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2"/>
  </p:notesMasterIdLst>
  <p:sldIdLst>
    <p:sldId id="732" r:id="rId2"/>
    <p:sldId id="362" r:id="rId3"/>
    <p:sldId id="494" r:id="rId4"/>
    <p:sldId id="496" r:id="rId5"/>
    <p:sldId id="738" r:id="rId6"/>
    <p:sldId id="495" r:id="rId7"/>
    <p:sldId id="436" r:id="rId8"/>
    <p:sldId id="739" r:id="rId9"/>
    <p:sldId id="498" r:id="rId10"/>
    <p:sldId id="740" r:id="rId11"/>
    <p:sldId id="499" r:id="rId12"/>
    <p:sldId id="741" r:id="rId13"/>
    <p:sldId id="437" r:id="rId14"/>
    <p:sldId id="747" r:id="rId15"/>
    <p:sldId id="734" r:id="rId16"/>
    <p:sldId id="505" r:id="rId17"/>
    <p:sldId id="506" r:id="rId18"/>
    <p:sldId id="438" r:id="rId19"/>
    <p:sldId id="507" r:id="rId20"/>
    <p:sldId id="510" r:id="rId21"/>
    <p:sldId id="439" r:id="rId22"/>
    <p:sldId id="742" r:id="rId23"/>
    <p:sldId id="500" r:id="rId24"/>
    <p:sldId id="736" r:id="rId25"/>
    <p:sldId id="508" r:id="rId26"/>
    <p:sldId id="743" r:id="rId27"/>
    <p:sldId id="744" r:id="rId28"/>
    <p:sldId id="441" r:id="rId29"/>
    <p:sldId id="442" r:id="rId30"/>
    <p:sldId id="443" r:id="rId31"/>
    <p:sldId id="444" r:id="rId32"/>
    <p:sldId id="445" r:id="rId33"/>
    <p:sldId id="509" r:id="rId34"/>
    <p:sldId id="501" r:id="rId35"/>
    <p:sldId id="745" r:id="rId36"/>
    <p:sldId id="737" r:id="rId37"/>
    <p:sldId id="746" r:id="rId38"/>
    <p:sldId id="502" r:id="rId39"/>
    <p:sldId id="504" r:id="rId40"/>
    <p:sldId id="503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39966"/>
    <a:srgbClr val="DAA600"/>
    <a:srgbClr val="FF9933"/>
    <a:srgbClr val="FF3300"/>
    <a:srgbClr val="800000"/>
    <a:srgbClr val="990000"/>
    <a:srgbClr val="990033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00" autoAdjust="0"/>
    <p:restoredTop sz="99843" autoAdjust="0"/>
  </p:normalViewPr>
  <p:slideViewPr>
    <p:cSldViewPr snapToGrid="0">
      <p:cViewPr varScale="1">
        <p:scale>
          <a:sx n="75" d="100"/>
          <a:sy n="75" d="100"/>
        </p:scale>
        <p:origin x="153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AA731A97-1A1C-405C-8CA0-A0EC68C6BA1E}"/>
    <pc:docChg chg="modSld sldOrd">
      <pc:chgData name="Lines, Todd" userId="afaf7c3a-e8aa-4568-882a-02ad8f9e19b0" providerId="ADAL" clId="{AA731A97-1A1C-405C-8CA0-A0EC68C6BA1E}" dt="2024-02-27T00:52:55.058" v="4"/>
      <pc:docMkLst>
        <pc:docMk/>
      </pc:docMkLst>
      <pc:sldChg chg="ord">
        <pc:chgData name="Lines, Todd" userId="afaf7c3a-e8aa-4568-882a-02ad8f9e19b0" providerId="ADAL" clId="{AA731A97-1A1C-405C-8CA0-A0EC68C6BA1E}" dt="2024-02-27T00:52:55.058" v="4"/>
        <pc:sldMkLst>
          <pc:docMk/>
          <pc:sldMk cId="0" sldId="496"/>
        </pc:sldMkLst>
      </pc:sldChg>
    </pc:docChg>
  </pc:docChgLst>
  <pc:docChgLst>
    <pc:chgData name="Lines, Todd" userId="afaf7c3a-e8aa-4568-882a-02ad8f9e19b0" providerId="ADAL" clId="{6C834937-053C-4B4E-BFF1-A81537BB7B9F}"/>
    <pc:docChg chg="custSel addSld modSld">
      <pc:chgData name="Lines, Todd" userId="afaf7c3a-e8aa-4568-882a-02ad8f9e19b0" providerId="ADAL" clId="{6C834937-053C-4B4E-BFF1-A81537BB7B9F}" dt="2024-06-05T16:16:40.475" v="85" actId="20577"/>
      <pc:docMkLst>
        <pc:docMk/>
      </pc:docMkLst>
      <pc:sldChg chg="modSp mod">
        <pc:chgData name="Lines, Todd" userId="afaf7c3a-e8aa-4568-882a-02ad8f9e19b0" providerId="ADAL" clId="{6C834937-053C-4B4E-BFF1-A81537BB7B9F}" dt="2024-06-05T16:16:40.475" v="85" actId="20577"/>
        <pc:sldMkLst>
          <pc:docMk/>
          <pc:sldMk cId="2632341857" sldId="510"/>
        </pc:sldMkLst>
        <pc:spChg chg="mod">
          <ac:chgData name="Lines, Todd" userId="afaf7c3a-e8aa-4568-882a-02ad8f9e19b0" providerId="ADAL" clId="{6C834937-053C-4B4E-BFF1-A81537BB7B9F}" dt="2024-06-05T16:16:40.475" v="85" actId="20577"/>
          <ac:spMkLst>
            <pc:docMk/>
            <pc:sldMk cId="2632341857" sldId="510"/>
            <ac:spMk id="168963" creationId="{00000000-0000-0000-0000-000000000000}"/>
          </ac:spMkLst>
        </pc:spChg>
      </pc:sldChg>
      <pc:sldChg chg="modSp mod">
        <pc:chgData name="Lines, Todd" userId="afaf7c3a-e8aa-4568-882a-02ad8f9e19b0" providerId="ADAL" clId="{6C834937-053C-4B4E-BFF1-A81537BB7B9F}" dt="2024-06-05T16:14:21.739" v="21" actId="404"/>
        <pc:sldMkLst>
          <pc:docMk/>
          <pc:sldMk cId="3323069392" sldId="740"/>
        </pc:sldMkLst>
        <pc:spChg chg="mod">
          <ac:chgData name="Lines, Todd" userId="afaf7c3a-e8aa-4568-882a-02ad8f9e19b0" providerId="ADAL" clId="{6C834937-053C-4B4E-BFF1-A81537BB7B9F}" dt="2024-06-05T16:14:21.739" v="21" actId="404"/>
          <ac:spMkLst>
            <pc:docMk/>
            <pc:sldMk cId="3323069392" sldId="740"/>
            <ac:spMk id="3" creationId="{2C3A4D7A-94B2-9930-B692-5ECBD5A1C747}"/>
          </ac:spMkLst>
        </pc:spChg>
      </pc:sldChg>
      <pc:sldChg chg="modSp mod">
        <pc:chgData name="Lines, Todd" userId="afaf7c3a-e8aa-4568-882a-02ad8f9e19b0" providerId="ADAL" clId="{6C834937-053C-4B4E-BFF1-A81537BB7B9F}" dt="2024-06-05T16:14:14.107" v="19" actId="404"/>
        <pc:sldMkLst>
          <pc:docMk/>
          <pc:sldMk cId="808484976" sldId="741"/>
        </pc:sldMkLst>
        <pc:spChg chg="mod">
          <ac:chgData name="Lines, Todd" userId="afaf7c3a-e8aa-4568-882a-02ad8f9e19b0" providerId="ADAL" clId="{6C834937-053C-4B4E-BFF1-A81537BB7B9F}" dt="2024-06-05T16:14:14.107" v="19" actId="404"/>
          <ac:spMkLst>
            <pc:docMk/>
            <pc:sldMk cId="808484976" sldId="741"/>
            <ac:spMk id="3" creationId="{2C3A4D7A-94B2-9930-B692-5ECBD5A1C747}"/>
          </ac:spMkLst>
        </pc:spChg>
      </pc:sldChg>
      <pc:sldChg chg="addSp delSp modSp new mod modClrScheme chgLayout">
        <pc:chgData name="Lines, Todd" userId="afaf7c3a-e8aa-4568-882a-02ad8f9e19b0" providerId="ADAL" clId="{6C834937-053C-4B4E-BFF1-A81537BB7B9F}" dt="2024-06-05T16:15:07.175" v="49" actId="20577"/>
        <pc:sldMkLst>
          <pc:docMk/>
          <pc:sldMk cId="4265386314" sldId="747"/>
        </pc:sldMkLst>
        <pc:spChg chg="del mod ord">
          <ac:chgData name="Lines, Todd" userId="afaf7c3a-e8aa-4568-882a-02ad8f9e19b0" providerId="ADAL" clId="{6C834937-053C-4B4E-BFF1-A81537BB7B9F}" dt="2024-06-05T16:14:55.766" v="23" actId="700"/>
          <ac:spMkLst>
            <pc:docMk/>
            <pc:sldMk cId="4265386314" sldId="747"/>
            <ac:spMk id="2" creationId="{ECB5E4AE-EA81-F608-0DCA-C7737437A0B6}"/>
          </ac:spMkLst>
        </pc:spChg>
        <pc:spChg chg="del mod ord">
          <ac:chgData name="Lines, Todd" userId="afaf7c3a-e8aa-4568-882a-02ad8f9e19b0" providerId="ADAL" clId="{6C834937-053C-4B4E-BFF1-A81537BB7B9F}" dt="2024-06-05T16:14:55.766" v="23" actId="700"/>
          <ac:spMkLst>
            <pc:docMk/>
            <pc:sldMk cId="4265386314" sldId="747"/>
            <ac:spMk id="3" creationId="{2F01BC83-BC8B-9589-BD15-6070B21C7A89}"/>
          </ac:spMkLst>
        </pc:spChg>
        <pc:spChg chg="add mod ord">
          <ac:chgData name="Lines, Todd" userId="afaf7c3a-e8aa-4568-882a-02ad8f9e19b0" providerId="ADAL" clId="{6C834937-053C-4B4E-BFF1-A81537BB7B9F}" dt="2024-06-05T16:15:07.175" v="49" actId="20577"/>
          <ac:spMkLst>
            <pc:docMk/>
            <pc:sldMk cId="4265386314" sldId="747"/>
            <ac:spMk id="4" creationId="{FE8FCA8D-F239-B8E2-E6DA-C7226B220FD9}"/>
          </ac:spMkLst>
        </pc:spChg>
        <pc:spChg chg="add mod ord">
          <ac:chgData name="Lines, Todd" userId="afaf7c3a-e8aa-4568-882a-02ad8f9e19b0" providerId="ADAL" clId="{6C834937-053C-4B4E-BFF1-A81537BB7B9F}" dt="2024-06-05T16:14:55.766" v="23" actId="700"/>
          <ac:spMkLst>
            <pc:docMk/>
            <pc:sldMk cId="4265386314" sldId="747"/>
            <ac:spMk id="5" creationId="{AC09E6C5-0623-3AF4-EF12-70F64E747772}"/>
          </ac:spMkLst>
        </pc:spChg>
      </pc:sldChg>
    </pc:docChg>
  </pc:docChgLst>
  <pc:docChgLst>
    <pc:chgData name="Lines, Todd" userId="afaf7c3a-e8aa-4568-882a-02ad8f9e19b0" providerId="ADAL" clId="{98D44E52-7238-4C18-B488-DABE61B489F8}"/>
    <pc:docChg chg="undo custSel addSld delSld modSld sldOrd">
      <pc:chgData name="Lines, Todd" userId="afaf7c3a-e8aa-4568-882a-02ad8f9e19b0" providerId="ADAL" clId="{98D44E52-7238-4C18-B488-DABE61B489F8}" dt="2023-10-24T23:28:02.655" v="1324"/>
      <pc:docMkLst>
        <pc:docMk/>
      </pc:docMkLst>
      <pc:sldChg chg="addSp delSp modSp mod">
        <pc:chgData name="Lines, Todd" userId="afaf7c3a-e8aa-4568-882a-02ad8f9e19b0" providerId="ADAL" clId="{98D44E52-7238-4C18-B488-DABE61B489F8}" dt="2023-10-24T23:01:47.608" v="422" actId="164"/>
        <pc:sldMkLst>
          <pc:docMk/>
          <pc:sldMk cId="0" sldId="498"/>
        </pc:sldMkLst>
        <pc:spChg chg="mod topLvl">
          <ac:chgData name="Lines, Todd" userId="afaf7c3a-e8aa-4568-882a-02ad8f9e19b0" providerId="ADAL" clId="{98D44E52-7238-4C18-B488-DABE61B489F8}" dt="2023-10-24T23:01:47.608" v="422" actId="164"/>
          <ac:spMkLst>
            <pc:docMk/>
            <pc:sldMk cId="0" sldId="498"/>
            <ac:spMk id="167943" creationId="{00000000-0000-0000-0000-000000000000}"/>
          </ac:spMkLst>
        </pc:spChg>
        <pc:spChg chg="mod topLvl">
          <ac:chgData name="Lines, Todd" userId="afaf7c3a-e8aa-4568-882a-02ad8f9e19b0" providerId="ADAL" clId="{98D44E52-7238-4C18-B488-DABE61B489F8}" dt="2023-10-24T23:01:47.608" v="422" actId="164"/>
          <ac:spMkLst>
            <pc:docMk/>
            <pc:sldMk cId="0" sldId="498"/>
            <ac:spMk id="167944" creationId="{00000000-0000-0000-0000-000000000000}"/>
          </ac:spMkLst>
        </pc:spChg>
        <pc:spChg chg="mod topLvl">
          <ac:chgData name="Lines, Todd" userId="afaf7c3a-e8aa-4568-882a-02ad8f9e19b0" providerId="ADAL" clId="{98D44E52-7238-4C18-B488-DABE61B489F8}" dt="2023-10-24T23:01:38.561" v="420" actId="164"/>
          <ac:spMkLst>
            <pc:docMk/>
            <pc:sldMk cId="0" sldId="498"/>
            <ac:spMk id="167948" creationId="{00000000-0000-0000-0000-000000000000}"/>
          </ac:spMkLst>
        </pc:spChg>
        <pc:spChg chg="mod topLvl">
          <ac:chgData name="Lines, Todd" userId="afaf7c3a-e8aa-4568-882a-02ad8f9e19b0" providerId="ADAL" clId="{98D44E52-7238-4C18-B488-DABE61B489F8}" dt="2023-10-24T23:01:38.561" v="420" actId="164"/>
          <ac:spMkLst>
            <pc:docMk/>
            <pc:sldMk cId="0" sldId="498"/>
            <ac:spMk id="167949" creationId="{00000000-0000-0000-0000-000000000000}"/>
          </ac:spMkLst>
        </pc:spChg>
        <pc:grpChg chg="add del mod">
          <ac:chgData name="Lines, Todd" userId="afaf7c3a-e8aa-4568-882a-02ad8f9e19b0" providerId="ADAL" clId="{98D44E52-7238-4C18-B488-DABE61B489F8}" dt="2023-10-24T23:01:28.469" v="419" actId="165"/>
          <ac:grpSpMkLst>
            <pc:docMk/>
            <pc:sldMk cId="0" sldId="498"/>
            <ac:grpSpMk id="2" creationId="{142297CA-807E-F123-6FD6-5672D43432C7}"/>
          </ac:grpSpMkLst>
        </pc:grpChg>
        <pc:grpChg chg="add mod ord">
          <ac:chgData name="Lines, Todd" userId="afaf7c3a-e8aa-4568-882a-02ad8f9e19b0" providerId="ADAL" clId="{98D44E52-7238-4C18-B488-DABE61B489F8}" dt="2023-10-24T23:01:47.608" v="422" actId="164"/>
          <ac:grpSpMkLst>
            <pc:docMk/>
            <pc:sldMk cId="0" sldId="498"/>
            <ac:grpSpMk id="3" creationId="{A7CE8929-F85F-9F70-11FB-39170A6782F0}"/>
          </ac:grpSpMkLst>
        </pc:grpChg>
        <pc:grpChg chg="mod topLvl">
          <ac:chgData name="Lines, Todd" userId="afaf7c3a-e8aa-4568-882a-02ad8f9e19b0" providerId="ADAL" clId="{98D44E52-7238-4C18-B488-DABE61B489F8}" dt="2023-10-24T23:01:47.608" v="422" actId="164"/>
          <ac:grpSpMkLst>
            <pc:docMk/>
            <pc:sldMk cId="0" sldId="498"/>
            <ac:grpSpMk id="4" creationId="{00000000-0000-0000-0000-000000000000}"/>
          </ac:grpSpMkLst>
        </pc:grpChg>
        <pc:grpChg chg="mod topLvl">
          <ac:chgData name="Lines, Todd" userId="afaf7c3a-e8aa-4568-882a-02ad8f9e19b0" providerId="ADAL" clId="{98D44E52-7238-4C18-B488-DABE61B489F8}" dt="2023-10-24T23:01:47.608" v="422" actId="164"/>
          <ac:grpSpMkLst>
            <pc:docMk/>
            <pc:sldMk cId="0" sldId="498"/>
            <ac:grpSpMk id="5" creationId="{00000000-0000-0000-0000-000000000000}"/>
          </ac:grpSpMkLst>
        </pc:grpChg>
        <pc:grpChg chg="mod">
          <ac:chgData name="Lines, Todd" userId="afaf7c3a-e8aa-4568-882a-02ad8f9e19b0" providerId="ADAL" clId="{98D44E52-7238-4C18-B488-DABE61B489F8}" dt="2023-10-24T23:01:47.608" v="422" actId="164"/>
          <ac:grpSpMkLst>
            <pc:docMk/>
            <pc:sldMk cId="0" sldId="498"/>
            <ac:grpSpMk id="6" creationId="{00000000-0000-0000-0000-000000000000}"/>
          </ac:grpSpMkLst>
        </pc:grpChg>
        <pc:grpChg chg="mod">
          <ac:chgData name="Lines, Todd" userId="afaf7c3a-e8aa-4568-882a-02ad8f9e19b0" providerId="ADAL" clId="{98D44E52-7238-4C18-B488-DABE61B489F8}" dt="2023-10-24T23:01:47.608" v="422" actId="164"/>
          <ac:grpSpMkLst>
            <pc:docMk/>
            <pc:sldMk cId="0" sldId="498"/>
            <ac:grpSpMk id="7" creationId="{00000000-0000-0000-0000-000000000000}"/>
          </ac:grpSpMkLst>
        </pc:grpChg>
        <pc:grpChg chg="add mod">
          <ac:chgData name="Lines, Todd" userId="afaf7c3a-e8aa-4568-882a-02ad8f9e19b0" providerId="ADAL" clId="{98D44E52-7238-4C18-B488-DABE61B489F8}" dt="2023-10-24T23:01:47.608" v="422" actId="164"/>
          <ac:grpSpMkLst>
            <pc:docMk/>
            <pc:sldMk cId="0" sldId="498"/>
            <ac:grpSpMk id="8" creationId="{4388EBE6-6BDA-BEF4-65F3-CC3D4BF43465}"/>
          </ac:grpSpMkLst>
        </pc:grpChg>
        <pc:cxnChg chg="mod">
          <ac:chgData name="Lines, Todd" userId="afaf7c3a-e8aa-4568-882a-02ad8f9e19b0" providerId="ADAL" clId="{98D44E52-7238-4C18-B488-DABE61B489F8}" dt="2023-10-24T23:01:28.469" v="419" actId="165"/>
          <ac:cxnSpMkLst>
            <pc:docMk/>
            <pc:sldMk cId="0" sldId="498"/>
            <ac:cxnSpMk id="9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01:28.469" v="419" actId="165"/>
          <ac:cxnSpMkLst>
            <pc:docMk/>
            <pc:sldMk cId="0" sldId="498"/>
            <ac:cxnSpMk id="10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01:28.469" v="419" actId="165"/>
          <ac:cxnSpMkLst>
            <pc:docMk/>
            <pc:sldMk cId="0" sldId="498"/>
            <ac:cxnSpMk id="11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01:28.469" v="419" actId="165"/>
          <ac:cxnSpMkLst>
            <pc:docMk/>
            <pc:sldMk cId="0" sldId="498"/>
            <ac:cxnSpMk id="12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01:28.469" v="419" actId="165"/>
          <ac:cxnSpMkLst>
            <pc:docMk/>
            <pc:sldMk cId="0" sldId="498"/>
            <ac:cxnSpMk id="29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01:28.469" v="419" actId="165"/>
          <ac:cxnSpMkLst>
            <pc:docMk/>
            <pc:sldMk cId="0" sldId="498"/>
            <ac:cxnSpMk id="30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01:28.469" v="419" actId="165"/>
          <ac:cxnSpMkLst>
            <pc:docMk/>
            <pc:sldMk cId="0" sldId="498"/>
            <ac:cxnSpMk id="31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01:28.469" v="419" actId="165"/>
          <ac:cxnSpMkLst>
            <pc:docMk/>
            <pc:sldMk cId="0" sldId="498"/>
            <ac:cxnSpMk id="32" creationId="{00000000-0000-0000-0000-000000000000}"/>
          </ac:cxnSpMkLst>
        </pc:cxnChg>
      </pc:sldChg>
      <pc:sldChg chg="ord">
        <pc:chgData name="Lines, Todd" userId="afaf7c3a-e8aa-4568-882a-02ad8f9e19b0" providerId="ADAL" clId="{98D44E52-7238-4C18-B488-DABE61B489F8}" dt="2023-10-24T23:12:36.144" v="601"/>
        <pc:sldMkLst>
          <pc:docMk/>
          <pc:sldMk cId="0" sldId="500"/>
        </pc:sldMkLst>
      </pc:sldChg>
      <pc:sldChg chg="modSp mod">
        <pc:chgData name="Lines, Todd" userId="afaf7c3a-e8aa-4568-882a-02ad8f9e19b0" providerId="ADAL" clId="{98D44E52-7238-4C18-B488-DABE61B489F8}" dt="2023-10-24T23:24:52.585" v="985" actId="1076"/>
        <pc:sldMkLst>
          <pc:docMk/>
          <pc:sldMk cId="625054452" sldId="508"/>
        </pc:sldMkLst>
        <pc:spChg chg="mod">
          <ac:chgData name="Lines, Todd" userId="afaf7c3a-e8aa-4568-882a-02ad8f9e19b0" providerId="ADAL" clId="{98D44E52-7238-4C18-B488-DABE61B489F8}" dt="2023-10-24T23:21:07.210" v="781" actId="20577"/>
          <ac:spMkLst>
            <pc:docMk/>
            <pc:sldMk cId="625054452" sldId="508"/>
            <ac:spMk id="2" creationId="{00000000-0000-0000-0000-000000000000}"/>
          </ac:spMkLst>
        </pc:spChg>
        <pc:spChg chg="mod">
          <ac:chgData name="Lines, Todd" userId="afaf7c3a-e8aa-4568-882a-02ad8f9e19b0" providerId="ADAL" clId="{98D44E52-7238-4C18-B488-DABE61B489F8}" dt="2023-10-24T23:24:39.420" v="984" actId="20577"/>
          <ac:spMkLst>
            <pc:docMk/>
            <pc:sldMk cId="625054452" sldId="508"/>
            <ac:spMk id="3" creationId="{00000000-0000-0000-0000-000000000000}"/>
          </ac:spMkLst>
        </pc:spChg>
        <pc:spChg chg="mod">
          <ac:chgData name="Lines, Todd" userId="afaf7c3a-e8aa-4568-882a-02ad8f9e19b0" providerId="ADAL" clId="{98D44E52-7238-4C18-B488-DABE61B489F8}" dt="2023-10-24T23:24:52.585" v="985" actId="1076"/>
          <ac:spMkLst>
            <pc:docMk/>
            <pc:sldMk cId="625054452" sldId="508"/>
            <ac:spMk id="4" creationId="{00000000-0000-0000-0000-000000000000}"/>
          </ac:spMkLst>
        </pc:spChg>
      </pc:sldChg>
      <pc:sldChg chg="addSp delSp modSp add mod ord">
        <pc:chgData name="Lines, Todd" userId="afaf7c3a-e8aa-4568-882a-02ad8f9e19b0" providerId="ADAL" clId="{98D44E52-7238-4C18-B488-DABE61B489F8}" dt="2023-10-24T22:47:53.539" v="280" actId="1076"/>
        <pc:sldMkLst>
          <pc:docMk/>
          <pc:sldMk cId="0" sldId="732"/>
        </pc:sldMkLst>
        <pc:spChg chg="mod topLvl">
          <ac:chgData name="Lines, Todd" userId="afaf7c3a-e8aa-4568-882a-02ad8f9e19b0" providerId="ADAL" clId="{98D44E52-7238-4C18-B488-DABE61B489F8}" dt="2023-10-24T22:44:38.277" v="36" actId="1076"/>
          <ac:spMkLst>
            <pc:docMk/>
            <pc:sldMk cId="0" sldId="732"/>
            <ac:spMk id="3" creationId="{4ABA37C5-D25C-1C9A-1F2D-24098EC6C252}"/>
          </ac:spMkLst>
        </pc:spChg>
        <pc:spChg chg="del mod topLvl">
          <ac:chgData name="Lines, Todd" userId="afaf7c3a-e8aa-4568-882a-02ad8f9e19b0" providerId="ADAL" clId="{98D44E52-7238-4C18-B488-DABE61B489F8}" dt="2023-10-24T22:43:10.467" v="18" actId="478"/>
          <ac:spMkLst>
            <pc:docMk/>
            <pc:sldMk cId="0" sldId="732"/>
            <ac:spMk id="4" creationId="{5DEF6479-915A-35E8-2A27-BFF4D3372B71}"/>
          </ac:spMkLst>
        </pc:spChg>
        <pc:spChg chg="del mod topLvl">
          <ac:chgData name="Lines, Todd" userId="afaf7c3a-e8aa-4568-882a-02ad8f9e19b0" providerId="ADAL" clId="{98D44E52-7238-4C18-B488-DABE61B489F8}" dt="2023-10-24T22:43:08.903" v="17" actId="478"/>
          <ac:spMkLst>
            <pc:docMk/>
            <pc:sldMk cId="0" sldId="732"/>
            <ac:spMk id="5" creationId="{A24A5FE1-692F-F3C2-1F25-00E36C970212}"/>
          </ac:spMkLst>
        </pc:spChg>
        <pc:spChg chg="mod topLvl">
          <ac:chgData name="Lines, Todd" userId="afaf7c3a-e8aa-4568-882a-02ad8f9e19b0" providerId="ADAL" clId="{98D44E52-7238-4C18-B488-DABE61B489F8}" dt="2023-10-24T22:44:33.031" v="34" actId="164"/>
          <ac:spMkLst>
            <pc:docMk/>
            <pc:sldMk cId="0" sldId="732"/>
            <ac:spMk id="6" creationId="{84AD9304-ACBF-C520-2EC2-3ACC59E589A5}"/>
          </ac:spMkLst>
        </pc:spChg>
        <pc:spChg chg="mod topLvl">
          <ac:chgData name="Lines, Todd" userId="afaf7c3a-e8aa-4568-882a-02ad8f9e19b0" providerId="ADAL" clId="{98D44E52-7238-4C18-B488-DABE61B489F8}" dt="2023-10-24T22:44:33.031" v="34" actId="164"/>
          <ac:spMkLst>
            <pc:docMk/>
            <pc:sldMk cId="0" sldId="732"/>
            <ac:spMk id="7" creationId="{23A7FCDD-9C70-83A4-8F47-8EB8B6226107}"/>
          </ac:spMkLst>
        </pc:spChg>
        <pc:spChg chg="mod topLvl">
          <ac:chgData name="Lines, Todd" userId="afaf7c3a-e8aa-4568-882a-02ad8f9e19b0" providerId="ADAL" clId="{98D44E52-7238-4C18-B488-DABE61B489F8}" dt="2023-10-24T22:44:33.031" v="34" actId="164"/>
          <ac:spMkLst>
            <pc:docMk/>
            <pc:sldMk cId="0" sldId="732"/>
            <ac:spMk id="8" creationId="{CD0C11CD-B935-7A10-E509-81D4E7A193F3}"/>
          </ac:spMkLst>
        </pc:spChg>
        <pc:spChg chg="mod topLvl">
          <ac:chgData name="Lines, Todd" userId="afaf7c3a-e8aa-4568-882a-02ad8f9e19b0" providerId="ADAL" clId="{98D44E52-7238-4C18-B488-DABE61B489F8}" dt="2023-10-24T22:44:33.031" v="34" actId="164"/>
          <ac:spMkLst>
            <pc:docMk/>
            <pc:sldMk cId="0" sldId="732"/>
            <ac:spMk id="9" creationId="{ACF26E33-3C42-3F1D-1733-674644DEA979}"/>
          </ac:spMkLst>
        </pc:spChg>
        <pc:spChg chg="mod topLvl">
          <ac:chgData name="Lines, Todd" userId="afaf7c3a-e8aa-4568-882a-02ad8f9e19b0" providerId="ADAL" clId="{98D44E52-7238-4C18-B488-DABE61B489F8}" dt="2023-10-24T22:44:33.031" v="34" actId="164"/>
          <ac:spMkLst>
            <pc:docMk/>
            <pc:sldMk cId="0" sldId="732"/>
            <ac:spMk id="10" creationId="{9DABF0F5-DEC1-B598-9C9D-35A79FFD8E46}"/>
          </ac:spMkLst>
        </pc:spChg>
        <pc:spChg chg="mod topLvl">
          <ac:chgData name="Lines, Todd" userId="afaf7c3a-e8aa-4568-882a-02ad8f9e19b0" providerId="ADAL" clId="{98D44E52-7238-4C18-B488-DABE61B489F8}" dt="2023-10-24T22:47:47.876" v="279" actId="1076"/>
          <ac:spMkLst>
            <pc:docMk/>
            <pc:sldMk cId="0" sldId="732"/>
            <ac:spMk id="12" creationId="{6F995CF3-7107-0135-E1D9-C0D74C2DA402}"/>
          </ac:spMkLst>
        </pc:spChg>
        <pc:spChg chg="del mod topLvl">
          <ac:chgData name="Lines, Todd" userId="afaf7c3a-e8aa-4568-882a-02ad8f9e19b0" providerId="ADAL" clId="{98D44E52-7238-4C18-B488-DABE61B489F8}" dt="2023-10-24T22:45:03.139" v="42" actId="478"/>
          <ac:spMkLst>
            <pc:docMk/>
            <pc:sldMk cId="0" sldId="732"/>
            <ac:spMk id="13" creationId="{0799D06C-F856-DE42-62CB-E59F0FFAB46A}"/>
          </ac:spMkLst>
        </pc:spChg>
        <pc:spChg chg="del mod topLvl">
          <ac:chgData name="Lines, Todd" userId="afaf7c3a-e8aa-4568-882a-02ad8f9e19b0" providerId="ADAL" clId="{98D44E52-7238-4C18-B488-DABE61B489F8}" dt="2023-10-24T22:44:57.795" v="40" actId="478"/>
          <ac:spMkLst>
            <pc:docMk/>
            <pc:sldMk cId="0" sldId="732"/>
            <ac:spMk id="14" creationId="{9F2DA96F-0998-EB2A-C94F-A09E2710C352}"/>
          </ac:spMkLst>
        </pc:spChg>
        <pc:spChg chg="mod topLvl">
          <ac:chgData name="Lines, Todd" userId="afaf7c3a-e8aa-4568-882a-02ad8f9e19b0" providerId="ADAL" clId="{98D44E52-7238-4C18-B488-DABE61B489F8}" dt="2023-10-24T22:47:47.876" v="279" actId="1076"/>
          <ac:spMkLst>
            <pc:docMk/>
            <pc:sldMk cId="0" sldId="732"/>
            <ac:spMk id="15" creationId="{A5B7ACCF-CC3C-3761-5623-05CC41D07A54}"/>
          </ac:spMkLst>
        </pc:spChg>
        <pc:spChg chg="mod topLvl">
          <ac:chgData name="Lines, Todd" userId="afaf7c3a-e8aa-4568-882a-02ad8f9e19b0" providerId="ADAL" clId="{98D44E52-7238-4C18-B488-DABE61B489F8}" dt="2023-10-24T22:47:47.876" v="279" actId="1076"/>
          <ac:spMkLst>
            <pc:docMk/>
            <pc:sldMk cId="0" sldId="732"/>
            <ac:spMk id="16" creationId="{E1E400C6-85F4-9AA8-4BDC-2885901ACAE4}"/>
          </ac:spMkLst>
        </pc:spChg>
        <pc:spChg chg="mod topLvl">
          <ac:chgData name="Lines, Todd" userId="afaf7c3a-e8aa-4568-882a-02ad8f9e19b0" providerId="ADAL" clId="{98D44E52-7238-4C18-B488-DABE61B489F8}" dt="2023-10-24T22:47:47.876" v="279" actId="1076"/>
          <ac:spMkLst>
            <pc:docMk/>
            <pc:sldMk cId="0" sldId="732"/>
            <ac:spMk id="17" creationId="{2C062C5F-A9C6-8D5A-F4B0-F7B9D8337FE9}"/>
          </ac:spMkLst>
        </pc:spChg>
        <pc:spChg chg="mod topLvl">
          <ac:chgData name="Lines, Todd" userId="afaf7c3a-e8aa-4568-882a-02ad8f9e19b0" providerId="ADAL" clId="{98D44E52-7238-4C18-B488-DABE61B489F8}" dt="2023-10-24T22:47:47.876" v="279" actId="1076"/>
          <ac:spMkLst>
            <pc:docMk/>
            <pc:sldMk cId="0" sldId="732"/>
            <ac:spMk id="18" creationId="{DC681BF7-91FE-74F3-D41C-28258F0DA008}"/>
          </ac:spMkLst>
        </pc:spChg>
        <pc:spChg chg="mod topLvl">
          <ac:chgData name="Lines, Todd" userId="afaf7c3a-e8aa-4568-882a-02ad8f9e19b0" providerId="ADAL" clId="{98D44E52-7238-4C18-B488-DABE61B489F8}" dt="2023-10-24T22:47:47.876" v="279" actId="1076"/>
          <ac:spMkLst>
            <pc:docMk/>
            <pc:sldMk cId="0" sldId="732"/>
            <ac:spMk id="19" creationId="{B0BCBA75-5D50-C807-3D05-F6DC4089C0B2}"/>
          </ac:spMkLst>
        </pc:spChg>
        <pc:spChg chg="mod">
          <ac:chgData name="Lines, Todd" userId="afaf7c3a-e8aa-4568-882a-02ad8f9e19b0" providerId="ADAL" clId="{98D44E52-7238-4C18-B488-DABE61B489F8}" dt="2023-10-24T22:47:43.195" v="278" actId="14100"/>
          <ac:spMkLst>
            <pc:docMk/>
            <pc:sldMk cId="0" sldId="732"/>
            <ac:spMk id="2397187" creationId="{00000000-0000-0000-0000-000000000000}"/>
          </ac:spMkLst>
        </pc:spChg>
        <pc:grpChg chg="add del mod">
          <ac:chgData name="Lines, Todd" userId="afaf7c3a-e8aa-4568-882a-02ad8f9e19b0" providerId="ADAL" clId="{98D44E52-7238-4C18-B488-DABE61B489F8}" dt="2023-10-24T22:43:05.559" v="16" actId="165"/>
          <ac:grpSpMkLst>
            <pc:docMk/>
            <pc:sldMk cId="0" sldId="732"/>
            <ac:grpSpMk id="2" creationId="{C1296F68-60A2-6EF1-E2D2-F2430081C509}"/>
          </ac:grpSpMkLst>
        </pc:grpChg>
        <pc:grpChg chg="add del mod">
          <ac:chgData name="Lines, Todd" userId="afaf7c3a-e8aa-4568-882a-02ad8f9e19b0" providerId="ADAL" clId="{98D44E52-7238-4C18-B488-DABE61B489F8}" dt="2023-10-24T22:44:54.710" v="39" actId="165"/>
          <ac:grpSpMkLst>
            <pc:docMk/>
            <pc:sldMk cId="0" sldId="732"/>
            <ac:grpSpMk id="11" creationId="{4DAB0DBB-B502-D1D7-BA9F-8B53391E485E}"/>
          </ac:grpSpMkLst>
        </pc:grpChg>
        <pc:grpChg chg="add mod">
          <ac:chgData name="Lines, Todd" userId="afaf7c3a-e8aa-4568-882a-02ad8f9e19b0" providerId="ADAL" clId="{98D44E52-7238-4C18-B488-DABE61B489F8}" dt="2023-10-24T22:47:53.539" v="280" actId="1076"/>
          <ac:grpSpMkLst>
            <pc:docMk/>
            <pc:sldMk cId="0" sldId="732"/>
            <ac:grpSpMk id="20" creationId="{3A92FECC-4A74-2FAA-6945-2B6B6EF366E8}"/>
          </ac:grpSpMkLst>
        </pc:grpChg>
      </pc:sldChg>
      <pc:sldChg chg="add ord">
        <pc:chgData name="Lines, Todd" userId="afaf7c3a-e8aa-4568-882a-02ad8f9e19b0" providerId="ADAL" clId="{98D44E52-7238-4C18-B488-DABE61B489F8}" dt="2023-10-24T22:37:09.071" v="7"/>
        <pc:sldMkLst>
          <pc:docMk/>
          <pc:sldMk cId="0" sldId="734"/>
        </pc:sldMkLst>
      </pc:sldChg>
      <pc:sldChg chg="modSp add mod ord">
        <pc:chgData name="Lines, Todd" userId="afaf7c3a-e8aa-4568-882a-02ad8f9e19b0" providerId="ADAL" clId="{98D44E52-7238-4C18-B488-DABE61B489F8}" dt="2023-10-24T23:22:32.395" v="868" actId="20577"/>
        <pc:sldMkLst>
          <pc:docMk/>
          <pc:sldMk cId="0" sldId="736"/>
        </pc:sldMkLst>
        <pc:spChg chg="mod">
          <ac:chgData name="Lines, Todd" userId="afaf7c3a-e8aa-4568-882a-02ad8f9e19b0" providerId="ADAL" clId="{98D44E52-7238-4C18-B488-DABE61B489F8}" dt="2023-10-24T23:22:32.395" v="868" actId="20577"/>
          <ac:spMkLst>
            <pc:docMk/>
            <pc:sldMk cId="0" sldId="736"/>
            <ac:spMk id="2401284" creationId="{00000000-0000-0000-0000-000000000000}"/>
          </ac:spMkLst>
        </pc:spChg>
      </pc:sldChg>
      <pc:sldChg chg="modSp add mod ord">
        <pc:chgData name="Lines, Todd" userId="afaf7c3a-e8aa-4568-882a-02ad8f9e19b0" providerId="ADAL" clId="{98D44E52-7238-4C18-B488-DABE61B489F8}" dt="2023-10-24T23:28:02.655" v="1324"/>
        <pc:sldMkLst>
          <pc:docMk/>
          <pc:sldMk cId="0" sldId="737"/>
        </pc:sldMkLst>
        <pc:spChg chg="mod">
          <ac:chgData name="Lines, Todd" userId="afaf7c3a-e8aa-4568-882a-02ad8f9e19b0" providerId="ADAL" clId="{98D44E52-7238-4C18-B488-DABE61B489F8}" dt="2023-10-24T22:36:12.719" v="1" actId="27636"/>
          <ac:spMkLst>
            <pc:docMk/>
            <pc:sldMk cId="0" sldId="737"/>
            <ac:spMk id="2402307" creationId="{00000000-0000-0000-0000-000000000000}"/>
          </ac:spMkLst>
        </pc:spChg>
      </pc:sldChg>
      <pc:sldChg chg="add del">
        <pc:chgData name="Lines, Todd" userId="afaf7c3a-e8aa-4568-882a-02ad8f9e19b0" providerId="ADAL" clId="{98D44E52-7238-4C18-B488-DABE61B489F8}" dt="2023-10-24T22:42:52.352" v="13"/>
        <pc:sldMkLst>
          <pc:docMk/>
          <pc:sldMk cId="3048959145" sldId="738"/>
        </pc:sldMkLst>
        <pc:spChg chg="add mod">
          <ac:chgData name="Lines, Todd" userId="afaf7c3a-e8aa-4568-882a-02ad8f9e19b0" providerId="ADAL" clId="{98D44E52-7238-4C18-B488-DABE61B489F8}" dt="2023-10-24T22:57:09.703" v="291" actId="164"/>
          <ac:spMkLst>
            <pc:docMk/>
            <pc:sldMk cId="3048959145" sldId="738"/>
            <ac:spMk id="2" creationId="{89FE0239-6E84-C770-22CE-0323E741D7E8}"/>
          </ac:spMkLst>
        </pc:spChg>
        <pc:spChg chg="add del mod">
          <ac:chgData name="Lines, Todd" userId="afaf7c3a-e8aa-4568-882a-02ad8f9e19b0" providerId="ADAL" clId="{98D44E52-7238-4C18-B488-DABE61B489F8}" dt="2023-10-24T22:56:32.821" v="285" actId="478"/>
          <ac:spMkLst>
            <pc:docMk/>
            <pc:sldMk cId="3048959145" sldId="738"/>
            <ac:spMk id="4" creationId="{42AA8C90-6183-2B38-04B4-F2B9FB10948F}"/>
          </ac:spMkLst>
        </pc:spChg>
        <pc:spChg chg="add mod">
          <ac:chgData name="Lines, Todd" userId="afaf7c3a-e8aa-4568-882a-02ad8f9e19b0" providerId="ADAL" clId="{98D44E52-7238-4C18-B488-DABE61B489F8}" dt="2023-10-24T22:57:09.703" v="291" actId="164"/>
          <ac:spMkLst>
            <pc:docMk/>
            <pc:sldMk cId="3048959145" sldId="738"/>
            <ac:spMk id="5" creationId="{9296C9FF-3570-8994-906F-6A8414873146}"/>
          </ac:spMkLst>
        </pc:spChg>
        <pc:spChg chg="add mod">
          <ac:chgData name="Lines, Todd" userId="afaf7c3a-e8aa-4568-882a-02ad8f9e19b0" providerId="ADAL" clId="{98D44E52-7238-4C18-B488-DABE61B489F8}" dt="2023-10-24T22:57:09.703" v="291" actId="164"/>
          <ac:spMkLst>
            <pc:docMk/>
            <pc:sldMk cId="3048959145" sldId="738"/>
            <ac:spMk id="11" creationId="{10244153-75C9-B95E-2CB3-94ECB1C04793}"/>
          </ac:spMkLst>
        </pc:spChg>
        <pc:spChg chg="mod">
          <ac:chgData name="Lines, Todd" userId="afaf7c3a-e8aa-4568-882a-02ad8f9e19b0" providerId="ADAL" clId="{98D44E52-7238-4C18-B488-DABE61B489F8}" dt="2023-10-24T22:56:57.991" v="288" actId="164"/>
          <ac:spMkLst>
            <pc:docMk/>
            <pc:sldMk cId="3048959145" sldId="738"/>
            <ac:spMk id="12" creationId="{6F995CF3-7107-0135-E1D9-C0D74C2DA402}"/>
          </ac:spMkLst>
        </pc:spChg>
        <pc:spChg chg="add mod">
          <ac:chgData name="Lines, Todd" userId="afaf7c3a-e8aa-4568-882a-02ad8f9e19b0" providerId="ADAL" clId="{98D44E52-7238-4C18-B488-DABE61B489F8}" dt="2023-10-24T22:57:09.703" v="291" actId="164"/>
          <ac:spMkLst>
            <pc:docMk/>
            <pc:sldMk cId="3048959145" sldId="738"/>
            <ac:spMk id="13" creationId="{285658C5-2C82-17DF-7819-2ED0E60BC474}"/>
          </ac:spMkLst>
        </pc:spChg>
        <pc:spChg chg="mod">
          <ac:chgData name="Lines, Todd" userId="afaf7c3a-e8aa-4568-882a-02ad8f9e19b0" providerId="ADAL" clId="{98D44E52-7238-4C18-B488-DABE61B489F8}" dt="2023-10-24T22:56:57.991" v="288" actId="164"/>
          <ac:spMkLst>
            <pc:docMk/>
            <pc:sldMk cId="3048959145" sldId="738"/>
            <ac:spMk id="15" creationId="{A5B7ACCF-CC3C-3761-5623-05CC41D07A54}"/>
          </ac:spMkLst>
        </pc:spChg>
        <pc:spChg chg="del">
          <ac:chgData name="Lines, Todd" userId="afaf7c3a-e8aa-4568-882a-02ad8f9e19b0" providerId="ADAL" clId="{98D44E52-7238-4C18-B488-DABE61B489F8}" dt="2023-10-24T22:56:43.669" v="286" actId="478"/>
          <ac:spMkLst>
            <pc:docMk/>
            <pc:sldMk cId="3048959145" sldId="738"/>
            <ac:spMk id="16" creationId="{E1E400C6-85F4-9AA8-4BDC-2885901ACAE4}"/>
          </ac:spMkLst>
        </pc:spChg>
        <pc:spChg chg="mod">
          <ac:chgData name="Lines, Todd" userId="afaf7c3a-e8aa-4568-882a-02ad8f9e19b0" providerId="ADAL" clId="{98D44E52-7238-4C18-B488-DABE61B489F8}" dt="2023-10-24T22:56:57.991" v="288" actId="164"/>
          <ac:spMkLst>
            <pc:docMk/>
            <pc:sldMk cId="3048959145" sldId="738"/>
            <ac:spMk id="17" creationId="{2C062C5F-A9C6-8D5A-F4B0-F7B9D8337FE9}"/>
          </ac:spMkLst>
        </pc:spChg>
        <pc:spChg chg="del">
          <ac:chgData name="Lines, Todd" userId="afaf7c3a-e8aa-4568-882a-02ad8f9e19b0" providerId="ADAL" clId="{98D44E52-7238-4C18-B488-DABE61B489F8}" dt="2023-10-24T22:56:45.654" v="287" actId="478"/>
          <ac:spMkLst>
            <pc:docMk/>
            <pc:sldMk cId="3048959145" sldId="738"/>
            <ac:spMk id="18" creationId="{DC681BF7-91FE-74F3-D41C-28258F0DA008}"/>
          </ac:spMkLst>
        </pc:spChg>
        <pc:spChg chg="mod">
          <ac:chgData name="Lines, Todd" userId="afaf7c3a-e8aa-4568-882a-02ad8f9e19b0" providerId="ADAL" clId="{98D44E52-7238-4C18-B488-DABE61B489F8}" dt="2023-10-24T22:56:57.991" v="288" actId="164"/>
          <ac:spMkLst>
            <pc:docMk/>
            <pc:sldMk cId="3048959145" sldId="738"/>
            <ac:spMk id="19" creationId="{B0BCBA75-5D50-C807-3D05-F6DC4089C0B2}"/>
          </ac:spMkLst>
        </pc:spChg>
        <pc:spChg chg="mod">
          <ac:chgData name="Lines, Todd" userId="afaf7c3a-e8aa-4568-882a-02ad8f9e19b0" providerId="ADAL" clId="{98D44E52-7238-4C18-B488-DABE61B489F8}" dt="2023-10-24T22:58:39.038" v="380" actId="1076"/>
          <ac:spMkLst>
            <pc:docMk/>
            <pc:sldMk cId="3048959145" sldId="738"/>
            <ac:spMk id="2397186" creationId="{00000000-0000-0000-0000-000000000000}"/>
          </ac:spMkLst>
        </pc:spChg>
        <pc:spChg chg="mod">
          <ac:chgData name="Lines, Todd" userId="afaf7c3a-e8aa-4568-882a-02ad8f9e19b0" providerId="ADAL" clId="{98D44E52-7238-4C18-B488-DABE61B489F8}" dt="2023-10-24T22:58:54.951" v="414" actId="20577"/>
          <ac:spMkLst>
            <pc:docMk/>
            <pc:sldMk cId="3048959145" sldId="738"/>
            <ac:spMk id="2397187" creationId="{00000000-0000-0000-0000-000000000000}"/>
          </ac:spMkLst>
        </pc:spChg>
        <pc:grpChg chg="add mod">
          <ac:chgData name="Lines, Todd" userId="afaf7c3a-e8aa-4568-882a-02ad8f9e19b0" providerId="ADAL" clId="{98D44E52-7238-4C18-B488-DABE61B489F8}" dt="2023-10-24T22:57:20.637" v="295" actId="1076"/>
          <ac:grpSpMkLst>
            <pc:docMk/>
            <pc:sldMk cId="3048959145" sldId="738"/>
            <ac:grpSpMk id="14" creationId="{472A8940-1A35-BBB1-E97C-CE53BB67B673}"/>
          </ac:grpSpMkLst>
        </pc:grpChg>
        <pc:grpChg chg="del">
          <ac:chgData name="Lines, Todd" userId="afaf7c3a-e8aa-4568-882a-02ad8f9e19b0" providerId="ADAL" clId="{98D44E52-7238-4C18-B488-DABE61B489F8}" dt="2023-10-24T22:56:26.213" v="282" actId="478"/>
          <ac:grpSpMkLst>
            <pc:docMk/>
            <pc:sldMk cId="3048959145" sldId="738"/>
            <ac:grpSpMk id="20" creationId="{3A92FECC-4A74-2FAA-6945-2B6B6EF366E8}"/>
          </ac:grpSpMkLst>
        </pc:grpChg>
        <pc:grpChg chg="add mod">
          <ac:chgData name="Lines, Todd" userId="afaf7c3a-e8aa-4568-882a-02ad8f9e19b0" providerId="ADAL" clId="{98D44E52-7238-4C18-B488-DABE61B489F8}" dt="2023-10-24T22:57:17.884" v="294" actId="1076"/>
          <ac:grpSpMkLst>
            <pc:docMk/>
            <pc:sldMk cId="3048959145" sldId="738"/>
            <ac:grpSpMk id="21" creationId="{9EFBC4BF-B1ED-4647-49C3-CD9BB22B9771}"/>
          </ac:grpSpMkLst>
        </pc:grpChg>
      </pc:sldChg>
      <pc:sldChg chg="add del">
        <pc:chgData name="Lines, Todd" userId="afaf7c3a-e8aa-4568-882a-02ad8f9e19b0" providerId="ADAL" clId="{98D44E52-7238-4C18-B488-DABE61B489F8}" dt="2023-10-24T22:42:52.352" v="13"/>
        <pc:sldMkLst>
          <pc:docMk/>
          <pc:sldMk cId="2992101028" sldId="739"/>
        </pc:sldMkLst>
        <pc:spChg chg="mod">
          <ac:chgData name="Lines, Todd" userId="afaf7c3a-e8aa-4568-882a-02ad8f9e19b0" providerId="ADAL" clId="{98D44E52-7238-4C18-B488-DABE61B489F8}" dt="2023-10-24T23:02:02.086" v="433" actId="20577"/>
          <ac:spMkLst>
            <pc:docMk/>
            <pc:sldMk cId="2992101028" sldId="739"/>
            <ac:spMk id="2" creationId="{CF1FC2FF-7C4E-C780-C957-65DC9E03E43A}"/>
          </ac:spMkLst>
        </pc:spChg>
        <pc:spChg chg="mod">
          <ac:chgData name="Lines, Todd" userId="afaf7c3a-e8aa-4568-882a-02ad8f9e19b0" providerId="ADAL" clId="{98D44E52-7238-4C18-B488-DABE61B489F8}" dt="2023-10-24T23:05:05.591" v="545" actId="14100"/>
          <ac:spMkLst>
            <pc:docMk/>
            <pc:sldMk cId="2992101028" sldId="739"/>
            <ac:spMk id="3" creationId="{2C3A4D7A-94B2-9930-B692-5ECBD5A1C747}"/>
          </ac:spMkLst>
        </pc:spChg>
        <pc:spChg chg="mod">
          <ac:chgData name="Lines, Todd" userId="afaf7c3a-e8aa-4568-882a-02ad8f9e19b0" providerId="ADAL" clId="{98D44E52-7238-4C18-B488-DABE61B489F8}" dt="2023-10-24T23:01:15.052" v="417"/>
          <ac:spMkLst>
            <pc:docMk/>
            <pc:sldMk cId="2992101028" sldId="739"/>
            <ac:spMk id="5" creationId="{AF3C1CF1-8A15-BAAA-C5F6-6F6248C6EAF5}"/>
          </ac:spMkLst>
        </pc:spChg>
        <pc:spChg chg="mod">
          <ac:chgData name="Lines, Todd" userId="afaf7c3a-e8aa-4568-882a-02ad8f9e19b0" providerId="ADAL" clId="{98D44E52-7238-4C18-B488-DABE61B489F8}" dt="2023-10-24T23:01:15.052" v="417"/>
          <ac:spMkLst>
            <pc:docMk/>
            <pc:sldMk cId="2992101028" sldId="739"/>
            <ac:spMk id="6" creationId="{07DCF460-6DF0-B318-9BD2-24ECA3734258}"/>
          </ac:spMkLst>
        </pc:spChg>
        <pc:spChg chg="mod">
          <ac:chgData name="Lines, Todd" userId="afaf7c3a-e8aa-4568-882a-02ad8f9e19b0" providerId="ADAL" clId="{98D44E52-7238-4C18-B488-DABE61B489F8}" dt="2023-10-24T23:01:15.052" v="417"/>
          <ac:spMkLst>
            <pc:docMk/>
            <pc:sldMk cId="2992101028" sldId="739"/>
            <ac:spMk id="9" creationId="{1CD909D3-520C-AD17-75A2-7416FFCA2D85}"/>
          </ac:spMkLst>
        </pc:spChg>
        <pc:spChg chg="mod">
          <ac:chgData name="Lines, Todd" userId="afaf7c3a-e8aa-4568-882a-02ad8f9e19b0" providerId="ADAL" clId="{98D44E52-7238-4C18-B488-DABE61B489F8}" dt="2023-10-24T23:01:15.052" v="417"/>
          <ac:spMkLst>
            <pc:docMk/>
            <pc:sldMk cId="2992101028" sldId="739"/>
            <ac:spMk id="10" creationId="{56DFEECF-8465-5474-48B3-2F9C4808DEC3}"/>
          </ac:spMkLst>
        </pc:spChg>
        <pc:spChg chg="mod">
          <ac:chgData name="Lines, Todd" userId="afaf7c3a-e8aa-4568-882a-02ad8f9e19b0" providerId="ADAL" clId="{98D44E52-7238-4C18-B488-DABE61B489F8}" dt="2023-10-24T23:01:51.184" v="423"/>
          <ac:spMkLst>
            <pc:docMk/>
            <pc:sldMk cId="2992101028" sldId="739"/>
            <ac:spMk id="25" creationId="{51BBC5BF-D5D1-F3AA-F902-E57E4BCC0632}"/>
          </ac:spMkLst>
        </pc:spChg>
        <pc:spChg chg="mod">
          <ac:chgData name="Lines, Todd" userId="afaf7c3a-e8aa-4568-882a-02ad8f9e19b0" providerId="ADAL" clId="{98D44E52-7238-4C18-B488-DABE61B489F8}" dt="2023-10-24T23:01:51.184" v="423"/>
          <ac:spMkLst>
            <pc:docMk/>
            <pc:sldMk cId="2992101028" sldId="739"/>
            <ac:spMk id="26" creationId="{B9DA3059-53C1-9A33-7F8E-F7853486903B}"/>
          </ac:spMkLst>
        </pc:spChg>
        <pc:spChg chg="mod">
          <ac:chgData name="Lines, Todd" userId="afaf7c3a-e8aa-4568-882a-02ad8f9e19b0" providerId="ADAL" clId="{98D44E52-7238-4C18-B488-DABE61B489F8}" dt="2023-10-24T23:01:51.184" v="423"/>
          <ac:spMkLst>
            <pc:docMk/>
            <pc:sldMk cId="2992101028" sldId="739"/>
            <ac:spMk id="43" creationId="{9EE6F5F1-B948-538B-5BAA-B5652934B39D}"/>
          </ac:spMkLst>
        </pc:spChg>
        <pc:spChg chg="mod">
          <ac:chgData name="Lines, Todd" userId="afaf7c3a-e8aa-4568-882a-02ad8f9e19b0" providerId="ADAL" clId="{98D44E52-7238-4C18-B488-DABE61B489F8}" dt="2023-10-24T23:01:51.184" v="423"/>
          <ac:spMkLst>
            <pc:docMk/>
            <pc:sldMk cId="2992101028" sldId="739"/>
            <ac:spMk id="44" creationId="{4B7E4B08-2300-12AC-C17A-C43860970596}"/>
          </ac:spMkLst>
        </pc:spChg>
        <pc:grpChg chg="add del mod">
          <ac:chgData name="Lines, Todd" userId="afaf7c3a-e8aa-4568-882a-02ad8f9e19b0" providerId="ADAL" clId="{98D44E52-7238-4C18-B488-DABE61B489F8}" dt="2023-10-24T23:01:17.500" v="418"/>
          <ac:grpSpMkLst>
            <pc:docMk/>
            <pc:sldMk cId="2992101028" sldId="739"/>
            <ac:grpSpMk id="4" creationId="{D742C9F6-E54D-8F1B-EB65-8C572B951B90}"/>
          </ac:grpSpMkLst>
        </pc:grpChg>
        <pc:grpChg chg="mod">
          <ac:chgData name="Lines, Todd" userId="afaf7c3a-e8aa-4568-882a-02ad8f9e19b0" providerId="ADAL" clId="{98D44E52-7238-4C18-B488-DABE61B489F8}" dt="2023-10-24T23:01:15.052" v="417"/>
          <ac:grpSpMkLst>
            <pc:docMk/>
            <pc:sldMk cId="2992101028" sldId="739"/>
            <ac:grpSpMk id="7" creationId="{9C281731-53C9-8FD0-FE05-995B3927C09E}"/>
          </ac:grpSpMkLst>
        </pc:grpChg>
        <pc:grpChg chg="mod">
          <ac:chgData name="Lines, Todd" userId="afaf7c3a-e8aa-4568-882a-02ad8f9e19b0" providerId="ADAL" clId="{98D44E52-7238-4C18-B488-DABE61B489F8}" dt="2023-10-24T23:01:15.052" v="417"/>
          <ac:grpSpMkLst>
            <pc:docMk/>
            <pc:sldMk cId="2992101028" sldId="739"/>
            <ac:grpSpMk id="8" creationId="{FF4CF596-72EA-DE21-EBED-CD2A0DEB92AE}"/>
          </ac:grpSpMkLst>
        </pc:grpChg>
        <pc:grpChg chg="add mod">
          <ac:chgData name="Lines, Todd" userId="afaf7c3a-e8aa-4568-882a-02ad8f9e19b0" providerId="ADAL" clId="{98D44E52-7238-4C18-B488-DABE61B489F8}" dt="2023-10-24T23:05:09.247" v="546" actId="1076"/>
          <ac:grpSpMkLst>
            <pc:docMk/>
            <pc:sldMk cId="2992101028" sldId="739"/>
            <ac:grpSpMk id="19" creationId="{013D43E5-D2C5-A879-80C8-76BC9370D1B3}"/>
          </ac:grpSpMkLst>
        </pc:grpChg>
        <pc:grpChg chg="mod">
          <ac:chgData name="Lines, Todd" userId="afaf7c3a-e8aa-4568-882a-02ad8f9e19b0" providerId="ADAL" clId="{98D44E52-7238-4C18-B488-DABE61B489F8}" dt="2023-10-24T23:01:51.184" v="423"/>
          <ac:grpSpMkLst>
            <pc:docMk/>
            <pc:sldMk cId="2992101028" sldId="739"/>
            <ac:grpSpMk id="20" creationId="{A5E4F809-E1F1-489B-E745-B9228B7E7C5A}"/>
          </ac:grpSpMkLst>
        </pc:grpChg>
        <pc:grpChg chg="mod">
          <ac:chgData name="Lines, Todd" userId="afaf7c3a-e8aa-4568-882a-02ad8f9e19b0" providerId="ADAL" clId="{98D44E52-7238-4C18-B488-DABE61B489F8}" dt="2023-10-24T23:01:51.184" v="423"/>
          <ac:grpSpMkLst>
            <pc:docMk/>
            <pc:sldMk cId="2992101028" sldId="739"/>
            <ac:grpSpMk id="21" creationId="{9D8A42DD-153C-6460-56FE-E02777620A13}"/>
          </ac:grpSpMkLst>
        </pc:grpChg>
        <pc:grpChg chg="mod">
          <ac:chgData name="Lines, Todd" userId="afaf7c3a-e8aa-4568-882a-02ad8f9e19b0" providerId="ADAL" clId="{98D44E52-7238-4C18-B488-DABE61B489F8}" dt="2023-10-24T23:01:51.184" v="423"/>
          <ac:grpSpMkLst>
            <pc:docMk/>
            <pc:sldMk cId="2992101028" sldId="739"/>
            <ac:grpSpMk id="22" creationId="{556A4FF4-5C2F-116A-A1FA-9806064354FC}"/>
          </ac:grpSpMkLst>
        </pc:grpChg>
        <pc:grpChg chg="mod">
          <ac:chgData name="Lines, Todd" userId="afaf7c3a-e8aa-4568-882a-02ad8f9e19b0" providerId="ADAL" clId="{98D44E52-7238-4C18-B488-DABE61B489F8}" dt="2023-10-24T23:01:51.184" v="423"/>
          <ac:grpSpMkLst>
            <pc:docMk/>
            <pc:sldMk cId="2992101028" sldId="739"/>
            <ac:grpSpMk id="23" creationId="{3F57E271-A186-8158-D153-3CC8679D79A6}"/>
          </ac:grpSpMkLst>
        </pc:grpChg>
        <pc:grpChg chg="mod">
          <ac:chgData name="Lines, Todd" userId="afaf7c3a-e8aa-4568-882a-02ad8f9e19b0" providerId="ADAL" clId="{98D44E52-7238-4C18-B488-DABE61B489F8}" dt="2023-10-24T23:01:51.184" v="423"/>
          <ac:grpSpMkLst>
            <pc:docMk/>
            <pc:sldMk cId="2992101028" sldId="739"/>
            <ac:grpSpMk id="24" creationId="{E5BEB077-D818-0AC9-8679-B7B4F0E0C129}"/>
          </ac:grpSpMkLst>
        </pc:grpChg>
        <pc:cxnChg chg="mod">
          <ac:chgData name="Lines, Todd" userId="afaf7c3a-e8aa-4568-882a-02ad8f9e19b0" providerId="ADAL" clId="{98D44E52-7238-4C18-B488-DABE61B489F8}" dt="2023-10-24T23:01:15.052" v="417"/>
          <ac:cxnSpMkLst>
            <pc:docMk/>
            <pc:sldMk cId="2992101028" sldId="739"/>
            <ac:cxnSpMk id="11" creationId="{6E8F41CA-82E5-045F-FAE4-E3BB91EAC22A}"/>
          </ac:cxnSpMkLst>
        </pc:cxnChg>
        <pc:cxnChg chg="mod">
          <ac:chgData name="Lines, Todd" userId="afaf7c3a-e8aa-4568-882a-02ad8f9e19b0" providerId="ADAL" clId="{98D44E52-7238-4C18-B488-DABE61B489F8}" dt="2023-10-24T23:01:15.052" v="417"/>
          <ac:cxnSpMkLst>
            <pc:docMk/>
            <pc:sldMk cId="2992101028" sldId="739"/>
            <ac:cxnSpMk id="12" creationId="{D5C42A0F-2205-5A8D-19AB-1724206E516F}"/>
          </ac:cxnSpMkLst>
        </pc:cxnChg>
        <pc:cxnChg chg="mod">
          <ac:chgData name="Lines, Todd" userId="afaf7c3a-e8aa-4568-882a-02ad8f9e19b0" providerId="ADAL" clId="{98D44E52-7238-4C18-B488-DABE61B489F8}" dt="2023-10-24T23:01:15.052" v="417"/>
          <ac:cxnSpMkLst>
            <pc:docMk/>
            <pc:sldMk cId="2992101028" sldId="739"/>
            <ac:cxnSpMk id="13" creationId="{9CC112D3-9B5F-E82A-B67A-C511EB302F7F}"/>
          </ac:cxnSpMkLst>
        </pc:cxnChg>
        <pc:cxnChg chg="mod">
          <ac:chgData name="Lines, Todd" userId="afaf7c3a-e8aa-4568-882a-02ad8f9e19b0" providerId="ADAL" clId="{98D44E52-7238-4C18-B488-DABE61B489F8}" dt="2023-10-24T23:01:15.052" v="417"/>
          <ac:cxnSpMkLst>
            <pc:docMk/>
            <pc:sldMk cId="2992101028" sldId="739"/>
            <ac:cxnSpMk id="14" creationId="{5559D10D-DF7C-B85E-F3CD-7FFF3D67488E}"/>
          </ac:cxnSpMkLst>
        </pc:cxnChg>
        <pc:cxnChg chg="mod">
          <ac:chgData name="Lines, Todd" userId="afaf7c3a-e8aa-4568-882a-02ad8f9e19b0" providerId="ADAL" clId="{98D44E52-7238-4C18-B488-DABE61B489F8}" dt="2023-10-24T23:01:15.052" v="417"/>
          <ac:cxnSpMkLst>
            <pc:docMk/>
            <pc:sldMk cId="2992101028" sldId="739"/>
            <ac:cxnSpMk id="15" creationId="{E51A871D-13BA-6CAD-FEA1-C8077D3823F5}"/>
          </ac:cxnSpMkLst>
        </pc:cxnChg>
        <pc:cxnChg chg="mod">
          <ac:chgData name="Lines, Todd" userId="afaf7c3a-e8aa-4568-882a-02ad8f9e19b0" providerId="ADAL" clId="{98D44E52-7238-4C18-B488-DABE61B489F8}" dt="2023-10-24T23:01:15.052" v="417"/>
          <ac:cxnSpMkLst>
            <pc:docMk/>
            <pc:sldMk cId="2992101028" sldId="739"/>
            <ac:cxnSpMk id="16" creationId="{F18C6D10-8A60-D585-124F-B189BA192DF6}"/>
          </ac:cxnSpMkLst>
        </pc:cxnChg>
        <pc:cxnChg chg="mod">
          <ac:chgData name="Lines, Todd" userId="afaf7c3a-e8aa-4568-882a-02ad8f9e19b0" providerId="ADAL" clId="{98D44E52-7238-4C18-B488-DABE61B489F8}" dt="2023-10-24T23:01:15.052" v="417"/>
          <ac:cxnSpMkLst>
            <pc:docMk/>
            <pc:sldMk cId="2992101028" sldId="739"/>
            <ac:cxnSpMk id="17" creationId="{CB613D59-811F-FD7C-337F-F40260A582EA}"/>
          </ac:cxnSpMkLst>
        </pc:cxnChg>
        <pc:cxnChg chg="mod">
          <ac:chgData name="Lines, Todd" userId="afaf7c3a-e8aa-4568-882a-02ad8f9e19b0" providerId="ADAL" clId="{98D44E52-7238-4C18-B488-DABE61B489F8}" dt="2023-10-24T23:01:15.052" v="417"/>
          <ac:cxnSpMkLst>
            <pc:docMk/>
            <pc:sldMk cId="2992101028" sldId="739"/>
            <ac:cxnSpMk id="18" creationId="{E4FB1267-8CEA-6302-871F-08E8C879C965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27" creationId="{63194F5A-B8F7-FA9C-E7A0-2B23DF3CE4F4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28" creationId="{9ABEF494-1933-200A-5D3C-30FE4ED6811B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29" creationId="{045537C1-6141-9EEF-1D86-4C13B4D0DB8E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30" creationId="{BB14BCE6-8BE7-DBE4-6DE9-7FF555EBF340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31" creationId="{8449C821-C92B-E948-BB15-34CF190E9D57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32" creationId="{016E3C5B-9461-1C54-ED3F-660497F3D288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33" creationId="{3ADBD0A9-ACD1-0DDF-FEA2-F0BBF032387A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34" creationId="{6AF51664-07D6-2DDE-51C6-CFA7082B0896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35" creationId="{0CEEC749-0732-5B06-1EDE-27B1C6352EC7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36" creationId="{87EE093F-F4D0-4962-37CF-E936BA1E95D4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37" creationId="{8CA28453-D787-30A9-BC37-1299351D90BC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38" creationId="{53B40C4E-6699-C385-7B28-E45E49D37E90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39" creationId="{36649936-E59E-B0D1-03D5-D61C3284AB89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40" creationId="{41943F62-F1D9-1712-A327-B0002F7CE8DF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41" creationId="{FE3C4D12-450B-8ABD-8ECF-7778C12CBB85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42" creationId="{0A5ACB37-9916-6CD2-CB44-F17D7FBC4302}"/>
          </ac:cxnSpMkLst>
        </pc:cxnChg>
      </pc:sldChg>
      <pc:sldChg chg="addSp delSp modSp add mod">
        <pc:chgData name="Lines, Todd" userId="afaf7c3a-e8aa-4568-882a-02ad8f9e19b0" providerId="ADAL" clId="{98D44E52-7238-4C18-B488-DABE61B489F8}" dt="2023-10-24T23:09:05.305" v="591" actId="20577"/>
        <pc:sldMkLst>
          <pc:docMk/>
          <pc:sldMk cId="3323069392" sldId="740"/>
        </pc:sldMkLst>
        <pc:spChg chg="mod">
          <ac:chgData name="Lines, Todd" userId="afaf7c3a-e8aa-4568-882a-02ad8f9e19b0" providerId="ADAL" clId="{98D44E52-7238-4C18-B488-DABE61B489F8}" dt="2023-10-24T23:09:05.305" v="591" actId="20577"/>
          <ac:spMkLst>
            <pc:docMk/>
            <pc:sldMk cId="3323069392" sldId="740"/>
            <ac:spMk id="3" creationId="{2C3A4D7A-94B2-9930-B692-5ECBD5A1C747}"/>
          </ac:spMkLst>
        </pc:spChg>
        <pc:spChg chg="mod">
          <ac:chgData name="Lines, Todd" userId="afaf7c3a-e8aa-4568-882a-02ad8f9e19b0" providerId="ADAL" clId="{98D44E52-7238-4C18-B488-DABE61B489F8}" dt="2023-10-24T23:06:29.279" v="549"/>
          <ac:spMkLst>
            <pc:docMk/>
            <pc:sldMk cId="3323069392" sldId="740"/>
            <ac:spMk id="5" creationId="{CDB30AC1-33DE-DE45-68C0-511F91E80375}"/>
          </ac:spMkLst>
        </pc:spChg>
        <pc:spChg chg="mod">
          <ac:chgData name="Lines, Todd" userId="afaf7c3a-e8aa-4568-882a-02ad8f9e19b0" providerId="ADAL" clId="{98D44E52-7238-4C18-B488-DABE61B489F8}" dt="2023-10-24T23:06:29.279" v="549"/>
          <ac:spMkLst>
            <pc:docMk/>
            <pc:sldMk cId="3323069392" sldId="740"/>
            <ac:spMk id="6" creationId="{49BA4AB6-1A85-4243-7DA8-647703ABBA83}"/>
          </ac:spMkLst>
        </pc:spChg>
        <pc:spChg chg="mod">
          <ac:chgData name="Lines, Todd" userId="afaf7c3a-e8aa-4568-882a-02ad8f9e19b0" providerId="ADAL" clId="{98D44E52-7238-4C18-B488-DABE61B489F8}" dt="2023-10-24T23:06:29.279" v="549"/>
          <ac:spMkLst>
            <pc:docMk/>
            <pc:sldMk cId="3323069392" sldId="740"/>
            <ac:spMk id="13" creationId="{D812BFFA-8E7C-3C05-30F1-E69CD2C7C01A}"/>
          </ac:spMkLst>
        </pc:spChg>
        <pc:spChg chg="mod">
          <ac:chgData name="Lines, Todd" userId="afaf7c3a-e8aa-4568-882a-02ad8f9e19b0" providerId="ADAL" clId="{98D44E52-7238-4C18-B488-DABE61B489F8}" dt="2023-10-24T23:06:29.279" v="549"/>
          <ac:spMkLst>
            <pc:docMk/>
            <pc:sldMk cId="3323069392" sldId="740"/>
            <ac:spMk id="14" creationId="{2E2C1C16-AF91-1004-0D59-DCA78B2A46F4}"/>
          </ac:spMkLst>
        </pc:spChg>
        <pc:spChg chg="mod">
          <ac:chgData name="Lines, Todd" userId="afaf7c3a-e8aa-4568-882a-02ad8f9e19b0" providerId="ADAL" clId="{98D44E52-7238-4C18-B488-DABE61B489F8}" dt="2023-10-24T23:06:29.279" v="549"/>
          <ac:spMkLst>
            <pc:docMk/>
            <pc:sldMk cId="3323069392" sldId="740"/>
            <ac:spMk id="61" creationId="{9F20E253-E916-477D-4D5B-A364C2C8C108}"/>
          </ac:spMkLst>
        </pc:spChg>
        <pc:spChg chg="mod">
          <ac:chgData name="Lines, Todd" userId="afaf7c3a-e8aa-4568-882a-02ad8f9e19b0" providerId="ADAL" clId="{98D44E52-7238-4C18-B488-DABE61B489F8}" dt="2023-10-24T23:06:29.279" v="549"/>
          <ac:spMkLst>
            <pc:docMk/>
            <pc:sldMk cId="3323069392" sldId="740"/>
            <ac:spMk id="62" creationId="{C2A03138-B997-A462-C7CD-4246BC29EA8F}"/>
          </ac:spMkLst>
        </pc:spChg>
        <pc:grpChg chg="add mod">
          <ac:chgData name="Lines, Todd" userId="afaf7c3a-e8aa-4568-882a-02ad8f9e19b0" providerId="ADAL" clId="{98D44E52-7238-4C18-B488-DABE61B489F8}" dt="2023-10-24T23:06:33.753" v="551" actId="1076"/>
          <ac:grpSpMkLst>
            <pc:docMk/>
            <pc:sldMk cId="3323069392" sldId="740"/>
            <ac:grpSpMk id="4" creationId="{BD7315CD-501D-8BC3-5073-37893ACF42AA}"/>
          </ac:grpSpMkLst>
        </pc:grpChg>
        <pc:grpChg chg="mod">
          <ac:chgData name="Lines, Todd" userId="afaf7c3a-e8aa-4568-882a-02ad8f9e19b0" providerId="ADAL" clId="{98D44E52-7238-4C18-B488-DABE61B489F8}" dt="2023-10-24T23:06:29.279" v="549"/>
          <ac:grpSpMkLst>
            <pc:docMk/>
            <pc:sldMk cId="3323069392" sldId="740"/>
            <ac:grpSpMk id="7" creationId="{7AEBA9BD-8797-6692-CFE8-7190BAC1406C}"/>
          </ac:grpSpMkLst>
        </pc:grpChg>
        <pc:grpChg chg="mod">
          <ac:chgData name="Lines, Todd" userId="afaf7c3a-e8aa-4568-882a-02ad8f9e19b0" providerId="ADAL" clId="{98D44E52-7238-4C18-B488-DABE61B489F8}" dt="2023-10-24T23:06:29.279" v="549"/>
          <ac:grpSpMkLst>
            <pc:docMk/>
            <pc:sldMk cId="3323069392" sldId="740"/>
            <ac:grpSpMk id="8" creationId="{0F478FA4-8E24-EF79-315B-4E6346CEF51E}"/>
          </ac:grpSpMkLst>
        </pc:grpChg>
        <pc:grpChg chg="mod">
          <ac:chgData name="Lines, Todd" userId="afaf7c3a-e8aa-4568-882a-02ad8f9e19b0" providerId="ADAL" clId="{98D44E52-7238-4C18-B488-DABE61B489F8}" dt="2023-10-24T23:06:29.279" v="549"/>
          <ac:grpSpMkLst>
            <pc:docMk/>
            <pc:sldMk cId="3323069392" sldId="740"/>
            <ac:grpSpMk id="9" creationId="{29669C24-01DA-FFCC-2F13-59D171F15AF3}"/>
          </ac:grpSpMkLst>
        </pc:grpChg>
        <pc:grpChg chg="mod">
          <ac:chgData name="Lines, Todd" userId="afaf7c3a-e8aa-4568-882a-02ad8f9e19b0" providerId="ADAL" clId="{98D44E52-7238-4C18-B488-DABE61B489F8}" dt="2023-10-24T23:06:29.279" v="549"/>
          <ac:grpSpMkLst>
            <pc:docMk/>
            <pc:sldMk cId="3323069392" sldId="740"/>
            <ac:grpSpMk id="10" creationId="{06A59408-20B3-9D43-0282-E852A69449C0}"/>
          </ac:grpSpMkLst>
        </pc:grpChg>
        <pc:grpChg chg="mod">
          <ac:chgData name="Lines, Todd" userId="afaf7c3a-e8aa-4568-882a-02ad8f9e19b0" providerId="ADAL" clId="{98D44E52-7238-4C18-B488-DABE61B489F8}" dt="2023-10-24T23:06:29.279" v="549"/>
          <ac:grpSpMkLst>
            <pc:docMk/>
            <pc:sldMk cId="3323069392" sldId="740"/>
            <ac:grpSpMk id="11" creationId="{20B6C099-B03B-9BF4-B359-3324571DA4DE}"/>
          </ac:grpSpMkLst>
        </pc:grpChg>
        <pc:grpChg chg="mod">
          <ac:chgData name="Lines, Todd" userId="afaf7c3a-e8aa-4568-882a-02ad8f9e19b0" providerId="ADAL" clId="{98D44E52-7238-4C18-B488-DABE61B489F8}" dt="2023-10-24T23:06:29.279" v="549"/>
          <ac:grpSpMkLst>
            <pc:docMk/>
            <pc:sldMk cId="3323069392" sldId="740"/>
            <ac:grpSpMk id="12" creationId="{92E1F8AD-DE55-7DC9-1A9A-31A49D5DD89C}"/>
          </ac:grpSpMkLst>
        </pc:grpChg>
        <pc:grpChg chg="del">
          <ac:chgData name="Lines, Todd" userId="afaf7c3a-e8aa-4568-882a-02ad8f9e19b0" providerId="ADAL" clId="{98D44E52-7238-4C18-B488-DABE61B489F8}" dt="2023-10-24T23:06:27.353" v="548" actId="478"/>
          <ac:grpSpMkLst>
            <pc:docMk/>
            <pc:sldMk cId="3323069392" sldId="740"/>
            <ac:grpSpMk id="19" creationId="{013D43E5-D2C5-A879-80C8-76BC9370D1B3}"/>
          </ac:grpSpMkLst>
        </pc:grpChg>
        <pc:grpChg chg="mod">
          <ac:chgData name="Lines, Todd" userId="afaf7c3a-e8aa-4568-882a-02ad8f9e19b0" providerId="ADAL" clId="{98D44E52-7238-4C18-B488-DABE61B489F8}" dt="2023-10-24T23:06:29.279" v="549"/>
          <ac:grpSpMkLst>
            <pc:docMk/>
            <pc:sldMk cId="3323069392" sldId="740"/>
            <ac:grpSpMk id="57" creationId="{F95087CC-FA86-F484-4703-5C744402802B}"/>
          </ac:grpSpMkLst>
        </pc:grpChg>
        <pc:grpChg chg="mod">
          <ac:chgData name="Lines, Todd" userId="afaf7c3a-e8aa-4568-882a-02ad8f9e19b0" providerId="ADAL" clId="{98D44E52-7238-4C18-B488-DABE61B489F8}" dt="2023-10-24T23:06:29.279" v="549"/>
          <ac:grpSpMkLst>
            <pc:docMk/>
            <pc:sldMk cId="3323069392" sldId="740"/>
            <ac:grpSpMk id="58" creationId="{79FCF80C-75F2-38C2-FD9A-3E8E63545663}"/>
          </ac:grpSpMkLst>
        </pc:grpChg>
        <pc:grpChg chg="mod">
          <ac:chgData name="Lines, Todd" userId="afaf7c3a-e8aa-4568-882a-02ad8f9e19b0" providerId="ADAL" clId="{98D44E52-7238-4C18-B488-DABE61B489F8}" dt="2023-10-24T23:06:29.279" v="549"/>
          <ac:grpSpMkLst>
            <pc:docMk/>
            <pc:sldMk cId="3323069392" sldId="740"/>
            <ac:grpSpMk id="59" creationId="{8D07C58B-3543-F37D-EEBA-24D5374C0ACF}"/>
          </ac:grpSpMkLst>
        </pc:grpChg>
        <pc:grpChg chg="mod">
          <ac:chgData name="Lines, Todd" userId="afaf7c3a-e8aa-4568-882a-02ad8f9e19b0" providerId="ADAL" clId="{98D44E52-7238-4C18-B488-DABE61B489F8}" dt="2023-10-24T23:06:29.279" v="549"/>
          <ac:grpSpMkLst>
            <pc:docMk/>
            <pc:sldMk cId="3323069392" sldId="740"/>
            <ac:grpSpMk id="60" creationId="{F0CF6299-C2F0-25A8-3E37-E9CA9ADF3799}"/>
          </ac:grpSpMkLst>
        </pc:grp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15" creationId="{AD49CD7D-E059-B8A3-296C-2CCE1E3DAF20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16" creationId="{66EA4A77-3CA8-32B2-1F5C-CF6DC304AF83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17" creationId="{56C96E5A-A471-3841-DB9D-837F7E54A292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18" creationId="{3974A3B0-51EA-DBAC-E826-32DBA9D6E601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45" creationId="{BAE648D9-FB41-8C49-42C1-68072637E67C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46" creationId="{8EA5B94C-6594-9C97-6773-1864F7B752FC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47" creationId="{2AF90B45-D47F-5E44-9CB8-CD76A2BCE834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48" creationId="{DD7069B2-BAF3-6420-4970-7B3D680A39FE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49" creationId="{584F9E7D-F12F-7E6C-9CF3-8A397F9A1DD9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50" creationId="{F51E641B-E7FE-F4F2-CB90-948EA1D6DD7C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51" creationId="{43507EAD-4129-5475-82BE-EA136AA164D2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52" creationId="{1AAA652D-3E99-5744-CA6E-D91D21F5BE23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53" creationId="{75779AF5-5D25-D2DB-0C2A-5889C082D7CA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54" creationId="{B0EAD46C-9E98-F0B8-9D42-C1FCA5EA22E1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55" creationId="{BAFE3FA5-D40B-4251-25CE-E671D73262BF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56" creationId="{43414753-1A2E-A4D0-C0AA-A1C711C969DF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63" creationId="{9983C49B-31F5-BB2D-7054-6AA37A9BE50B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64" creationId="{EB8A42A3-CE66-275A-7134-76742F9280D0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65" creationId="{520711EA-DA87-1384-079E-10D4DAFDC0DB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66" creationId="{E3E53C6C-6B48-3FCA-13A4-14415FC85C1B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67" creationId="{B3921259-A53E-125D-7073-E798FAC17730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68" creationId="{565F6D3C-9E03-0EA7-78EA-0C21A19407B3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69" creationId="{7A0C0781-7482-F606-593A-C4272CEA3374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70" creationId="{EF266948-F375-9136-9F5B-75C742EA7C53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71" creationId="{23B5FF36-2846-5D66-0D4A-43D40E232CEB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72" creationId="{14F8BB0B-8A84-D2B3-589F-F51865FD88B7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73" creationId="{738CA09A-1831-7D87-DC09-AF69882A99D1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74" creationId="{0DA10046-70C6-CAA0-350A-F34BD852C0EF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75" creationId="{A15A35B4-D73C-D8F1-E98A-28D5B185D945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76" creationId="{CBAF6AD1-3F6A-A92D-7E44-2D75A66C208D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77" creationId="{66A7CC42-DFA4-6784-8539-892B84670514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78" creationId="{8B96A118-115F-A808-66B4-9F4D6608E7C2}"/>
          </ac:cxnSpMkLst>
        </pc:cxnChg>
      </pc:sldChg>
      <pc:sldChg chg="modSp add del mod">
        <pc:chgData name="Lines, Todd" userId="afaf7c3a-e8aa-4568-882a-02ad8f9e19b0" providerId="ADAL" clId="{98D44E52-7238-4C18-B488-DABE61B489F8}" dt="2023-10-24T22:42:52.352" v="13"/>
        <pc:sldMkLst>
          <pc:docMk/>
          <pc:sldMk cId="808484976" sldId="741"/>
        </pc:sldMkLst>
        <pc:spChg chg="mod">
          <ac:chgData name="Lines, Todd" userId="afaf7c3a-e8aa-4568-882a-02ad8f9e19b0" providerId="ADAL" clId="{98D44E52-7238-4C18-B488-DABE61B489F8}" dt="2023-10-24T23:09:13.069" v="597" actId="20577"/>
          <ac:spMkLst>
            <pc:docMk/>
            <pc:sldMk cId="808484976" sldId="741"/>
            <ac:spMk id="3" creationId="{2C3A4D7A-94B2-9930-B692-5ECBD5A1C747}"/>
          </ac:spMkLst>
        </pc:spChg>
        <pc:spChg chg="mod topLvl">
          <ac:chgData name="Lines, Todd" userId="afaf7c3a-e8aa-4568-882a-02ad8f9e19b0" providerId="ADAL" clId="{98D44E52-7238-4C18-B488-DABE61B489F8}" dt="2023-10-24T23:07:17.120" v="574" actId="1076"/>
          <ac:spMkLst>
            <pc:docMk/>
            <pc:sldMk cId="808484976" sldId="741"/>
            <ac:spMk id="5" creationId="{CDB30AC1-33DE-DE45-68C0-511F91E80375}"/>
          </ac:spMkLst>
        </pc:spChg>
        <pc:spChg chg="mod topLvl">
          <ac:chgData name="Lines, Todd" userId="afaf7c3a-e8aa-4568-882a-02ad8f9e19b0" providerId="ADAL" clId="{98D44E52-7238-4C18-B488-DABE61B489F8}" dt="2023-10-24T23:07:17.120" v="574" actId="1076"/>
          <ac:spMkLst>
            <pc:docMk/>
            <pc:sldMk cId="808484976" sldId="741"/>
            <ac:spMk id="6" creationId="{49BA4AB6-1A85-4243-7DA8-647703ABBA83}"/>
          </ac:spMkLst>
        </pc:spChg>
        <pc:spChg chg="mod">
          <ac:chgData name="Lines, Todd" userId="afaf7c3a-e8aa-4568-882a-02ad8f9e19b0" providerId="ADAL" clId="{98D44E52-7238-4C18-B488-DABE61B489F8}" dt="2023-10-24T23:08:46.888" v="585" actId="20577"/>
          <ac:spMkLst>
            <pc:docMk/>
            <pc:sldMk cId="808484976" sldId="741"/>
            <ac:spMk id="13" creationId="{D812BFFA-8E7C-3C05-30F1-E69CD2C7C01A}"/>
          </ac:spMkLst>
        </pc:spChg>
        <pc:spChg chg="mod">
          <ac:chgData name="Lines, Todd" userId="afaf7c3a-e8aa-4568-882a-02ad8f9e19b0" providerId="ADAL" clId="{98D44E52-7238-4C18-B488-DABE61B489F8}" dt="2023-10-24T23:07:43.017" v="578" actId="207"/>
          <ac:spMkLst>
            <pc:docMk/>
            <pc:sldMk cId="808484976" sldId="741"/>
            <ac:spMk id="14" creationId="{2E2C1C16-AF91-1004-0D59-DCA78B2A46F4}"/>
          </ac:spMkLst>
        </pc:spChg>
        <pc:spChg chg="mod">
          <ac:chgData name="Lines, Todd" userId="afaf7c3a-e8aa-4568-882a-02ad8f9e19b0" providerId="ADAL" clId="{98D44E52-7238-4C18-B488-DABE61B489F8}" dt="2023-10-24T23:07:13.757" v="573" actId="165"/>
          <ac:spMkLst>
            <pc:docMk/>
            <pc:sldMk cId="808484976" sldId="741"/>
            <ac:spMk id="61" creationId="{9F20E253-E916-477D-4D5B-A364C2C8C108}"/>
          </ac:spMkLst>
        </pc:spChg>
        <pc:spChg chg="mod">
          <ac:chgData name="Lines, Todd" userId="afaf7c3a-e8aa-4568-882a-02ad8f9e19b0" providerId="ADAL" clId="{98D44E52-7238-4C18-B488-DABE61B489F8}" dt="2023-10-24T23:07:13.757" v="573" actId="165"/>
          <ac:spMkLst>
            <pc:docMk/>
            <pc:sldMk cId="808484976" sldId="741"/>
            <ac:spMk id="62" creationId="{C2A03138-B997-A462-C7CD-4246BC29EA8F}"/>
          </ac:spMkLst>
        </pc:spChg>
        <pc:spChg chg="mod">
          <ac:chgData name="Lines, Todd" userId="afaf7c3a-e8aa-4568-882a-02ad8f9e19b0" providerId="ADAL" clId="{98D44E52-7238-4C18-B488-DABE61B489F8}" dt="2023-10-24T22:42:52.352" v="13"/>
          <ac:spMkLst>
            <pc:docMk/>
            <pc:sldMk cId="808484976" sldId="741"/>
            <ac:spMk id="2402307" creationId="{00000000-0000-0000-0000-000000000000}"/>
          </ac:spMkLst>
        </pc:spChg>
        <pc:grpChg chg="del">
          <ac:chgData name="Lines, Todd" userId="afaf7c3a-e8aa-4568-882a-02ad8f9e19b0" providerId="ADAL" clId="{98D44E52-7238-4C18-B488-DABE61B489F8}" dt="2023-10-24T23:07:13.757" v="573" actId="165"/>
          <ac:grpSpMkLst>
            <pc:docMk/>
            <pc:sldMk cId="808484976" sldId="741"/>
            <ac:grpSpMk id="4" creationId="{BD7315CD-501D-8BC3-5073-37893ACF42AA}"/>
          </ac:grpSpMkLst>
        </pc:grpChg>
        <pc:grpChg chg="mod topLvl">
          <ac:chgData name="Lines, Todd" userId="afaf7c3a-e8aa-4568-882a-02ad8f9e19b0" providerId="ADAL" clId="{98D44E52-7238-4C18-B488-DABE61B489F8}" dt="2023-10-24T23:07:17.120" v="574" actId="1076"/>
          <ac:grpSpMkLst>
            <pc:docMk/>
            <pc:sldMk cId="808484976" sldId="741"/>
            <ac:grpSpMk id="7" creationId="{7AEBA9BD-8797-6692-CFE8-7190BAC1406C}"/>
          </ac:grpSpMkLst>
        </pc:grpChg>
        <pc:grpChg chg="mod topLvl">
          <ac:chgData name="Lines, Todd" userId="afaf7c3a-e8aa-4568-882a-02ad8f9e19b0" providerId="ADAL" clId="{98D44E52-7238-4C18-B488-DABE61B489F8}" dt="2023-10-24T23:08:25.639" v="582" actId="1076"/>
          <ac:grpSpMkLst>
            <pc:docMk/>
            <pc:sldMk cId="808484976" sldId="741"/>
            <ac:grpSpMk id="8" creationId="{0F478FA4-8E24-EF79-315B-4E6346CEF51E}"/>
          </ac:grpSpMkLst>
        </pc:grpChg>
        <pc:grpChg chg="mod">
          <ac:chgData name="Lines, Todd" userId="afaf7c3a-e8aa-4568-882a-02ad8f9e19b0" providerId="ADAL" clId="{98D44E52-7238-4C18-B488-DABE61B489F8}" dt="2023-10-24T23:07:13.757" v="573" actId="165"/>
          <ac:grpSpMkLst>
            <pc:docMk/>
            <pc:sldMk cId="808484976" sldId="741"/>
            <ac:grpSpMk id="9" creationId="{29669C24-01DA-FFCC-2F13-59D171F15AF3}"/>
          </ac:grpSpMkLst>
        </pc:grpChg>
        <pc:grpChg chg="mod">
          <ac:chgData name="Lines, Todd" userId="afaf7c3a-e8aa-4568-882a-02ad8f9e19b0" providerId="ADAL" clId="{98D44E52-7238-4C18-B488-DABE61B489F8}" dt="2023-10-24T23:07:13.757" v="573" actId="165"/>
          <ac:grpSpMkLst>
            <pc:docMk/>
            <pc:sldMk cId="808484976" sldId="741"/>
            <ac:grpSpMk id="10" creationId="{06A59408-20B3-9D43-0282-E852A69449C0}"/>
          </ac:grpSpMkLst>
        </pc:grpChg>
        <pc:grpChg chg="mod">
          <ac:chgData name="Lines, Todd" userId="afaf7c3a-e8aa-4568-882a-02ad8f9e19b0" providerId="ADAL" clId="{98D44E52-7238-4C18-B488-DABE61B489F8}" dt="2023-10-24T23:07:13.757" v="573" actId="165"/>
          <ac:grpSpMkLst>
            <pc:docMk/>
            <pc:sldMk cId="808484976" sldId="741"/>
            <ac:grpSpMk id="11" creationId="{20B6C099-B03B-9BF4-B359-3324571DA4DE}"/>
          </ac:grpSpMkLst>
        </pc:grpChg>
        <pc:grpChg chg="mod">
          <ac:chgData name="Lines, Todd" userId="afaf7c3a-e8aa-4568-882a-02ad8f9e19b0" providerId="ADAL" clId="{98D44E52-7238-4C18-B488-DABE61B489F8}" dt="2023-10-24T23:07:13.757" v="573" actId="165"/>
          <ac:grpSpMkLst>
            <pc:docMk/>
            <pc:sldMk cId="808484976" sldId="741"/>
            <ac:grpSpMk id="12" creationId="{92E1F8AD-DE55-7DC9-1A9A-31A49D5DD89C}"/>
          </ac:grpSpMkLst>
        </pc:grpChg>
        <pc:grpChg chg="mod">
          <ac:chgData name="Lines, Todd" userId="afaf7c3a-e8aa-4568-882a-02ad8f9e19b0" providerId="ADAL" clId="{98D44E52-7238-4C18-B488-DABE61B489F8}" dt="2023-10-24T23:07:13.757" v="573" actId="165"/>
          <ac:grpSpMkLst>
            <pc:docMk/>
            <pc:sldMk cId="808484976" sldId="741"/>
            <ac:grpSpMk id="57" creationId="{F95087CC-FA86-F484-4703-5C744402802B}"/>
          </ac:grpSpMkLst>
        </pc:grpChg>
        <pc:grpChg chg="mod">
          <ac:chgData name="Lines, Todd" userId="afaf7c3a-e8aa-4568-882a-02ad8f9e19b0" providerId="ADAL" clId="{98D44E52-7238-4C18-B488-DABE61B489F8}" dt="2023-10-24T23:07:13.757" v="573" actId="165"/>
          <ac:grpSpMkLst>
            <pc:docMk/>
            <pc:sldMk cId="808484976" sldId="741"/>
            <ac:grpSpMk id="58" creationId="{79FCF80C-75F2-38C2-FD9A-3E8E63545663}"/>
          </ac:grpSpMkLst>
        </pc:grpChg>
        <pc:grpChg chg="mod">
          <ac:chgData name="Lines, Todd" userId="afaf7c3a-e8aa-4568-882a-02ad8f9e19b0" providerId="ADAL" clId="{98D44E52-7238-4C18-B488-DABE61B489F8}" dt="2023-10-24T23:07:13.757" v="573" actId="165"/>
          <ac:grpSpMkLst>
            <pc:docMk/>
            <pc:sldMk cId="808484976" sldId="741"/>
            <ac:grpSpMk id="59" creationId="{8D07C58B-3543-F37D-EEBA-24D5374C0ACF}"/>
          </ac:grpSpMkLst>
        </pc:grpChg>
        <pc:grpChg chg="mod">
          <ac:chgData name="Lines, Todd" userId="afaf7c3a-e8aa-4568-882a-02ad8f9e19b0" providerId="ADAL" clId="{98D44E52-7238-4C18-B488-DABE61B489F8}" dt="2023-10-24T23:07:13.757" v="573" actId="165"/>
          <ac:grpSpMkLst>
            <pc:docMk/>
            <pc:sldMk cId="808484976" sldId="741"/>
            <ac:grpSpMk id="60" creationId="{F0CF6299-C2F0-25A8-3E37-E9CA9ADF3799}"/>
          </ac:grpSpMkLst>
        </pc:grp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15" creationId="{AD49CD7D-E059-B8A3-296C-2CCE1E3DAF20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16" creationId="{66EA4A77-3CA8-32B2-1F5C-CF6DC304AF83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17" creationId="{56C96E5A-A471-3841-DB9D-837F7E54A292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18" creationId="{3974A3B0-51EA-DBAC-E826-32DBA9D6E601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45" creationId="{BAE648D9-FB41-8C49-42C1-68072637E67C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46" creationId="{8EA5B94C-6594-9C97-6773-1864F7B752FC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47" creationId="{2AF90B45-D47F-5E44-9CB8-CD76A2BCE834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48" creationId="{DD7069B2-BAF3-6420-4970-7B3D680A39FE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49" creationId="{584F9E7D-F12F-7E6C-9CF3-8A397F9A1DD9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50" creationId="{F51E641B-E7FE-F4F2-CB90-948EA1D6DD7C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51" creationId="{43507EAD-4129-5475-82BE-EA136AA164D2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52" creationId="{1AAA652D-3E99-5744-CA6E-D91D21F5BE23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53" creationId="{75779AF5-5D25-D2DB-0C2A-5889C082D7CA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54" creationId="{B0EAD46C-9E98-F0B8-9D42-C1FCA5EA22E1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55" creationId="{BAFE3FA5-D40B-4251-25CE-E671D73262BF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56" creationId="{43414753-1A2E-A4D0-C0AA-A1C711C969DF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63" creationId="{9983C49B-31F5-BB2D-7054-6AA37A9BE50B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64" creationId="{EB8A42A3-CE66-275A-7134-76742F9280D0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65" creationId="{520711EA-DA87-1384-079E-10D4DAFDC0DB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66" creationId="{E3E53C6C-6B48-3FCA-13A4-14415FC85C1B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67" creationId="{B3921259-A53E-125D-7073-E798FAC17730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68" creationId="{565F6D3C-9E03-0EA7-78EA-0C21A19407B3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69" creationId="{7A0C0781-7482-F606-593A-C4272CEA3374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70" creationId="{EF266948-F375-9136-9F5B-75C742EA7C53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71" creationId="{23B5FF36-2846-5D66-0D4A-43D40E232CEB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72" creationId="{14F8BB0B-8A84-D2B3-589F-F51865FD88B7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73" creationId="{738CA09A-1831-7D87-DC09-AF69882A99D1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74" creationId="{0DA10046-70C6-CAA0-350A-F34BD852C0EF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75" creationId="{A15A35B4-D73C-D8F1-E98A-28D5B185D945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76" creationId="{CBAF6AD1-3F6A-A92D-7E44-2D75A66C208D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77" creationId="{66A7CC42-DFA4-6784-8539-892B84670514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78" creationId="{8B96A118-115F-A808-66B4-9F4D6608E7C2}"/>
          </ac:cxnSpMkLst>
        </pc:cxnChg>
      </pc:sldChg>
      <pc:sldChg chg="addSp modSp add mod chgLayout">
        <pc:chgData name="Lines, Todd" userId="afaf7c3a-e8aa-4568-882a-02ad8f9e19b0" providerId="ADAL" clId="{98D44E52-7238-4C18-B488-DABE61B489F8}" dt="2023-10-24T23:17:09.640" v="772" actId="20577"/>
        <pc:sldMkLst>
          <pc:docMk/>
          <pc:sldMk cId="3766107147" sldId="742"/>
        </pc:sldMkLst>
        <pc:spChg chg="add mod ord">
          <ac:chgData name="Lines, Todd" userId="afaf7c3a-e8aa-4568-882a-02ad8f9e19b0" providerId="ADAL" clId="{98D44E52-7238-4C18-B488-DABE61B489F8}" dt="2023-10-24T23:17:09.640" v="772" actId="20577"/>
          <ac:spMkLst>
            <pc:docMk/>
            <pc:sldMk cId="3766107147" sldId="742"/>
            <ac:spMk id="3" creationId="{34B4B5A4-F8BC-6B1A-5350-116E68FFA5A4}"/>
          </ac:spMkLst>
        </pc:spChg>
        <pc:spChg chg="mod">
          <ac:chgData name="Lines, Todd" userId="afaf7c3a-e8aa-4568-882a-02ad8f9e19b0" providerId="ADAL" clId="{98D44E52-7238-4C18-B488-DABE61B489F8}" dt="2023-10-24T23:13:47.807" v="724" actId="164"/>
          <ac:spMkLst>
            <pc:docMk/>
            <pc:sldMk cId="3766107147" sldId="742"/>
            <ac:spMk id="28" creationId="{00000000-0000-0000-0000-000000000000}"/>
          </ac:spMkLst>
        </pc:spChg>
        <pc:spChg chg="mod">
          <ac:chgData name="Lines, Todd" userId="afaf7c3a-e8aa-4568-882a-02ad8f9e19b0" providerId="ADAL" clId="{98D44E52-7238-4C18-B488-DABE61B489F8}" dt="2023-10-24T23:13:47.807" v="724" actId="164"/>
          <ac:spMkLst>
            <pc:docMk/>
            <pc:sldMk cId="3766107147" sldId="742"/>
            <ac:spMk id="29" creationId="{00000000-0000-0000-0000-000000000000}"/>
          </ac:spMkLst>
        </pc:spChg>
        <pc:spChg chg="mod ord">
          <ac:chgData name="Lines, Todd" userId="afaf7c3a-e8aa-4568-882a-02ad8f9e19b0" providerId="ADAL" clId="{98D44E52-7238-4C18-B488-DABE61B489F8}" dt="2023-10-24T23:12:53.893" v="611" actId="700"/>
          <ac:spMkLst>
            <pc:docMk/>
            <pc:sldMk cId="3766107147" sldId="742"/>
            <ac:spMk id="168962" creationId="{00000000-0000-0000-0000-000000000000}"/>
          </ac:spMkLst>
        </pc:spChg>
        <pc:grpChg chg="mod">
          <ac:chgData name="Lines, Todd" userId="afaf7c3a-e8aa-4568-882a-02ad8f9e19b0" providerId="ADAL" clId="{98D44E52-7238-4C18-B488-DABE61B489F8}" dt="2023-10-24T23:13:47.807" v="724" actId="164"/>
          <ac:grpSpMkLst>
            <pc:docMk/>
            <pc:sldMk cId="3766107147" sldId="742"/>
            <ac:grpSpMk id="2" creationId="{00000000-0000-0000-0000-000000000000}"/>
          </ac:grpSpMkLst>
        </pc:grpChg>
        <pc:grpChg chg="add mod">
          <ac:chgData name="Lines, Todd" userId="afaf7c3a-e8aa-4568-882a-02ad8f9e19b0" providerId="ADAL" clId="{98D44E52-7238-4C18-B488-DABE61B489F8}" dt="2023-10-24T23:13:47.807" v="724" actId="164"/>
          <ac:grpSpMkLst>
            <pc:docMk/>
            <pc:sldMk cId="3766107147" sldId="742"/>
            <ac:grpSpMk id="4" creationId="{8EAC05B4-5E05-286A-1EE2-5B3BE0E2D996}"/>
          </ac:grpSpMkLst>
        </pc:grpChg>
        <pc:grpChg chg="mod">
          <ac:chgData name="Lines, Todd" userId="afaf7c3a-e8aa-4568-882a-02ad8f9e19b0" providerId="ADAL" clId="{98D44E52-7238-4C18-B488-DABE61B489F8}" dt="2023-10-24T23:13:47.807" v="724" actId="164"/>
          <ac:grpSpMkLst>
            <pc:docMk/>
            <pc:sldMk cId="3766107147" sldId="742"/>
            <ac:grpSpMk id="63" creationId="{00000000-0000-0000-0000-000000000000}"/>
          </ac:grpSpMkLst>
        </pc:grpChg>
        <pc:cxnChg chg="mod">
          <ac:chgData name="Lines, Todd" userId="afaf7c3a-e8aa-4568-882a-02ad8f9e19b0" providerId="ADAL" clId="{98D44E52-7238-4C18-B488-DABE61B489F8}" dt="2023-10-24T23:13:47.807" v="724" actId="164"/>
          <ac:cxnSpMkLst>
            <pc:docMk/>
            <pc:sldMk cId="3766107147" sldId="742"/>
            <ac:cxnSpMk id="31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13:47.807" v="724" actId="164"/>
          <ac:cxnSpMkLst>
            <pc:docMk/>
            <pc:sldMk cId="3766107147" sldId="742"/>
            <ac:cxnSpMk id="32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13:47.807" v="724" actId="164"/>
          <ac:cxnSpMkLst>
            <pc:docMk/>
            <pc:sldMk cId="3766107147" sldId="742"/>
            <ac:cxnSpMk id="38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13:47.807" v="724" actId="164"/>
          <ac:cxnSpMkLst>
            <pc:docMk/>
            <pc:sldMk cId="3766107147" sldId="742"/>
            <ac:cxnSpMk id="41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13:47.807" v="724" actId="164"/>
          <ac:cxnSpMkLst>
            <pc:docMk/>
            <pc:sldMk cId="3766107147" sldId="742"/>
            <ac:cxnSpMk id="43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13:47.807" v="724" actId="164"/>
          <ac:cxnSpMkLst>
            <pc:docMk/>
            <pc:sldMk cId="3766107147" sldId="742"/>
            <ac:cxnSpMk id="46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13:47.807" v="724" actId="164"/>
          <ac:cxnSpMkLst>
            <pc:docMk/>
            <pc:sldMk cId="3766107147" sldId="742"/>
            <ac:cxnSpMk id="50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13:47.807" v="724" actId="164"/>
          <ac:cxnSpMkLst>
            <pc:docMk/>
            <pc:sldMk cId="3766107147" sldId="742"/>
            <ac:cxnSpMk id="52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13:47.807" v="724" actId="164"/>
          <ac:cxnSpMkLst>
            <pc:docMk/>
            <pc:sldMk cId="3766107147" sldId="742"/>
            <ac:cxnSpMk id="54" creationId="{00000000-0000-0000-0000-000000000000}"/>
          </ac:cxnSpMkLst>
        </pc:cxnChg>
      </pc:sldChg>
      <pc:sldChg chg="modSp add mod">
        <pc:chgData name="Lines, Todd" userId="afaf7c3a-e8aa-4568-882a-02ad8f9e19b0" providerId="ADAL" clId="{98D44E52-7238-4C18-B488-DABE61B489F8}" dt="2023-10-24T23:25:34.043" v="1092" actId="20577"/>
        <pc:sldMkLst>
          <pc:docMk/>
          <pc:sldMk cId="1903584528" sldId="743"/>
        </pc:sldMkLst>
        <pc:spChg chg="mod">
          <ac:chgData name="Lines, Todd" userId="afaf7c3a-e8aa-4568-882a-02ad8f9e19b0" providerId="ADAL" clId="{98D44E52-7238-4C18-B488-DABE61B489F8}" dt="2023-10-24T23:25:34.043" v="1092" actId="20577"/>
          <ac:spMkLst>
            <pc:docMk/>
            <pc:sldMk cId="1903584528" sldId="743"/>
            <ac:spMk id="3" creationId="{00000000-0000-0000-0000-000000000000}"/>
          </ac:spMkLst>
        </pc:spChg>
      </pc:sldChg>
      <pc:sldChg chg="modSp add mod">
        <pc:chgData name="Lines, Todd" userId="afaf7c3a-e8aa-4568-882a-02ad8f9e19b0" providerId="ADAL" clId="{98D44E52-7238-4C18-B488-DABE61B489F8}" dt="2023-10-24T23:27:11.181" v="1275" actId="313"/>
        <pc:sldMkLst>
          <pc:docMk/>
          <pc:sldMk cId="1843898276" sldId="744"/>
        </pc:sldMkLst>
        <pc:spChg chg="mod">
          <ac:chgData name="Lines, Todd" userId="afaf7c3a-e8aa-4568-882a-02ad8f9e19b0" providerId="ADAL" clId="{98D44E52-7238-4C18-B488-DABE61B489F8}" dt="2023-10-24T23:27:11.181" v="1275" actId="313"/>
          <ac:spMkLst>
            <pc:docMk/>
            <pc:sldMk cId="1843898276" sldId="744"/>
            <ac:spMk id="3" creationId="{00000000-0000-0000-0000-000000000000}"/>
          </ac:spMkLst>
        </pc:spChg>
      </pc:sldChg>
      <pc:sldChg chg="addSp delSp modSp new mod modClrScheme chgLayout">
        <pc:chgData name="Lines, Todd" userId="afaf7c3a-e8aa-4568-882a-02ad8f9e19b0" providerId="ADAL" clId="{98D44E52-7238-4C18-B488-DABE61B489F8}" dt="2023-10-24T23:27:33.499" v="1280" actId="20577"/>
        <pc:sldMkLst>
          <pc:docMk/>
          <pc:sldMk cId="1098874603" sldId="745"/>
        </pc:sldMkLst>
        <pc:spChg chg="del">
          <ac:chgData name="Lines, Todd" userId="afaf7c3a-e8aa-4568-882a-02ad8f9e19b0" providerId="ADAL" clId="{98D44E52-7238-4C18-B488-DABE61B489F8}" dt="2023-10-24T23:27:31.789" v="1277" actId="700"/>
          <ac:spMkLst>
            <pc:docMk/>
            <pc:sldMk cId="1098874603" sldId="745"/>
            <ac:spMk id="2" creationId="{7DD08181-415D-E2C6-E3D9-4151C81892FF}"/>
          </ac:spMkLst>
        </pc:spChg>
        <pc:spChg chg="del">
          <ac:chgData name="Lines, Todd" userId="afaf7c3a-e8aa-4568-882a-02ad8f9e19b0" providerId="ADAL" clId="{98D44E52-7238-4C18-B488-DABE61B489F8}" dt="2023-10-24T23:27:31.789" v="1277" actId="700"/>
          <ac:spMkLst>
            <pc:docMk/>
            <pc:sldMk cId="1098874603" sldId="745"/>
            <ac:spMk id="3" creationId="{B0BCAFD7-4B17-6714-B917-B3C5D694A679}"/>
          </ac:spMkLst>
        </pc:spChg>
        <pc:spChg chg="add mod">
          <ac:chgData name="Lines, Todd" userId="afaf7c3a-e8aa-4568-882a-02ad8f9e19b0" providerId="ADAL" clId="{98D44E52-7238-4C18-B488-DABE61B489F8}" dt="2023-10-24T23:27:33.499" v="1280" actId="20577"/>
          <ac:spMkLst>
            <pc:docMk/>
            <pc:sldMk cId="1098874603" sldId="745"/>
            <ac:spMk id="4" creationId="{913DBF73-A4CB-9B3D-4F61-F1982A89C5A4}"/>
          </ac:spMkLst>
        </pc:spChg>
        <pc:spChg chg="add mod">
          <ac:chgData name="Lines, Todd" userId="afaf7c3a-e8aa-4568-882a-02ad8f9e19b0" providerId="ADAL" clId="{98D44E52-7238-4C18-B488-DABE61B489F8}" dt="2023-10-24T23:27:31.789" v="1277" actId="700"/>
          <ac:spMkLst>
            <pc:docMk/>
            <pc:sldMk cId="1098874603" sldId="745"/>
            <ac:spMk id="5" creationId="{F553106E-4727-1F7D-C97F-6503F7100D89}"/>
          </ac:spMkLst>
        </pc:spChg>
      </pc:sldChg>
      <pc:sldChg chg="addSp delSp modSp new mod modClrScheme chgLayout">
        <pc:chgData name="Lines, Todd" userId="afaf7c3a-e8aa-4568-882a-02ad8f9e19b0" providerId="ADAL" clId="{98D44E52-7238-4C18-B488-DABE61B489F8}" dt="2023-10-24T23:27:53.947" v="1322" actId="20577"/>
        <pc:sldMkLst>
          <pc:docMk/>
          <pc:sldMk cId="2012179342" sldId="746"/>
        </pc:sldMkLst>
        <pc:spChg chg="del mod ord">
          <ac:chgData name="Lines, Todd" userId="afaf7c3a-e8aa-4568-882a-02ad8f9e19b0" providerId="ADAL" clId="{98D44E52-7238-4C18-B488-DABE61B489F8}" dt="2023-10-24T23:27:42.735" v="1282" actId="700"/>
          <ac:spMkLst>
            <pc:docMk/>
            <pc:sldMk cId="2012179342" sldId="746"/>
            <ac:spMk id="2" creationId="{0C0298A3-6622-51EA-CE37-16D191338470}"/>
          </ac:spMkLst>
        </pc:spChg>
        <pc:spChg chg="del mod ord">
          <ac:chgData name="Lines, Todd" userId="afaf7c3a-e8aa-4568-882a-02ad8f9e19b0" providerId="ADAL" clId="{98D44E52-7238-4C18-B488-DABE61B489F8}" dt="2023-10-24T23:27:42.735" v="1282" actId="700"/>
          <ac:spMkLst>
            <pc:docMk/>
            <pc:sldMk cId="2012179342" sldId="746"/>
            <ac:spMk id="3" creationId="{5EAE88B3-914C-D627-EC6B-9A549F2E7A3A}"/>
          </ac:spMkLst>
        </pc:spChg>
        <pc:spChg chg="add mod ord">
          <ac:chgData name="Lines, Todd" userId="afaf7c3a-e8aa-4568-882a-02ad8f9e19b0" providerId="ADAL" clId="{98D44E52-7238-4C18-B488-DABE61B489F8}" dt="2023-10-24T23:27:53.947" v="1322" actId="20577"/>
          <ac:spMkLst>
            <pc:docMk/>
            <pc:sldMk cId="2012179342" sldId="746"/>
            <ac:spMk id="4" creationId="{DA1B953B-5F44-5C6B-AE6E-4ABFEFB6DDEE}"/>
          </ac:spMkLst>
        </pc:spChg>
        <pc:spChg chg="add mod ord">
          <ac:chgData name="Lines, Todd" userId="afaf7c3a-e8aa-4568-882a-02ad8f9e19b0" providerId="ADAL" clId="{98D44E52-7238-4C18-B488-DABE61B489F8}" dt="2023-10-24T23:27:42.735" v="1282" actId="700"/>
          <ac:spMkLst>
            <pc:docMk/>
            <pc:sldMk cId="2012179342" sldId="746"/>
            <ac:spMk id="5" creationId="{27D985F2-5275-D6D1-4138-A76EACFD53BB}"/>
          </ac:spMkLst>
        </pc:spChg>
      </pc:sldChg>
    </pc:docChg>
  </pc:docChgLst>
  <pc:docChgLst>
    <pc:chgData name="Lines, Todd" userId="afaf7c3a-e8aa-4568-882a-02ad8f9e19b0" providerId="ADAL" clId="{1018E0F7-3549-48A2-A347-CEB4A064C028}"/>
    <pc:docChg chg="custSel modSld">
      <pc:chgData name="Lines, Todd" userId="afaf7c3a-e8aa-4568-882a-02ad8f9e19b0" providerId="ADAL" clId="{1018E0F7-3549-48A2-A347-CEB4A064C028}" dt="2024-10-29T16:58:23.114" v="0" actId="313"/>
      <pc:docMkLst>
        <pc:docMk/>
      </pc:docMkLst>
      <pc:sldChg chg="modSp mod">
        <pc:chgData name="Lines, Todd" userId="afaf7c3a-e8aa-4568-882a-02ad8f9e19b0" providerId="ADAL" clId="{1018E0F7-3549-48A2-A347-CEB4A064C028}" dt="2024-10-29T16:58:23.114" v="0" actId="313"/>
        <pc:sldMkLst>
          <pc:docMk/>
          <pc:sldMk cId="4265386314" sldId="747"/>
        </pc:sldMkLst>
        <pc:spChg chg="mod">
          <ac:chgData name="Lines, Todd" userId="afaf7c3a-e8aa-4568-882a-02ad8f9e19b0" providerId="ADAL" clId="{1018E0F7-3549-48A2-A347-CEB4A064C028}" dt="2024-10-29T16:58:23.114" v="0" actId="313"/>
          <ac:spMkLst>
            <pc:docMk/>
            <pc:sldMk cId="4265386314" sldId="747"/>
            <ac:spMk id="4" creationId="{FE8FCA8D-F239-B8E2-E6DA-C7226B220FD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97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7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7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97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3757994B-F71F-4EF1-889E-7A85CD95E6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00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E4D4EE-378A-4768-BED3-A1967D387F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5E0B6B-7C0B-483D-86BE-33AA72A5E6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8F3399-D87F-4572-96BF-A1E2499AF6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E472901-4498-4DF5-BE22-30E76FA78B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2190535-9B99-4A68-8B24-F28F8921E0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7A00851-9271-47D7-AB51-B1F7A9E41D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49C964-89B9-4FEC-8DD5-09FFD22845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6145A78-37C3-48B8-AA17-C4E1635B4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E43A695-4ACF-4B12-BA0E-5E180F66A0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B1C8D0-33CB-4033-A411-DDDCBAA377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003067-4C25-49B9-954B-D617584F77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E5BF06-3F71-40E6-8BD3-D8E5DF58D4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0D1C9-7423-4061-87B9-48161E0E6C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D56B5A-BEEB-487D-9E4E-336EBF7E46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5C25A-F441-41C6-9606-3EDDBD7EAB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C5406-299E-4C77-9467-DE535764FB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9CE7FB-BAAC-4918-B2B2-122DAD5843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0"/>
            <a:ext cx="6477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5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9933"/>
                </a:solidFill>
              </a:defRPr>
            </a:lvl1pPr>
          </a:lstStyle>
          <a:p>
            <a:fld id="{6C133348-B7BC-4C6E-808C-6F367EB9E8A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</p:sldLayoutIdLst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223.27.1</a:t>
            </a:r>
          </a:p>
        </p:txBody>
      </p:sp>
      <p:sp>
        <p:nvSpPr>
          <p:cNvPr id="2397187" name="Rectangle 3"/>
          <p:cNvSpPr>
            <a:spLocks noGrp="1" noChangeArrowheads="1"/>
          </p:cNvSpPr>
          <p:nvPr>
            <p:ph idx="1"/>
          </p:nvPr>
        </p:nvSpPr>
        <p:spPr>
          <a:xfrm>
            <a:off x="317500" y="1000920"/>
            <a:ext cx="8318500" cy="4114800"/>
          </a:xfrm>
        </p:spPr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2800" dirty="0"/>
              <a:t>I have a charge of +Q inside a spherical Gaussian surface with radius r</a:t>
            </a:r>
            <a:r>
              <a:rPr lang="en-US" sz="2800" baseline="-25000" dirty="0"/>
              <a:t>1</a:t>
            </a:r>
            <a:r>
              <a:rPr lang="en-US" sz="2800" dirty="0"/>
              <a:t>. I have a second charge of +Q inside a larger Gaussian surface with radius r</a:t>
            </a:r>
            <a:r>
              <a:rPr lang="en-US" sz="2800" baseline="-25000" dirty="0"/>
              <a:t>2</a:t>
            </a:r>
            <a:r>
              <a:rPr lang="en-US" sz="2800" dirty="0"/>
              <a:t>. Which surface has the larger flux?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The one with radius r</a:t>
            </a:r>
            <a:r>
              <a:rPr lang="en-US" sz="2800" baseline="-25000" dirty="0"/>
              <a:t>1</a:t>
            </a:r>
            <a:r>
              <a:rPr lang="en-US" sz="2800" dirty="0"/>
              <a:t> 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The one with radius r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The flux is the same for both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A92FECC-4A74-2FAA-6945-2B6B6EF366E8}"/>
              </a:ext>
            </a:extLst>
          </p:cNvPr>
          <p:cNvGrpSpPr/>
          <p:nvPr/>
        </p:nvGrpSpPr>
        <p:grpSpPr>
          <a:xfrm>
            <a:off x="2072202" y="4861652"/>
            <a:ext cx="2292008" cy="1514474"/>
            <a:chOff x="5354637" y="4281489"/>
            <a:chExt cx="2292008" cy="1514474"/>
          </a:xfrm>
        </p:grpSpPr>
        <p:sp>
          <p:nvSpPr>
            <p:cNvPr id="3" name="Oval 12">
              <a:extLst>
                <a:ext uri="{FF2B5EF4-FFF2-40B4-BE49-F238E27FC236}">
                  <a16:creationId xmlns:a16="http://schemas.microsoft.com/office/drawing/2014/main" id="{4ABA37C5-D25C-1C9A-1F2D-24098EC6C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4637" y="4281489"/>
              <a:ext cx="1628775" cy="151447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84AD9304-ACBF-C520-2EC2-3ACC59E58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7113" y="5226050"/>
              <a:ext cx="3429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23A7FCDD-9C70-83A4-8F47-8EB8B62261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703886" y="4467224"/>
              <a:ext cx="493713" cy="571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D0C11CD-B935-7A10-E509-81D4E7A19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2963" y="4806950"/>
              <a:ext cx="493713" cy="434975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ACF26E33-3C42-3F1D-1733-674644DEA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9148" y="4424362"/>
              <a:ext cx="32893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r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9DABF0F5-DEC1-B598-9C9D-35A79FFD8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5163" y="5159199"/>
              <a:ext cx="631482" cy="293865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" name="Oval 12">
            <a:extLst>
              <a:ext uri="{FF2B5EF4-FFF2-40B4-BE49-F238E27FC236}">
                <a16:creationId xmlns:a16="http://schemas.microsoft.com/office/drawing/2014/main" id="{6F995CF3-7107-0135-E1D9-C0D74C2DA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9" y="3696010"/>
            <a:ext cx="3124200" cy="303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A5B7ACCF-CC3C-3761-5623-05CC41D07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6302" y="5378760"/>
            <a:ext cx="342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E1E400C6-85F4-9AA8-4BDC-2885901ACA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32514" y="4113523"/>
            <a:ext cx="1117600" cy="11033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" name="Oval 7">
            <a:extLst>
              <a:ext uri="{FF2B5EF4-FFF2-40B4-BE49-F238E27FC236}">
                <a16:creationId xmlns:a16="http://schemas.microsoft.com/office/drawing/2014/main" id="{2C062C5F-A9C6-8D5A-F4B0-F7B9D8337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4052" y="4985060"/>
            <a:ext cx="493713" cy="434975"/>
          </a:xfrm>
          <a:prstGeom prst="ellipse">
            <a:avLst/>
          </a:prstGeom>
          <a:gradFill rotWithShape="1">
            <a:gsLst>
              <a:gs pos="0">
                <a:srgbClr val="FFCC99">
                  <a:gamma/>
                  <a:shade val="46275"/>
                  <a:invGamma/>
                </a:srgbClr>
              </a:gs>
              <a:gs pos="5000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DC681BF7-91FE-74F3-D41C-28258F0DA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4289" y="4523098"/>
            <a:ext cx="3289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2</a:t>
            </a: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B0BCBA75-5D50-C807-3D05-F6DC4089C0B2}"/>
              </a:ext>
            </a:extLst>
          </p:cNvPr>
          <p:cNvSpPr>
            <a:spLocks/>
          </p:cNvSpPr>
          <p:nvPr/>
        </p:nvSpPr>
        <p:spPr bwMode="auto">
          <a:xfrm>
            <a:off x="7281864" y="5799448"/>
            <a:ext cx="1211263" cy="588963"/>
          </a:xfrm>
          <a:custGeom>
            <a:avLst/>
            <a:gdLst/>
            <a:ahLst/>
            <a:cxnLst>
              <a:cxn ang="0">
                <a:pos x="0" y="309"/>
              </a:cxn>
              <a:cxn ang="0">
                <a:pos x="296" y="301"/>
              </a:cxn>
              <a:cxn ang="0">
                <a:pos x="344" y="237"/>
              </a:cxn>
              <a:cxn ang="0">
                <a:pos x="456" y="149"/>
              </a:cxn>
              <a:cxn ang="0">
                <a:pos x="504" y="13"/>
              </a:cxn>
              <a:cxn ang="0">
                <a:pos x="408" y="29"/>
              </a:cxn>
              <a:cxn ang="0">
                <a:pos x="320" y="69"/>
              </a:cxn>
              <a:cxn ang="0">
                <a:pos x="272" y="141"/>
              </a:cxn>
              <a:cxn ang="0">
                <a:pos x="248" y="149"/>
              </a:cxn>
              <a:cxn ang="0">
                <a:pos x="176" y="205"/>
              </a:cxn>
              <a:cxn ang="0">
                <a:pos x="56" y="261"/>
              </a:cxn>
              <a:cxn ang="0">
                <a:pos x="0" y="309"/>
              </a:cxn>
            </a:cxnLst>
            <a:rect l="0" t="0" r="r" b="b"/>
            <a:pathLst>
              <a:path w="505" h="309">
                <a:moveTo>
                  <a:pt x="0" y="309"/>
                </a:moveTo>
                <a:cubicBezTo>
                  <a:pt x="99" y="306"/>
                  <a:pt x="198" y="308"/>
                  <a:pt x="296" y="301"/>
                </a:cubicBezTo>
                <a:cubicBezTo>
                  <a:pt x="344" y="298"/>
                  <a:pt x="323" y="268"/>
                  <a:pt x="344" y="237"/>
                </a:cubicBezTo>
                <a:cubicBezTo>
                  <a:pt x="376" y="188"/>
                  <a:pt x="400" y="163"/>
                  <a:pt x="456" y="149"/>
                </a:cubicBezTo>
                <a:cubicBezTo>
                  <a:pt x="505" y="116"/>
                  <a:pt x="504" y="70"/>
                  <a:pt x="504" y="13"/>
                </a:cubicBezTo>
                <a:cubicBezTo>
                  <a:pt x="454" y="0"/>
                  <a:pt x="451" y="11"/>
                  <a:pt x="408" y="29"/>
                </a:cubicBezTo>
                <a:cubicBezTo>
                  <a:pt x="376" y="43"/>
                  <a:pt x="350" y="49"/>
                  <a:pt x="320" y="69"/>
                </a:cubicBezTo>
                <a:cubicBezTo>
                  <a:pt x="303" y="94"/>
                  <a:pt x="299" y="123"/>
                  <a:pt x="272" y="141"/>
                </a:cubicBezTo>
                <a:cubicBezTo>
                  <a:pt x="265" y="146"/>
                  <a:pt x="255" y="145"/>
                  <a:pt x="248" y="149"/>
                </a:cubicBezTo>
                <a:cubicBezTo>
                  <a:pt x="205" y="173"/>
                  <a:pt x="205" y="176"/>
                  <a:pt x="176" y="205"/>
                </a:cubicBezTo>
                <a:cubicBezTo>
                  <a:pt x="158" y="259"/>
                  <a:pt x="106" y="255"/>
                  <a:pt x="56" y="261"/>
                </a:cubicBezTo>
                <a:cubicBezTo>
                  <a:pt x="3" y="296"/>
                  <a:pt x="17" y="276"/>
                  <a:pt x="0" y="309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C2FF-7C4E-C780-C957-65DC9E03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A4D7A-94B2-9930-B692-5ECBD5A1C7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47448"/>
                <a:ext cx="8229600" cy="52509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We have two equal charges inside a Gaussian surface. What is the net flux?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−2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2800" dirty="0"/>
                  <a:t>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A4D7A-94B2-9930-B692-5ECBD5A1C7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47448"/>
                <a:ext cx="8229600" cy="5250975"/>
              </a:xfrm>
              <a:blipFill>
                <a:blip r:embed="rId2"/>
                <a:stretch>
                  <a:fillRect l="-1481" t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D7315CD-501D-8BC3-5073-37893ACF42AA}"/>
              </a:ext>
            </a:extLst>
          </p:cNvPr>
          <p:cNvGrpSpPr/>
          <p:nvPr/>
        </p:nvGrpSpPr>
        <p:grpSpPr>
          <a:xfrm>
            <a:off x="4151085" y="2509150"/>
            <a:ext cx="4148159" cy="3928749"/>
            <a:chOff x="284884" y="-443346"/>
            <a:chExt cx="8711046" cy="7550724"/>
          </a:xfrm>
        </p:grpSpPr>
        <p:sp>
          <p:nvSpPr>
            <p:cNvPr id="5" name="Oval 12">
              <a:extLst>
                <a:ext uri="{FF2B5EF4-FFF2-40B4-BE49-F238E27FC236}">
                  <a16:creationId xmlns:a16="http://schemas.microsoft.com/office/drawing/2014/main" id="{CDB30AC1-33DE-DE45-68C0-511F91E80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233" y="1944546"/>
              <a:ext cx="3124200" cy="303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49BA4AB6-1A85-4243-7DA8-647703ABB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9085" y="4089548"/>
              <a:ext cx="1211263" cy="58896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AEBA9BD-8797-6692-CFE8-7190BAC1406C}"/>
                </a:ext>
              </a:extLst>
            </p:cNvPr>
            <p:cNvGrpSpPr/>
            <p:nvPr/>
          </p:nvGrpSpPr>
          <p:grpSpPr>
            <a:xfrm>
              <a:off x="284884" y="-193968"/>
              <a:ext cx="7301346" cy="7301346"/>
              <a:chOff x="970684" y="-193968"/>
              <a:chExt cx="7301346" cy="7301346"/>
            </a:xfrm>
          </p:grpSpPr>
          <p:grpSp>
            <p:nvGrpSpPr>
              <p:cNvPr id="57" name="Group 12">
                <a:extLst>
                  <a:ext uri="{FF2B5EF4-FFF2-40B4-BE49-F238E27FC236}">
                    <a16:creationId xmlns:a16="http://schemas.microsoft.com/office/drawing/2014/main" id="{F95087CC-FA86-F484-4703-5C744402802B}"/>
                  </a:ext>
                </a:extLst>
              </p:cNvPr>
              <p:cNvGrpSpPr/>
              <p:nvPr/>
            </p:nvGrpSpPr>
            <p:grpSpPr>
              <a:xfrm rot="2700000">
                <a:off x="928249" y="27705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A15A35B4-D73C-D8F1-E98A-28D5B185D945}"/>
                    </a:ext>
                  </a:extLst>
                </p:cNvPr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CBAF6AD1-3F6A-A92D-7E44-2D75A66C208D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66A7CC42-DFA4-6784-8539-892B84670514}"/>
                    </a:ext>
                  </a:extLst>
                </p:cNvPr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8B96A118-115F-A808-66B4-9F4D6608E7C2}"/>
                    </a:ext>
                  </a:extLst>
                </p:cNvPr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58" name="Group 7">
                <a:extLst>
                  <a:ext uri="{FF2B5EF4-FFF2-40B4-BE49-F238E27FC236}">
                    <a16:creationId xmlns:a16="http://schemas.microsoft.com/office/drawing/2014/main" id="{79FCF80C-75F2-38C2-FD9A-3E8E63545663}"/>
                  </a:ext>
                </a:extLst>
              </p:cNvPr>
              <p:cNvGrpSpPr/>
              <p:nvPr/>
            </p:nvGrpSpPr>
            <p:grpSpPr>
              <a:xfrm>
                <a:off x="970684" y="16482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23B5FF36-2846-5D66-0D4A-43D40E232CEB}"/>
                    </a:ext>
                  </a:extLst>
                </p:cNvPr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14F8BB0B-8A84-D2B3-589F-F51865FD88B7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738CA09A-1831-7D87-DC09-AF69882A99D1}"/>
                    </a:ext>
                  </a:extLst>
                </p:cNvPr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0DA10046-70C6-CAA0-350A-F34BD852C0EF}"/>
                    </a:ext>
                  </a:extLst>
                </p:cNvPr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59" name="Group 27">
                <a:extLst>
                  <a:ext uri="{FF2B5EF4-FFF2-40B4-BE49-F238E27FC236}">
                    <a16:creationId xmlns:a16="http://schemas.microsoft.com/office/drawing/2014/main" id="{8D07C58B-3543-F37D-EEBA-24D5374C0ACF}"/>
                  </a:ext>
                </a:extLst>
              </p:cNvPr>
              <p:cNvGrpSpPr/>
              <p:nvPr/>
            </p:nvGrpSpPr>
            <p:grpSpPr>
              <a:xfrm rot="4304324">
                <a:off x="1391564" y="20068"/>
                <a:ext cx="6377738" cy="6815848"/>
                <a:chOff x="1344276" y="24426"/>
                <a:chExt cx="6221093" cy="6815848"/>
              </a:xfrm>
            </p:grpSpPr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B3921259-A53E-125D-7073-E798FAC17730}"/>
                    </a:ext>
                  </a:extLst>
                </p:cNvPr>
                <p:cNvCxnSpPr/>
                <p:nvPr/>
              </p:nvCxnSpPr>
              <p:spPr bwMode="auto">
                <a:xfrm rot="17295676">
                  <a:off x="5628250" y="1933050"/>
                  <a:ext cx="991476" cy="28827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565F6D3C-9E03-0EA7-78EA-0C21A19407B3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438591" y="24426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7A0C0781-7482-F606-593A-C4272CEA3374}"/>
                    </a:ext>
                  </a:extLst>
                </p:cNvPr>
                <p:cNvCxnSpPr/>
                <p:nvPr/>
              </p:nvCxnSpPr>
              <p:spPr bwMode="auto">
                <a:xfrm rot="17295676" flipH="1" flipV="1">
                  <a:off x="2348743" y="1873355"/>
                  <a:ext cx="1109616" cy="311855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EF266948-F375-9136-9F5B-75C742EA7C53}"/>
                    </a:ext>
                  </a:extLst>
                </p:cNvPr>
                <p:cNvCxnSpPr/>
                <p:nvPr/>
              </p:nvCxnSpPr>
              <p:spPr bwMode="auto">
                <a:xfrm>
                  <a:off x="4460300" y="3390492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60" name="Group 32">
                <a:extLst>
                  <a:ext uri="{FF2B5EF4-FFF2-40B4-BE49-F238E27FC236}">
                    <a16:creationId xmlns:a16="http://schemas.microsoft.com/office/drawing/2014/main" id="{F0CF6299-C2F0-25A8-3E37-E9CA9ADF3799}"/>
                  </a:ext>
                </a:extLst>
              </p:cNvPr>
              <p:cNvGrpSpPr/>
              <p:nvPr/>
            </p:nvGrpSpPr>
            <p:grpSpPr>
              <a:xfrm rot="1277659">
                <a:off x="974752" y="57150"/>
                <a:ext cx="7274035" cy="6858000"/>
                <a:chOff x="942109" y="0"/>
                <a:chExt cx="7301346" cy="6858000"/>
              </a:xfrm>
            </p:grpSpPr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9983C49B-31F5-BB2D-7054-6AA37A9BE50B}"/>
                    </a:ext>
                  </a:extLst>
                </p:cNvPr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EB8A42A3-CE66-275A-7134-76742F9280D0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520711EA-DA87-1384-079E-10D4DAFDC0DB}"/>
                    </a:ext>
                  </a:extLst>
                </p:cNvPr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E3E53C6C-6B48-3FCA-13A4-14415FC85C1B}"/>
                    </a:ext>
                  </a:extLst>
                </p:cNvPr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sp>
            <p:nvSpPr>
              <p:cNvPr id="61" name="Text Box 8">
                <a:extLst>
                  <a:ext uri="{FF2B5EF4-FFF2-40B4-BE49-F238E27FC236}">
                    <a16:creationId xmlns:a16="http://schemas.microsoft.com/office/drawing/2014/main" id="{9F20E253-E916-477D-4D5B-A364C2C8C1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3382" y="3701217"/>
                <a:ext cx="3429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62" name="Oval 7">
                <a:extLst>
                  <a:ext uri="{FF2B5EF4-FFF2-40B4-BE49-F238E27FC236}">
                    <a16:creationId xmlns:a16="http://schemas.microsoft.com/office/drawing/2014/main" id="{C2A03138-B997-A462-C7CD-4246BC29E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9232" y="3205917"/>
                <a:ext cx="493713" cy="434975"/>
              </a:xfrm>
              <a:prstGeom prst="ellipse">
                <a:avLst/>
              </a:prstGeom>
              <a:gradFill rotWithShape="1">
                <a:gsLst>
                  <a:gs pos="0">
                    <a:srgbClr val="FFCC99">
                      <a:gamma/>
                      <a:shade val="46275"/>
                      <a:invGamma/>
                    </a:srgbClr>
                  </a:gs>
                  <a:gs pos="50000">
                    <a:srgbClr val="FFCC99"/>
                  </a:gs>
                  <a:gs pos="100000">
                    <a:srgbClr val="FFCC99">
                      <a:gamma/>
                      <a:shade val="46275"/>
                      <a:invGamma/>
                    </a:srgbClr>
                  </a:gs>
                </a:gsLst>
                <a:lin ang="189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+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F478FA4-8E24-EF79-315B-4E6346CEF51E}"/>
                </a:ext>
              </a:extLst>
            </p:cNvPr>
            <p:cNvGrpSpPr/>
            <p:nvPr/>
          </p:nvGrpSpPr>
          <p:grpSpPr>
            <a:xfrm>
              <a:off x="1694584" y="-443346"/>
              <a:ext cx="7301346" cy="7301346"/>
              <a:chOff x="970684" y="-193968"/>
              <a:chExt cx="7301346" cy="7301346"/>
            </a:xfrm>
          </p:grpSpPr>
          <p:grpSp>
            <p:nvGrpSpPr>
              <p:cNvPr id="9" name="Group 12">
                <a:extLst>
                  <a:ext uri="{FF2B5EF4-FFF2-40B4-BE49-F238E27FC236}">
                    <a16:creationId xmlns:a16="http://schemas.microsoft.com/office/drawing/2014/main" id="{29669C24-01DA-FFCC-2F13-59D171F15AF3}"/>
                  </a:ext>
                </a:extLst>
              </p:cNvPr>
              <p:cNvGrpSpPr/>
              <p:nvPr/>
            </p:nvGrpSpPr>
            <p:grpSpPr>
              <a:xfrm rot="2700000">
                <a:off x="928249" y="27705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75779AF5-5D25-D2DB-0C2A-5889C082D7CA}"/>
                    </a:ext>
                  </a:extLst>
                </p:cNvPr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B0EAD46C-9E98-F0B8-9D42-C1FCA5EA22E1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BAFE3FA5-D40B-4251-25CE-E671D73262BF}"/>
                    </a:ext>
                  </a:extLst>
                </p:cNvPr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43414753-1A2E-A4D0-C0AA-A1C711C969DF}"/>
                    </a:ext>
                  </a:extLst>
                </p:cNvPr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10" name="Group 7">
                <a:extLst>
                  <a:ext uri="{FF2B5EF4-FFF2-40B4-BE49-F238E27FC236}">
                    <a16:creationId xmlns:a16="http://schemas.microsoft.com/office/drawing/2014/main" id="{06A59408-20B3-9D43-0282-E852A69449C0}"/>
                  </a:ext>
                </a:extLst>
              </p:cNvPr>
              <p:cNvGrpSpPr/>
              <p:nvPr/>
            </p:nvGrpSpPr>
            <p:grpSpPr>
              <a:xfrm>
                <a:off x="970684" y="16482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584F9E7D-F12F-7E6C-9CF3-8A397F9A1DD9}"/>
                    </a:ext>
                  </a:extLst>
                </p:cNvPr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F51E641B-E7FE-F4F2-CB90-948EA1D6DD7C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43507EAD-4129-5475-82BE-EA136AA164D2}"/>
                    </a:ext>
                  </a:extLst>
                </p:cNvPr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1AAA652D-3E99-5744-CA6E-D91D21F5BE23}"/>
                    </a:ext>
                  </a:extLst>
                </p:cNvPr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11" name="Group 27">
                <a:extLst>
                  <a:ext uri="{FF2B5EF4-FFF2-40B4-BE49-F238E27FC236}">
                    <a16:creationId xmlns:a16="http://schemas.microsoft.com/office/drawing/2014/main" id="{20B6C099-B03B-9BF4-B359-3324571DA4DE}"/>
                  </a:ext>
                </a:extLst>
              </p:cNvPr>
              <p:cNvGrpSpPr/>
              <p:nvPr/>
            </p:nvGrpSpPr>
            <p:grpSpPr>
              <a:xfrm rot="4304324">
                <a:off x="1391564" y="20068"/>
                <a:ext cx="6377738" cy="6815848"/>
                <a:chOff x="1344276" y="24426"/>
                <a:chExt cx="6221093" cy="6815848"/>
              </a:xfrm>
            </p:grpSpPr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BAE648D9-FB41-8C49-42C1-68072637E67C}"/>
                    </a:ext>
                  </a:extLst>
                </p:cNvPr>
                <p:cNvCxnSpPr/>
                <p:nvPr/>
              </p:nvCxnSpPr>
              <p:spPr bwMode="auto">
                <a:xfrm rot="17295676">
                  <a:off x="5628250" y="1933050"/>
                  <a:ext cx="991476" cy="28827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8EA5B94C-6594-9C97-6773-1864F7B752FC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438591" y="24426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2AF90B45-D47F-5E44-9CB8-CD76A2BCE834}"/>
                    </a:ext>
                  </a:extLst>
                </p:cNvPr>
                <p:cNvCxnSpPr/>
                <p:nvPr/>
              </p:nvCxnSpPr>
              <p:spPr bwMode="auto">
                <a:xfrm rot="17295676" flipH="1" flipV="1">
                  <a:off x="2348743" y="1873355"/>
                  <a:ext cx="1109616" cy="311855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DD7069B2-BAF3-6420-4970-7B3D680A39FE}"/>
                    </a:ext>
                  </a:extLst>
                </p:cNvPr>
                <p:cNvCxnSpPr/>
                <p:nvPr/>
              </p:nvCxnSpPr>
              <p:spPr bwMode="auto">
                <a:xfrm>
                  <a:off x="4460300" y="3390492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12" name="Group 32">
                <a:extLst>
                  <a:ext uri="{FF2B5EF4-FFF2-40B4-BE49-F238E27FC236}">
                    <a16:creationId xmlns:a16="http://schemas.microsoft.com/office/drawing/2014/main" id="{92E1F8AD-DE55-7DC9-1A9A-31A49D5DD89C}"/>
                  </a:ext>
                </a:extLst>
              </p:cNvPr>
              <p:cNvGrpSpPr/>
              <p:nvPr/>
            </p:nvGrpSpPr>
            <p:grpSpPr>
              <a:xfrm rot="1277659">
                <a:off x="974752" y="57150"/>
                <a:ext cx="7274035" cy="6858000"/>
                <a:chOff x="942109" y="0"/>
                <a:chExt cx="7301346" cy="6858000"/>
              </a:xfrm>
            </p:grpSpPr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AD49CD7D-E059-B8A3-296C-2CCE1E3DAF20}"/>
                    </a:ext>
                  </a:extLst>
                </p:cNvPr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66EA4A77-3CA8-32B2-1F5C-CF6DC304AF83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56C96E5A-A471-3841-DB9D-837F7E54A292}"/>
                    </a:ext>
                  </a:extLst>
                </p:cNvPr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3974A3B0-51EA-DBAC-E826-32DBA9D6E601}"/>
                    </a:ext>
                  </a:extLst>
                </p:cNvPr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sp>
            <p:nvSpPr>
              <p:cNvPr id="13" name="Text Box 8">
                <a:extLst>
                  <a:ext uri="{FF2B5EF4-FFF2-40B4-BE49-F238E27FC236}">
                    <a16:creationId xmlns:a16="http://schemas.microsoft.com/office/drawing/2014/main" id="{D812BFFA-8E7C-3C05-30F1-E69CD2C7C0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3382" y="3701217"/>
                <a:ext cx="3429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14" name="Oval 7">
                <a:extLst>
                  <a:ext uri="{FF2B5EF4-FFF2-40B4-BE49-F238E27FC236}">
                    <a16:creationId xmlns:a16="http://schemas.microsoft.com/office/drawing/2014/main" id="{2E2C1C16-AF91-1004-0D59-DCA78B2A4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9232" y="3205917"/>
                <a:ext cx="493713" cy="434975"/>
              </a:xfrm>
              <a:prstGeom prst="ellipse">
                <a:avLst/>
              </a:prstGeom>
              <a:gradFill rotWithShape="1">
                <a:gsLst>
                  <a:gs pos="0">
                    <a:srgbClr val="FFCC99">
                      <a:gamma/>
                      <a:shade val="46275"/>
                      <a:invGamma/>
                    </a:srgbClr>
                  </a:gs>
                  <a:gs pos="50000">
                    <a:srgbClr val="FFCC99"/>
                  </a:gs>
                  <a:gs pos="100000">
                    <a:srgbClr val="FFCC99">
                      <a:gamma/>
                      <a:shade val="46275"/>
                      <a:invGamma/>
                    </a:srgbClr>
                  </a:gs>
                </a:gsLst>
                <a:lin ang="189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3069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284884" y="-443346"/>
            <a:ext cx="8711046" cy="7550724"/>
            <a:chOff x="284884" y="-443346"/>
            <a:chExt cx="8711046" cy="7550724"/>
          </a:xfrm>
        </p:grpSpPr>
        <p:sp>
          <p:nvSpPr>
            <p:cNvPr id="167948" name="Oval 12"/>
            <p:cNvSpPr>
              <a:spLocks noChangeArrowheads="1"/>
            </p:cNvSpPr>
            <p:nvPr/>
          </p:nvSpPr>
          <p:spPr bwMode="auto">
            <a:xfrm>
              <a:off x="3040233" y="1944546"/>
              <a:ext cx="3124200" cy="303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7949" name="Freeform 13"/>
            <p:cNvSpPr>
              <a:spLocks/>
            </p:cNvSpPr>
            <p:nvPr/>
          </p:nvSpPr>
          <p:spPr bwMode="auto">
            <a:xfrm>
              <a:off x="4479085" y="4089548"/>
              <a:ext cx="1211263" cy="58896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284884" y="-193968"/>
              <a:ext cx="7301346" cy="7301346"/>
              <a:chOff x="970684" y="-193968"/>
              <a:chExt cx="7301346" cy="7301346"/>
            </a:xfrm>
          </p:grpSpPr>
          <p:grpSp>
            <p:nvGrpSpPr>
              <p:cNvPr id="4" name="Group 12"/>
              <p:cNvGrpSpPr/>
              <p:nvPr/>
            </p:nvGrpSpPr>
            <p:grpSpPr>
              <a:xfrm rot="2700000">
                <a:off x="928249" y="27705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14" name="Straight Arrow Connector 13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5" name="Straight Arrow Connector 14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6" name="Straight Arrow Connector 15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7" name="Straight Arrow Connector 16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2" name="Group 7"/>
              <p:cNvGrpSpPr/>
              <p:nvPr/>
            </p:nvGrpSpPr>
            <p:grpSpPr>
              <a:xfrm>
                <a:off x="970684" y="16482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9" name="Straight Arrow Connector 8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0" name="Straight Arrow Connector 9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1" name="Straight Arrow Connector 10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2" name="Straight Arrow Connector 11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3" name="Group 27"/>
              <p:cNvGrpSpPr/>
              <p:nvPr/>
            </p:nvGrpSpPr>
            <p:grpSpPr>
              <a:xfrm rot="4304324">
                <a:off x="1391564" y="20068"/>
                <a:ext cx="6377738" cy="6815848"/>
                <a:chOff x="1344276" y="24426"/>
                <a:chExt cx="6221093" cy="6815848"/>
              </a:xfrm>
            </p:grpSpPr>
            <p:cxnSp>
              <p:nvCxnSpPr>
                <p:cNvPr id="29" name="Straight Arrow Connector 28"/>
                <p:cNvCxnSpPr/>
                <p:nvPr/>
              </p:nvCxnSpPr>
              <p:spPr bwMode="auto">
                <a:xfrm rot="17295676">
                  <a:off x="5628250" y="1933050"/>
                  <a:ext cx="991476" cy="28827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0" name="Straight Arrow Connector 29"/>
                <p:cNvCxnSpPr/>
                <p:nvPr/>
              </p:nvCxnSpPr>
              <p:spPr bwMode="auto">
                <a:xfrm flipH="1" flipV="1">
                  <a:off x="4438591" y="24426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1" name="Straight Arrow Connector 30"/>
                <p:cNvCxnSpPr/>
                <p:nvPr/>
              </p:nvCxnSpPr>
              <p:spPr bwMode="auto">
                <a:xfrm rot="17295676" flipH="1" flipV="1">
                  <a:off x="2348743" y="1873355"/>
                  <a:ext cx="1109616" cy="311855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2" name="Straight Arrow Connector 31"/>
                <p:cNvCxnSpPr/>
                <p:nvPr/>
              </p:nvCxnSpPr>
              <p:spPr bwMode="auto">
                <a:xfrm>
                  <a:off x="4460300" y="3390492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5" name="Group 32"/>
              <p:cNvGrpSpPr/>
              <p:nvPr/>
            </p:nvGrpSpPr>
            <p:grpSpPr>
              <a:xfrm rot="1277659">
                <a:off x="974752" y="57150"/>
                <a:ext cx="7274035" cy="6858000"/>
                <a:chOff x="942109" y="0"/>
                <a:chExt cx="7301346" cy="6858000"/>
              </a:xfrm>
            </p:grpSpPr>
            <p:cxnSp>
              <p:nvCxnSpPr>
                <p:cNvPr id="34" name="Straight Arrow Connector 33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5" name="Straight Arrow Connector 34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6" name="Straight Arrow Connector 35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7" name="Straight Arrow Connector 36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sp>
            <p:nvSpPr>
              <p:cNvPr id="167944" name="Text Box 8"/>
              <p:cNvSpPr txBox="1">
                <a:spLocks noChangeArrowheads="1"/>
              </p:cNvSpPr>
              <p:nvPr/>
            </p:nvSpPr>
            <p:spPr bwMode="auto">
              <a:xfrm>
                <a:off x="4553382" y="3701217"/>
                <a:ext cx="3429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167943" name="Oval 7"/>
              <p:cNvSpPr>
                <a:spLocks noChangeArrowheads="1"/>
              </p:cNvSpPr>
              <p:nvPr/>
            </p:nvSpPr>
            <p:spPr bwMode="auto">
              <a:xfrm>
                <a:off x="4369232" y="3205917"/>
                <a:ext cx="493713" cy="434975"/>
              </a:xfrm>
              <a:prstGeom prst="ellipse">
                <a:avLst/>
              </a:prstGeom>
              <a:gradFill rotWithShape="1">
                <a:gsLst>
                  <a:gs pos="0">
                    <a:srgbClr val="FFCC99">
                      <a:gamma/>
                      <a:shade val="46275"/>
                      <a:invGamma/>
                    </a:srgbClr>
                  </a:gs>
                  <a:gs pos="50000">
                    <a:srgbClr val="FFCC99"/>
                  </a:gs>
                  <a:gs pos="100000">
                    <a:srgbClr val="FFCC99">
                      <a:gamma/>
                      <a:shade val="46275"/>
                      <a:invGamma/>
                    </a:srgbClr>
                  </a:gs>
                </a:gsLst>
                <a:lin ang="189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+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694584" y="-443346"/>
              <a:ext cx="7301346" cy="7301346"/>
              <a:chOff x="970684" y="-193968"/>
              <a:chExt cx="7301346" cy="7301346"/>
            </a:xfrm>
          </p:grpSpPr>
          <p:grpSp>
            <p:nvGrpSpPr>
              <p:cNvPr id="33" name="Group 12"/>
              <p:cNvGrpSpPr/>
              <p:nvPr/>
            </p:nvGrpSpPr>
            <p:grpSpPr>
              <a:xfrm rot="2700000">
                <a:off x="928249" y="27705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55" name="Straight Arrow Connector 54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6" name="Straight Arrow Connector 55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7" name="Straight Arrow Connector 56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8" name="Straight Arrow Connector 57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38" name="Group 7"/>
              <p:cNvGrpSpPr/>
              <p:nvPr/>
            </p:nvGrpSpPr>
            <p:grpSpPr>
              <a:xfrm>
                <a:off x="970684" y="16482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2" name="Straight Arrow Connector 51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3" name="Straight Arrow Connector 52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4" name="Straight Arrow Connector 53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39" name="Group 27"/>
              <p:cNvGrpSpPr/>
              <p:nvPr/>
            </p:nvGrpSpPr>
            <p:grpSpPr>
              <a:xfrm rot="4304324">
                <a:off x="1391564" y="20068"/>
                <a:ext cx="6377738" cy="6815848"/>
                <a:chOff x="1344276" y="24426"/>
                <a:chExt cx="6221093" cy="6815848"/>
              </a:xfrm>
            </p:grpSpPr>
            <p:cxnSp>
              <p:nvCxnSpPr>
                <p:cNvPr id="47" name="Straight Arrow Connector 46"/>
                <p:cNvCxnSpPr/>
                <p:nvPr/>
              </p:nvCxnSpPr>
              <p:spPr bwMode="auto">
                <a:xfrm rot="17295676">
                  <a:off x="5628250" y="1933050"/>
                  <a:ext cx="991476" cy="28827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8" name="Straight Arrow Connector 47"/>
                <p:cNvCxnSpPr/>
                <p:nvPr/>
              </p:nvCxnSpPr>
              <p:spPr bwMode="auto">
                <a:xfrm flipH="1" flipV="1">
                  <a:off x="4438591" y="24426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9" name="Straight Arrow Connector 48"/>
                <p:cNvCxnSpPr/>
                <p:nvPr/>
              </p:nvCxnSpPr>
              <p:spPr bwMode="auto">
                <a:xfrm rot="17295676" flipH="1" flipV="1">
                  <a:off x="2348743" y="1873355"/>
                  <a:ext cx="1109616" cy="311855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0" name="Straight Arrow Connector 49"/>
                <p:cNvCxnSpPr/>
                <p:nvPr/>
              </p:nvCxnSpPr>
              <p:spPr bwMode="auto">
                <a:xfrm>
                  <a:off x="4460300" y="3390492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40" name="Group 32"/>
              <p:cNvGrpSpPr/>
              <p:nvPr/>
            </p:nvGrpSpPr>
            <p:grpSpPr>
              <a:xfrm rot="1277659">
                <a:off x="974752" y="57150"/>
                <a:ext cx="7274035" cy="6858000"/>
                <a:chOff x="942109" y="0"/>
                <a:chExt cx="7301346" cy="6858000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4" name="Straight Arrow Connector 43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5" name="Straight Arrow Connector 44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6" name="Straight Arrow Connector 45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sp>
            <p:nvSpPr>
              <p:cNvPr id="41" name="Text Box 8"/>
              <p:cNvSpPr txBox="1">
                <a:spLocks noChangeArrowheads="1"/>
              </p:cNvSpPr>
              <p:nvPr/>
            </p:nvSpPr>
            <p:spPr bwMode="auto">
              <a:xfrm>
                <a:off x="4553382" y="3701217"/>
                <a:ext cx="3429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42" name="Oval 7"/>
              <p:cNvSpPr>
                <a:spLocks noChangeArrowheads="1"/>
              </p:cNvSpPr>
              <p:nvPr/>
            </p:nvSpPr>
            <p:spPr bwMode="auto">
              <a:xfrm>
                <a:off x="4369232" y="3205917"/>
                <a:ext cx="493713" cy="434975"/>
              </a:xfrm>
              <a:prstGeom prst="ellipse">
                <a:avLst/>
              </a:prstGeom>
              <a:gradFill rotWithShape="1">
                <a:gsLst>
                  <a:gs pos="0">
                    <a:srgbClr val="FFCC99">
                      <a:gamma/>
                      <a:shade val="46275"/>
                      <a:invGamma/>
                    </a:srgbClr>
                  </a:gs>
                  <a:gs pos="50000">
                    <a:srgbClr val="FFCC99"/>
                  </a:gs>
                  <a:gs pos="100000">
                    <a:srgbClr val="FFCC99">
                      <a:gamma/>
                      <a:shade val="46275"/>
                      <a:invGamma/>
                    </a:srgbClr>
                  </a:gs>
                </a:gsLst>
                <a:lin ang="189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+</a:t>
                </a: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C2FF-7C4E-C780-C957-65DC9E03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A4D7A-94B2-9930-B692-5ECBD5A1C7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2088" y="952599"/>
                <a:ext cx="8229600" cy="52509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We have two equal but opposite sign charges inside a Gaussian surface. What is the net flux?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−2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2800" dirty="0"/>
                  <a:t>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A4D7A-94B2-9930-B692-5ECBD5A1C7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088" y="952599"/>
                <a:ext cx="8229600" cy="5250975"/>
              </a:xfrm>
              <a:blipFill>
                <a:blip r:embed="rId2"/>
                <a:stretch>
                  <a:fillRect l="-1556" t="-1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12">
            <a:extLst>
              <a:ext uri="{FF2B5EF4-FFF2-40B4-BE49-F238E27FC236}">
                <a16:creationId xmlns:a16="http://schemas.microsoft.com/office/drawing/2014/main" id="{CDB30AC1-33DE-DE45-68C0-511F91E80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5798" y="3620975"/>
            <a:ext cx="1487729" cy="157931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49BA4AB6-1A85-4243-7DA8-647703ABBA83}"/>
              </a:ext>
            </a:extLst>
          </p:cNvPr>
          <p:cNvSpPr>
            <a:spLocks/>
          </p:cNvSpPr>
          <p:nvPr/>
        </p:nvSpPr>
        <p:spPr bwMode="auto">
          <a:xfrm>
            <a:off x="5770973" y="4737050"/>
            <a:ext cx="576798" cy="306446"/>
          </a:xfrm>
          <a:custGeom>
            <a:avLst/>
            <a:gdLst/>
            <a:ahLst/>
            <a:cxnLst>
              <a:cxn ang="0">
                <a:pos x="0" y="309"/>
              </a:cxn>
              <a:cxn ang="0">
                <a:pos x="296" y="301"/>
              </a:cxn>
              <a:cxn ang="0">
                <a:pos x="344" y="237"/>
              </a:cxn>
              <a:cxn ang="0">
                <a:pos x="456" y="149"/>
              </a:cxn>
              <a:cxn ang="0">
                <a:pos x="504" y="13"/>
              </a:cxn>
              <a:cxn ang="0">
                <a:pos x="408" y="29"/>
              </a:cxn>
              <a:cxn ang="0">
                <a:pos x="320" y="69"/>
              </a:cxn>
              <a:cxn ang="0">
                <a:pos x="272" y="141"/>
              </a:cxn>
              <a:cxn ang="0">
                <a:pos x="248" y="149"/>
              </a:cxn>
              <a:cxn ang="0">
                <a:pos x="176" y="205"/>
              </a:cxn>
              <a:cxn ang="0">
                <a:pos x="56" y="261"/>
              </a:cxn>
              <a:cxn ang="0">
                <a:pos x="0" y="309"/>
              </a:cxn>
            </a:cxnLst>
            <a:rect l="0" t="0" r="r" b="b"/>
            <a:pathLst>
              <a:path w="505" h="309">
                <a:moveTo>
                  <a:pt x="0" y="309"/>
                </a:moveTo>
                <a:cubicBezTo>
                  <a:pt x="99" y="306"/>
                  <a:pt x="198" y="308"/>
                  <a:pt x="296" y="301"/>
                </a:cubicBezTo>
                <a:cubicBezTo>
                  <a:pt x="344" y="298"/>
                  <a:pt x="323" y="268"/>
                  <a:pt x="344" y="237"/>
                </a:cubicBezTo>
                <a:cubicBezTo>
                  <a:pt x="376" y="188"/>
                  <a:pt x="400" y="163"/>
                  <a:pt x="456" y="149"/>
                </a:cubicBezTo>
                <a:cubicBezTo>
                  <a:pt x="505" y="116"/>
                  <a:pt x="504" y="70"/>
                  <a:pt x="504" y="13"/>
                </a:cubicBezTo>
                <a:cubicBezTo>
                  <a:pt x="454" y="0"/>
                  <a:pt x="451" y="11"/>
                  <a:pt x="408" y="29"/>
                </a:cubicBezTo>
                <a:cubicBezTo>
                  <a:pt x="376" y="43"/>
                  <a:pt x="350" y="49"/>
                  <a:pt x="320" y="69"/>
                </a:cubicBezTo>
                <a:cubicBezTo>
                  <a:pt x="303" y="94"/>
                  <a:pt x="299" y="123"/>
                  <a:pt x="272" y="141"/>
                </a:cubicBezTo>
                <a:cubicBezTo>
                  <a:pt x="265" y="146"/>
                  <a:pt x="255" y="145"/>
                  <a:pt x="248" y="149"/>
                </a:cubicBezTo>
                <a:cubicBezTo>
                  <a:pt x="205" y="173"/>
                  <a:pt x="205" y="176"/>
                  <a:pt x="176" y="205"/>
                </a:cubicBezTo>
                <a:cubicBezTo>
                  <a:pt x="158" y="259"/>
                  <a:pt x="106" y="255"/>
                  <a:pt x="56" y="261"/>
                </a:cubicBezTo>
                <a:cubicBezTo>
                  <a:pt x="3" y="296"/>
                  <a:pt x="17" y="276"/>
                  <a:pt x="0" y="309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EBA9BD-8797-6692-CFE8-7190BAC1406C}"/>
              </a:ext>
            </a:extLst>
          </p:cNvPr>
          <p:cNvGrpSpPr/>
          <p:nvPr/>
        </p:nvGrpSpPr>
        <p:grpSpPr>
          <a:xfrm>
            <a:off x="3773714" y="2508276"/>
            <a:ext cx="3476867" cy="3798994"/>
            <a:chOff x="970684" y="-193968"/>
            <a:chExt cx="7301346" cy="7301346"/>
          </a:xfrm>
        </p:grpSpPr>
        <p:grpSp>
          <p:nvGrpSpPr>
            <p:cNvPr id="57" name="Group 12">
              <a:extLst>
                <a:ext uri="{FF2B5EF4-FFF2-40B4-BE49-F238E27FC236}">
                  <a16:creationId xmlns:a16="http://schemas.microsoft.com/office/drawing/2014/main" id="{F95087CC-FA86-F484-4703-5C744402802B}"/>
                </a:ext>
              </a:extLst>
            </p:cNvPr>
            <p:cNvGrpSpPr/>
            <p:nvPr/>
          </p:nvGrpSpPr>
          <p:grpSpPr>
            <a:xfrm rot="2700000">
              <a:off x="928249" y="27705"/>
              <a:ext cx="7301346" cy="6858000"/>
              <a:chOff x="942109" y="0"/>
              <a:chExt cx="7301346" cy="6858000"/>
            </a:xfrm>
          </p:grpSpPr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A15A35B4-D73C-D8F1-E98A-28D5B185D945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CBAF6AD1-3F6A-A92D-7E44-2D75A66C208D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6A7CC42-DFA4-6784-8539-892B84670514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8B96A118-115F-A808-66B4-9F4D6608E7C2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58" name="Group 7">
              <a:extLst>
                <a:ext uri="{FF2B5EF4-FFF2-40B4-BE49-F238E27FC236}">
                  <a16:creationId xmlns:a16="http://schemas.microsoft.com/office/drawing/2014/main" id="{79FCF80C-75F2-38C2-FD9A-3E8E63545663}"/>
                </a:ext>
              </a:extLst>
            </p:cNvPr>
            <p:cNvGrpSpPr/>
            <p:nvPr/>
          </p:nvGrpSpPr>
          <p:grpSpPr>
            <a:xfrm>
              <a:off x="970684" y="16482"/>
              <a:ext cx="7301346" cy="6858000"/>
              <a:chOff x="942109" y="0"/>
              <a:chExt cx="7301346" cy="6858000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23B5FF36-2846-5D66-0D4A-43D40E232CEB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14F8BB0B-8A84-D2B3-589F-F51865FD88B7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38CA09A-1831-7D87-DC09-AF69882A99D1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0DA10046-70C6-CAA0-350A-F34BD852C0EF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59" name="Group 27">
              <a:extLst>
                <a:ext uri="{FF2B5EF4-FFF2-40B4-BE49-F238E27FC236}">
                  <a16:creationId xmlns:a16="http://schemas.microsoft.com/office/drawing/2014/main" id="{8D07C58B-3543-F37D-EEBA-24D5374C0ACF}"/>
                </a:ext>
              </a:extLst>
            </p:cNvPr>
            <p:cNvGrpSpPr/>
            <p:nvPr/>
          </p:nvGrpSpPr>
          <p:grpSpPr>
            <a:xfrm rot="4304324">
              <a:off x="1391564" y="20068"/>
              <a:ext cx="6377738" cy="6815848"/>
              <a:chOff x="1344276" y="24426"/>
              <a:chExt cx="6221093" cy="6815848"/>
            </a:xfrm>
          </p:grpSpPr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B3921259-A53E-125D-7073-E798FAC17730}"/>
                  </a:ext>
                </a:extLst>
              </p:cNvPr>
              <p:cNvCxnSpPr/>
              <p:nvPr/>
            </p:nvCxnSpPr>
            <p:spPr bwMode="auto">
              <a:xfrm rot="17295676">
                <a:off x="5628250" y="1933050"/>
                <a:ext cx="991476" cy="28827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565F6D3C-9E03-0EA7-78EA-0C21A19407B3}"/>
                  </a:ext>
                </a:extLst>
              </p:cNvPr>
              <p:cNvCxnSpPr/>
              <p:nvPr/>
            </p:nvCxnSpPr>
            <p:spPr bwMode="auto">
              <a:xfrm flipH="1" flipV="1">
                <a:off x="4438591" y="24426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7A0C0781-7482-F606-593A-C4272CEA3374}"/>
                  </a:ext>
                </a:extLst>
              </p:cNvPr>
              <p:cNvCxnSpPr/>
              <p:nvPr/>
            </p:nvCxnSpPr>
            <p:spPr bwMode="auto">
              <a:xfrm rot="17295676" flipH="1" flipV="1">
                <a:off x="2348743" y="1873355"/>
                <a:ext cx="1109616" cy="311855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F266948-F375-9136-9F5B-75C742EA7C53}"/>
                  </a:ext>
                </a:extLst>
              </p:cNvPr>
              <p:cNvCxnSpPr/>
              <p:nvPr/>
            </p:nvCxnSpPr>
            <p:spPr bwMode="auto">
              <a:xfrm>
                <a:off x="4460300" y="3390492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60" name="Group 32">
              <a:extLst>
                <a:ext uri="{FF2B5EF4-FFF2-40B4-BE49-F238E27FC236}">
                  <a16:creationId xmlns:a16="http://schemas.microsoft.com/office/drawing/2014/main" id="{F0CF6299-C2F0-25A8-3E37-E9CA9ADF3799}"/>
                </a:ext>
              </a:extLst>
            </p:cNvPr>
            <p:cNvGrpSpPr/>
            <p:nvPr/>
          </p:nvGrpSpPr>
          <p:grpSpPr>
            <a:xfrm rot="1277659">
              <a:off x="974752" y="57150"/>
              <a:ext cx="7274035" cy="6858000"/>
              <a:chOff x="942109" y="0"/>
              <a:chExt cx="7301346" cy="6858000"/>
            </a:xfrm>
          </p:grpSpPr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9983C49B-31F5-BB2D-7054-6AA37A9BE50B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EB8A42A3-CE66-275A-7134-76742F9280D0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520711EA-DA87-1384-079E-10D4DAFDC0DB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E3E53C6C-6B48-3FCA-13A4-14415FC85C1B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61" name="Text Box 8">
              <a:extLst>
                <a:ext uri="{FF2B5EF4-FFF2-40B4-BE49-F238E27FC236}">
                  <a16:creationId xmlns:a16="http://schemas.microsoft.com/office/drawing/2014/main" id="{9F20E253-E916-477D-4D5B-A364C2C8C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3382" y="3701217"/>
              <a:ext cx="3429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62" name="Oval 7">
              <a:extLst>
                <a:ext uri="{FF2B5EF4-FFF2-40B4-BE49-F238E27FC236}">
                  <a16:creationId xmlns:a16="http://schemas.microsoft.com/office/drawing/2014/main" id="{C2A03138-B997-A462-C7CD-4246BC29E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232" y="3205917"/>
              <a:ext cx="493713" cy="434975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+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F478FA4-8E24-EF79-315B-4E6346CEF51E}"/>
              </a:ext>
            </a:extLst>
          </p:cNvPr>
          <p:cNvGrpSpPr/>
          <p:nvPr/>
        </p:nvGrpSpPr>
        <p:grpSpPr>
          <a:xfrm>
            <a:off x="4438016" y="2377787"/>
            <a:ext cx="3476867" cy="3798994"/>
            <a:chOff x="970684" y="-193968"/>
            <a:chExt cx="7301346" cy="7301346"/>
          </a:xfrm>
        </p:grpSpPr>
        <p:grpSp>
          <p:nvGrpSpPr>
            <p:cNvPr id="9" name="Group 12">
              <a:extLst>
                <a:ext uri="{FF2B5EF4-FFF2-40B4-BE49-F238E27FC236}">
                  <a16:creationId xmlns:a16="http://schemas.microsoft.com/office/drawing/2014/main" id="{29669C24-01DA-FFCC-2F13-59D171F15AF3}"/>
                </a:ext>
              </a:extLst>
            </p:cNvPr>
            <p:cNvGrpSpPr/>
            <p:nvPr/>
          </p:nvGrpSpPr>
          <p:grpSpPr>
            <a:xfrm rot="2700000">
              <a:off x="928249" y="27705"/>
              <a:ext cx="7301346" cy="6858000"/>
              <a:chOff x="942109" y="0"/>
              <a:chExt cx="7301346" cy="6858000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5779AF5-5D25-D2DB-0C2A-5889C082D7CA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0EAD46C-9E98-F0B8-9D42-C1FCA5EA22E1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BAFE3FA5-D40B-4251-25CE-E671D73262BF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43414753-1A2E-A4D0-C0AA-A1C711C969DF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</p:grpSp>
        <p:grpSp>
          <p:nvGrpSpPr>
            <p:cNvPr id="10" name="Group 7">
              <a:extLst>
                <a:ext uri="{FF2B5EF4-FFF2-40B4-BE49-F238E27FC236}">
                  <a16:creationId xmlns:a16="http://schemas.microsoft.com/office/drawing/2014/main" id="{06A59408-20B3-9D43-0282-E852A69449C0}"/>
                </a:ext>
              </a:extLst>
            </p:cNvPr>
            <p:cNvGrpSpPr/>
            <p:nvPr/>
          </p:nvGrpSpPr>
          <p:grpSpPr>
            <a:xfrm>
              <a:off x="970684" y="16482"/>
              <a:ext cx="7301346" cy="6858000"/>
              <a:chOff x="942109" y="0"/>
              <a:chExt cx="7301346" cy="6858000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584F9E7D-F12F-7E6C-9CF3-8A397F9A1DD9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51E641B-E7FE-F4F2-CB90-948EA1D6DD7C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43507EAD-4129-5475-82BE-EA136AA164D2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1AAA652D-3E99-5744-CA6E-D91D21F5BE23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</p:grpSp>
        <p:grpSp>
          <p:nvGrpSpPr>
            <p:cNvPr id="11" name="Group 27">
              <a:extLst>
                <a:ext uri="{FF2B5EF4-FFF2-40B4-BE49-F238E27FC236}">
                  <a16:creationId xmlns:a16="http://schemas.microsoft.com/office/drawing/2014/main" id="{20B6C099-B03B-9BF4-B359-3324571DA4DE}"/>
                </a:ext>
              </a:extLst>
            </p:cNvPr>
            <p:cNvGrpSpPr/>
            <p:nvPr/>
          </p:nvGrpSpPr>
          <p:grpSpPr>
            <a:xfrm rot="4304324">
              <a:off x="1391564" y="20068"/>
              <a:ext cx="6377738" cy="6815848"/>
              <a:chOff x="1344276" y="24426"/>
              <a:chExt cx="6221093" cy="6815848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BAE648D9-FB41-8C49-42C1-68072637E67C}"/>
                  </a:ext>
                </a:extLst>
              </p:cNvPr>
              <p:cNvCxnSpPr/>
              <p:nvPr/>
            </p:nvCxnSpPr>
            <p:spPr bwMode="auto">
              <a:xfrm rot="17295676">
                <a:off x="5628250" y="1933050"/>
                <a:ext cx="991476" cy="28827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EA5B94C-6594-9C97-6773-1864F7B752FC}"/>
                  </a:ext>
                </a:extLst>
              </p:cNvPr>
              <p:cNvCxnSpPr/>
              <p:nvPr/>
            </p:nvCxnSpPr>
            <p:spPr bwMode="auto">
              <a:xfrm flipH="1" flipV="1">
                <a:off x="4438591" y="24426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AF90B45-D47F-5E44-9CB8-CD76A2BCE834}"/>
                  </a:ext>
                </a:extLst>
              </p:cNvPr>
              <p:cNvCxnSpPr/>
              <p:nvPr/>
            </p:nvCxnSpPr>
            <p:spPr bwMode="auto">
              <a:xfrm rot="17295676" flipH="1" flipV="1">
                <a:off x="2348743" y="1873355"/>
                <a:ext cx="1109616" cy="311855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DD7069B2-BAF3-6420-4970-7B3D680A39FE}"/>
                  </a:ext>
                </a:extLst>
              </p:cNvPr>
              <p:cNvCxnSpPr/>
              <p:nvPr/>
            </p:nvCxnSpPr>
            <p:spPr bwMode="auto">
              <a:xfrm>
                <a:off x="4460300" y="3390492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</p:grpSp>
        <p:grpSp>
          <p:nvGrpSpPr>
            <p:cNvPr id="12" name="Group 32">
              <a:extLst>
                <a:ext uri="{FF2B5EF4-FFF2-40B4-BE49-F238E27FC236}">
                  <a16:creationId xmlns:a16="http://schemas.microsoft.com/office/drawing/2014/main" id="{92E1F8AD-DE55-7DC9-1A9A-31A49D5DD89C}"/>
                </a:ext>
              </a:extLst>
            </p:cNvPr>
            <p:cNvGrpSpPr/>
            <p:nvPr/>
          </p:nvGrpSpPr>
          <p:grpSpPr>
            <a:xfrm rot="1277659">
              <a:off x="974752" y="57150"/>
              <a:ext cx="7274035" cy="6858000"/>
              <a:chOff x="942109" y="0"/>
              <a:chExt cx="7301346" cy="6858000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D49CD7D-E059-B8A3-296C-2CCE1E3DAF20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6EA4A77-3CA8-32B2-1F5C-CF6DC304AF83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6C96E5A-A471-3841-DB9D-837F7E54A292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974A3B0-51EA-DBAC-E826-32DBA9D6E601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</p:grpSp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D812BFFA-8E7C-3C05-30F1-E69CD2C7C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3382" y="3701217"/>
              <a:ext cx="869173" cy="650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-Q</a:t>
              </a:r>
            </a:p>
          </p:txBody>
        </p:sp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2E2C1C16-AF91-1004-0D59-DCA78B2A4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232" y="3205917"/>
              <a:ext cx="493713" cy="434975"/>
            </a:xfrm>
            <a:prstGeom prst="ellipse">
              <a:avLst/>
            </a:prstGeom>
            <a:solidFill>
              <a:schemeClr val="accent5">
                <a:lumMod val="2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8484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Gauss’ Law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Gauss’ Law states that the electric flux through any closed surface is equal to the net charge Q inside the surface divided by </a:t>
            </a:r>
            <a:r>
              <a:rPr lang="en-US" sz="2800">
                <a:cs typeface="Tahoma" charset="0"/>
              </a:rPr>
              <a:t>ε</a:t>
            </a:r>
            <a:r>
              <a:rPr lang="en-US" sz="2800" baseline="-25000">
                <a:cs typeface="Tahoma" charset="0"/>
              </a:rPr>
              <a:t>o</a:t>
            </a:r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>
                <a:cs typeface="Tahoma" charset="0"/>
              </a:rPr>
              <a:t>ε</a:t>
            </a:r>
            <a:r>
              <a:rPr lang="en-US" sz="2400" baseline="-25000">
                <a:cs typeface="Tahoma" charset="0"/>
              </a:rPr>
              <a:t>o</a:t>
            </a:r>
            <a:r>
              <a:rPr lang="en-US" sz="2400">
                <a:cs typeface="Tahoma" charset="0"/>
              </a:rPr>
              <a:t> is the </a:t>
            </a:r>
            <a:r>
              <a:rPr lang="en-US" sz="2400" i="1">
                <a:cs typeface="Tahoma" charset="0"/>
              </a:rPr>
              <a:t>permittivity of free space</a:t>
            </a:r>
            <a:r>
              <a:rPr lang="en-US" sz="2400">
                <a:cs typeface="Tahoma" charset="0"/>
              </a:rPr>
              <a:t> and equals 8.85 x 10</a:t>
            </a:r>
            <a:r>
              <a:rPr lang="en-US" sz="2400" baseline="30000">
                <a:cs typeface="Tahoma" charset="0"/>
              </a:rPr>
              <a:t>-12</a:t>
            </a:r>
            <a:r>
              <a:rPr lang="en-US" sz="2400">
                <a:cs typeface="Tahoma" charset="0"/>
              </a:rPr>
              <a:t> C</a:t>
            </a:r>
            <a:r>
              <a:rPr lang="en-US" sz="2400" baseline="30000">
                <a:cs typeface="Tahoma" charset="0"/>
              </a:rPr>
              <a:t>2</a:t>
            </a:r>
            <a:r>
              <a:rPr lang="en-US" sz="2400">
                <a:cs typeface="Tahoma" charset="0"/>
              </a:rPr>
              <a:t>/Nm</a:t>
            </a:r>
            <a:r>
              <a:rPr lang="en-US" sz="2400" baseline="30000">
                <a:cs typeface="Tahoma" charset="0"/>
              </a:rPr>
              <a:t>2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area in </a:t>
            </a:r>
            <a:r>
              <a:rPr lang="en-US" sz="2400">
                <a:cs typeface="Tahoma" charset="0"/>
              </a:rPr>
              <a:t>Φ is an imaginary surface, a Gaussian surface, it does not have to coincide with the surface of a physical object</a:t>
            </a:r>
            <a:endParaRPr lang="en-US" sz="2400"/>
          </a:p>
        </p:txBody>
      </p:sp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3733800" y="3200400"/>
          <a:ext cx="1676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080" imgH="444240" progId="">
                  <p:embed/>
                </p:oleObj>
              </mc:Choice>
              <mc:Fallback>
                <p:oleObj name="Equation" r:id="rId2" imgW="838080" imgH="444240" progId="">
                  <p:embed/>
                  <p:pic>
                    <p:nvPicPr>
                      <p:cNvPr id="819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200400"/>
                        <a:ext cx="16764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8FCA8D-F239-B8E2-E6DA-C7226B220F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Finally, Spherical Shells!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C09E6C5-0623-3AF4-EF12-70F64E7477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386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213" name="Oval 5"/>
          <p:cNvSpPr>
            <a:spLocks noChangeArrowheads="1"/>
          </p:cNvSpPr>
          <p:nvPr/>
        </p:nvSpPr>
        <p:spPr bwMode="auto">
          <a:xfrm>
            <a:off x="5481638" y="2036763"/>
            <a:ext cx="2989262" cy="2668587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8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223.27.2</a:t>
            </a:r>
          </a:p>
        </p:txBody>
      </p:sp>
      <p:sp>
        <p:nvSpPr>
          <p:cNvPr id="2398211" name="Rectangle 3"/>
          <p:cNvSpPr>
            <a:spLocks noGrp="1" noChangeArrowheads="1"/>
          </p:cNvSpPr>
          <p:nvPr>
            <p:ph idx="1"/>
          </p:nvPr>
        </p:nvSpPr>
        <p:spPr>
          <a:xfrm>
            <a:off x="458456" y="1887608"/>
            <a:ext cx="4545012" cy="4635500"/>
          </a:xfrm>
          <a:solidFill>
            <a:schemeClr val="bg1"/>
          </a:solidFill>
        </p:spPr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2800"/>
              <a:t>I have a spherical closed shell of total charge, Q, as shown. What is the electric field strength, E, inside the shell?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/>
              <a:t>Q/</a:t>
            </a:r>
            <a:r>
              <a:rPr lang="en-US" sz="2800">
                <a:sym typeface="Symbol" pitchFamily="18" charset="2"/>
              </a:rPr>
              <a:t></a:t>
            </a:r>
            <a:r>
              <a:rPr lang="en-US" sz="2800" baseline="-25000">
                <a:sym typeface="Symbol" pitchFamily="18" charset="2"/>
              </a:rPr>
              <a:t>o</a:t>
            </a:r>
            <a:endParaRPr lang="en-US" sz="2800">
              <a:sym typeface="Symbol" pitchFamily="18" charset="2"/>
            </a:endParaRP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/>
              <a:t>Q/(4</a:t>
            </a:r>
            <a:r>
              <a:rPr lang="en-US" sz="2800">
                <a:sym typeface="Symbol" pitchFamily="18" charset="2"/>
              </a:rPr>
              <a:t></a:t>
            </a:r>
            <a:r>
              <a:rPr lang="en-US" sz="2800" baseline="-25000">
                <a:sym typeface="Symbol" pitchFamily="18" charset="2"/>
              </a:rPr>
              <a:t>o</a:t>
            </a:r>
            <a:r>
              <a:rPr lang="en-US" sz="2800">
                <a:sym typeface="Symbol" pitchFamily="18" charset="2"/>
              </a:rPr>
              <a:t>r</a:t>
            </a:r>
            <a:r>
              <a:rPr lang="en-US" sz="2800" baseline="30000">
                <a:sym typeface="Symbol" pitchFamily="18" charset="2"/>
              </a:rPr>
              <a:t>2</a:t>
            </a:r>
            <a:r>
              <a:rPr lang="en-US" sz="2800">
                <a:sym typeface="Symbol" pitchFamily="18" charset="2"/>
              </a:rPr>
              <a:t>)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/>
              <a:t>4Q/(</a:t>
            </a:r>
            <a:r>
              <a:rPr lang="en-US" sz="2800">
                <a:sym typeface="Symbol" pitchFamily="18" charset="2"/>
              </a:rPr>
              <a:t></a:t>
            </a:r>
            <a:r>
              <a:rPr lang="en-US" sz="2800" baseline="-25000">
                <a:sym typeface="Symbol" pitchFamily="18" charset="2"/>
              </a:rPr>
              <a:t>o</a:t>
            </a:r>
            <a:r>
              <a:rPr lang="en-US" sz="2800">
                <a:sym typeface="Symbol" pitchFamily="18" charset="2"/>
              </a:rPr>
              <a:t>)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>
                <a:sym typeface="Symbol" pitchFamily="18" charset="2"/>
              </a:rPr>
              <a:t>zero</a:t>
            </a:r>
          </a:p>
        </p:txBody>
      </p:sp>
      <p:sp>
        <p:nvSpPr>
          <p:cNvPr id="2398214" name="Oval 6"/>
          <p:cNvSpPr>
            <a:spLocks noChangeArrowheads="1"/>
          </p:cNvSpPr>
          <p:nvPr/>
        </p:nvSpPr>
        <p:spPr bwMode="auto">
          <a:xfrm>
            <a:off x="5737225" y="2220913"/>
            <a:ext cx="2495550" cy="2292350"/>
          </a:xfrm>
          <a:prstGeom prst="ellipse">
            <a:avLst/>
          </a:prstGeom>
          <a:solidFill>
            <a:srgbClr val="CC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8215" name="Text Box 7"/>
          <p:cNvSpPr txBox="1">
            <a:spLocks noChangeArrowheads="1"/>
          </p:cNvSpPr>
          <p:nvPr/>
        </p:nvSpPr>
        <p:spPr bwMode="auto">
          <a:xfrm>
            <a:off x="5454650" y="3208338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16" name="Text Box 8"/>
          <p:cNvSpPr txBox="1">
            <a:spLocks noChangeArrowheads="1"/>
          </p:cNvSpPr>
          <p:nvPr/>
        </p:nvSpPr>
        <p:spPr bwMode="auto">
          <a:xfrm>
            <a:off x="8220075" y="321627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17" name="Text Box 9"/>
          <p:cNvSpPr txBox="1">
            <a:spLocks noChangeArrowheads="1"/>
          </p:cNvSpPr>
          <p:nvPr/>
        </p:nvSpPr>
        <p:spPr bwMode="auto">
          <a:xfrm>
            <a:off x="6848475" y="1947863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18" name="Text Box 10"/>
          <p:cNvSpPr txBox="1">
            <a:spLocks noChangeArrowheads="1"/>
          </p:cNvSpPr>
          <p:nvPr/>
        </p:nvSpPr>
        <p:spPr bwMode="auto">
          <a:xfrm>
            <a:off x="6813550" y="442277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19" name="Text Box 11"/>
          <p:cNvSpPr txBox="1">
            <a:spLocks noChangeArrowheads="1"/>
          </p:cNvSpPr>
          <p:nvPr/>
        </p:nvSpPr>
        <p:spPr bwMode="auto">
          <a:xfrm>
            <a:off x="5934075" y="223837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0" name="Text Box 12"/>
          <p:cNvSpPr txBox="1">
            <a:spLocks noChangeArrowheads="1"/>
          </p:cNvSpPr>
          <p:nvPr/>
        </p:nvSpPr>
        <p:spPr bwMode="auto">
          <a:xfrm>
            <a:off x="7827963" y="404653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1" name="Text Box 13"/>
          <p:cNvSpPr txBox="1">
            <a:spLocks noChangeArrowheads="1"/>
          </p:cNvSpPr>
          <p:nvPr/>
        </p:nvSpPr>
        <p:spPr bwMode="auto">
          <a:xfrm>
            <a:off x="5891213" y="409733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2" name="Text Box 14"/>
          <p:cNvSpPr txBox="1">
            <a:spLocks noChangeArrowheads="1"/>
          </p:cNvSpPr>
          <p:nvPr/>
        </p:nvSpPr>
        <p:spPr bwMode="auto">
          <a:xfrm>
            <a:off x="7888288" y="242093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3" name="Text Box 15"/>
          <p:cNvSpPr txBox="1">
            <a:spLocks noChangeArrowheads="1"/>
          </p:cNvSpPr>
          <p:nvPr/>
        </p:nvSpPr>
        <p:spPr bwMode="auto">
          <a:xfrm>
            <a:off x="7446963" y="210978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4" name="Text Box 16"/>
          <p:cNvSpPr txBox="1">
            <a:spLocks noChangeArrowheads="1"/>
          </p:cNvSpPr>
          <p:nvPr/>
        </p:nvSpPr>
        <p:spPr bwMode="auto">
          <a:xfrm>
            <a:off x="6408738" y="2000250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5" name="Text Box 17"/>
          <p:cNvSpPr txBox="1">
            <a:spLocks noChangeArrowheads="1"/>
          </p:cNvSpPr>
          <p:nvPr/>
        </p:nvSpPr>
        <p:spPr bwMode="auto">
          <a:xfrm>
            <a:off x="5603875" y="263207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6" name="Text Box 18"/>
          <p:cNvSpPr txBox="1">
            <a:spLocks noChangeArrowheads="1"/>
          </p:cNvSpPr>
          <p:nvPr/>
        </p:nvSpPr>
        <p:spPr bwMode="auto">
          <a:xfrm>
            <a:off x="5567363" y="3656013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7" name="Text Box 19"/>
          <p:cNvSpPr txBox="1">
            <a:spLocks noChangeArrowheads="1"/>
          </p:cNvSpPr>
          <p:nvPr/>
        </p:nvSpPr>
        <p:spPr bwMode="auto">
          <a:xfrm>
            <a:off x="6329363" y="4330700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8" name="Text Box 20"/>
          <p:cNvSpPr txBox="1">
            <a:spLocks noChangeArrowheads="1"/>
          </p:cNvSpPr>
          <p:nvPr/>
        </p:nvSpPr>
        <p:spPr bwMode="auto">
          <a:xfrm>
            <a:off x="7396163" y="4308475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9" name="Text Box 21"/>
          <p:cNvSpPr txBox="1">
            <a:spLocks noChangeArrowheads="1"/>
          </p:cNvSpPr>
          <p:nvPr/>
        </p:nvSpPr>
        <p:spPr bwMode="auto">
          <a:xfrm>
            <a:off x="8070850" y="369252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30" name="Text Box 22"/>
          <p:cNvSpPr txBox="1">
            <a:spLocks noChangeArrowheads="1"/>
          </p:cNvSpPr>
          <p:nvPr/>
        </p:nvSpPr>
        <p:spPr bwMode="auto">
          <a:xfrm>
            <a:off x="8107363" y="277018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31" name="Oval 23"/>
          <p:cNvSpPr>
            <a:spLocks noChangeArrowheads="1"/>
          </p:cNvSpPr>
          <p:nvPr/>
        </p:nvSpPr>
        <p:spPr bwMode="auto">
          <a:xfrm>
            <a:off x="6170613" y="2600325"/>
            <a:ext cx="1684337" cy="1524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8232" name="Freeform 24"/>
          <p:cNvSpPr>
            <a:spLocks/>
          </p:cNvSpPr>
          <p:nvPr/>
        </p:nvSpPr>
        <p:spPr bwMode="auto">
          <a:xfrm rot="3283163">
            <a:off x="6314281" y="1997869"/>
            <a:ext cx="935038" cy="21590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98233" name="Text Box 25"/>
          <p:cNvSpPr txBox="1">
            <a:spLocks noChangeArrowheads="1"/>
          </p:cNvSpPr>
          <p:nvPr/>
        </p:nvSpPr>
        <p:spPr bwMode="auto">
          <a:xfrm>
            <a:off x="5399088" y="1366838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Spherical Closed Surface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Draw the charge distribution </a:t>
            </a:r>
          </a:p>
          <a:p>
            <a:endParaRPr lang="en-US" dirty="0"/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5305425" y="2039937"/>
            <a:ext cx="2989263" cy="3038203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5545138" y="2220913"/>
            <a:ext cx="2495550" cy="2686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 flipV="1">
            <a:off x="5315810" y="3628106"/>
            <a:ext cx="3068638" cy="1538804"/>
            <a:chOff x="5262563" y="1947863"/>
            <a:chExt cx="3068638" cy="1604962"/>
          </a:xfrm>
        </p:grpSpPr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7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262563" y="1947863"/>
            <a:ext cx="3068638" cy="1604962"/>
            <a:chOff x="5262563" y="1947863"/>
            <a:chExt cx="3068638" cy="1604962"/>
          </a:xfrm>
        </p:grpSpPr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5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6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7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9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5535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Draw the field lines using symmetry </a:t>
            </a:r>
          </a:p>
        </p:txBody>
      </p:sp>
      <p:sp>
        <p:nvSpPr>
          <p:cNvPr id="168965" name="Oval 5"/>
          <p:cNvSpPr>
            <a:spLocks noChangeArrowheads="1"/>
          </p:cNvSpPr>
          <p:nvPr/>
        </p:nvSpPr>
        <p:spPr bwMode="auto">
          <a:xfrm>
            <a:off x="5305425" y="2039937"/>
            <a:ext cx="2989263" cy="3038203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64" name="Oval 4"/>
          <p:cNvSpPr>
            <a:spLocks noChangeArrowheads="1"/>
          </p:cNvSpPr>
          <p:nvPr/>
        </p:nvSpPr>
        <p:spPr bwMode="auto">
          <a:xfrm>
            <a:off x="5545138" y="2220913"/>
            <a:ext cx="2495550" cy="2686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262563" y="1947863"/>
            <a:ext cx="3068638" cy="1604962"/>
            <a:chOff x="5262563" y="1947863"/>
            <a:chExt cx="3068638" cy="1604962"/>
          </a:xfrm>
        </p:grpSpPr>
        <p:sp>
          <p:nvSpPr>
            <p:cNvPr id="168966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67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68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0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3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4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5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6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8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373696" y="3576411"/>
            <a:ext cx="4780623" cy="26987"/>
            <a:chOff x="4373696" y="3367088"/>
            <a:chExt cx="4780623" cy="2698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33" name="Group 32"/>
          <p:cNvGrpSpPr/>
          <p:nvPr/>
        </p:nvGrpSpPr>
        <p:grpSpPr>
          <a:xfrm rot="5400000">
            <a:off x="4437960" y="3497454"/>
            <a:ext cx="4780623" cy="26987"/>
            <a:chOff x="4373696" y="3367088"/>
            <a:chExt cx="4780623" cy="26987"/>
          </a:xfrm>
        </p:grpSpPr>
        <p:cxnSp>
          <p:nvCxnSpPr>
            <p:cNvPr id="34" name="Straight Arrow Connector 33"/>
            <p:cNvCxnSpPr/>
            <p:nvPr/>
          </p:nvCxnSpPr>
          <p:spPr bwMode="auto">
            <a:xfrm>
              <a:off x="5545138" y="3367088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42" name="Group 41"/>
          <p:cNvGrpSpPr/>
          <p:nvPr/>
        </p:nvGrpSpPr>
        <p:grpSpPr>
          <a:xfrm flipV="1">
            <a:off x="5315810" y="3628106"/>
            <a:ext cx="3068638" cy="1538804"/>
            <a:chOff x="5262563" y="1947863"/>
            <a:chExt cx="3068638" cy="1604962"/>
          </a:xfrm>
        </p:grpSpPr>
        <p:sp>
          <p:nvSpPr>
            <p:cNvPr id="4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 rot="2939717">
            <a:off x="4349824" y="3552539"/>
            <a:ext cx="4780623" cy="26987"/>
            <a:chOff x="4373696" y="3367088"/>
            <a:chExt cx="4780623" cy="26987"/>
          </a:xfrm>
        </p:grpSpPr>
        <p:cxnSp>
          <p:nvCxnSpPr>
            <p:cNvPr id="54" name="Straight Arrow Connector 53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5" name="Straight Arrow Connector 54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 rot="19580645">
            <a:off x="4381037" y="3550701"/>
            <a:ext cx="4780623" cy="26987"/>
            <a:chOff x="4373696" y="3367088"/>
            <a:chExt cx="4780623" cy="26987"/>
          </a:xfrm>
        </p:grpSpPr>
        <p:cxnSp>
          <p:nvCxnSpPr>
            <p:cNvPr id="59" name="Straight Arrow Connector 58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0661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5305425" y="2039937"/>
            <a:ext cx="2989263" cy="3038203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545138" y="2220913"/>
            <a:ext cx="2495550" cy="2686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5262563" y="1947863"/>
            <a:ext cx="3068638" cy="1604962"/>
            <a:chOff x="5262563" y="1947863"/>
            <a:chExt cx="3068638" cy="1604962"/>
          </a:xfrm>
        </p:grpSpPr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73696" y="3576411"/>
            <a:ext cx="4780623" cy="26987"/>
            <a:chOff x="4373696" y="3367088"/>
            <a:chExt cx="4780623" cy="26987"/>
          </a:xfrm>
        </p:grpSpPr>
        <p:cxnSp>
          <p:nvCxnSpPr>
            <p:cNvPr id="43" name="Straight Arrow Connector 4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 rot="5400000">
            <a:off x="4437960" y="3497454"/>
            <a:ext cx="4780623" cy="26987"/>
            <a:chOff x="4373696" y="3367088"/>
            <a:chExt cx="4780623" cy="26987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>
              <a:off x="5545138" y="3367088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 flipV="1">
            <a:off x="5315810" y="3628106"/>
            <a:ext cx="3068638" cy="1538804"/>
            <a:chOff x="5262563" y="1947863"/>
            <a:chExt cx="3068638" cy="1604962"/>
          </a:xfrm>
        </p:grpSpPr>
        <p:sp>
          <p:nvSpPr>
            <p:cNvPr id="5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 rot="2939717">
            <a:off x="4349824" y="3552539"/>
            <a:ext cx="4780623" cy="26987"/>
            <a:chOff x="4373696" y="3367088"/>
            <a:chExt cx="4780623" cy="26987"/>
          </a:xfrm>
        </p:grpSpPr>
        <p:cxnSp>
          <p:nvCxnSpPr>
            <p:cNvPr id="63" name="Straight Arrow Connector 6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67" name="Group 66"/>
          <p:cNvGrpSpPr/>
          <p:nvPr/>
        </p:nvGrpSpPr>
        <p:grpSpPr>
          <a:xfrm rot="19580645">
            <a:off x="4381037" y="3550701"/>
            <a:ext cx="4780623" cy="26987"/>
            <a:chOff x="4373696" y="3367088"/>
            <a:chExt cx="4780623" cy="26987"/>
          </a:xfrm>
        </p:grpSpPr>
        <p:cxnSp>
          <p:nvCxnSpPr>
            <p:cNvPr id="68" name="Straight Arrow Connector 67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9" name="Straight Arrow Connector 6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Choose, make up, invent, a closed surface that makes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Either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             0</a:t>
            </a:r>
          </a:p>
        </p:txBody>
      </p:sp>
      <p:sp>
        <p:nvSpPr>
          <p:cNvPr id="168983" name="Freeform 23"/>
          <p:cNvSpPr>
            <a:spLocks/>
          </p:cNvSpPr>
          <p:nvPr/>
        </p:nvSpPr>
        <p:spPr bwMode="auto">
          <a:xfrm rot="3283163">
            <a:off x="6121400" y="1998663"/>
            <a:ext cx="935037" cy="21590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8984" name="Text Box 24"/>
          <p:cNvSpPr txBox="1">
            <a:spLocks noChangeArrowheads="1"/>
          </p:cNvSpPr>
          <p:nvPr/>
        </p:nvSpPr>
        <p:spPr bwMode="auto">
          <a:xfrm>
            <a:off x="5207000" y="1366838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Spherical Closed Surface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87706" y="3182724"/>
                <a:ext cx="1746174" cy="508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𝑑</m:t>
                      </m:r>
                      <m:acc>
                        <m:accPr>
                          <m:chr m:val="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06" y="3182724"/>
                <a:ext cx="1746174" cy="50885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198085" y="4374862"/>
                <a:ext cx="174617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ea typeface="Cambria Math"/>
                          <a:sym typeface="Symbol" panose="05050102010706020507" pitchFamily="18" charset="2"/>
                        </a:rPr>
                        <m:t>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𝐸𝑑𝐴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085" y="4374862"/>
                <a:ext cx="174617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4"/>
          <p:cNvSpPr>
            <a:spLocks noChangeArrowheads="1"/>
          </p:cNvSpPr>
          <p:nvPr/>
        </p:nvSpPr>
        <p:spPr bwMode="auto">
          <a:xfrm>
            <a:off x="5784217" y="2561631"/>
            <a:ext cx="2052571" cy="2015082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5305425" y="2039937"/>
            <a:ext cx="2989263" cy="3038203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545138" y="2220913"/>
            <a:ext cx="2495550" cy="2686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5262563" y="1947863"/>
            <a:ext cx="3068638" cy="1604962"/>
            <a:chOff x="5262563" y="1947863"/>
            <a:chExt cx="3068638" cy="1604962"/>
          </a:xfrm>
        </p:grpSpPr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73696" y="3576411"/>
            <a:ext cx="4780623" cy="26987"/>
            <a:chOff x="4373696" y="3367088"/>
            <a:chExt cx="4780623" cy="26987"/>
          </a:xfrm>
        </p:grpSpPr>
        <p:cxnSp>
          <p:nvCxnSpPr>
            <p:cNvPr id="43" name="Straight Arrow Connector 4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 rot="5400000">
            <a:off x="4437960" y="3497454"/>
            <a:ext cx="4780623" cy="26987"/>
            <a:chOff x="4373696" y="3367088"/>
            <a:chExt cx="4780623" cy="26987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>
              <a:off x="5545138" y="3367088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 flipV="1">
            <a:off x="5315810" y="3628106"/>
            <a:ext cx="3068638" cy="1538804"/>
            <a:chOff x="5262563" y="1947863"/>
            <a:chExt cx="3068638" cy="1604962"/>
          </a:xfrm>
        </p:grpSpPr>
        <p:sp>
          <p:nvSpPr>
            <p:cNvPr id="5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 rot="2939717">
            <a:off x="4349824" y="3552539"/>
            <a:ext cx="4780623" cy="26987"/>
            <a:chOff x="4373696" y="3367088"/>
            <a:chExt cx="4780623" cy="26987"/>
          </a:xfrm>
        </p:grpSpPr>
        <p:cxnSp>
          <p:nvCxnSpPr>
            <p:cNvPr id="63" name="Straight Arrow Connector 6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67" name="Group 66"/>
          <p:cNvGrpSpPr/>
          <p:nvPr/>
        </p:nvGrpSpPr>
        <p:grpSpPr>
          <a:xfrm rot="19580645">
            <a:off x="4381037" y="3550701"/>
            <a:ext cx="4780623" cy="26987"/>
            <a:chOff x="4373696" y="3367088"/>
            <a:chExt cx="4780623" cy="26987"/>
          </a:xfrm>
        </p:grpSpPr>
        <p:cxnSp>
          <p:nvCxnSpPr>
            <p:cNvPr id="68" name="Straight Arrow Connector 67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9" name="Straight Arrow Connector 6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Find Q</a:t>
            </a:r>
            <a:r>
              <a:rPr lang="en-US" baseline="-25000" dirty="0"/>
              <a:t>in</a:t>
            </a:r>
            <a:endParaRPr lang="en-US" dirty="0"/>
          </a:p>
        </p:txBody>
      </p:sp>
      <p:sp>
        <p:nvSpPr>
          <p:cNvPr id="168983" name="Freeform 23"/>
          <p:cNvSpPr>
            <a:spLocks/>
          </p:cNvSpPr>
          <p:nvPr/>
        </p:nvSpPr>
        <p:spPr bwMode="auto">
          <a:xfrm rot="3283163">
            <a:off x="6121400" y="1998663"/>
            <a:ext cx="935037" cy="21590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8984" name="Text Box 24"/>
          <p:cNvSpPr txBox="1">
            <a:spLocks noChangeArrowheads="1"/>
          </p:cNvSpPr>
          <p:nvPr/>
        </p:nvSpPr>
        <p:spPr bwMode="auto">
          <a:xfrm>
            <a:off x="5207000" y="1366838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Spherical Closed Surface</a:t>
            </a:r>
          </a:p>
        </p:txBody>
      </p:sp>
      <p:sp>
        <p:nvSpPr>
          <p:cNvPr id="72" name="Oval 4"/>
          <p:cNvSpPr>
            <a:spLocks noChangeArrowheads="1"/>
          </p:cNvSpPr>
          <p:nvPr/>
        </p:nvSpPr>
        <p:spPr bwMode="auto">
          <a:xfrm>
            <a:off x="5784217" y="2561631"/>
            <a:ext cx="2052571" cy="2015082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4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 in Closed Surface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32425"/>
            <a:ext cx="8229600" cy="693738"/>
          </a:xfrm>
        </p:spPr>
        <p:txBody>
          <a:bodyPr/>
          <a:lstStyle/>
          <a:p>
            <a:endParaRPr lang="en-US"/>
          </a:p>
        </p:txBody>
      </p:sp>
      <p:grpSp>
        <p:nvGrpSpPr>
          <p:cNvPr id="167950" name="Group 14"/>
          <p:cNvGrpSpPr>
            <a:grpSpLocks/>
          </p:cNvGrpSpPr>
          <p:nvPr/>
        </p:nvGrpSpPr>
        <p:grpSpPr bwMode="auto">
          <a:xfrm>
            <a:off x="444500" y="1803400"/>
            <a:ext cx="5651500" cy="3035300"/>
            <a:chOff x="280" y="1136"/>
            <a:chExt cx="3560" cy="1912"/>
          </a:xfrm>
        </p:grpSpPr>
        <p:sp>
          <p:nvSpPr>
            <p:cNvPr id="167948" name="Oval 12"/>
            <p:cNvSpPr>
              <a:spLocks noChangeArrowheads="1"/>
            </p:cNvSpPr>
            <p:nvPr/>
          </p:nvSpPr>
          <p:spPr bwMode="auto">
            <a:xfrm>
              <a:off x="1872" y="1136"/>
              <a:ext cx="1968" cy="19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7941" name="Freeform 5"/>
            <p:cNvSpPr>
              <a:spLocks/>
            </p:cNvSpPr>
            <p:nvPr/>
          </p:nvSpPr>
          <p:spPr bwMode="auto">
            <a:xfrm>
              <a:off x="1408" y="1399"/>
              <a:ext cx="558" cy="228"/>
            </a:xfrm>
            <a:custGeom>
              <a:avLst/>
              <a:gdLst/>
              <a:ahLst/>
              <a:cxnLst>
                <a:cxn ang="0">
                  <a:pos x="558" y="228"/>
                </a:cxn>
                <a:cxn ang="0">
                  <a:pos x="329" y="73"/>
                </a:cxn>
                <a:cxn ang="0">
                  <a:pos x="338" y="201"/>
                </a:cxn>
                <a:cxn ang="0">
                  <a:pos x="0" y="0"/>
                </a:cxn>
              </a:cxnLst>
              <a:rect l="0" t="0" r="r" b="b"/>
              <a:pathLst>
                <a:path w="558" h="228">
                  <a:moveTo>
                    <a:pt x="558" y="228"/>
                  </a:moveTo>
                  <a:cubicBezTo>
                    <a:pt x="462" y="152"/>
                    <a:pt x="366" y="77"/>
                    <a:pt x="329" y="73"/>
                  </a:cubicBezTo>
                  <a:cubicBezTo>
                    <a:pt x="292" y="69"/>
                    <a:pt x="393" y="213"/>
                    <a:pt x="338" y="201"/>
                  </a:cubicBezTo>
                  <a:cubicBezTo>
                    <a:pt x="283" y="189"/>
                    <a:pt x="141" y="9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42" name="Text Box 6"/>
            <p:cNvSpPr txBox="1">
              <a:spLocks noChangeArrowheads="1"/>
            </p:cNvSpPr>
            <p:nvPr/>
          </p:nvSpPr>
          <p:spPr bwMode="auto">
            <a:xfrm>
              <a:off x="280" y="1199"/>
              <a:ext cx="15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Spherical Closed Surface</a:t>
              </a:r>
            </a:p>
          </p:txBody>
        </p:sp>
        <p:sp>
          <p:nvSpPr>
            <p:cNvPr id="167944" name="Text Box 8"/>
            <p:cNvSpPr txBox="1">
              <a:spLocks noChangeArrowheads="1"/>
            </p:cNvSpPr>
            <p:nvPr/>
          </p:nvSpPr>
          <p:spPr bwMode="auto">
            <a:xfrm>
              <a:off x="2859" y="2260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Q</a:t>
              </a:r>
            </a:p>
          </p:txBody>
        </p:sp>
        <p:sp>
          <p:nvSpPr>
            <p:cNvPr id="167945" name="Line 9"/>
            <p:cNvSpPr>
              <a:spLocks noChangeShapeType="1"/>
            </p:cNvSpPr>
            <p:nvPr/>
          </p:nvSpPr>
          <p:spPr bwMode="auto">
            <a:xfrm flipH="1" flipV="1">
              <a:off x="2194" y="1399"/>
              <a:ext cx="704" cy="6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43" name="Oval 7"/>
            <p:cNvSpPr>
              <a:spLocks noChangeArrowheads="1"/>
            </p:cNvSpPr>
            <p:nvPr/>
          </p:nvSpPr>
          <p:spPr bwMode="auto">
            <a:xfrm>
              <a:off x="2743" y="1948"/>
              <a:ext cx="311" cy="274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67946" name="Text Box 10"/>
            <p:cNvSpPr txBox="1">
              <a:spLocks noChangeArrowheads="1"/>
            </p:cNvSpPr>
            <p:nvPr/>
          </p:nvSpPr>
          <p:spPr bwMode="auto">
            <a:xfrm>
              <a:off x="2340" y="1657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  <p:sp>
          <p:nvSpPr>
            <p:cNvPr id="167949" name="Freeform 13"/>
            <p:cNvSpPr>
              <a:spLocks/>
            </p:cNvSpPr>
            <p:nvPr/>
          </p:nvSpPr>
          <p:spPr bwMode="auto">
            <a:xfrm>
              <a:off x="2918" y="2461"/>
              <a:ext cx="763" cy="371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5305425" y="2039937"/>
            <a:ext cx="2989263" cy="3038203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545138" y="2220913"/>
            <a:ext cx="2495550" cy="2686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5262563" y="1947863"/>
            <a:ext cx="3068638" cy="1604962"/>
            <a:chOff x="5262563" y="1947863"/>
            <a:chExt cx="3068638" cy="1604962"/>
          </a:xfrm>
        </p:grpSpPr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73696" y="3576411"/>
            <a:ext cx="4780623" cy="26987"/>
            <a:chOff x="4373696" y="3367088"/>
            <a:chExt cx="4780623" cy="26987"/>
          </a:xfrm>
        </p:grpSpPr>
        <p:cxnSp>
          <p:nvCxnSpPr>
            <p:cNvPr id="43" name="Straight Arrow Connector 4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 rot="5400000">
            <a:off x="4437960" y="3497454"/>
            <a:ext cx="4780623" cy="26987"/>
            <a:chOff x="4373696" y="3367088"/>
            <a:chExt cx="4780623" cy="26987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>
              <a:off x="5545138" y="3367088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 flipV="1">
            <a:off x="5315810" y="3628106"/>
            <a:ext cx="3068638" cy="1538804"/>
            <a:chOff x="5262563" y="1947863"/>
            <a:chExt cx="3068638" cy="1604962"/>
          </a:xfrm>
        </p:grpSpPr>
        <p:sp>
          <p:nvSpPr>
            <p:cNvPr id="5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 rot="2939717">
            <a:off x="4349824" y="3552539"/>
            <a:ext cx="4780623" cy="26987"/>
            <a:chOff x="4373696" y="3367088"/>
            <a:chExt cx="4780623" cy="26987"/>
          </a:xfrm>
        </p:grpSpPr>
        <p:cxnSp>
          <p:nvCxnSpPr>
            <p:cNvPr id="63" name="Straight Arrow Connector 6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67" name="Group 66"/>
          <p:cNvGrpSpPr/>
          <p:nvPr/>
        </p:nvGrpSpPr>
        <p:grpSpPr>
          <a:xfrm rot="19580645">
            <a:off x="4381037" y="3550701"/>
            <a:ext cx="4780623" cy="26987"/>
            <a:chOff x="4373696" y="3367088"/>
            <a:chExt cx="4780623" cy="26987"/>
          </a:xfrm>
        </p:grpSpPr>
        <p:cxnSp>
          <p:nvCxnSpPr>
            <p:cNvPr id="68" name="Straight Arrow Connector 67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9" name="Straight Arrow Connector 6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Solve (guess, like Gauss)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find  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8983" name="Freeform 23"/>
          <p:cNvSpPr>
            <a:spLocks/>
          </p:cNvSpPr>
          <p:nvPr/>
        </p:nvSpPr>
        <p:spPr bwMode="auto">
          <a:xfrm rot="3283163">
            <a:off x="6121400" y="1998663"/>
            <a:ext cx="935037" cy="21590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8984" name="Text Box 24"/>
          <p:cNvSpPr txBox="1">
            <a:spLocks noChangeArrowheads="1"/>
          </p:cNvSpPr>
          <p:nvPr/>
        </p:nvSpPr>
        <p:spPr bwMode="auto">
          <a:xfrm>
            <a:off x="5207000" y="1366838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Spherical Closed Surface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561641" y="2967100"/>
                <a:ext cx="1746174" cy="1384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𝐸𝑑𝐴</m:t>
                          </m:r>
                          <m: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/>
                                      <a:ea typeface="Cambria Math"/>
                                    </a:rPr>
                                    <m:t>𝑖𝑛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/>
                                      <a:ea typeface="Cambria Math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/>
                                      <a:ea typeface="Cambria Math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641" y="2967100"/>
                <a:ext cx="1746174" cy="1384033"/>
              </a:xfrm>
              <a:prstGeom prst="rect">
                <a:avLst/>
              </a:prstGeom>
              <a:blipFill rotWithShape="1">
                <a:blip r:embed="rId2"/>
                <a:stretch>
                  <a:fillRect r="-34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4"/>
          <p:cNvSpPr>
            <a:spLocks noChangeArrowheads="1"/>
          </p:cNvSpPr>
          <p:nvPr/>
        </p:nvSpPr>
        <p:spPr bwMode="auto">
          <a:xfrm>
            <a:off x="5784217" y="2561631"/>
            <a:ext cx="2052571" cy="2015082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41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endParaRPr lang="en-U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137150" y="1366838"/>
            <a:ext cx="3309938" cy="3498850"/>
            <a:chOff x="3236" y="861"/>
            <a:chExt cx="2085" cy="2204"/>
          </a:xfrm>
        </p:grpSpPr>
        <p:sp>
          <p:nvSpPr>
            <p:cNvPr id="169989" name="Oval 5"/>
            <p:cNvSpPr>
              <a:spLocks noChangeArrowheads="1"/>
            </p:cNvSpPr>
            <p:nvPr/>
          </p:nvSpPr>
          <p:spPr bwMode="auto">
            <a:xfrm>
              <a:off x="3342" y="1285"/>
              <a:ext cx="1883" cy="1681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90" name="Oval 6"/>
            <p:cNvSpPr>
              <a:spLocks noChangeArrowheads="1"/>
            </p:cNvSpPr>
            <p:nvPr/>
          </p:nvSpPr>
          <p:spPr bwMode="auto">
            <a:xfrm>
              <a:off x="3493" y="1399"/>
              <a:ext cx="1572" cy="14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91" name="Text Box 7"/>
            <p:cNvSpPr txBox="1">
              <a:spLocks noChangeArrowheads="1"/>
            </p:cNvSpPr>
            <p:nvPr/>
          </p:nvSpPr>
          <p:spPr bwMode="auto">
            <a:xfrm>
              <a:off x="3315" y="2021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2" name="Text Box 8"/>
            <p:cNvSpPr txBox="1">
              <a:spLocks noChangeArrowheads="1"/>
            </p:cNvSpPr>
            <p:nvPr/>
          </p:nvSpPr>
          <p:spPr bwMode="auto">
            <a:xfrm>
              <a:off x="5057" y="202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3" name="Text Box 9"/>
            <p:cNvSpPr txBox="1">
              <a:spLocks noChangeArrowheads="1"/>
            </p:cNvSpPr>
            <p:nvPr/>
          </p:nvSpPr>
          <p:spPr bwMode="auto">
            <a:xfrm>
              <a:off x="4193" y="1227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4" name="Text Box 10"/>
            <p:cNvSpPr txBox="1">
              <a:spLocks noChangeArrowheads="1"/>
            </p:cNvSpPr>
            <p:nvPr/>
          </p:nvSpPr>
          <p:spPr bwMode="auto">
            <a:xfrm>
              <a:off x="4171" y="278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5" name="Text Box 11"/>
            <p:cNvSpPr txBox="1">
              <a:spLocks noChangeArrowheads="1"/>
            </p:cNvSpPr>
            <p:nvPr/>
          </p:nvSpPr>
          <p:spPr bwMode="auto">
            <a:xfrm>
              <a:off x="3617" y="1410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6" name="Text Box 12"/>
            <p:cNvSpPr txBox="1">
              <a:spLocks noChangeArrowheads="1"/>
            </p:cNvSpPr>
            <p:nvPr/>
          </p:nvSpPr>
          <p:spPr bwMode="auto">
            <a:xfrm>
              <a:off x="4810" y="2549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7" name="Text Box 13"/>
            <p:cNvSpPr txBox="1">
              <a:spLocks noChangeArrowheads="1"/>
            </p:cNvSpPr>
            <p:nvPr/>
          </p:nvSpPr>
          <p:spPr bwMode="auto">
            <a:xfrm>
              <a:off x="3590" y="2581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8" name="Text Box 14"/>
            <p:cNvSpPr txBox="1">
              <a:spLocks noChangeArrowheads="1"/>
            </p:cNvSpPr>
            <p:nvPr/>
          </p:nvSpPr>
          <p:spPr bwMode="auto">
            <a:xfrm>
              <a:off x="4848" y="1525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9" name="Text Box 15"/>
            <p:cNvSpPr txBox="1">
              <a:spLocks noChangeArrowheads="1"/>
            </p:cNvSpPr>
            <p:nvPr/>
          </p:nvSpPr>
          <p:spPr bwMode="auto">
            <a:xfrm>
              <a:off x="4570" y="1329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0" name="Text Box 16"/>
            <p:cNvSpPr txBox="1">
              <a:spLocks noChangeArrowheads="1"/>
            </p:cNvSpPr>
            <p:nvPr/>
          </p:nvSpPr>
          <p:spPr bwMode="auto">
            <a:xfrm>
              <a:off x="3916" y="1260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1" name="Text Box 17"/>
            <p:cNvSpPr txBox="1">
              <a:spLocks noChangeArrowheads="1"/>
            </p:cNvSpPr>
            <p:nvPr/>
          </p:nvSpPr>
          <p:spPr bwMode="auto">
            <a:xfrm>
              <a:off x="3409" y="1658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2" name="Text Box 18"/>
            <p:cNvSpPr txBox="1">
              <a:spLocks noChangeArrowheads="1"/>
            </p:cNvSpPr>
            <p:nvPr/>
          </p:nvSpPr>
          <p:spPr bwMode="auto">
            <a:xfrm>
              <a:off x="3386" y="2303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3" name="Text Box 19"/>
            <p:cNvSpPr txBox="1">
              <a:spLocks noChangeArrowheads="1"/>
            </p:cNvSpPr>
            <p:nvPr/>
          </p:nvSpPr>
          <p:spPr bwMode="auto">
            <a:xfrm>
              <a:off x="3866" y="2728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4" name="Text Box 20"/>
            <p:cNvSpPr txBox="1">
              <a:spLocks noChangeArrowheads="1"/>
            </p:cNvSpPr>
            <p:nvPr/>
          </p:nvSpPr>
          <p:spPr bwMode="auto">
            <a:xfrm>
              <a:off x="4538" y="2714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5" name="Text Box 21"/>
            <p:cNvSpPr txBox="1">
              <a:spLocks noChangeArrowheads="1"/>
            </p:cNvSpPr>
            <p:nvPr/>
          </p:nvSpPr>
          <p:spPr bwMode="auto">
            <a:xfrm>
              <a:off x="4963" y="232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6" name="Text Box 22"/>
            <p:cNvSpPr txBox="1">
              <a:spLocks noChangeArrowheads="1"/>
            </p:cNvSpPr>
            <p:nvPr/>
          </p:nvSpPr>
          <p:spPr bwMode="auto">
            <a:xfrm>
              <a:off x="4986" y="1745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7" name="Oval 23"/>
            <p:cNvSpPr>
              <a:spLocks noChangeArrowheads="1"/>
            </p:cNvSpPr>
            <p:nvPr/>
          </p:nvSpPr>
          <p:spPr bwMode="auto">
            <a:xfrm>
              <a:off x="3236" y="1226"/>
              <a:ext cx="2085" cy="183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08" name="Freeform 24"/>
            <p:cNvSpPr>
              <a:spLocks/>
            </p:cNvSpPr>
            <p:nvPr/>
          </p:nvSpPr>
          <p:spPr bwMode="auto">
            <a:xfrm rot="3283163">
              <a:off x="3977" y="1119"/>
              <a:ext cx="197" cy="40"/>
            </a:xfrm>
            <a:custGeom>
              <a:avLst/>
              <a:gdLst/>
              <a:ahLst/>
              <a:cxnLst>
                <a:cxn ang="0">
                  <a:pos x="558" y="228"/>
                </a:cxn>
                <a:cxn ang="0">
                  <a:pos x="329" y="73"/>
                </a:cxn>
                <a:cxn ang="0">
                  <a:pos x="338" y="201"/>
                </a:cxn>
                <a:cxn ang="0">
                  <a:pos x="0" y="0"/>
                </a:cxn>
              </a:cxnLst>
              <a:rect l="0" t="0" r="r" b="b"/>
              <a:pathLst>
                <a:path w="558" h="228">
                  <a:moveTo>
                    <a:pt x="558" y="228"/>
                  </a:moveTo>
                  <a:cubicBezTo>
                    <a:pt x="462" y="152"/>
                    <a:pt x="366" y="77"/>
                    <a:pt x="329" y="73"/>
                  </a:cubicBezTo>
                  <a:cubicBezTo>
                    <a:pt x="292" y="69"/>
                    <a:pt x="393" y="213"/>
                    <a:pt x="338" y="201"/>
                  </a:cubicBezTo>
                  <a:cubicBezTo>
                    <a:pt x="283" y="189"/>
                    <a:pt x="141" y="9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0009" name="Text Box 25"/>
            <p:cNvSpPr txBox="1">
              <a:spLocks noChangeArrowheads="1"/>
            </p:cNvSpPr>
            <p:nvPr/>
          </p:nvSpPr>
          <p:spPr bwMode="auto">
            <a:xfrm>
              <a:off x="3280" y="861"/>
              <a:ext cx="15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Spherical Closed Surface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B4B5A4-F8BC-6B1A-5350-116E68FFA5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158" y="939005"/>
                <a:ext cx="3848093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We have a mover charge inside a spherical shell of charge. What will be the net force on the mover charge?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2800" dirty="0"/>
                  <a:t>0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B4B5A4-F8BC-6B1A-5350-116E68FFA5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158" y="939005"/>
                <a:ext cx="3848093" cy="4525963"/>
              </a:xfrm>
              <a:blipFill>
                <a:blip r:embed="rId2"/>
                <a:stretch>
                  <a:fillRect l="-3170" t="-1348" b="-2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8EAC05B4-5E05-286A-1EE2-5B3BE0E2D996}"/>
              </a:ext>
            </a:extLst>
          </p:cNvPr>
          <p:cNvGrpSpPr/>
          <p:nvPr/>
        </p:nvGrpSpPr>
        <p:grpSpPr>
          <a:xfrm>
            <a:off x="5198856" y="1600200"/>
            <a:ext cx="3124200" cy="3392487"/>
            <a:chOff x="5198856" y="1600200"/>
            <a:chExt cx="3124200" cy="3392487"/>
          </a:xfrm>
        </p:grpSpPr>
        <p:grpSp>
          <p:nvGrpSpPr>
            <p:cNvPr id="2" name="Group 25"/>
            <p:cNvGrpSpPr>
              <a:grpSpLocks/>
            </p:cNvGrpSpPr>
            <p:nvPr/>
          </p:nvGrpSpPr>
          <p:grpSpPr bwMode="auto">
            <a:xfrm>
              <a:off x="5198856" y="1600200"/>
              <a:ext cx="3124200" cy="3392487"/>
              <a:chOff x="3280" y="861"/>
              <a:chExt cx="1968" cy="2137"/>
            </a:xfrm>
          </p:grpSpPr>
          <p:sp>
            <p:nvSpPr>
              <p:cNvPr id="168965" name="Oval 5"/>
              <p:cNvSpPr>
                <a:spLocks noChangeArrowheads="1"/>
              </p:cNvSpPr>
              <p:nvPr/>
            </p:nvSpPr>
            <p:spPr bwMode="auto">
              <a:xfrm>
                <a:off x="3342" y="1285"/>
                <a:ext cx="1883" cy="1681"/>
              </a:xfrm>
              <a:prstGeom prst="ellipse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64" name="Oval 4"/>
              <p:cNvSpPr>
                <a:spLocks noChangeArrowheads="1"/>
              </p:cNvSpPr>
              <p:nvPr/>
            </p:nvSpPr>
            <p:spPr bwMode="auto">
              <a:xfrm>
                <a:off x="3493" y="1399"/>
                <a:ext cx="1572" cy="14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66" name="Text Box 6"/>
              <p:cNvSpPr txBox="1">
                <a:spLocks noChangeArrowheads="1"/>
              </p:cNvSpPr>
              <p:nvPr/>
            </p:nvSpPr>
            <p:spPr bwMode="auto">
              <a:xfrm>
                <a:off x="3315" y="2021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67" name="Text Box 7"/>
              <p:cNvSpPr txBox="1">
                <a:spLocks noChangeArrowheads="1"/>
              </p:cNvSpPr>
              <p:nvPr/>
            </p:nvSpPr>
            <p:spPr bwMode="auto">
              <a:xfrm>
                <a:off x="5057" y="2026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68" name="Text Box 8"/>
              <p:cNvSpPr txBox="1">
                <a:spLocks noChangeArrowheads="1"/>
              </p:cNvSpPr>
              <p:nvPr/>
            </p:nvSpPr>
            <p:spPr bwMode="auto">
              <a:xfrm>
                <a:off x="4193" y="1227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69" name="Text Box 9"/>
              <p:cNvSpPr txBox="1">
                <a:spLocks noChangeArrowheads="1"/>
              </p:cNvSpPr>
              <p:nvPr/>
            </p:nvSpPr>
            <p:spPr bwMode="auto">
              <a:xfrm>
                <a:off x="4171" y="2786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0" name="Text Box 10"/>
              <p:cNvSpPr txBox="1">
                <a:spLocks noChangeArrowheads="1"/>
              </p:cNvSpPr>
              <p:nvPr/>
            </p:nvSpPr>
            <p:spPr bwMode="auto">
              <a:xfrm>
                <a:off x="3617" y="1410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1" name="Text Box 11"/>
              <p:cNvSpPr txBox="1">
                <a:spLocks noChangeArrowheads="1"/>
              </p:cNvSpPr>
              <p:nvPr/>
            </p:nvSpPr>
            <p:spPr bwMode="auto">
              <a:xfrm>
                <a:off x="4810" y="2549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2" name="Text Box 12"/>
              <p:cNvSpPr txBox="1">
                <a:spLocks noChangeArrowheads="1"/>
              </p:cNvSpPr>
              <p:nvPr/>
            </p:nvSpPr>
            <p:spPr bwMode="auto">
              <a:xfrm>
                <a:off x="3590" y="2581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3" name="Text Box 13"/>
              <p:cNvSpPr txBox="1">
                <a:spLocks noChangeArrowheads="1"/>
              </p:cNvSpPr>
              <p:nvPr/>
            </p:nvSpPr>
            <p:spPr bwMode="auto">
              <a:xfrm>
                <a:off x="4848" y="1525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4" name="Text Box 14"/>
              <p:cNvSpPr txBox="1">
                <a:spLocks noChangeArrowheads="1"/>
              </p:cNvSpPr>
              <p:nvPr/>
            </p:nvSpPr>
            <p:spPr bwMode="auto">
              <a:xfrm>
                <a:off x="4570" y="1329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5" name="Text Box 15"/>
              <p:cNvSpPr txBox="1">
                <a:spLocks noChangeArrowheads="1"/>
              </p:cNvSpPr>
              <p:nvPr/>
            </p:nvSpPr>
            <p:spPr bwMode="auto">
              <a:xfrm>
                <a:off x="3916" y="1260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6" name="Text Box 16"/>
              <p:cNvSpPr txBox="1">
                <a:spLocks noChangeArrowheads="1"/>
              </p:cNvSpPr>
              <p:nvPr/>
            </p:nvSpPr>
            <p:spPr bwMode="auto">
              <a:xfrm>
                <a:off x="3409" y="1658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7" name="Text Box 17"/>
              <p:cNvSpPr txBox="1">
                <a:spLocks noChangeArrowheads="1"/>
              </p:cNvSpPr>
              <p:nvPr/>
            </p:nvSpPr>
            <p:spPr bwMode="auto">
              <a:xfrm>
                <a:off x="3386" y="2303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8" name="Text Box 18"/>
              <p:cNvSpPr txBox="1">
                <a:spLocks noChangeArrowheads="1"/>
              </p:cNvSpPr>
              <p:nvPr/>
            </p:nvSpPr>
            <p:spPr bwMode="auto">
              <a:xfrm>
                <a:off x="3866" y="2728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9" name="Text Box 19"/>
              <p:cNvSpPr txBox="1">
                <a:spLocks noChangeArrowheads="1"/>
              </p:cNvSpPr>
              <p:nvPr/>
            </p:nvSpPr>
            <p:spPr bwMode="auto">
              <a:xfrm>
                <a:off x="4538" y="2714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68980" name="Text Box 20"/>
              <p:cNvSpPr txBox="1">
                <a:spLocks noChangeArrowheads="1"/>
              </p:cNvSpPr>
              <p:nvPr/>
            </p:nvSpPr>
            <p:spPr bwMode="auto">
              <a:xfrm>
                <a:off x="4963" y="2326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81" name="Text Box 21"/>
              <p:cNvSpPr txBox="1">
                <a:spLocks noChangeArrowheads="1"/>
              </p:cNvSpPr>
              <p:nvPr/>
            </p:nvSpPr>
            <p:spPr bwMode="auto">
              <a:xfrm>
                <a:off x="4986" y="1745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82" name="Oval 22"/>
              <p:cNvSpPr>
                <a:spLocks noChangeArrowheads="1"/>
              </p:cNvSpPr>
              <p:nvPr/>
            </p:nvSpPr>
            <p:spPr bwMode="auto">
              <a:xfrm>
                <a:off x="3914" y="1734"/>
                <a:ext cx="724" cy="7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83" name="Freeform 23"/>
              <p:cNvSpPr>
                <a:spLocks/>
              </p:cNvSpPr>
              <p:nvPr/>
            </p:nvSpPr>
            <p:spPr bwMode="auto">
              <a:xfrm rot="3283163">
                <a:off x="3856" y="1259"/>
                <a:ext cx="589" cy="136"/>
              </a:xfrm>
              <a:custGeom>
                <a:avLst/>
                <a:gdLst/>
                <a:ahLst/>
                <a:cxnLst>
                  <a:cxn ang="0">
                    <a:pos x="558" y="228"/>
                  </a:cxn>
                  <a:cxn ang="0">
                    <a:pos x="329" y="73"/>
                  </a:cxn>
                  <a:cxn ang="0">
                    <a:pos x="338" y="201"/>
                  </a:cxn>
                  <a:cxn ang="0">
                    <a:pos x="0" y="0"/>
                  </a:cxn>
                </a:cxnLst>
                <a:rect l="0" t="0" r="r" b="b"/>
                <a:pathLst>
                  <a:path w="558" h="228">
                    <a:moveTo>
                      <a:pt x="558" y="228"/>
                    </a:moveTo>
                    <a:cubicBezTo>
                      <a:pt x="462" y="152"/>
                      <a:pt x="366" y="77"/>
                      <a:pt x="329" y="73"/>
                    </a:cubicBezTo>
                    <a:cubicBezTo>
                      <a:pt x="292" y="69"/>
                      <a:pt x="393" y="213"/>
                      <a:pt x="338" y="201"/>
                    </a:cubicBezTo>
                    <a:cubicBezTo>
                      <a:pt x="283" y="189"/>
                      <a:pt x="141" y="94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8984" name="Text Box 24"/>
              <p:cNvSpPr txBox="1">
                <a:spLocks noChangeArrowheads="1"/>
              </p:cNvSpPr>
              <p:nvPr/>
            </p:nvSpPr>
            <p:spPr bwMode="auto">
              <a:xfrm>
                <a:off x="3280" y="861"/>
                <a:ext cx="15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Spherical Closed Surface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6025504" y="3972354"/>
              <a:ext cx="470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q</a:t>
              </a:r>
              <a:r>
                <a:rPr lang="en-US" sz="2400" baseline="-25000" dirty="0" err="1"/>
                <a:t>o</a:t>
              </a:r>
              <a:endParaRPr lang="en-US" sz="2400" baseline="-25000" dirty="0"/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 flipH="1">
              <a:off x="5554457" y="3584430"/>
              <a:ext cx="568035" cy="1385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flipH="1" flipV="1">
              <a:off x="5706856" y="3251921"/>
              <a:ext cx="415637" cy="33251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 flipH="1" flipV="1">
              <a:off x="5970092" y="3168793"/>
              <a:ext cx="138546" cy="4156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 flipV="1">
              <a:off x="6122492" y="3168793"/>
              <a:ext cx="55418" cy="4156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3" name="Straight Arrow Connector 42"/>
            <p:cNvCxnSpPr/>
            <p:nvPr/>
          </p:nvCxnSpPr>
          <p:spPr bwMode="auto">
            <a:xfrm flipV="1">
              <a:off x="6125956" y="3272270"/>
              <a:ext cx="168852" cy="3039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 flipV="1">
              <a:off x="6122492" y="3391332"/>
              <a:ext cx="281854" cy="19309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 flipV="1">
              <a:off x="6127255" y="3481819"/>
              <a:ext cx="258041" cy="10261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2" name="Straight Arrow Connector 51"/>
            <p:cNvCxnSpPr/>
            <p:nvPr/>
          </p:nvCxnSpPr>
          <p:spPr bwMode="auto">
            <a:xfrm flipV="1">
              <a:off x="6132017" y="3529445"/>
              <a:ext cx="234229" cy="502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 flipV="1">
              <a:off x="6132017" y="3579451"/>
              <a:ext cx="167554" cy="498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grpSp>
          <p:nvGrpSpPr>
            <p:cNvPr id="63" name="Group 62"/>
            <p:cNvGrpSpPr/>
            <p:nvPr/>
          </p:nvGrpSpPr>
          <p:grpSpPr>
            <a:xfrm flipV="1">
              <a:off x="5711619" y="3587893"/>
              <a:ext cx="697490" cy="415639"/>
              <a:chOff x="3879273" y="3616036"/>
              <a:chExt cx="697490" cy="415639"/>
            </a:xfrm>
          </p:grpSpPr>
          <p:cxnSp>
            <p:nvCxnSpPr>
              <p:cNvPr id="56" name="Straight Arrow Connector 55"/>
              <p:cNvCxnSpPr/>
              <p:nvPr/>
            </p:nvCxnSpPr>
            <p:spPr bwMode="auto">
              <a:xfrm flipH="1" flipV="1">
                <a:off x="3879273" y="3699164"/>
                <a:ext cx="415637" cy="33251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9966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57" name="Straight Arrow Connector 56"/>
              <p:cNvCxnSpPr/>
              <p:nvPr/>
            </p:nvCxnSpPr>
            <p:spPr bwMode="auto">
              <a:xfrm flipH="1" flipV="1">
                <a:off x="4142509" y="3616036"/>
                <a:ext cx="138546" cy="41563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9966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58" name="Straight Arrow Connector 57"/>
              <p:cNvCxnSpPr/>
              <p:nvPr/>
            </p:nvCxnSpPr>
            <p:spPr bwMode="auto">
              <a:xfrm flipV="1">
                <a:off x="4294909" y="3616036"/>
                <a:ext cx="55418" cy="41563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9966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59" name="Straight Arrow Connector 58"/>
              <p:cNvCxnSpPr/>
              <p:nvPr/>
            </p:nvCxnSpPr>
            <p:spPr bwMode="auto">
              <a:xfrm flipV="1">
                <a:off x="4298373" y="3719513"/>
                <a:ext cx="168852" cy="30393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9966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0" name="Straight Arrow Connector 59"/>
              <p:cNvCxnSpPr/>
              <p:nvPr/>
            </p:nvCxnSpPr>
            <p:spPr bwMode="auto">
              <a:xfrm flipV="1">
                <a:off x="4294909" y="3838575"/>
                <a:ext cx="281854" cy="193099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9966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 bwMode="auto">
              <a:xfrm flipV="1">
                <a:off x="4299672" y="3929062"/>
                <a:ext cx="258041" cy="10261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9966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2" name="Straight Arrow Connector 61"/>
              <p:cNvCxnSpPr/>
              <p:nvPr/>
            </p:nvCxnSpPr>
            <p:spPr bwMode="auto">
              <a:xfrm flipV="1">
                <a:off x="4304434" y="3976688"/>
                <a:ext cx="234229" cy="5022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9966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28" name="Oval 27"/>
            <p:cNvSpPr/>
            <p:nvPr/>
          </p:nvSpPr>
          <p:spPr bwMode="auto">
            <a:xfrm>
              <a:off x="6039357" y="3473610"/>
              <a:ext cx="207819" cy="22167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6107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997193" y="1423973"/>
            <a:ext cx="3124200" cy="3392487"/>
            <a:chOff x="3280" y="861"/>
            <a:chExt cx="1968" cy="2137"/>
          </a:xfrm>
        </p:grpSpPr>
        <p:sp>
          <p:nvSpPr>
            <p:cNvPr id="168965" name="Oval 5"/>
            <p:cNvSpPr>
              <a:spLocks noChangeArrowheads="1"/>
            </p:cNvSpPr>
            <p:nvPr/>
          </p:nvSpPr>
          <p:spPr bwMode="auto">
            <a:xfrm>
              <a:off x="3342" y="1285"/>
              <a:ext cx="1883" cy="1681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64" name="Oval 4"/>
            <p:cNvSpPr>
              <a:spLocks noChangeArrowheads="1"/>
            </p:cNvSpPr>
            <p:nvPr/>
          </p:nvSpPr>
          <p:spPr bwMode="auto">
            <a:xfrm>
              <a:off x="3493" y="1399"/>
              <a:ext cx="1572" cy="14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66" name="Text Box 6"/>
            <p:cNvSpPr txBox="1">
              <a:spLocks noChangeArrowheads="1"/>
            </p:cNvSpPr>
            <p:nvPr/>
          </p:nvSpPr>
          <p:spPr bwMode="auto">
            <a:xfrm>
              <a:off x="3315" y="2021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67" name="Text Box 7"/>
            <p:cNvSpPr txBox="1">
              <a:spLocks noChangeArrowheads="1"/>
            </p:cNvSpPr>
            <p:nvPr/>
          </p:nvSpPr>
          <p:spPr bwMode="auto">
            <a:xfrm>
              <a:off x="5057" y="202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68" name="Text Box 8"/>
            <p:cNvSpPr txBox="1">
              <a:spLocks noChangeArrowheads="1"/>
            </p:cNvSpPr>
            <p:nvPr/>
          </p:nvSpPr>
          <p:spPr bwMode="auto">
            <a:xfrm>
              <a:off x="4193" y="1227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69" name="Text Box 9"/>
            <p:cNvSpPr txBox="1">
              <a:spLocks noChangeArrowheads="1"/>
            </p:cNvSpPr>
            <p:nvPr/>
          </p:nvSpPr>
          <p:spPr bwMode="auto">
            <a:xfrm>
              <a:off x="4171" y="278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0" name="Text Box 10"/>
            <p:cNvSpPr txBox="1">
              <a:spLocks noChangeArrowheads="1"/>
            </p:cNvSpPr>
            <p:nvPr/>
          </p:nvSpPr>
          <p:spPr bwMode="auto">
            <a:xfrm>
              <a:off x="3617" y="1410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1" name="Text Box 11"/>
            <p:cNvSpPr txBox="1">
              <a:spLocks noChangeArrowheads="1"/>
            </p:cNvSpPr>
            <p:nvPr/>
          </p:nvSpPr>
          <p:spPr bwMode="auto">
            <a:xfrm>
              <a:off x="4810" y="2549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2" name="Text Box 12"/>
            <p:cNvSpPr txBox="1">
              <a:spLocks noChangeArrowheads="1"/>
            </p:cNvSpPr>
            <p:nvPr/>
          </p:nvSpPr>
          <p:spPr bwMode="auto">
            <a:xfrm>
              <a:off x="3590" y="2581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3" name="Text Box 13"/>
            <p:cNvSpPr txBox="1">
              <a:spLocks noChangeArrowheads="1"/>
            </p:cNvSpPr>
            <p:nvPr/>
          </p:nvSpPr>
          <p:spPr bwMode="auto">
            <a:xfrm>
              <a:off x="4848" y="1525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4" name="Text Box 14"/>
            <p:cNvSpPr txBox="1">
              <a:spLocks noChangeArrowheads="1"/>
            </p:cNvSpPr>
            <p:nvPr/>
          </p:nvSpPr>
          <p:spPr bwMode="auto">
            <a:xfrm>
              <a:off x="4570" y="1329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5" name="Text Box 15"/>
            <p:cNvSpPr txBox="1">
              <a:spLocks noChangeArrowheads="1"/>
            </p:cNvSpPr>
            <p:nvPr/>
          </p:nvSpPr>
          <p:spPr bwMode="auto">
            <a:xfrm>
              <a:off x="3916" y="1260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6" name="Text Box 16"/>
            <p:cNvSpPr txBox="1">
              <a:spLocks noChangeArrowheads="1"/>
            </p:cNvSpPr>
            <p:nvPr/>
          </p:nvSpPr>
          <p:spPr bwMode="auto">
            <a:xfrm>
              <a:off x="3409" y="1658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7" name="Text Box 17"/>
            <p:cNvSpPr txBox="1">
              <a:spLocks noChangeArrowheads="1"/>
            </p:cNvSpPr>
            <p:nvPr/>
          </p:nvSpPr>
          <p:spPr bwMode="auto">
            <a:xfrm>
              <a:off x="3386" y="2303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8" name="Text Box 18"/>
            <p:cNvSpPr txBox="1">
              <a:spLocks noChangeArrowheads="1"/>
            </p:cNvSpPr>
            <p:nvPr/>
          </p:nvSpPr>
          <p:spPr bwMode="auto">
            <a:xfrm>
              <a:off x="3866" y="2728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9" name="Text Box 19"/>
            <p:cNvSpPr txBox="1">
              <a:spLocks noChangeArrowheads="1"/>
            </p:cNvSpPr>
            <p:nvPr/>
          </p:nvSpPr>
          <p:spPr bwMode="auto">
            <a:xfrm>
              <a:off x="4538" y="2714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68980" name="Text Box 20"/>
            <p:cNvSpPr txBox="1">
              <a:spLocks noChangeArrowheads="1"/>
            </p:cNvSpPr>
            <p:nvPr/>
          </p:nvSpPr>
          <p:spPr bwMode="auto">
            <a:xfrm>
              <a:off x="4963" y="232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81" name="Text Box 21"/>
            <p:cNvSpPr txBox="1">
              <a:spLocks noChangeArrowheads="1"/>
            </p:cNvSpPr>
            <p:nvPr/>
          </p:nvSpPr>
          <p:spPr bwMode="auto">
            <a:xfrm>
              <a:off x="4986" y="1745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82" name="Oval 22"/>
            <p:cNvSpPr>
              <a:spLocks noChangeArrowheads="1"/>
            </p:cNvSpPr>
            <p:nvPr/>
          </p:nvSpPr>
          <p:spPr bwMode="auto">
            <a:xfrm>
              <a:off x="3914" y="1734"/>
              <a:ext cx="724" cy="7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83" name="Freeform 23"/>
            <p:cNvSpPr>
              <a:spLocks/>
            </p:cNvSpPr>
            <p:nvPr/>
          </p:nvSpPr>
          <p:spPr bwMode="auto">
            <a:xfrm rot="3283163">
              <a:off x="3856" y="1259"/>
              <a:ext cx="589" cy="136"/>
            </a:xfrm>
            <a:custGeom>
              <a:avLst/>
              <a:gdLst/>
              <a:ahLst/>
              <a:cxnLst>
                <a:cxn ang="0">
                  <a:pos x="558" y="228"/>
                </a:cxn>
                <a:cxn ang="0">
                  <a:pos x="329" y="73"/>
                </a:cxn>
                <a:cxn ang="0">
                  <a:pos x="338" y="201"/>
                </a:cxn>
                <a:cxn ang="0">
                  <a:pos x="0" y="0"/>
                </a:cxn>
              </a:cxnLst>
              <a:rect l="0" t="0" r="r" b="b"/>
              <a:pathLst>
                <a:path w="558" h="228">
                  <a:moveTo>
                    <a:pt x="558" y="228"/>
                  </a:moveTo>
                  <a:cubicBezTo>
                    <a:pt x="462" y="152"/>
                    <a:pt x="366" y="77"/>
                    <a:pt x="329" y="73"/>
                  </a:cubicBezTo>
                  <a:cubicBezTo>
                    <a:pt x="292" y="69"/>
                    <a:pt x="393" y="213"/>
                    <a:pt x="338" y="201"/>
                  </a:cubicBezTo>
                  <a:cubicBezTo>
                    <a:pt x="283" y="189"/>
                    <a:pt x="141" y="9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8984" name="Text Box 24"/>
            <p:cNvSpPr txBox="1">
              <a:spLocks noChangeArrowheads="1"/>
            </p:cNvSpPr>
            <p:nvPr/>
          </p:nvSpPr>
          <p:spPr bwMode="auto">
            <a:xfrm>
              <a:off x="3280" y="861"/>
              <a:ext cx="15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Spherical Closed Surface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823841" y="3796127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</a:t>
            </a:r>
            <a:r>
              <a:rPr lang="en-US" sz="2400" baseline="-25000" dirty="0" err="1"/>
              <a:t>o</a:t>
            </a:r>
            <a:endParaRPr lang="en-US" sz="2400" baseline="-25000" dirty="0"/>
          </a:p>
        </p:txBody>
      </p:sp>
      <p:cxnSp>
        <p:nvCxnSpPr>
          <p:cNvPr id="31" name="Straight Arrow Connector 30"/>
          <p:cNvCxnSpPr/>
          <p:nvPr/>
        </p:nvCxnSpPr>
        <p:spPr bwMode="auto">
          <a:xfrm flipH="1">
            <a:off x="3352794" y="3408203"/>
            <a:ext cx="568035" cy="1385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3505193" y="3075694"/>
            <a:ext cx="415637" cy="33251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3768429" y="2992566"/>
            <a:ext cx="138546" cy="4156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flipV="1">
            <a:off x="3920829" y="2992566"/>
            <a:ext cx="55418" cy="4156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V="1">
            <a:off x="3924293" y="3096043"/>
            <a:ext cx="168852" cy="3039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flipV="1">
            <a:off x="3920829" y="3215105"/>
            <a:ext cx="281854" cy="19309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3925592" y="3305592"/>
            <a:ext cx="258041" cy="10261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3930354" y="3353218"/>
            <a:ext cx="234229" cy="5022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V="1">
            <a:off x="3930354" y="3403224"/>
            <a:ext cx="167554" cy="4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grpSp>
        <p:nvGrpSpPr>
          <p:cNvPr id="63" name="Group 62"/>
          <p:cNvGrpSpPr/>
          <p:nvPr/>
        </p:nvGrpSpPr>
        <p:grpSpPr>
          <a:xfrm flipV="1">
            <a:off x="3509956" y="3411666"/>
            <a:ext cx="697490" cy="415639"/>
            <a:chOff x="3879273" y="3616036"/>
            <a:chExt cx="697490" cy="415639"/>
          </a:xfrm>
        </p:grpSpPr>
        <p:cxnSp>
          <p:nvCxnSpPr>
            <p:cNvPr id="56" name="Straight Arrow Connector 55"/>
            <p:cNvCxnSpPr/>
            <p:nvPr/>
          </p:nvCxnSpPr>
          <p:spPr bwMode="auto">
            <a:xfrm flipH="1" flipV="1">
              <a:off x="3879273" y="3699164"/>
              <a:ext cx="415637" cy="33251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 flipH="1" flipV="1">
              <a:off x="4142509" y="3616036"/>
              <a:ext cx="138546" cy="4156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 flipV="1">
              <a:off x="4294909" y="3616036"/>
              <a:ext cx="55418" cy="4156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 flipV="1">
              <a:off x="4298373" y="3719513"/>
              <a:ext cx="168852" cy="3039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 flipV="1">
              <a:off x="4294909" y="3838575"/>
              <a:ext cx="281854" cy="19309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 flipV="1">
              <a:off x="4299672" y="3929062"/>
              <a:ext cx="258041" cy="10261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 flipV="1">
              <a:off x="4304434" y="3976688"/>
              <a:ext cx="234229" cy="502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28" name="Oval 27"/>
          <p:cNvSpPr/>
          <p:nvPr/>
        </p:nvSpPr>
        <p:spPr bwMode="auto">
          <a:xfrm>
            <a:off x="3837694" y="3297383"/>
            <a:ext cx="207819" cy="22167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282" name="Oval 2"/>
          <p:cNvSpPr>
            <a:spLocks noChangeArrowheads="1"/>
          </p:cNvSpPr>
          <p:nvPr/>
        </p:nvSpPr>
        <p:spPr bwMode="auto">
          <a:xfrm>
            <a:off x="5481638" y="2381533"/>
            <a:ext cx="2989262" cy="2668587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128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Question 223.27.3</a:t>
            </a:r>
          </a:p>
        </p:txBody>
      </p:sp>
      <p:sp>
        <p:nvSpPr>
          <p:cNvPr id="2401284" name="Rectangle 4"/>
          <p:cNvSpPr>
            <a:spLocks noGrp="1" noChangeArrowheads="1"/>
          </p:cNvSpPr>
          <p:nvPr>
            <p:ph idx="1"/>
          </p:nvPr>
        </p:nvSpPr>
        <p:spPr>
          <a:xfrm>
            <a:off x="390217" y="1751131"/>
            <a:ext cx="4545012" cy="4635500"/>
          </a:xfrm>
          <a:solidFill>
            <a:schemeClr val="bg1"/>
          </a:solidFill>
        </p:spPr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2800" dirty="0"/>
              <a:t>I have a spherical closed shell of total charge, Q, as shown. What is the electric field strength, E, outside the shell?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 Q/</a:t>
            </a:r>
            <a:r>
              <a:rPr lang="en-US" sz="2800" dirty="0">
                <a:sym typeface="Symbol" pitchFamily="18" charset="2"/>
              </a:rPr>
              <a:t></a:t>
            </a:r>
            <a:r>
              <a:rPr lang="en-US" sz="2800" baseline="-25000" dirty="0">
                <a:sym typeface="Symbol" pitchFamily="18" charset="2"/>
              </a:rPr>
              <a:t>o</a:t>
            </a:r>
            <a:endParaRPr lang="en-US" sz="2800" dirty="0">
              <a:sym typeface="Symbol" pitchFamily="18" charset="2"/>
            </a:endParaRP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 Q/(4</a:t>
            </a:r>
            <a:r>
              <a:rPr lang="en-US" sz="2800" dirty="0">
                <a:sym typeface="Symbol" pitchFamily="18" charset="2"/>
              </a:rPr>
              <a:t></a:t>
            </a:r>
            <a:r>
              <a:rPr lang="en-US" sz="2800" baseline="-25000" dirty="0">
                <a:sym typeface="Symbol" pitchFamily="18" charset="2"/>
              </a:rPr>
              <a:t>o</a:t>
            </a:r>
            <a:r>
              <a:rPr lang="en-US" sz="2800" dirty="0">
                <a:sym typeface="Symbol" pitchFamily="18" charset="2"/>
              </a:rPr>
              <a:t>r</a:t>
            </a:r>
            <a:r>
              <a:rPr lang="en-US" sz="2800" baseline="30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)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 4Q/(</a:t>
            </a:r>
            <a:r>
              <a:rPr lang="en-US" sz="2800" dirty="0">
                <a:sym typeface="Symbol" pitchFamily="18" charset="2"/>
              </a:rPr>
              <a:t></a:t>
            </a:r>
            <a:r>
              <a:rPr lang="en-US" sz="2800" baseline="-25000" dirty="0">
                <a:sym typeface="Symbol" pitchFamily="18" charset="2"/>
              </a:rPr>
              <a:t>o</a:t>
            </a:r>
            <a:r>
              <a:rPr lang="en-US" sz="2800" dirty="0">
                <a:sym typeface="Symbol" pitchFamily="18" charset="2"/>
              </a:rPr>
              <a:t>)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>
                <a:sym typeface="Symbol" pitchFamily="18" charset="2"/>
              </a:rPr>
              <a:t> zero</a:t>
            </a:r>
            <a:endParaRPr lang="en-US" sz="2800" dirty="0"/>
          </a:p>
        </p:txBody>
      </p:sp>
      <p:sp>
        <p:nvSpPr>
          <p:cNvPr id="2401285" name="Oval 5"/>
          <p:cNvSpPr>
            <a:spLocks noChangeArrowheads="1"/>
          </p:cNvSpPr>
          <p:nvPr/>
        </p:nvSpPr>
        <p:spPr bwMode="auto">
          <a:xfrm>
            <a:off x="5737225" y="2565683"/>
            <a:ext cx="2495550" cy="2292350"/>
          </a:xfrm>
          <a:prstGeom prst="ellipse">
            <a:avLst/>
          </a:prstGeom>
          <a:solidFill>
            <a:srgbClr val="CC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1286" name="Text Box 6"/>
          <p:cNvSpPr txBox="1">
            <a:spLocks noChangeArrowheads="1"/>
          </p:cNvSpPr>
          <p:nvPr/>
        </p:nvSpPr>
        <p:spPr bwMode="auto">
          <a:xfrm>
            <a:off x="5454650" y="3553108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87" name="Text Box 7"/>
          <p:cNvSpPr txBox="1">
            <a:spLocks noChangeArrowheads="1"/>
          </p:cNvSpPr>
          <p:nvPr/>
        </p:nvSpPr>
        <p:spPr bwMode="auto">
          <a:xfrm>
            <a:off x="8220075" y="356104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88" name="Text Box 8"/>
          <p:cNvSpPr txBox="1">
            <a:spLocks noChangeArrowheads="1"/>
          </p:cNvSpPr>
          <p:nvPr/>
        </p:nvSpPr>
        <p:spPr bwMode="auto">
          <a:xfrm>
            <a:off x="6848475" y="2292633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89" name="Text Box 9"/>
          <p:cNvSpPr txBox="1">
            <a:spLocks noChangeArrowheads="1"/>
          </p:cNvSpPr>
          <p:nvPr/>
        </p:nvSpPr>
        <p:spPr bwMode="auto">
          <a:xfrm>
            <a:off x="6813550" y="476754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0" name="Text Box 10"/>
          <p:cNvSpPr txBox="1">
            <a:spLocks noChangeArrowheads="1"/>
          </p:cNvSpPr>
          <p:nvPr/>
        </p:nvSpPr>
        <p:spPr bwMode="auto">
          <a:xfrm>
            <a:off x="5934075" y="258314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1" name="Text Box 11"/>
          <p:cNvSpPr txBox="1">
            <a:spLocks noChangeArrowheads="1"/>
          </p:cNvSpPr>
          <p:nvPr/>
        </p:nvSpPr>
        <p:spPr bwMode="auto">
          <a:xfrm>
            <a:off x="7827963" y="439130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2" name="Text Box 12"/>
          <p:cNvSpPr txBox="1">
            <a:spLocks noChangeArrowheads="1"/>
          </p:cNvSpPr>
          <p:nvPr/>
        </p:nvSpPr>
        <p:spPr bwMode="auto">
          <a:xfrm>
            <a:off x="5891213" y="444210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3" name="Text Box 13"/>
          <p:cNvSpPr txBox="1">
            <a:spLocks noChangeArrowheads="1"/>
          </p:cNvSpPr>
          <p:nvPr/>
        </p:nvSpPr>
        <p:spPr bwMode="auto">
          <a:xfrm>
            <a:off x="7888288" y="276570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4" name="Text Box 14"/>
          <p:cNvSpPr txBox="1">
            <a:spLocks noChangeArrowheads="1"/>
          </p:cNvSpPr>
          <p:nvPr/>
        </p:nvSpPr>
        <p:spPr bwMode="auto">
          <a:xfrm>
            <a:off x="7446963" y="245455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5" name="Text Box 15"/>
          <p:cNvSpPr txBox="1">
            <a:spLocks noChangeArrowheads="1"/>
          </p:cNvSpPr>
          <p:nvPr/>
        </p:nvSpPr>
        <p:spPr bwMode="auto">
          <a:xfrm>
            <a:off x="6408738" y="2345020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6" name="Text Box 16"/>
          <p:cNvSpPr txBox="1">
            <a:spLocks noChangeArrowheads="1"/>
          </p:cNvSpPr>
          <p:nvPr/>
        </p:nvSpPr>
        <p:spPr bwMode="auto">
          <a:xfrm>
            <a:off x="5603875" y="297684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7" name="Text Box 17"/>
          <p:cNvSpPr txBox="1">
            <a:spLocks noChangeArrowheads="1"/>
          </p:cNvSpPr>
          <p:nvPr/>
        </p:nvSpPr>
        <p:spPr bwMode="auto">
          <a:xfrm>
            <a:off x="5567363" y="4000783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8" name="Text Box 18"/>
          <p:cNvSpPr txBox="1">
            <a:spLocks noChangeArrowheads="1"/>
          </p:cNvSpPr>
          <p:nvPr/>
        </p:nvSpPr>
        <p:spPr bwMode="auto">
          <a:xfrm>
            <a:off x="6329363" y="4675470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9" name="Text Box 19"/>
          <p:cNvSpPr txBox="1">
            <a:spLocks noChangeArrowheads="1"/>
          </p:cNvSpPr>
          <p:nvPr/>
        </p:nvSpPr>
        <p:spPr bwMode="auto">
          <a:xfrm>
            <a:off x="7396163" y="4653245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300" name="Text Box 20"/>
          <p:cNvSpPr txBox="1">
            <a:spLocks noChangeArrowheads="1"/>
          </p:cNvSpPr>
          <p:nvPr/>
        </p:nvSpPr>
        <p:spPr bwMode="auto">
          <a:xfrm>
            <a:off x="8070850" y="403729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301" name="Text Box 21"/>
          <p:cNvSpPr txBox="1">
            <a:spLocks noChangeArrowheads="1"/>
          </p:cNvSpPr>
          <p:nvPr/>
        </p:nvSpPr>
        <p:spPr bwMode="auto">
          <a:xfrm>
            <a:off x="8107363" y="311495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302" name="Text Box 22"/>
          <p:cNvSpPr txBox="1">
            <a:spLocks noChangeArrowheads="1"/>
          </p:cNvSpPr>
          <p:nvPr/>
        </p:nvSpPr>
        <p:spPr bwMode="auto">
          <a:xfrm>
            <a:off x="6670675" y="1801549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dirty="0"/>
              <a:t>Spherical Closed Surface</a:t>
            </a:r>
          </a:p>
        </p:txBody>
      </p:sp>
      <p:sp>
        <p:nvSpPr>
          <p:cNvPr id="2401303" name="Oval 23"/>
          <p:cNvSpPr>
            <a:spLocks noChangeArrowheads="1"/>
          </p:cNvSpPr>
          <p:nvPr/>
        </p:nvSpPr>
        <p:spPr bwMode="auto">
          <a:xfrm>
            <a:off x="5311775" y="2176745"/>
            <a:ext cx="3314700" cy="3082925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an earlier lecture we integrated over a infinite sheet of charge to find the field. We found that the field due to an infinite sheet of charge is 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/>
              <a:t> Q/(4</a:t>
            </a:r>
            <a:r>
              <a:rPr lang="en-US" sz="3200" dirty="0">
                <a:sym typeface="Symbol" pitchFamily="18" charset="2"/>
              </a:rPr>
              <a:t></a:t>
            </a:r>
            <a:r>
              <a:rPr lang="en-US" sz="3200" baseline="-25000" dirty="0">
                <a:sym typeface="Symbol" pitchFamily="18" charset="2"/>
              </a:rPr>
              <a:t>o</a:t>
            </a:r>
            <a:r>
              <a:rPr lang="en-US" sz="3200" dirty="0">
                <a:sym typeface="Symbol" pitchFamily="18" charset="2"/>
              </a:rPr>
              <a:t>r</a:t>
            </a:r>
            <a:r>
              <a:rPr lang="en-US" sz="3200" baseline="30000" dirty="0">
                <a:sym typeface="Symbol" pitchFamily="18" charset="2"/>
              </a:rPr>
              <a:t>2</a:t>
            </a:r>
            <a:r>
              <a:rPr lang="en-US" sz="3200" dirty="0">
                <a:sym typeface="Symbol" pitchFamily="18" charset="2"/>
              </a:rPr>
              <a:t>)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/>
              <a:t> 4Q/(</a:t>
            </a:r>
            <a:r>
              <a:rPr lang="en-US" sz="3200" dirty="0">
                <a:sym typeface="Symbol" pitchFamily="18" charset="2"/>
              </a:rPr>
              <a:t></a:t>
            </a:r>
            <a:r>
              <a:rPr lang="en-US" sz="3200" baseline="-25000" dirty="0">
                <a:sym typeface="Symbol" pitchFamily="18" charset="2"/>
              </a:rPr>
              <a:t>o</a:t>
            </a:r>
            <a:r>
              <a:rPr lang="en-US" sz="3200" dirty="0">
                <a:sym typeface="Symbol" pitchFamily="18" charset="2"/>
              </a:rPr>
              <a:t>)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dirty="0">
                <a:sym typeface="Symbol" pitchFamily="18" charset="2"/>
              </a:rPr>
              <a:t> /(2</a:t>
            </a:r>
            <a:r>
              <a:rPr lang="en-US" sz="3200" dirty="0">
                <a:sym typeface="Symbol" pitchFamily="18" charset="2"/>
              </a:rPr>
              <a:t> </a:t>
            </a:r>
            <a:r>
              <a:rPr lang="en-US" sz="3200" baseline="-25000" dirty="0">
                <a:sym typeface="Symbol" pitchFamily="18" charset="2"/>
              </a:rPr>
              <a:t>o</a:t>
            </a:r>
            <a:r>
              <a:rPr lang="en-US" sz="3200" dirty="0">
                <a:sym typeface="Symbol" pitchFamily="18" charset="2"/>
              </a:rPr>
              <a:t>)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Rectangle 71"/>
          <p:cNvSpPr>
            <a:spLocks noChangeArrowheads="1"/>
          </p:cNvSpPr>
          <p:nvPr/>
        </p:nvSpPr>
        <p:spPr bwMode="auto">
          <a:xfrm>
            <a:off x="584971" y="5762872"/>
            <a:ext cx="7837488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 + + + + + + + + + + + + + + + + + + + + + + + + + + + + + + + + + + + + + + + + + + +</a:t>
            </a:r>
          </a:p>
        </p:txBody>
      </p:sp>
    </p:spTree>
    <p:extLst>
      <p:ext uri="{BB962C8B-B14F-4D97-AF65-F5344CB8AC3E}">
        <p14:creationId xmlns:p14="http://schemas.microsoft.com/office/powerpoint/2010/main" val="625054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an earlier lecture we integrated over a infinite sheet of charge to find the field. Could we have skipped the nasty integration by using Gauss’ law?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/>
              <a:t> Yes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dirty="0">
                <a:sym typeface="Symbol" pitchFamily="18" charset="2"/>
              </a:rPr>
              <a:t> No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>
                <a:sym typeface="Symbol" pitchFamily="18" charset="2"/>
              </a:rPr>
              <a:t> Why didn’t you tell us sooner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Rectangle 71"/>
          <p:cNvSpPr>
            <a:spLocks noChangeArrowheads="1"/>
          </p:cNvSpPr>
          <p:nvPr/>
        </p:nvSpPr>
        <p:spPr bwMode="auto">
          <a:xfrm>
            <a:off x="584971" y="5762872"/>
            <a:ext cx="7837488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 + + + + + + + + + + + + + + + + + + + + + + + + + + + + + + + + + + + + + + + + + + +</a:t>
            </a:r>
          </a:p>
        </p:txBody>
      </p:sp>
    </p:spTree>
    <p:extLst>
      <p:ext uri="{BB962C8B-B14F-4D97-AF65-F5344CB8AC3E}">
        <p14:creationId xmlns:p14="http://schemas.microsoft.com/office/powerpoint/2010/main" val="1903584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find the field due to an infinite sheet of charge using Gauss’ law, what Gaussian surface should we make up?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/>
              <a:t> A sphere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dirty="0">
                <a:sym typeface="Symbol" pitchFamily="18" charset="2"/>
              </a:rPr>
              <a:t> A cube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dirty="0">
                <a:sym typeface="Symbol" pitchFamily="18" charset="2"/>
              </a:rPr>
              <a:t> A cylinder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dirty="0">
                <a:sym typeface="Symbol" pitchFamily="18" charset="2"/>
              </a:rPr>
              <a:t> A pyramid</a:t>
            </a:r>
            <a:endParaRPr lang="en-US" sz="3200" dirty="0">
              <a:sym typeface="Symbol" pitchFamily="18" charset="2"/>
            </a:endParaRP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Rectangle 71"/>
          <p:cNvSpPr>
            <a:spLocks noChangeArrowheads="1"/>
          </p:cNvSpPr>
          <p:nvPr/>
        </p:nvSpPr>
        <p:spPr bwMode="auto">
          <a:xfrm>
            <a:off x="584971" y="5762872"/>
            <a:ext cx="7837488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 + + + + + + + + + + + + + + + + + + + + + + + + + + + + + + + + + + + + + + + + + + +</a:t>
            </a:r>
          </a:p>
        </p:txBody>
      </p:sp>
    </p:spTree>
    <p:extLst>
      <p:ext uri="{BB962C8B-B14F-4D97-AF65-F5344CB8AC3E}">
        <p14:creationId xmlns:p14="http://schemas.microsoft.com/office/powerpoint/2010/main" val="1843898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Sheet of Charge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39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Remember superposition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Here are a few charges from our sheet</a:t>
            </a:r>
          </a:p>
          <a:p>
            <a:pPr lvl="1">
              <a:lnSpc>
                <a:spcPct val="80000"/>
              </a:lnSpc>
            </a:pPr>
            <a:endParaRPr lang="en-US" sz="2400"/>
          </a:p>
        </p:txBody>
      </p:sp>
      <p:sp>
        <p:nvSpPr>
          <p:cNvPr id="172102" name="Freeform 70"/>
          <p:cNvSpPr>
            <a:spLocks/>
          </p:cNvSpPr>
          <p:nvPr/>
        </p:nvSpPr>
        <p:spPr bwMode="auto">
          <a:xfrm>
            <a:off x="1212850" y="4770438"/>
            <a:ext cx="7851775" cy="855663"/>
          </a:xfrm>
          <a:custGeom>
            <a:avLst/>
            <a:gdLst/>
            <a:ahLst/>
            <a:cxnLst>
              <a:cxn ang="0">
                <a:pos x="421" y="0"/>
              </a:cxn>
              <a:cxn ang="0">
                <a:pos x="293" y="192"/>
              </a:cxn>
              <a:cxn ang="0">
                <a:pos x="338" y="329"/>
              </a:cxn>
              <a:cxn ang="0">
                <a:pos x="119" y="612"/>
              </a:cxn>
              <a:cxn ang="0">
                <a:pos x="201" y="786"/>
              </a:cxn>
              <a:cxn ang="0">
                <a:pos x="0" y="969"/>
              </a:cxn>
              <a:cxn ang="0">
                <a:pos x="4663" y="969"/>
              </a:cxn>
              <a:cxn ang="0">
                <a:pos x="4736" y="740"/>
              </a:cxn>
              <a:cxn ang="0">
                <a:pos x="4663" y="658"/>
              </a:cxn>
              <a:cxn ang="0">
                <a:pos x="4882" y="338"/>
              </a:cxn>
              <a:cxn ang="0">
                <a:pos x="4782" y="228"/>
              </a:cxn>
              <a:cxn ang="0">
                <a:pos x="4946" y="18"/>
              </a:cxn>
              <a:cxn ang="0">
                <a:pos x="421" y="0"/>
              </a:cxn>
            </a:cxnLst>
            <a:rect l="0" t="0" r="r" b="b"/>
            <a:pathLst>
              <a:path w="4946" h="969">
                <a:moveTo>
                  <a:pt x="421" y="0"/>
                </a:moveTo>
                <a:lnTo>
                  <a:pt x="293" y="192"/>
                </a:lnTo>
                <a:lnTo>
                  <a:pt x="338" y="329"/>
                </a:lnTo>
                <a:lnTo>
                  <a:pt x="119" y="612"/>
                </a:lnTo>
                <a:lnTo>
                  <a:pt x="201" y="786"/>
                </a:lnTo>
                <a:lnTo>
                  <a:pt x="0" y="969"/>
                </a:lnTo>
                <a:lnTo>
                  <a:pt x="4663" y="969"/>
                </a:lnTo>
                <a:lnTo>
                  <a:pt x="4736" y="740"/>
                </a:lnTo>
                <a:lnTo>
                  <a:pt x="4663" y="658"/>
                </a:lnTo>
                <a:lnTo>
                  <a:pt x="4882" y="338"/>
                </a:lnTo>
                <a:lnTo>
                  <a:pt x="4782" y="228"/>
                </a:lnTo>
                <a:lnTo>
                  <a:pt x="4946" y="18"/>
                </a:lnTo>
                <a:lnTo>
                  <a:pt x="421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2759075" y="4489451"/>
            <a:ext cx="1592263" cy="1420813"/>
            <a:chOff x="1152" y="2160"/>
            <a:chExt cx="1003" cy="895"/>
          </a:xfrm>
        </p:grpSpPr>
        <p:sp>
          <p:nvSpPr>
            <p:cNvPr id="172038" name="Oval 6"/>
            <p:cNvSpPr>
              <a:spLocks noChangeArrowheads="1"/>
            </p:cNvSpPr>
            <p:nvPr/>
          </p:nvSpPr>
          <p:spPr bwMode="auto">
            <a:xfrm>
              <a:off x="1511" y="2493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1152" y="2163"/>
              <a:ext cx="997" cy="892"/>
              <a:chOff x="1152" y="2163"/>
              <a:chExt cx="997" cy="892"/>
            </a:xfrm>
          </p:grpSpPr>
          <p:sp>
            <p:nvSpPr>
              <p:cNvPr id="172064" name="Line 32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66" name="Line 34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67" name="Line 35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68" name="Line 36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" name="Group 38"/>
            <p:cNvGrpSpPr>
              <a:grpSpLocks/>
            </p:cNvGrpSpPr>
            <p:nvPr/>
          </p:nvGrpSpPr>
          <p:grpSpPr bwMode="auto">
            <a:xfrm rot="-2599697">
              <a:off x="1158" y="2160"/>
              <a:ext cx="997" cy="892"/>
              <a:chOff x="1152" y="2163"/>
              <a:chExt cx="997" cy="892"/>
            </a:xfrm>
          </p:grpSpPr>
          <p:sp>
            <p:nvSpPr>
              <p:cNvPr id="172071" name="Line 39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72" name="Line 40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73" name="Line 41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74" name="Line 42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4594225" y="4481513"/>
            <a:ext cx="1592263" cy="1420813"/>
            <a:chOff x="1152" y="2160"/>
            <a:chExt cx="1003" cy="895"/>
          </a:xfrm>
        </p:grpSpPr>
        <p:sp>
          <p:nvSpPr>
            <p:cNvPr id="172077" name="Oval 45"/>
            <p:cNvSpPr>
              <a:spLocks noChangeArrowheads="1"/>
            </p:cNvSpPr>
            <p:nvPr/>
          </p:nvSpPr>
          <p:spPr bwMode="auto">
            <a:xfrm>
              <a:off x="1511" y="2493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grpSp>
          <p:nvGrpSpPr>
            <p:cNvPr id="7" name="Group 46"/>
            <p:cNvGrpSpPr>
              <a:grpSpLocks/>
            </p:cNvGrpSpPr>
            <p:nvPr/>
          </p:nvGrpSpPr>
          <p:grpSpPr bwMode="auto">
            <a:xfrm>
              <a:off x="1152" y="2163"/>
              <a:ext cx="997" cy="892"/>
              <a:chOff x="1152" y="2163"/>
              <a:chExt cx="997" cy="892"/>
            </a:xfrm>
          </p:grpSpPr>
          <p:sp>
            <p:nvSpPr>
              <p:cNvPr id="172079" name="Line 47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0" name="Line 48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1" name="Line 49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2" name="Line 50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" name="Group 51"/>
            <p:cNvGrpSpPr>
              <a:grpSpLocks/>
            </p:cNvGrpSpPr>
            <p:nvPr/>
          </p:nvGrpSpPr>
          <p:grpSpPr bwMode="auto">
            <a:xfrm rot="-2599697">
              <a:off x="1158" y="2160"/>
              <a:ext cx="997" cy="892"/>
              <a:chOff x="1152" y="2163"/>
              <a:chExt cx="997" cy="892"/>
            </a:xfrm>
          </p:grpSpPr>
          <p:sp>
            <p:nvSpPr>
              <p:cNvPr id="172084" name="Line 52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5" name="Line 53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6" name="Line 54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7" name="Line 55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9" name="Group 56"/>
          <p:cNvGrpSpPr>
            <a:grpSpLocks/>
          </p:cNvGrpSpPr>
          <p:nvPr/>
        </p:nvGrpSpPr>
        <p:grpSpPr bwMode="auto">
          <a:xfrm>
            <a:off x="6488113" y="4460876"/>
            <a:ext cx="1592263" cy="1420813"/>
            <a:chOff x="1152" y="2160"/>
            <a:chExt cx="1003" cy="895"/>
          </a:xfrm>
        </p:grpSpPr>
        <p:sp>
          <p:nvSpPr>
            <p:cNvPr id="172089" name="Oval 57"/>
            <p:cNvSpPr>
              <a:spLocks noChangeArrowheads="1"/>
            </p:cNvSpPr>
            <p:nvPr/>
          </p:nvSpPr>
          <p:spPr bwMode="auto">
            <a:xfrm>
              <a:off x="1511" y="2493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grpSp>
          <p:nvGrpSpPr>
            <p:cNvPr id="10" name="Group 58"/>
            <p:cNvGrpSpPr>
              <a:grpSpLocks/>
            </p:cNvGrpSpPr>
            <p:nvPr/>
          </p:nvGrpSpPr>
          <p:grpSpPr bwMode="auto">
            <a:xfrm>
              <a:off x="1152" y="2163"/>
              <a:ext cx="997" cy="892"/>
              <a:chOff x="1152" y="2163"/>
              <a:chExt cx="997" cy="892"/>
            </a:xfrm>
          </p:grpSpPr>
          <p:sp>
            <p:nvSpPr>
              <p:cNvPr id="172091" name="Line 59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2" name="Line 60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3" name="Line 61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4" name="Line 62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" name="Group 63"/>
            <p:cNvGrpSpPr>
              <a:grpSpLocks/>
            </p:cNvGrpSpPr>
            <p:nvPr/>
          </p:nvGrpSpPr>
          <p:grpSpPr bwMode="auto">
            <a:xfrm rot="-2599697">
              <a:off x="1158" y="2160"/>
              <a:ext cx="997" cy="892"/>
              <a:chOff x="1152" y="2163"/>
              <a:chExt cx="997" cy="892"/>
            </a:xfrm>
          </p:grpSpPr>
          <p:sp>
            <p:nvSpPr>
              <p:cNvPr id="172096" name="Line 64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7" name="Line 65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8" name="Line 66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9" name="Line 67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72103" name="Rectangle 71"/>
          <p:cNvSpPr>
            <a:spLocks noChangeArrowheads="1"/>
          </p:cNvSpPr>
          <p:nvPr/>
        </p:nvSpPr>
        <p:spPr bwMode="auto">
          <a:xfrm>
            <a:off x="682625" y="2946401"/>
            <a:ext cx="7837488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 + + + + + + + + + + + + + + + + + + + + + + + + + + + + + + + + + + + + + + + + + + +</a:t>
            </a:r>
          </a:p>
        </p:txBody>
      </p:sp>
      <p:sp>
        <p:nvSpPr>
          <p:cNvPr id="172104" name="Rectangle 72"/>
          <p:cNvSpPr>
            <a:spLocks noChangeArrowheads="1"/>
          </p:cNvSpPr>
          <p:nvPr/>
        </p:nvSpPr>
        <p:spPr bwMode="auto">
          <a:xfrm>
            <a:off x="3700463" y="2830513"/>
            <a:ext cx="523875" cy="392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105" name="Line 73"/>
          <p:cNvSpPr>
            <a:spLocks noChangeShapeType="1"/>
          </p:cNvSpPr>
          <p:nvPr/>
        </p:nvSpPr>
        <p:spPr bwMode="auto">
          <a:xfrm flipH="1">
            <a:off x="2641600" y="3279776"/>
            <a:ext cx="1016000" cy="101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2106" name="Line 74"/>
          <p:cNvSpPr>
            <a:spLocks noChangeShapeType="1"/>
          </p:cNvSpPr>
          <p:nvPr/>
        </p:nvSpPr>
        <p:spPr bwMode="auto">
          <a:xfrm>
            <a:off x="4246563" y="3271838"/>
            <a:ext cx="3832225" cy="10747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Sheet of Charge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3913"/>
          </a:xfrm>
        </p:spPr>
        <p:txBody>
          <a:bodyPr/>
          <a:lstStyle/>
          <a:p>
            <a:r>
              <a:rPr lang="en-US"/>
              <a:t>Think about along the sheet</a:t>
            </a:r>
          </a:p>
          <a:p>
            <a:pPr lvl="1"/>
            <a:endParaRPr lang="en-US"/>
          </a:p>
          <a:p>
            <a:pPr lvl="4"/>
            <a:endParaRPr lang="en-US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546100" y="2984500"/>
            <a:ext cx="7851775" cy="1581150"/>
            <a:chOff x="344" y="1880"/>
            <a:chExt cx="4946" cy="996"/>
          </a:xfrm>
        </p:grpSpPr>
        <p:grpSp>
          <p:nvGrpSpPr>
            <p:cNvPr id="3" name="Group 46"/>
            <p:cNvGrpSpPr>
              <a:grpSpLocks/>
            </p:cNvGrpSpPr>
            <p:nvPr/>
          </p:nvGrpSpPr>
          <p:grpSpPr bwMode="auto">
            <a:xfrm>
              <a:off x="1152" y="1880"/>
              <a:ext cx="3346" cy="860"/>
              <a:chOff x="1152" y="1880"/>
              <a:chExt cx="3346" cy="860"/>
            </a:xfrm>
          </p:grpSpPr>
          <p:sp>
            <p:nvSpPr>
              <p:cNvPr id="173061" name="Oval 5"/>
              <p:cNvSpPr>
                <a:spLocks noChangeArrowheads="1"/>
              </p:cNvSpPr>
              <p:nvPr/>
            </p:nvSpPr>
            <p:spPr bwMode="auto">
              <a:xfrm>
                <a:off x="1511" y="2493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3063" name="Line 7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66" name="Line 10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73" name="Oval 17"/>
              <p:cNvSpPr>
                <a:spLocks noChangeArrowheads="1"/>
              </p:cNvSpPr>
              <p:nvPr/>
            </p:nvSpPr>
            <p:spPr bwMode="auto">
              <a:xfrm>
                <a:off x="2667" y="2488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3075" name="Line 19"/>
              <p:cNvSpPr>
                <a:spLocks noChangeShapeType="1"/>
              </p:cNvSpPr>
              <p:nvPr/>
            </p:nvSpPr>
            <p:spPr bwMode="auto">
              <a:xfrm>
                <a:off x="2939" y="2610"/>
                <a:ext cx="366" cy="0"/>
              </a:xfrm>
              <a:prstGeom prst="line">
                <a:avLst/>
              </a:prstGeom>
              <a:noFill/>
              <a:ln w="9525">
                <a:solidFill>
                  <a:srgbClr val="339933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78" name="Line 22"/>
              <p:cNvSpPr>
                <a:spLocks noChangeShapeType="1"/>
              </p:cNvSpPr>
              <p:nvPr/>
            </p:nvSpPr>
            <p:spPr bwMode="auto">
              <a:xfrm>
                <a:off x="2308" y="2620"/>
                <a:ext cx="366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85" name="Oval 29"/>
              <p:cNvSpPr>
                <a:spLocks noChangeArrowheads="1"/>
              </p:cNvSpPr>
              <p:nvPr/>
            </p:nvSpPr>
            <p:spPr bwMode="auto">
              <a:xfrm>
                <a:off x="3860" y="2475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3087" name="Line 31"/>
              <p:cNvSpPr>
                <a:spLocks noChangeShapeType="1"/>
              </p:cNvSpPr>
              <p:nvPr/>
            </p:nvSpPr>
            <p:spPr bwMode="auto">
              <a:xfrm>
                <a:off x="4132" y="2597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90" name="Line 34"/>
              <p:cNvSpPr>
                <a:spLocks noChangeShapeType="1"/>
              </p:cNvSpPr>
              <p:nvPr/>
            </p:nvSpPr>
            <p:spPr bwMode="auto">
              <a:xfrm>
                <a:off x="3501" y="2607"/>
                <a:ext cx="366" cy="0"/>
              </a:xfrm>
              <a:prstGeom prst="line">
                <a:avLst/>
              </a:prstGeom>
              <a:noFill/>
              <a:ln w="9525">
                <a:solidFill>
                  <a:srgbClr val="339933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96" name="Line 40"/>
              <p:cNvSpPr>
                <a:spLocks noChangeShapeType="1"/>
              </p:cNvSpPr>
              <p:nvPr/>
            </p:nvSpPr>
            <p:spPr bwMode="auto">
              <a:xfrm flipH="1">
                <a:off x="2048" y="2240"/>
                <a:ext cx="202" cy="2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97" name="Line 41"/>
              <p:cNvSpPr>
                <a:spLocks noChangeShapeType="1"/>
              </p:cNvSpPr>
              <p:nvPr/>
            </p:nvSpPr>
            <p:spPr bwMode="auto">
              <a:xfrm>
                <a:off x="2373" y="2225"/>
                <a:ext cx="155" cy="2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98" name="Text Box 42"/>
              <p:cNvSpPr txBox="1">
                <a:spLocks noChangeArrowheads="1"/>
              </p:cNvSpPr>
              <p:nvPr/>
            </p:nvSpPr>
            <p:spPr bwMode="auto">
              <a:xfrm>
                <a:off x="2073" y="1894"/>
                <a:ext cx="51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Cancel</a:t>
                </a:r>
              </a:p>
            </p:txBody>
          </p:sp>
          <p:sp>
            <p:nvSpPr>
              <p:cNvPr id="173099" name="Line 43"/>
              <p:cNvSpPr>
                <a:spLocks noChangeShapeType="1"/>
              </p:cNvSpPr>
              <p:nvPr/>
            </p:nvSpPr>
            <p:spPr bwMode="auto">
              <a:xfrm flipH="1">
                <a:off x="3122" y="2226"/>
                <a:ext cx="202" cy="2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100" name="Line 44"/>
              <p:cNvSpPr>
                <a:spLocks noChangeShapeType="1"/>
              </p:cNvSpPr>
              <p:nvPr/>
            </p:nvSpPr>
            <p:spPr bwMode="auto">
              <a:xfrm>
                <a:off x="3447" y="2211"/>
                <a:ext cx="155" cy="2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101" name="Text Box 45"/>
              <p:cNvSpPr txBox="1">
                <a:spLocks noChangeArrowheads="1"/>
              </p:cNvSpPr>
              <p:nvPr/>
            </p:nvSpPr>
            <p:spPr bwMode="auto">
              <a:xfrm>
                <a:off x="3147" y="1880"/>
                <a:ext cx="51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Cancel</a:t>
                </a:r>
              </a:p>
            </p:txBody>
          </p:sp>
        </p:grpSp>
        <p:sp>
          <p:nvSpPr>
            <p:cNvPr id="173103" name="Freeform 47"/>
            <p:cNvSpPr>
              <a:spLocks/>
            </p:cNvSpPr>
            <p:nvPr/>
          </p:nvSpPr>
          <p:spPr bwMode="auto">
            <a:xfrm>
              <a:off x="344" y="2300"/>
              <a:ext cx="4946" cy="576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293" y="192"/>
                </a:cxn>
                <a:cxn ang="0">
                  <a:pos x="338" y="329"/>
                </a:cxn>
                <a:cxn ang="0">
                  <a:pos x="119" y="612"/>
                </a:cxn>
                <a:cxn ang="0">
                  <a:pos x="201" y="786"/>
                </a:cxn>
                <a:cxn ang="0">
                  <a:pos x="0" y="969"/>
                </a:cxn>
                <a:cxn ang="0">
                  <a:pos x="4663" y="969"/>
                </a:cxn>
                <a:cxn ang="0">
                  <a:pos x="4736" y="740"/>
                </a:cxn>
                <a:cxn ang="0">
                  <a:pos x="4663" y="658"/>
                </a:cxn>
                <a:cxn ang="0">
                  <a:pos x="4882" y="338"/>
                </a:cxn>
                <a:cxn ang="0">
                  <a:pos x="4782" y="228"/>
                </a:cxn>
                <a:cxn ang="0">
                  <a:pos x="4946" y="18"/>
                </a:cxn>
                <a:cxn ang="0">
                  <a:pos x="421" y="0"/>
                </a:cxn>
              </a:cxnLst>
              <a:rect l="0" t="0" r="r" b="b"/>
              <a:pathLst>
                <a:path w="4946" h="969">
                  <a:moveTo>
                    <a:pt x="421" y="0"/>
                  </a:moveTo>
                  <a:lnTo>
                    <a:pt x="293" y="192"/>
                  </a:lnTo>
                  <a:lnTo>
                    <a:pt x="338" y="329"/>
                  </a:lnTo>
                  <a:lnTo>
                    <a:pt x="119" y="612"/>
                  </a:lnTo>
                  <a:lnTo>
                    <a:pt x="201" y="786"/>
                  </a:lnTo>
                  <a:lnTo>
                    <a:pt x="0" y="969"/>
                  </a:lnTo>
                  <a:lnTo>
                    <a:pt x="4663" y="969"/>
                  </a:lnTo>
                  <a:lnTo>
                    <a:pt x="4736" y="740"/>
                  </a:lnTo>
                  <a:lnTo>
                    <a:pt x="4663" y="658"/>
                  </a:lnTo>
                  <a:lnTo>
                    <a:pt x="4882" y="338"/>
                  </a:lnTo>
                  <a:lnTo>
                    <a:pt x="4782" y="228"/>
                  </a:lnTo>
                  <a:lnTo>
                    <a:pt x="4946" y="18"/>
                  </a:lnTo>
                  <a:lnTo>
                    <a:pt x="4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494377" y="1880536"/>
            <a:ext cx="2616201" cy="3652046"/>
            <a:chOff x="5891213" y="1783554"/>
            <a:chExt cx="2616201" cy="3652046"/>
          </a:xfrm>
        </p:grpSpPr>
        <p:sp>
          <p:nvSpPr>
            <p:cNvPr id="5" name="Oval 49"/>
            <p:cNvSpPr>
              <a:spLocks noChangeArrowheads="1"/>
            </p:cNvSpPr>
            <p:nvPr/>
          </p:nvSpPr>
          <p:spPr bwMode="auto">
            <a:xfrm>
              <a:off x="6677026" y="4368800"/>
              <a:ext cx="847725" cy="889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40"/>
            <p:cNvSpPr>
              <a:spLocks noChangeShapeType="1"/>
            </p:cNvSpPr>
            <p:nvPr/>
          </p:nvSpPr>
          <p:spPr bwMode="auto">
            <a:xfrm>
              <a:off x="7088188" y="4914900"/>
              <a:ext cx="1143000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41"/>
            <p:cNvSpPr>
              <a:spLocks noChangeShapeType="1"/>
            </p:cNvSpPr>
            <p:nvPr/>
          </p:nvSpPr>
          <p:spPr bwMode="auto">
            <a:xfrm flipH="1">
              <a:off x="5916613" y="4914900"/>
              <a:ext cx="1185863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42"/>
            <p:cNvSpPr>
              <a:spLocks noChangeShapeType="1"/>
            </p:cNvSpPr>
            <p:nvPr/>
          </p:nvSpPr>
          <p:spPr bwMode="auto">
            <a:xfrm flipH="1" flipV="1">
              <a:off x="6411913" y="4872038"/>
              <a:ext cx="65722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43"/>
            <p:cNvSpPr>
              <a:spLocks noChangeShapeType="1"/>
            </p:cNvSpPr>
            <p:nvPr/>
          </p:nvSpPr>
          <p:spPr bwMode="auto">
            <a:xfrm flipV="1">
              <a:off x="7107238" y="4867275"/>
              <a:ext cx="33337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32"/>
            <p:cNvSpPr>
              <a:spLocks noChangeShapeType="1"/>
            </p:cNvSpPr>
            <p:nvPr/>
          </p:nvSpPr>
          <p:spPr bwMode="auto">
            <a:xfrm>
              <a:off x="7088188" y="2578100"/>
              <a:ext cx="1143000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33"/>
            <p:cNvSpPr>
              <a:spLocks noChangeShapeType="1"/>
            </p:cNvSpPr>
            <p:nvPr/>
          </p:nvSpPr>
          <p:spPr bwMode="auto">
            <a:xfrm flipH="1">
              <a:off x="5916613" y="2578100"/>
              <a:ext cx="1185863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 flipH="1" flipV="1">
              <a:off x="6411913" y="2535238"/>
              <a:ext cx="65722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35"/>
            <p:cNvSpPr>
              <a:spLocks noChangeShapeType="1"/>
            </p:cNvSpPr>
            <p:nvPr/>
          </p:nvSpPr>
          <p:spPr bwMode="auto">
            <a:xfrm flipV="1">
              <a:off x="7107238" y="2530475"/>
              <a:ext cx="33337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7062788" y="3327400"/>
              <a:ext cx="1143000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 flipH="1">
              <a:off x="5891213" y="3327400"/>
              <a:ext cx="1185863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 flipV="1">
              <a:off x="6386513" y="3284538"/>
              <a:ext cx="65722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 flipV="1">
              <a:off x="7081838" y="3279775"/>
              <a:ext cx="33337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7062788" y="3987800"/>
              <a:ext cx="1143000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5891213" y="3987800"/>
              <a:ext cx="1185863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6386513" y="3944938"/>
              <a:ext cx="65722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V="1">
              <a:off x="7081838" y="3940175"/>
              <a:ext cx="33337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AutoShape 10"/>
            <p:cNvSpPr>
              <a:spLocks noChangeArrowheads="1"/>
            </p:cNvSpPr>
            <p:nvPr/>
          </p:nvSpPr>
          <p:spPr bwMode="auto">
            <a:xfrm>
              <a:off x="6972301" y="3576638"/>
              <a:ext cx="203200" cy="1858962"/>
            </a:xfrm>
            <a:prstGeom prst="can">
              <a:avLst>
                <a:gd name="adj" fmla="val 1715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8"/>
            <p:cNvSpPr>
              <a:spLocks noChangeArrowheads="1"/>
            </p:cNvSpPr>
            <p:nvPr/>
          </p:nvSpPr>
          <p:spPr bwMode="auto">
            <a:xfrm>
              <a:off x="6673851" y="3586163"/>
              <a:ext cx="850900" cy="877887"/>
            </a:xfrm>
            <a:prstGeom prst="can">
              <a:avLst>
                <a:gd name="adj" fmla="val 13451"/>
              </a:avLst>
            </a:prstGeom>
            <a:solidFill>
              <a:schemeClr val="accent1">
                <a:alpha val="58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9"/>
            <p:cNvSpPr>
              <a:spLocks noChangeArrowheads="1"/>
            </p:cNvSpPr>
            <p:nvPr/>
          </p:nvSpPr>
          <p:spPr bwMode="auto">
            <a:xfrm>
              <a:off x="6972301" y="1783554"/>
              <a:ext cx="203200" cy="1858962"/>
            </a:xfrm>
            <a:prstGeom prst="can">
              <a:avLst>
                <a:gd name="adj" fmla="val 1715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7100888" y="4022725"/>
              <a:ext cx="138113" cy="88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 flipH="1">
              <a:off x="6900863" y="4025900"/>
              <a:ext cx="127000" cy="904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 flipH="1">
              <a:off x="6353176" y="4008438"/>
              <a:ext cx="620713" cy="841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>
              <a:off x="7177088" y="4008438"/>
              <a:ext cx="714375" cy="793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7100888" y="3362325"/>
              <a:ext cx="138113" cy="88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flipH="1">
              <a:off x="6900863" y="3365500"/>
              <a:ext cx="127000" cy="904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H="1">
              <a:off x="6353176" y="3348038"/>
              <a:ext cx="620713" cy="841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7177088" y="3348038"/>
              <a:ext cx="714375" cy="793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>
              <a:off x="7126288" y="2613025"/>
              <a:ext cx="138113" cy="88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 flipH="1">
              <a:off x="6926263" y="2616200"/>
              <a:ext cx="127000" cy="904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38"/>
            <p:cNvSpPr>
              <a:spLocks noChangeShapeType="1"/>
            </p:cNvSpPr>
            <p:nvPr/>
          </p:nvSpPr>
          <p:spPr bwMode="auto">
            <a:xfrm flipH="1">
              <a:off x="6378576" y="2598738"/>
              <a:ext cx="620713" cy="841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>
              <a:off x="7202488" y="2598738"/>
              <a:ext cx="714375" cy="793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Line 44"/>
            <p:cNvSpPr>
              <a:spLocks noChangeShapeType="1"/>
            </p:cNvSpPr>
            <p:nvPr/>
          </p:nvSpPr>
          <p:spPr bwMode="auto">
            <a:xfrm>
              <a:off x="7126288" y="4949825"/>
              <a:ext cx="138113" cy="88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45"/>
            <p:cNvSpPr>
              <a:spLocks noChangeShapeType="1"/>
            </p:cNvSpPr>
            <p:nvPr/>
          </p:nvSpPr>
          <p:spPr bwMode="auto">
            <a:xfrm flipH="1">
              <a:off x="6926263" y="4953000"/>
              <a:ext cx="127000" cy="904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46"/>
            <p:cNvSpPr>
              <a:spLocks noChangeShapeType="1"/>
            </p:cNvSpPr>
            <p:nvPr/>
          </p:nvSpPr>
          <p:spPr bwMode="auto">
            <a:xfrm flipH="1">
              <a:off x="6378576" y="4935538"/>
              <a:ext cx="620713" cy="841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47"/>
            <p:cNvSpPr>
              <a:spLocks noChangeShapeType="1"/>
            </p:cNvSpPr>
            <p:nvPr/>
          </p:nvSpPr>
          <p:spPr bwMode="auto">
            <a:xfrm>
              <a:off x="7202488" y="4935538"/>
              <a:ext cx="714375" cy="793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48"/>
            <p:cNvSpPr txBox="1">
              <a:spLocks noChangeArrowheads="1"/>
            </p:cNvSpPr>
            <p:nvPr/>
          </p:nvSpPr>
          <p:spPr bwMode="auto">
            <a:xfrm>
              <a:off x="8188326" y="2549525"/>
              <a:ext cx="3190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E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Sheet of Charge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39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Remember superposition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Here are a few charges from our sheet</a:t>
            </a:r>
          </a:p>
          <a:p>
            <a:pPr lvl="1">
              <a:lnSpc>
                <a:spcPct val="80000"/>
              </a:lnSpc>
            </a:pPr>
            <a:endParaRPr lang="en-US" sz="2400"/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546100" y="2668588"/>
            <a:ext cx="7851775" cy="2420937"/>
            <a:chOff x="344" y="1681"/>
            <a:chExt cx="4946" cy="1525"/>
          </a:xfrm>
        </p:grpSpPr>
        <p:grpSp>
          <p:nvGrpSpPr>
            <p:cNvPr id="3" name="Group 62"/>
            <p:cNvGrpSpPr>
              <a:grpSpLocks/>
            </p:cNvGrpSpPr>
            <p:nvPr/>
          </p:nvGrpSpPr>
          <p:grpSpPr bwMode="auto">
            <a:xfrm>
              <a:off x="1395" y="1681"/>
              <a:ext cx="3066" cy="1525"/>
              <a:chOff x="1395" y="1681"/>
              <a:chExt cx="3066" cy="1525"/>
            </a:xfrm>
          </p:grpSpPr>
          <p:sp>
            <p:nvSpPr>
              <p:cNvPr id="174085" name="Oval 5"/>
              <p:cNvSpPr>
                <a:spLocks noChangeArrowheads="1"/>
              </p:cNvSpPr>
              <p:nvPr/>
            </p:nvSpPr>
            <p:spPr bwMode="auto">
              <a:xfrm>
                <a:off x="1511" y="2493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4092" name="Line 12"/>
              <p:cNvSpPr>
                <a:spLocks noChangeShapeType="1"/>
              </p:cNvSpPr>
              <p:nvPr/>
            </p:nvSpPr>
            <p:spPr bwMode="auto">
              <a:xfrm rot="-2599697">
                <a:off x="1707" y="2394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097" name="Oval 17"/>
              <p:cNvSpPr>
                <a:spLocks noChangeArrowheads="1"/>
              </p:cNvSpPr>
              <p:nvPr/>
            </p:nvSpPr>
            <p:spPr bwMode="auto">
              <a:xfrm>
                <a:off x="2667" y="2488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4105" name="Line 25"/>
              <p:cNvSpPr>
                <a:spLocks noChangeShapeType="1"/>
              </p:cNvSpPr>
              <p:nvPr/>
            </p:nvSpPr>
            <p:spPr bwMode="auto">
              <a:xfrm rot="19000303" flipV="1">
                <a:off x="2603" y="224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09" name="Oval 29"/>
              <p:cNvSpPr>
                <a:spLocks noChangeArrowheads="1"/>
              </p:cNvSpPr>
              <p:nvPr/>
            </p:nvSpPr>
            <p:spPr bwMode="auto">
              <a:xfrm>
                <a:off x="3860" y="2475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4116" name="Line 36"/>
              <p:cNvSpPr>
                <a:spLocks noChangeShapeType="1"/>
              </p:cNvSpPr>
              <p:nvPr/>
            </p:nvSpPr>
            <p:spPr bwMode="auto">
              <a:xfrm rot="-2599697">
                <a:off x="2867" y="2413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17" name="Line 37"/>
              <p:cNvSpPr>
                <a:spLocks noChangeShapeType="1"/>
              </p:cNvSpPr>
              <p:nvPr/>
            </p:nvSpPr>
            <p:spPr bwMode="auto">
              <a:xfrm rot="19000303" flipV="1">
                <a:off x="3796" y="2232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0" name="Line 40"/>
              <p:cNvSpPr>
                <a:spLocks noChangeShapeType="1"/>
              </p:cNvSpPr>
              <p:nvPr/>
            </p:nvSpPr>
            <p:spPr bwMode="auto">
              <a:xfrm>
                <a:off x="1746" y="2532"/>
                <a:ext cx="247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1" name="Line 41"/>
              <p:cNvSpPr>
                <a:spLocks noChangeShapeType="1"/>
              </p:cNvSpPr>
              <p:nvPr/>
            </p:nvSpPr>
            <p:spPr bwMode="auto">
              <a:xfrm>
                <a:off x="2445" y="2520"/>
                <a:ext cx="247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2" name="Line 42"/>
              <p:cNvSpPr>
                <a:spLocks noChangeShapeType="1"/>
              </p:cNvSpPr>
              <p:nvPr/>
            </p:nvSpPr>
            <p:spPr bwMode="auto">
              <a:xfrm flipV="1">
                <a:off x="1746" y="2267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3" name="Line 43"/>
              <p:cNvSpPr>
                <a:spLocks noChangeShapeType="1"/>
              </p:cNvSpPr>
              <p:nvPr/>
            </p:nvSpPr>
            <p:spPr bwMode="auto">
              <a:xfrm flipV="1">
                <a:off x="2719" y="2235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4" name="Line 44"/>
              <p:cNvSpPr>
                <a:spLocks noChangeShapeType="1"/>
              </p:cNvSpPr>
              <p:nvPr/>
            </p:nvSpPr>
            <p:spPr bwMode="auto">
              <a:xfrm>
                <a:off x="2939" y="2536"/>
                <a:ext cx="247" cy="0"/>
              </a:xfrm>
              <a:prstGeom prst="line">
                <a:avLst/>
              </a:prstGeom>
              <a:noFill/>
              <a:ln w="9525">
                <a:solidFill>
                  <a:srgbClr val="339933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5" name="Line 45"/>
              <p:cNvSpPr>
                <a:spLocks noChangeShapeType="1"/>
              </p:cNvSpPr>
              <p:nvPr/>
            </p:nvSpPr>
            <p:spPr bwMode="auto">
              <a:xfrm>
                <a:off x="3638" y="2524"/>
                <a:ext cx="247" cy="0"/>
              </a:xfrm>
              <a:prstGeom prst="line">
                <a:avLst/>
              </a:prstGeom>
              <a:noFill/>
              <a:ln w="9525">
                <a:solidFill>
                  <a:srgbClr val="339933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6" name="Line 46"/>
              <p:cNvSpPr>
                <a:spLocks noChangeShapeType="1"/>
              </p:cNvSpPr>
              <p:nvPr/>
            </p:nvSpPr>
            <p:spPr bwMode="auto">
              <a:xfrm flipV="1">
                <a:off x="2921" y="2235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7" name="Line 47"/>
              <p:cNvSpPr>
                <a:spLocks noChangeShapeType="1"/>
              </p:cNvSpPr>
              <p:nvPr/>
            </p:nvSpPr>
            <p:spPr bwMode="auto">
              <a:xfrm flipV="1">
                <a:off x="3894" y="2203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8" name="Freeform 48"/>
              <p:cNvSpPr>
                <a:spLocks/>
              </p:cNvSpPr>
              <p:nvPr/>
            </p:nvSpPr>
            <p:spPr bwMode="auto">
              <a:xfrm>
                <a:off x="1856" y="2569"/>
                <a:ext cx="210" cy="31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01" y="110"/>
                  </a:cxn>
                  <a:cxn ang="0">
                    <a:pos x="18" y="92"/>
                  </a:cxn>
                  <a:cxn ang="0">
                    <a:pos x="210" y="311"/>
                  </a:cxn>
                </a:cxnLst>
                <a:rect l="0" t="0" r="r" b="b"/>
                <a:pathLst>
                  <a:path w="210" h="311">
                    <a:moveTo>
                      <a:pt x="18" y="0"/>
                    </a:moveTo>
                    <a:cubicBezTo>
                      <a:pt x="59" y="47"/>
                      <a:pt x="101" y="95"/>
                      <a:pt x="101" y="110"/>
                    </a:cubicBezTo>
                    <a:cubicBezTo>
                      <a:pt x="101" y="125"/>
                      <a:pt x="0" y="59"/>
                      <a:pt x="18" y="92"/>
                    </a:cubicBezTo>
                    <a:cubicBezTo>
                      <a:pt x="36" y="125"/>
                      <a:pt x="166" y="265"/>
                      <a:pt x="210" y="311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9" name="Freeform 49"/>
              <p:cNvSpPr>
                <a:spLocks/>
              </p:cNvSpPr>
              <p:nvPr/>
            </p:nvSpPr>
            <p:spPr bwMode="auto">
              <a:xfrm flipH="1">
                <a:off x="2363" y="2592"/>
                <a:ext cx="210" cy="31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01" y="110"/>
                  </a:cxn>
                  <a:cxn ang="0">
                    <a:pos x="18" y="92"/>
                  </a:cxn>
                  <a:cxn ang="0">
                    <a:pos x="210" y="311"/>
                  </a:cxn>
                </a:cxnLst>
                <a:rect l="0" t="0" r="r" b="b"/>
                <a:pathLst>
                  <a:path w="210" h="311">
                    <a:moveTo>
                      <a:pt x="18" y="0"/>
                    </a:moveTo>
                    <a:cubicBezTo>
                      <a:pt x="59" y="47"/>
                      <a:pt x="101" y="95"/>
                      <a:pt x="101" y="110"/>
                    </a:cubicBezTo>
                    <a:cubicBezTo>
                      <a:pt x="101" y="125"/>
                      <a:pt x="0" y="59"/>
                      <a:pt x="18" y="92"/>
                    </a:cubicBezTo>
                    <a:cubicBezTo>
                      <a:pt x="36" y="125"/>
                      <a:pt x="166" y="265"/>
                      <a:pt x="210" y="311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30" name="Text Box 50"/>
              <p:cNvSpPr txBox="1">
                <a:spLocks noChangeArrowheads="1"/>
              </p:cNvSpPr>
              <p:nvPr/>
            </p:nvSpPr>
            <p:spPr bwMode="auto">
              <a:xfrm>
                <a:off x="1395" y="2993"/>
                <a:ext cx="142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x - components Cancel</a:t>
                </a:r>
              </a:p>
            </p:txBody>
          </p:sp>
          <p:sp>
            <p:nvSpPr>
              <p:cNvPr id="174131" name="Freeform 51"/>
              <p:cNvSpPr>
                <a:spLocks/>
              </p:cNvSpPr>
              <p:nvPr/>
            </p:nvSpPr>
            <p:spPr bwMode="auto">
              <a:xfrm>
                <a:off x="3031" y="2619"/>
                <a:ext cx="210" cy="31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01" y="110"/>
                  </a:cxn>
                  <a:cxn ang="0">
                    <a:pos x="18" y="92"/>
                  </a:cxn>
                  <a:cxn ang="0">
                    <a:pos x="210" y="311"/>
                  </a:cxn>
                </a:cxnLst>
                <a:rect l="0" t="0" r="r" b="b"/>
                <a:pathLst>
                  <a:path w="210" h="311">
                    <a:moveTo>
                      <a:pt x="18" y="0"/>
                    </a:moveTo>
                    <a:cubicBezTo>
                      <a:pt x="59" y="47"/>
                      <a:pt x="101" y="95"/>
                      <a:pt x="101" y="110"/>
                    </a:cubicBezTo>
                    <a:cubicBezTo>
                      <a:pt x="101" y="125"/>
                      <a:pt x="0" y="59"/>
                      <a:pt x="18" y="92"/>
                    </a:cubicBezTo>
                    <a:cubicBezTo>
                      <a:pt x="36" y="125"/>
                      <a:pt x="166" y="265"/>
                      <a:pt x="210" y="311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32" name="Freeform 52"/>
              <p:cNvSpPr>
                <a:spLocks/>
              </p:cNvSpPr>
              <p:nvPr/>
            </p:nvSpPr>
            <p:spPr bwMode="auto">
              <a:xfrm flipH="1">
                <a:off x="3538" y="2642"/>
                <a:ext cx="210" cy="31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01" y="110"/>
                  </a:cxn>
                  <a:cxn ang="0">
                    <a:pos x="18" y="92"/>
                  </a:cxn>
                  <a:cxn ang="0">
                    <a:pos x="210" y="311"/>
                  </a:cxn>
                </a:cxnLst>
                <a:rect l="0" t="0" r="r" b="b"/>
                <a:pathLst>
                  <a:path w="210" h="311">
                    <a:moveTo>
                      <a:pt x="18" y="0"/>
                    </a:moveTo>
                    <a:cubicBezTo>
                      <a:pt x="59" y="47"/>
                      <a:pt x="101" y="95"/>
                      <a:pt x="101" y="110"/>
                    </a:cubicBezTo>
                    <a:cubicBezTo>
                      <a:pt x="101" y="125"/>
                      <a:pt x="0" y="59"/>
                      <a:pt x="18" y="92"/>
                    </a:cubicBezTo>
                    <a:cubicBezTo>
                      <a:pt x="36" y="125"/>
                      <a:pt x="166" y="265"/>
                      <a:pt x="210" y="311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33" name="Freeform 53"/>
              <p:cNvSpPr>
                <a:spLocks/>
              </p:cNvSpPr>
              <p:nvPr/>
            </p:nvSpPr>
            <p:spPr bwMode="auto">
              <a:xfrm>
                <a:off x="1462" y="1966"/>
                <a:ext cx="485" cy="402"/>
              </a:xfrm>
              <a:custGeom>
                <a:avLst/>
                <a:gdLst/>
                <a:ahLst/>
                <a:cxnLst>
                  <a:cxn ang="0">
                    <a:pos x="202" y="402"/>
                  </a:cxn>
                  <a:cxn ang="0">
                    <a:pos x="47" y="320"/>
                  </a:cxn>
                  <a:cxn ang="0">
                    <a:pos x="485" y="0"/>
                  </a:cxn>
                </a:cxnLst>
                <a:rect l="0" t="0" r="r" b="b"/>
                <a:pathLst>
                  <a:path w="485" h="402">
                    <a:moveTo>
                      <a:pt x="202" y="402"/>
                    </a:moveTo>
                    <a:cubicBezTo>
                      <a:pt x="101" y="394"/>
                      <a:pt x="0" y="387"/>
                      <a:pt x="47" y="320"/>
                    </a:cubicBezTo>
                    <a:cubicBezTo>
                      <a:pt x="94" y="253"/>
                      <a:pt x="417" y="37"/>
                      <a:pt x="485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34" name="Text Box 54"/>
              <p:cNvSpPr txBox="1">
                <a:spLocks noChangeArrowheads="1"/>
              </p:cNvSpPr>
              <p:nvPr/>
            </p:nvSpPr>
            <p:spPr bwMode="auto">
              <a:xfrm>
                <a:off x="1464" y="1681"/>
                <a:ext cx="126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Y - components add</a:t>
                </a:r>
              </a:p>
            </p:txBody>
          </p:sp>
          <p:sp>
            <p:nvSpPr>
              <p:cNvPr id="174136" name="Freeform 56"/>
              <p:cNvSpPr>
                <a:spLocks/>
              </p:cNvSpPr>
              <p:nvPr/>
            </p:nvSpPr>
            <p:spPr bwMode="auto">
              <a:xfrm>
                <a:off x="2158" y="1966"/>
                <a:ext cx="527" cy="365"/>
              </a:xfrm>
              <a:custGeom>
                <a:avLst/>
                <a:gdLst/>
                <a:ahLst/>
                <a:cxnLst>
                  <a:cxn ang="0">
                    <a:pos x="420" y="365"/>
                  </a:cxn>
                  <a:cxn ang="0">
                    <a:pos x="457" y="256"/>
                  </a:cxn>
                  <a:cxn ang="0">
                    <a:pos x="0" y="0"/>
                  </a:cxn>
                </a:cxnLst>
                <a:rect l="0" t="0" r="r" b="b"/>
                <a:pathLst>
                  <a:path w="527" h="365">
                    <a:moveTo>
                      <a:pt x="420" y="365"/>
                    </a:moveTo>
                    <a:cubicBezTo>
                      <a:pt x="473" y="341"/>
                      <a:pt x="527" y="317"/>
                      <a:pt x="457" y="256"/>
                    </a:cubicBezTo>
                    <a:cubicBezTo>
                      <a:pt x="387" y="195"/>
                      <a:pt x="193" y="97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" name="Group 59"/>
              <p:cNvGrpSpPr>
                <a:grpSpLocks/>
              </p:cNvGrpSpPr>
              <p:nvPr/>
            </p:nvGrpSpPr>
            <p:grpSpPr bwMode="auto">
              <a:xfrm flipH="1">
                <a:off x="2791" y="1945"/>
                <a:ext cx="1223" cy="402"/>
                <a:chOff x="1558" y="2062"/>
                <a:chExt cx="1223" cy="402"/>
              </a:xfrm>
            </p:grpSpPr>
            <p:sp>
              <p:nvSpPr>
                <p:cNvPr id="174137" name="Freeform 57"/>
                <p:cNvSpPr>
                  <a:spLocks/>
                </p:cNvSpPr>
                <p:nvPr/>
              </p:nvSpPr>
              <p:spPr bwMode="auto">
                <a:xfrm>
                  <a:off x="1558" y="2062"/>
                  <a:ext cx="485" cy="402"/>
                </a:xfrm>
                <a:custGeom>
                  <a:avLst/>
                  <a:gdLst/>
                  <a:ahLst/>
                  <a:cxnLst>
                    <a:cxn ang="0">
                      <a:pos x="202" y="402"/>
                    </a:cxn>
                    <a:cxn ang="0">
                      <a:pos x="47" y="320"/>
                    </a:cxn>
                    <a:cxn ang="0">
                      <a:pos x="485" y="0"/>
                    </a:cxn>
                  </a:cxnLst>
                  <a:rect l="0" t="0" r="r" b="b"/>
                  <a:pathLst>
                    <a:path w="485" h="402">
                      <a:moveTo>
                        <a:pt x="202" y="402"/>
                      </a:moveTo>
                      <a:cubicBezTo>
                        <a:pt x="101" y="394"/>
                        <a:pt x="0" y="387"/>
                        <a:pt x="47" y="320"/>
                      </a:cubicBezTo>
                      <a:cubicBezTo>
                        <a:pt x="94" y="253"/>
                        <a:pt x="417" y="37"/>
                        <a:pt x="485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miter lim="800000"/>
                  <a:headEnd type="triangl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74138" name="Freeform 58"/>
                <p:cNvSpPr>
                  <a:spLocks/>
                </p:cNvSpPr>
                <p:nvPr/>
              </p:nvSpPr>
              <p:spPr bwMode="auto">
                <a:xfrm>
                  <a:off x="2254" y="2062"/>
                  <a:ext cx="527" cy="365"/>
                </a:xfrm>
                <a:custGeom>
                  <a:avLst/>
                  <a:gdLst/>
                  <a:ahLst/>
                  <a:cxnLst>
                    <a:cxn ang="0">
                      <a:pos x="420" y="365"/>
                    </a:cxn>
                    <a:cxn ang="0">
                      <a:pos x="457" y="25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7" h="365">
                      <a:moveTo>
                        <a:pt x="420" y="365"/>
                      </a:moveTo>
                      <a:cubicBezTo>
                        <a:pt x="473" y="341"/>
                        <a:pt x="527" y="317"/>
                        <a:pt x="457" y="256"/>
                      </a:cubicBezTo>
                      <a:cubicBezTo>
                        <a:pt x="387" y="195"/>
                        <a:pt x="193" y="9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miter lim="800000"/>
                  <a:headEnd type="triangl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74140" name="Text Box 60"/>
              <p:cNvSpPr txBox="1">
                <a:spLocks noChangeArrowheads="1"/>
              </p:cNvSpPr>
              <p:nvPr/>
            </p:nvSpPr>
            <p:spPr bwMode="auto">
              <a:xfrm>
                <a:off x="3050" y="1682"/>
                <a:ext cx="126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Y - components add</a:t>
                </a:r>
              </a:p>
            </p:txBody>
          </p:sp>
          <p:sp>
            <p:nvSpPr>
              <p:cNvPr id="174141" name="Text Box 61"/>
              <p:cNvSpPr txBox="1">
                <a:spLocks noChangeArrowheads="1"/>
              </p:cNvSpPr>
              <p:nvPr/>
            </p:nvSpPr>
            <p:spPr bwMode="auto">
              <a:xfrm>
                <a:off x="3036" y="2994"/>
                <a:ext cx="142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x - components Cancel</a:t>
                </a:r>
              </a:p>
            </p:txBody>
          </p:sp>
        </p:grpSp>
        <p:sp>
          <p:nvSpPr>
            <p:cNvPr id="174143" name="Freeform 63"/>
            <p:cNvSpPr>
              <a:spLocks/>
            </p:cNvSpPr>
            <p:nvPr/>
          </p:nvSpPr>
          <p:spPr bwMode="auto">
            <a:xfrm>
              <a:off x="344" y="2356"/>
              <a:ext cx="4946" cy="457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293" y="192"/>
                </a:cxn>
                <a:cxn ang="0">
                  <a:pos x="338" y="329"/>
                </a:cxn>
                <a:cxn ang="0">
                  <a:pos x="119" y="612"/>
                </a:cxn>
                <a:cxn ang="0">
                  <a:pos x="201" y="786"/>
                </a:cxn>
                <a:cxn ang="0">
                  <a:pos x="0" y="969"/>
                </a:cxn>
                <a:cxn ang="0">
                  <a:pos x="4663" y="969"/>
                </a:cxn>
                <a:cxn ang="0">
                  <a:pos x="4736" y="740"/>
                </a:cxn>
                <a:cxn ang="0">
                  <a:pos x="4663" y="658"/>
                </a:cxn>
                <a:cxn ang="0">
                  <a:pos x="4882" y="338"/>
                </a:cxn>
                <a:cxn ang="0">
                  <a:pos x="4782" y="228"/>
                </a:cxn>
                <a:cxn ang="0">
                  <a:pos x="4946" y="18"/>
                </a:cxn>
                <a:cxn ang="0">
                  <a:pos x="421" y="0"/>
                </a:cxn>
              </a:cxnLst>
              <a:rect l="0" t="0" r="r" b="b"/>
              <a:pathLst>
                <a:path w="4946" h="969">
                  <a:moveTo>
                    <a:pt x="421" y="0"/>
                  </a:moveTo>
                  <a:lnTo>
                    <a:pt x="293" y="192"/>
                  </a:lnTo>
                  <a:lnTo>
                    <a:pt x="338" y="329"/>
                  </a:lnTo>
                  <a:lnTo>
                    <a:pt x="119" y="612"/>
                  </a:lnTo>
                  <a:lnTo>
                    <a:pt x="201" y="786"/>
                  </a:lnTo>
                  <a:lnTo>
                    <a:pt x="0" y="969"/>
                  </a:lnTo>
                  <a:lnTo>
                    <a:pt x="4663" y="969"/>
                  </a:lnTo>
                  <a:lnTo>
                    <a:pt x="4736" y="740"/>
                  </a:lnTo>
                  <a:lnTo>
                    <a:pt x="4663" y="658"/>
                  </a:lnTo>
                  <a:lnTo>
                    <a:pt x="4882" y="338"/>
                  </a:lnTo>
                  <a:lnTo>
                    <a:pt x="4782" y="228"/>
                  </a:lnTo>
                  <a:lnTo>
                    <a:pt x="4946" y="18"/>
                  </a:lnTo>
                  <a:lnTo>
                    <a:pt x="4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Sheet of Charge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39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So the result is that you have only upward E-field </a:t>
            </a:r>
          </a:p>
          <a:p>
            <a:pPr lvl="1">
              <a:lnSpc>
                <a:spcPct val="80000"/>
              </a:lnSpc>
            </a:pPr>
            <a:endParaRPr lang="en-US" sz="240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74663" y="3405188"/>
            <a:ext cx="7851775" cy="2809875"/>
            <a:chOff x="299" y="2145"/>
            <a:chExt cx="4946" cy="1770"/>
          </a:xfrm>
        </p:grpSpPr>
        <p:sp>
          <p:nvSpPr>
            <p:cNvPr id="175108" name="Oval 4"/>
            <p:cNvSpPr>
              <a:spLocks noChangeArrowheads="1"/>
            </p:cNvSpPr>
            <p:nvPr/>
          </p:nvSpPr>
          <p:spPr bwMode="auto">
            <a:xfrm>
              <a:off x="1511" y="2493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75109" name="Line 5"/>
            <p:cNvSpPr>
              <a:spLocks noChangeShapeType="1"/>
            </p:cNvSpPr>
            <p:nvPr/>
          </p:nvSpPr>
          <p:spPr bwMode="auto">
            <a:xfrm flipV="1">
              <a:off x="1633" y="2163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12" name="Oval 8"/>
            <p:cNvSpPr>
              <a:spLocks noChangeArrowheads="1"/>
            </p:cNvSpPr>
            <p:nvPr/>
          </p:nvSpPr>
          <p:spPr bwMode="auto">
            <a:xfrm>
              <a:off x="2667" y="2488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75113" name="Line 9"/>
            <p:cNvSpPr>
              <a:spLocks noChangeShapeType="1"/>
            </p:cNvSpPr>
            <p:nvPr/>
          </p:nvSpPr>
          <p:spPr bwMode="auto">
            <a:xfrm flipV="1">
              <a:off x="2789" y="2158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16" name="Oval 12"/>
            <p:cNvSpPr>
              <a:spLocks noChangeArrowheads="1"/>
            </p:cNvSpPr>
            <p:nvPr/>
          </p:nvSpPr>
          <p:spPr bwMode="auto">
            <a:xfrm>
              <a:off x="3860" y="2475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75117" name="Line 13"/>
            <p:cNvSpPr>
              <a:spLocks noChangeShapeType="1"/>
            </p:cNvSpPr>
            <p:nvPr/>
          </p:nvSpPr>
          <p:spPr bwMode="auto">
            <a:xfrm flipV="1">
              <a:off x="3982" y="2145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20" name="Line 16"/>
            <p:cNvSpPr>
              <a:spLocks noChangeShapeType="1"/>
            </p:cNvSpPr>
            <p:nvPr/>
          </p:nvSpPr>
          <p:spPr bwMode="auto">
            <a:xfrm flipV="1">
              <a:off x="3228" y="2725"/>
              <a:ext cx="1307" cy="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21" name="Line 17"/>
            <p:cNvSpPr>
              <a:spLocks noChangeShapeType="1"/>
            </p:cNvSpPr>
            <p:nvPr/>
          </p:nvSpPr>
          <p:spPr bwMode="auto">
            <a:xfrm flipH="1" flipV="1">
              <a:off x="1012" y="2721"/>
              <a:ext cx="1673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22" name="Text Box 18"/>
            <p:cNvSpPr txBox="1">
              <a:spLocks noChangeArrowheads="1"/>
            </p:cNvSpPr>
            <p:nvPr/>
          </p:nvSpPr>
          <p:spPr bwMode="auto">
            <a:xfrm>
              <a:off x="1057" y="3549"/>
              <a:ext cx="365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Remember that this only works if we have the rest of the sheet</a:t>
              </a:r>
            </a:p>
            <a:p>
              <a:pPr algn="ctr"/>
              <a:r>
                <a:rPr lang="en-US"/>
                <a:t>to cancel the components on the end charges shown</a:t>
              </a:r>
            </a:p>
          </p:txBody>
        </p:sp>
        <p:sp>
          <p:nvSpPr>
            <p:cNvPr id="175123" name="Freeform 19"/>
            <p:cNvSpPr>
              <a:spLocks/>
            </p:cNvSpPr>
            <p:nvPr/>
          </p:nvSpPr>
          <p:spPr bwMode="auto">
            <a:xfrm>
              <a:off x="299" y="2319"/>
              <a:ext cx="4946" cy="539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293" y="192"/>
                </a:cxn>
                <a:cxn ang="0">
                  <a:pos x="338" y="329"/>
                </a:cxn>
                <a:cxn ang="0">
                  <a:pos x="119" y="612"/>
                </a:cxn>
                <a:cxn ang="0">
                  <a:pos x="201" y="786"/>
                </a:cxn>
                <a:cxn ang="0">
                  <a:pos x="0" y="969"/>
                </a:cxn>
                <a:cxn ang="0">
                  <a:pos x="4663" y="969"/>
                </a:cxn>
                <a:cxn ang="0">
                  <a:pos x="4736" y="740"/>
                </a:cxn>
                <a:cxn ang="0">
                  <a:pos x="4663" y="658"/>
                </a:cxn>
                <a:cxn ang="0">
                  <a:pos x="4882" y="338"/>
                </a:cxn>
                <a:cxn ang="0">
                  <a:pos x="4782" y="228"/>
                </a:cxn>
                <a:cxn ang="0">
                  <a:pos x="4946" y="18"/>
                </a:cxn>
                <a:cxn ang="0">
                  <a:pos x="421" y="0"/>
                </a:cxn>
              </a:cxnLst>
              <a:rect l="0" t="0" r="r" b="b"/>
              <a:pathLst>
                <a:path w="4946" h="969">
                  <a:moveTo>
                    <a:pt x="421" y="0"/>
                  </a:moveTo>
                  <a:lnTo>
                    <a:pt x="293" y="192"/>
                  </a:lnTo>
                  <a:lnTo>
                    <a:pt x="338" y="329"/>
                  </a:lnTo>
                  <a:lnTo>
                    <a:pt x="119" y="612"/>
                  </a:lnTo>
                  <a:lnTo>
                    <a:pt x="201" y="786"/>
                  </a:lnTo>
                  <a:lnTo>
                    <a:pt x="0" y="969"/>
                  </a:lnTo>
                  <a:lnTo>
                    <a:pt x="4663" y="969"/>
                  </a:lnTo>
                  <a:lnTo>
                    <a:pt x="4736" y="740"/>
                  </a:lnTo>
                  <a:lnTo>
                    <a:pt x="4663" y="658"/>
                  </a:lnTo>
                  <a:lnTo>
                    <a:pt x="4882" y="338"/>
                  </a:lnTo>
                  <a:lnTo>
                    <a:pt x="4782" y="228"/>
                  </a:lnTo>
                  <a:lnTo>
                    <a:pt x="4946" y="18"/>
                  </a:lnTo>
                  <a:lnTo>
                    <a:pt x="4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Sheet of Charge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3913"/>
          </a:xfrm>
        </p:spPr>
        <p:txBody>
          <a:bodyPr/>
          <a:lstStyle/>
          <a:p>
            <a:endParaRPr lang="en-US"/>
          </a:p>
        </p:txBody>
      </p:sp>
      <p:sp>
        <p:nvSpPr>
          <p:cNvPr id="171012" name="Oval 4"/>
          <p:cNvSpPr>
            <a:spLocks noChangeArrowheads="1"/>
          </p:cNvSpPr>
          <p:nvPr/>
        </p:nvSpPr>
        <p:spPr bwMode="auto">
          <a:xfrm>
            <a:off x="1233488" y="4997450"/>
            <a:ext cx="436562" cy="392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3" name="Oval 5"/>
          <p:cNvSpPr>
            <a:spLocks noChangeArrowheads="1"/>
          </p:cNvSpPr>
          <p:nvPr/>
        </p:nvSpPr>
        <p:spPr bwMode="auto">
          <a:xfrm>
            <a:off x="2390775" y="4997450"/>
            <a:ext cx="436563" cy="392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4" name="Oval 6"/>
          <p:cNvSpPr>
            <a:spLocks noChangeArrowheads="1"/>
          </p:cNvSpPr>
          <p:nvPr/>
        </p:nvSpPr>
        <p:spPr bwMode="auto">
          <a:xfrm>
            <a:off x="3459163" y="4995863"/>
            <a:ext cx="436562" cy="3921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5" name="Oval 7"/>
          <p:cNvSpPr>
            <a:spLocks noChangeArrowheads="1"/>
          </p:cNvSpPr>
          <p:nvPr/>
        </p:nvSpPr>
        <p:spPr bwMode="auto">
          <a:xfrm>
            <a:off x="4567238" y="4995863"/>
            <a:ext cx="436562" cy="3921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6" name="Oval 8"/>
          <p:cNvSpPr>
            <a:spLocks noChangeArrowheads="1"/>
          </p:cNvSpPr>
          <p:nvPr/>
        </p:nvSpPr>
        <p:spPr bwMode="auto">
          <a:xfrm>
            <a:off x="5649913" y="4995863"/>
            <a:ext cx="436562" cy="3921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7" name="Oval 9"/>
          <p:cNvSpPr>
            <a:spLocks noChangeArrowheads="1"/>
          </p:cNvSpPr>
          <p:nvPr/>
        </p:nvSpPr>
        <p:spPr bwMode="auto">
          <a:xfrm>
            <a:off x="6729413" y="4997450"/>
            <a:ext cx="436562" cy="392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8" name="Oval 10"/>
          <p:cNvSpPr>
            <a:spLocks noChangeArrowheads="1"/>
          </p:cNvSpPr>
          <p:nvPr/>
        </p:nvSpPr>
        <p:spPr bwMode="auto">
          <a:xfrm>
            <a:off x="7997825" y="4997450"/>
            <a:ext cx="436563" cy="392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9" name="Line 11"/>
          <p:cNvSpPr>
            <a:spLocks noChangeShapeType="1"/>
          </p:cNvSpPr>
          <p:nvPr/>
        </p:nvSpPr>
        <p:spPr bwMode="auto">
          <a:xfrm flipV="1">
            <a:off x="4775200" y="3700463"/>
            <a:ext cx="0" cy="12779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0" name="Line 12"/>
          <p:cNvSpPr>
            <a:spLocks noChangeShapeType="1"/>
          </p:cNvSpPr>
          <p:nvPr/>
        </p:nvSpPr>
        <p:spPr bwMode="auto">
          <a:xfrm flipV="1">
            <a:off x="4964113" y="4179888"/>
            <a:ext cx="869950" cy="8715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1" name="Line 13"/>
          <p:cNvSpPr>
            <a:spLocks noChangeShapeType="1"/>
          </p:cNvSpPr>
          <p:nvPr/>
        </p:nvSpPr>
        <p:spPr bwMode="auto">
          <a:xfrm flipH="1" flipV="1">
            <a:off x="3722688" y="4187825"/>
            <a:ext cx="869950" cy="871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2" name="Line 14"/>
          <p:cNvSpPr>
            <a:spLocks noChangeShapeType="1"/>
          </p:cNvSpPr>
          <p:nvPr/>
        </p:nvSpPr>
        <p:spPr bwMode="auto">
          <a:xfrm flipV="1">
            <a:off x="3678238" y="3694113"/>
            <a:ext cx="0" cy="1277937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3" name="Line 15"/>
          <p:cNvSpPr>
            <a:spLocks noChangeShapeType="1"/>
          </p:cNvSpPr>
          <p:nvPr/>
        </p:nvSpPr>
        <p:spPr bwMode="auto">
          <a:xfrm flipV="1">
            <a:off x="2595563" y="3702050"/>
            <a:ext cx="0" cy="1277938"/>
          </a:xfrm>
          <a:prstGeom prst="line">
            <a:avLst/>
          </a:prstGeom>
          <a:noFill/>
          <a:ln w="9525">
            <a:solidFill>
              <a:srgbClr val="CCCC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4" name="Line 16"/>
          <p:cNvSpPr>
            <a:spLocks noChangeShapeType="1"/>
          </p:cNvSpPr>
          <p:nvPr/>
        </p:nvSpPr>
        <p:spPr bwMode="auto">
          <a:xfrm flipV="1">
            <a:off x="1441450" y="3709988"/>
            <a:ext cx="0" cy="1277937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5" name="Line 17"/>
          <p:cNvSpPr>
            <a:spLocks noChangeShapeType="1"/>
          </p:cNvSpPr>
          <p:nvPr/>
        </p:nvSpPr>
        <p:spPr bwMode="auto">
          <a:xfrm flipV="1">
            <a:off x="5875338" y="3717925"/>
            <a:ext cx="0" cy="1277938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6" name="Line 18"/>
          <p:cNvSpPr>
            <a:spLocks noChangeShapeType="1"/>
          </p:cNvSpPr>
          <p:nvPr/>
        </p:nvSpPr>
        <p:spPr bwMode="auto">
          <a:xfrm flipV="1">
            <a:off x="6927850" y="3695700"/>
            <a:ext cx="0" cy="1277938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7" name="Line 19"/>
          <p:cNvSpPr>
            <a:spLocks noChangeShapeType="1"/>
          </p:cNvSpPr>
          <p:nvPr/>
        </p:nvSpPr>
        <p:spPr bwMode="auto">
          <a:xfrm flipV="1">
            <a:off x="8183563" y="3703638"/>
            <a:ext cx="0" cy="1277937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8" name="Line 20"/>
          <p:cNvSpPr>
            <a:spLocks noChangeShapeType="1"/>
          </p:cNvSpPr>
          <p:nvPr/>
        </p:nvSpPr>
        <p:spPr bwMode="auto">
          <a:xfrm flipV="1">
            <a:off x="6016625" y="4187825"/>
            <a:ext cx="869950" cy="871538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9" name="Line 21"/>
          <p:cNvSpPr>
            <a:spLocks noChangeShapeType="1"/>
          </p:cNvSpPr>
          <p:nvPr/>
        </p:nvSpPr>
        <p:spPr bwMode="auto">
          <a:xfrm flipV="1">
            <a:off x="7113588" y="4165600"/>
            <a:ext cx="869950" cy="871538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0" name="Line 22"/>
          <p:cNvSpPr>
            <a:spLocks noChangeShapeType="1"/>
          </p:cNvSpPr>
          <p:nvPr/>
        </p:nvSpPr>
        <p:spPr bwMode="auto">
          <a:xfrm flipV="1">
            <a:off x="8388350" y="4157663"/>
            <a:ext cx="869950" cy="871537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1" name="Line 23"/>
          <p:cNvSpPr>
            <a:spLocks noChangeShapeType="1"/>
          </p:cNvSpPr>
          <p:nvPr/>
        </p:nvSpPr>
        <p:spPr bwMode="auto">
          <a:xfrm flipV="1">
            <a:off x="3825875" y="4157663"/>
            <a:ext cx="869950" cy="871537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2" name="Line 24"/>
          <p:cNvSpPr>
            <a:spLocks noChangeShapeType="1"/>
          </p:cNvSpPr>
          <p:nvPr/>
        </p:nvSpPr>
        <p:spPr bwMode="auto">
          <a:xfrm flipV="1">
            <a:off x="2759075" y="4165600"/>
            <a:ext cx="869950" cy="871538"/>
          </a:xfrm>
          <a:prstGeom prst="line">
            <a:avLst/>
          </a:prstGeom>
          <a:noFill/>
          <a:ln w="9525">
            <a:solidFill>
              <a:srgbClr val="CCCC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3" name="Line 25"/>
          <p:cNvSpPr>
            <a:spLocks noChangeShapeType="1"/>
          </p:cNvSpPr>
          <p:nvPr/>
        </p:nvSpPr>
        <p:spPr bwMode="auto">
          <a:xfrm flipV="1">
            <a:off x="1619250" y="4173538"/>
            <a:ext cx="869950" cy="871537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4" name="Line 26"/>
          <p:cNvSpPr>
            <a:spLocks noChangeShapeType="1"/>
          </p:cNvSpPr>
          <p:nvPr/>
        </p:nvSpPr>
        <p:spPr bwMode="auto">
          <a:xfrm flipH="1" flipV="1">
            <a:off x="2597150" y="4210050"/>
            <a:ext cx="869950" cy="871538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5" name="Line 27"/>
          <p:cNvSpPr>
            <a:spLocks noChangeShapeType="1"/>
          </p:cNvSpPr>
          <p:nvPr/>
        </p:nvSpPr>
        <p:spPr bwMode="auto">
          <a:xfrm flipH="1" flipV="1">
            <a:off x="398463" y="4216400"/>
            <a:ext cx="869950" cy="871538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6" name="Line 28"/>
          <p:cNvSpPr>
            <a:spLocks noChangeShapeType="1"/>
          </p:cNvSpPr>
          <p:nvPr/>
        </p:nvSpPr>
        <p:spPr bwMode="auto">
          <a:xfrm flipH="1" flipV="1">
            <a:off x="1538288" y="4208463"/>
            <a:ext cx="869950" cy="871537"/>
          </a:xfrm>
          <a:prstGeom prst="line">
            <a:avLst/>
          </a:prstGeom>
          <a:noFill/>
          <a:ln w="9525">
            <a:solidFill>
              <a:srgbClr val="CCCC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7" name="Line 29"/>
          <p:cNvSpPr>
            <a:spLocks noChangeShapeType="1"/>
          </p:cNvSpPr>
          <p:nvPr/>
        </p:nvSpPr>
        <p:spPr bwMode="auto">
          <a:xfrm flipH="1" flipV="1">
            <a:off x="4826000" y="4202113"/>
            <a:ext cx="869950" cy="871537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8" name="Line 30"/>
          <p:cNvSpPr>
            <a:spLocks noChangeShapeType="1"/>
          </p:cNvSpPr>
          <p:nvPr/>
        </p:nvSpPr>
        <p:spPr bwMode="auto">
          <a:xfrm flipH="1" flipV="1">
            <a:off x="5878513" y="4179888"/>
            <a:ext cx="869950" cy="871537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9" name="Line 31"/>
          <p:cNvSpPr>
            <a:spLocks noChangeShapeType="1"/>
          </p:cNvSpPr>
          <p:nvPr/>
        </p:nvSpPr>
        <p:spPr bwMode="auto">
          <a:xfrm flipH="1" flipV="1">
            <a:off x="7132638" y="4202113"/>
            <a:ext cx="869950" cy="871537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40" name="Freeform 32"/>
          <p:cNvSpPr>
            <a:spLocks/>
          </p:cNvSpPr>
          <p:nvPr/>
        </p:nvSpPr>
        <p:spPr bwMode="auto">
          <a:xfrm>
            <a:off x="0" y="4711700"/>
            <a:ext cx="9144000" cy="825500"/>
          </a:xfrm>
          <a:custGeom>
            <a:avLst/>
            <a:gdLst/>
            <a:ahLst/>
            <a:cxnLst>
              <a:cxn ang="0">
                <a:pos x="421" y="0"/>
              </a:cxn>
              <a:cxn ang="0">
                <a:pos x="293" y="192"/>
              </a:cxn>
              <a:cxn ang="0">
                <a:pos x="338" y="329"/>
              </a:cxn>
              <a:cxn ang="0">
                <a:pos x="119" y="612"/>
              </a:cxn>
              <a:cxn ang="0">
                <a:pos x="201" y="786"/>
              </a:cxn>
              <a:cxn ang="0">
                <a:pos x="0" y="969"/>
              </a:cxn>
              <a:cxn ang="0">
                <a:pos x="4663" y="969"/>
              </a:cxn>
              <a:cxn ang="0">
                <a:pos x="4736" y="740"/>
              </a:cxn>
              <a:cxn ang="0">
                <a:pos x="4663" y="658"/>
              </a:cxn>
              <a:cxn ang="0">
                <a:pos x="4882" y="338"/>
              </a:cxn>
              <a:cxn ang="0">
                <a:pos x="4782" y="228"/>
              </a:cxn>
              <a:cxn ang="0">
                <a:pos x="4946" y="18"/>
              </a:cxn>
              <a:cxn ang="0">
                <a:pos x="421" y="0"/>
              </a:cxn>
            </a:cxnLst>
            <a:rect l="0" t="0" r="r" b="b"/>
            <a:pathLst>
              <a:path w="4946" h="969">
                <a:moveTo>
                  <a:pt x="421" y="0"/>
                </a:moveTo>
                <a:lnTo>
                  <a:pt x="293" y="192"/>
                </a:lnTo>
                <a:lnTo>
                  <a:pt x="338" y="329"/>
                </a:lnTo>
                <a:lnTo>
                  <a:pt x="119" y="612"/>
                </a:lnTo>
                <a:lnTo>
                  <a:pt x="201" y="786"/>
                </a:lnTo>
                <a:lnTo>
                  <a:pt x="0" y="969"/>
                </a:lnTo>
                <a:lnTo>
                  <a:pt x="4663" y="969"/>
                </a:lnTo>
                <a:lnTo>
                  <a:pt x="4736" y="740"/>
                </a:lnTo>
                <a:lnTo>
                  <a:pt x="4663" y="658"/>
                </a:lnTo>
                <a:lnTo>
                  <a:pt x="4882" y="338"/>
                </a:lnTo>
                <a:lnTo>
                  <a:pt x="4782" y="228"/>
                </a:lnTo>
                <a:lnTo>
                  <a:pt x="4946" y="18"/>
                </a:lnTo>
                <a:lnTo>
                  <a:pt x="421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/>
          <p:nvPr/>
        </p:nvGrpSpPr>
        <p:grpSpPr>
          <a:xfrm>
            <a:off x="159654" y="3347384"/>
            <a:ext cx="8490857" cy="774673"/>
            <a:chOff x="0" y="3347384"/>
            <a:chExt cx="9144000" cy="825500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233488" y="3633134"/>
              <a:ext cx="436562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2390775" y="3633134"/>
              <a:ext cx="436563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3459163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4567238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5649913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6729413" y="3633134"/>
              <a:ext cx="436562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7997825" y="3633134"/>
              <a:ext cx="436563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0" y="3347384"/>
              <a:ext cx="9144000" cy="825500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293" y="192"/>
                </a:cxn>
                <a:cxn ang="0">
                  <a:pos x="338" y="329"/>
                </a:cxn>
                <a:cxn ang="0">
                  <a:pos x="119" y="612"/>
                </a:cxn>
                <a:cxn ang="0">
                  <a:pos x="201" y="786"/>
                </a:cxn>
                <a:cxn ang="0">
                  <a:pos x="0" y="969"/>
                </a:cxn>
                <a:cxn ang="0">
                  <a:pos x="4663" y="969"/>
                </a:cxn>
                <a:cxn ang="0">
                  <a:pos x="4736" y="740"/>
                </a:cxn>
                <a:cxn ang="0">
                  <a:pos x="4663" y="658"/>
                </a:cxn>
                <a:cxn ang="0">
                  <a:pos x="4882" y="338"/>
                </a:cxn>
                <a:cxn ang="0">
                  <a:pos x="4782" y="228"/>
                </a:cxn>
                <a:cxn ang="0">
                  <a:pos x="4946" y="18"/>
                </a:cxn>
                <a:cxn ang="0">
                  <a:pos x="421" y="0"/>
                </a:cxn>
              </a:cxnLst>
              <a:rect l="0" t="0" r="r" b="b"/>
              <a:pathLst>
                <a:path w="4946" h="969">
                  <a:moveTo>
                    <a:pt x="421" y="0"/>
                  </a:moveTo>
                  <a:lnTo>
                    <a:pt x="293" y="192"/>
                  </a:lnTo>
                  <a:lnTo>
                    <a:pt x="338" y="329"/>
                  </a:lnTo>
                  <a:lnTo>
                    <a:pt x="119" y="612"/>
                  </a:lnTo>
                  <a:lnTo>
                    <a:pt x="201" y="786"/>
                  </a:lnTo>
                  <a:lnTo>
                    <a:pt x="0" y="969"/>
                  </a:lnTo>
                  <a:lnTo>
                    <a:pt x="4663" y="969"/>
                  </a:lnTo>
                  <a:lnTo>
                    <a:pt x="4736" y="740"/>
                  </a:lnTo>
                  <a:lnTo>
                    <a:pt x="4663" y="658"/>
                  </a:lnTo>
                  <a:lnTo>
                    <a:pt x="4882" y="338"/>
                  </a:lnTo>
                  <a:lnTo>
                    <a:pt x="4782" y="228"/>
                  </a:lnTo>
                  <a:lnTo>
                    <a:pt x="4946" y="18"/>
                  </a:lnTo>
                  <a:lnTo>
                    <a:pt x="4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40" name="Straight Arrow Connector 39"/>
          <p:cNvCxnSpPr>
            <a:stCxn id="7" idx="0"/>
          </p:cNvCxnSpPr>
          <p:nvPr/>
        </p:nvCxnSpPr>
        <p:spPr bwMode="auto">
          <a:xfrm rot="5400000" flipH="1" flipV="1">
            <a:off x="375750" y="2467290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rot="5400000" flipH="1" flipV="1">
            <a:off x="1457064" y="2460033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5400000" flipH="1" flipV="1">
            <a:off x="2436779" y="2452776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rot="5400000" flipH="1" flipV="1">
            <a:off x="3474492" y="2474550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rot="5400000" flipH="1" flipV="1">
            <a:off x="4468722" y="2467293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 rot="5400000" flipH="1" flipV="1">
            <a:off x="5491979" y="2460036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 rot="5400000" flipH="1" flipV="1">
            <a:off x="6674892" y="2481807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 rot="16200000" flipH="1">
            <a:off x="368496" y="5116098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 rot="16200000" flipH="1">
            <a:off x="1449810" y="5108841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 rot="16200000" flipH="1">
            <a:off x="2429525" y="5101584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rot="16200000" flipH="1">
            <a:off x="3467238" y="5123358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rot="16200000" flipH="1">
            <a:off x="4461468" y="5116101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 rot="16200000" flipH="1">
            <a:off x="5484725" y="5108844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rot="16200000" flipH="1">
            <a:off x="6667638" y="5130615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68400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/>
          <p:nvPr/>
        </p:nvGrpSpPr>
        <p:grpSpPr>
          <a:xfrm>
            <a:off x="159654" y="3347384"/>
            <a:ext cx="8490857" cy="774673"/>
            <a:chOff x="0" y="3347384"/>
            <a:chExt cx="9144000" cy="825500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233488" y="3633134"/>
              <a:ext cx="436562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2390775" y="3633134"/>
              <a:ext cx="436563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3459163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4567238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5649913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6729413" y="3633134"/>
              <a:ext cx="436562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7997825" y="3633134"/>
              <a:ext cx="436563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0" y="3347384"/>
              <a:ext cx="9144000" cy="825500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293" y="192"/>
                </a:cxn>
                <a:cxn ang="0">
                  <a:pos x="338" y="329"/>
                </a:cxn>
                <a:cxn ang="0">
                  <a:pos x="119" y="612"/>
                </a:cxn>
                <a:cxn ang="0">
                  <a:pos x="201" y="786"/>
                </a:cxn>
                <a:cxn ang="0">
                  <a:pos x="0" y="969"/>
                </a:cxn>
                <a:cxn ang="0">
                  <a:pos x="4663" y="969"/>
                </a:cxn>
                <a:cxn ang="0">
                  <a:pos x="4736" y="740"/>
                </a:cxn>
                <a:cxn ang="0">
                  <a:pos x="4663" y="658"/>
                </a:cxn>
                <a:cxn ang="0">
                  <a:pos x="4882" y="338"/>
                </a:cxn>
                <a:cxn ang="0">
                  <a:pos x="4782" y="228"/>
                </a:cxn>
                <a:cxn ang="0">
                  <a:pos x="4946" y="18"/>
                </a:cxn>
                <a:cxn ang="0">
                  <a:pos x="421" y="0"/>
                </a:cxn>
              </a:cxnLst>
              <a:rect l="0" t="0" r="r" b="b"/>
              <a:pathLst>
                <a:path w="4946" h="969">
                  <a:moveTo>
                    <a:pt x="421" y="0"/>
                  </a:moveTo>
                  <a:lnTo>
                    <a:pt x="293" y="192"/>
                  </a:lnTo>
                  <a:lnTo>
                    <a:pt x="338" y="329"/>
                  </a:lnTo>
                  <a:lnTo>
                    <a:pt x="119" y="612"/>
                  </a:lnTo>
                  <a:lnTo>
                    <a:pt x="201" y="786"/>
                  </a:lnTo>
                  <a:lnTo>
                    <a:pt x="0" y="969"/>
                  </a:lnTo>
                  <a:lnTo>
                    <a:pt x="4663" y="969"/>
                  </a:lnTo>
                  <a:lnTo>
                    <a:pt x="4736" y="740"/>
                  </a:lnTo>
                  <a:lnTo>
                    <a:pt x="4663" y="658"/>
                  </a:lnTo>
                  <a:lnTo>
                    <a:pt x="4882" y="338"/>
                  </a:lnTo>
                  <a:lnTo>
                    <a:pt x="4782" y="228"/>
                  </a:lnTo>
                  <a:lnTo>
                    <a:pt x="4946" y="18"/>
                  </a:lnTo>
                  <a:lnTo>
                    <a:pt x="4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6" name="Can 35"/>
          <p:cNvSpPr/>
          <p:nvPr/>
        </p:nvSpPr>
        <p:spPr bwMode="auto">
          <a:xfrm>
            <a:off x="3323771" y="1930400"/>
            <a:ext cx="2525486" cy="3585028"/>
          </a:xfrm>
          <a:prstGeom prst="can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3323774" y="4862287"/>
            <a:ext cx="2539998" cy="638629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Straight Arrow Connector 39"/>
          <p:cNvCxnSpPr>
            <a:stCxn id="7" idx="0"/>
          </p:cNvCxnSpPr>
          <p:nvPr/>
        </p:nvCxnSpPr>
        <p:spPr bwMode="auto">
          <a:xfrm rot="5400000" flipH="1" flipV="1">
            <a:off x="375750" y="2467290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rot="5400000" flipH="1" flipV="1">
            <a:off x="1457064" y="2460033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5400000" flipH="1" flipV="1">
            <a:off x="2436779" y="2452776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rot="5400000" flipH="1" flipV="1">
            <a:off x="3474492" y="2474550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rot="5400000" flipH="1" flipV="1">
            <a:off x="4468722" y="2467293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 rot="5400000" flipH="1" flipV="1">
            <a:off x="5491979" y="2460036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 rot="5400000" flipH="1" flipV="1">
            <a:off x="6674892" y="2481807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 rot="16200000" flipH="1">
            <a:off x="368496" y="5116098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 rot="16200000" flipH="1">
            <a:off x="1449810" y="5108841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 rot="16200000" flipH="1">
            <a:off x="2429525" y="5101584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rot="16200000" flipH="1">
            <a:off x="3467238" y="5123358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rot="16200000" flipH="1">
            <a:off x="4461468" y="5116101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 rot="16200000" flipH="1">
            <a:off x="5484725" y="5108844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rot="16200000" flipH="1">
            <a:off x="6667638" y="5130615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3DBF73-A4CB-9B3D-4F61-F1982A89C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553106E-4727-1F7D-C97F-6503F7100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74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223.27.4</a:t>
            </a:r>
          </a:p>
        </p:txBody>
      </p:sp>
      <p:sp>
        <p:nvSpPr>
          <p:cNvPr id="2402307" name="Rectangle 3"/>
          <p:cNvSpPr>
            <a:spLocks noGrp="1" noChangeArrowheads="1"/>
          </p:cNvSpPr>
          <p:nvPr>
            <p:ph idx="1"/>
          </p:nvPr>
        </p:nvSpPr>
        <p:spPr>
          <a:xfrm>
            <a:off x="0" y="1241703"/>
            <a:ext cx="4230806" cy="4114800"/>
          </a:xfrm>
        </p:spPr>
        <p:txBody>
          <a:bodyPr>
            <a:normAutofit fontScale="77500" lnSpcReduction="20000"/>
          </a:bodyPr>
          <a:lstStyle/>
          <a:p>
            <a:pPr>
              <a:buFont typeface="Monotype Sorts" pitchFamily="2" charset="2"/>
              <a:buNone/>
            </a:pPr>
            <a:r>
              <a:rPr lang="en-US" dirty="0"/>
              <a:t>Suppose instead of a semi-infinite sheet of charge, I have a semi infinite conductor. It is infinite in the x, y and –z directions. The conductor has a surface charge density that is the same as our sheet of charge. What would the electric field strength be just outside of the conductor? </a:t>
            </a:r>
          </a:p>
        </p:txBody>
      </p:sp>
      <p:sp>
        <p:nvSpPr>
          <p:cNvPr id="2402309" name="Freeform 5"/>
          <p:cNvSpPr>
            <a:spLocks/>
          </p:cNvSpPr>
          <p:nvPr/>
        </p:nvSpPr>
        <p:spPr bwMode="auto">
          <a:xfrm>
            <a:off x="3944938" y="4425097"/>
            <a:ext cx="5199062" cy="2146300"/>
          </a:xfrm>
          <a:custGeom>
            <a:avLst/>
            <a:gdLst/>
            <a:ahLst/>
            <a:cxnLst>
              <a:cxn ang="0">
                <a:pos x="421" y="0"/>
              </a:cxn>
              <a:cxn ang="0">
                <a:pos x="293" y="192"/>
              </a:cxn>
              <a:cxn ang="0">
                <a:pos x="338" y="329"/>
              </a:cxn>
              <a:cxn ang="0">
                <a:pos x="119" y="612"/>
              </a:cxn>
              <a:cxn ang="0">
                <a:pos x="201" y="786"/>
              </a:cxn>
              <a:cxn ang="0">
                <a:pos x="0" y="969"/>
              </a:cxn>
              <a:cxn ang="0">
                <a:pos x="4663" y="969"/>
              </a:cxn>
              <a:cxn ang="0">
                <a:pos x="4736" y="740"/>
              </a:cxn>
              <a:cxn ang="0">
                <a:pos x="4663" y="658"/>
              </a:cxn>
              <a:cxn ang="0">
                <a:pos x="4882" y="338"/>
              </a:cxn>
              <a:cxn ang="0">
                <a:pos x="4782" y="228"/>
              </a:cxn>
              <a:cxn ang="0">
                <a:pos x="4946" y="18"/>
              </a:cxn>
              <a:cxn ang="0">
                <a:pos x="421" y="0"/>
              </a:cxn>
            </a:cxnLst>
            <a:rect l="0" t="0" r="r" b="b"/>
            <a:pathLst>
              <a:path w="4946" h="969">
                <a:moveTo>
                  <a:pt x="421" y="0"/>
                </a:moveTo>
                <a:lnTo>
                  <a:pt x="293" y="192"/>
                </a:lnTo>
                <a:lnTo>
                  <a:pt x="338" y="329"/>
                </a:lnTo>
                <a:lnTo>
                  <a:pt x="119" y="612"/>
                </a:lnTo>
                <a:lnTo>
                  <a:pt x="201" y="786"/>
                </a:lnTo>
                <a:lnTo>
                  <a:pt x="0" y="969"/>
                </a:lnTo>
                <a:lnTo>
                  <a:pt x="4663" y="969"/>
                </a:lnTo>
                <a:lnTo>
                  <a:pt x="4736" y="740"/>
                </a:lnTo>
                <a:lnTo>
                  <a:pt x="4663" y="658"/>
                </a:lnTo>
                <a:lnTo>
                  <a:pt x="4882" y="338"/>
                </a:lnTo>
                <a:lnTo>
                  <a:pt x="4782" y="228"/>
                </a:lnTo>
                <a:lnTo>
                  <a:pt x="4946" y="18"/>
                </a:lnTo>
                <a:lnTo>
                  <a:pt x="421" y="0"/>
                </a:lnTo>
                <a:close/>
              </a:path>
            </a:pathLst>
          </a:custGeom>
          <a:solidFill>
            <a:srgbClr val="C0C0C0"/>
          </a:solidFill>
          <a:ln w="9525" cap="flat" cmpd="sng">
            <a:noFill/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871523" y="4012016"/>
            <a:ext cx="1262063" cy="936625"/>
            <a:chOff x="3666" y="2058"/>
            <a:chExt cx="795" cy="590"/>
          </a:xfrm>
        </p:grpSpPr>
        <p:sp>
          <p:nvSpPr>
            <p:cNvPr id="2402310" name="Oval 6"/>
            <p:cNvSpPr>
              <a:spLocks noChangeArrowheads="1"/>
            </p:cNvSpPr>
            <p:nvPr/>
          </p:nvSpPr>
          <p:spPr bwMode="auto">
            <a:xfrm>
              <a:off x="3671" y="2058"/>
              <a:ext cx="790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2311" name="Oval 7"/>
            <p:cNvSpPr>
              <a:spLocks noChangeArrowheads="1"/>
            </p:cNvSpPr>
            <p:nvPr/>
          </p:nvSpPr>
          <p:spPr bwMode="auto">
            <a:xfrm>
              <a:off x="3666" y="2592"/>
              <a:ext cx="790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2312" name="Line 8"/>
            <p:cNvSpPr>
              <a:spLocks noChangeShapeType="1"/>
            </p:cNvSpPr>
            <p:nvPr/>
          </p:nvSpPr>
          <p:spPr bwMode="auto">
            <a:xfrm>
              <a:off x="3670" y="2084"/>
              <a:ext cx="0" cy="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02313" name="Line 9"/>
            <p:cNvSpPr>
              <a:spLocks noChangeShapeType="1"/>
            </p:cNvSpPr>
            <p:nvPr/>
          </p:nvSpPr>
          <p:spPr bwMode="auto">
            <a:xfrm>
              <a:off x="4456" y="2072"/>
              <a:ext cx="0" cy="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402315" name="Rectangle 11"/>
          <p:cNvSpPr>
            <a:spLocks noChangeArrowheads="1"/>
          </p:cNvSpPr>
          <p:nvPr/>
        </p:nvSpPr>
        <p:spPr bwMode="auto">
          <a:xfrm>
            <a:off x="4937760" y="1355525"/>
            <a:ext cx="3866258" cy="217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89000"/>
              </a:lnSpc>
              <a:spcBef>
                <a:spcPct val="30000"/>
              </a:spcBef>
              <a:buClr>
                <a:schemeClr val="bg2"/>
              </a:buClr>
              <a:buSzPct val="75000"/>
            </a:pPr>
            <a:r>
              <a:rPr lang="en-US" sz="3200" dirty="0"/>
              <a:t>a)  Zero</a:t>
            </a:r>
          </a:p>
          <a:p>
            <a:pPr>
              <a:lnSpc>
                <a:spcPct val="89000"/>
              </a:lnSpc>
              <a:spcBef>
                <a:spcPct val="30000"/>
              </a:spcBef>
              <a:buClr>
                <a:schemeClr val="bg2"/>
              </a:buClr>
              <a:buSzPct val="75000"/>
            </a:pPr>
            <a:r>
              <a:rPr lang="en-US" sz="3200" dirty="0">
                <a:sym typeface="Symbol"/>
              </a:rPr>
              <a:t>b)  </a:t>
            </a:r>
            <a:r>
              <a:rPr lang="en-US" sz="3200" dirty="0">
                <a:sym typeface="Symbol" pitchFamily="18" charset="2"/>
              </a:rPr>
              <a:t>/(2</a:t>
            </a:r>
            <a:r>
              <a:rPr lang="en-US" sz="3200" baseline="-25000" dirty="0">
                <a:sym typeface="Symbol" pitchFamily="18" charset="2"/>
              </a:rPr>
              <a:t>o</a:t>
            </a:r>
            <a:r>
              <a:rPr lang="en-US" sz="3200" dirty="0">
                <a:sym typeface="Symbol" pitchFamily="18" charset="2"/>
              </a:rPr>
              <a:t>)</a:t>
            </a:r>
          </a:p>
          <a:p>
            <a:pPr>
              <a:lnSpc>
                <a:spcPct val="89000"/>
              </a:lnSpc>
              <a:spcBef>
                <a:spcPct val="30000"/>
              </a:spcBef>
              <a:buClr>
                <a:schemeClr val="bg2"/>
              </a:buClr>
              <a:buSzPct val="75000"/>
            </a:pPr>
            <a:r>
              <a:rPr lang="en-US" sz="3200" dirty="0">
                <a:sym typeface="Symbol"/>
              </a:rPr>
              <a:t>c)   </a:t>
            </a:r>
            <a:r>
              <a:rPr lang="en-US" sz="3200" dirty="0">
                <a:sym typeface="Symbol" pitchFamily="18" charset="2"/>
              </a:rPr>
              <a:t>/(</a:t>
            </a:r>
            <a:r>
              <a:rPr lang="en-US" sz="3200" baseline="-25000" dirty="0">
                <a:sym typeface="Symbol" pitchFamily="18" charset="2"/>
              </a:rPr>
              <a:t>o</a:t>
            </a:r>
            <a:r>
              <a:rPr lang="en-US" sz="3200" dirty="0">
                <a:sym typeface="Symbol" pitchFamily="18" charset="2"/>
              </a:rPr>
              <a:t>)</a:t>
            </a:r>
          </a:p>
          <a:p>
            <a:pPr>
              <a:lnSpc>
                <a:spcPct val="89000"/>
              </a:lnSpc>
              <a:spcBef>
                <a:spcPct val="30000"/>
              </a:spcBef>
              <a:buClr>
                <a:schemeClr val="bg2"/>
              </a:buClr>
              <a:buSzPct val="75000"/>
            </a:pPr>
            <a:r>
              <a:rPr lang="en-US" sz="3200" dirty="0">
                <a:sym typeface="Symbol" pitchFamily="18" charset="2"/>
              </a:rPr>
              <a:t>d)  Infinite</a:t>
            </a:r>
          </a:p>
          <a:p>
            <a:pPr>
              <a:lnSpc>
                <a:spcPct val="89000"/>
              </a:lnSpc>
              <a:spcBef>
                <a:spcPct val="30000"/>
              </a:spcBef>
              <a:buClr>
                <a:schemeClr val="bg2"/>
              </a:buClr>
              <a:buSzPct val="75000"/>
            </a:pPr>
            <a:endParaRPr lang="en-US" sz="32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1B953B-5F44-5C6B-AE6E-4ABFEFB6D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Derivation of Gauss’ law slides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7D985F2-5275-D6D1-4138-A76EACFD53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79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Solid Angle</a:t>
            </a:r>
          </a:p>
        </p:txBody>
      </p:sp>
      <p:graphicFrame>
        <p:nvGraphicFramePr>
          <p:cNvPr id="270368" name="Object 32"/>
          <p:cNvGraphicFramePr>
            <a:graphicFrameLocks noChangeAspect="1"/>
          </p:cNvGraphicFramePr>
          <p:nvPr/>
        </p:nvGraphicFramePr>
        <p:xfrm>
          <a:off x="6267450" y="3092450"/>
          <a:ext cx="15367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080" imgH="393480" progId="Equation.3">
                  <p:embed/>
                </p:oleObj>
              </mc:Choice>
              <mc:Fallback>
                <p:oleObj name="Equation" r:id="rId2" imgW="622080" imgH="393480" progId="Equation.3">
                  <p:embed/>
                  <p:pic>
                    <p:nvPicPr>
                      <p:cNvPr id="27036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450" y="3092450"/>
                        <a:ext cx="15367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892300" y="1409700"/>
            <a:ext cx="4054475" cy="4194175"/>
            <a:chOff x="1192" y="888"/>
            <a:chExt cx="2554" cy="2642"/>
          </a:xfrm>
        </p:grpSpPr>
        <p:sp>
          <p:nvSpPr>
            <p:cNvPr id="270341" name="Oval 5"/>
            <p:cNvSpPr>
              <a:spLocks noChangeArrowheads="1"/>
            </p:cNvSpPr>
            <p:nvPr/>
          </p:nvSpPr>
          <p:spPr bwMode="auto">
            <a:xfrm>
              <a:off x="1192" y="1376"/>
              <a:ext cx="1968" cy="186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70342" name="Line 6"/>
            <p:cNvSpPr>
              <a:spLocks noChangeShapeType="1"/>
            </p:cNvSpPr>
            <p:nvPr/>
          </p:nvSpPr>
          <p:spPr bwMode="auto">
            <a:xfrm>
              <a:off x="2136" y="888"/>
              <a:ext cx="8" cy="1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43" name="Line 7"/>
            <p:cNvSpPr>
              <a:spLocks noChangeShapeType="1"/>
            </p:cNvSpPr>
            <p:nvPr/>
          </p:nvSpPr>
          <p:spPr bwMode="auto">
            <a:xfrm>
              <a:off x="2152" y="2328"/>
              <a:ext cx="1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44" name="Line 8"/>
            <p:cNvSpPr>
              <a:spLocks noChangeShapeType="1"/>
            </p:cNvSpPr>
            <p:nvPr/>
          </p:nvSpPr>
          <p:spPr bwMode="auto">
            <a:xfrm flipH="1">
              <a:off x="1512" y="2336"/>
              <a:ext cx="632" cy="1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45" name="Freeform 9"/>
            <p:cNvSpPr>
              <a:spLocks/>
            </p:cNvSpPr>
            <p:nvPr/>
          </p:nvSpPr>
          <p:spPr bwMode="auto">
            <a:xfrm>
              <a:off x="2160" y="2667"/>
              <a:ext cx="705" cy="357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67" name="Freeform 31"/>
            <p:cNvSpPr>
              <a:spLocks/>
            </p:cNvSpPr>
            <p:nvPr/>
          </p:nvSpPr>
          <p:spPr bwMode="auto">
            <a:xfrm>
              <a:off x="2160" y="1752"/>
              <a:ext cx="600" cy="552"/>
            </a:xfrm>
            <a:custGeom>
              <a:avLst/>
              <a:gdLst/>
              <a:ahLst/>
              <a:cxnLst>
                <a:cxn ang="0">
                  <a:pos x="0" y="552"/>
                </a:cxn>
                <a:cxn ang="0">
                  <a:pos x="456" y="0"/>
                </a:cxn>
                <a:cxn ang="0">
                  <a:pos x="600" y="120"/>
                </a:cxn>
                <a:cxn ang="0">
                  <a:pos x="0" y="552"/>
                </a:cxn>
              </a:cxnLst>
              <a:rect l="0" t="0" r="r" b="b"/>
              <a:pathLst>
                <a:path w="600" h="552">
                  <a:moveTo>
                    <a:pt x="0" y="552"/>
                  </a:moveTo>
                  <a:lnTo>
                    <a:pt x="456" y="0"/>
                  </a:lnTo>
                  <a:lnTo>
                    <a:pt x="600" y="12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00FFFF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46" name="Line 10"/>
            <p:cNvSpPr>
              <a:spLocks noChangeShapeType="1"/>
            </p:cNvSpPr>
            <p:nvPr/>
          </p:nvSpPr>
          <p:spPr bwMode="auto">
            <a:xfrm flipV="1">
              <a:off x="2144" y="1758"/>
              <a:ext cx="473" cy="57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47" name="Text Box 11"/>
            <p:cNvSpPr txBox="1">
              <a:spLocks noChangeArrowheads="1"/>
            </p:cNvSpPr>
            <p:nvPr/>
          </p:nvSpPr>
          <p:spPr bwMode="auto">
            <a:xfrm>
              <a:off x="1854" y="96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270348" name="Text Box 12"/>
            <p:cNvSpPr txBox="1">
              <a:spLocks noChangeArrowheads="1"/>
            </p:cNvSpPr>
            <p:nvPr/>
          </p:nvSpPr>
          <p:spPr bwMode="auto">
            <a:xfrm>
              <a:off x="3566" y="237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270349" name="Text Box 13"/>
            <p:cNvSpPr txBox="1">
              <a:spLocks noChangeArrowheads="1"/>
            </p:cNvSpPr>
            <p:nvPr/>
          </p:nvSpPr>
          <p:spPr bwMode="auto">
            <a:xfrm>
              <a:off x="1494" y="331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270354" name="Line 18"/>
            <p:cNvSpPr>
              <a:spLocks noChangeShapeType="1"/>
            </p:cNvSpPr>
            <p:nvPr/>
          </p:nvSpPr>
          <p:spPr bwMode="auto">
            <a:xfrm flipV="1">
              <a:off x="2170" y="1866"/>
              <a:ext cx="599" cy="4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55" name="Freeform 19"/>
            <p:cNvSpPr>
              <a:spLocks/>
            </p:cNvSpPr>
            <p:nvPr/>
          </p:nvSpPr>
          <p:spPr bwMode="auto">
            <a:xfrm>
              <a:off x="2642" y="1742"/>
              <a:ext cx="126" cy="14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11" y="0"/>
                </a:cxn>
                <a:cxn ang="0">
                  <a:pos x="126" y="132"/>
                </a:cxn>
                <a:cxn ang="0">
                  <a:pos x="12" y="141"/>
                </a:cxn>
                <a:cxn ang="0">
                  <a:pos x="0" y="6"/>
                </a:cxn>
              </a:cxnLst>
              <a:rect l="0" t="0" r="r" b="b"/>
              <a:pathLst>
                <a:path w="126" h="141">
                  <a:moveTo>
                    <a:pt x="0" y="6"/>
                  </a:moveTo>
                  <a:lnTo>
                    <a:pt x="111" y="0"/>
                  </a:lnTo>
                  <a:lnTo>
                    <a:pt x="126" y="132"/>
                  </a:lnTo>
                  <a:lnTo>
                    <a:pt x="12" y="14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339966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58" name="Text Box 22"/>
            <p:cNvSpPr txBox="1">
              <a:spLocks noChangeArrowheads="1"/>
            </p:cNvSpPr>
            <p:nvPr/>
          </p:nvSpPr>
          <p:spPr bwMode="auto">
            <a:xfrm>
              <a:off x="3302" y="2030"/>
              <a:ext cx="1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70363" name="Text Box 27"/>
            <p:cNvSpPr txBox="1">
              <a:spLocks noChangeArrowheads="1"/>
            </p:cNvSpPr>
            <p:nvPr/>
          </p:nvSpPr>
          <p:spPr bwMode="auto">
            <a:xfrm>
              <a:off x="2888" y="1260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ym typeface="Symbol" pitchFamily="18" charset="2"/>
                </a:rPr>
                <a:t></a:t>
              </a:r>
              <a:r>
                <a:rPr lang="en-US"/>
                <a:t>A</a:t>
              </a:r>
              <a:endParaRPr lang="en-US">
                <a:sym typeface="Symbol" pitchFamily="18" charset="2"/>
              </a:endParaRPr>
            </a:p>
          </p:txBody>
        </p:sp>
        <p:sp>
          <p:nvSpPr>
            <p:cNvPr id="270364" name="Line 28"/>
            <p:cNvSpPr>
              <a:spLocks noChangeShapeType="1"/>
            </p:cNvSpPr>
            <p:nvPr/>
          </p:nvSpPr>
          <p:spPr bwMode="auto">
            <a:xfrm flipH="1">
              <a:off x="2728" y="1448"/>
              <a:ext cx="216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65" name="Text Box 29"/>
            <p:cNvSpPr txBox="1">
              <a:spLocks noChangeArrowheads="1"/>
            </p:cNvSpPr>
            <p:nvPr/>
          </p:nvSpPr>
          <p:spPr bwMode="auto">
            <a:xfrm>
              <a:off x="2584" y="2068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ym typeface="Symbol" pitchFamily="18" charset="2"/>
                </a:rPr>
                <a:t></a:t>
              </a:r>
            </a:p>
          </p:txBody>
        </p:sp>
        <p:sp>
          <p:nvSpPr>
            <p:cNvPr id="270366" name="Line 30"/>
            <p:cNvSpPr>
              <a:spLocks noChangeShapeType="1"/>
            </p:cNvSpPr>
            <p:nvPr/>
          </p:nvSpPr>
          <p:spPr bwMode="auto">
            <a:xfrm flipH="1" flipV="1">
              <a:off x="2456" y="2048"/>
              <a:ext cx="176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69" name="Text Box 33"/>
            <p:cNvSpPr txBox="1">
              <a:spLocks noChangeArrowheads="1"/>
            </p:cNvSpPr>
            <p:nvPr/>
          </p:nvSpPr>
          <p:spPr bwMode="auto">
            <a:xfrm>
              <a:off x="2222" y="1806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 of Gauss’ Law</a:t>
            </a:r>
          </a:p>
        </p:txBody>
      </p:sp>
      <p:sp>
        <p:nvSpPr>
          <p:cNvPr id="271366" name="Line 6"/>
          <p:cNvSpPr>
            <a:spLocks noChangeShapeType="1"/>
          </p:cNvSpPr>
          <p:nvPr/>
        </p:nvSpPr>
        <p:spPr bwMode="auto">
          <a:xfrm>
            <a:off x="2814638" y="1457325"/>
            <a:ext cx="14288" cy="26035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1367" name="Line 7"/>
          <p:cNvSpPr>
            <a:spLocks noChangeShapeType="1"/>
          </p:cNvSpPr>
          <p:nvPr/>
        </p:nvSpPr>
        <p:spPr bwMode="auto">
          <a:xfrm>
            <a:off x="2844800" y="4105275"/>
            <a:ext cx="29305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1368" name="Line 8"/>
          <p:cNvSpPr>
            <a:spLocks noChangeShapeType="1"/>
          </p:cNvSpPr>
          <p:nvPr/>
        </p:nvSpPr>
        <p:spPr bwMode="auto">
          <a:xfrm flipH="1">
            <a:off x="1630363" y="4119563"/>
            <a:ext cx="1198563" cy="18970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2278063" y="16017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271374" name="Text Box 14"/>
          <p:cNvSpPr txBox="1">
            <a:spLocks noChangeArrowheads="1"/>
          </p:cNvSpPr>
          <p:nvPr/>
        </p:nvSpPr>
        <p:spPr bwMode="auto">
          <a:xfrm>
            <a:off x="1595438" y="5924550"/>
            <a:ext cx="2873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271383" name="Oval 23"/>
          <p:cNvSpPr>
            <a:spLocks noChangeArrowheads="1"/>
          </p:cNvSpPr>
          <p:nvPr/>
        </p:nvSpPr>
        <p:spPr bwMode="auto">
          <a:xfrm>
            <a:off x="2738438" y="3943350"/>
            <a:ext cx="287338" cy="279400"/>
          </a:xfrm>
          <a:prstGeom prst="ellipse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84" name="Text Box 24"/>
          <p:cNvSpPr txBox="1">
            <a:spLocks noChangeArrowheads="1"/>
          </p:cNvSpPr>
          <p:nvPr/>
        </p:nvSpPr>
        <p:spPr bwMode="auto">
          <a:xfrm>
            <a:off x="2381250" y="39243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271386" name="Freeform 26"/>
          <p:cNvSpPr>
            <a:spLocks/>
          </p:cNvSpPr>
          <p:nvPr/>
        </p:nvSpPr>
        <p:spPr bwMode="auto">
          <a:xfrm rot="21032314">
            <a:off x="1865315" y="1587197"/>
            <a:ext cx="2727325" cy="3287713"/>
          </a:xfrm>
          <a:custGeom>
            <a:avLst/>
            <a:gdLst/>
            <a:ahLst/>
            <a:cxnLst>
              <a:cxn ang="0">
                <a:pos x="1393" y="1525"/>
              </a:cxn>
              <a:cxn ang="0">
                <a:pos x="1337" y="869"/>
              </a:cxn>
              <a:cxn ang="0">
                <a:pos x="1209" y="389"/>
              </a:cxn>
              <a:cxn ang="0">
                <a:pos x="873" y="13"/>
              </a:cxn>
              <a:cxn ang="0">
                <a:pos x="497" y="309"/>
              </a:cxn>
              <a:cxn ang="0">
                <a:pos x="121" y="1565"/>
              </a:cxn>
              <a:cxn ang="0">
                <a:pos x="1225" y="1645"/>
              </a:cxn>
              <a:cxn ang="0">
                <a:pos x="1393" y="1525"/>
              </a:cxn>
            </a:cxnLst>
            <a:rect l="0" t="0" r="r" b="b"/>
            <a:pathLst>
              <a:path w="1437" h="1788">
                <a:moveTo>
                  <a:pt x="1393" y="1525"/>
                </a:moveTo>
                <a:cubicBezTo>
                  <a:pt x="1412" y="1396"/>
                  <a:pt x="1368" y="1058"/>
                  <a:pt x="1337" y="869"/>
                </a:cubicBezTo>
                <a:cubicBezTo>
                  <a:pt x="1306" y="680"/>
                  <a:pt x="1286" y="532"/>
                  <a:pt x="1209" y="389"/>
                </a:cubicBezTo>
                <a:cubicBezTo>
                  <a:pt x="1132" y="246"/>
                  <a:pt x="992" y="26"/>
                  <a:pt x="873" y="13"/>
                </a:cubicBezTo>
                <a:cubicBezTo>
                  <a:pt x="754" y="0"/>
                  <a:pt x="622" y="50"/>
                  <a:pt x="497" y="309"/>
                </a:cubicBezTo>
                <a:cubicBezTo>
                  <a:pt x="372" y="568"/>
                  <a:pt x="0" y="1342"/>
                  <a:pt x="121" y="1565"/>
                </a:cubicBezTo>
                <a:cubicBezTo>
                  <a:pt x="242" y="1788"/>
                  <a:pt x="1013" y="1654"/>
                  <a:pt x="1225" y="1645"/>
                </a:cubicBezTo>
                <a:cubicBezTo>
                  <a:pt x="1437" y="1636"/>
                  <a:pt x="1374" y="1654"/>
                  <a:pt x="1393" y="1525"/>
                </a:cubicBezTo>
                <a:close/>
              </a:path>
            </a:pathLst>
          </a:custGeom>
          <a:solidFill>
            <a:srgbClr val="FF9900">
              <a:alpha val="25999"/>
            </a:srgbClr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4581542" y="2977172"/>
            <a:ext cx="20471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ym typeface="Symbol" pitchFamily="18" charset="2"/>
              </a:rPr>
              <a:t>Arbitrary Surface, </a:t>
            </a:r>
            <a:r>
              <a:rPr lang="en-US" i="1" dirty="0">
                <a:sym typeface="Symbol" pitchFamily="18" charset="2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6441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35729" y="720437"/>
            <a:ext cx="5493326" cy="5403272"/>
            <a:chOff x="3151910" y="2052785"/>
            <a:chExt cx="3124200" cy="3035300"/>
          </a:xfrm>
        </p:grpSpPr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3151910" y="2052785"/>
              <a:ext cx="3124200" cy="303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4812435" y="4156223"/>
              <a:ext cx="1211263" cy="58896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41418" y="1080655"/>
            <a:ext cx="4558146" cy="4724400"/>
            <a:chOff x="3151910" y="2052785"/>
            <a:chExt cx="3124200" cy="3035300"/>
          </a:xfrm>
        </p:grpSpPr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3151910" y="2052785"/>
              <a:ext cx="3124200" cy="303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812435" y="4156223"/>
              <a:ext cx="1211263" cy="58896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7948" name="Oval 12"/>
          <p:cNvSpPr>
            <a:spLocks noChangeArrowheads="1"/>
          </p:cNvSpPr>
          <p:nvPr/>
        </p:nvSpPr>
        <p:spPr bwMode="auto">
          <a:xfrm>
            <a:off x="2999510" y="1900385"/>
            <a:ext cx="3124200" cy="303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4510953" y="3684735"/>
            <a:ext cx="342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167949" name="Freeform 13"/>
          <p:cNvSpPr>
            <a:spLocks/>
          </p:cNvSpPr>
          <p:nvPr/>
        </p:nvSpPr>
        <p:spPr bwMode="auto">
          <a:xfrm>
            <a:off x="4660035" y="4003823"/>
            <a:ext cx="1211263" cy="588963"/>
          </a:xfrm>
          <a:custGeom>
            <a:avLst/>
            <a:gdLst/>
            <a:ahLst/>
            <a:cxnLst>
              <a:cxn ang="0">
                <a:pos x="0" y="309"/>
              </a:cxn>
              <a:cxn ang="0">
                <a:pos x="296" y="301"/>
              </a:cxn>
              <a:cxn ang="0">
                <a:pos x="344" y="237"/>
              </a:cxn>
              <a:cxn ang="0">
                <a:pos x="456" y="149"/>
              </a:cxn>
              <a:cxn ang="0">
                <a:pos x="504" y="13"/>
              </a:cxn>
              <a:cxn ang="0">
                <a:pos x="408" y="29"/>
              </a:cxn>
              <a:cxn ang="0">
                <a:pos x="320" y="69"/>
              </a:cxn>
              <a:cxn ang="0">
                <a:pos x="272" y="141"/>
              </a:cxn>
              <a:cxn ang="0">
                <a:pos x="248" y="149"/>
              </a:cxn>
              <a:cxn ang="0">
                <a:pos x="176" y="205"/>
              </a:cxn>
              <a:cxn ang="0">
                <a:pos x="56" y="261"/>
              </a:cxn>
              <a:cxn ang="0">
                <a:pos x="0" y="309"/>
              </a:cxn>
            </a:cxnLst>
            <a:rect l="0" t="0" r="r" b="b"/>
            <a:pathLst>
              <a:path w="505" h="309">
                <a:moveTo>
                  <a:pt x="0" y="309"/>
                </a:moveTo>
                <a:cubicBezTo>
                  <a:pt x="99" y="306"/>
                  <a:pt x="198" y="308"/>
                  <a:pt x="296" y="301"/>
                </a:cubicBezTo>
                <a:cubicBezTo>
                  <a:pt x="344" y="298"/>
                  <a:pt x="323" y="268"/>
                  <a:pt x="344" y="237"/>
                </a:cubicBezTo>
                <a:cubicBezTo>
                  <a:pt x="376" y="188"/>
                  <a:pt x="400" y="163"/>
                  <a:pt x="456" y="149"/>
                </a:cubicBezTo>
                <a:cubicBezTo>
                  <a:pt x="505" y="116"/>
                  <a:pt x="504" y="70"/>
                  <a:pt x="504" y="13"/>
                </a:cubicBezTo>
                <a:cubicBezTo>
                  <a:pt x="454" y="0"/>
                  <a:pt x="451" y="11"/>
                  <a:pt x="408" y="29"/>
                </a:cubicBezTo>
                <a:cubicBezTo>
                  <a:pt x="376" y="43"/>
                  <a:pt x="350" y="49"/>
                  <a:pt x="320" y="69"/>
                </a:cubicBezTo>
                <a:cubicBezTo>
                  <a:pt x="303" y="94"/>
                  <a:pt x="299" y="123"/>
                  <a:pt x="272" y="141"/>
                </a:cubicBezTo>
                <a:cubicBezTo>
                  <a:pt x="265" y="146"/>
                  <a:pt x="255" y="145"/>
                  <a:pt x="248" y="149"/>
                </a:cubicBezTo>
                <a:cubicBezTo>
                  <a:pt x="205" y="173"/>
                  <a:pt x="205" y="176"/>
                  <a:pt x="176" y="205"/>
                </a:cubicBezTo>
                <a:cubicBezTo>
                  <a:pt x="158" y="259"/>
                  <a:pt x="106" y="255"/>
                  <a:pt x="56" y="261"/>
                </a:cubicBezTo>
                <a:cubicBezTo>
                  <a:pt x="3" y="296"/>
                  <a:pt x="17" y="276"/>
                  <a:pt x="0" y="309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942109" y="0"/>
            <a:ext cx="7301346" cy="6858000"/>
            <a:chOff x="942109" y="0"/>
            <a:chExt cx="7301346" cy="6858000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4599709" y="3394364"/>
              <a:ext cx="3643746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4544291" y="0"/>
              <a:ext cx="13854" cy="339436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flipH="1">
              <a:off x="942109" y="3394364"/>
              <a:ext cx="3616036" cy="41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4572000" y="3408218"/>
              <a:ext cx="27709" cy="34497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 rot="2700000">
            <a:off x="928249" y="27705"/>
            <a:ext cx="7301346" cy="6858000"/>
            <a:chOff x="942109" y="0"/>
            <a:chExt cx="7301346" cy="6858000"/>
          </a:xfrm>
        </p:grpSpPr>
        <p:cxnSp>
          <p:nvCxnSpPr>
            <p:cNvPr id="28" name="Straight Arrow Connector 27"/>
            <p:cNvCxnSpPr/>
            <p:nvPr/>
          </p:nvCxnSpPr>
          <p:spPr bwMode="auto">
            <a:xfrm>
              <a:off x="4599709" y="3394364"/>
              <a:ext cx="3643746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H="1" flipV="1">
              <a:off x="4544291" y="0"/>
              <a:ext cx="13854" cy="339436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 flipH="1">
              <a:off x="942109" y="3394364"/>
              <a:ext cx="3616036" cy="41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>
              <a:off x="4572000" y="3408218"/>
              <a:ext cx="27709" cy="34497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67943" name="Oval 7"/>
          <p:cNvSpPr>
            <a:spLocks noChangeArrowheads="1"/>
          </p:cNvSpPr>
          <p:nvPr/>
        </p:nvSpPr>
        <p:spPr bwMode="auto">
          <a:xfrm>
            <a:off x="4326803" y="3189435"/>
            <a:ext cx="493713" cy="434975"/>
          </a:xfrm>
          <a:prstGeom prst="ellipse">
            <a:avLst/>
          </a:prstGeom>
          <a:gradFill rotWithShape="1">
            <a:gsLst>
              <a:gs pos="0">
                <a:srgbClr val="FFCC99">
                  <a:gamma/>
                  <a:shade val="46275"/>
                  <a:invGamma/>
                </a:srgbClr>
              </a:gs>
              <a:gs pos="5000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 of Gauss’ Law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022350" y="1127125"/>
            <a:ext cx="6670675" cy="5133975"/>
            <a:chOff x="644" y="710"/>
            <a:chExt cx="4202" cy="3234"/>
          </a:xfrm>
        </p:grpSpPr>
        <p:sp>
          <p:nvSpPr>
            <p:cNvPr id="271365" name="Oval 5"/>
            <p:cNvSpPr>
              <a:spLocks noChangeArrowheads="1"/>
            </p:cNvSpPr>
            <p:nvPr/>
          </p:nvSpPr>
          <p:spPr bwMode="auto">
            <a:xfrm>
              <a:off x="644" y="1483"/>
              <a:ext cx="2353" cy="215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71366" name="Line 6"/>
            <p:cNvSpPr>
              <a:spLocks noChangeShapeType="1"/>
            </p:cNvSpPr>
            <p:nvPr/>
          </p:nvSpPr>
          <p:spPr bwMode="auto">
            <a:xfrm>
              <a:off x="1773" y="918"/>
              <a:ext cx="9" cy="1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67" name="Line 7"/>
            <p:cNvSpPr>
              <a:spLocks noChangeShapeType="1"/>
            </p:cNvSpPr>
            <p:nvPr/>
          </p:nvSpPr>
          <p:spPr bwMode="auto">
            <a:xfrm>
              <a:off x="1792" y="2586"/>
              <a:ext cx="18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68" name="Line 8"/>
            <p:cNvSpPr>
              <a:spLocks noChangeShapeType="1"/>
            </p:cNvSpPr>
            <p:nvPr/>
          </p:nvSpPr>
          <p:spPr bwMode="auto">
            <a:xfrm flipH="1">
              <a:off x="1027" y="2595"/>
              <a:ext cx="755" cy="1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69" name="Freeform 9"/>
            <p:cNvSpPr>
              <a:spLocks/>
            </p:cNvSpPr>
            <p:nvPr/>
          </p:nvSpPr>
          <p:spPr bwMode="auto">
            <a:xfrm>
              <a:off x="1801" y="2978"/>
              <a:ext cx="843" cy="414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70" name="Freeform 10"/>
            <p:cNvSpPr>
              <a:spLocks/>
            </p:cNvSpPr>
            <p:nvPr/>
          </p:nvSpPr>
          <p:spPr bwMode="auto">
            <a:xfrm>
              <a:off x="1801" y="1696"/>
              <a:ext cx="899" cy="862"/>
            </a:xfrm>
            <a:custGeom>
              <a:avLst/>
              <a:gdLst/>
              <a:ahLst/>
              <a:cxnLst>
                <a:cxn ang="0">
                  <a:pos x="0" y="552"/>
                </a:cxn>
                <a:cxn ang="0">
                  <a:pos x="456" y="0"/>
                </a:cxn>
                <a:cxn ang="0">
                  <a:pos x="600" y="120"/>
                </a:cxn>
                <a:cxn ang="0">
                  <a:pos x="0" y="552"/>
                </a:cxn>
              </a:cxnLst>
              <a:rect l="0" t="0" r="r" b="b"/>
              <a:pathLst>
                <a:path w="600" h="552">
                  <a:moveTo>
                    <a:pt x="0" y="552"/>
                  </a:moveTo>
                  <a:lnTo>
                    <a:pt x="456" y="0"/>
                  </a:lnTo>
                  <a:lnTo>
                    <a:pt x="600" y="12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00FFFF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71" name="Line 11"/>
            <p:cNvSpPr>
              <a:spLocks noChangeShapeType="1"/>
            </p:cNvSpPr>
            <p:nvPr/>
          </p:nvSpPr>
          <p:spPr bwMode="auto">
            <a:xfrm flipV="1">
              <a:off x="1782" y="1676"/>
              <a:ext cx="709" cy="91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72" name="Text Box 12"/>
            <p:cNvSpPr txBox="1">
              <a:spLocks noChangeArrowheads="1"/>
            </p:cNvSpPr>
            <p:nvPr/>
          </p:nvSpPr>
          <p:spPr bwMode="auto">
            <a:xfrm>
              <a:off x="1435" y="100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271373" name="Text Box 13"/>
            <p:cNvSpPr txBox="1">
              <a:spLocks noChangeArrowheads="1"/>
            </p:cNvSpPr>
            <p:nvPr/>
          </p:nvSpPr>
          <p:spPr bwMode="auto">
            <a:xfrm>
              <a:off x="3482" y="2639"/>
              <a:ext cx="17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271374" name="Text Box 14"/>
            <p:cNvSpPr txBox="1">
              <a:spLocks noChangeArrowheads="1"/>
            </p:cNvSpPr>
            <p:nvPr/>
          </p:nvSpPr>
          <p:spPr bwMode="auto">
            <a:xfrm>
              <a:off x="1005" y="3732"/>
              <a:ext cx="18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271375" name="Line 15"/>
            <p:cNvSpPr>
              <a:spLocks noChangeShapeType="1"/>
            </p:cNvSpPr>
            <p:nvPr/>
          </p:nvSpPr>
          <p:spPr bwMode="auto">
            <a:xfrm flipV="1">
              <a:off x="1813" y="1875"/>
              <a:ext cx="898" cy="69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78" name="Text Box 18"/>
            <p:cNvSpPr txBox="1">
              <a:spLocks noChangeArrowheads="1"/>
            </p:cNvSpPr>
            <p:nvPr/>
          </p:nvSpPr>
          <p:spPr bwMode="auto">
            <a:xfrm>
              <a:off x="2983" y="1319"/>
              <a:ext cx="10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dirty="0">
                  <a:sym typeface="Symbol" pitchFamily="18" charset="2"/>
                </a:rPr>
                <a:t>Face of  </a:t>
              </a:r>
              <a:r>
                <a:rPr lang="en-US" dirty="0"/>
                <a:t>A</a:t>
              </a:r>
              <a:endParaRPr lang="en-US" dirty="0">
                <a:sym typeface="Symbol" pitchFamily="18" charset="2"/>
              </a:endParaRPr>
            </a:p>
          </p:txBody>
        </p:sp>
        <p:sp>
          <p:nvSpPr>
            <p:cNvPr id="271380" name="Text Box 20"/>
            <p:cNvSpPr txBox="1">
              <a:spLocks noChangeArrowheads="1"/>
            </p:cNvSpPr>
            <p:nvPr/>
          </p:nvSpPr>
          <p:spPr bwMode="auto">
            <a:xfrm>
              <a:off x="2098" y="2322"/>
              <a:ext cx="3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ym typeface="Symbol" pitchFamily="18" charset="2"/>
                </a:rPr>
                <a:t></a:t>
              </a:r>
            </a:p>
          </p:txBody>
        </p:sp>
        <p:sp>
          <p:nvSpPr>
            <p:cNvPr id="271381" name="Line 21"/>
            <p:cNvSpPr>
              <a:spLocks noChangeShapeType="1"/>
            </p:cNvSpPr>
            <p:nvPr/>
          </p:nvSpPr>
          <p:spPr bwMode="auto">
            <a:xfrm flipH="1" flipV="1">
              <a:off x="2079" y="2280"/>
              <a:ext cx="124" cy="9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82" name="Text Box 22"/>
            <p:cNvSpPr txBox="1">
              <a:spLocks noChangeArrowheads="1"/>
            </p:cNvSpPr>
            <p:nvPr/>
          </p:nvSpPr>
          <p:spPr bwMode="auto">
            <a:xfrm>
              <a:off x="1875" y="1981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  <p:sp>
          <p:nvSpPr>
            <p:cNvPr id="271383" name="Oval 23"/>
            <p:cNvSpPr>
              <a:spLocks noChangeArrowheads="1"/>
            </p:cNvSpPr>
            <p:nvPr/>
          </p:nvSpPr>
          <p:spPr bwMode="auto">
            <a:xfrm>
              <a:off x="1725" y="2484"/>
              <a:ext cx="181" cy="176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84" name="Text Box 24"/>
            <p:cNvSpPr txBox="1">
              <a:spLocks noChangeArrowheads="1"/>
            </p:cNvSpPr>
            <p:nvPr/>
          </p:nvSpPr>
          <p:spPr bwMode="auto">
            <a:xfrm>
              <a:off x="1500" y="247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q</a:t>
              </a:r>
            </a:p>
          </p:txBody>
        </p:sp>
        <p:sp>
          <p:nvSpPr>
            <p:cNvPr id="271386" name="Freeform 26"/>
            <p:cNvSpPr>
              <a:spLocks/>
            </p:cNvSpPr>
            <p:nvPr/>
          </p:nvSpPr>
          <p:spPr bwMode="auto">
            <a:xfrm rot="-567686">
              <a:off x="1169" y="1005"/>
              <a:ext cx="1718" cy="2071"/>
            </a:xfrm>
            <a:custGeom>
              <a:avLst/>
              <a:gdLst/>
              <a:ahLst/>
              <a:cxnLst>
                <a:cxn ang="0">
                  <a:pos x="1393" y="1525"/>
                </a:cxn>
                <a:cxn ang="0">
                  <a:pos x="1337" y="869"/>
                </a:cxn>
                <a:cxn ang="0">
                  <a:pos x="1209" y="389"/>
                </a:cxn>
                <a:cxn ang="0">
                  <a:pos x="873" y="13"/>
                </a:cxn>
                <a:cxn ang="0">
                  <a:pos x="497" y="309"/>
                </a:cxn>
                <a:cxn ang="0">
                  <a:pos x="121" y="1565"/>
                </a:cxn>
                <a:cxn ang="0">
                  <a:pos x="1225" y="1645"/>
                </a:cxn>
                <a:cxn ang="0">
                  <a:pos x="1393" y="1525"/>
                </a:cxn>
              </a:cxnLst>
              <a:rect l="0" t="0" r="r" b="b"/>
              <a:pathLst>
                <a:path w="1437" h="1788">
                  <a:moveTo>
                    <a:pt x="1393" y="1525"/>
                  </a:moveTo>
                  <a:cubicBezTo>
                    <a:pt x="1412" y="1396"/>
                    <a:pt x="1368" y="1058"/>
                    <a:pt x="1337" y="869"/>
                  </a:cubicBezTo>
                  <a:cubicBezTo>
                    <a:pt x="1306" y="680"/>
                    <a:pt x="1286" y="532"/>
                    <a:pt x="1209" y="389"/>
                  </a:cubicBezTo>
                  <a:cubicBezTo>
                    <a:pt x="1132" y="246"/>
                    <a:pt x="992" y="26"/>
                    <a:pt x="873" y="13"/>
                  </a:cubicBezTo>
                  <a:cubicBezTo>
                    <a:pt x="754" y="0"/>
                    <a:pt x="622" y="50"/>
                    <a:pt x="497" y="309"/>
                  </a:cubicBezTo>
                  <a:cubicBezTo>
                    <a:pt x="372" y="568"/>
                    <a:pt x="0" y="1342"/>
                    <a:pt x="121" y="1565"/>
                  </a:cubicBezTo>
                  <a:cubicBezTo>
                    <a:pt x="242" y="1788"/>
                    <a:pt x="1013" y="1654"/>
                    <a:pt x="1225" y="1645"/>
                  </a:cubicBezTo>
                  <a:cubicBezTo>
                    <a:pt x="1437" y="1636"/>
                    <a:pt x="1374" y="1654"/>
                    <a:pt x="1393" y="1525"/>
                  </a:cubicBezTo>
                  <a:close/>
                </a:path>
              </a:pathLst>
            </a:custGeom>
            <a:solidFill>
              <a:srgbClr val="FF9900">
                <a:alpha val="25999"/>
              </a:srgbClr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87" name="Line 27"/>
            <p:cNvSpPr>
              <a:spLocks noChangeShapeType="1"/>
            </p:cNvSpPr>
            <p:nvPr/>
          </p:nvSpPr>
          <p:spPr bwMode="auto">
            <a:xfrm flipH="1">
              <a:off x="2671" y="1462"/>
              <a:ext cx="297" cy="12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88" name="Line 28"/>
            <p:cNvSpPr>
              <a:spLocks noChangeShapeType="1"/>
            </p:cNvSpPr>
            <p:nvPr/>
          </p:nvSpPr>
          <p:spPr bwMode="auto">
            <a:xfrm>
              <a:off x="2624" y="1530"/>
              <a:ext cx="115" cy="31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89" name="Line 29"/>
            <p:cNvSpPr>
              <a:spLocks noChangeShapeType="1"/>
            </p:cNvSpPr>
            <p:nvPr/>
          </p:nvSpPr>
          <p:spPr bwMode="auto">
            <a:xfrm>
              <a:off x="2490" y="1687"/>
              <a:ext cx="239" cy="176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90" name="Line 30"/>
            <p:cNvSpPr>
              <a:spLocks noChangeShapeType="1"/>
            </p:cNvSpPr>
            <p:nvPr/>
          </p:nvSpPr>
          <p:spPr bwMode="auto">
            <a:xfrm flipH="1">
              <a:off x="2519" y="948"/>
              <a:ext cx="69" cy="75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91" name="Rectangle 31"/>
            <p:cNvSpPr>
              <a:spLocks noChangeArrowheads="1"/>
            </p:cNvSpPr>
            <p:nvPr/>
          </p:nvSpPr>
          <p:spPr bwMode="auto">
            <a:xfrm>
              <a:off x="2010" y="710"/>
              <a:ext cx="28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Projection of Face of  </a:t>
              </a:r>
              <a:r>
                <a:rPr lang="en-US"/>
                <a:t>A onto surface of sphere</a:t>
              </a:r>
            </a:p>
          </p:txBody>
        </p:sp>
        <p:sp>
          <p:nvSpPr>
            <p:cNvPr id="271392" name="Freeform 32"/>
            <p:cNvSpPr>
              <a:spLocks/>
            </p:cNvSpPr>
            <p:nvPr/>
          </p:nvSpPr>
          <p:spPr bwMode="auto">
            <a:xfrm>
              <a:off x="1859" y="2608"/>
              <a:ext cx="842" cy="219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93" name="Line 33"/>
            <p:cNvSpPr>
              <a:spLocks noChangeShapeType="1"/>
            </p:cNvSpPr>
            <p:nvPr/>
          </p:nvSpPr>
          <p:spPr bwMode="auto">
            <a:xfrm flipV="1">
              <a:off x="2681" y="1622"/>
              <a:ext cx="144" cy="47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" name="Group 46"/>
            <p:cNvGrpSpPr>
              <a:grpSpLocks/>
            </p:cNvGrpSpPr>
            <p:nvPr/>
          </p:nvGrpSpPr>
          <p:grpSpPr bwMode="auto">
            <a:xfrm>
              <a:off x="2774" y="1539"/>
              <a:ext cx="359" cy="212"/>
              <a:chOff x="2774" y="1539"/>
              <a:chExt cx="359" cy="212"/>
            </a:xfrm>
          </p:grpSpPr>
          <p:sp>
            <p:nvSpPr>
              <p:cNvPr id="271394" name="Text Box 34"/>
              <p:cNvSpPr txBox="1">
                <a:spLocks noChangeArrowheads="1"/>
              </p:cNvSpPr>
              <p:nvPr/>
            </p:nvSpPr>
            <p:spPr bwMode="auto">
              <a:xfrm>
                <a:off x="2774" y="1539"/>
                <a:ext cx="3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  <a:sym typeface="Symbol" pitchFamily="18" charset="2"/>
                  </a:rPr>
                  <a:t></a:t>
                </a:r>
                <a:r>
                  <a:rPr lang="en-US">
                    <a:solidFill>
                      <a:srgbClr val="FF3300"/>
                    </a:solidFill>
                  </a:rPr>
                  <a:t>A</a:t>
                </a:r>
                <a:endParaRPr lang="en-US">
                  <a:solidFill>
                    <a:srgbClr val="FF3300"/>
                  </a:solidFill>
                  <a:sym typeface="Symbol" pitchFamily="18" charset="2"/>
                </a:endParaRPr>
              </a:p>
            </p:txBody>
          </p:sp>
          <p:sp>
            <p:nvSpPr>
              <p:cNvPr id="271396" name="Line 36"/>
              <p:cNvSpPr>
                <a:spLocks noChangeShapeType="1"/>
              </p:cNvSpPr>
              <p:nvPr/>
            </p:nvSpPr>
            <p:spPr bwMode="auto">
              <a:xfrm flipV="1">
                <a:off x="2918" y="1590"/>
                <a:ext cx="87" cy="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 type="triangle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71401" name="Rectangle 41"/>
            <p:cNvSpPr>
              <a:spLocks noChangeArrowheads="1"/>
            </p:cNvSpPr>
            <p:nvPr/>
          </p:nvSpPr>
          <p:spPr bwMode="auto">
            <a:xfrm>
              <a:off x="2507" y="1590"/>
              <a:ext cx="166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3300"/>
                  </a:solidFill>
                  <a:sym typeface="Symbol" pitchFamily="18" charset="2"/>
                </a:rPr>
                <a:t></a:t>
              </a:r>
            </a:p>
          </p:txBody>
        </p:sp>
        <p:sp>
          <p:nvSpPr>
            <p:cNvPr id="271402" name="Arc 42"/>
            <p:cNvSpPr>
              <a:spLocks/>
            </p:cNvSpPr>
            <p:nvPr/>
          </p:nvSpPr>
          <p:spPr bwMode="auto">
            <a:xfrm>
              <a:off x="2606" y="1724"/>
              <a:ext cx="153" cy="260"/>
            </a:xfrm>
            <a:custGeom>
              <a:avLst/>
              <a:gdLst>
                <a:gd name="G0" fmla="+- 12825 0 0"/>
                <a:gd name="G1" fmla="+- 20856 0 0"/>
                <a:gd name="G2" fmla="+- 21600 0 0"/>
                <a:gd name="T0" fmla="*/ 0 w 12825"/>
                <a:gd name="T1" fmla="*/ 3476 h 20856"/>
                <a:gd name="T2" fmla="*/ 7205 w 12825"/>
                <a:gd name="T3" fmla="*/ 0 h 20856"/>
                <a:gd name="T4" fmla="*/ 12825 w 12825"/>
                <a:gd name="T5" fmla="*/ 20856 h 20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25" h="20856" fill="none" extrusionOk="0">
                  <a:moveTo>
                    <a:pt x="-1" y="3475"/>
                  </a:moveTo>
                  <a:cubicBezTo>
                    <a:pt x="2164" y="1878"/>
                    <a:pt x="4607" y="699"/>
                    <a:pt x="7204" y="-1"/>
                  </a:cubicBezTo>
                </a:path>
                <a:path w="12825" h="20856" stroke="0" extrusionOk="0">
                  <a:moveTo>
                    <a:pt x="-1" y="3475"/>
                  </a:moveTo>
                  <a:cubicBezTo>
                    <a:pt x="2164" y="1878"/>
                    <a:pt x="4607" y="699"/>
                    <a:pt x="7204" y="-1"/>
                  </a:cubicBezTo>
                  <a:lnTo>
                    <a:pt x="12825" y="20856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Line 27"/>
          <p:cNvSpPr>
            <a:spLocks noChangeShapeType="1"/>
          </p:cNvSpPr>
          <p:nvPr/>
        </p:nvSpPr>
        <p:spPr bwMode="auto">
          <a:xfrm flipH="1">
            <a:off x="4293918" y="3516922"/>
            <a:ext cx="897059" cy="189769"/>
          </a:xfrm>
          <a:prstGeom prst="line">
            <a:avLst/>
          </a:prstGeom>
          <a:noFill/>
          <a:ln w="9525">
            <a:solidFill>
              <a:srgbClr val="969696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5211737" y="3315726"/>
            <a:ext cx="20471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ym typeface="Symbol" pitchFamily="18" charset="2"/>
              </a:rPr>
              <a:t>Arbitrary Surface, </a:t>
            </a:r>
            <a:r>
              <a:rPr lang="en-US" i="1" dirty="0">
                <a:sym typeface="Symbol" pitchFamily="18" charset="2"/>
              </a:rPr>
              <a:t>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92100" y="40480"/>
            <a:ext cx="6477000" cy="1143000"/>
          </a:xfrm>
        </p:spPr>
        <p:txBody>
          <a:bodyPr/>
          <a:lstStyle/>
          <a:p>
            <a:r>
              <a:rPr lang="en-US" dirty="0"/>
              <a:t>Question 223.27.1</a:t>
            </a:r>
          </a:p>
        </p:txBody>
      </p:sp>
      <p:sp>
        <p:nvSpPr>
          <p:cNvPr id="2397187" name="Rectangle 3"/>
          <p:cNvSpPr>
            <a:spLocks noGrp="1" noChangeArrowheads="1"/>
          </p:cNvSpPr>
          <p:nvPr>
            <p:ph idx="1"/>
          </p:nvPr>
        </p:nvSpPr>
        <p:spPr>
          <a:xfrm>
            <a:off x="317500" y="1000920"/>
            <a:ext cx="4862753" cy="4114800"/>
          </a:xfrm>
        </p:spPr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2800" dirty="0"/>
              <a:t>I have a charge of +Q at the center of a spherical Gaussian surface. I have a second charge of +Q inside a Gaussian surface but it is not at the center of the surface. Which surface has the larger flux?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The centered one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The off-center one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The flux is the same for both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2A8940-1A35-BBB1-E97C-CE53BB67B673}"/>
              </a:ext>
            </a:extLst>
          </p:cNvPr>
          <p:cNvGrpSpPr/>
          <p:nvPr/>
        </p:nvGrpSpPr>
        <p:grpSpPr>
          <a:xfrm>
            <a:off x="5727700" y="224630"/>
            <a:ext cx="3124200" cy="3035300"/>
            <a:chOff x="5621339" y="3696010"/>
            <a:chExt cx="3124200" cy="3035300"/>
          </a:xfrm>
        </p:grpSpPr>
        <p:sp>
          <p:nvSpPr>
            <p:cNvPr id="12" name="Oval 12">
              <a:extLst>
                <a:ext uri="{FF2B5EF4-FFF2-40B4-BE49-F238E27FC236}">
                  <a16:creationId xmlns:a16="http://schemas.microsoft.com/office/drawing/2014/main" id="{6F995CF3-7107-0135-E1D9-C0D74C2DA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339" y="3696010"/>
              <a:ext cx="3124200" cy="303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A5B7ACCF-CC3C-3761-5623-05CC41D07A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6302" y="5378760"/>
              <a:ext cx="3429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7" name="Oval 7">
              <a:extLst>
                <a:ext uri="{FF2B5EF4-FFF2-40B4-BE49-F238E27FC236}">
                  <a16:creationId xmlns:a16="http://schemas.microsoft.com/office/drawing/2014/main" id="{2C062C5F-A9C6-8D5A-F4B0-F7B9D8337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052" y="4985060"/>
              <a:ext cx="493713" cy="434975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0BCBA75-5D50-C807-3D05-F6DC4089C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1864" y="5799448"/>
              <a:ext cx="1211263" cy="58896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EFBC4BF-B1ED-4647-49C3-CD9BB22B9771}"/>
              </a:ext>
            </a:extLst>
          </p:cNvPr>
          <p:cNvGrpSpPr/>
          <p:nvPr/>
        </p:nvGrpSpPr>
        <p:grpSpPr>
          <a:xfrm>
            <a:off x="5791322" y="3598070"/>
            <a:ext cx="3124200" cy="3035300"/>
            <a:chOff x="1646235" y="3794338"/>
            <a:chExt cx="3124200" cy="3035300"/>
          </a:xfrm>
        </p:grpSpPr>
        <p:sp>
          <p:nvSpPr>
            <p:cNvPr id="2" name="Oval 12">
              <a:extLst>
                <a:ext uri="{FF2B5EF4-FFF2-40B4-BE49-F238E27FC236}">
                  <a16:creationId xmlns:a16="http://schemas.microsoft.com/office/drawing/2014/main" id="{89FE0239-6E84-C770-22CE-0323E741D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235" y="3794338"/>
              <a:ext cx="3124200" cy="303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9296C9FF-3570-8994-906F-6A8414873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5653" y="5578688"/>
              <a:ext cx="3429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Q</a:t>
              </a: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10244153-75C9-B95E-2CB3-94ECB1C04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6760" y="5897776"/>
              <a:ext cx="1211263" cy="58896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Oval 7">
              <a:extLst>
                <a:ext uri="{FF2B5EF4-FFF2-40B4-BE49-F238E27FC236}">
                  <a16:creationId xmlns:a16="http://schemas.microsoft.com/office/drawing/2014/main" id="{285658C5-2C82-17DF-7819-2ED0E60BC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503" y="5083388"/>
              <a:ext cx="493713" cy="434975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895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8" name="Oval 12"/>
          <p:cNvSpPr>
            <a:spLocks noChangeArrowheads="1"/>
          </p:cNvSpPr>
          <p:nvPr/>
        </p:nvSpPr>
        <p:spPr bwMode="auto">
          <a:xfrm>
            <a:off x="3761535" y="1900385"/>
            <a:ext cx="3124200" cy="303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7941" name="Freeform 5"/>
          <p:cNvSpPr>
            <a:spLocks/>
          </p:cNvSpPr>
          <p:nvPr/>
        </p:nvSpPr>
        <p:spPr bwMode="auto">
          <a:xfrm>
            <a:off x="3717635" y="1666735"/>
            <a:ext cx="885825" cy="36195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1192645" y="1460071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Spherical Closed Surface</a:t>
            </a:r>
          </a:p>
        </p:txBody>
      </p:sp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4510953" y="3684735"/>
            <a:ext cx="342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167949" name="Freeform 13"/>
          <p:cNvSpPr>
            <a:spLocks/>
          </p:cNvSpPr>
          <p:nvPr/>
        </p:nvSpPr>
        <p:spPr bwMode="auto">
          <a:xfrm>
            <a:off x="5422060" y="4003823"/>
            <a:ext cx="1211263" cy="588963"/>
          </a:xfrm>
          <a:custGeom>
            <a:avLst/>
            <a:gdLst/>
            <a:ahLst/>
            <a:cxnLst>
              <a:cxn ang="0">
                <a:pos x="0" y="309"/>
              </a:cxn>
              <a:cxn ang="0">
                <a:pos x="296" y="301"/>
              </a:cxn>
              <a:cxn ang="0">
                <a:pos x="344" y="237"/>
              </a:cxn>
              <a:cxn ang="0">
                <a:pos x="456" y="149"/>
              </a:cxn>
              <a:cxn ang="0">
                <a:pos x="504" y="13"/>
              </a:cxn>
              <a:cxn ang="0">
                <a:pos x="408" y="29"/>
              </a:cxn>
              <a:cxn ang="0">
                <a:pos x="320" y="69"/>
              </a:cxn>
              <a:cxn ang="0">
                <a:pos x="272" y="141"/>
              </a:cxn>
              <a:cxn ang="0">
                <a:pos x="248" y="149"/>
              </a:cxn>
              <a:cxn ang="0">
                <a:pos x="176" y="205"/>
              </a:cxn>
              <a:cxn ang="0">
                <a:pos x="56" y="261"/>
              </a:cxn>
              <a:cxn ang="0">
                <a:pos x="0" y="309"/>
              </a:cxn>
            </a:cxnLst>
            <a:rect l="0" t="0" r="r" b="b"/>
            <a:pathLst>
              <a:path w="505" h="309">
                <a:moveTo>
                  <a:pt x="0" y="309"/>
                </a:moveTo>
                <a:cubicBezTo>
                  <a:pt x="99" y="306"/>
                  <a:pt x="198" y="308"/>
                  <a:pt x="296" y="301"/>
                </a:cubicBezTo>
                <a:cubicBezTo>
                  <a:pt x="344" y="298"/>
                  <a:pt x="323" y="268"/>
                  <a:pt x="344" y="237"/>
                </a:cubicBezTo>
                <a:cubicBezTo>
                  <a:pt x="376" y="188"/>
                  <a:pt x="400" y="163"/>
                  <a:pt x="456" y="149"/>
                </a:cubicBezTo>
                <a:cubicBezTo>
                  <a:pt x="505" y="116"/>
                  <a:pt x="504" y="70"/>
                  <a:pt x="504" y="13"/>
                </a:cubicBezTo>
                <a:cubicBezTo>
                  <a:pt x="454" y="0"/>
                  <a:pt x="451" y="11"/>
                  <a:pt x="408" y="29"/>
                </a:cubicBezTo>
                <a:cubicBezTo>
                  <a:pt x="376" y="43"/>
                  <a:pt x="350" y="49"/>
                  <a:pt x="320" y="69"/>
                </a:cubicBezTo>
                <a:cubicBezTo>
                  <a:pt x="303" y="94"/>
                  <a:pt x="299" y="123"/>
                  <a:pt x="272" y="141"/>
                </a:cubicBezTo>
                <a:cubicBezTo>
                  <a:pt x="265" y="146"/>
                  <a:pt x="255" y="145"/>
                  <a:pt x="248" y="149"/>
                </a:cubicBezTo>
                <a:cubicBezTo>
                  <a:pt x="205" y="173"/>
                  <a:pt x="205" y="176"/>
                  <a:pt x="176" y="205"/>
                </a:cubicBezTo>
                <a:cubicBezTo>
                  <a:pt x="158" y="259"/>
                  <a:pt x="106" y="255"/>
                  <a:pt x="56" y="261"/>
                </a:cubicBezTo>
                <a:cubicBezTo>
                  <a:pt x="3" y="296"/>
                  <a:pt x="17" y="276"/>
                  <a:pt x="0" y="309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7943" name="Oval 7"/>
          <p:cNvSpPr>
            <a:spLocks noChangeArrowheads="1"/>
          </p:cNvSpPr>
          <p:nvPr/>
        </p:nvSpPr>
        <p:spPr bwMode="auto">
          <a:xfrm>
            <a:off x="4326803" y="3189435"/>
            <a:ext cx="493713" cy="434975"/>
          </a:xfrm>
          <a:prstGeom prst="ellipse">
            <a:avLst/>
          </a:prstGeom>
          <a:gradFill rotWithShape="1">
            <a:gsLst>
              <a:gs pos="0">
                <a:srgbClr val="FFCC99">
                  <a:gamma/>
                  <a:shade val="46275"/>
                  <a:invGamma/>
                </a:srgbClr>
              </a:gs>
              <a:gs pos="5000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8" name="Oval 12"/>
          <p:cNvSpPr>
            <a:spLocks noChangeArrowheads="1"/>
          </p:cNvSpPr>
          <p:nvPr/>
        </p:nvSpPr>
        <p:spPr bwMode="auto">
          <a:xfrm>
            <a:off x="3761535" y="1900385"/>
            <a:ext cx="3124200" cy="303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7941" name="Freeform 5"/>
          <p:cNvSpPr>
            <a:spLocks/>
          </p:cNvSpPr>
          <p:nvPr/>
        </p:nvSpPr>
        <p:spPr bwMode="auto">
          <a:xfrm>
            <a:off x="3717635" y="1666735"/>
            <a:ext cx="885825" cy="36195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1192645" y="1460071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Spherical Closed Surface</a:t>
            </a:r>
          </a:p>
        </p:txBody>
      </p:sp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4510953" y="3684735"/>
            <a:ext cx="342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167949" name="Freeform 13"/>
          <p:cNvSpPr>
            <a:spLocks/>
          </p:cNvSpPr>
          <p:nvPr/>
        </p:nvSpPr>
        <p:spPr bwMode="auto">
          <a:xfrm>
            <a:off x="5422060" y="4003823"/>
            <a:ext cx="1211263" cy="588963"/>
          </a:xfrm>
          <a:custGeom>
            <a:avLst/>
            <a:gdLst/>
            <a:ahLst/>
            <a:cxnLst>
              <a:cxn ang="0">
                <a:pos x="0" y="309"/>
              </a:cxn>
              <a:cxn ang="0">
                <a:pos x="296" y="301"/>
              </a:cxn>
              <a:cxn ang="0">
                <a:pos x="344" y="237"/>
              </a:cxn>
              <a:cxn ang="0">
                <a:pos x="456" y="149"/>
              </a:cxn>
              <a:cxn ang="0">
                <a:pos x="504" y="13"/>
              </a:cxn>
              <a:cxn ang="0">
                <a:pos x="408" y="29"/>
              </a:cxn>
              <a:cxn ang="0">
                <a:pos x="320" y="69"/>
              </a:cxn>
              <a:cxn ang="0">
                <a:pos x="272" y="141"/>
              </a:cxn>
              <a:cxn ang="0">
                <a:pos x="248" y="149"/>
              </a:cxn>
              <a:cxn ang="0">
                <a:pos x="176" y="205"/>
              </a:cxn>
              <a:cxn ang="0">
                <a:pos x="56" y="261"/>
              </a:cxn>
              <a:cxn ang="0">
                <a:pos x="0" y="309"/>
              </a:cxn>
            </a:cxnLst>
            <a:rect l="0" t="0" r="r" b="b"/>
            <a:pathLst>
              <a:path w="505" h="309">
                <a:moveTo>
                  <a:pt x="0" y="309"/>
                </a:moveTo>
                <a:cubicBezTo>
                  <a:pt x="99" y="306"/>
                  <a:pt x="198" y="308"/>
                  <a:pt x="296" y="301"/>
                </a:cubicBezTo>
                <a:cubicBezTo>
                  <a:pt x="344" y="298"/>
                  <a:pt x="323" y="268"/>
                  <a:pt x="344" y="237"/>
                </a:cubicBezTo>
                <a:cubicBezTo>
                  <a:pt x="376" y="188"/>
                  <a:pt x="400" y="163"/>
                  <a:pt x="456" y="149"/>
                </a:cubicBezTo>
                <a:cubicBezTo>
                  <a:pt x="505" y="116"/>
                  <a:pt x="504" y="70"/>
                  <a:pt x="504" y="13"/>
                </a:cubicBezTo>
                <a:cubicBezTo>
                  <a:pt x="454" y="0"/>
                  <a:pt x="451" y="11"/>
                  <a:pt x="408" y="29"/>
                </a:cubicBezTo>
                <a:cubicBezTo>
                  <a:pt x="376" y="43"/>
                  <a:pt x="350" y="49"/>
                  <a:pt x="320" y="69"/>
                </a:cubicBezTo>
                <a:cubicBezTo>
                  <a:pt x="303" y="94"/>
                  <a:pt x="299" y="123"/>
                  <a:pt x="272" y="141"/>
                </a:cubicBezTo>
                <a:cubicBezTo>
                  <a:pt x="265" y="146"/>
                  <a:pt x="255" y="145"/>
                  <a:pt x="248" y="149"/>
                </a:cubicBezTo>
                <a:cubicBezTo>
                  <a:pt x="205" y="173"/>
                  <a:pt x="205" y="176"/>
                  <a:pt x="176" y="205"/>
                </a:cubicBezTo>
                <a:cubicBezTo>
                  <a:pt x="158" y="259"/>
                  <a:pt x="106" y="255"/>
                  <a:pt x="56" y="261"/>
                </a:cubicBezTo>
                <a:cubicBezTo>
                  <a:pt x="3" y="296"/>
                  <a:pt x="17" y="276"/>
                  <a:pt x="0" y="309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" name="Arc 18"/>
          <p:cNvSpPr/>
          <p:nvPr/>
        </p:nvSpPr>
        <p:spPr bwMode="auto">
          <a:xfrm>
            <a:off x="2286000" y="969818"/>
            <a:ext cx="4599709" cy="4738255"/>
          </a:xfrm>
          <a:prstGeom prst="arc">
            <a:avLst>
              <a:gd name="adj1" fmla="val 19613903"/>
              <a:gd name="adj2" fmla="val 1999910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0" name="Straight Connector 29"/>
          <p:cNvCxnSpPr>
            <a:endCxn id="19" idx="0"/>
          </p:cNvCxnSpPr>
          <p:nvPr/>
        </p:nvCxnSpPr>
        <p:spPr bwMode="auto">
          <a:xfrm flipV="1">
            <a:off x="6206836" y="2071998"/>
            <a:ext cx="322384" cy="2001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6220691" y="4419600"/>
            <a:ext cx="332509" cy="20781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0" name="Arc 39"/>
          <p:cNvSpPr/>
          <p:nvPr/>
        </p:nvSpPr>
        <p:spPr bwMode="auto">
          <a:xfrm>
            <a:off x="2604655" y="1260764"/>
            <a:ext cx="3906981" cy="4225636"/>
          </a:xfrm>
          <a:prstGeom prst="arc">
            <a:avLst>
              <a:gd name="adj1" fmla="val 18147016"/>
              <a:gd name="adj2" fmla="val 1958921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Arc 40"/>
          <p:cNvSpPr/>
          <p:nvPr/>
        </p:nvSpPr>
        <p:spPr bwMode="auto">
          <a:xfrm flipV="1">
            <a:off x="2618505" y="1260759"/>
            <a:ext cx="3906981" cy="4225636"/>
          </a:xfrm>
          <a:prstGeom prst="arc">
            <a:avLst>
              <a:gd name="adj1" fmla="val 18067963"/>
              <a:gd name="adj2" fmla="val 19662409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Straight Connector 41"/>
          <p:cNvCxnSpPr>
            <a:endCxn id="40" idx="0"/>
          </p:cNvCxnSpPr>
          <p:nvPr/>
        </p:nvCxnSpPr>
        <p:spPr bwMode="auto">
          <a:xfrm flipV="1">
            <a:off x="5403272" y="1632703"/>
            <a:ext cx="261813" cy="4039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5361709" y="4696691"/>
            <a:ext cx="277091" cy="4156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6" name="Arc 45"/>
          <p:cNvSpPr/>
          <p:nvPr/>
        </p:nvSpPr>
        <p:spPr bwMode="auto">
          <a:xfrm>
            <a:off x="3020290" y="1717964"/>
            <a:ext cx="3061855" cy="3255818"/>
          </a:xfrm>
          <a:prstGeom prst="arc">
            <a:avLst>
              <a:gd name="adj1" fmla="val 16853110"/>
              <a:gd name="adj2" fmla="val 18091536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rc 46"/>
          <p:cNvSpPr/>
          <p:nvPr/>
        </p:nvSpPr>
        <p:spPr bwMode="auto">
          <a:xfrm flipV="1">
            <a:off x="3034140" y="1731814"/>
            <a:ext cx="3061855" cy="3255818"/>
          </a:xfrm>
          <a:prstGeom prst="arc">
            <a:avLst>
              <a:gd name="adj1" fmla="val 16847563"/>
              <a:gd name="adj2" fmla="val 18050713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flipV="1">
            <a:off x="4779818" y="1743540"/>
            <a:ext cx="81703" cy="4731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>
            <a:endCxn id="59" idx="2"/>
          </p:cNvCxnSpPr>
          <p:nvPr/>
        </p:nvCxnSpPr>
        <p:spPr bwMode="auto">
          <a:xfrm flipH="1" flipV="1">
            <a:off x="4806596" y="4606675"/>
            <a:ext cx="70204" cy="3671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8" name="Arc 57"/>
          <p:cNvSpPr/>
          <p:nvPr/>
        </p:nvSpPr>
        <p:spPr bwMode="auto">
          <a:xfrm>
            <a:off x="3269673" y="2161309"/>
            <a:ext cx="2466109" cy="2466108"/>
          </a:xfrm>
          <a:prstGeom prst="arc">
            <a:avLst>
              <a:gd name="adj1" fmla="val 14817613"/>
              <a:gd name="adj2" fmla="val 17016218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Arc 58"/>
          <p:cNvSpPr/>
          <p:nvPr/>
        </p:nvSpPr>
        <p:spPr bwMode="auto">
          <a:xfrm flipV="1">
            <a:off x="3283523" y="2175159"/>
            <a:ext cx="2466109" cy="2466108"/>
          </a:xfrm>
          <a:prstGeom prst="arc">
            <a:avLst>
              <a:gd name="adj1" fmla="val 14817613"/>
              <a:gd name="adj2" fmla="val 17016218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0" name="Straight Connector 59"/>
          <p:cNvCxnSpPr/>
          <p:nvPr/>
        </p:nvCxnSpPr>
        <p:spPr bwMode="auto">
          <a:xfrm flipV="1">
            <a:off x="4558145" y="1925782"/>
            <a:ext cx="623455" cy="14547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flipH="1" flipV="1">
            <a:off x="4016394" y="2256159"/>
            <a:ext cx="181533" cy="3207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flipV="1">
            <a:off x="4031673" y="4184073"/>
            <a:ext cx="166254" cy="346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8" name="Arc 67"/>
          <p:cNvSpPr/>
          <p:nvPr/>
        </p:nvSpPr>
        <p:spPr bwMode="auto">
          <a:xfrm>
            <a:off x="3602181" y="2479963"/>
            <a:ext cx="1842655" cy="1759527"/>
          </a:xfrm>
          <a:prstGeom prst="arc">
            <a:avLst>
              <a:gd name="adj1" fmla="val 6759606"/>
              <a:gd name="adj2" fmla="val 14724445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1" name="Straight Connector 70"/>
          <p:cNvCxnSpPr/>
          <p:nvPr/>
        </p:nvCxnSpPr>
        <p:spPr bwMode="auto">
          <a:xfrm flipV="1">
            <a:off x="4558145" y="1981200"/>
            <a:ext cx="1496291" cy="14131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 flipV="1">
            <a:off x="4585855" y="2715491"/>
            <a:ext cx="2258290" cy="6511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 flipV="1">
            <a:off x="4572001" y="2189018"/>
            <a:ext cx="27708" cy="11637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 flipH="1" flipV="1">
            <a:off x="3851565" y="2840182"/>
            <a:ext cx="720435" cy="5541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67943" name="Oval 7"/>
          <p:cNvSpPr>
            <a:spLocks noChangeArrowheads="1"/>
          </p:cNvSpPr>
          <p:nvPr/>
        </p:nvSpPr>
        <p:spPr bwMode="auto">
          <a:xfrm>
            <a:off x="4326803" y="3189435"/>
            <a:ext cx="493713" cy="434975"/>
          </a:xfrm>
          <a:prstGeom prst="ellipse">
            <a:avLst/>
          </a:prstGeom>
          <a:gradFill rotWithShape="1">
            <a:gsLst>
              <a:gs pos="0">
                <a:srgbClr val="FFCC99">
                  <a:gamma/>
                  <a:shade val="46275"/>
                  <a:invGamma/>
                </a:srgbClr>
              </a:gs>
              <a:gs pos="5000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C2FF-7C4E-C780-C957-65DC9E03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A4D7A-94B2-9930-B692-5ECBD5A1C7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86924"/>
                <a:ext cx="8229600" cy="52509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have a charge just outside a Gaussian surface. What is the net flux?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A4D7A-94B2-9930-B692-5ECBD5A1C7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86924"/>
                <a:ext cx="8229600" cy="5250975"/>
              </a:xfrm>
              <a:blipFill>
                <a:blip r:embed="rId2"/>
                <a:stretch>
                  <a:fillRect l="-1852" t="-1510" b="-4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013D43E5-D2C5-A879-80C8-76BC9370D1B3}"/>
              </a:ext>
            </a:extLst>
          </p:cNvPr>
          <p:cNvGrpSpPr/>
          <p:nvPr/>
        </p:nvGrpSpPr>
        <p:grpSpPr>
          <a:xfrm>
            <a:off x="4171538" y="2627085"/>
            <a:ext cx="3339605" cy="3493321"/>
            <a:chOff x="942109" y="-193968"/>
            <a:chExt cx="7301346" cy="730134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5E4F809-E1F1-489B-E745-B9228B7E7C5A}"/>
                </a:ext>
              </a:extLst>
            </p:cNvPr>
            <p:cNvGrpSpPr/>
            <p:nvPr/>
          </p:nvGrpSpPr>
          <p:grpSpPr>
            <a:xfrm>
              <a:off x="4897608" y="1858821"/>
              <a:ext cx="3124200" cy="3035300"/>
              <a:chOff x="4897608" y="1858821"/>
              <a:chExt cx="3124200" cy="3035300"/>
            </a:xfrm>
          </p:grpSpPr>
          <p:sp>
            <p:nvSpPr>
              <p:cNvPr id="43" name="Oval 12">
                <a:extLst>
                  <a:ext uri="{FF2B5EF4-FFF2-40B4-BE49-F238E27FC236}">
                    <a16:creationId xmlns:a16="http://schemas.microsoft.com/office/drawing/2014/main" id="{9EE6F5F1-B948-538B-5BAA-B5652934B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7608" y="1858821"/>
                <a:ext cx="3124200" cy="30353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 13">
                <a:extLst>
                  <a:ext uri="{FF2B5EF4-FFF2-40B4-BE49-F238E27FC236}">
                    <a16:creationId xmlns:a16="http://schemas.microsoft.com/office/drawing/2014/main" id="{4B7E4B08-2300-12AC-C17A-C43860970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6460" y="4003823"/>
                <a:ext cx="1211263" cy="588963"/>
              </a:xfrm>
              <a:custGeom>
                <a:avLst/>
                <a:gdLst/>
                <a:ahLst/>
                <a:cxnLst>
                  <a:cxn ang="0">
                    <a:pos x="0" y="309"/>
                  </a:cxn>
                  <a:cxn ang="0">
                    <a:pos x="296" y="301"/>
                  </a:cxn>
                  <a:cxn ang="0">
                    <a:pos x="344" y="237"/>
                  </a:cxn>
                  <a:cxn ang="0">
                    <a:pos x="456" y="149"/>
                  </a:cxn>
                  <a:cxn ang="0">
                    <a:pos x="504" y="13"/>
                  </a:cxn>
                  <a:cxn ang="0">
                    <a:pos x="408" y="29"/>
                  </a:cxn>
                  <a:cxn ang="0">
                    <a:pos x="320" y="69"/>
                  </a:cxn>
                  <a:cxn ang="0">
                    <a:pos x="272" y="141"/>
                  </a:cxn>
                  <a:cxn ang="0">
                    <a:pos x="248" y="149"/>
                  </a:cxn>
                  <a:cxn ang="0">
                    <a:pos x="176" y="205"/>
                  </a:cxn>
                  <a:cxn ang="0">
                    <a:pos x="56" y="261"/>
                  </a:cxn>
                  <a:cxn ang="0">
                    <a:pos x="0" y="309"/>
                  </a:cxn>
                </a:cxnLst>
                <a:rect l="0" t="0" r="r" b="b"/>
                <a:pathLst>
                  <a:path w="505" h="309">
                    <a:moveTo>
                      <a:pt x="0" y="309"/>
                    </a:moveTo>
                    <a:cubicBezTo>
                      <a:pt x="99" y="306"/>
                      <a:pt x="198" y="308"/>
                      <a:pt x="296" y="301"/>
                    </a:cubicBezTo>
                    <a:cubicBezTo>
                      <a:pt x="344" y="298"/>
                      <a:pt x="323" y="268"/>
                      <a:pt x="344" y="237"/>
                    </a:cubicBezTo>
                    <a:cubicBezTo>
                      <a:pt x="376" y="188"/>
                      <a:pt x="400" y="163"/>
                      <a:pt x="456" y="149"/>
                    </a:cubicBezTo>
                    <a:cubicBezTo>
                      <a:pt x="505" y="116"/>
                      <a:pt x="504" y="70"/>
                      <a:pt x="504" y="13"/>
                    </a:cubicBezTo>
                    <a:cubicBezTo>
                      <a:pt x="454" y="0"/>
                      <a:pt x="451" y="11"/>
                      <a:pt x="408" y="29"/>
                    </a:cubicBezTo>
                    <a:cubicBezTo>
                      <a:pt x="376" y="43"/>
                      <a:pt x="350" y="49"/>
                      <a:pt x="320" y="69"/>
                    </a:cubicBezTo>
                    <a:cubicBezTo>
                      <a:pt x="303" y="94"/>
                      <a:pt x="299" y="123"/>
                      <a:pt x="272" y="141"/>
                    </a:cubicBezTo>
                    <a:cubicBezTo>
                      <a:pt x="265" y="146"/>
                      <a:pt x="255" y="145"/>
                      <a:pt x="248" y="149"/>
                    </a:cubicBezTo>
                    <a:cubicBezTo>
                      <a:pt x="205" y="173"/>
                      <a:pt x="205" y="176"/>
                      <a:pt x="176" y="205"/>
                    </a:cubicBezTo>
                    <a:cubicBezTo>
                      <a:pt x="158" y="259"/>
                      <a:pt x="106" y="255"/>
                      <a:pt x="56" y="261"/>
                    </a:cubicBezTo>
                    <a:cubicBezTo>
                      <a:pt x="3" y="296"/>
                      <a:pt x="17" y="276"/>
                      <a:pt x="0" y="30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1" name="Group 12">
              <a:extLst>
                <a:ext uri="{FF2B5EF4-FFF2-40B4-BE49-F238E27FC236}">
                  <a16:creationId xmlns:a16="http://schemas.microsoft.com/office/drawing/2014/main" id="{9D8A42DD-153C-6460-56FE-E02777620A13}"/>
                </a:ext>
              </a:extLst>
            </p:cNvPr>
            <p:cNvGrpSpPr/>
            <p:nvPr/>
          </p:nvGrpSpPr>
          <p:grpSpPr>
            <a:xfrm rot="2700000">
              <a:off x="928249" y="27705"/>
              <a:ext cx="7301346" cy="6858000"/>
              <a:chOff x="942109" y="0"/>
              <a:chExt cx="7301346" cy="6858000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36649936-E59E-B0D1-03D5-D61C3284AB89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41943F62-F1D9-1712-A327-B0002F7CE8DF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FE3C4D12-450B-8ABD-8ECF-7778C12CBB85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A5ACB37-9916-6CD2-CB44-F17D7FBC4302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22" name="Group 32">
              <a:extLst>
                <a:ext uri="{FF2B5EF4-FFF2-40B4-BE49-F238E27FC236}">
                  <a16:creationId xmlns:a16="http://schemas.microsoft.com/office/drawing/2014/main" id="{556A4FF4-5C2F-116A-A1FA-9806064354FC}"/>
                </a:ext>
              </a:extLst>
            </p:cNvPr>
            <p:cNvGrpSpPr/>
            <p:nvPr/>
          </p:nvGrpSpPr>
          <p:grpSpPr>
            <a:xfrm rot="1277659">
              <a:off x="946177" y="40668"/>
              <a:ext cx="7274035" cy="6858000"/>
              <a:chOff x="942109" y="0"/>
              <a:chExt cx="7301346" cy="6858000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0CEEC749-0732-5B06-1EDE-27B1C6352EC7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7EE093F-F4D0-4962-37CF-E936BA1E95D4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8CA28453-D787-30A9-BC37-1299351D90BC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3B40C4E-6699-C385-7B28-E45E49D37E90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23" name="Group 7">
              <a:extLst>
                <a:ext uri="{FF2B5EF4-FFF2-40B4-BE49-F238E27FC236}">
                  <a16:creationId xmlns:a16="http://schemas.microsoft.com/office/drawing/2014/main" id="{3F57E271-A186-8158-D153-3CC8679D79A6}"/>
                </a:ext>
              </a:extLst>
            </p:cNvPr>
            <p:cNvGrpSpPr/>
            <p:nvPr/>
          </p:nvGrpSpPr>
          <p:grpSpPr>
            <a:xfrm>
              <a:off x="942109" y="0"/>
              <a:ext cx="7301346" cy="6858000"/>
              <a:chOff x="942109" y="0"/>
              <a:chExt cx="7301346" cy="685800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449C821-C92B-E948-BB15-34CF190E9D57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016E3C5B-9461-1C54-ED3F-660497F3D288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3ADBD0A9-ACD1-0DDF-FEA2-F0BBF032387A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6AF51664-07D6-2DDE-51C6-CFA7082B0896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24" name="Group 27">
              <a:extLst>
                <a:ext uri="{FF2B5EF4-FFF2-40B4-BE49-F238E27FC236}">
                  <a16:creationId xmlns:a16="http://schemas.microsoft.com/office/drawing/2014/main" id="{E5BEB077-D818-0AC9-8679-B7B4F0E0C129}"/>
                </a:ext>
              </a:extLst>
            </p:cNvPr>
            <p:cNvGrpSpPr/>
            <p:nvPr/>
          </p:nvGrpSpPr>
          <p:grpSpPr>
            <a:xfrm rot="4304324">
              <a:off x="1362989" y="3586"/>
              <a:ext cx="6377738" cy="6815848"/>
              <a:chOff x="1344276" y="24426"/>
              <a:chExt cx="6221093" cy="6815848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3194F5A-B8F7-FA9C-E7A0-2B23DF3CE4F4}"/>
                  </a:ext>
                </a:extLst>
              </p:cNvPr>
              <p:cNvCxnSpPr/>
              <p:nvPr/>
            </p:nvCxnSpPr>
            <p:spPr bwMode="auto">
              <a:xfrm rot="17295676">
                <a:off x="5628250" y="1933050"/>
                <a:ext cx="991476" cy="28827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9ABEF494-1933-200A-5D3C-30FE4ED6811B}"/>
                  </a:ext>
                </a:extLst>
              </p:cNvPr>
              <p:cNvCxnSpPr/>
              <p:nvPr/>
            </p:nvCxnSpPr>
            <p:spPr bwMode="auto">
              <a:xfrm flipH="1" flipV="1">
                <a:off x="4438591" y="24426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045537C1-6141-9EEF-1D86-4C13B4D0DB8E}"/>
                  </a:ext>
                </a:extLst>
              </p:cNvPr>
              <p:cNvCxnSpPr/>
              <p:nvPr/>
            </p:nvCxnSpPr>
            <p:spPr bwMode="auto">
              <a:xfrm rot="17295676" flipH="1" flipV="1">
                <a:off x="2348743" y="1873355"/>
                <a:ext cx="1109616" cy="311855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BB14BCE6-8BE7-DBE4-6DE9-7FF555EBF340}"/>
                  </a:ext>
                </a:extLst>
              </p:cNvPr>
              <p:cNvCxnSpPr/>
              <p:nvPr/>
            </p:nvCxnSpPr>
            <p:spPr bwMode="auto">
              <a:xfrm>
                <a:off x="4460300" y="3390492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25" name="Text Box 8">
              <a:extLst>
                <a:ext uri="{FF2B5EF4-FFF2-40B4-BE49-F238E27FC236}">
                  <a16:creationId xmlns:a16="http://schemas.microsoft.com/office/drawing/2014/main" id="{51BBC5BF-D5D1-F3AA-F902-E57E4BCC0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807" y="3684735"/>
              <a:ext cx="3429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26" name="Oval 7">
              <a:extLst>
                <a:ext uri="{FF2B5EF4-FFF2-40B4-BE49-F238E27FC236}">
                  <a16:creationId xmlns:a16="http://schemas.microsoft.com/office/drawing/2014/main" id="{B9DA3059-53C1-9A33-7F8E-F78534869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657" y="3189435"/>
              <a:ext cx="493713" cy="434975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210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388EBE6-6BDA-BEF4-65F3-CC3D4BF43465}"/>
              </a:ext>
            </a:extLst>
          </p:cNvPr>
          <p:cNvGrpSpPr/>
          <p:nvPr/>
        </p:nvGrpSpPr>
        <p:grpSpPr>
          <a:xfrm>
            <a:off x="942109" y="-193968"/>
            <a:ext cx="7301346" cy="7301346"/>
            <a:chOff x="942109" y="-193968"/>
            <a:chExt cx="7301346" cy="730134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7CE8929-F85F-9F70-11FB-39170A6782F0}"/>
                </a:ext>
              </a:extLst>
            </p:cNvPr>
            <p:cNvGrpSpPr/>
            <p:nvPr/>
          </p:nvGrpSpPr>
          <p:grpSpPr>
            <a:xfrm>
              <a:off x="4897608" y="1858821"/>
              <a:ext cx="3124200" cy="3035300"/>
              <a:chOff x="4897608" y="1858821"/>
              <a:chExt cx="3124200" cy="3035300"/>
            </a:xfrm>
          </p:grpSpPr>
          <p:sp>
            <p:nvSpPr>
              <p:cNvPr id="167948" name="Oval 12"/>
              <p:cNvSpPr>
                <a:spLocks noChangeArrowheads="1"/>
              </p:cNvSpPr>
              <p:nvPr/>
            </p:nvSpPr>
            <p:spPr bwMode="auto">
              <a:xfrm>
                <a:off x="4897608" y="1858821"/>
                <a:ext cx="3124200" cy="30353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67949" name="Freeform 13"/>
              <p:cNvSpPr>
                <a:spLocks/>
              </p:cNvSpPr>
              <p:nvPr/>
            </p:nvSpPr>
            <p:spPr bwMode="auto">
              <a:xfrm>
                <a:off x="6336460" y="4003823"/>
                <a:ext cx="1211263" cy="588963"/>
              </a:xfrm>
              <a:custGeom>
                <a:avLst/>
                <a:gdLst/>
                <a:ahLst/>
                <a:cxnLst>
                  <a:cxn ang="0">
                    <a:pos x="0" y="309"/>
                  </a:cxn>
                  <a:cxn ang="0">
                    <a:pos x="296" y="301"/>
                  </a:cxn>
                  <a:cxn ang="0">
                    <a:pos x="344" y="237"/>
                  </a:cxn>
                  <a:cxn ang="0">
                    <a:pos x="456" y="149"/>
                  </a:cxn>
                  <a:cxn ang="0">
                    <a:pos x="504" y="13"/>
                  </a:cxn>
                  <a:cxn ang="0">
                    <a:pos x="408" y="29"/>
                  </a:cxn>
                  <a:cxn ang="0">
                    <a:pos x="320" y="69"/>
                  </a:cxn>
                  <a:cxn ang="0">
                    <a:pos x="272" y="141"/>
                  </a:cxn>
                  <a:cxn ang="0">
                    <a:pos x="248" y="149"/>
                  </a:cxn>
                  <a:cxn ang="0">
                    <a:pos x="176" y="205"/>
                  </a:cxn>
                  <a:cxn ang="0">
                    <a:pos x="56" y="261"/>
                  </a:cxn>
                  <a:cxn ang="0">
                    <a:pos x="0" y="309"/>
                  </a:cxn>
                </a:cxnLst>
                <a:rect l="0" t="0" r="r" b="b"/>
                <a:pathLst>
                  <a:path w="505" h="309">
                    <a:moveTo>
                      <a:pt x="0" y="309"/>
                    </a:moveTo>
                    <a:cubicBezTo>
                      <a:pt x="99" y="306"/>
                      <a:pt x="198" y="308"/>
                      <a:pt x="296" y="301"/>
                    </a:cubicBezTo>
                    <a:cubicBezTo>
                      <a:pt x="344" y="298"/>
                      <a:pt x="323" y="268"/>
                      <a:pt x="344" y="237"/>
                    </a:cubicBezTo>
                    <a:cubicBezTo>
                      <a:pt x="376" y="188"/>
                      <a:pt x="400" y="163"/>
                      <a:pt x="456" y="149"/>
                    </a:cubicBezTo>
                    <a:cubicBezTo>
                      <a:pt x="505" y="116"/>
                      <a:pt x="504" y="70"/>
                      <a:pt x="504" y="13"/>
                    </a:cubicBezTo>
                    <a:cubicBezTo>
                      <a:pt x="454" y="0"/>
                      <a:pt x="451" y="11"/>
                      <a:pt x="408" y="29"/>
                    </a:cubicBezTo>
                    <a:cubicBezTo>
                      <a:pt x="376" y="43"/>
                      <a:pt x="350" y="49"/>
                      <a:pt x="320" y="69"/>
                    </a:cubicBezTo>
                    <a:cubicBezTo>
                      <a:pt x="303" y="94"/>
                      <a:pt x="299" y="123"/>
                      <a:pt x="272" y="141"/>
                    </a:cubicBezTo>
                    <a:cubicBezTo>
                      <a:pt x="265" y="146"/>
                      <a:pt x="255" y="145"/>
                      <a:pt x="248" y="149"/>
                    </a:cubicBezTo>
                    <a:cubicBezTo>
                      <a:pt x="205" y="173"/>
                      <a:pt x="205" y="176"/>
                      <a:pt x="176" y="205"/>
                    </a:cubicBezTo>
                    <a:cubicBezTo>
                      <a:pt x="158" y="259"/>
                      <a:pt x="106" y="255"/>
                      <a:pt x="56" y="261"/>
                    </a:cubicBezTo>
                    <a:cubicBezTo>
                      <a:pt x="3" y="296"/>
                      <a:pt x="17" y="276"/>
                      <a:pt x="0" y="30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" name="Group 12"/>
            <p:cNvGrpSpPr/>
            <p:nvPr/>
          </p:nvGrpSpPr>
          <p:grpSpPr>
            <a:xfrm rot="2700000">
              <a:off x="928249" y="27705"/>
              <a:ext cx="7301346" cy="6858000"/>
              <a:chOff x="942109" y="0"/>
              <a:chExt cx="7301346" cy="6858000"/>
            </a:xfrm>
          </p:grpSpPr>
          <p:cxnSp>
            <p:nvCxnSpPr>
              <p:cNvPr id="14" name="Straight Arrow Connector 13"/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5" name="Straight Arrow Connector 14"/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6" name="Straight Arrow Connector 15"/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7" name="Straight Arrow Connector 16"/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7" name="Group 32"/>
            <p:cNvGrpSpPr/>
            <p:nvPr/>
          </p:nvGrpSpPr>
          <p:grpSpPr>
            <a:xfrm rot="1277659">
              <a:off x="946177" y="40668"/>
              <a:ext cx="7274035" cy="6858000"/>
              <a:chOff x="942109" y="0"/>
              <a:chExt cx="7301346" cy="6858000"/>
            </a:xfrm>
          </p:grpSpPr>
          <p:cxnSp>
            <p:nvCxnSpPr>
              <p:cNvPr id="34" name="Straight Arrow Connector 33"/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5" name="Straight Arrow Connector 34"/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6" name="Straight Arrow Connector 35"/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7" name="Straight Arrow Connector 36"/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4" name="Group 7"/>
            <p:cNvGrpSpPr/>
            <p:nvPr/>
          </p:nvGrpSpPr>
          <p:grpSpPr>
            <a:xfrm>
              <a:off x="942109" y="0"/>
              <a:ext cx="7301346" cy="6858000"/>
              <a:chOff x="942109" y="0"/>
              <a:chExt cx="7301346" cy="6858000"/>
            </a:xfrm>
          </p:grpSpPr>
          <p:cxnSp>
            <p:nvCxnSpPr>
              <p:cNvPr id="9" name="Straight Arrow Connector 8"/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0" name="Straight Arrow Connector 9"/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1" name="Straight Arrow Connector 10"/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2" name="Straight Arrow Connector 11"/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5" name="Group 27"/>
            <p:cNvGrpSpPr/>
            <p:nvPr/>
          </p:nvGrpSpPr>
          <p:grpSpPr>
            <a:xfrm rot="4304324">
              <a:off x="1362989" y="3586"/>
              <a:ext cx="6377738" cy="6815848"/>
              <a:chOff x="1344276" y="24426"/>
              <a:chExt cx="6221093" cy="6815848"/>
            </a:xfrm>
          </p:grpSpPr>
          <p:cxnSp>
            <p:nvCxnSpPr>
              <p:cNvPr id="29" name="Straight Arrow Connector 28"/>
              <p:cNvCxnSpPr/>
              <p:nvPr/>
            </p:nvCxnSpPr>
            <p:spPr bwMode="auto">
              <a:xfrm rot="17295676">
                <a:off x="5628250" y="1933050"/>
                <a:ext cx="991476" cy="28827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0" name="Straight Arrow Connector 29"/>
              <p:cNvCxnSpPr/>
              <p:nvPr/>
            </p:nvCxnSpPr>
            <p:spPr bwMode="auto">
              <a:xfrm flipH="1" flipV="1">
                <a:off x="4438591" y="24426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1" name="Straight Arrow Connector 30"/>
              <p:cNvCxnSpPr/>
              <p:nvPr/>
            </p:nvCxnSpPr>
            <p:spPr bwMode="auto">
              <a:xfrm rot="17295676" flipH="1" flipV="1">
                <a:off x="2348743" y="1873355"/>
                <a:ext cx="1109616" cy="311855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2" name="Straight Arrow Connector 31"/>
              <p:cNvCxnSpPr/>
              <p:nvPr/>
            </p:nvCxnSpPr>
            <p:spPr bwMode="auto">
              <a:xfrm>
                <a:off x="4460300" y="3390492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167944" name="Text Box 8"/>
            <p:cNvSpPr txBox="1">
              <a:spLocks noChangeArrowheads="1"/>
            </p:cNvSpPr>
            <p:nvPr/>
          </p:nvSpPr>
          <p:spPr bwMode="auto">
            <a:xfrm>
              <a:off x="4524807" y="3684735"/>
              <a:ext cx="3429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67943" name="Oval 7"/>
            <p:cNvSpPr>
              <a:spLocks noChangeArrowheads="1"/>
            </p:cNvSpPr>
            <p:nvPr/>
          </p:nvSpPr>
          <p:spPr bwMode="auto">
            <a:xfrm>
              <a:off x="4340657" y="3189435"/>
              <a:ext cx="493713" cy="434975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+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hysics 115 lecture Slides Chapter 1">
  <a:themeElements>
    <a:clrScheme name="Physics 115 lecture Slides Chapter 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ysics 115 lecture Slides Chapter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hysics 115 lecture Slides Chapter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ysics 115 lecture Slides Chapter 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ysics 115 lecture Slides Chapter 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ysics 115 lecture Slides Chapter 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ysics 115 lecture Slides Chapter 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ysics 115 lecture Slides Chapter 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PH115 Concept Questions</Template>
  <TotalTime>2293</TotalTime>
  <Words>1297</Words>
  <Application>Microsoft Office PowerPoint</Application>
  <PresentationFormat>On-screen Show (4:3)</PresentationFormat>
  <Paragraphs>406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Cambria Math</vt:lpstr>
      <vt:lpstr>Monotype Sorts</vt:lpstr>
      <vt:lpstr>Symbol</vt:lpstr>
      <vt:lpstr>Tahoma</vt:lpstr>
      <vt:lpstr>Times New Roman</vt:lpstr>
      <vt:lpstr>Physics 115 lecture Slides Chapter 1</vt:lpstr>
      <vt:lpstr>Equation</vt:lpstr>
      <vt:lpstr>Question 223.27.1</vt:lpstr>
      <vt:lpstr>Charge in Closed Surface</vt:lpstr>
      <vt:lpstr>PowerPoint Presentation</vt:lpstr>
      <vt:lpstr>PowerPoint Presentation</vt:lpstr>
      <vt:lpstr>Question 223.27.1</vt:lpstr>
      <vt:lpstr>PowerPoint Presentation</vt:lpstr>
      <vt:lpstr>PowerPoint Presentation</vt:lpstr>
      <vt:lpstr>Question</vt:lpstr>
      <vt:lpstr>PowerPoint Presentation</vt:lpstr>
      <vt:lpstr>Question</vt:lpstr>
      <vt:lpstr>PowerPoint Presentation</vt:lpstr>
      <vt:lpstr>Question</vt:lpstr>
      <vt:lpstr>Gauss’ Law</vt:lpstr>
      <vt:lpstr>Finally, Spherical Shells!</vt:lpstr>
      <vt:lpstr>Question 223.27.2</vt:lpstr>
      <vt:lpstr>Charged Spherical Shell</vt:lpstr>
      <vt:lpstr>Charged Spherical Shell</vt:lpstr>
      <vt:lpstr>Charged Spherical Shell</vt:lpstr>
      <vt:lpstr>Charged Spherical Shell</vt:lpstr>
      <vt:lpstr>Charged Spherical Shell</vt:lpstr>
      <vt:lpstr>Charged Spherical Shell</vt:lpstr>
      <vt:lpstr>Question</vt:lpstr>
      <vt:lpstr>Charged Spherical Shell</vt:lpstr>
      <vt:lpstr> Question 223.27.3</vt:lpstr>
      <vt:lpstr>Question</vt:lpstr>
      <vt:lpstr>Question</vt:lpstr>
      <vt:lpstr>Question</vt:lpstr>
      <vt:lpstr>Sheet of Charge</vt:lpstr>
      <vt:lpstr>Sheet of Charge</vt:lpstr>
      <vt:lpstr>Sheet of Charge</vt:lpstr>
      <vt:lpstr>Sheet of Charge</vt:lpstr>
      <vt:lpstr>Sheet of Charge</vt:lpstr>
      <vt:lpstr>PowerPoint Presentation</vt:lpstr>
      <vt:lpstr>PowerPoint Presentation</vt:lpstr>
      <vt:lpstr>End</vt:lpstr>
      <vt:lpstr>Question 223.27.4</vt:lpstr>
      <vt:lpstr>Derivation of Gauss’ law slides</vt:lpstr>
      <vt:lpstr>Solid Angle</vt:lpstr>
      <vt:lpstr>Derivation of Gauss’ Law</vt:lpstr>
      <vt:lpstr>Derivation of Gauss’ Law</vt:lpstr>
    </vt:vector>
  </TitlesOfParts>
  <Company>Next Step Program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15</dc:title>
  <dc:creator>Brooks/Cole</dc:creator>
  <cp:lastModifiedBy>Lines, Todd</cp:lastModifiedBy>
  <cp:revision>65</cp:revision>
  <cp:lastPrinted>1601-01-01T00:00:00Z</cp:lastPrinted>
  <dcterms:created xsi:type="dcterms:W3CDTF">2002-09-05T20:40:08Z</dcterms:created>
  <dcterms:modified xsi:type="dcterms:W3CDTF">2024-10-29T16:58:34Z</dcterms:modified>
</cp:coreProperties>
</file>