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1354" r:id="rId2"/>
    <p:sldId id="1150" r:id="rId3"/>
    <p:sldId id="256" r:id="rId4"/>
    <p:sldId id="1153" r:id="rId5"/>
    <p:sldId id="258" r:id="rId6"/>
    <p:sldId id="257" r:id="rId7"/>
    <p:sldId id="1355" r:id="rId8"/>
    <p:sldId id="1356" r:id="rId9"/>
    <p:sldId id="260" r:id="rId10"/>
    <p:sldId id="1152" r:id="rId11"/>
    <p:sldId id="1154" r:id="rId12"/>
    <p:sldId id="259" r:id="rId13"/>
    <p:sldId id="273" r:id="rId14"/>
    <p:sldId id="1358" r:id="rId15"/>
    <p:sldId id="1357" r:id="rId16"/>
    <p:sldId id="271" r:id="rId17"/>
    <p:sldId id="1359" r:id="rId18"/>
    <p:sldId id="1360" r:id="rId19"/>
    <p:sldId id="272" r:id="rId20"/>
    <p:sldId id="262" r:id="rId21"/>
    <p:sldId id="263" r:id="rId22"/>
    <p:sldId id="1361" r:id="rId23"/>
    <p:sldId id="264" r:id="rId24"/>
    <p:sldId id="1155" r:id="rId25"/>
    <p:sldId id="1156" r:id="rId26"/>
    <p:sldId id="265" r:id="rId27"/>
    <p:sldId id="1157" r:id="rId28"/>
    <p:sldId id="1158" r:id="rId29"/>
    <p:sldId id="269" r:id="rId30"/>
    <p:sldId id="268" r:id="rId31"/>
    <p:sldId id="1353" r:id="rId32"/>
    <p:sldId id="1159" r:id="rId33"/>
    <p:sldId id="1160" r:id="rId34"/>
    <p:sldId id="266" r:id="rId35"/>
    <p:sldId id="267" r:id="rId36"/>
    <p:sldId id="1161" r:id="rId37"/>
    <p:sldId id="1163" r:id="rId38"/>
    <p:sldId id="1162" r:id="rId39"/>
    <p:sldId id="782" r:id="rId40"/>
    <p:sldId id="78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9F21"/>
    <a:srgbClr val="DBB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2B4350-D28F-4CC4-86E4-DC15084E4BFE}" v="2" dt="2024-11-14T17:32:01.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28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A72B4350-D28F-4CC4-86E4-DC15084E4BFE}"/>
    <pc:docChg chg="undo custSel modSld">
      <pc:chgData name="Lines, Todd" userId="afaf7c3a-e8aa-4568-882a-02ad8f9e19b0" providerId="ADAL" clId="{A72B4350-D28F-4CC4-86E4-DC15084E4BFE}" dt="2024-11-14T17:33:16.586" v="46" actId="1076"/>
      <pc:docMkLst>
        <pc:docMk/>
      </pc:docMkLst>
      <pc:sldChg chg="modSp mod">
        <pc:chgData name="Lines, Todd" userId="afaf7c3a-e8aa-4568-882a-02ad8f9e19b0" providerId="ADAL" clId="{A72B4350-D28F-4CC4-86E4-DC15084E4BFE}" dt="2024-11-14T17:32:57.931" v="38" actId="1035"/>
        <pc:sldMkLst>
          <pc:docMk/>
          <pc:sldMk cId="0" sldId="262"/>
        </pc:sldMkLst>
        <pc:spChg chg="mod">
          <ac:chgData name="Lines, Todd" userId="afaf7c3a-e8aa-4568-882a-02ad8f9e19b0" providerId="ADAL" clId="{A72B4350-D28F-4CC4-86E4-DC15084E4BFE}" dt="2024-11-14T17:32:57.931" v="38" actId="1035"/>
          <ac:spMkLst>
            <pc:docMk/>
            <pc:sldMk cId="0" sldId="262"/>
            <ac:spMk id="17" creationId="{00000000-0000-0000-0000-000000000000}"/>
          </ac:spMkLst>
        </pc:spChg>
        <pc:spChg chg="mod">
          <ac:chgData name="Lines, Todd" userId="afaf7c3a-e8aa-4568-882a-02ad8f9e19b0" providerId="ADAL" clId="{A72B4350-D28F-4CC4-86E4-DC15084E4BFE}" dt="2024-11-14T17:32:57.931" v="38" actId="1035"/>
          <ac:spMkLst>
            <pc:docMk/>
            <pc:sldMk cId="0" sldId="262"/>
            <ac:spMk id="18" creationId="{00000000-0000-0000-0000-000000000000}"/>
          </ac:spMkLst>
        </pc:spChg>
        <pc:grpChg chg="mod">
          <ac:chgData name="Lines, Todd" userId="afaf7c3a-e8aa-4568-882a-02ad8f9e19b0" providerId="ADAL" clId="{A72B4350-D28F-4CC4-86E4-DC15084E4BFE}" dt="2024-11-14T17:32:57.931" v="38" actId="1035"/>
          <ac:grpSpMkLst>
            <pc:docMk/>
            <pc:sldMk cId="0" sldId="262"/>
            <ac:grpSpMk id="174" creationId="{00000000-0000-0000-0000-000000000000}"/>
          </ac:grpSpMkLst>
        </pc:grpChg>
      </pc:sldChg>
      <pc:sldChg chg="modSp mod">
        <pc:chgData name="Lines, Todd" userId="afaf7c3a-e8aa-4568-882a-02ad8f9e19b0" providerId="ADAL" clId="{A72B4350-D28F-4CC4-86E4-DC15084E4BFE}" dt="2024-11-14T17:33:06.017" v="45" actId="1036"/>
        <pc:sldMkLst>
          <pc:docMk/>
          <pc:sldMk cId="0" sldId="263"/>
        </pc:sldMkLst>
        <pc:spChg chg="mod">
          <ac:chgData name="Lines, Todd" userId="afaf7c3a-e8aa-4568-882a-02ad8f9e19b0" providerId="ADAL" clId="{A72B4350-D28F-4CC4-86E4-DC15084E4BFE}" dt="2024-11-14T17:33:06.017" v="45" actId="1036"/>
          <ac:spMkLst>
            <pc:docMk/>
            <pc:sldMk cId="0" sldId="263"/>
            <ac:spMk id="142" creationId="{00000000-0000-0000-0000-000000000000}"/>
          </ac:spMkLst>
        </pc:spChg>
        <pc:spChg chg="mod">
          <ac:chgData name="Lines, Todd" userId="afaf7c3a-e8aa-4568-882a-02ad8f9e19b0" providerId="ADAL" clId="{A72B4350-D28F-4CC4-86E4-DC15084E4BFE}" dt="2024-11-14T17:33:06.017" v="45" actId="1036"/>
          <ac:spMkLst>
            <pc:docMk/>
            <pc:sldMk cId="0" sldId="263"/>
            <ac:spMk id="145" creationId="{00000000-0000-0000-0000-000000000000}"/>
          </ac:spMkLst>
        </pc:spChg>
        <pc:grpChg chg="mod">
          <ac:chgData name="Lines, Todd" userId="afaf7c3a-e8aa-4568-882a-02ad8f9e19b0" providerId="ADAL" clId="{A72B4350-D28F-4CC4-86E4-DC15084E4BFE}" dt="2024-11-14T17:33:06.017" v="45" actId="1036"/>
          <ac:grpSpMkLst>
            <pc:docMk/>
            <pc:sldMk cId="0" sldId="263"/>
            <ac:grpSpMk id="177" creationId="{00000000-0000-0000-0000-000000000000}"/>
          </ac:grpSpMkLst>
        </pc:grpChg>
      </pc:sldChg>
      <pc:sldChg chg="modSp mod">
        <pc:chgData name="Lines, Todd" userId="afaf7c3a-e8aa-4568-882a-02ad8f9e19b0" providerId="ADAL" clId="{A72B4350-D28F-4CC4-86E4-DC15084E4BFE}" dt="2024-11-14T17:32:48.906" v="33" actId="1036"/>
        <pc:sldMkLst>
          <pc:docMk/>
          <pc:sldMk cId="3584625490" sldId="272"/>
        </pc:sldMkLst>
        <pc:spChg chg="mod">
          <ac:chgData name="Lines, Todd" userId="afaf7c3a-e8aa-4568-882a-02ad8f9e19b0" providerId="ADAL" clId="{A72B4350-D28F-4CC4-86E4-DC15084E4BFE}" dt="2024-11-14T17:32:48.906" v="33" actId="1036"/>
          <ac:spMkLst>
            <pc:docMk/>
            <pc:sldMk cId="3584625490" sldId="272"/>
            <ac:spMk id="17" creationId="{00000000-0000-0000-0000-000000000000}"/>
          </ac:spMkLst>
        </pc:spChg>
        <pc:spChg chg="mod">
          <ac:chgData name="Lines, Todd" userId="afaf7c3a-e8aa-4568-882a-02ad8f9e19b0" providerId="ADAL" clId="{A72B4350-D28F-4CC4-86E4-DC15084E4BFE}" dt="2024-11-14T17:32:48.906" v="33" actId="1036"/>
          <ac:spMkLst>
            <pc:docMk/>
            <pc:sldMk cId="3584625490" sldId="272"/>
            <ac:spMk id="18" creationId="{00000000-0000-0000-0000-000000000000}"/>
          </ac:spMkLst>
        </pc:spChg>
        <pc:grpChg chg="mod">
          <ac:chgData name="Lines, Todd" userId="afaf7c3a-e8aa-4568-882a-02ad8f9e19b0" providerId="ADAL" clId="{A72B4350-D28F-4CC4-86E4-DC15084E4BFE}" dt="2024-11-14T17:32:48.906" v="33" actId="1036"/>
          <ac:grpSpMkLst>
            <pc:docMk/>
            <pc:sldMk cId="3584625490" sldId="272"/>
            <ac:grpSpMk id="174" creationId="{00000000-0000-0000-0000-000000000000}"/>
          </ac:grpSpMkLst>
        </pc:grpChg>
      </pc:sldChg>
      <pc:sldChg chg="addSp delSp modSp mod">
        <pc:chgData name="Lines, Todd" userId="afaf7c3a-e8aa-4568-882a-02ad8f9e19b0" providerId="ADAL" clId="{A72B4350-D28F-4CC4-86E4-DC15084E4BFE}" dt="2024-11-14T17:32:12.710" v="20" actId="1076"/>
        <pc:sldMkLst>
          <pc:docMk/>
          <pc:sldMk cId="306908891" sldId="1357"/>
        </pc:sldMkLst>
        <pc:spChg chg="mod">
          <ac:chgData name="Lines, Todd" userId="afaf7c3a-e8aa-4568-882a-02ad8f9e19b0" providerId="ADAL" clId="{A72B4350-D28F-4CC4-86E4-DC15084E4BFE}" dt="2024-11-14T17:32:09.733" v="19" actId="1076"/>
          <ac:spMkLst>
            <pc:docMk/>
            <pc:sldMk cId="306908891" sldId="1357"/>
            <ac:spMk id="4" creationId="{D1087A65-3D52-3CA6-2404-C30AFE4A9952}"/>
          </ac:spMkLst>
        </pc:spChg>
        <pc:spChg chg="mod topLvl">
          <ac:chgData name="Lines, Todd" userId="afaf7c3a-e8aa-4568-882a-02ad8f9e19b0" providerId="ADAL" clId="{A72B4350-D28F-4CC4-86E4-DC15084E4BFE}" dt="2024-11-14T17:32:01.563" v="16" actId="338"/>
          <ac:spMkLst>
            <pc:docMk/>
            <pc:sldMk cId="306908891" sldId="1357"/>
            <ac:spMk id="5"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7"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9"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0"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1"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2"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3"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4"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5"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6"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7"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8"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19"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20"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22"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23"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29"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32"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37"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38"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40"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41"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42"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43"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49"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50" creationId="{00000000-0000-0000-0000-000000000000}"/>
          </ac:spMkLst>
        </pc:spChg>
        <pc:spChg chg="mod topLvl">
          <ac:chgData name="Lines, Todd" userId="afaf7c3a-e8aa-4568-882a-02ad8f9e19b0" providerId="ADAL" clId="{A72B4350-D28F-4CC4-86E4-DC15084E4BFE}" dt="2024-11-14T17:32:01.563" v="16" actId="338"/>
          <ac:spMkLst>
            <pc:docMk/>
            <pc:sldMk cId="306908891" sldId="1357"/>
            <ac:spMk id="62" creationId="{00000000-0000-0000-0000-000000000000}"/>
          </ac:spMkLst>
        </pc:spChg>
        <pc:grpChg chg="del mod">
          <ac:chgData name="Lines, Todd" userId="afaf7c3a-e8aa-4568-882a-02ad8f9e19b0" providerId="ADAL" clId="{A72B4350-D28F-4CC4-86E4-DC15084E4BFE}" dt="2024-11-14T17:31:03.840" v="9" actId="165"/>
          <ac:grpSpMkLst>
            <pc:docMk/>
            <pc:sldMk cId="306908891" sldId="1357"/>
            <ac:grpSpMk id="2" creationId="{9E36A1ED-8961-389E-7917-70F1169075CF}"/>
          </ac:grpSpMkLst>
        </pc:grpChg>
        <pc:grpChg chg="add mod">
          <ac:chgData name="Lines, Todd" userId="afaf7c3a-e8aa-4568-882a-02ad8f9e19b0" providerId="ADAL" clId="{A72B4350-D28F-4CC4-86E4-DC15084E4BFE}" dt="2024-11-14T17:32:12.710" v="20" actId="1076"/>
          <ac:grpSpMkLst>
            <pc:docMk/>
            <pc:sldMk cId="306908891" sldId="1357"/>
            <ac:grpSpMk id="6" creationId="{A7DB01EC-5A69-54AF-17F2-E1DA82CF80D9}"/>
          </ac:grpSpMkLst>
        </pc:grpChg>
        <pc:graphicFrameChg chg="mod topLvl">
          <ac:chgData name="Lines, Todd" userId="afaf7c3a-e8aa-4568-882a-02ad8f9e19b0" providerId="ADAL" clId="{A72B4350-D28F-4CC4-86E4-DC15084E4BFE}" dt="2024-11-14T17:32:01.563" v="16" actId="338"/>
          <ac:graphicFrameMkLst>
            <pc:docMk/>
            <pc:sldMk cId="306908891" sldId="1357"/>
            <ac:graphicFrameMk id="44" creationId="{00000000-0000-0000-0000-000000000000}"/>
          </ac:graphicFrameMkLst>
        </pc:graphicFrameChg>
        <pc:cxnChg chg="mod topLvl">
          <ac:chgData name="Lines, Todd" userId="afaf7c3a-e8aa-4568-882a-02ad8f9e19b0" providerId="ADAL" clId="{A72B4350-D28F-4CC4-86E4-DC15084E4BFE}" dt="2024-11-14T17:32:01.563" v="16" actId="338"/>
          <ac:cxnSpMkLst>
            <pc:docMk/>
            <pc:sldMk cId="306908891" sldId="1357"/>
            <ac:cxnSpMk id="26" creationId="{00000000-0000-0000-0000-000000000000}"/>
          </ac:cxnSpMkLst>
        </pc:cxnChg>
        <pc:cxnChg chg="mod topLvl">
          <ac:chgData name="Lines, Todd" userId="afaf7c3a-e8aa-4568-882a-02ad8f9e19b0" providerId="ADAL" clId="{A72B4350-D28F-4CC4-86E4-DC15084E4BFE}" dt="2024-11-14T17:32:01.563" v="16" actId="338"/>
          <ac:cxnSpMkLst>
            <pc:docMk/>
            <pc:sldMk cId="306908891" sldId="1357"/>
            <ac:cxnSpMk id="27" creationId="{00000000-0000-0000-0000-000000000000}"/>
          </ac:cxnSpMkLst>
        </pc:cxnChg>
        <pc:cxnChg chg="mod topLvl">
          <ac:chgData name="Lines, Todd" userId="afaf7c3a-e8aa-4568-882a-02ad8f9e19b0" providerId="ADAL" clId="{A72B4350-D28F-4CC4-86E4-DC15084E4BFE}" dt="2024-11-14T17:32:01.563" v="16" actId="338"/>
          <ac:cxnSpMkLst>
            <pc:docMk/>
            <pc:sldMk cId="306908891" sldId="1357"/>
            <ac:cxnSpMk id="30" creationId="{00000000-0000-0000-0000-000000000000}"/>
          </ac:cxnSpMkLst>
        </pc:cxnChg>
        <pc:cxnChg chg="mod topLvl">
          <ac:chgData name="Lines, Todd" userId="afaf7c3a-e8aa-4568-882a-02ad8f9e19b0" providerId="ADAL" clId="{A72B4350-D28F-4CC4-86E4-DC15084E4BFE}" dt="2024-11-14T17:32:01.563" v="16" actId="338"/>
          <ac:cxnSpMkLst>
            <pc:docMk/>
            <pc:sldMk cId="306908891" sldId="1357"/>
            <ac:cxnSpMk id="31" creationId="{00000000-0000-0000-0000-000000000000}"/>
          </ac:cxnSpMkLst>
        </pc:cxnChg>
        <pc:cxnChg chg="mod topLvl">
          <ac:chgData name="Lines, Todd" userId="afaf7c3a-e8aa-4568-882a-02ad8f9e19b0" providerId="ADAL" clId="{A72B4350-D28F-4CC4-86E4-DC15084E4BFE}" dt="2024-11-14T17:32:01.563" v="16" actId="338"/>
          <ac:cxnSpMkLst>
            <pc:docMk/>
            <pc:sldMk cId="306908891" sldId="1357"/>
            <ac:cxnSpMk id="35" creationId="{00000000-0000-0000-0000-000000000000}"/>
          </ac:cxnSpMkLst>
        </pc:cxnChg>
        <pc:cxnChg chg="mod topLvl">
          <ac:chgData name="Lines, Todd" userId="afaf7c3a-e8aa-4568-882a-02ad8f9e19b0" providerId="ADAL" clId="{A72B4350-D28F-4CC4-86E4-DC15084E4BFE}" dt="2024-11-14T17:32:01.563" v="16" actId="338"/>
          <ac:cxnSpMkLst>
            <pc:docMk/>
            <pc:sldMk cId="306908891" sldId="1357"/>
            <ac:cxnSpMk id="36" creationId="{00000000-0000-0000-0000-000000000000}"/>
          </ac:cxnSpMkLst>
        </pc:cxnChg>
        <pc:cxnChg chg="mod topLvl">
          <ac:chgData name="Lines, Todd" userId="afaf7c3a-e8aa-4568-882a-02ad8f9e19b0" providerId="ADAL" clId="{A72B4350-D28F-4CC4-86E4-DC15084E4BFE}" dt="2024-11-14T17:32:01.563" v="16" actId="338"/>
          <ac:cxnSpMkLst>
            <pc:docMk/>
            <pc:sldMk cId="306908891" sldId="1357"/>
            <ac:cxnSpMk id="54" creationId="{00000000-0000-0000-0000-000000000000}"/>
          </ac:cxnSpMkLst>
        </pc:cxnChg>
        <pc:cxnChg chg="mod topLvl">
          <ac:chgData name="Lines, Todd" userId="afaf7c3a-e8aa-4568-882a-02ad8f9e19b0" providerId="ADAL" clId="{A72B4350-D28F-4CC4-86E4-DC15084E4BFE}" dt="2024-11-14T17:32:01.563" v="16" actId="338"/>
          <ac:cxnSpMkLst>
            <pc:docMk/>
            <pc:sldMk cId="306908891" sldId="1357"/>
            <ac:cxnSpMk id="59" creationId="{00000000-0000-0000-0000-000000000000}"/>
          </ac:cxnSpMkLst>
        </pc:cxnChg>
      </pc:sldChg>
      <pc:sldChg chg="modSp mod">
        <pc:chgData name="Lines, Todd" userId="afaf7c3a-e8aa-4568-882a-02ad8f9e19b0" providerId="ADAL" clId="{A72B4350-D28F-4CC4-86E4-DC15084E4BFE}" dt="2024-11-14T17:32:24.255" v="21" actId="1076"/>
        <pc:sldMkLst>
          <pc:docMk/>
          <pc:sldMk cId="735461185" sldId="1359"/>
        </pc:sldMkLst>
        <pc:spChg chg="mod">
          <ac:chgData name="Lines, Todd" userId="afaf7c3a-e8aa-4568-882a-02ad8f9e19b0" providerId="ADAL" clId="{A72B4350-D28F-4CC4-86E4-DC15084E4BFE}" dt="2024-11-14T17:32:24.255" v="21" actId="1076"/>
          <ac:spMkLst>
            <pc:docMk/>
            <pc:sldMk cId="735461185" sldId="1359"/>
            <ac:spMk id="11" creationId="{2231095D-5346-5B42-EF93-1B779D7BCAB3}"/>
          </ac:spMkLst>
        </pc:spChg>
        <pc:spChg chg="mod">
          <ac:chgData name="Lines, Todd" userId="afaf7c3a-e8aa-4568-882a-02ad8f9e19b0" providerId="ADAL" clId="{A72B4350-D28F-4CC4-86E4-DC15084E4BFE}" dt="2024-11-14T17:32:24.255" v="21" actId="1076"/>
          <ac:spMkLst>
            <pc:docMk/>
            <pc:sldMk cId="735461185" sldId="1359"/>
            <ac:spMk id="13" creationId="{0E65E666-407F-04AD-62AE-0CEAE36AF2F0}"/>
          </ac:spMkLst>
        </pc:spChg>
        <pc:grpChg chg="mod">
          <ac:chgData name="Lines, Todd" userId="afaf7c3a-e8aa-4568-882a-02ad8f9e19b0" providerId="ADAL" clId="{A72B4350-D28F-4CC4-86E4-DC15084E4BFE}" dt="2024-11-14T17:32:24.255" v="21" actId="1076"/>
          <ac:grpSpMkLst>
            <pc:docMk/>
            <pc:sldMk cId="735461185" sldId="1359"/>
            <ac:grpSpMk id="6" creationId="{976429E0-6354-116C-7AEC-3EF4352CEDB9}"/>
          </ac:grpSpMkLst>
        </pc:grpChg>
      </pc:sldChg>
      <pc:sldChg chg="addSp delSp modSp mod">
        <pc:chgData name="Lines, Todd" userId="afaf7c3a-e8aa-4568-882a-02ad8f9e19b0" providerId="ADAL" clId="{A72B4350-D28F-4CC4-86E4-DC15084E4BFE}" dt="2024-11-14T17:32:38.149" v="26" actId="1076"/>
        <pc:sldMkLst>
          <pc:docMk/>
          <pc:sldMk cId="2116202902" sldId="1360"/>
        </pc:sldMkLst>
        <pc:spChg chg="mod">
          <ac:chgData name="Lines, Todd" userId="afaf7c3a-e8aa-4568-882a-02ad8f9e19b0" providerId="ADAL" clId="{A72B4350-D28F-4CC4-86E4-DC15084E4BFE}" dt="2024-11-14T17:32:38.149" v="26" actId="1076"/>
          <ac:spMkLst>
            <pc:docMk/>
            <pc:sldMk cId="2116202902" sldId="1360"/>
            <ac:spMk id="11" creationId="{2231095D-5346-5B42-EF93-1B779D7BCAB3}"/>
          </ac:spMkLst>
        </pc:spChg>
        <pc:spChg chg="mod">
          <ac:chgData name="Lines, Todd" userId="afaf7c3a-e8aa-4568-882a-02ad8f9e19b0" providerId="ADAL" clId="{A72B4350-D28F-4CC4-86E4-DC15084E4BFE}" dt="2024-11-14T17:32:38.149" v="26" actId="1076"/>
          <ac:spMkLst>
            <pc:docMk/>
            <pc:sldMk cId="2116202902" sldId="1360"/>
            <ac:spMk id="13" creationId="{0E65E666-407F-04AD-62AE-0CEAE36AF2F0}"/>
          </ac:spMkLst>
        </pc:spChg>
        <pc:grpChg chg="add del mod">
          <ac:chgData name="Lines, Todd" userId="afaf7c3a-e8aa-4568-882a-02ad8f9e19b0" providerId="ADAL" clId="{A72B4350-D28F-4CC4-86E4-DC15084E4BFE}" dt="2024-11-14T17:32:38.149" v="26" actId="1076"/>
          <ac:grpSpMkLst>
            <pc:docMk/>
            <pc:sldMk cId="2116202902" sldId="1360"/>
            <ac:grpSpMk id="6" creationId="{976429E0-6354-116C-7AEC-3EF4352CEDB9}"/>
          </ac:grpSpMkLst>
        </pc:grpChg>
        <pc:cxnChg chg="mod">
          <ac:chgData name="Lines, Todd" userId="afaf7c3a-e8aa-4568-882a-02ad8f9e19b0" providerId="ADAL" clId="{A72B4350-D28F-4CC4-86E4-DC15084E4BFE}" dt="2024-11-14T17:32:32.873" v="25" actId="21"/>
          <ac:cxnSpMkLst>
            <pc:docMk/>
            <pc:sldMk cId="2116202902" sldId="1360"/>
            <ac:cxnSpMk id="83" creationId="{00000000-0000-0000-0000-000000000000}"/>
          </ac:cxnSpMkLst>
        </pc:cxnChg>
        <pc:cxnChg chg="mod">
          <ac:chgData name="Lines, Todd" userId="afaf7c3a-e8aa-4568-882a-02ad8f9e19b0" providerId="ADAL" clId="{A72B4350-D28F-4CC4-86E4-DC15084E4BFE}" dt="2024-11-14T17:32:32.873" v="25" actId="21"/>
          <ac:cxnSpMkLst>
            <pc:docMk/>
            <pc:sldMk cId="2116202902" sldId="1360"/>
            <ac:cxnSpMk id="87" creationId="{00000000-0000-0000-0000-000000000000}"/>
          </ac:cxnSpMkLst>
        </pc:cxnChg>
        <pc:cxnChg chg="mod">
          <ac:chgData name="Lines, Todd" userId="afaf7c3a-e8aa-4568-882a-02ad8f9e19b0" providerId="ADAL" clId="{A72B4350-D28F-4CC4-86E4-DC15084E4BFE}" dt="2024-11-14T17:32:32.873" v="25" actId="21"/>
          <ac:cxnSpMkLst>
            <pc:docMk/>
            <pc:sldMk cId="2116202902" sldId="1360"/>
            <ac:cxnSpMk id="167" creationId="{00000000-0000-0000-0000-000000000000}"/>
          </ac:cxnSpMkLst>
        </pc:cxnChg>
      </pc:sldChg>
      <pc:sldChg chg="modSp mod">
        <pc:chgData name="Lines, Todd" userId="afaf7c3a-e8aa-4568-882a-02ad8f9e19b0" providerId="ADAL" clId="{A72B4350-D28F-4CC4-86E4-DC15084E4BFE}" dt="2024-11-14T17:33:16.586" v="46" actId="1076"/>
        <pc:sldMkLst>
          <pc:docMk/>
          <pc:sldMk cId="546681329" sldId="1361"/>
        </pc:sldMkLst>
        <pc:spChg chg="mod">
          <ac:chgData name="Lines, Todd" userId="afaf7c3a-e8aa-4568-882a-02ad8f9e19b0" providerId="ADAL" clId="{A72B4350-D28F-4CC4-86E4-DC15084E4BFE}" dt="2024-11-14T17:33:16.586" v="46" actId="1076"/>
          <ac:spMkLst>
            <pc:docMk/>
            <pc:sldMk cId="546681329" sldId="1361"/>
            <ac:spMk id="11" creationId="{2231095D-5346-5B42-EF93-1B779D7BCAB3}"/>
          </ac:spMkLst>
        </pc:spChg>
        <pc:spChg chg="mod">
          <ac:chgData name="Lines, Todd" userId="afaf7c3a-e8aa-4568-882a-02ad8f9e19b0" providerId="ADAL" clId="{A72B4350-D28F-4CC4-86E4-DC15084E4BFE}" dt="2024-11-14T17:33:16.586" v="46" actId="1076"/>
          <ac:spMkLst>
            <pc:docMk/>
            <pc:sldMk cId="546681329" sldId="1361"/>
            <ac:spMk id="13" creationId="{0E65E666-407F-04AD-62AE-0CEAE36AF2F0}"/>
          </ac:spMkLst>
        </pc:spChg>
        <pc:grpChg chg="mod">
          <ac:chgData name="Lines, Todd" userId="afaf7c3a-e8aa-4568-882a-02ad8f9e19b0" providerId="ADAL" clId="{A72B4350-D28F-4CC4-86E4-DC15084E4BFE}" dt="2024-11-14T17:33:16.586" v="46" actId="1076"/>
          <ac:grpSpMkLst>
            <pc:docMk/>
            <pc:sldMk cId="546681329" sldId="1361"/>
            <ac:grpSpMk id="6" creationId="{976429E0-6354-116C-7AEC-3EF4352CEDB9}"/>
          </ac:grpSpMkLst>
        </pc:grpChg>
      </pc:sldChg>
    </pc:docChg>
  </pc:docChgLst>
  <pc:docChgLst>
    <pc:chgData name="Lines, Todd" userId="afaf7c3a-e8aa-4568-882a-02ad8f9e19b0" providerId="ADAL" clId="{26252233-EA3A-4661-8F62-D15BC78A1885}"/>
    <pc:docChg chg="custSel modSld">
      <pc:chgData name="Lines, Todd" userId="afaf7c3a-e8aa-4568-882a-02ad8f9e19b0" providerId="ADAL" clId="{26252233-EA3A-4661-8F62-D15BC78A1885}" dt="2024-03-12T20:50:23.104" v="38"/>
      <pc:docMkLst>
        <pc:docMk/>
      </pc:docMkLst>
      <pc:sldChg chg="modSp mod">
        <pc:chgData name="Lines, Todd" userId="afaf7c3a-e8aa-4568-882a-02ad8f9e19b0" providerId="ADAL" clId="{26252233-EA3A-4661-8F62-D15BC78A1885}" dt="2024-03-12T20:37:46.316" v="0" actId="20577"/>
        <pc:sldMkLst>
          <pc:docMk/>
          <pc:sldMk cId="0" sldId="1154"/>
        </pc:sldMkLst>
        <pc:spChg chg="mod">
          <ac:chgData name="Lines, Todd" userId="afaf7c3a-e8aa-4568-882a-02ad8f9e19b0" providerId="ADAL" clId="{26252233-EA3A-4661-8F62-D15BC78A1885}" dt="2024-03-12T20:37:46.316" v="0" actId="20577"/>
          <ac:spMkLst>
            <pc:docMk/>
            <pc:sldMk cId="0" sldId="1154"/>
            <ac:spMk id="3" creationId="{00000000-0000-0000-0000-000000000000}"/>
          </ac:spMkLst>
        </pc:spChg>
      </pc:sldChg>
      <pc:sldChg chg="modSp mod">
        <pc:chgData name="Lines, Todd" userId="afaf7c3a-e8aa-4568-882a-02ad8f9e19b0" providerId="ADAL" clId="{26252233-EA3A-4661-8F62-D15BC78A1885}" dt="2024-03-12T20:49:15.121" v="34" actId="20577"/>
        <pc:sldMkLst>
          <pc:docMk/>
          <pc:sldMk cId="0" sldId="1157"/>
        </pc:sldMkLst>
        <pc:spChg chg="mod">
          <ac:chgData name="Lines, Todd" userId="afaf7c3a-e8aa-4568-882a-02ad8f9e19b0" providerId="ADAL" clId="{26252233-EA3A-4661-8F62-D15BC78A1885}" dt="2024-03-12T20:49:15.121" v="34" actId="20577"/>
          <ac:spMkLst>
            <pc:docMk/>
            <pc:sldMk cId="0" sldId="1157"/>
            <ac:spMk id="3" creationId="{00000000-0000-0000-0000-000000000000}"/>
          </ac:spMkLst>
        </pc:spChg>
      </pc:sldChg>
      <pc:sldChg chg="modSp mod">
        <pc:chgData name="Lines, Todd" userId="afaf7c3a-e8aa-4568-882a-02ad8f9e19b0" providerId="ADAL" clId="{26252233-EA3A-4661-8F62-D15BC78A1885}" dt="2024-03-12T20:49:39.956" v="35" actId="14100"/>
        <pc:sldMkLst>
          <pc:docMk/>
          <pc:sldMk cId="0" sldId="1159"/>
        </pc:sldMkLst>
        <pc:picChg chg="mod">
          <ac:chgData name="Lines, Todd" userId="afaf7c3a-e8aa-4568-882a-02ad8f9e19b0" providerId="ADAL" clId="{26252233-EA3A-4661-8F62-D15BC78A1885}" dt="2024-03-12T20:49:39.956" v="35" actId="14100"/>
          <ac:picMkLst>
            <pc:docMk/>
            <pc:sldMk cId="0" sldId="1159"/>
            <ac:picMk id="5" creationId="{00000000-0000-0000-0000-000000000000}"/>
          </ac:picMkLst>
        </pc:picChg>
      </pc:sldChg>
      <pc:sldChg chg="addSp delSp modSp mod">
        <pc:chgData name="Lines, Todd" userId="afaf7c3a-e8aa-4568-882a-02ad8f9e19b0" providerId="ADAL" clId="{26252233-EA3A-4661-8F62-D15BC78A1885}" dt="2024-03-12T20:50:23.104" v="38"/>
        <pc:sldMkLst>
          <pc:docMk/>
          <pc:sldMk cId="0" sldId="1161"/>
        </pc:sldMkLst>
        <pc:picChg chg="add mod">
          <ac:chgData name="Lines, Todd" userId="afaf7c3a-e8aa-4568-882a-02ad8f9e19b0" providerId="ADAL" clId="{26252233-EA3A-4661-8F62-D15BC78A1885}" dt="2024-03-12T20:50:16.208" v="36"/>
          <ac:picMkLst>
            <pc:docMk/>
            <pc:sldMk cId="0" sldId="1161"/>
            <ac:picMk id="5" creationId="{CC357E47-2EE4-25B0-B99C-9B928EDAE3E3}"/>
          </ac:picMkLst>
        </pc:picChg>
        <pc:picChg chg="add mod">
          <ac:chgData name="Lines, Todd" userId="afaf7c3a-e8aa-4568-882a-02ad8f9e19b0" providerId="ADAL" clId="{26252233-EA3A-4661-8F62-D15BC78A1885}" dt="2024-03-12T20:50:16.208" v="36"/>
          <ac:picMkLst>
            <pc:docMk/>
            <pc:sldMk cId="0" sldId="1161"/>
            <ac:picMk id="6" creationId="{8EE7B37B-6CCD-E102-4B28-00D3A6D39200}"/>
          </ac:picMkLst>
        </pc:picChg>
        <pc:picChg chg="del">
          <ac:chgData name="Lines, Todd" userId="afaf7c3a-e8aa-4568-882a-02ad8f9e19b0" providerId="ADAL" clId="{26252233-EA3A-4661-8F62-D15BC78A1885}" dt="2024-03-12T20:50:22.101" v="37" actId="478"/>
          <ac:picMkLst>
            <pc:docMk/>
            <pc:sldMk cId="0" sldId="1161"/>
            <ac:picMk id="7" creationId="{00000000-0000-0000-0000-000000000000}"/>
          </ac:picMkLst>
        </pc:picChg>
        <pc:picChg chg="add mod">
          <ac:chgData name="Lines, Todd" userId="afaf7c3a-e8aa-4568-882a-02ad8f9e19b0" providerId="ADAL" clId="{26252233-EA3A-4661-8F62-D15BC78A1885}" dt="2024-03-12T20:50:16.208" v="36"/>
          <ac:picMkLst>
            <pc:docMk/>
            <pc:sldMk cId="0" sldId="1161"/>
            <ac:picMk id="8" creationId="{750085A4-0829-AFD3-3425-91ECEEB61DF8}"/>
          </ac:picMkLst>
        </pc:picChg>
        <pc:picChg chg="add mod">
          <ac:chgData name="Lines, Todd" userId="afaf7c3a-e8aa-4568-882a-02ad8f9e19b0" providerId="ADAL" clId="{26252233-EA3A-4661-8F62-D15BC78A1885}" dt="2024-03-12T20:50:23.104" v="38"/>
          <ac:picMkLst>
            <pc:docMk/>
            <pc:sldMk cId="0" sldId="1161"/>
            <ac:picMk id="15" creationId="{1CA96A6C-8FF4-CD87-83A6-10E141C315FA}"/>
          </ac:picMkLst>
        </pc:picChg>
        <pc:picChg chg="add mod">
          <ac:chgData name="Lines, Todd" userId="afaf7c3a-e8aa-4568-882a-02ad8f9e19b0" providerId="ADAL" clId="{26252233-EA3A-4661-8F62-D15BC78A1885}" dt="2024-03-12T20:50:23.104" v="38"/>
          <ac:picMkLst>
            <pc:docMk/>
            <pc:sldMk cId="0" sldId="1161"/>
            <ac:picMk id="16" creationId="{B15FA7A1-A669-97A2-FE80-AC7679295708}"/>
          </ac:picMkLst>
        </pc:picChg>
        <pc:picChg chg="add mod">
          <ac:chgData name="Lines, Todd" userId="afaf7c3a-e8aa-4568-882a-02ad8f9e19b0" providerId="ADAL" clId="{26252233-EA3A-4661-8F62-D15BC78A1885}" dt="2024-03-12T20:50:23.104" v="38"/>
          <ac:picMkLst>
            <pc:docMk/>
            <pc:sldMk cId="0" sldId="1161"/>
            <ac:picMk id="17" creationId="{03D6FF10-CC35-3E82-B11E-60532F18AD28}"/>
          </ac:picMkLst>
        </pc:picChg>
        <pc:picChg chg="del">
          <ac:chgData name="Lines, Todd" userId="afaf7c3a-e8aa-4568-882a-02ad8f9e19b0" providerId="ADAL" clId="{26252233-EA3A-4661-8F62-D15BC78A1885}" dt="2024-03-12T20:50:22.101" v="37" actId="478"/>
          <ac:picMkLst>
            <pc:docMk/>
            <pc:sldMk cId="0" sldId="1161"/>
            <ac:picMk id="2413570" creationId="{00000000-0000-0000-0000-000000000000}"/>
          </ac:picMkLst>
        </pc:picChg>
        <pc:picChg chg="del">
          <ac:chgData name="Lines, Todd" userId="afaf7c3a-e8aa-4568-882a-02ad8f9e19b0" providerId="ADAL" clId="{26252233-EA3A-4661-8F62-D15BC78A1885}" dt="2024-03-12T20:50:22.101" v="37" actId="478"/>
          <ac:picMkLst>
            <pc:docMk/>
            <pc:sldMk cId="0" sldId="1161"/>
            <ac:picMk id="2413571" creationId="{00000000-0000-0000-0000-000000000000}"/>
          </ac:picMkLst>
        </pc:picChg>
        <pc:cxnChg chg="del mod">
          <ac:chgData name="Lines, Todd" userId="afaf7c3a-e8aa-4568-882a-02ad8f9e19b0" providerId="ADAL" clId="{26252233-EA3A-4661-8F62-D15BC78A1885}" dt="2024-03-12T20:50:22.101" v="37" actId="478"/>
          <ac:cxnSpMkLst>
            <pc:docMk/>
            <pc:sldMk cId="0" sldId="1161"/>
            <ac:cxnSpMk id="9" creationId="{00000000-0000-0000-0000-000000000000}"/>
          </ac:cxnSpMkLst>
        </pc:cxnChg>
        <pc:cxnChg chg="add mod">
          <ac:chgData name="Lines, Todd" userId="afaf7c3a-e8aa-4568-882a-02ad8f9e19b0" providerId="ADAL" clId="{26252233-EA3A-4661-8F62-D15BC78A1885}" dt="2024-03-12T20:50:16.208" v="36"/>
          <ac:cxnSpMkLst>
            <pc:docMk/>
            <pc:sldMk cId="0" sldId="1161"/>
            <ac:cxnSpMk id="10" creationId="{BC4B33D2-D3F8-B6A4-F32E-A29F67368AFF}"/>
          </ac:cxnSpMkLst>
        </pc:cxnChg>
        <pc:cxnChg chg="add mod">
          <ac:chgData name="Lines, Todd" userId="afaf7c3a-e8aa-4568-882a-02ad8f9e19b0" providerId="ADAL" clId="{26252233-EA3A-4661-8F62-D15BC78A1885}" dt="2024-03-12T20:50:16.208" v="36"/>
          <ac:cxnSpMkLst>
            <pc:docMk/>
            <pc:sldMk cId="0" sldId="1161"/>
            <ac:cxnSpMk id="11" creationId="{40848BC7-C8F1-BDD4-9CFB-BC377F3EC2AC}"/>
          </ac:cxnSpMkLst>
        </pc:cxnChg>
        <pc:cxnChg chg="del">
          <ac:chgData name="Lines, Todd" userId="afaf7c3a-e8aa-4568-882a-02ad8f9e19b0" providerId="ADAL" clId="{26252233-EA3A-4661-8F62-D15BC78A1885}" dt="2024-03-12T20:50:22.101" v="37" actId="478"/>
          <ac:cxnSpMkLst>
            <pc:docMk/>
            <pc:sldMk cId="0" sldId="1161"/>
            <ac:cxnSpMk id="12" creationId="{00000000-0000-0000-0000-000000000000}"/>
          </ac:cxnSpMkLst>
        </pc:cxnChg>
        <pc:cxnChg chg="del mod">
          <ac:chgData name="Lines, Todd" userId="afaf7c3a-e8aa-4568-882a-02ad8f9e19b0" providerId="ADAL" clId="{26252233-EA3A-4661-8F62-D15BC78A1885}" dt="2024-03-12T20:50:22.101" v="37" actId="478"/>
          <ac:cxnSpMkLst>
            <pc:docMk/>
            <pc:sldMk cId="0" sldId="1161"/>
            <ac:cxnSpMk id="13" creationId="{00000000-0000-0000-0000-000000000000}"/>
          </ac:cxnSpMkLst>
        </pc:cxnChg>
        <pc:cxnChg chg="add mod">
          <ac:chgData name="Lines, Todd" userId="afaf7c3a-e8aa-4568-882a-02ad8f9e19b0" providerId="ADAL" clId="{26252233-EA3A-4661-8F62-D15BC78A1885}" dt="2024-03-12T20:50:16.208" v="36"/>
          <ac:cxnSpMkLst>
            <pc:docMk/>
            <pc:sldMk cId="0" sldId="1161"/>
            <ac:cxnSpMk id="14" creationId="{9EB83C64-914C-C2DF-1F4F-684397880990}"/>
          </ac:cxnSpMkLst>
        </pc:cxnChg>
        <pc:cxnChg chg="add mod">
          <ac:chgData name="Lines, Todd" userId="afaf7c3a-e8aa-4568-882a-02ad8f9e19b0" providerId="ADAL" clId="{26252233-EA3A-4661-8F62-D15BC78A1885}" dt="2024-03-12T20:50:23.104" v="38"/>
          <ac:cxnSpMkLst>
            <pc:docMk/>
            <pc:sldMk cId="0" sldId="1161"/>
            <ac:cxnSpMk id="18" creationId="{B45B1A72-E96C-3242-6282-9C98C4D1EB5F}"/>
          </ac:cxnSpMkLst>
        </pc:cxnChg>
        <pc:cxnChg chg="add mod">
          <ac:chgData name="Lines, Todd" userId="afaf7c3a-e8aa-4568-882a-02ad8f9e19b0" providerId="ADAL" clId="{26252233-EA3A-4661-8F62-D15BC78A1885}" dt="2024-03-12T20:50:23.104" v="38"/>
          <ac:cxnSpMkLst>
            <pc:docMk/>
            <pc:sldMk cId="0" sldId="1161"/>
            <ac:cxnSpMk id="19" creationId="{B04DC8AD-B6C8-023B-41E6-A36BDFC32A5B}"/>
          </ac:cxnSpMkLst>
        </pc:cxnChg>
        <pc:cxnChg chg="add mod">
          <ac:chgData name="Lines, Todd" userId="afaf7c3a-e8aa-4568-882a-02ad8f9e19b0" providerId="ADAL" clId="{26252233-EA3A-4661-8F62-D15BC78A1885}" dt="2024-03-12T20:50:23.104" v="38"/>
          <ac:cxnSpMkLst>
            <pc:docMk/>
            <pc:sldMk cId="0" sldId="1161"/>
            <ac:cxnSpMk id="20" creationId="{6F7215D5-12FE-5CF7-0EF6-5144EF7F4525}"/>
          </ac:cxnSpMkLst>
        </pc:cxnChg>
      </pc:sldChg>
      <pc:sldChg chg="modSp mod">
        <pc:chgData name="Lines, Todd" userId="afaf7c3a-e8aa-4568-882a-02ad8f9e19b0" providerId="ADAL" clId="{26252233-EA3A-4661-8F62-D15BC78A1885}" dt="2024-03-12T20:38:58.844" v="17" actId="20577"/>
        <pc:sldMkLst>
          <pc:docMk/>
          <pc:sldMk cId="2116202902" sldId="1360"/>
        </pc:sldMkLst>
        <pc:spChg chg="mod">
          <ac:chgData name="Lines, Todd" userId="afaf7c3a-e8aa-4568-882a-02ad8f9e19b0" providerId="ADAL" clId="{26252233-EA3A-4661-8F62-D15BC78A1885}" dt="2024-03-12T20:38:58.844" v="17" actId="20577"/>
          <ac:spMkLst>
            <pc:docMk/>
            <pc:sldMk cId="2116202902" sldId="1360"/>
            <ac:spMk id="10" creationId="{378A7717-5770-ED33-1FD5-D63B2299F57B}"/>
          </ac:spMkLst>
        </pc:spChg>
      </pc:sldChg>
    </pc:docChg>
  </pc:docChgLst>
  <pc:docChgLst>
    <pc:chgData name="Lines, Todd" userId="afaf7c3a-e8aa-4568-882a-02ad8f9e19b0" providerId="ADAL" clId="{93A02428-D1D0-434B-9759-A64E4DC48CCE}"/>
    <pc:docChg chg="undo custSel addSld delSld modSld sldOrd">
      <pc:chgData name="Lines, Todd" userId="afaf7c3a-e8aa-4568-882a-02ad8f9e19b0" providerId="ADAL" clId="{93A02428-D1D0-434B-9759-A64E4DC48CCE}" dt="2023-11-09T18:16:42.047" v="1196"/>
      <pc:docMkLst>
        <pc:docMk/>
      </pc:docMkLst>
      <pc:sldChg chg="ord">
        <pc:chgData name="Lines, Todd" userId="afaf7c3a-e8aa-4568-882a-02ad8f9e19b0" providerId="ADAL" clId="{93A02428-D1D0-434B-9759-A64E4DC48CCE}" dt="2023-11-09T18:16:42.047" v="1196"/>
        <pc:sldMkLst>
          <pc:docMk/>
          <pc:sldMk cId="0" sldId="266"/>
        </pc:sldMkLst>
      </pc:sldChg>
      <pc:sldChg chg="ord">
        <pc:chgData name="Lines, Todd" userId="afaf7c3a-e8aa-4568-882a-02ad8f9e19b0" providerId="ADAL" clId="{93A02428-D1D0-434B-9759-A64E4DC48CCE}" dt="2023-11-09T18:16:40.111" v="1194"/>
        <pc:sldMkLst>
          <pc:docMk/>
          <pc:sldMk cId="0" sldId="267"/>
        </pc:sldMkLst>
      </pc:sldChg>
      <pc:sldChg chg="addSp modSp mod chgLayout">
        <pc:chgData name="Lines, Todd" userId="afaf7c3a-e8aa-4568-882a-02ad8f9e19b0" providerId="ADAL" clId="{93A02428-D1D0-434B-9759-A64E4DC48CCE}" dt="2023-11-09T18:09:03.694" v="865" actId="12"/>
        <pc:sldMkLst>
          <pc:docMk/>
          <pc:sldMk cId="3239667193" sldId="273"/>
        </pc:sldMkLst>
        <pc:spChg chg="add mod ord">
          <ac:chgData name="Lines, Todd" userId="afaf7c3a-e8aa-4568-882a-02ad8f9e19b0" providerId="ADAL" clId="{93A02428-D1D0-434B-9759-A64E4DC48CCE}" dt="2023-11-09T18:07:30.900" v="568" actId="20577"/>
          <ac:spMkLst>
            <pc:docMk/>
            <pc:sldMk cId="3239667193" sldId="273"/>
            <ac:spMk id="7" creationId="{6A63328B-7472-CC98-ED30-D855928437D6}"/>
          </ac:spMkLst>
        </pc:spChg>
        <pc:spChg chg="add mod ord">
          <ac:chgData name="Lines, Todd" userId="afaf7c3a-e8aa-4568-882a-02ad8f9e19b0" providerId="ADAL" clId="{93A02428-D1D0-434B-9759-A64E4DC48CCE}" dt="2023-11-09T18:09:03.694" v="865" actId="12"/>
          <ac:spMkLst>
            <pc:docMk/>
            <pc:sldMk cId="3239667193" sldId="273"/>
            <ac:spMk id="10" creationId="{378A7717-5770-ED33-1FD5-D63B2299F57B}"/>
          </ac:spMkLst>
        </pc:spChg>
        <pc:spChg chg="mod">
          <ac:chgData name="Lines, Todd" userId="afaf7c3a-e8aa-4568-882a-02ad8f9e19b0" providerId="ADAL" clId="{93A02428-D1D0-434B-9759-A64E4DC48CCE}" dt="2023-11-09T18:07:22.562" v="558" actId="404"/>
          <ac:spMkLst>
            <pc:docMk/>
            <pc:sldMk cId="3239667193" sldId="273"/>
            <ac:spMk id="1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2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4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4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4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5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5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5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6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6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6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8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8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9" creationId="{00000000-0000-0000-0000-000000000000}"/>
          </ac:spMkLst>
        </pc:spChg>
        <pc:grpChg chg="add mod">
          <ac:chgData name="Lines, Todd" userId="afaf7c3a-e8aa-4568-882a-02ad8f9e19b0" providerId="ADAL" clId="{93A02428-D1D0-434B-9759-A64E4DC48CCE}" dt="2023-11-09T18:07:26.186" v="559" actId="1076"/>
          <ac:grpSpMkLst>
            <pc:docMk/>
            <pc:sldMk cId="3239667193" sldId="273"/>
            <ac:grpSpMk id="6" creationId="{976429E0-6354-116C-7AEC-3EF4352CEDB9}"/>
          </ac:grpSpMkLst>
        </pc:grpChg>
        <pc:grpChg chg="mod">
          <ac:chgData name="Lines, Todd" userId="afaf7c3a-e8aa-4568-882a-02ad8f9e19b0" providerId="ADAL" clId="{93A02428-D1D0-434B-9759-A64E4DC48CCE}" dt="2023-11-09T18:07:11.187" v="547" actId="164"/>
          <ac:grpSpMkLst>
            <pc:docMk/>
            <pc:sldMk cId="3239667193" sldId="273"/>
            <ac:grpSpMk id="174" creationId="{00000000-0000-0000-0000-000000000000}"/>
          </ac:grpSpMkLst>
        </pc:grpChg>
      </pc:sldChg>
      <pc:sldChg chg="add">
        <pc:chgData name="Lines, Todd" userId="afaf7c3a-e8aa-4568-882a-02ad8f9e19b0" providerId="ADAL" clId="{93A02428-D1D0-434B-9759-A64E4DC48CCE}" dt="2023-11-09T17:47:43.663" v="0"/>
        <pc:sldMkLst>
          <pc:docMk/>
          <pc:sldMk cId="0" sldId="782"/>
        </pc:sldMkLst>
      </pc:sldChg>
      <pc:sldChg chg="add">
        <pc:chgData name="Lines, Todd" userId="afaf7c3a-e8aa-4568-882a-02ad8f9e19b0" providerId="ADAL" clId="{93A02428-D1D0-434B-9759-A64E4DC48CCE}" dt="2023-11-09T17:47:43.663" v="0"/>
        <pc:sldMkLst>
          <pc:docMk/>
          <pc:sldMk cId="0" sldId="783"/>
        </pc:sldMkLst>
      </pc:sldChg>
      <pc:sldChg chg="add ord">
        <pc:chgData name="Lines, Todd" userId="afaf7c3a-e8aa-4568-882a-02ad8f9e19b0" providerId="ADAL" clId="{93A02428-D1D0-434B-9759-A64E4DC48CCE}" dt="2023-11-09T17:51:29.185" v="2"/>
        <pc:sldMkLst>
          <pc:docMk/>
          <pc:sldMk cId="0" sldId="1150"/>
        </pc:sldMkLst>
      </pc:sldChg>
      <pc:sldChg chg="add del">
        <pc:chgData name="Lines, Todd" userId="afaf7c3a-e8aa-4568-882a-02ad8f9e19b0" providerId="ADAL" clId="{93A02428-D1D0-434B-9759-A64E4DC48CCE}" dt="2023-11-09T18:03:00.286" v="425" actId="47"/>
        <pc:sldMkLst>
          <pc:docMk/>
          <pc:sldMk cId="0" sldId="1151"/>
        </pc:sldMkLst>
      </pc:sldChg>
      <pc:sldChg chg="modSp add mod ord">
        <pc:chgData name="Lines, Todd" userId="afaf7c3a-e8aa-4568-882a-02ad8f9e19b0" providerId="ADAL" clId="{93A02428-D1D0-434B-9759-A64E4DC48CCE}" dt="2023-11-09T18:03:20.021" v="433" actId="20577"/>
        <pc:sldMkLst>
          <pc:docMk/>
          <pc:sldMk cId="0" sldId="1152"/>
        </pc:sldMkLst>
        <pc:spChg chg="mod">
          <ac:chgData name="Lines, Todd" userId="afaf7c3a-e8aa-4568-882a-02ad8f9e19b0" providerId="ADAL" clId="{93A02428-D1D0-434B-9759-A64E4DC48CCE}" dt="2023-11-09T18:03:20.021" v="433" actId="20577"/>
          <ac:spMkLst>
            <pc:docMk/>
            <pc:sldMk cId="0" sldId="1152"/>
            <ac:spMk id="5" creationId="{00000000-0000-0000-0000-000000000000}"/>
          </ac:spMkLst>
        </pc:spChg>
      </pc:sldChg>
      <pc:sldChg chg="add ord">
        <pc:chgData name="Lines, Todd" userId="afaf7c3a-e8aa-4568-882a-02ad8f9e19b0" providerId="ADAL" clId="{93A02428-D1D0-434B-9759-A64E4DC48CCE}" dt="2023-11-09T18:02:25.702" v="423"/>
        <pc:sldMkLst>
          <pc:docMk/>
          <pc:sldMk cId="0" sldId="1153"/>
        </pc:sldMkLst>
      </pc:sldChg>
      <pc:sldChg chg="add ord">
        <pc:chgData name="Lines, Todd" userId="afaf7c3a-e8aa-4568-882a-02ad8f9e19b0" providerId="ADAL" clId="{93A02428-D1D0-434B-9759-A64E4DC48CCE}" dt="2023-11-09T18:03:36.741" v="435"/>
        <pc:sldMkLst>
          <pc:docMk/>
          <pc:sldMk cId="0" sldId="1154"/>
        </pc:sldMkLst>
      </pc:sldChg>
      <pc:sldChg chg="add ord">
        <pc:chgData name="Lines, Todd" userId="afaf7c3a-e8aa-4568-882a-02ad8f9e19b0" providerId="ADAL" clId="{93A02428-D1D0-434B-9759-A64E4DC48CCE}" dt="2023-11-09T18:14:36.812" v="1184"/>
        <pc:sldMkLst>
          <pc:docMk/>
          <pc:sldMk cId="0" sldId="1155"/>
        </pc:sldMkLst>
      </pc:sldChg>
      <pc:sldChg chg="add ord">
        <pc:chgData name="Lines, Todd" userId="afaf7c3a-e8aa-4568-882a-02ad8f9e19b0" providerId="ADAL" clId="{93A02428-D1D0-434B-9759-A64E4DC48CCE}" dt="2023-11-09T18:14:36.812" v="1184"/>
        <pc:sldMkLst>
          <pc:docMk/>
          <pc:sldMk cId="0" sldId="1156"/>
        </pc:sldMkLst>
      </pc:sldChg>
      <pc:sldChg chg="add ord">
        <pc:chgData name="Lines, Todd" userId="afaf7c3a-e8aa-4568-882a-02ad8f9e19b0" providerId="ADAL" clId="{93A02428-D1D0-434B-9759-A64E4DC48CCE}" dt="2023-11-09T18:14:52.031" v="1186"/>
        <pc:sldMkLst>
          <pc:docMk/>
          <pc:sldMk cId="0" sldId="1157"/>
        </pc:sldMkLst>
      </pc:sldChg>
      <pc:sldChg chg="add ord">
        <pc:chgData name="Lines, Todd" userId="afaf7c3a-e8aa-4568-882a-02ad8f9e19b0" providerId="ADAL" clId="{93A02428-D1D0-434B-9759-A64E4DC48CCE}" dt="2023-11-09T18:16:19.884" v="1190"/>
        <pc:sldMkLst>
          <pc:docMk/>
          <pc:sldMk cId="0" sldId="1158"/>
        </pc:sldMkLst>
      </pc:sldChg>
      <pc:sldChg chg="add">
        <pc:chgData name="Lines, Todd" userId="afaf7c3a-e8aa-4568-882a-02ad8f9e19b0" providerId="ADAL" clId="{93A02428-D1D0-434B-9759-A64E4DC48CCE}" dt="2023-11-09T17:47:43.663" v="0"/>
        <pc:sldMkLst>
          <pc:docMk/>
          <pc:sldMk cId="0" sldId="1159"/>
        </pc:sldMkLst>
      </pc:sldChg>
      <pc:sldChg chg="add">
        <pc:chgData name="Lines, Todd" userId="afaf7c3a-e8aa-4568-882a-02ad8f9e19b0" providerId="ADAL" clId="{93A02428-D1D0-434B-9759-A64E4DC48CCE}" dt="2023-11-09T17:47:43.663" v="0"/>
        <pc:sldMkLst>
          <pc:docMk/>
          <pc:sldMk cId="0" sldId="1160"/>
        </pc:sldMkLst>
      </pc:sldChg>
      <pc:sldChg chg="add">
        <pc:chgData name="Lines, Todd" userId="afaf7c3a-e8aa-4568-882a-02ad8f9e19b0" providerId="ADAL" clId="{93A02428-D1D0-434B-9759-A64E4DC48CCE}" dt="2023-11-09T17:47:43.663" v="0"/>
        <pc:sldMkLst>
          <pc:docMk/>
          <pc:sldMk cId="0" sldId="1161"/>
        </pc:sldMkLst>
      </pc:sldChg>
      <pc:sldChg chg="add">
        <pc:chgData name="Lines, Todd" userId="afaf7c3a-e8aa-4568-882a-02ad8f9e19b0" providerId="ADAL" clId="{93A02428-D1D0-434B-9759-A64E4DC48CCE}" dt="2023-11-09T17:47:43.663" v="0"/>
        <pc:sldMkLst>
          <pc:docMk/>
          <pc:sldMk cId="0" sldId="1162"/>
        </pc:sldMkLst>
      </pc:sldChg>
      <pc:sldChg chg="add">
        <pc:chgData name="Lines, Todd" userId="afaf7c3a-e8aa-4568-882a-02ad8f9e19b0" providerId="ADAL" clId="{93A02428-D1D0-434B-9759-A64E4DC48CCE}" dt="2023-11-09T17:47:43.663" v="0"/>
        <pc:sldMkLst>
          <pc:docMk/>
          <pc:sldMk cId="0" sldId="1163"/>
        </pc:sldMkLst>
      </pc:sldChg>
      <pc:sldChg chg="add ord">
        <pc:chgData name="Lines, Todd" userId="afaf7c3a-e8aa-4568-882a-02ad8f9e19b0" providerId="ADAL" clId="{93A02428-D1D0-434B-9759-A64E4DC48CCE}" dt="2023-11-09T18:16:25.455" v="1192"/>
        <pc:sldMkLst>
          <pc:docMk/>
          <pc:sldMk cId="2265554757" sldId="1353"/>
        </pc:sldMkLst>
      </pc:sldChg>
      <pc:sldChg chg="modSp new mod">
        <pc:chgData name="Lines, Todd" userId="afaf7c3a-e8aa-4568-882a-02ad8f9e19b0" providerId="ADAL" clId="{93A02428-D1D0-434B-9759-A64E4DC48CCE}" dt="2023-11-09T17:51:35.504" v="5" actId="20577"/>
        <pc:sldMkLst>
          <pc:docMk/>
          <pc:sldMk cId="168290227" sldId="1354"/>
        </pc:sldMkLst>
        <pc:spChg chg="mod">
          <ac:chgData name="Lines, Todd" userId="afaf7c3a-e8aa-4568-882a-02ad8f9e19b0" providerId="ADAL" clId="{93A02428-D1D0-434B-9759-A64E4DC48CCE}" dt="2023-11-09T17:51:35.504" v="5" actId="20577"/>
          <ac:spMkLst>
            <pc:docMk/>
            <pc:sldMk cId="168290227" sldId="1354"/>
            <ac:spMk id="2" creationId="{072D5D6B-864F-1A5D-2E6D-657827DBCD30}"/>
          </ac:spMkLst>
        </pc:spChg>
      </pc:sldChg>
      <pc:sldChg chg="addSp delSp modSp add mod chgLayout">
        <pc:chgData name="Lines, Todd" userId="afaf7c3a-e8aa-4568-882a-02ad8f9e19b0" providerId="ADAL" clId="{93A02428-D1D0-434B-9759-A64E4DC48CCE}" dt="2023-11-09T18:02:52.030" v="424"/>
        <pc:sldMkLst>
          <pc:docMk/>
          <pc:sldMk cId="2360740358" sldId="1355"/>
        </pc:sldMkLst>
        <pc:spChg chg="add mod ord">
          <ac:chgData name="Lines, Todd" userId="afaf7c3a-e8aa-4568-882a-02ad8f9e19b0" providerId="ADAL" clId="{93A02428-D1D0-434B-9759-A64E4DC48CCE}" dt="2023-11-09T18:02:52.030" v="424"/>
          <ac:spMkLst>
            <pc:docMk/>
            <pc:sldMk cId="2360740358" sldId="1355"/>
            <ac:spMk id="3" creationId="{C72C1694-E138-85A1-F3FC-2FA8D8F5EDBC}"/>
          </ac:spMkLst>
        </pc:spChg>
        <pc:spChg chg="mod">
          <ac:chgData name="Lines, Todd" userId="afaf7c3a-e8aa-4568-882a-02ad8f9e19b0" providerId="ADAL" clId="{93A02428-D1D0-434B-9759-A64E4DC48CCE}" dt="2023-11-09T17:55:28.309" v="75" actId="165"/>
          <ac:spMkLst>
            <pc:docMk/>
            <pc:sldMk cId="2360740358" sldId="1355"/>
            <ac:spMk id="6"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7" creationId="{00000000-0000-0000-0000-000000000000}"/>
          </ac:spMkLst>
        </pc:spChg>
        <pc:spChg chg="del mod">
          <ac:chgData name="Lines, Todd" userId="afaf7c3a-e8aa-4568-882a-02ad8f9e19b0" providerId="ADAL" clId="{93A02428-D1D0-434B-9759-A64E4DC48CCE}" dt="2023-11-09T17:57:46.964" v="109" actId="478"/>
          <ac:spMkLst>
            <pc:docMk/>
            <pc:sldMk cId="2360740358" sldId="1355"/>
            <ac:spMk id="9" creationId="{00000000-0000-0000-0000-000000000000}"/>
          </ac:spMkLst>
        </pc:spChg>
        <pc:spChg chg="del mod">
          <ac:chgData name="Lines, Todd" userId="afaf7c3a-e8aa-4568-882a-02ad8f9e19b0" providerId="ADAL" clId="{93A02428-D1D0-434B-9759-A64E4DC48CCE}" dt="2023-11-09T17:57:38.687" v="106" actId="478"/>
          <ac:spMkLst>
            <pc:docMk/>
            <pc:sldMk cId="2360740358" sldId="1355"/>
            <ac:spMk id="10"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2"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3"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4"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5" creationId="{00000000-0000-0000-0000-000000000000}"/>
          </ac:spMkLst>
        </pc:spChg>
        <pc:spChg chg="mod">
          <ac:chgData name="Lines, Todd" userId="afaf7c3a-e8aa-4568-882a-02ad8f9e19b0" providerId="ADAL" clId="{93A02428-D1D0-434B-9759-A64E4DC48CCE}" dt="2023-11-09T17:56:18.473" v="94" actId="20577"/>
          <ac:spMkLst>
            <pc:docMk/>
            <pc:sldMk cId="2360740358" sldId="1355"/>
            <ac:spMk id="16"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7"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8" creationId="{00000000-0000-0000-0000-000000000000}"/>
          </ac:spMkLst>
        </pc:spChg>
        <pc:spChg chg="mod">
          <ac:chgData name="Lines, Todd" userId="afaf7c3a-e8aa-4568-882a-02ad8f9e19b0" providerId="ADAL" clId="{93A02428-D1D0-434B-9759-A64E4DC48CCE}" dt="2023-11-09T17:56:54.071" v="100" actId="1076"/>
          <ac:spMkLst>
            <pc:docMk/>
            <pc:sldMk cId="2360740358" sldId="1355"/>
            <ac:spMk id="21" creationId="{00000000-0000-0000-0000-000000000000}"/>
          </ac:spMkLst>
        </pc:spChg>
        <pc:spChg chg="del mod">
          <ac:chgData name="Lines, Todd" userId="afaf7c3a-e8aa-4568-882a-02ad8f9e19b0" providerId="ADAL" clId="{93A02428-D1D0-434B-9759-A64E4DC48CCE}" dt="2023-11-09T17:57:57.436" v="112" actId="478"/>
          <ac:spMkLst>
            <pc:docMk/>
            <pc:sldMk cId="2360740358" sldId="1355"/>
            <ac:spMk id="22" creationId="{00000000-0000-0000-0000-000000000000}"/>
          </ac:spMkLst>
        </pc:spChg>
        <pc:spChg chg="del mod">
          <ac:chgData name="Lines, Todd" userId="afaf7c3a-e8aa-4568-882a-02ad8f9e19b0" providerId="ADAL" clId="{93A02428-D1D0-434B-9759-A64E4DC48CCE}" dt="2023-11-09T17:57:51.200" v="110" actId="478"/>
          <ac:spMkLst>
            <pc:docMk/>
            <pc:sldMk cId="2360740358" sldId="1355"/>
            <ac:spMk id="26" creationId="{00000000-0000-0000-0000-000000000000}"/>
          </ac:spMkLst>
        </pc:spChg>
        <pc:spChg chg="del mod">
          <ac:chgData name="Lines, Todd" userId="afaf7c3a-e8aa-4568-882a-02ad8f9e19b0" providerId="ADAL" clId="{93A02428-D1D0-434B-9759-A64E4DC48CCE}" dt="2023-11-09T17:57:55.345" v="111" actId="478"/>
          <ac:spMkLst>
            <pc:docMk/>
            <pc:sldMk cId="2360740358" sldId="1355"/>
            <ac:spMk id="27" creationId="{00000000-0000-0000-0000-000000000000}"/>
          </ac:spMkLst>
        </pc:spChg>
        <pc:spChg chg="mod topLvl">
          <ac:chgData name="Lines, Todd" userId="afaf7c3a-e8aa-4568-882a-02ad8f9e19b0" providerId="ADAL" clId="{93A02428-D1D0-434B-9759-A64E4DC48CCE}" dt="2023-11-09T17:55:28.309" v="75" actId="165"/>
          <ac:spMkLst>
            <pc:docMk/>
            <pc:sldMk cId="2360740358" sldId="1355"/>
            <ac:spMk id="40" creationId="{00000000-0000-0000-0000-000000000000}"/>
          </ac:spMkLst>
        </pc:spChg>
        <pc:spChg chg="add mod ord">
          <ac:chgData name="Lines, Todd" userId="afaf7c3a-e8aa-4568-882a-02ad8f9e19b0" providerId="ADAL" clId="{93A02428-D1D0-434B-9759-A64E4DC48CCE}" dt="2023-11-09T17:59:25.765" v="302" actId="20577"/>
          <ac:spMkLst>
            <pc:docMk/>
            <pc:sldMk cId="2360740358" sldId="1355"/>
            <ac:spMk id="41" creationId="{1C23C0C1-A64A-B73D-9CFB-61F733AC6D93}"/>
          </ac:spMkLst>
        </pc:spChg>
        <pc:spChg chg="mod topLvl">
          <ac:chgData name="Lines, Todd" userId="afaf7c3a-e8aa-4568-882a-02ad8f9e19b0" providerId="ADAL" clId="{93A02428-D1D0-434B-9759-A64E4DC48CCE}" dt="2023-11-09T17:55:28.309" v="75" actId="165"/>
          <ac:spMkLst>
            <pc:docMk/>
            <pc:sldMk cId="2360740358" sldId="1355"/>
            <ac:spMk id="42" creationId="{00000000-0000-0000-0000-000000000000}"/>
          </ac:spMkLst>
        </pc:spChg>
        <pc:spChg chg="mod topLvl">
          <ac:chgData name="Lines, Todd" userId="afaf7c3a-e8aa-4568-882a-02ad8f9e19b0" providerId="ADAL" clId="{93A02428-D1D0-434B-9759-A64E4DC48CCE}" dt="2023-11-09T17:55:28.309" v="75" actId="165"/>
          <ac:spMkLst>
            <pc:docMk/>
            <pc:sldMk cId="2360740358" sldId="1355"/>
            <ac:spMk id="43" creationId="{00000000-0000-0000-0000-000000000000}"/>
          </ac:spMkLst>
        </pc:spChg>
        <pc:spChg chg="mod">
          <ac:chgData name="Lines, Todd" userId="afaf7c3a-e8aa-4568-882a-02ad8f9e19b0" providerId="ADAL" clId="{93A02428-D1D0-434B-9759-A64E4DC48CCE}" dt="2023-11-09T17:57:58.870" v="113"/>
          <ac:spMkLst>
            <pc:docMk/>
            <pc:sldMk cId="2360740358" sldId="1355"/>
            <ac:spMk id="45" creationId="{9CCD299C-4E82-DC44-0A2E-8AACEF20F3D4}"/>
          </ac:spMkLst>
        </pc:spChg>
        <pc:spChg chg="mod">
          <ac:chgData name="Lines, Todd" userId="afaf7c3a-e8aa-4568-882a-02ad8f9e19b0" providerId="ADAL" clId="{93A02428-D1D0-434B-9759-A64E4DC48CCE}" dt="2023-11-09T17:57:58.870" v="113"/>
          <ac:spMkLst>
            <pc:docMk/>
            <pc:sldMk cId="2360740358" sldId="1355"/>
            <ac:spMk id="46" creationId="{200CE30B-A161-D986-27A2-4DD3B525C9F4}"/>
          </ac:spMkLst>
        </pc:spChg>
        <pc:grpChg chg="add del mod">
          <ac:chgData name="Lines, Todd" userId="afaf7c3a-e8aa-4568-882a-02ad8f9e19b0" providerId="ADAL" clId="{93A02428-D1D0-434B-9759-A64E4DC48CCE}" dt="2023-11-09T17:55:28.309" v="75" actId="165"/>
          <ac:grpSpMkLst>
            <pc:docMk/>
            <pc:sldMk cId="2360740358" sldId="1355"/>
            <ac:grpSpMk id="2" creationId="{35B98DFE-D1B2-F9D3-A04D-45DE2B71BF3A}"/>
          </ac:grpSpMkLst>
        </pc:grpChg>
        <pc:grpChg chg="mod topLvl">
          <ac:chgData name="Lines, Todd" userId="afaf7c3a-e8aa-4568-882a-02ad8f9e19b0" providerId="ADAL" clId="{93A02428-D1D0-434B-9759-A64E4DC48CCE}" dt="2023-11-09T17:55:28.309" v="75" actId="165"/>
          <ac:grpSpMkLst>
            <pc:docMk/>
            <pc:sldMk cId="2360740358" sldId="1355"/>
            <ac:grpSpMk id="4" creationId="{00000000-0000-0000-0000-000000000000}"/>
          </ac:grpSpMkLst>
        </pc:grpChg>
        <pc:grpChg chg="mod">
          <ac:chgData name="Lines, Todd" userId="afaf7c3a-e8aa-4568-882a-02ad8f9e19b0" providerId="ADAL" clId="{93A02428-D1D0-434B-9759-A64E4DC48CCE}" dt="2023-11-09T17:55:28.309" v="75" actId="165"/>
          <ac:grpSpMkLst>
            <pc:docMk/>
            <pc:sldMk cId="2360740358" sldId="1355"/>
            <ac:grpSpMk id="8" creationId="{00000000-0000-0000-0000-000000000000}"/>
          </ac:grpSpMkLst>
        </pc:grpChg>
        <pc:grpChg chg="mod">
          <ac:chgData name="Lines, Todd" userId="afaf7c3a-e8aa-4568-882a-02ad8f9e19b0" providerId="ADAL" clId="{93A02428-D1D0-434B-9759-A64E4DC48CCE}" dt="2023-11-09T17:55:28.309" v="75" actId="165"/>
          <ac:grpSpMkLst>
            <pc:docMk/>
            <pc:sldMk cId="2360740358" sldId="1355"/>
            <ac:grpSpMk id="19" creationId="{00000000-0000-0000-0000-000000000000}"/>
          </ac:grpSpMkLst>
        </pc:grpChg>
        <pc:grpChg chg="mod">
          <ac:chgData name="Lines, Todd" userId="afaf7c3a-e8aa-4568-882a-02ad8f9e19b0" providerId="ADAL" clId="{93A02428-D1D0-434B-9759-A64E4DC48CCE}" dt="2023-11-09T17:55:28.309" v="75" actId="165"/>
          <ac:grpSpMkLst>
            <pc:docMk/>
            <pc:sldMk cId="2360740358" sldId="1355"/>
            <ac:grpSpMk id="20" creationId="{00000000-0000-0000-0000-000000000000}"/>
          </ac:grpSpMkLst>
        </pc:grpChg>
        <pc:grpChg chg="add mod">
          <ac:chgData name="Lines, Todd" userId="afaf7c3a-e8aa-4568-882a-02ad8f9e19b0" providerId="ADAL" clId="{93A02428-D1D0-434B-9759-A64E4DC48CCE}" dt="2023-11-09T17:58:03.712" v="114" actId="1076"/>
          <ac:grpSpMkLst>
            <pc:docMk/>
            <pc:sldMk cId="2360740358" sldId="1355"/>
            <ac:grpSpMk id="44" creationId="{6CFF535B-6223-A711-CEF1-E3B2D0785271}"/>
          </ac:grpSpMkLst>
        </pc:grpChg>
        <pc:graphicFrameChg chg="del mod">
          <ac:chgData name="Lines, Todd" userId="afaf7c3a-e8aa-4568-882a-02ad8f9e19b0" providerId="ADAL" clId="{93A02428-D1D0-434B-9759-A64E4DC48CCE}" dt="2023-11-09T17:57:35.095" v="105" actId="478"/>
          <ac:graphicFrameMkLst>
            <pc:docMk/>
            <pc:sldMk cId="2360740358" sldId="1355"/>
            <ac:graphicFrameMk id="5" creationId="{00000000-0000-0000-0000-000000000000}"/>
          </ac:graphicFrameMkLst>
        </pc:graphicFrameChg>
        <pc:graphicFrameChg chg="del mod">
          <ac:chgData name="Lines, Todd" userId="afaf7c3a-e8aa-4568-882a-02ad8f9e19b0" providerId="ADAL" clId="{93A02428-D1D0-434B-9759-A64E4DC48CCE}" dt="2023-11-09T17:57:44.849" v="108" actId="478"/>
          <ac:graphicFrameMkLst>
            <pc:docMk/>
            <pc:sldMk cId="2360740358" sldId="1355"/>
            <ac:graphicFrameMk id="11" creationId="{00000000-0000-0000-0000-000000000000}"/>
          </ac:graphicFrameMkLst>
        </pc:graphicFrameChg>
        <pc:cxnChg chg="del mod">
          <ac:chgData name="Lines, Todd" userId="afaf7c3a-e8aa-4568-882a-02ad8f9e19b0" providerId="ADAL" clId="{93A02428-D1D0-434B-9759-A64E4DC48CCE}" dt="2023-11-09T17:57:28.554" v="104" actId="478"/>
          <ac:cxnSpMkLst>
            <pc:docMk/>
            <pc:sldMk cId="2360740358" sldId="1355"/>
            <ac:cxnSpMk id="23"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24" creationId="{00000000-0000-0000-0000-000000000000}"/>
          </ac:cxnSpMkLst>
        </pc:cxnChg>
        <pc:cxnChg chg="del mod">
          <ac:chgData name="Lines, Todd" userId="afaf7c3a-e8aa-4568-882a-02ad8f9e19b0" providerId="ADAL" clId="{93A02428-D1D0-434B-9759-A64E4DC48CCE}" dt="2023-11-09T17:57:41.978" v="107" actId="478"/>
          <ac:cxnSpMkLst>
            <pc:docMk/>
            <pc:sldMk cId="2360740358" sldId="1355"/>
            <ac:cxnSpMk id="25"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28"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29"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0"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1"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2"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3"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4"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5"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6"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7"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8"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9" creationId="{00000000-0000-0000-0000-000000000000}"/>
          </ac:cxnSpMkLst>
        </pc:cxnChg>
      </pc:sldChg>
      <pc:sldChg chg="modSp add mod">
        <pc:chgData name="Lines, Todd" userId="afaf7c3a-e8aa-4568-882a-02ad8f9e19b0" providerId="ADAL" clId="{93A02428-D1D0-434B-9759-A64E4DC48CCE}" dt="2023-11-09T18:00:49.575" v="421" actId="20577"/>
        <pc:sldMkLst>
          <pc:docMk/>
          <pc:sldMk cId="2711817050" sldId="1356"/>
        </pc:sldMkLst>
        <pc:spChg chg="mod">
          <ac:chgData name="Lines, Todd" userId="afaf7c3a-e8aa-4568-882a-02ad8f9e19b0" providerId="ADAL" clId="{93A02428-D1D0-434B-9759-A64E4DC48CCE}" dt="2023-11-09T18:00:49.575" v="421" actId="20577"/>
          <ac:spMkLst>
            <pc:docMk/>
            <pc:sldMk cId="2711817050" sldId="1356"/>
            <ac:spMk id="41" creationId="{1C23C0C1-A64A-B73D-9CFB-61F733AC6D93}"/>
          </ac:spMkLst>
        </pc:spChg>
      </pc:sldChg>
      <pc:sldChg chg="addSp modSp add mod modClrScheme chgLayout">
        <pc:chgData name="Lines, Todd" userId="afaf7c3a-e8aa-4568-882a-02ad8f9e19b0" providerId="ADAL" clId="{93A02428-D1D0-434B-9759-A64E4DC48CCE}" dt="2023-11-09T18:10:13.862" v="932" actId="6549"/>
        <pc:sldMkLst>
          <pc:docMk/>
          <pc:sldMk cId="306908891" sldId="1357"/>
        </pc:sldMkLst>
        <pc:spChg chg="add mod ord">
          <ac:chgData name="Lines, Todd" userId="afaf7c3a-e8aa-4568-882a-02ad8f9e19b0" providerId="ADAL" clId="{93A02428-D1D0-434B-9759-A64E4DC48CCE}" dt="2023-11-09T18:06:26.943" v="454" actId="20577"/>
          <ac:spMkLst>
            <pc:docMk/>
            <pc:sldMk cId="306908891" sldId="1357"/>
            <ac:spMk id="3" creationId="{1B008915-D770-28C6-2E90-D6DAF8EA5D58}"/>
          </ac:spMkLst>
        </pc:spChg>
        <pc:spChg chg="add mod ord">
          <ac:chgData name="Lines, Todd" userId="afaf7c3a-e8aa-4568-882a-02ad8f9e19b0" providerId="ADAL" clId="{93A02428-D1D0-434B-9759-A64E4DC48CCE}" dt="2023-11-09T18:10:13.862" v="932" actId="6549"/>
          <ac:spMkLst>
            <pc:docMk/>
            <pc:sldMk cId="306908891" sldId="1357"/>
            <ac:spMk id="4" creationId="{D1087A65-3D52-3CA6-2404-C30AFE4A9952}"/>
          </ac:spMkLst>
        </pc:spChg>
        <pc:spChg chg="mod">
          <ac:chgData name="Lines, Todd" userId="afaf7c3a-e8aa-4568-882a-02ad8f9e19b0" providerId="ADAL" clId="{93A02428-D1D0-434B-9759-A64E4DC48CCE}" dt="2023-11-09T18:06:06.670" v="443" actId="404"/>
          <ac:spMkLst>
            <pc:docMk/>
            <pc:sldMk cId="306908891" sldId="1357"/>
            <ac:spMk id="5"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7"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1"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3"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4"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5"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6"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7"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8"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3"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3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37"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38"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1"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3"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5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62" creationId="{00000000-0000-0000-0000-000000000000}"/>
          </ac:spMkLst>
        </pc:spChg>
        <pc:grpChg chg="add mod">
          <ac:chgData name="Lines, Todd" userId="afaf7c3a-e8aa-4568-882a-02ad8f9e19b0" providerId="ADAL" clId="{93A02428-D1D0-434B-9759-A64E4DC48CCE}" dt="2023-11-09T18:06:22.177" v="445" actId="1076"/>
          <ac:grpSpMkLst>
            <pc:docMk/>
            <pc:sldMk cId="306908891" sldId="1357"/>
            <ac:grpSpMk id="2" creationId="{9E36A1ED-8961-389E-7917-70F1169075CF}"/>
          </ac:grpSpMkLst>
        </pc:grpChg>
        <pc:graphicFrameChg chg="mod">
          <ac:chgData name="Lines, Todd" userId="afaf7c3a-e8aa-4568-882a-02ad8f9e19b0" providerId="ADAL" clId="{93A02428-D1D0-434B-9759-A64E4DC48CCE}" dt="2023-11-09T18:05:58.163" v="437" actId="164"/>
          <ac:graphicFrameMkLst>
            <pc:docMk/>
            <pc:sldMk cId="306908891" sldId="1357"/>
            <ac:graphicFrameMk id="44" creationId="{00000000-0000-0000-0000-000000000000}"/>
          </ac:graphicFrameMkLst>
        </pc:graphicFrameChg>
        <pc:cxnChg chg="mod">
          <ac:chgData name="Lines, Todd" userId="afaf7c3a-e8aa-4568-882a-02ad8f9e19b0" providerId="ADAL" clId="{93A02428-D1D0-434B-9759-A64E4DC48CCE}" dt="2023-11-09T18:06:05.584" v="442" actId="404"/>
          <ac:cxnSpMkLst>
            <pc:docMk/>
            <pc:sldMk cId="306908891" sldId="1357"/>
            <ac:cxnSpMk id="26"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27"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30"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31"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35" creationId="{00000000-0000-0000-0000-000000000000}"/>
          </ac:cxnSpMkLst>
        </pc:cxnChg>
        <pc:cxnChg chg="mod">
          <ac:chgData name="Lines, Todd" userId="afaf7c3a-e8aa-4568-882a-02ad8f9e19b0" providerId="ADAL" clId="{93A02428-D1D0-434B-9759-A64E4DC48CCE}" dt="2023-11-09T18:06:18.267" v="444" actId="1582"/>
          <ac:cxnSpMkLst>
            <pc:docMk/>
            <pc:sldMk cId="306908891" sldId="1357"/>
            <ac:cxnSpMk id="36"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54"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59" creationId="{00000000-0000-0000-0000-000000000000}"/>
          </ac:cxnSpMkLst>
        </pc:cxnChg>
      </pc:sldChg>
      <pc:sldChg chg="addSp modSp add mod">
        <pc:chgData name="Lines, Todd" userId="afaf7c3a-e8aa-4568-882a-02ad8f9e19b0" providerId="ADAL" clId="{93A02428-D1D0-434B-9759-A64E4DC48CCE}" dt="2023-11-09T18:10:05.963" v="931" actId="6549"/>
        <pc:sldMkLst>
          <pc:docMk/>
          <pc:sldMk cId="3242241920" sldId="1358"/>
        </pc:sldMkLst>
        <pc:spChg chg="mod">
          <ac:chgData name="Lines, Todd" userId="afaf7c3a-e8aa-4568-882a-02ad8f9e19b0" providerId="ADAL" clId="{93A02428-D1D0-434B-9759-A64E4DC48CCE}" dt="2023-11-09T18:10:05.963" v="931" actId="6549"/>
          <ac:spMkLst>
            <pc:docMk/>
            <pc:sldMk cId="3242241920" sldId="1358"/>
            <ac:spMk id="10" creationId="{378A7717-5770-ED33-1FD5-D63B2299F57B}"/>
          </ac:spMkLst>
        </pc:spChg>
        <pc:spChg chg="add mod">
          <ac:chgData name="Lines, Todd" userId="afaf7c3a-e8aa-4568-882a-02ad8f9e19b0" providerId="ADAL" clId="{93A02428-D1D0-434B-9759-A64E4DC48CCE}" dt="2023-11-09T18:09:35.938" v="870" actId="1076"/>
          <ac:spMkLst>
            <pc:docMk/>
            <pc:sldMk cId="3242241920" sldId="1358"/>
            <ac:spMk id="11" creationId="{2231095D-5346-5B42-EF93-1B779D7BCAB3}"/>
          </ac:spMkLst>
        </pc:spChg>
        <pc:spChg chg="add mod">
          <ac:chgData name="Lines, Todd" userId="afaf7c3a-e8aa-4568-882a-02ad8f9e19b0" providerId="ADAL" clId="{93A02428-D1D0-434B-9759-A64E4DC48CCE}" dt="2023-11-09T18:09:45.314" v="873" actId="1076"/>
          <ac:spMkLst>
            <pc:docMk/>
            <pc:sldMk cId="3242241920" sldId="1358"/>
            <ac:spMk id="13" creationId="{0E65E666-407F-04AD-62AE-0CEAE36AF2F0}"/>
          </ac:spMkLst>
        </pc:spChg>
      </pc:sldChg>
      <pc:sldChg chg="modSp add mod">
        <pc:chgData name="Lines, Todd" userId="afaf7c3a-e8aa-4568-882a-02ad8f9e19b0" providerId="ADAL" clId="{93A02428-D1D0-434B-9759-A64E4DC48CCE}" dt="2023-11-09T18:11:23.708" v="1032" actId="6549"/>
        <pc:sldMkLst>
          <pc:docMk/>
          <pc:sldMk cId="735461185" sldId="1359"/>
        </pc:sldMkLst>
        <pc:spChg chg="mod">
          <ac:chgData name="Lines, Todd" userId="afaf7c3a-e8aa-4568-882a-02ad8f9e19b0" providerId="ADAL" clId="{93A02428-D1D0-434B-9759-A64E4DC48CCE}" dt="2023-11-09T18:11:23.708" v="1032" actId="6549"/>
          <ac:spMkLst>
            <pc:docMk/>
            <pc:sldMk cId="735461185" sldId="1359"/>
            <ac:spMk id="10" creationId="{378A7717-5770-ED33-1FD5-D63B2299F57B}"/>
          </ac:spMkLst>
        </pc:spChg>
      </pc:sldChg>
      <pc:sldChg chg="modSp add mod">
        <pc:chgData name="Lines, Todd" userId="afaf7c3a-e8aa-4568-882a-02ad8f9e19b0" providerId="ADAL" clId="{93A02428-D1D0-434B-9759-A64E4DC48CCE}" dt="2023-11-09T18:12:20.777" v="1057" actId="6549"/>
        <pc:sldMkLst>
          <pc:docMk/>
          <pc:sldMk cId="2116202902" sldId="1360"/>
        </pc:sldMkLst>
        <pc:spChg chg="mod">
          <ac:chgData name="Lines, Todd" userId="afaf7c3a-e8aa-4568-882a-02ad8f9e19b0" providerId="ADAL" clId="{93A02428-D1D0-434B-9759-A64E4DC48CCE}" dt="2023-11-09T18:12:20.777" v="1057" actId="6549"/>
          <ac:spMkLst>
            <pc:docMk/>
            <pc:sldMk cId="2116202902" sldId="1360"/>
            <ac:spMk id="10" creationId="{378A7717-5770-ED33-1FD5-D63B2299F57B}"/>
          </ac:spMkLst>
        </pc:spChg>
      </pc:sldChg>
      <pc:sldChg chg="modSp add mod">
        <pc:chgData name="Lines, Todd" userId="afaf7c3a-e8aa-4568-882a-02ad8f9e19b0" providerId="ADAL" clId="{93A02428-D1D0-434B-9759-A64E4DC48CCE}" dt="2023-11-09T18:13:54.965" v="1182" actId="1076"/>
        <pc:sldMkLst>
          <pc:docMk/>
          <pc:sldMk cId="546681329" sldId="1361"/>
        </pc:sldMkLst>
        <pc:spChg chg="mod">
          <ac:chgData name="Lines, Todd" userId="afaf7c3a-e8aa-4568-882a-02ad8f9e19b0" providerId="ADAL" clId="{93A02428-D1D0-434B-9759-A64E4DC48CCE}" dt="2023-11-09T18:13:47.469" v="1180" actId="20577"/>
          <ac:spMkLst>
            <pc:docMk/>
            <pc:sldMk cId="546681329" sldId="1361"/>
            <ac:spMk id="10" creationId="{378A7717-5770-ED33-1FD5-D63B2299F57B}"/>
          </ac:spMkLst>
        </pc:spChg>
        <pc:grpChg chg="mod">
          <ac:chgData name="Lines, Todd" userId="afaf7c3a-e8aa-4568-882a-02ad8f9e19b0" providerId="ADAL" clId="{93A02428-D1D0-434B-9759-A64E4DC48CCE}" dt="2023-11-09T18:13:54.965" v="1182" actId="1076"/>
          <ac:grpSpMkLst>
            <pc:docMk/>
            <pc:sldMk cId="546681329" sldId="1361"/>
            <ac:grpSpMk id="6" creationId="{976429E0-6354-116C-7AEC-3EF4352CEDB9}"/>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99655-3A0A-41CA-A823-439383EF2FE6}" type="datetimeFigureOut">
              <a:rPr lang="en-US" smtClean="0"/>
              <a:t>11/14/2024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2AAC1-8A96-4C66-97BE-188E8EC7DD56}" type="slidenum">
              <a:rPr lang="en-US" smtClean="0"/>
              <a:t>‹#›</a:t>
            </a:fld>
            <a:endParaRPr lang="en-US"/>
          </a:p>
        </p:txBody>
      </p:sp>
    </p:spTree>
    <p:extLst>
      <p:ext uri="{BB962C8B-B14F-4D97-AF65-F5344CB8AC3E}">
        <p14:creationId xmlns:p14="http://schemas.microsoft.com/office/powerpoint/2010/main" val="378235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F2AAC1-8A96-4C66-97BE-188E8EC7DD56}" type="slidenum">
              <a:rPr lang="en-US" smtClean="0"/>
              <a:t>22</a:t>
            </a:fld>
            <a:endParaRPr lang="en-US"/>
          </a:p>
        </p:txBody>
      </p:sp>
    </p:spTree>
    <p:extLst>
      <p:ext uri="{BB962C8B-B14F-4D97-AF65-F5344CB8AC3E}">
        <p14:creationId xmlns:p14="http://schemas.microsoft.com/office/powerpoint/2010/main" val="383823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57A41FF-3280-4E23-9B84-59755E07D1ED}" type="slidenum">
              <a:rPr lang="en-US"/>
              <a:pPr/>
              <a:t>39</a:t>
            </a:fld>
            <a:endParaRPr lang="en-US"/>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3BDD041-5D81-4EDB-AE63-AFA821DE50C3}" type="slidenum">
              <a:rPr lang="en-US"/>
              <a:pPr/>
              <a:t>40</a:t>
            </a:fld>
            <a:endParaRPr lang="en-US"/>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49E1B-97D2-4345-9AC7-ADCBFFAD7BF2}"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49E1B-97D2-4345-9AC7-ADCBFFAD7BF2}" type="datetimeFigureOut">
              <a:rPr lang="en-US" smtClean="0"/>
              <a:pPr/>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D9C8A-67E5-44E8-8E76-A879B5871C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5D6B-864F-1A5D-2E6D-657827DBCD30}"/>
              </a:ext>
            </a:extLst>
          </p:cNvPr>
          <p:cNvSpPr>
            <a:spLocks noGrp="1"/>
          </p:cNvSpPr>
          <p:nvPr>
            <p:ph type="ctrTitle"/>
          </p:nvPr>
        </p:nvSpPr>
        <p:spPr/>
        <p:txBody>
          <a:bodyPr/>
          <a:lstStyle/>
          <a:p>
            <a:r>
              <a:rPr lang="en-US" dirty="0"/>
              <a:t>36</a:t>
            </a:r>
          </a:p>
        </p:txBody>
      </p:sp>
      <p:sp>
        <p:nvSpPr>
          <p:cNvPr id="3" name="Subtitle 2">
            <a:extLst>
              <a:ext uri="{FF2B5EF4-FFF2-40B4-BE49-F238E27FC236}">
                <a16:creationId xmlns:a16="http://schemas.microsoft.com/office/drawing/2014/main" id="{A8C26285-307F-3B8D-60DA-42691A0B34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29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223.36.4</a:t>
            </a:r>
          </a:p>
        </p:txBody>
      </p:sp>
      <p:sp>
        <p:nvSpPr>
          <p:cNvPr id="3" name="Content Placeholder 2"/>
          <p:cNvSpPr>
            <a:spLocks noGrp="1"/>
          </p:cNvSpPr>
          <p:nvPr>
            <p:ph idx="1"/>
          </p:nvPr>
        </p:nvSpPr>
        <p:spPr/>
        <p:txBody>
          <a:bodyPr/>
          <a:lstStyle/>
          <a:p>
            <a:pPr>
              <a:buNone/>
            </a:pPr>
            <a:r>
              <a:rPr lang="en-US" dirty="0"/>
              <a:t>What is the average kinetic energy of electrons in a conductor in equilibrium?</a:t>
            </a:r>
          </a:p>
          <a:p>
            <a:pPr marL="514350" indent="-514350">
              <a:buFont typeface="+mj-lt"/>
              <a:buAutoNum type="alphaLcParenR"/>
            </a:pPr>
            <a:r>
              <a:rPr lang="en-US" dirty="0"/>
              <a:t>0</a:t>
            </a:r>
          </a:p>
          <a:p>
            <a:pPr marL="514350" indent="-514350">
              <a:buFont typeface="+mj-lt"/>
              <a:buAutoNum type="alphaLcParenR"/>
            </a:pPr>
            <a:r>
              <a:rPr lang="en-US" dirty="0"/>
              <a:t>(3/2)</a:t>
            </a:r>
            <a:r>
              <a:rPr lang="en-US" dirty="0" err="1"/>
              <a:t>kT</a:t>
            </a:r>
            <a:endParaRPr lang="en-US" dirty="0"/>
          </a:p>
          <a:p>
            <a:pPr marL="514350" indent="-514350">
              <a:buFont typeface="+mj-lt"/>
              <a:buAutoNum type="alphaLcParenR"/>
            </a:pPr>
            <a:r>
              <a:rPr lang="en-US" dirty="0"/>
              <a:t>(3/2)RT</a:t>
            </a:r>
          </a:p>
          <a:p>
            <a:pPr marL="514350" indent="-514350">
              <a:buFont typeface="+mj-lt"/>
              <a:buAutoNum type="alphaLcParenR"/>
            </a:pPr>
            <a:r>
              <a:rPr lang="en-US" dirty="0"/>
              <a:t>900m/s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sp>
        <p:nvSpPr>
          <p:cNvPr id="5" name="TextBox 4"/>
          <p:cNvSpPr txBox="1"/>
          <p:nvPr/>
        </p:nvSpPr>
        <p:spPr>
          <a:xfrm>
            <a:off x="4920343" y="3945710"/>
            <a:ext cx="2772228" cy="1384995"/>
          </a:xfrm>
          <a:prstGeom prst="rect">
            <a:avLst/>
          </a:prstGeom>
          <a:noFill/>
          <a:ln>
            <a:solidFill>
              <a:schemeClr val="tx1"/>
            </a:solidFill>
          </a:ln>
        </p:spPr>
        <p:txBody>
          <a:bodyPr wrap="square" rtlCol="0">
            <a:spAutoFit/>
          </a:bodyPr>
          <a:lstStyle/>
          <a:p>
            <a:r>
              <a:rPr lang="en-US" sz="2800" dirty="0"/>
              <a:t>For those who have taken </a:t>
            </a:r>
            <a:r>
              <a:rPr lang="en-US" sz="2800" dirty="0" err="1"/>
              <a:t>Thermo</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223.36.5</a:t>
            </a:r>
          </a:p>
        </p:txBody>
      </p:sp>
      <p:sp>
        <p:nvSpPr>
          <p:cNvPr id="3" name="Content Placeholder 2"/>
          <p:cNvSpPr>
            <a:spLocks noGrp="1"/>
          </p:cNvSpPr>
          <p:nvPr>
            <p:ph idx="1"/>
          </p:nvPr>
        </p:nvSpPr>
        <p:spPr/>
        <p:txBody>
          <a:bodyPr/>
          <a:lstStyle/>
          <a:p>
            <a:pPr>
              <a:buNone/>
            </a:pPr>
            <a:r>
              <a:rPr lang="en-US" dirty="0"/>
              <a:t>Which of the following are key in beginning an electric current?</a:t>
            </a:r>
          </a:p>
          <a:p>
            <a:pPr marL="514350" indent="-514350">
              <a:buFont typeface="+mj-lt"/>
              <a:buAutoNum type="alphaLcParenR"/>
            </a:pPr>
            <a:r>
              <a:rPr lang="en-US" dirty="0"/>
              <a:t>Chemical processes</a:t>
            </a:r>
          </a:p>
          <a:p>
            <a:pPr marL="514350" indent="-514350">
              <a:buFont typeface="+mj-lt"/>
              <a:buAutoNum type="alphaLcParenR"/>
            </a:pPr>
            <a:r>
              <a:rPr lang="en-US" dirty="0"/>
              <a:t>Non uniform charge distributions</a:t>
            </a:r>
          </a:p>
          <a:p>
            <a:pPr marL="514350" indent="-514350">
              <a:buFont typeface="+mj-lt"/>
              <a:buAutoNum type="alphaLcParenR"/>
            </a:pPr>
            <a:r>
              <a:rPr lang="en-US" dirty="0"/>
              <a:t>Frictional forces</a:t>
            </a:r>
          </a:p>
          <a:p>
            <a:pPr marL="514350" indent="-514350">
              <a:buFont typeface="+mj-lt"/>
              <a:buAutoNum type="alphaLcParenR"/>
            </a:pPr>
            <a:r>
              <a:rPr lang="en-US" dirty="0"/>
              <a:t>General relativity</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61846" y="2264898"/>
            <a:ext cx="2405576" cy="241964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sp>
        <p:nvSpPr>
          <p:cNvPr id="14" name="Rectangle 13"/>
          <p:cNvSpPr/>
          <p:nvPr/>
        </p:nvSpPr>
        <p:spPr>
          <a:xfrm rot="16200000">
            <a:off x="-657142" y="3443531"/>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2098841" y="3447478"/>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629945" y="3444240"/>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7" name="Rectangle 16"/>
          <p:cNvSpPr/>
          <p:nvPr/>
        </p:nvSpPr>
        <p:spPr>
          <a:xfrm rot="16200000">
            <a:off x="-807325" y="3426751"/>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8" name="Rectangle 17"/>
          <p:cNvSpPr/>
          <p:nvPr/>
        </p:nvSpPr>
        <p:spPr>
          <a:xfrm rot="16200000">
            <a:off x="2192696" y="3417075"/>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4" name="Group 19"/>
          <p:cNvGrpSpPr/>
          <p:nvPr/>
        </p:nvGrpSpPr>
        <p:grpSpPr>
          <a:xfrm rot="16200000">
            <a:off x="1988833" y="2122880"/>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41"/>
          <p:cNvGrpSpPr/>
          <p:nvPr/>
        </p:nvGrpSpPr>
        <p:grpSpPr>
          <a:xfrm rot="16200000">
            <a:off x="1978842" y="2447665"/>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1964096" y="3417076"/>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22" name="Oval 21"/>
          <p:cNvSpPr/>
          <p:nvPr/>
        </p:nvSpPr>
        <p:spPr>
          <a:xfrm rot="16200000">
            <a:off x="2690950" y="3020729"/>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4" name="Straight Arrow Connector 23"/>
          <p:cNvCxnSpPr/>
          <p:nvPr/>
        </p:nvCxnSpPr>
        <p:spPr>
          <a:xfrm rot="16200000" flipH="1">
            <a:off x="3640593" y="5513993"/>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sp>
        <p:nvSpPr>
          <p:cNvPr id="42" name="Freeform 41"/>
          <p:cNvSpPr/>
          <p:nvPr/>
        </p:nvSpPr>
        <p:spPr>
          <a:xfrm>
            <a:off x="4206240" y="1913207"/>
            <a:ext cx="1533379" cy="1589649"/>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5824025" y="1659986"/>
            <a:ext cx="1715213" cy="523220"/>
          </a:xfrm>
          <a:prstGeom prst="rect">
            <a:avLst/>
          </a:prstGeom>
          <a:noFill/>
        </p:spPr>
        <p:txBody>
          <a:bodyPr wrap="none" rtlCol="0">
            <a:spAutoFit/>
          </a:bodyPr>
          <a:lstStyle/>
          <a:p>
            <a:r>
              <a:rPr lang="en-US" sz="2800" dirty="0"/>
              <a:t>Conductor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Charge moves from the positive side of the capacitor to the negative side. The charge would like to move as far away from like charge as it can. Where would the charge like to be on the conducting wire?</a:t>
            </a:r>
          </a:p>
          <a:p>
            <a:pPr marL="514350" indent="-514350">
              <a:buFont typeface="+mj-lt"/>
              <a:buAutoNum type="alphaLcParenR"/>
            </a:pPr>
            <a:r>
              <a:rPr lang="en-US" dirty="0"/>
              <a:t>In the middle of the wire</a:t>
            </a:r>
          </a:p>
          <a:p>
            <a:pPr marL="514350" indent="-514350">
              <a:buFont typeface="+mj-lt"/>
              <a:buAutoNum type="alphaLcParenR"/>
            </a:pPr>
            <a:r>
              <a:rPr lang="en-US" dirty="0"/>
              <a:t>On the surface of the wire</a:t>
            </a:r>
          </a:p>
          <a:p>
            <a:pPr marL="514350" indent="-514350">
              <a:buFont typeface="+mj-lt"/>
              <a:buAutoNum type="alphaLcParenR"/>
            </a:pPr>
            <a:r>
              <a:rPr lang="en-US" dirty="0"/>
              <a:t>Uniformly spread in the wire.</a:t>
            </a:r>
          </a:p>
        </p:txBody>
      </p:sp>
    </p:spTree>
    <p:extLst>
      <p:ext uri="{BB962C8B-B14F-4D97-AF65-F5344CB8AC3E}">
        <p14:creationId xmlns:p14="http://schemas.microsoft.com/office/powerpoint/2010/main" val="323966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Is there free charge at point P in the wire?</a:t>
            </a:r>
          </a:p>
          <a:p>
            <a:pPr marL="514350" indent="-514350">
              <a:buFont typeface="+mj-lt"/>
              <a:buAutoNum type="alphaLcParenR"/>
            </a:pPr>
            <a:r>
              <a:rPr lang="en-US" dirty="0"/>
              <a:t>Yes</a:t>
            </a:r>
          </a:p>
          <a:p>
            <a:pPr marL="514350" indent="-514350">
              <a:buFont typeface="+mj-lt"/>
              <a:buAutoNum type="alphaLcParenR"/>
            </a:pPr>
            <a:r>
              <a:rPr lang="en-US" dirty="0"/>
              <a:t>No </a:t>
            </a:r>
          </a:p>
          <a:p>
            <a:pPr marL="514350" indent="-514350">
              <a:buFont typeface="+mj-lt"/>
              <a:buAutoNum type="alphaLcParenR"/>
            </a:pPr>
            <a:r>
              <a:rPr lang="en-US" dirty="0"/>
              <a:t>Maybe</a:t>
            </a:r>
          </a:p>
        </p:txBody>
      </p:sp>
      <p:sp>
        <p:nvSpPr>
          <p:cNvPr id="11" name="Oval 10">
            <a:extLst>
              <a:ext uri="{FF2B5EF4-FFF2-40B4-BE49-F238E27FC236}">
                <a16:creationId xmlns:a16="http://schemas.microsoft.com/office/drawing/2014/main" id="{2231095D-5346-5B42-EF93-1B779D7BCAB3}"/>
              </a:ext>
            </a:extLst>
          </p:cNvPr>
          <p:cNvSpPr/>
          <p:nvPr/>
        </p:nvSpPr>
        <p:spPr>
          <a:xfrm>
            <a:off x="6676379" y="6231610"/>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473219" y="5988609"/>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324224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B01EC-5A69-54AF-17F2-E1DA82CF80D9}"/>
              </a:ext>
            </a:extLst>
          </p:cNvPr>
          <p:cNvGrpSpPr/>
          <p:nvPr/>
        </p:nvGrpSpPr>
        <p:grpSpPr>
          <a:xfrm>
            <a:off x="2596736" y="2479565"/>
            <a:ext cx="5973168" cy="2555765"/>
            <a:chOff x="4419600" y="2151117"/>
            <a:chExt cx="5973168" cy="2555765"/>
          </a:xfrm>
        </p:grpSpPr>
        <p:sp>
          <p:nvSpPr>
            <p:cNvPr id="22" name="Oval 21"/>
            <p:cNvSpPr/>
            <p:nvPr/>
          </p:nvSpPr>
          <p:spPr>
            <a:xfrm>
              <a:off x="5018691" y="2947929"/>
              <a:ext cx="1095081" cy="14614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Oval 22"/>
            <p:cNvSpPr/>
            <p:nvPr/>
          </p:nvSpPr>
          <p:spPr>
            <a:xfrm>
              <a:off x="5207842" y="3065831"/>
              <a:ext cx="776512" cy="12191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B050"/>
                </a:solidFill>
              </a:endParaRPr>
            </a:p>
          </p:txBody>
        </p:sp>
        <p:sp>
          <p:nvSpPr>
            <p:cNvPr id="7" name="Text Box 9"/>
            <p:cNvSpPr txBox="1">
              <a:spLocks noChangeArrowheads="1"/>
            </p:cNvSpPr>
            <p:nvPr/>
          </p:nvSpPr>
          <p:spPr bwMode="auto">
            <a:xfrm>
              <a:off x="5610883" y="2932949"/>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9" name="Text Box 11"/>
            <p:cNvSpPr txBox="1">
              <a:spLocks noChangeArrowheads="1"/>
            </p:cNvSpPr>
            <p:nvPr/>
          </p:nvSpPr>
          <p:spPr bwMode="auto">
            <a:xfrm>
              <a:off x="5125458" y="3095713"/>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2" name="Text Box 14"/>
            <p:cNvSpPr txBox="1">
              <a:spLocks noChangeArrowheads="1"/>
            </p:cNvSpPr>
            <p:nvPr/>
          </p:nvSpPr>
          <p:spPr bwMode="auto">
            <a:xfrm>
              <a:off x="5875596" y="3289220"/>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3" name="Text Box 15"/>
            <p:cNvSpPr txBox="1">
              <a:spLocks noChangeArrowheads="1"/>
            </p:cNvSpPr>
            <p:nvPr/>
          </p:nvSpPr>
          <p:spPr bwMode="auto">
            <a:xfrm>
              <a:off x="5779482" y="3076723"/>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4" name="Text Box 16"/>
            <p:cNvSpPr txBox="1">
              <a:spLocks noChangeArrowheads="1"/>
            </p:cNvSpPr>
            <p:nvPr/>
          </p:nvSpPr>
          <p:spPr bwMode="auto">
            <a:xfrm>
              <a:off x="5304013" y="2943801"/>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5" name="Text Box 17"/>
            <p:cNvSpPr txBox="1">
              <a:spLocks noChangeArrowheads="1"/>
            </p:cNvSpPr>
            <p:nvPr/>
          </p:nvSpPr>
          <p:spPr bwMode="auto">
            <a:xfrm>
              <a:off x="5019148" y="3309114"/>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6" name="Text Box 18"/>
            <p:cNvSpPr txBox="1">
              <a:spLocks noChangeArrowheads="1"/>
            </p:cNvSpPr>
            <p:nvPr/>
          </p:nvSpPr>
          <p:spPr bwMode="auto">
            <a:xfrm>
              <a:off x="5002935" y="3574961"/>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9" name="Text Box 21"/>
            <p:cNvSpPr txBox="1">
              <a:spLocks noChangeArrowheads="1"/>
            </p:cNvSpPr>
            <p:nvPr/>
          </p:nvSpPr>
          <p:spPr bwMode="auto">
            <a:xfrm>
              <a:off x="5807274" y="4013518"/>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20" name="Text Box 22"/>
            <p:cNvSpPr txBox="1">
              <a:spLocks noChangeArrowheads="1"/>
            </p:cNvSpPr>
            <p:nvPr/>
          </p:nvSpPr>
          <p:spPr bwMode="auto">
            <a:xfrm>
              <a:off x="5924231" y="3512568"/>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1" name="Text Box 13"/>
            <p:cNvSpPr txBox="1">
              <a:spLocks noChangeArrowheads="1"/>
            </p:cNvSpPr>
            <p:nvPr/>
          </p:nvSpPr>
          <p:spPr bwMode="auto">
            <a:xfrm>
              <a:off x="5027253" y="3804638"/>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7" name="Text Box 19"/>
            <p:cNvSpPr txBox="1">
              <a:spLocks noChangeArrowheads="1"/>
            </p:cNvSpPr>
            <p:nvPr/>
          </p:nvSpPr>
          <p:spPr bwMode="auto">
            <a:xfrm>
              <a:off x="5124525" y="4010806"/>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8" name="Text Box 20"/>
            <p:cNvSpPr txBox="1">
              <a:spLocks noChangeArrowheads="1"/>
            </p:cNvSpPr>
            <p:nvPr/>
          </p:nvSpPr>
          <p:spPr bwMode="auto">
            <a:xfrm>
              <a:off x="5312120" y="4193461"/>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10" name="Text Box 12"/>
            <p:cNvSpPr txBox="1">
              <a:spLocks noChangeArrowheads="1"/>
            </p:cNvSpPr>
            <p:nvPr/>
          </p:nvSpPr>
          <p:spPr bwMode="auto">
            <a:xfrm>
              <a:off x="5634042" y="4188036"/>
              <a:ext cx="251992" cy="253916"/>
            </a:xfrm>
            <a:prstGeom prst="rect">
              <a:avLst/>
            </a:prstGeom>
            <a:noFill/>
            <a:ln w="9525">
              <a:noFill/>
              <a:miter lim="800000"/>
              <a:headEnd/>
              <a:tailEnd/>
            </a:ln>
            <a:effectLst/>
          </p:spPr>
          <p:txBody>
            <a:bodyPr wrap="none">
              <a:spAutoFit/>
            </a:bodyPr>
            <a:lstStyle/>
            <a:p>
              <a:r>
                <a:rPr lang="en-US" sz="1050" dirty="0"/>
                <a:t>+</a:t>
              </a:r>
            </a:p>
          </p:txBody>
        </p:sp>
        <p:sp>
          <p:nvSpPr>
            <p:cNvPr id="5" name="Text Box 7"/>
            <p:cNvSpPr txBox="1">
              <a:spLocks noChangeArrowheads="1"/>
            </p:cNvSpPr>
            <p:nvPr/>
          </p:nvSpPr>
          <p:spPr bwMode="auto">
            <a:xfrm>
              <a:off x="5912462" y="3765539"/>
              <a:ext cx="251992" cy="253916"/>
            </a:xfrm>
            <a:prstGeom prst="rect">
              <a:avLst/>
            </a:prstGeom>
            <a:noFill/>
            <a:ln w="9525">
              <a:noFill/>
              <a:miter lim="800000"/>
              <a:headEnd/>
              <a:tailEnd/>
            </a:ln>
            <a:effectLst/>
          </p:spPr>
          <p:txBody>
            <a:bodyPr wrap="none">
              <a:spAutoFit/>
            </a:bodyPr>
            <a:lstStyle/>
            <a:p>
              <a:r>
                <a:rPr lang="en-US" sz="1050" dirty="0"/>
                <a:t>+</a:t>
              </a:r>
            </a:p>
          </p:txBody>
        </p:sp>
        <p:cxnSp>
          <p:nvCxnSpPr>
            <p:cNvPr id="26" name="Straight Connector 25"/>
            <p:cNvCxnSpPr>
              <a:stCxn id="16" idx="3"/>
            </p:cNvCxnSpPr>
            <p:nvPr/>
          </p:nvCxnSpPr>
          <p:spPr>
            <a:xfrm flipV="1">
              <a:off x="5254927" y="3670891"/>
              <a:ext cx="5137841" cy="3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449464" y="3756818"/>
              <a:ext cx="49954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5516455" y="2349348"/>
              <a:ext cx="19911" cy="13215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630436" y="3679960"/>
              <a:ext cx="917545" cy="675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5387036" y="2947930"/>
              <a:ext cx="308614" cy="15547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32" name="Freeform 31"/>
            <p:cNvSpPr/>
            <p:nvPr/>
          </p:nvSpPr>
          <p:spPr>
            <a:xfrm flipH="1" flipV="1">
              <a:off x="5475805" y="4256516"/>
              <a:ext cx="308614" cy="15547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35" name="Straight Connector 34"/>
            <p:cNvCxnSpPr/>
            <p:nvPr/>
          </p:nvCxnSpPr>
          <p:spPr>
            <a:xfrm flipH="1" flipV="1">
              <a:off x="5531388" y="2997812"/>
              <a:ext cx="3656790" cy="680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82550" y="3602220"/>
              <a:ext cx="330918" cy="504783"/>
            </a:xfrm>
            <a:prstGeom prst="rect">
              <a:avLst/>
            </a:prstGeom>
            <a:noFill/>
          </p:spPr>
          <p:txBody>
            <a:bodyPr wrap="none" rtlCol="0">
              <a:spAutoFit/>
            </a:bodyPr>
            <a:lstStyle/>
            <a:p>
              <a:r>
                <a:rPr lang="en-US" dirty="0"/>
                <a:t>z</a:t>
              </a:r>
            </a:p>
          </p:txBody>
        </p:sp>
        <p:sp>
          <p:nvSpPr>
            <p:cNvPr id="41" name="TextBox 40"/>
            <p:cNvSpPr txBox="1"/>
            <p:nvPr/>
          </p:nvSpPr>
          <p:spPr>
            <a:xfrm>
              <a:off x="7495878" y="3388437"/>
              <a:ext cx="389086" cy="378587"/>
            </a:xfrm>
            <a:prstGeom prst="rect">
              <a:avLst/>
            </a:prstGeom>
            <a:noFill/>
          </p:spPr>
          <p:txBody>
            <a:bodyPr wrap="square" rtlCol="0">
              <a:spAutoFit/>
            </a:bodyPr>
            <a:lstStyle/>
            <a:p>
              <a:r>
                <a:rPr lang="en-US" sz="1200" dirty="0">
                  <a:latin typeface="Symbol" pitchFamily="18" charset="2"/>
                </a:rPr>
                <a:t>q</a:t>
              </a:r>
            </a:p>
          </p:txBody>
        </p:sp>
        <p:sp>
          <p:nvSpPr>
            <p:cNvPr id="42" name="Arc 41"/>
            <p:cNvSpPr/>
            <p:nvPr/>
          </p:nvSpPr>
          <p:spPr>
            <a:xfrm flipH="1" flipV="1">
              <a:off x="7729823" y="3376128"/>
              <a:ext cx="389086" cy="347229"/>
            </a:xfrm>
            <a:prstGeom prst="arc">
              <a:avLst>
                <a:gd name="adj1" fmla="val 19626747"/>
                <a:gd name="adj2" fmla="val 277524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aphicFrame>
          <p:nvGraphicFramePr>
            <p:cNvPr id="44" name="Object 43"/>
            <p:cNvGraphicFramePr>
              <a:graphicFrameLocks noChangeAspect="1"/>
            </p:cNvGraphicFramePr>
            <p:nvPr>
              <p:extLst>
                <p:ext uri="{D42A27DB-BD31-4B8C-83A1-F6EECF244321}">
                  <p14:modId xmlns:p14="http://schemas.microsoft.com/office/powerpoint/2010/main" val="1776793238"/>
                </p:ext>
              </p:extLst>
            </p:nvPr>
          </p:nvGraphicFramePr>
          <p:xfrm>
            <a:off x="7174031" y="2994194"/>
            <a:ext cx="976188" cy="278506"/>
          </p:xfrm>
          <a:graphic>
            <a:graphicData uri="http://schemas.openxmlformats.org/presentationml/2006/ole">
              <mc:AlternateContent xmlns:mc="http://schemas.openxmlformats.org/markup-compatibility/2006">
                <mc:Choice xmlns:v="urn:schemas-microsoft-com:vml" Requires="v">
                  <p:oleObj name="Equation" r:id="rId2" imgW="838080" imgH="304560" progId="Equation.3">
                    <p:embed/>
                  </p:oleObj>
                </mc:Choice>
                <mc:Fallback>
                  <p:oleObj name="Equation" r:id="rId2" imgW="838080" imgH="304560" progId="Equation.3">
                    <p:embed/>
                    <p:pic>
                      <p:nvPicPr>
                        <p:cNvPr id="44"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4031" y="2994194"/>
                          <a:ext cx="976188" cy="278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Box 48"/>
            <p:cNvSpPr txBox="1"/>
            <p:nvPr/>
          </p:nvSpPr>
          <p:spPr>
            <a:xfrm>
              <a:off x="4419600" y="4202099"/>
              <a:ext cx="346291" cy="504783"/>
            </a:xfrm>
            <a:prstGeom prst="rect">
              <a:avLst/>
            </a:prstGeom>
            <a:solidFill>
              <a:schemeClr val="bg1"/>
            </a:solidFill>
          </p:spPr>
          <p:txBody>
            <a:bodyPr wrap="none" rtlCol="0">
              <a:spAutoFit/>
            </a:bodyPr>
            <a:lstStyle/>
            <a:p>
              <a:r>
                <a:rPr lang="en-US" dirty="0"/>
                <a:t>y</a:t>
              </a:r>
            </a:p>
          </p:txBody>
        </p:sp>
        <p:sp>
          <p:nvSpPr>
            <p:cNvPr id="50" name="TextBox 49"/>
            <p:cNvSpPr txBox="1"/>
            <p:nvPr/>
          </p:nvSpPr>
          <p:spPr>
            <a:xfrm>
              <a:off x="5177861" y="2151117"/>
              <a:ext cx="340525" cy="504783"/>
            </a:xfrm>
            <a:prstGeom prst="rect">
              <a:avLst/>
            </a:prstGeom>
            <a:solidFill>
              <a:schemeClr val="bg1"/>
            </a:solidFill>
          </p:spPr>
          <p:txBody>
            <a:bodyPr wrap="none" rtlCol="0">
              <a:spAutoFit/>
            </a:bodyPr>
            <a:lstStyle/>
            <a:p>
              <a:r>
                <a:rPr lang="en-US" dirty="0"/>
                <a:t>x</a:t>
              </a:r>
            </a:p>
          </p:txBody>
        </p:sp>
        <p:cxnSp>
          <p:nvCxnSpPr>
            <p:cNvPr id="54" name="Straight Connector 53"/>
            <p:cNvCxnSpPr/>
            <p:nvPr/>
          </p:nvCxnSpPr>
          <p:spPr>
            <a:xfrm flipH="1">
              <a:off x="5592781" y="3670891"/>
              <a:ext cx="3515755" cy="66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5146334" y="3686438"/>
              <a:ext cx="368347" cy="30317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341993" y="3769766"/>
              <a:ext cx="321309" cy="378587"/>
            </a:xfrm>
            <a:prstGeom prst="rect">
              <a:avLst/>
            </a:prstGeom>
          </p:spPr>
          <p:txBody>
            <a:bodyPr wrap="none">
              <a:spAutoFit/>
            </a:bodyPr>
            <a:lstStyle/>
            <a:p>
              <a:r>
                <a:rPr lang="en-US" sz="1200" dirty="0">
                  <a:solidFill>
                    <a:srgbClr val="00B050"/>
                  </a:solidFill>
                </a:rPr>
                <a:t>R</a:t>
              </a:r>
              <a:endParaRPr lang="en-US" sz="1200" dirty="0"/>
            </a:p>
          </p:txBody>
        </p:sp>
        <p:cxnSp>
          <p:nvCxnSpPr>
            <p:cNvPr id="36" name="Straight Arrow Connector 35"/>
            <p:cNvCxnSpPr/>
            <p:nvPr/>
          </p:nvCxnSpPr>
          <p:spPr>
            <a:xfrm>
              <a:off x="9103010" y="3673871"/>
              <a:ext cx="1041041" cy="971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415906" y="3279935"/>
              <a:ext cx="355899" cy="504783"/>
            </a:xfrm>
            <a:prstGeom prst="rect">
              <a:avLst/>
            </a:prstGeom>
            <a:noFill/>
          </p:spPr>
          <p:txBody>
            <a:bodyPr wrap="none" rtlCol="0">
              <a:spAutoFit/>
            </a:bodyPr>
            <a:lstStyle/>
            <a:p>
              <a:r>
                <a:rPr lang="en-US" dirty="0">
                  <a:solidFill>
                    <a:srgbClr val="FF0000"/>
                  </a:solidFill>
                </a:rPr>
                <a:t>E</a:t>
              </a:r>
            </a:p>
          </p:txBody>
        </p:sp>
        <p:sp>
          <p:nvSpPr>
            <p:cNvPr id="40" name="Oval 39"/>
            <p:cNvSpPr/>
            <p:nvPr/>
          </p:nvSpPr>
          <p:spPr>
            <a:xfrm>
              <a:off x="9012924" y="3616313"/>
              <a:ext cx="138959" cy="1085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 name="TextBox 42"/>
            <p:cNvSpPr txBox="1"/>
            <p:nvPr/>
          </p:nvSpPr>
          <p:spPr>
            <a:xfrm>
              <a:off x="8943445" y="3844182"/>
              <a:ext cx="363586" cy="504783"/>
            </a:xfrm>
            <a:prstGeom prst="rect">
              <a:avLst/>
            </a:prstGeom>
            <a:noFill/>
          </p:spPr>
          <p:txBody>
            <a:bodyPr wrap="none" rtlCol="0">
              <a:spAutoFit/>
            </a:bodyPr>
            <a:lstStyle/>
            <a:p>
              <a:r>
                <a:rPr lang="en-US" dirty="0"/>
                <a:t>P</a:t>
              </a:r>
            </a:p>
          </p:txBody>
        </p:sp>
      </p:grpSp>
      <p:sp>
        <p:nvSpPr>
          <p:cNvPr id="3" name="Title 2">
            <a:extLst>
              <a:ext uri="{FF2B5EF4-FFF2-40B4-BE49-F238E27FC236}">
                <a16:creationId xmlns:a16="http://schemas.microsoft.com/office/drawing/2014/main" id="{1B008915-D770-28C6-2E90-D6DAF8EA5D58}"/>
              </a:ext>
            </a:extLst>
          </p:cNvPr>
          <p:cNvSpPr>
            <a:spLocks noGrp="1"/>
          </p:cNvSpPr>
          <p:nvPr>
            <p:ph type="title"/>
          </p:nvPr>
        </p:nvSpPr>
        <p:spPr/>
        <p:txBody>
          <a:bodyPr/>
          <a:lstStyle/>
          <a:p>
            <a:r>
              <a:rPr lang="en-US" dirty="0"/>
              <a:t>Question</a:t>
            </a:r>
          </a:p>
        </p:txBody>
      </p:sp>
      <p:sp>
        <p:nvSpPr>
          <p:cNvPr id="4" name="Content Placeholder 3">
            <a:extLst>
              <a:ext uri="{FF2B5EF4-FFF2-40B4-BE49-F238E27FC236}">
                <a16:creationId xmlns:a16="http://schemas.microsoft.com/office/drawing/2014/main" id="{D1087A65-3D52-3CA6-2404-C30AFE4A9952}"/>
              </a:ext>
            </a:extLst>
          </p:cNvPr>
          <p:cNvSpPr>
            <a:spLocks noGrp="1"/>
          </p:cNvSpPr>
          <p:nvPr>
            <p:ph idx="1"/>
          </p:nvPr>
        </p:nvSpPr>
        <p:spPr>
          <a:xfrm>
            <a:off x="223409" y="1336565"/>
            <a:ext cx="8229599" cy="4419600"/>
          </a:xfrm>
        </p:spPr>
        <p:txBody>
          <a:bodyPr/>
          <a:lstStyle/>
          <a:p>
            <a:pPr marL="0" indent="0">
              <a:buNone/>
            </a:pPr>
            <a:r>
              <a:rPr lang="en-US" dirty="0"/>
              <a:t>If there is a charge at point P, will it feel a force?</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Tree>
    <p:extLst>
      <p:ext uri="{BB962C8B-B14F-4D97-AF65-F5344CB8AC3E}">
        <p14:creationId xmlns:p14="http://schemas.microsoft.com/office/powerpoint/2010/main" val="30690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944130" y="1665026"/>
            <a:ext cx="1501254" cy="256577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203438" y="1872017"/>
            <a:ext cx="1064525" cy="21404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7" name="Text Box 9"/>
          <p:cNvSpPr txBox="1">
            <a:spLocks noChangeArrowheads="1"/>
          </p:cNvSpPr>
          <p:nvPr/>
        </p:nvSpPr>
        <p:spPr bwMode="auto">
          <a:xfrm>
            <a:off x="1755968" y="1638726"/>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9" name="Text Box 11"/>
          <p:cNvSpPr txBox="1">
            <a:spLocks noChangeArrowheads="1"/>
          </p:cNvSpPr>
          <p:nvPr/>
        </p:nvSpPr>
        <p:spPr bwMode="auto">
          <a:xfrm>
            <a:off x="1090497" y="192447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2" name="Text Box 14"/>
          <p:cNvSpPr txBox="1">
            <a:spLocks noChangeArrowheads="1"/>
          </p:cNvSpPr>
          <p:nvPr/>
        </p:nvSpPr>
        <p:spPr bwMode="auto">
          <a:xfrm>
            <a:off x="2118866" y="2264202"/>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3" name="Text Box 15"/>
          <p:cNvSpPr txBox="1">
            <a:spLocks noChangeArrowheads="1"/>
          </p:cNvSpPr>
          <p:nvPr/>
        </p:nvSpPr>
        <p:spPr bwMode="auto">
          <a:xfrm>
            <a:off x="1987103" y="1891139"/>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4" name="Text Box 16"/>
          <p:cNvSpPr txBox="1">
            <a:spLocks noChangeArrowheads="1"/>
          </p:cNvSpPr>
          <p:nvPr/>
        </p:nvSpPr>
        <p:spPr bwMode="auto">
          <a:xfrm>
            <a:off x="1335280" y="165777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5" name="Text Box 17"/>
          <p:cNvSpPr txBox="1">
            <a:spLocks noChangeArrowheads="1"/>
          </p:cNvSpPr>
          <p:nvPr/>
        </p:nvSpPr>
        <p:spPr bwMode="auto">
          <a:xfrm>
            <a:off x="944756" y="229912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6" name="Text Box 18"/>
          <p:cNvSpPr txBox="1">
            <a:spLocks noChangeArrowheads="1"/>
          </p:cNvSpPr>
          <p:nvPr/>
        </p:nvSpPr>
        <p:spPr bwMode="auto">
          <a:xfrm>
            <a:off x="922530" y="2765851"/>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9" name="Text Box 21"/>
          <p:cNvSpPr txBox="1">
            <a:spLocks noChangeArrowheads="1"/>
          </p:cNvSpPr>
          <p:nvPr/>
        </p:nvSpPr>
        <p:spPr bwMode="auto">
          <a:xfrm>
            <a:off x="2025203" y="3535789"/>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20" name="Text Box 22"/>
          <p:cNvSpPr txBox="1">
            <a:spLocks noChangeArrowheads="1"/>
          </p:cNvSpPr>
          <p:nvPr/>
        </p:nvSpPr>
        <p:spPr bwMode="auto">
          <a:xfrm>
            <a:off x="2185540" y="2656314"/>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1" name="Text Box 13"/>
          <p:cNvSpPr txBox="1">
            <a:spLocks noChangeArrowheads="1"/>
          </p:cNvSpPr>
          <p:nvPr/>
        </p:nvSpPr>
        <p:spPr bwMode="auto">
          <a:xfrm>
            <a:off x="955868" y="3169076"/>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7" name="Text Box 19"/>
          <p:cNvSpPr txBox="1">
            <a:spLocks noChangeArrowheads="1"/>
          </p:cNvSpPr>
          <p:nvPr/>
        </p:nvSpPr>
        <p:spPr bwMode="auto">
          <a:xfrm>
            <a:off x="1089218" y="353102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8" name="Text Box 20"/>
          <p:cNvSpPr txBox="1">
            <a:spLocks noChangeArrowheads="1"/>
          </p:cNvSpPr>
          <p:nvPr/>
        </p:nvSpPr>
        <p:spPr bwMode="auto">
          <a:xfrm>
            <a:off x="1346393" y="3851702"/>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0" name="Text Box 12"/>
          <p:cNvSpPr txBox="1">
            <a:spLocks noChangeArrowheads="1"/>
          </p:cNvSpPr>
          <p:nvPr/>
        </p:nvSpPr>
        <p:spPr bwMode="auto">
          <a:xfrm>
            <a:off x="1787718" y="3842176"/>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5" name="Text Box 7"/>
          <p:cNvSpPr txBox="1">
            <a:spLocks noChangeArrowheads="1"/>
          </p:cNvSpPr>
          <p:nvPr/>
        </p:nvSpPr>
        <p:spPr bwMode="auto">
          <a:xfrm>
            <a:off x="2169405" y="3100435"/>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cxnSp>
        <p:nvCxnSpPr>
          <p:cNvPr id="26" name="Straight Connector 25"/>
          <p:cNvCxnSpPr>
            <a:stCxn id="16" idx="3"/>
          </p:cNvCxnSpPr>
          <p:nvPr/>
        </p:nvCxnSpPr>
        <p:spPr>
          <a:xfrm flipV="1">
            <a:off x="1222612" y="2934269"/>
            <a:ext cx="7088875" cy="16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3773" y="2947916"/>
            <a:ext cx="6848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626518" y="614149"/>
            <a:ext cx="27296" cy="232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11868" y="2950191"/>
            <a:ext cx="1257868" cy="1185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449097" y="1665027"/>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flipV="1">
            <a:off x="1570790" y="3962400"/>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H="1" flipV="1">
            <a:off x="1646990" y="1752601"/>
            <a:ext cx="5013117" cy="1195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3853" y="2813709"/>
            <a:ext cx="367408" cy="646331"/>
          </a:xfrm>
          <a:prstGeom prst="rect">
            <a:avLst/>
          </a:prstGeom>
          <a:noFill/>
        </p:spPr>
        <p:txBody>
          <a:bodyPr wrap="none" rtlCol="0">
            <a:spAutoFit/>
          </a:bodyPr>
          <a:lstStyle/>
          <a:p>
            <a:r>
              <a:rPr lang="en-US" sz="3600" dirty="0"/>
              <a:t>z</a:t>
            </a:r>
          </a:p>
        </p:txBody>
      </p:sp>
      <p:sp>
        <p:nvSpPr>
          <p:cNvPr id="41" name="TextBox 40"/>
          <p:cNvSpPr txBox="1"/>
          <p:nvPr/>
        </p:nvSpPr>
        <p:spPr>
          <a:xfrm>
            <a:off x="4340122" y="2438388"/>
            <a:ext cx="533400" cy="461665"/>
          </a:xfrm>
          <a:prstGeom prst="rect">
            <a:avLst/>
          </a:prstGeom>
          <a:noFill/>
        </p:spPr>
        <p:txBody>
          <a:bodyPr wrap="square" rtlCol="0">
            <a:spAutoFit/>
          </a:bodyPr>
          <a:lstStyle/>
          <a:p>
            <a:r>
              <a:rPr lang="en-US" sz="2400" dirty="0">
                <a:latin typeface="Symbol" pitchFamily="18" charset="2"/>
              </a:rPr>
              <a:t>q</a:t>
            </a:r>
          </a:p>
        </p:txBody>
      </p:sp>
      <p:sp>
        <p:nvSpPr>
          <p:cNvPr id="42" name="Arc 41"/>
          <p:cNvSpPr/>
          <p:nvPr/>
        </p:nvSpPr>
        <p:spPr>
          <a:xfrm flipH="1" flipV="1">
            <a:off x="4660839" y="2416778"/>
            <a:ext cx="533400" cy="609600"/>
          </a:xfrm>
          <a:prstGeom prst="arc">
            <a:avLst>
              <a:gd name="adj1" fmla="val 19626747"/>
              <a:gd name="adj2" fmla="val 277524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4" name="Object 43"/>
          <p:cNvGraphicFramePr>
            <a:graphicFrameLocks noChangeAspect="1"/>
          </p:cNvGraphicFramePr>
          <p:nvPr/>
        </p:nvGraphicFramePr>
        <p:xfrm>
          <a:off x="3898900" y="1746250"/>
          <a:ext cx="1338263" cy="488950"/>
        </p:xfrm>
        <a:graphic>
          <a:graphicData uri="http://schemas.openxmlformats.org/presentationml/2006/ole">
            <mc:AlternateContent xmlns:mc="http://schemas.openxmlformats.org/markup-compatibility/2006">
              <mc:Choice xmlns:v="urn:schemas-microsoft-com:vml" Requires="v">
                <p:oleObj name="Equation" r:id="rId2" imgW="838080" imgH="304560" progId="Equation.3">
                  <p:embed/>
                </p:oleObj>
              </mc:Choice>
              <mc:Fallback>
                <p:oleObj name="Equation" r:id="rId2" imgW="838080" imgH="304560" progId="Equation.3">
                  <p:embed/>
                  <p:pic>
                    <p:nvPicPr>
                      <p:cNvPr id="44"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1746250"/>
                        <a:ext cx="13382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Box 48"/>
          <p:cNvSpPr txBox="1"/>
          <p:nvPr/>
        </p:nvSpPr>
        <p:spPr>
          <a:xfrm>
            <a:off x="122832" y="3866865"/>
            <a:ext cx="393056" cy="646331"/>
          </a:xfrm>
          <a:prstGeom prst="rect">
            <a:avLst/>
          </a:prstGeom>
          <a:solidFill>
            <a:schemeClr val="bg1"/>
          </a:solidFill>
        </p:spPr>
        <p:txBody>
          <a:bodyPr wrap="none" rtlCol="0">
            <a:spAutoFit/>
          </a:bodyPr>
          <a:lstStyle/>
          <a:p>
            <a:r>
              <a:rPr lang="en-US" sz="3600" dirty="0"/>
              <a:t>y</a:t>
            </a:r>
          </a:p>
        </p:txBody>
      </p:sp>
      <p:sp>
        <p:nvSpPr>
          <p:cNvPr id="50" name="TextBox 49"/>
          <p:cNvSpPr txBox="1"/>
          <p:nvPr/>
        </p:nvSpPr>
        <p:spPr>
          <a:xfrm>
            <a:off x="1162337" y="266131"/>
            <a:ext cx="385042" cy="646331"/>
          </a:xfrm>
          <a:prstGeom prst="rect">
            <a:avLst/>
          </a:prstGeom>
          <a:solidFill>
            <a:schemeClr val="bg1"/>
          </a:solidFill>
        </p:spPr>
        <p:txBody>
          <a:bodyPr wrap="none" rtlCol="0">
            <a:spAutoFit/>
          </a:bodyPr>
          <a:lstStyle/>
          <a:p>
            <a:r>
              <a:rPr lang="en-US" sz="3600" dirty="0"/>
              <a:t>x</a:t>
            </a:r>
          </a:p>
        </p:txBody>
      </p:sp>
      <p:cxnSp>
        <p:nvCxnSpPr>
          <p:cNvPr id="54" name="Straight Connector 53"/>
          <p:cNvCxnSpPr/>
          <p:nvPr/>
        </p:nvCxnSpPr>
        <p:spPr>
          <a:xfrm flipH="1">
            <a:off x="1731153" y="2934269"/>
            <a:ext cx="4819772" cy="1162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119116" y="2961564"/>
            <a:ext cx="504969" cy="5322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387347" y="3107855"/>
            <a:ext cx="351378" cy="461665"/>
          </a:xfrm>
          <a:prstGeom prst="rect">
            <a:avLst/>
          </a:prstGeom>
        </p:spPr>
        <p:txBody>
          <a:bodyPr wrap="none">
            <a:spAutoFit/>
          </a:bodyPr>
          <a:lstStyle/>
          <a:p>
            <a:r>
              <a:rPr lang="en-US" sz="2400" dirty="0">
                <a:solidFill>
                  <a:srgbClr val="00B050"/>
                </a:solidFill>
              </a:rPr>
              <a:t>R</a:t>
            </a:r>
            <a:endParaRPr lang="en-US" sz="2400" dirty="0"/>
          </a:p>
        </p:txBody>
      </p:sp>
      <p:cxnSp>
        <p:nvCxnSpPr>
          <p:cNvPr id="36" name="Straight Arrow Connector 35"/>
          <p:cNvCxnSpPr/>
          <p:nvPr/>
        </p:nvCxnSpPr>
        <p:spPr>
          <a:xfrm>
            <a:off x="6543350" y="2939500"/>
            <a:ext cx="1427170" cy="1706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72300" y="2247900"/>
            <a:ext cx="410690" cy="646331"/>
          </a:xfrm>
          <a:prstGeom prst="rect">
            <a:avLst/>
          </a:prstGeom>
          <a:noFill/>
        </p:spPr>
        <p:txBody>
          <a:bodyPr wrap="none" rtlCol="0">
            <a:spAutoFit/>
          </a:bodyPr>
          <a:lstStyle/>
          <a:p>
            <a:r>
              <a:rPr lang="en-US" sz="3600" dirty="0">
                <a:solidFill>
                  <a:srgbClr val="FF0000"/>
                </a:solidFill>
              </a:rPr>
              <a:t>E</a:t>
            </a:r>
          </a:p>
        </p:txBody>
      </p:sp>
      <p:sp>
        <p:nvSpPr>
          <p:cNvPr id="40" name="Oval 39"/>
          <p:cNvSpPr/>
          <p:nvPr/>
        </p:nvSpPr>
        <p:spPr>
          <a:xfrm>
            <a:off x="6419850" y="283845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324600" y="3238500"/>
            <a:ext cx="423514" cy="646331"/>
          </a:xfrm>
          <a:prstGeom prst="rect">
            <a:avLst/>
          </a:prstGeom>
          <a:noFill/>
        </p:spPr>
        <p:txBody>
          <a:bodyPr wrap="none" rtlCol="0">
            <a:spAutoFit/>
          </a:bodyPr>
          <a:lstStyle/>
          <a:p>
            <a:r>
              <a:rPr lang="en-US" sz="3600" dirty="0"/>
              <a:t>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3886200" y="3124200"/>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Looking at rings or charge 1, 2, 3, and 5, is there a net force on the free charge at point P in the wire?</a:t>
            </a:r>
          </a:p>
          <a:p>
            <a:pPr marL="514350" indent="-514350">
              <a:buFont typeface="+mj-lt"/>
              <a:buAutoNum type="alphaLcParenR"/>
            </a:pPr>
            <a:r>
              <a:rPr lang="en-US" dirty="0"/>
              <a:t>Yes</a:t>
            </a:r>
          </a:p>
          <a:p>
            <a:pPr marL="514350" indent="-514350">
              <a:buFont typeface="+mj-lt"/>
              <a:buAutoNum type="alphaLcParenR"/>
            </a:pPr>
            <a:r>
              <a:rPr lang="en-US" dirty="0"/>
              <a:t>No </a:t>
            </a:r>
          </a:p>
          <a:p>
            <a:pPr marL="514350" indent="-514350">
              <a:buFont typeface="+mj-lt"/>
              <a:buAutoNum type="alphaLcParenR"/>
            </a:pPr>
            <a:r>
              <a:rPr lang="en-US" dirty="0"/>
              <a:t>Maybe</a:t>
            </a:r>
          </a:p>
        </p:txBody>
      </p:sp>
      <p:sp>
        <p:nvSpPr>
          <p:cNvPr id="11" name="Oval 10">
            <a:extLst>
              <a:ext uri="{FF2B5EF4-FFF2-40B4-BE49-F238E27FC236}">
                <a16:creationId xmlns:a16="http://schemas.microsoft.com/office/drawing/2014/main" id="{2231095D-5346-5B42-EF93-1B779D7BCAB3}"/>
              </a:ext>
            </a:extLst>
          </p:cNvPr>
          <p:cNvSpPr/>
          <p:nvPr/>
        </p:nvSpPr>
        <p:spPr>
          <a:xfrm>
            <a:off x="5838179" y="4669693"/>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5635019" y="4426692"/>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73546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114800" y="3420979"/>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cxnSpLocks/>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cxnSpLocks/>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410532" y="1375378"/>
            <a:ext cx="8229600" cy="4525963"/>
          </a:xfrm>
        </p:spPr>
        <p:txBody>
          <a:bodyPr/>
          <a:lstStyle/>
          <a:p>
            <a:pPr marL="0" indent="0">
              <a:buNone/>
            </a:pPr>
            <a:r>
              <a:rPr lang="en-US" dirty="0"/>
              <a:t>Looking at rings or charge 1, 2, 3, and 5, what direction is the net force on the free charge at point P in the wire?</a:t>
            </a:r>
          </a:p>
          <a:p>
            <a:pPr marL="514350" indent="-514350">
              <a:buFont typeface="+mj-lt"/>
              <a:buAutoNum type="alphaLcParenR"/>
            </a:pPr>
            <a:r>
              <a:rPr lang="en-US" dirty="0"/>
              <a:t>right</a:t>
            </a:r>
          </a:p>
          <a:p>
            <a:pPr marL="514350" indent="-514350">
              <a:buFont typeface="+mj-lt"/>
              <a:buAutoNum type="alphaLcParenR"/>
            </a:pPr>
            <a:r>
              <a:rPr lang="en-US" dirty="0"/>
              <a:t>Left</a:t>
            </a:r>
          </a:p>
          <a:p>
            <a:pPr marL="514350" indent="-514350">
              <a:buFont typeface="+mj-lt"/>
              <a:buAutoNum type="alphaLcParenR"/>
            </a:pPr>
            <a:r>
              <a:rPr lang="en-US" dirty="0"/>
              <a:t>No force</a:t>
            </a:r>
          </a:p>
        </p:txBody>
      </p:sp>
      <p:sp>
        <p:nvSpPr>
          <p:cNvPr id="11" name="Oval 10">
            <a:extLst>
              <a:ext uri="{FF2B5EF4-FFF2-40B4-BE49-F238E27FC236}">
                <a16:creationId xmlns:a16="http://schemas.microsoft.com/office/drawing/2014/main" id="{2231095D-5346-5B42-EF93-1B779D7BCAB3}"/>
              </a:ext>
            </a:extLst>
          </p:cNvPr>
          <p:cNvSpPr/>
          <p:nvPr/>
        </p:nvSpPr>
        <p:spPr>
          <a:xfrm>
            <a:off x="6066779" y="4966472"/>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5863619" y="4723471"/>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211620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0" y="3041304"/>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86971" y="5041554"/>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0" y="153868"/>
            <a:ext cx="9144000" cy="5942132"/>
            <a:chOff x="0" y="522514"/>
            <a:chExt cx="9144000" cy="5942132"/>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2559501" y="1615925"/>
              <a:ext cx="2529105" cy="369332"/>
            </a:xfrm>
            <a:prstGeom prst="rect">
              <a:avLst/>
            </a:prstGeom>
          </p:spPr>
          <p:txBody>
            <a:bodyPr wrap="square">
              <a:spAutoFit/>
            </a:bodyPr>
            <a:lstStyle/>
            <a:p>
              <a:pPr algn="ctr"/>
              <a:r>
                <a:rPr lang="en-US"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8" y="1441689"/>
              <a:ext cx="2487381" cy="707886"/>
            </a:xfrm>
            <a:prstGeom prst="rect">
              <a:avLst/>
            </a:prstGeom>
          </p:spPr>
          <p:txBody>
            <a:bodyPr wrap="square">
              <a:spAutoFit/>
            </a:bodyPr>
            <a:lstStyle/>
            <a:p>
              <a:pPr algn="ctr"/>
              <a:r>
                <a:rPr lang="en-US" sz="2000" b="1" dirty="0">
                  <a:solidFill>
                    <a:schemeClr val="bg1"/>
                  </a:solidFill>
                </a:rPr>
                <a:t> -  -  -  -  -  -  -  -  -  -  -  -  -    </a:t>
              </a:r>
            </a:p>
          </p:txBody>
        </p:sp>
        <p:sp>
          <p:nvSpPr>
            <p:cNvPr id="12" name="TextBox 11"/>
            <p:cNvSpPr txBox="1"/>
            <p:nvPr/>
          </p:nvSpPr>
          <p:spPr>
            <a:xfrm>
              <a:off x="4464728" y="770897"/>
              <a:ext cx="181269" cy="194452"/>
            </a:xfrm>
            <a:prstGeom prst="rect">
              <a:avLst/>
            </a:prstGeom>
            <a:noFill/>
          </p:spPr>
          <p:txBody>
            <a:bodyPr wrap="none" rtlCol="0">
              <a:spAutoFit/>
            </a:bodyPr>
            <a:lstStyle/>
            <a:p>
              <a:r>
                <a:rPr lang="en-US" sz="24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189514" y="522514"/>
              <a:ext cx="255198" cy="2585323"/>
            </a:xfrm>
            <a:prstGeom prst="rect">
              <a:avLst/>
            </a:prstGeom>
            <a:noFill/>
          </p:spPr>
          <p:txBody>
            <a:bodyPr wrap="none" rtlCol="0">
              <a:spAutoFit/>
            </a:bodyPr>
            <a:lstStyle/>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p:txBody>
        </p:sp>
        <p:sp>
          <p:nvSpPr>
            <p:cNvPr id="92" name="TextBox 91"/>
            <p:cNvSpPr txBox="1"/>
            <p:nvPr/>
          </p:nvSpPr>
          <p:spPr>
            <a:xfrm>
              <a:off x="1911968" y="4619501"/>
              <a:ext cx="300082" cy="369332"/>
            </a:xfrm>
            <a:prstGeom prst="rect">
              <a:avLst/>
            </a:prstGeom>
            <a:noFill/>
          </p:spPr>
          <p:txBody>
            <a:bodyPr wrap="none" rtlCol="0">
              <a:spAutoFit/>
            </a:bodyPr>
            <a:lstStyle/>
            <a:p>
              <a:r>
                <a:rPr lang="en-US" dirty="0">
                  <a:solidFill>
                    <a:schemeClr val="bg1"/>
                  </a:solidFill>
                </a:rPr>
                <a:t>+</a:t>
              </a:r>
            </a:p>
          </p:txBody>
        </p:sp>
        <p:sp>
          <p:nvSpPr>
            <p:cNvPr id="93" name="TextBox 92"/>
            <p:cNvSpPr txBox="1"/>
            <p:nvPr/>
          </p:nvSpPr>
          <p:spPr>
            <a:xfrm>
              <a:off x="1945616" y="4902531"/>
              <a:ext cx="300082" cy="369332"/>
            </a:xfrm>
            <a:prstGeom prst="rect">
              <a:avLst/>
            </a:prstGeom>
            <a:noFill/>
          </p:spPr>
          <p:txBody>
            <a:bodyPr wrap="none" rtlCol="0">
              <a:spAutoFit/>
            </a:bodyPr>
            <a:lstStyle/>
            <a:p>
              <a:r>
                <a:rPr lang="en-US" dirty="0">
                  <a:solidFill>
                    <a:schemeClr val="bg1"/>
                  </a:solidFill>
                </a:rPr>
                <a:t>+</a:t>
              </a:r>
            </a:p>
          </p:txBody>
        </p:sp>
        <p:sp>
          <p:nvSpPr>
            <p:cNvPr id="94" name="TextBox 93"/>
            <p:cNvSpPr txBox="1"/>
            <p:nvPr/>
          </p:nvSpPr>
          <p:spPr>
            <a:xfrm>
              <a:off x="1931767" y="5197429"/>
              <a:ext cx="300082" cy="369332"/>
            </a:xfrm>
            <a:prstGeom prst="rect">
              <a:avLst/>
            </a:prstGeom>
            <a:noFill/>
          </p:spPr>
          <p:txBody>
            <a:bodyPr wrap="none" rtlCol="0">
              <a:spAutoFit/>
            </a:bodyPr>
            <a:lstStyle/>
            <a:p>
              <a:r>
                <a:rPr lang="en-US" dirty="0">
                  <a:solidFill>
                    <a:schemeClr val="bg1"/>
                  </a:solidFill>
                </a:rPr>
                <a:t>+</a:t>
              </a:r>
            </a:p>
          </p:txBody>
        </p:sp>
        <p:sp>
          <p:nvSpPr>
            <p:cNvPr id="95" name="TextBox 94"/>
            <p:cNvSpPr txBox="1"/>
            <p:nvPr/>
          </p:nvSpPr>
          <p:spPr>
            <a:xfrm>
              <a:off x="1846666" y="5444831"/>
              <a:ext cx="314684" cy="369332"/>
            </a:xfrm>
            <a:prstGeom prst="rect">
              <a:avLst/>
            </a:prstGeom>
            <a:noFill/>
          </p:spPr>
          <p:txBody>
            <a:bodyPr wrap="square" rtlCol="0">
              <a:spAutoFit/>
            </a:bodyPr>
            <a:lstStyle/>
            <a:p>
              <a:r>
                <a:rPr lang="en-US" dirty="0">
                  <a:solidFill>
                    <a:schemeClr val="bg1"/>
                  </a:solidFill>
                </a:rPr>
                <a:t>+</a:t>
              </a:r>
            </a:p>
          </p:txBody>
        </p:sp>
        <p:sp>
          <p:nvSpPr>
            <p:cNvPr id="96" name="TextBox 95"/>
            <p:cNvSpPr txBox="1"/>
            <p:nvPr/>
          </p:nvSpPr>
          <p:spPr>
            <a:xfrm>
              <a:off x="1844691" y="4350356"/>
              <a:ext cx="300082" cy="369332"/>
            </a:xfrm>
            <a:prstGeom prst="rect">
              <a:avLst/>
            </a:prstGeom>
            <a:noFill/>
          </p:spPr>
          <p:txBody>
            <a:bodyPr wrap="none" rtlCol="0">
              <a:spAutoFit/>
            </a:bodyPr>
            <a:lstStyle/>
            <a:p>
              <a:r>
                <a:rPr lang="en-US" dirty="0">
                  <a:solidFill>
                    <a:schemeClr val="bg1"/>
                  </a:solidFill>
                </a:rPr>
                <a:t>+</a:t>
              </a:r>
            </a:p>
          </p:txBody>
        </p:sp>
        <p:sp>
          <p:nvSpPr>
            <p:cNvPr id="97" name="TextBox 96"/>
            <p:cNvSpPr txBox="1"/>
            <p:nvPr/>
          </p:nvSpPr>
          <p:spPr>
            <a:xfrm>
              <a:off x="1522091" y="4384006"/>
              <a:ext cx="300082" cy="369332"/>
            </a:xfrm>
            <a:prstGeom prst="rect">
              <a:avLst/>
            </a:prstGeom>
            <a:noFill/>
          </p:spPr>
          <p:txBody>
            <a:bodyPr wrap="none" rtlCol="0">
              <a:spAutoFit/>
            </a:bodyPr>
            <a:lstStyle/>
            <a:p>
              <a:r>
                <a:rPr lang="en-US" dirty="0">
                  <a:solidFill>
                    <a:schemeClr val="bg1"/>
                  </a:solidFill>
                </a:rPr>
                <a:t>+</a:t>
              </a:r>
            </a:p>
          </p:txBody>
        </p:sp>
        <p:sp>
          <p:nvSpPr>
            <p:cNvPr id="98" name="TextBox 97"/>
            <p:cNvSpPr txBox="1"/>
            <p:nvPr/>
          </p:nvSpPr>
          <p:spPr>
            <a:xfrm>
              <a:off x="1460741" y="4631406"/>
              <a:ext cx="300082" cy="369332"/>
            </a:xfrm>
            <a:prstGeom prst="rect">
              <a:avLst/>
            </a:prstGeom>
            <a:noFill/>
          </p:spPr>
          <p:txBody>
            <a:bodyPr wrap="none" rtlCol="0">
              <a:spAutoFit/>
            </a:bodyPr>
            <a:lstStyle/>
            <a:p>
              <a:r>
                <a:rPr lang="en-US" dirty="0">
                  <a:solidFill>
                    <a:schemeClr val="bg1"/>
                  </a:solidFill>
                </a:rPr>
                <a:t>+</a:t>
              </a:r>
            </a:p>
          </p:txBody>
        </p:sp>
        <p:sp>
          <p:nvSpPr>
            <p:cNvPr id="99" name="TextBox 98"/>
            <p:cNvSpPr txBox="1"/>
            <p:nvPr/>
          </p:nvSpPr>
          <p:spPr>
            <a:xfrm>
              <a:off x="1446891" y="4878806"/>
              <a:ext cx="300082" cy="369332"/>
            </a:xfrm>
            <a:prstGeom prst="rect">
              <a:avLst/>
            </a:prstGeom>
            <a:noFill/>
          </p:spPr>
          <p:txBody>
            <a:bodyPr wrap="none" rtlCol="0">
              <a:spAutoFit/>
            </a:bodyPr>
            <a:lstStyle/>
            <a:p>
              <a:r>
                <a:rPr lang="en-US" dirty="0">
                  <a:solidFill>
                    <a:schemeClr val="bg1"/>
                  </a:solidFill>
                </a:rPr>
                <a:t>+</a:t>
              </a:r>
            </a:p>
          </p:txBody>
        </p:sp>
        <p:sp>
          <p:nvSpPr>
            <p:cNvPr id="100" name="TextBox 99"/>
            <p:cNvSpPr txBox="1"/>
            <p:nvPr/>
          </p:nvSpPr>
          <p:spPr>
            <a:xfrm>
              <a:off x="1468666" y="5126206"/>
              <a:ext cx="300082" cy="369332"/>
            </a:xfrm>
            <a:prstGeom prst="rect">
              <a:avLst/>
            </a:prstGeom>
            <a:noFill/>
          </p:spPr>
          <p:txBody>
            <a:bodyPr wrap="none" rtlCol="0">
              <a:spAutoFit/>
            </a:bodyPr>
            <a:lstStyle/>
            <a:p>
              <a:r>
                <a:rPr lang="en-US" dirty="0">
                  <a:solidFill>
                    <a:schemeClr val="bg1"/>
                  </a:solidFill>
                </a:rPr>
                <a:t>+</a:t>
              </a:r>
            </a:p>
          </p:txBody>
        </p:sp>
        <p:sp>
          <p:nvSpPr>
            <p:cNvPr id="101" name="TextBox 100"/>
            <p:cNvSpPr txBox="1"/>
            <p:nvPr/>
          </p:nvSpPr>
          <p:spPr>
            <a:xfrm>
              <a:off x="1514191" y="5409231"/>
              <a:ext cx="300082" cy="369332"/>
            </a:xfrm>
            <a:prstGeom prst="rect">
              <a:avLst/>
            </a:prstGeom>
            <a:noFill/>
          </p:spPr>
          <p:txBody>
            <a:bodyPr wrap="none" rtlCol="0">
              <a:spAutoFit/>
            </a:bodyPr>
            <a:lstStyle/>
            <a:p>
              <a:r>
                <a:rPr lang="en-US" dirty="0">
                  <a:solidFill>
                    <a:schemeClr val="bg1"/>
                  </a:solidFill>
                </a:rPr>
                <a:t>+</a:t>
              </a:r>
            </a:p>
          </p:txBody>
        </p:sp>
        <p:sp>
          <p:nvSpPr>
            <p:cNvPr id="102" name="TextBox 101"/>
            <p:cNvSpPr txBox="1"/>
            <p:nvPr/>
          </p:nvSpPr>
          <p:spPr>
            <a:xfrm>
              <a:off x="7435929" y="4348379"/>
              <a:ext cx="255198" cy="369332"/>
            </a:xfrm>
            <a:prstGeom prst="rect">
              <a:avLst/>
            </a:prstGeom>
            <a:noFill/>
          </p:spPr>
          <p:txBody>
            <a:bodyPr wrap="none" rtlCol="0">
              <a:spAutoFit/>
            </a:bodyPr>
            <a:lstStyle/>
            <a:p>
              <a:r>
                <a:rPr lang="en-US" dirty="0">
                  <a:solidFill>
                    <a:schemeClr val="bg1"/>
                  </a:solidFill>
                </a:rPr>
                <a:t>-</a:t>
              </a:r>
            </a:p>
          </p:txBody>
        </p:sp>
        <p:sp>
          <p:nvSpPr>
            <p:cNvPr id="103" name="TextBox 102"/>
            <p:cNvSpPr txBox="1"/>
            <p:nvPr/>
          </p:nvSpPr>
          <p:spPr>
            <a:xfrm>
              <a:off x="7505202" y="4572031"/>
              <a:ext cx="255198" cy="369332"/>
            </a:xfrm>
            <a:prstGeom prst="rect">
              <a:avLst/>
            </a:prstGeom>
            <a:noFill/>
          </p:spPr>
          <p:txBody>
            <a:bodyPr wrap="none" rtlCol="0">
              <a:spAutoFit/>
            </a:bodyPr>
            <a:lstStyle/>
            <a:p>
              <a:r>
                <a:rPr lang="en-US" dirty="0">
                  <a:solidFill>
                    <a:schemeClr val="bg1"/>
                  </a:solidFill>
                </a:rPr>
                <a:t>-</a:t>
              </a:r>
            </a:p>
          </p:txBody>
        </p:sp>
        <p:sp>
          <p:nvSpPr>
            <p:cNvPr id="104" name="TextBox 103"/>
            <p:cNvSpPr txBox="1"/>
            <p:nvPr/>
          </p:nvSpPr>
          <p:spPr>
            <a:xfrm>
              <a:off x="7548377" y="4878806"/>
              <a:ext cx="255198" cy="369332"/>
            </a:xfrm>
            <a:prstGeom prst="rect">
              <a:avLst/>
            </a:prstGeom>
            <a:noFill/>
          </p:spPr>
          <p:txBody>
            <a:bodyPr wrap="none" rtlCol="0">
              <a:spAutoFit/>
            </a:bodyPr>
            <a:lstStyle/>
            <a:p>
              <a:r>
                <a:rPr lang="en-US" dirty="0">
                  <a:solidFill>
                    <a:schemeClr val="bg1"/>
                  </a:solidFill>
                </a:rPr>
                <a:t>-</a:t>
              </a:r>
            </a:p>
          </p:txBody>
        </p:sp>
        <p:sp>
          <p:nvSpPr>
            <p:cNvPr id="105" name="TextBox 104"/>
            <p:cNvSpPr txBox="1"/>
            <p:nvPr/>
          </p:nvSpPr>
          <p:spPr>
            <a:xfrm>
              <a:off x="7525002" y="5161831"/>
              <a:ext cx="255198" cy="369332"/>
            </a:xfrm>
            <a:prstGeom prst="rect">
              <a:avLst/>
            </a:prstGeom>
            <a:noFill/>
          </p:spPr>
          <p:txBody>
            <a:bodyPr wrap="none" rtlCol="0">
              <a:spAutoFit/>
            </a:bodyPr>
            <a:lstStyle/>
            <a:p>
              <a:r>
                <a:rPr lang="en-US" dirty="0">
                  <a:solidFill>
                    <a:schemeClr val="bg1"/>
                  </a:solidFill>
                </a:rPr>
                <a:t>-</a:t>
              </a:r>
            </a:p>
          </p:txBody>
        </p:sp>
        <p:sp>
          <p:nvSpPr>
            <p:cNvPr id="106" name="TextBox 105"/>
            <p:cNvSpPr txBox="1"/>
            <p:nvPr/>
          </p:nvSpPr>
          <p:spPr>
            <a:xfrm>
              <a:off x="7451777" y="5432981"/>
              <a:ext cx="255198" cy="369332"/>
            </a:xfrm>
            <a:prstGeom prst="rect">
              <a:avLst/>
            </a:prstGeom>
            <a:noFill/>
          </p:spPr>
          <p:txBody>
            <a:bodyPr wrap="none" rtlCol="0">
              <a:spAutoFit/>
            </a:bodyPr>
            <a:lstStyle/>
            <a:p>
              <a:r>
                <a:rPr lang="en-US" dirty="0">
                  <a:solidFill>
                    <a:schemeClr val="bg1"/>
                  </a:solidFill>
                </a:rPr>
                <a:t>-</a:t>
              </a:r>
            </a:p>
          </p:txBody>
        </p:sp>
        <p:sp>
          <p:nvSpPr>
            <p:cNvPr id="107" name="TextBox 106"/>
            <p:cNvSpPr txBox="1"/>
            <p:nvPr/>
          </p:nvSpPr>
          <p:spPr>
            <a:xfrm>
              <a:off x="7105427" y="5442881"/>
              <a:ext cx="255198" cy="369332"/>
            </a:xfrm>
            <a:prstGeom prst="rect">
              <a:avLst/>
            </a:prstGeom>
            <a:noFill/>
          </p:spPr>
          <p:txBody>
            <a:bodyPr wrap="none" rtlCol="0">
              <a:spAutoFit/>
            </a:bodyPr>
            <a:lstStyle/>
            <a:p>
              <a:r>
                <a:rPr lang="en-US" dirty="0">
                  <a:solidFill>
                    <a:schemeClr val="bg1"/>
                  </a:solidFill>
                </a:rPr>
                <a:t>-</a:t>
              </a:r>
            </a:p>
          </p:txBody>
        </p:sp>
        <p:sp>
          <p:nvSpPr>
            <p:cNvPr id="108" name="TextBox 107"/>
            <p:cNvSpPr txBox="1"/>
            <p:nvPr/>
          </p:nvSpPr>
          <p:spPr>
            <a:xfrm>
              <a:off x="7044077" y="5179656"/>
              <a:ext cx="255198" cy="369332"/>
            </a:xfrm>
            <a:prstGeom prst="rect">
              <a:avLst/>
            </a:prstGeom>
            <a:noFill/>
          </p:spPr>
          <p:txBody>
            <a:bodyPr wrap="none" rtlCol="0">
              <a:spAutoFit/>
            </a:bodyPr>
            <a:lstStyle/>
            <a:p>
              <a:r>
                <a:rPr lang="en-US" dirty="0">
                  <a:solidFill>
                    <a:schemeClr val="bg1"/>
                  </a:solidFill>
                </a:rPr>
                <a:t>-</a:t>
              </a:r>
            </a:p>
          </p:txBody>
        </p:sp>
        <p:sp>
          <p:nvSpPr>
            <p:cNvPr id="109" name="TextBox 108"/>
            <p:cNvSpPr txBox="1"/>
            <p:nvPr/>
          </p:nvSpPr>
          <p:spPr>
            <a:xfrm>
              <a:off x="7018352" y="4975806"/>
              <a:ext cx="255198" cy="369332"/>
            </a:xfrm>
            <a:prstGeom prst="rect">
              <a:avLst/>
            </a:prstGeom>
            <a:noFill/>
          </p:spPr>
          <p:txBody>
            <a:bodyPr wrap="none" rtlCol="0">
              <a:spAutoFit/>
            </a:bodyPr>
            <a:lstStyle/>
            <a:p>
              <a:r>
                <a:rPr lang="en-US" dirty="0">
                  <a:solidFill>
                    <a:schemeClr val="bg1"/>
                  </a:solidFill>
                </a:rPr>
                <a:t>-</a:t>
              </a:r>
            </a:p>
          </p:txBody>
        </p:sp>
        <p:sp>
          <p:nvSpPr>
            <p:cNvPr id="110" name="TextBox 109"/>
            <p:cNvSpPr txBox="1"/>
            <p:nvPr/>
          </p:nvSpPr>
          <p:spPr>
            <a:xfrm>
              <a:off x="7028252" y="4712581"/>
              <a:ext cx="255198" cy="369332"/>
            </a:xfrm>
            <a:prstGeom prst="rect">
              <a:avLst/>
            </a:prstGeom>
            <a:noFill/>
          </p:spPr>
          <p:txBody>
            <a:bodyPr wrap="none" rtlCol="0">
              <a:spAutoFit/>
            </a:bodyPr>
            <a:lstStyle/>
            <a:p>
              <a:r>
                <a:rPr lang="en-US" dirty="0">
                  <a:solidFill>
                    <a:schemeClr val="bg1"/>
                  </a:solidFill>
                </a:rPr>
                <a:t>-</a:t>
              </a:r>
            </a:p>
          </p:txBody>
        </p:sp>
        <p:sp>
          <p:nvSpPr>
            <p:cNvPr id="111" name="TextBox 110"/>
            <p:cNvSpPr txBox="1"/>
            <p:nvPr/>
          </p:nvSpPr>
          <p:spPr>
            <a:xfrm>
              <a:off x="7085652" y="4496856"/>
              <a:ext cx="255198" cy="369332"/>
            </a:xfrm>
            <a:prstGeom prst="rect">
              <a:avLst/>
            </a:prstGeom>
            <a:noFill/>
          </p:spPr>
          <p:txBody>
            <a:bodyPr wrap="none" rtlCol="0">
              <a:spAutoFit/>
            </a:bodyPr>
            <a:lstStyle/>
            <a:p>
              <a:r>
                <a:rPr lang="en-US" dirty="0">
                  <a:solidFill>
                    <a:schemeClr val="bg1"/>
                  </a:solidFill>
                </a:rPr>
                <a:t>-</a:t>
              </a:r>
            </a:p>
          </p:txBody>
        </p:sp>
        <p:sp>
          <p:nvSpPr>
            <p:cNvPr id="112" name="TextBox 111"/>
            <p:cNvSpPr txBox="1"/>
            <p:nvPr/>
          </p:nvSpPr>
          <p:spPr>
            <a:xfrm>
              <a:off x="7154927" y="4376131"/>
              <a:ext cx="255198" cy="369332"/>
            </a:xfrm>
            <a:prstGeom prst="rect">
              <a:avLst/>
            </a:prstGeom>
            <a:noFill/>
          </p:spPr>
          <p:txBody>
            <a:bodyPr wrap="none" rtlCol="0">
              <a:spAutoFit/>
            </a:bodyPr>
            <a:lstStyle/>
            <a:p>
              <a:r>
                <a:rPr lang="en-US"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789091" y="4931481"/>
              <a:ext cx="300082" cy="369332"/>
            </a:xfrm>
            <a:prstGeom prst="rect">
              <a:avLst/>
            </a:prstGeom>
            <a:noFill/>
          </p:spPr>
          <p:txBody>
            <a:bodyPr wrap="none" rtlCol="0">
              <a:spAutoFit/>
            </a:bodyPr>
            <a:lstStyle/>
            <a:p>
              <a:r>
                <a:rPr lang="en-US" dirty="0">
                  <a:solidFill>
                    <a:schemeClr val="bg1"/>
                  </a:solidFill>
                </a:rPr>
                <a:t>+</a:t>
              </a:r>
            </a:p>
          </p:txBody>
        </p:sp>
        <p:sp>
          <p:nvSpPr>
            <p:cNvPr id="124" name="TextBox 123"/>
            <p:cNvSpPr txBox="1"/>
            <p:nvPr/>
          </p:nvSpPr>
          <p:spPr>
            <a:xfrm>
              <a:off x="3661566" y="5454731"/>
              <a:ext cx="314684" cy="369332"/>
            </a:xfrm>
            <a:prstGeom prst="rect">
              <a:avLst/>
            </a:prstGeom>
            <a:noFill/>
          </p:spPr>
          <p:txBody>
            <a:bodyPr wrap="square" rtlCol="0">
              <a:spAutoFit/>
            </a:bodyPr>
            <a:lstStyle/>
            <a:p>
              <a:r>
                <a:rPr lang="en-US" dirty="0">
                  <a:solidFill>
                    <a:schemeClr val="bg1"/>
                  </a:solidFill>
                </a:rPr>
                <a:t>+</a:t>
              </a:r>
            </a:p>
          </p:txBody>
        </p:sp>
        <p:sp>
          <p:nvSpPr>
            <p:cNvPr id="125" name="TextBox 124"/>
            <p:cNvSpPr txBox="1"/>
            <p:nvPr/>
          </p:nvSpPr>
          <p:spPr>
            <a:xfrm>
              <a:off x="3659591" y="4360256"/>
              <a:ext cx="300082" cy="369332"/>
            </a:xfrm>
            <a:prstGeom prst="rect">
              <a:avLst/>
            </a:prstGeom>
            <a:noFill/>
          </p:spPr>
          <p:txBody>
            <a:bodyPr wrap="none" rtlCol="0">
              <a:spAutoFit/>
            </a:bodyPr>
            <a:lstStyle/>
            <a:p>
              <a:r>
                <a:rPr lang="en-US" dirty="0">
                  <a:solidFill>
                    <a:schemeClr val="bg1"/>
                  </a:solidFill>
                </a:rPr>
                <a:t>+</a:t>
              </a:r>
            </a:p>
          </p:txBody>
        </p:sp>
        <p:sp>
          <p:nvSpPr>
            <p:cNvPr id="126" name="TextBox 125"/>
            <p:cNvSpPr txBox="1"/>
            <p:nvPr/>
          </p:nvSpPr>
          <p:spPr>
            <a:xfrm>
              <a:off x="3336991" y="4393906"/>
              <a:ext cx="300082" cy="369332"/>
            </a:xfrm>
            <a:prstGeom prst="rect">
              <a:avLst/>
            </a:prstGeom>
            <a:noFill/>
          </p:spPr>
          <p:txBody>
            <a:bodyPr wrap="none" rtlCol="0">
              <a:spAutoFit/>
            </a:bodyPr>
            <a:lstStyle/>
            <a:p>
              <a:r>
                <a:rPr lang="en-US" dirty="0">
                  <a:solidFill>
                    <a:schemeClr val="bg1"/>
                  </a:solidFill>
                </a:rPr>
                <a:t>+</a:t>
              </a:r>
            </a:p>
          </p:txBody>
        </p:sp>
        <p:sp>
          <p:nvSpPr>
            <p:cNvPr id="128" name="TextBox 127"/>
            <p:cNvSpPr txBox="1"/>
            <p:nvPr/>
          </p:nvSpPr>
          <p:spPr>
            <a:xfrm>
              <a:off x="3249916" y="4888706"/>
              <a:ext cx="300082" cy="369332"/>
            </a:xfrm>
            <a:prstGeom prst="rect">
              <a:avLst/>
            </a:prstGeom>
            <a:noFill/>
          </p:spPr>
          <p:txBody>
            <a:bodyPr wrap="none" rtlCol="0">
              <a:spAutoFit/>
            </a:bodyPr>
            <a:lstStyle/>
            <a:p>
              <a:r>
                <a:rPr lang="en-US" dirty="0">
                  <a:solidFill>
                    <a:schemeClr val="bg1"/>
                  </a:solidFill>
                </a:rPr>
                <a:t>+</a:t>
              </a:r>
            </a:p>
          </p:txBody>
        </p:sp>
        <p:sp>
          <p:nvSpPr>
            <p:cNvPr id="130" name="TextBox 129"/>
            <p:cNvSpPr txBox="1"/>
            <p:nvPr/>
          </p:nvSpPr>
          <p:spPr>
            <a:xfrm>
              <a:off x="3329091" y="5419131"/>
              <a:ext cx="300082" cy="369332"/>
            </a:xfrm>
            <a:prstGeom prst="rect">
              <a:avLst/>
            </a:prstGeom>
            <a:noFill/>
          </p:spPr>
          <p:txBody>
            <a:bodyPr wrap="none" rtlCol="0">
              <a:spAutoFit/>
            </a:bodyPr>
            <a:lstStyle/>
            <a:p>
              <a:r>
                <a:rPr lang="en-US"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TextBox 138"/>
            <p:cNvSpPr txBox="1"/>
            <p:nvPr/>
          </p:nvSpPr>
          <p:spPr>
            <a:xfrm>
              <a:off x="5723925" y="4334526"/>
              <a:ext cx="255198" cy="369332"/>
            </a:xfrm>
            <a:prstGeom prst="rect">
              <a:avLst/>
            </a:prstGeom>
            <a:noFill/>
          </p:spPr>
          <p:txBody>
            <a:bodyPr wrap="none" rtlCol="0">
              <a:spAutoFit/>
            </a:bodyPr>
            <a:lstStyle/>
            <a:p>
              <a:r>
                <a:rPr lang="en-US" dirty="0">
                  <a:solidFill>
                    <a:schemeClr val="bg1"/>
                  </a:solidFill>
                </a:rPr>
                <a:t>-</a:t>
              </a:r>
            </a:p>
          </p:txBody>
        </p:sp>
        <p:sp>
          <p:nvSpPr>
            <p:cNvPr id="141" name="TextBox 140"/>
            <p:cNvSpPr txBox="1"/>
            <p:nvPr/>
          </p:nvSpPr>
          <p:spPr>
            <a:xfrm>
              <a:off x="5845898" y="4855428"/>
              <a:ext cx="255198" cy="369332"/>
            </a:xfrm>
            <a:prstGeom prst="rect">
              <a:avLst/>
            </a:prstGeom>
            <a:noFill/>
          </p:spPr>
          <p:txBody>
            <a:bodyPr wrap="none" rtlCol="0">
              <a:spAutoFit/>
            </a:bodyPr>
            <a:lstStyle/>
            <a:p>
              <a:r>
                <a:rPr lang="en-US" dirty="0">
                  <a:solidFill>
                    <a:schemeClr val="bg1"/>
                  </a:solidFill>
                </a:rPr>
                <a:t>-</a:t>
              </a:r>
            </a:p>
          </p:txBody>
        </p:sp>
        <p:sp>
          <p:nvSpPr>
            <p:cNvPr id="143" name="TextBox 142"/>
            <p:cNvSpPr txBox="1"/>
            <p:nvPr/>
          </p:nvSpPr>
          <p:spPr>
            <a:xfrm>
              <a:off x="5739773" y="5419128"/>
              <a:ext cx="255198" cy="369332"/>
            </a:xfrm>
            <a:prstGeom prst="rect">
              <a:avLst/>
            </a:prstGeom>
            <a:noFill/>
          </p:spPr>
          <p:txBody>
            <a:bodyPr wrap="none" rtlCol="0">
              <a:spAutoFit/>
            </a:bodyPr>
            <a:lstStyle/>
            <a:p>
              <a:r>
                <a:rPr lang="en-US" dirty="0">
                  <a:solidFill>
                    <a:schemeClr val="bg1"/>
                  </a:solidFill>
                </a:rPr>
                <a:t>-</a:t>
              </a:r>
            </a:p>
          </p:txBody>
        </p:sp>
        <p:sp>
          <p:nvSpPr>
            <p:cNvPr id="144" name="TextBox 143"/>
            <p:cNvSpPr txBox="1"/>
            <p:nvPr/>
          </p:nvSpPr>
          <p:spPr>
            <a:xfrm>
              <a:off x="5393423" y="5429028"/>
              <a:ext cx="255198" cy="369332"/>
            </a:xfrm>
            <a:prstGeom prst="rect">
              <a:avLst/>
            </a:prstGeom>
            <a:noFill/>
          </p:spPr>
          <p:txBody>
            <a:bodyPr wrap="none" rtlCol="0">
              <a:spAutoFit/>
            </a:bodyPr>
            <a:lstStyle/>
            <a:p>
              <a:r>
                <a:rPr lang="en-US" dirty="0">
                  <a:solidFill>
                    <a:schemeClr val="bg1"/>
                  </a:solidFill>
                </a:rPr>
                <a:t>-</a:t>
              </a:r>
            </a:p>
          </p:txBody>
        </p:sp>
        <p:sp>
          <p:nvSpPr>
            <p:cNvPr id="147" name="TextBox 146"/>
            <p:cNvSpPr txBox="1"/>
            <p:nvPr/>
          </p:nvSpPr>
          <p:spPr>
            <a:xfrm>
              <a:off x="5316248" y="4936853"/>
              <a:ext cx="255198" cy="369332"/>
            </a:xfrm>
            <a:prstGeom prst="rect">
              <a:avLst/>
            </a:prstGeom>
            <a:noFill/>
          </p:spPr>
          <p:txBody>
            <a:bodyPr wrap="none" rtlCol="0">
              <a:spAutoFit/>
            </a:bodyPr>
            <a:lstStyle/>
            <a:p>
              <a:r>
                <a:rPr lang="en-US" dirty="0">
                  <a:solidFill>
                    <a:schemeClr val="bg1"/>
                  </a:solidFill>
                </a:rPr>
                <a:t>-</a:t>
              </a:r>
            </a:p>
          </p:txBody>
        </p:sp>
        <p:sp>
          <p:nvSpPr>
            <p:cNvPr id="149" name="TextBox 148"/>
            <p:cNvSpPr txBox="1"/>
            <p:nvPr/>
          </p:nvSpPr>
          <p:spPr>
            <a:xfrm>
              <a:off x="5404823" y="4362278"/>
              <a:ext cx="255198" cy="369332"/>
            </a:xfrm>
            <a:prstGeom prst="rect">
              <a:avLst/>
            </a:prstGeom>
            <a:noFill/>
          </p:spPr>
          <p:txBody>
            <a:bodyPr wrap="none" rtlCol="0">
              <a:spAutoFit/>
            </a:bodyPr>
            <a:lstStyle/>
            <a:p>
              <a:r>
                <a:rPr lang="en-US"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686298" y="5997043"/>
              <a:ext cx="340158" cy="461665"/>
            </a:xfrm>
            <a:prstGeom prst="rect">
              <a:avLst/>
            </a:prstGeom>
            <a:noFill/>
          </p:spPr>
          <p:txBody>
            <a:bodyPr wrap="none" rtlCol="0">
              <a:spAutoFit/>
            </a:bodyPr>
            <a:lstStyle/>
            <a:p>
              <a:r>
                <a:rPr lang="en-US" sz="2400" dirty="0"/>
                <a:t>1</a:t>
              </a:r>
            </a:p>
          </p:txBody>
        </p:sp>
        <p:sp>
          <p:nvSpPr>
            <p:cNvPr id="157" name="TextBox 156"/>
            <p:cNvSpPr txBox="1"/>
            <p:nvPr/>
          </p:nvSpPr>
          <p:spPr>
            <a:xfrm>
              <a:off x="3144984" y="5995064"/>
              <a:ext cx="340158" cy="461665"/>
            </a:xfrm>
            <a:prstGeom prst="rect">
              <a:avLst/>
            </a:prstGeom>
            <a:noFill/>
          </p:spPr>
          <p:txBody>
            <a:bodyPr wrap="none" rtlCol="0">
              <a:spAutoFit/>
            </a:bodyPr>
            <a:lstStyle/>
            <a:p>
              <a:r>
                <a:rPr lang="en-US" sz="2400" dirty="0"/>
                <a:t>2</a:t>
              </a:r>
            </a:p>
          </p:txBody>
        </p:sp>
        <p:sp>
          <p:nvSpPr>
            <p:cNvPr id="158" name="TextBox 157"/>
            <p:cNvSpPr txBox="1"/>
            <p:nvPr/>
          </p:nvSpPr>
          <p:spPr>
            <a:xfrm>
              <a:off x="5660574" y="5981210"/>
              <a:ext cx="340158" cy="461665"/>
            </a:xfrm>
            <a:prstGeom prst="rect">
              <a:avLst/>
            </a:prstGeom>
            <a:noFill/>
          </p:spPr>
          <p:txBody>
            <a:bodyPr wrap="none" rtlCol="0">
              <a:spAutoFit/>
            </a:bodyPr>
            <a:lstStyle/>
            <a:p>
              <a:r>
                <a:rPr lang="en-US" sz="2400" dirty="0"/>
                <a:t>3</a:t>
              </a:r>
            </a:p>
          </p:txBody>
        </p:sp>
        <p:sp>
          <p:nvSpPr>
            <p:cNvPr id="159" name="TextBox 158"/>
            <p:cNvSpPr txBox="1"/>
            <p:nvPr/>
          </p:nvSpPr>
          <p:spPr>
            <a:xfrm>
              <a:off x="6858002" y="6002981"/>
              <a:ext cx="340158" cy="461665"/>
            </a:xfrm>
            <a:prstGeom prst="rect">
              <a:avLst/>
            </a:prstGeom>
            <a:noFill/>
          </p:spPr>
          <p:txBody>
            <a:bodyPr wrap="none" rtlCol="0">
              <a:spAutoFit/>
            </a:bodyPr>
            <a:lstStyle/>
            <a:p>
              <a:r>
                <a:rPr lang="en-US" sz="2400" dirty="0"/>
                <a:t>4</a:t>
              </a:r>
            </a:p>
          </p:txBody>
        </p:sp>
        <p:cxnSp>
          <p:nvCxnSpPr>
            <p:cNvPr id="160" name="Straight Arrow Connector 159"/>
            <p:cNvCxnSpPr/>
            <p:nvPr/>
          </p:nvCxnSpPr>
          <p:spPr>
            <a:xfrm flipV="1">
              <a:off x="2705591" y="5116162"/>
              <a:ext cx="546265"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759220" y="4657416"/>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1</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462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 223.36.1</a:t>
            </a:r>
            <a:br>
              <a:rPr lang="en-US" dirty="0"/>
            </a:br>
            <a:endParaRPr lang="en-US" dirty="0"/>
          </a:p>
        </p:txBody>
      </p:sp>
      <p:sp>
        <p:nvSpPr>
          <p:cNvPr id="3" name="Content Placeholder 2"/>
          <p:cNvSpPr>
            <a:spLocks noGrp="1"/>
          </p:cNvSpPr>
          <p:nvPr>
            <p:ph idx="1"/>
          </p:nvPr>
        </p:nvSpPr>
        <p:spPr>
          <a:xfrm>
            <a:off x="457200" y="1600200"/>
            <a:ext cx="4312920" cy="4525963"/>
          </a:xfrm>
        </p:spPr>
        <p:txBody>
          <a:bodyPr>
            <a:noAutofit/>
          </a:bodyPr>
          <a:lstStyle/>
          <a:p>
            <a:pPr>
              <a:buNone/>
            </a:pPr>
            <a:r>
              <a:rPr lang="en-US" sz="2400" dirty="0"/>
              <a:t>You pull a box. The box stops moving every time you stop pulling. Why?</a:t>
            </a:r>
          </a:p>
          <a:p>
            <a:pPr marL="514350" indent="-514350">
              <a:buFont typeface="+mj-lt"/>
              <a:buAutoNum type="alphaLcParenR"/>
            </a:pPr>
            <a:r>
              <a:rPr lang="en-US" sz="2400" dirty="0"/>
              <a:t>Frictional forces oppose the motion</a:t>
            </a:r>
          </a:p>
          <a:p>
            <a:pPr marL="514350" indent="-514350">
              <a:buFont typeface="+mj-lt"/>
              <a:buAutoNum type="alphaLcParenR"/>
            </a:pPr>
            <a:r>
              <a:rPr lang="en-US" sz="2400" dirty="0"/>
              <a:t>The natural state of objects is at rest so it returns to it’s natural state</a:t>
            </a:r>
          </a:p>
          <a:p>
            <a:pPr marL="514350" indent="-514350">
              <a:buFont typeface="+mj-lt"/>
              <a:buAutoNum type="alphaLcParenR"/>
            </a:pPr>
            <a:r>
              <a:rPr lang="en-US" sz="2400" dirty="0"/>
              <a:t>The box must be leaking glue or some sticky substance</a:t>
            </a:r>
          </a:p>
          <a:p>
            <a:pPr marL="514350" indent="-514350">
              <a:buFont typeface="+mj-lt"/>
              <a:buAutoNum type="alphaLcParenR"/>
            </a:pPr>
            <a:endParaRPr lang="en-US" sz="2400" dirty="0"/>
          </a:p>
          <a:p>
            <a:pPr>
              <a:buNone/>
            </a:pPr>
            <a:endParaRPr lang="en-US" sz="2400" dirty="0"/>
          </a:p>
          <a:p>
            <a:pPr>
              <a:buNone/>
            </a:pPr>
            <a:endParaRPr lang="en-US" sz="2400" dirty="0"/>
          </a:p>
          <a:p>
            <a:pPr>
              <a:buNone/>
            </a:pPr>
            <a:r>
              <a:rPr lang="en-US" sz="2400" dirty="0"/>
              <a: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pic>
        <p:nvPicPr>
          <p:cNvPr id="2286593" name="Picture 1"/>
          <p:cNvPicPr>
            <a:picLocks noChangeAspect="1" noChangeArrowheads="1"/>
          </p:cNvPicPr>
          <p:nvPr/>
        </p:nvPicPr>
        <p:blipFill>
          <a:blip r:embed="rId2" cstate="print"/>
          <a:srcRect b="58610"/>
          <a:stretch>
            <a:fillRect/>
          </a:stretch>
        </p:blipFill>
        <p:spPr bwMode="auto">
          <a:xfrm>
            <a:off x="4723847" y="2057400"/>
            <a:ext cx="4208421" cy="179832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0" y="3039836"/>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86971" y="5040086"/>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0" y="152400"/>
            <a:ext cx="9144000" cy="5942132"/>
            <a:chOff x="0" y="522514"/>
            <a:chExt cx="9144000" cy="5942132"/>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2559501" y="1615925"/>
              <a:ext cx="2529105" cy="369332"/>
            </a:xfrm>
            <a:prstGeom prst="rect">
              <a:avLst/>
            </a:prstGeom>
          </p:spPr>
          <p:txBody>
            <a:bodyPr wrap="square">
              <a:spAutoFit/>
            </a:bodyPr>
            <a:lstStyle/>
            <a:p>
              <a:pPr algn="ctr"/>
              <a:r>
                <a:rPr lang="en-US"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8" y="1441689"/>
              <a:ext cx="2487381" cy="707886"/>
            </a:xfrm>
            <a:prstGeom prst="rect">
              <a:avLst/>
            </a:prstGeom>
          </p:spPr>
          <p:txBody>
            <a:bodyPr wrap="square">
              <a:spAutoFit/>
            </a:bodyPr>
            <a:lstStyle/>
            <a:p>
              <a:pPr algn="ctr"/>
              <a:r>
                <a:rPr lang="en-US" sz="2000" b="1" dirty="0">
                  <a:solidFill>
                    <a:schemeClr val="bg1"/>
                  </a:solidFill>
                </a:rPr>
                <a:t> -  -  -  -  -  -  -  -  -  -  -  -  -    </a:t>
              </a:r>
            </a:p>
          </p:txBody>
        </p:sp>
        <p:sp>
          <p:nvSpPr>
            <p:cNvPr id="12" name="TextBox 11"/>
            <p:cNvSpPr txBox="1"/>
            <p:nvPr/>
          </p:nvSpPr>
          <p:spPr>
            <a:xfrm>
              <a:off x="4464728" y="770897"/>
              <a:ext cx="181269" cy="194452"/>
            </a:xfrm>
            <a:prstGeom prst="rect">
              <a:avLst/>
            </a:prstGeom>
            <a:noFill/>
          </p:spPr>
          <p:txBody>
            <a:bodyPr wrap="none" rtlCol="0">
              <a:spAutoFit/>
            </a:bodyPr>
            <a:lstStyle/>
            <a:p>
              <a:r>
                <a:rPr lang="en-US" sz="24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189514" y="522514"/>
              <a:ext cx="255198" cy="2585323"/>
            </a:xfrm>
            <a:prstGeom prst="rect">
              <a:avLst/>
            </a:prstGeom>
            <a:noFill/>
          </p:spPr>
          <p:txBody>
            <a:bodyPr wrap="none" rtlCol="0">
              <a:spAutoFit/>
            </a:bodyPr>
            <a:lstStyle/>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p:txBody>
        </p:sp>
        <p:sp>
          <p:nvSpPr>
            <p:cNvPr id="92" name="TextBox 91"/>
            <p:cNvSpPr txBox="1"/>
            <p:nvPr/>
          </p:nvSpPr>
          <p:spPr>
            <a:xfrm>
              <a:off x="1911968" y="4619501"/>
              <a:ext cx="300082" cy="369332"/>
            </a:xfrm>
            <a:prstGeom prst="rect">
              <a:avLst/>
            </a:prstGeom>
            <a:noFill/>
          </p:spPr>
          <p:txBody>
            <a:bodyPr wrap="none" rtlCol="0">
              <a:spAutoFit/>
            </a:bodyPr>
            <a:lstStyle/>
            <a:p>
              <a:r>
                <a:rPr lang="en-US" dirty="0">
                  <a:solidFill>
                    <a:schemeClr val="bg1"/>
                  </a:solidFill>
                </a:rPr>
                <a:t>+</a:t>
              </a:r>
            </a:p>
          </p:txBody>
        </p:sp>
        <p:sp>
          <p:nvSpPr>
            <p:cNvPr id="93" name="TextBox 92"/>
            <p:cNvSpPr txBox="1"/>
            <p:nvPr/>
          </p:nvSpPr>
          <p:spPr>
            <a:xfrm>
              <a:off x="1945616" y="4902531"/>
              <a:ext cx="300082" cy="369332"/>
            </a:xfrm>
            <a:prstGeom prst="rect">
              <a:avLst/>
            </a:prstGeom>
            <a:noFill/>
          </p:spPr>
          <p:txBody>
            <a:bodyPr wrap="none" rtlCol="0">
              <a:spAutoFit/>
            </a:bodyPr>
            <a:lstStyle/>
            <a:p>
              <a:r>
                <a:rPr lang="en-US" dirty="0">
                  <a:solidFill>
                    <a:schemeClr val="bg1"/>
                  </a:solidFill>
                </a:rPr>
                <a:t>+</a:t>
              </a:r>
            </a:p>
          </p:txBody>
        </p:sp>
        <p:sp>
          <p:nvSpPr>
            <p:cNvPr id="94" name="TextBox 93"/>
            <p:cNvSpPr txBox="1"/>
            <p:nvPr/>
          </p:nvSpPr>
          <p:spPr>
            <a:xfrm>
              <a:off x="1931767" y="5197429"/>
              <a:ext cx="300082" cy="369332"/>
            </a:xfrm>
            <a:prstGeom prst="rect">
              <a:avLst/>
            </a:prstGeom>
            <a:noFill/>
          </p:spPr>
          <p:txBody>
            <a:bodyPr wrap="none" rtlCol="0">
              <a:spAutoFit/>
            </a:bodyPr>
            <a:lstStyle/>
            <a:p>
              <a:r>
                <a:rPr lang="en-US" dirty="0">
                  <a:solidFill>
                    <a:schemeClr val="bg1"/>
                  </a:solidFill>
                </a:rPr>
                <a:t>+</a:t>
              </a:r>
            </a:p>
          </p:txBody>
        </p:sp>
        <p:sp>
          <p:nvSpPr>
            <p:cNvPr id="95" name="TextBox 94"/>
            <p:cNvSpPr txBox="1"/>
            <p:nvPr/>
          </p:nvSpPr>
          <p:spPr>
            <a:xfrm>
              <a:off x="1846666" y="5444831"/>
              <a:ext cx="314684" cy="369332"/>
            </a:xfrm>
            <a:prstGeom prst="rect">
              <a:avLst/>
            </a:prstGeom>
            <a:noFill/>
          </p:spPr>
          <p:txBody>
            <a:bodyPr wrap="square" rtlCol="0">
              <a:spAutoFit/>
            </a:bodyPr>
            <a:lstStyle/>
            <a:p>
              <a:r>
                <a:rPr lang="en-US" dirty="0">
                  <a:solidFill>
                    <a:schemeClr val="bg1"/>
                  </a:solidFill>
                </a:rPr>
                <a:t>+</a:t>
              </a:r>
            </a:p>
          </p:txBody>
        </p:sp>
        <p:sp>
          <p:nvSpPr>
            <p:cNvPr id="96" name="TextBox 95"/>
            <p:cNvSpPr txBox="1"/>
            <p:nvPr/>
          </p:nvSpPr>
          <p:spPr>
            <a:xfrm>
              <a:off x="1844691" y="4350356"/>
              <a:ext cx="300082" cy="369332"/>
            </a:xfrm>
            <a:prstGeom prst="rect">
              <a:avLst/>
            </a:prstGeom>
            <a:noFill/>
          </p:spPr>
          <p:txBody>
            <a:bodyPr wrap="none" rtlCol="0">
              <a:spAutoFit/>
            </a:bodyPr>
            <a:lstStyle/>
            <a:p>
              <a:r>
                <a:rPr lang="en-US" dirty="0">
                  <a:solidFill>
                    <a:schemeClr val="bg1"/>
                  </a:solidFill>
                </a:rPr>
                <a:t>+</a:t>
              </a:r>
            </a:p>
          </p:txBody>
        </p:sp>
        <p:sp>
          <p:nvSpPr>
            <p:cNvPr id="97" name="TextBox 96"/>
            <p:cNvSpPr txBox="1"/>
            <p:nvPr/>
          </p:nvSpPr>
          <p:spPr>
            <a:xfrm>
              <a:off x="1522091" y="4384006"/>
              <a:ext cx="300082" cy="369332"/>
            </a:xfrm>
            <a:prstGeom prst="rect">
              <a:avLst/>
            </a:prstGeom>
            <a:noFill/>
          </p:spPr>
          <p:txBody>
            <a:bodyPr wrap="none" rtlCol="0">
              <a:spAutoFit/>
            </a:bodyPr>
            <a:lstStyle/>
            <a:p>
              <a:r>
                <a:rPr lang="en-US" dirty="0">
                  <a:solidFill>
                    <a:schemeClr val="bg1"/>
                  </a:solidFill>
                </a:rPr>
                <a:t>+</a:t>
              </a:r>
            </a:p>
          </p:txBody>
        </p:sp>
        <p:sp>
          <p:nvSpPr>
            <p:cNvPr id="98" name="TextBox 97"/>
            <p:cNvSpPr txBox="1"/>
            <p:nvPr/>
          </p:nvSpPr>
          <p:spPr>
            <a:xfrm>
              <a:off x="1460741" y="4631406"/>
              <a:ext cx="300082" cy="369332"/>
            </a:xfrm>
            <a:prstGeom prst="rect">
              <a:avLst/>
            </a:prstGeom>
            <a:noFill/>
          </p:spPr>
          <p:txBody>
            <a:bodyPr wrap="none" rtlCol="0">
              <a:spAutoFit/>
            </a:bodyPr>
            <a:lstStyle/>
            <a:p>
              <a:r>
                <a:rPr lang="en-US" dirty="0">
                  <a:solidFill>
                    <a:schemeClr val="bg1"/>
                  </a:solidFill>
                </a:rPr>
                <a:t>+</a:t>
              </a:r>
            </a:p>
          </p:txBody>
        </p:sp>
        <p:sp>
          <p:nvSpPr>
            <p:cNvPr id="99" name="TextBox 98"/>
            <p:cNvSpPr txBox="1"/>
            <p:nvPr/>
          </p:nvSpPr>
          <p:spPr>
            <a:xfrm>
              <a:off x="1446891" y="4878806"/>
              <a:ext cx="300082" cy="369332"/>
            </a:xfrm>
            <a:prstGeom prst="rect">
              <a:avLst/>
            </a:prstGeom>
            <a:noFill/>
          </p:spPr>
          <p:txBody>
            <a:bodyPr wrap="none" rtlCol="0">
              <a:spAutoFit/>
            </a:bodyPr>
            <a:lstStyle/>
            <a:p>
              <a:r>
                <a:rPr lang="en-US" dirty="0">
                  <a:solidFill>
                    <a:schemeClr val="bg1"/>
                  </a:solidFill>
                </a:rPr>
                <a:t>+</a:t>
              </a:r>
            </a:p>
          </p:txBody>
        </p:sp>
        <p:sp>
          <p:nvSpPr>
            <p:cNvPr id="100" name="TextBox 99"/>
            <p:cNvSpPr txBox="1"/>
            <p:nvPr/>
          </p:nvSpPr>
          <p:spPr>
            <a:xfrm>
              <a:off x="1468666" y="5126206"/>
              <a:ext cx="300082" cy="369332"/>
            </a:xfrm>
            <a:prstGeom prst="rect">
              <a:avLst/>
            </a:prstGeom>
            <a:noFill/>
          </p:spPr>
          <p:txBody>
            <a:bodyPr wrap="none" rtlCol="0">
              <a:spAutoFit/>
            </a:bodyPr>
            <a:lstStyle/>
            <a:p>
              <a:r>
                <a:rPr lang="en-US" dirty="0">
                  <a:solidFill>
                    <a:schemeClr val="bg1"/>
                  </a:solidFill>
                </a:rPr>
                <a:t>+</a:t>
              </a:r>
            </a:p>
          </p:txBody>
        </p:sp>
        <p:sp>
          <p:nvSpPr>
            <p:cNvPr id="101" name="TextBox 100"/>
            <p:cNvSpPr txBox="1"/>
            <p:nvPr/>
          </p:nvSpPr>
          <p:spPr>
            <a:xfrm>
              <a:off x="1514191" y="5409231"/>
              <a:ext cx="300082" cy="369332"/>
            </a:xfrm>
            <a:prstGeom prst="rect">
              <a:avLst/>
            </a:prstGeom>
            <a:noFill/>
          </p:spPr>
          <p:txBody>
            <a:bodyPr wrap="none" rtlCol="0">
              <a:spAutoFit/>
            </a:bodyPr>
            <a:lstStyle/>
            <a:p>
              <a:r>
                <a:rPr lang="en-US" dirty="0">
                  <a:solidFill>
                    <a:schemeClr val="bg1"/>
                  </a:solidFill>
                </a:rPr>
                <a:t>+</a:t>
              </a:r>
            </a:p>
          </p:txBody>
        </p:sp>
        <p:sp>
          <p:nvSpPr>
            <p:cNvPr id="102" name="TextBox 101"/>
            <p:cNvSpPr txBox="1"/>
            <p:nvPr/>
          </p:nvSpPr>
          <p:spPr>
            <a:xfrm>
              <a:off x="7435929" y="4348379"/>
              <a:ext cx="255198" cy="369332"/>
            </a:xfrm>
            <a:prstGeom prst="rect">
              <a:avLst/>
            </a:prstGeom>
            <a:noFill/>
          </p:spPr>
          <p:txBody>
            <a:bodyPr wrap="none" rtlCol="0">
              <a:spAutoFit/>
            </a:bodyPr>
            <a:lstStyle/>
            <a:p>
              <a:r>
                <a:rPr lang="en-US" dirty="0">
                  <a:solidFill>
                    <a:schemeClr val="bg1"/>
                  </a:solidFill>
                </a:rPr>
                <a:t>-</a:t>
              </a:r>
            </a:p>
          </p:txBody>
        </p:sp>
        <p:sp>
          <p:nvSpPr>
            <p:cNvPr id="103" name="TextBox 102"/>
            <p:cNvSpPr txBox="1"/>
            <p:nvPr/>
          </p:nvSpPr>
          <p:spPr>
            <a:xfrm>
              <a:off x="7505202" y="4572031"/>
              <a:ext cx="255198" cy="369332"/>
            </a:xfrm>
            <a:prstGeom prst="rect">
              <a:avLst/>
            </a:prstGeom>
            <a:noFill/>
          </p:spPr>
          <p:txBody>
            <a:bodyPr wrap="none" rtlCol="0">
              <a:spAutoFit/>
            </a:bodyPr>
            <a:lstStyle/>
            <a:p>
              <a:r>
                <a:rPr lang="en-US" dirty="0">
                  <a:solidFill>
                    <a:schemeClr val="bg1"/>
                  </a:solidFill>
                </a:rPr>
                <a:t>-</a:t>
              </a:r>
            </a:p>
          </p:txBody>
        </p:sp>
        <p:sp>
          <p:nvSpPr>
            <p:cNvPr id="104" name="TextBox 103"/>
            <p:cNvSpPr txBox="1"/>
            <p:nvPr/>
          </p:nvSpPr>
          <p:spPr>
            <a:xfrm>
              <a:off x="7548377" y="4878806"/>
              <a:ext cx="255198" cy="369332"/>
            </a:xfrm>
            <a:prstGeom prst="rect">
              <a:avLst/>
            </a:prstGeom>
            <a:noFill/>
          </p:spPr>
          <p:txBody>
            <a:bodyPr wrap="none" rtlCol="0">
              <a:spAutoFit/>
            </a:bodyPr>
            <a:lstStyle/>
            <a:p>
              <a:r>
                <a:rPr lang="en-US" dirty="0">
                  <a:solidFill>
                    <a:schemeClr val="bg1"/>
                  </a:solidFill>
                </a:rPr>
                <a:t>-</a:t>
              </a:r>
            </a:p>
          </p:txBody>
        </p:sp>
        <p:sp>
          <p:nvSpPr>
            <p:cNvPr id="105" name="TextBox 104"/>
            <p:cNvSpPr txBox="1"/>
            <p:nvPr/>
          </p:nvSpPr>
          <p:spPr>
            <a:xfrm>
              <a:off x="7525002" y="5161831"/>
              <a:ext cx="255198" cy="369332"/>
            </a:xfrm>
            <a:prstGeom prst="rect">
              <a:avLst/>
            </a:prstGeom>
            <a:noFill/>
          </p:spPr>
          <p:txBody>
            <a:bodyPr wrap="none" rtlCol="0">
              <a:spAutoFit/>
            </a:bodyPr>
            <a:lstStyle/>
            <a:p>
              <a:r>
                <a:rPr lang="en-US" dirty="0">
                  <a:solidFill>
                    <a:schemeClr val="bg1"/>
                  </a:solidFill>
                </a:rPr>
                <a:t>-</a:t>
              </a:r>
            </a:p>
          </p:txBody>
        </p:sp>
        <p:sp>
          <p:nvSpPr>
            <p:cNvPr id="106" name="TextBox 105"/>
            <p:cNvSpPr txBox="1"/>
            <p:nvPr/>
          </p:nvSpPr>
          <p:spPr>
            <a:xfrm>
              <a:off x="7451777" y="5432981"/>
              <a:ext cx="255198" cy="369332"/>
            </a:xfrm>
            <a:prstGeom prst="rect">
              <a:avLst/>
            </a:prstGeom>
            <a:noFill/>
          </p:spPr>
          <p:txBody>
            <a:bodyPr wrap="none" rtlCol="0">
              <a:spAutoFit/>
            </a:bodyPr>
            <a:lstStyle/>
            <a:p>
              <a:r>
                <a:rPr lang="en-US" dirty="0">
                  <a:solidFill>
                    <a:schemeClr val="bg1"/>
                  </a:solidFill>
                </a:rPr>
                <a:t>-</a:t>
              </a:r>
            </a:p>
          </p:txBody>
        </p:sp>
        <p:sp>
          <p:nvSpPr>
            <p:cNvPr id="107" name="TextBox 106"/>
            <p:cNvSpPr txBox="1"/>
            <p:nvPr/>
          </p:nvSpPr>
          <p:spPr>
            <a:xfrm>
              <a:off x="7105427" y="5442881"/>
              <a:ext cx="255198" cy="369332"/>
            </a:xfrm>
            <a:prstGeom prst="rect">
              <a:avLst/>
            </a:prstGeom>
            <a:noFill/>
          </p:spPr>
          <p:txBody>
            <a:bodyPr wrap="none" rtlCol="0">
              <a:spAutoFit/>
            </a:bodyPr>
            <a:lstStyle/>
            <a:p>
              <a:r>
                <a:rPr lang="en-US" dirty="0">
                  <a:solidFill>
                    <a:schemeClr val="bg1"/>
                  </a:solidFill>
                </a:rPr>
                <a:t>-</a:t>
              </a:r>
            </a:p>
          </p:txBody>
        </p:sp>
        <p:sp>
          <p:nvSpPr>
            <p:cNvPr id="108" name="TextBox 107"/>
            <p:cNvSpPr txBox="1"/>
            <p:nvPr/>
          </p:nvSpPr>
          <p:spPr>
            <a:xfrm>
              <a:off x="7044077" y="5179656"/>
              <a:ext cx="255198" cy="369332"/>
            </a:xfrm>
            <a:prstGeom prst="rect">
              <a:avLst/>
            </a:prstGeom>
            <a:noFill/>
          </p:spPr>
          <p:txBody>
            <a:bodyPr wrap="none" rtlCol="0">
              <a:spAutoFit/>
            </a:bodyPr>
            <a:lstStyle/>
            <a:p>
              <a:r>
                <a:rPr lang="en-US" dirty="0">
                  <a:solidFill>
                    <a:schemeClr val="bg1"/>
                  </a:solidFill>
                </a:rPr>
                <a:t>-</a:t>
              </a:r>
            </a:p>
          </p:txBody>
        </p:sp>
        <p:sp>
          <p:nvSpPr>
            <p:cNvPr id="109" name="TextBox 108"/>
            <p:cNvSpPr txBox="1"/>
            <p:nvPr/>
          </p:nvSpPr>
          <p:spPr>
            <a:xfrm>
              <a:off x="7018352" y="4975806"/>
              <a:ext cx="255198" cy="369332"/>
            </a:xfrm>
            <a:prstGeom prst="rect">
              <a:avLst/>
            </a:prstGeom>
            <a:noFill/>
          </p:spPr>
          <p:txBody>
            <a:bodyPr wrap="none" rtlCol="0">
              <a:spAutoFit/>
            </a:bodyPr>
            <a:lstStyle/>
            <a:p>
              <a:r>
                <a:rPr lang="en-US" dirty="0">
                  <a:solidFill>
                    <a:schemeClr val="bg1"/>
                  </a:solidFill>
                </a:rPr>
                <a:t>-</a:t>
              </a:r>
            </a:p>
          </p:txBody>
        </p:sp>
        <p:sp>
          <p:nvSpPr>
            <p:cNvPr id="110" name="TextBox 109"/>
            <p:cNvSpPr txBox="1"/>
            <p:nvPr/>
          </p:nvSpPr>
          <p:spPr>
            <a:xfrm>
              <a:off x="7028252" y="4712581"/>
              <a:ext cx="255198" cy="369332"/>
            </a:xfrm>
            <a:prstGeom prst="rect">
              <a:avLst/>
            </a:prstGeom>
            <a:noFill/>
          </p:spPr>
          <p:txBody>
            <a:bodyPr wrap="none" rtlCol="0">
              <a:spAutoFit/>
            </a:bodyPr>
            <a:lstStyle/>
            <a:p>
              <a:r>
                <a:rPr lang="en-US" dirty="0">
                  <a:solidFill>
                    <a:schemeClr val="bg1"/>
                  </a:solidFill>
                </a:rPr>
                <a:t>-</a:t>
              </a:r>
            </a:p>
          </p:txBody>
        </p:sp>
        <p:sp>
          <p:nvSpPr>
            <p:cNvPr id="111" name="TextBox 110"/>
            <p:cNvSpPr txBox="1"/>
            <p:nvPr/>
          </p:nvSpPr>
          <p:spPr>
            <a:xfrm>
              <a:off x="7085652" y="4496856"/>
              <a:ext cx="255198" cy="369332"/>
            </a:xfrm>
            <a:prstGeom prst="rect">
              <a:avLst/>
            </a:prstGeom>
            <a:noFill/>
          </p:spPr>
          <p:txBody>
            <a:bodyPr wrap="none" rtlCol="0">
              <a:spAutoFit/>
            </a:bodyPr>
            <a:lstStyle/>
            <a:p>
              <a:r>
                <a:rPr lang="en-US" dirty="0">
                  <a:solidFill>
                    <a:schemeClr val="bg1"/>
                  </a:solidFill>
                </a:rPr>
                <a:t>-</a:t>
              </a:r>
            </a:p>
          </p:txBody>
        </p:sp>
        <p:sp>
          <p:nvSpPr>
            <p:cNvPr id="112" name="TextBox 111"/>
            <p:cNvSpPr txBox="1"/>
            <p:nvPr/>
          </p:nvSpPr>
          <p:spPr>
            <a:xfrm>
              <a:off x="7154927" y="4376131"/>
              <a:ext cx="255198" cy="369332"/>
            </a:xfrm>
            <a:prstGeom prst="rect">
              <a:avLst/>
            </a:prstGeom>
            <a:noFill/>
          </p:spPr>
          <p:txBody>
            <a:bodyPr wrap="none" rtlCol="0">
              <a:spAutoFit/>
            </a:bodyPr>
            <a:lstStyle/>
            <a:p>
              <a:r>
                <a:rPr lang="en-US"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789091" y="4931481"/>
              <a:ext cx="300082" cy="369332"/>
            </a:xfrm>
            <a:prstGeom prst="rect">
              <a:avLst/>
            </a:prstGeom>
            <a:noFill/>
          </p:spPr>
          <p:txBody>
            <a:bodyPr wrap="none" rtlCol="0">
              <a:spAutoFit/>
            </a:bodyPr>
            <a:lstStyle/>
            <a:p>
              <a:r>
                <a:rPr lang="en-US" dirty="0">
                  <a:solidFill>
                    <a:schemeClr val="bg1"/>
                  </a:solidFill>
                </a:rPr>
                <a:t>+</a:t>
              </a:r>
            </a:p>
          </p:txBody>
        </p:sp>
        <p:sp>
          <p:nvSpPr>
            <p:cNvPr id="124" name="TextBox 123"/>
            <p:cNvSpPr txBox="1"/>
            <p:nvPr/>
          </p:nvSpPr>
          <p:spPr>
            <a:xfrm>
              <a:off x="3661566" y="5454731"/>
              <a:ext cx="314684" cy="369332"/>
            </a:xfrm>
            <a:prstGeom prst="rect">
              <a:avLst/>
            </a:prstGeom>
            <a:noFill/>
          </p:spPr>
          <p:txBody>
            <a:bodyPr wrap="square" rtlCol="0">
              <a:spAutoFit/>
            </a:bodyPr>
            <a:lstStyle/>
            <a:p>
              <a:r>
                <a:rPr lang="en-US" dirty="0">
                  <a:solidFill>
                    <a:schemeClr val="bg1"/>
                  </a:solidFill>
                </a:rPr>
                <a:t>+</a:t>
              </a:r>
            </a:p>
          </p:txBody>
        </p:sp>
        <p:sp>
          <p:nvSpPr>
            <p:cNvPr id="125" name="TextBox 124"/>
            <p:cNvSpPr txBox="1"/>
            <p:nvPr/>
          </p:nvSpPr>
          <p:spPr>
            <a:xfrm>
              <a:off x="3659591" y="4360256"/>
              <a:ext cx="300082" cy="369332"/>
            </a:xfrm>
            <a:prstGeom prst="rect">
              <a:avLst/>
            </a:prstGeom>
            <a:noFill/>
          </p:spPr>
          <p:txBody>
            <a:bodyPr wrap="none" rtlCol="0">
              <a:spAutoFit/>
            </a:bodyPr>
            <a:lstStyle/>
            <a:p>
              <a:r>
                <a:rPr lang="en-US" dirty="0">
                  <a:solidFill>
                    <a:schemeClr val="bg1"/>
                  </a:solidFill>
                </a:rPr>
                <a:t>+</a:t>
              </a:r>
            </a:p>
          </p:txBody>
        </p:sp>
        <p:sp>
          <p:nvSpPr>
            <p:cNvPr id="126" name="TextBox 125"/>
            <p:cNvSpPr txBox="1"/>
            <p:nvPr/>
          </p:nvSpPr>
          <p:spPr>
            <a:xfrm>
              <a:off x="3336991" y="4393906"/>
              <a:ext cx="300082" cy="369332"/>
            </a:xfrm>
            <a:prstGeom prst="rect">
              <a:avLst/>
            </a:prstGeom>
            <a:noFill/>
          </p:spPr>
          <p:txBody>
            <a:bodyPr wrap="none" rtlCol="0">
              <a:spAutoFit/>
            </a:bodyPr>
            <a:lstStyle/>
            <a:p>
              <a:r>
                <a:rPr lang="en-US" dirty="0">
                  <a:solidFill>
                    <a:schemeClr val="bg1"/>
                  </a:solidFill>
                </a:rPr>
                <a:t>+</a:t>
              </a:r>
            </a:p>
          </p:txBody>
        </p:sp>
        <p:sp>
          <p:nvSpPr>
            <p:cNvPr id="128" name="TextBox 127"/>
            <p:cNvSpPr txBox="1"/>
            <p:nvPr/>
          </p:nvSpPr>
          <p:spPr>
            <a:xfrm>
              <a:off x="3249916" y="4888706"/>
              <a:ext cx="300082" cy="369332"/>
            </a:xfrm>
            <a:prstGeom prst="rect">
              <a:avLst/>
            </a:prstGeom>
            <a:noFill/>
          </p:spPr>
          <p:txBody>
            <a:bodyPr wrap="none" rtlCol="0">
              <a:spAutoFit/>
            </a:bodyPr>
            <a:lstStyle/>
            <a:p>
              <a:r>
                <a:rPr lang="en-US" dirty="0">
                  <a:solidFill>
                    <a:schemeClr val="bg1"/>
                  </a:solidFill>
                </a:rPr>
                <a:t>+</a:t>
              </a:r>
            </a:p>
          </p:txBody>
        </p:sp>
        <p:sp>
          <p:nvSpPr>
            <p:cNvPr id="130" name="TextBox 129"/>
            <p:cNvSpPr txBox="1"/>
            <p:nvPr/>
          </p:nvSpPr>
          <p:spPr>
            <a:xfrm>
              <a:off x="3329091" y="5419131"/>
              <a:ext cx="300082" cy="369332"/>
            </a:xfrm>
            <a:prstGeom prst="rect">
              <a:avLst/>
            </a:prstGeom>
            <a:noFill/>
          </p:spPr>
          <p:txBody>
            <a:bodyPr wrap="none" rtlCol="0">
              <a:spAutoFit/>
            </a:bodyPr>
            <a:lstStyle/>
            <a:p>
              <a:r>
                <a:rPr lang="en-US"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TextBox 138"/>
            <p:cNvSpPr txBox="1"/>
            <p:nvPr/>
          </p:nvSpPr>
          <p:spPr>
            <a:xfrm>
              <a:off x="5723925" y="4334526"/>
              <a:ext cx="255198" cy="369332"/>
            </a:xfrm>
            <a:prstGeom prst="rect">
              <a:avLst/>
            </a:prstGeom>
            <a:noFill/>
          </p:spPr>
          <p:txBody>
            <a:bodyPr wrap="none" rtlCol="0">
              <a:spAutoFit/>
            </a:bodyPr>
            <a:lstStyle/>
            <a:p>
              <a:r>
                <a:rPr lang="en-US" dirty="0">
                  <a:solidFill>
                    <a:schemeClr val="bg1"/>
                  </a:solidFill>
                </a:rPr>
                <a:t>-</a:t>
              </a:r>
            </a:p>
          </p:txBody>
        </p:sp>
        <p:sp>
          <p:nvSpPr>
            <p:cNvPr id="141" name="TextBox 140"/>
            <p:cNvSpPr txBox="1"/>
            <p:nvPr/>
          </p:nvSpPr>
          <p:spPr>
            <a:xfrm>
              <a:off x="5845898" y="4855428"/>
              <a:ext cx="255198" cy="369332"/>
            </a:xfrm>
            <a:prstGeom prst="rect">
              <a:avLst/>
            </a:prstGeom>
            <a:noFill/>
          </p:spPr>
          <p:txBody>
            <a:bodyPr wrap="none" rtlCol="0">
              <a:spAutoFit/>
            </a:bodyPr>
            <a:lstStyle/>
            <a:p>
              <a:r>
                <a:rPr lang="en-US" dirty="0">
                  <a:solidFill>
                    <a:schemeClr val="bg1"/>
                  </a:solidFill>
                </a:rPr>
                <a:t>-</a:t>
              </a:r>
            </a:p>
          </p:txBody>
        </p:sp>
        <p:sp>
          <p:nvSpPr>
            <p:cNvPr id="143" name="TextBox 142"/>
            <p:cNvSpPr txBox="1"/>
            <p:nvPr/>
          </p:nvSpPr>
          <p:spPr>
            <a:xfrm>
              <a:off x="5739773" y="5419128"/>
              <a:ext cx="255198" cy="369332"/>
            </a:xfrm>
            <a:prstGeom prst="rect">
              <a:avLst/>
            </a:prstGeom>
            <a:noFill/>
          </p:spPr>
          <p:txBody>
            <a:bodyPr wrap="none" rtlCol="0">
              <a:spAutoFit/>
            </a:bodyPr>
            <a:lstStyle/>
            <a:p>
              <a:r>
                <a:rPr lang="en-US" dirty="0">
                  <a:solidFill>
                    <a:schemeClr val="bg1"/>
                  </a:solidFill>
                </a:rPr>
                <a:t>-</a:t>
              </a:r>
            </a:p>
          </p:txBody>
        </p:sp>
        <p:sp>
          <p:nvSpPr>
            <p:cNvPr id="144" name="TextBox 143"/>
            <p:cNvSpPr txBox="1"/>
            <p:nvPr/>
          </p:nvSpPr>
          <p:spPr>
            <a:xfrm>
              <a:off x="5393423" y="5429028"/>
              <a:ext cx="255198" cy="369332"/>
            </a:xfrm>
            <a:prstGeom prst="rect">
              <a:avLst/>
            </a:prstGeom>
            <a:noFill/>
          </p:spPr>
          <p:txBody>
            <a:bodyPr wrap="none" rtlCol="0">
              <a:spAutoFit/>
            </a:bodyPr>
            <a:lstStyle/>
            <a:p>
              <a:r>
                <a:rPr lang="en-US" dirty="0">
                  <a:solidFill>
                    <a:schemeClr val="bg1"/>
                  </a:solidFill>
                </a:rPr>
                <a:t>-</a:t>
              </a:r>
            </a:p>
          </p:txBody>
        </p:sp>
        <p:sp>
          <p:nvSpPr>
            <p:cNvPr id="147" name="TextBox 146"/>
            <p:cNvSpPr txBox="1"/>
            <p:nvPr/>
          </p:nvSpPr>
          <p:spPr>
            <a:xfrm>
              <a:off x="5316248" y="4936853"/>
              <a:ext cx="255198" cy="369332"/>
            </a:xfrm>
            <a:prstGeom prst="rect">
              <a:avLst/>
            </a:prstGeom>
            <a:noFill/>
          </p:spPr>
          <p:txBody>
            <a:bodyPr wrap="none" rtlCol="0">
              <a:spAutoFit/>
            </a:bodyPr>
            <a:lstStyle/>
            <a:p>
              <a:r>
                <a:rPr lang="en-US" dirty="0">
                  <a:solidFill>
                    <a:schemeClr val="bg1"/>
                  </a:solidFill>
                </a:rPr>
                <a:t>-</a:t>
              </a:r>
            </a:p>
          </p:txBody>
        </p:sp>
        <p:sp>
          <p:nvSpPr>
            <p:cNvPr id="149" name="TextBox 148"/>
            <p:cNvSpPr txBox="1"/>
            <p:nvPr/>
          </p:nvSpPr>
          <p:spPr>
            <a:xfrm>
              <a:off x="5404823" y="4362278"/>
              <a:ext cx="255198" cy="369332"/>
            </a:xfrm>
            <a:prstGeom prst="rect">
              <a:avLst/>
            </a:prstGeom>
            <a:noFill/>
          </p:spPr>
          <p:txBody>
            <a:bodyPr wrap="none" rtlCol="0">
              <a:spAutoFit/>
            </a:bodyPr>
            <a:lstStyle/>
            <a:p>
              <a:r>
                <a:rPr lang="en-US"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6485347" y="5078247"/>
              <a:ext cx="546265" cy="1"/>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4610101" y="5248275"/>
              <a:ext cx="26193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686298" y="5997043"/>
              <a:ext cx="340158" cy="461665"/>
            </a:xfrm>
            <a:prstGeom prst="rect">
              <a:avLst/>
            </a:prstGeom>
            <a:noFill/>
          </p:spPr>
          <p:txBody>
            <a:bodyPr wrap="none" rtlCol="0">
              <a:spAutoFit/>
            </a:bodyPr>
            <a:lstStyle/>
            <a:p>
              <a:r>
                <a:rPr lang="en-US" sz="2400" dirty="0"/>
                <a:t>1</a:t>
              </a:r>
            </a:p>
          </p:txBody>
        </p:sp>
        <p:sp>
          <p:nvSpPr>
            <p:cNvPr id="157" name="TextBox 156"/>
            <p:cNvSpPr txBox="1"/>
            <p:nvPr/>
          </p:nvSpPr>
          <p:spPr>
            <a:xfrm>
              <a:off x="3144984" y="5995064"/>
              <a:ext cx="340158" cy="461665"/>
            </a:xfrm>
            <a:prstGeom prst="rect">
              <a:avLst/>
            </a:prstGeom>
            <a:noFill/>
          </p:spPr>
          <p:txBody>
            <a:bodyPr wrap="none" rtlCol="0">
              <a:spAutoFit/>
            </a:bodyPr>
            <a:lstStyle/>
            <a:p>
              <a:r>
                <a:rPr lang="en-US" sz="2400" dirty="0"/>
                <a:t>2</a:t>
              </a:r>
            </a:p>
          </p:txBody>
        </p:sp>
        <p:sp>
          <p:nvSpPr>
            <p:cNvPr id="158" name="TextBox 157"/>
            <p:cNvSpPr txBox="1"/>
            <p:nvPr/>
          </p:nvSpPr>
          <p:spPr>
            <a:xfrm>
              <a:off x="5660574" y="5981210"/>
              <a:ext cx="340158" cy="461665"/>
            </a:xfrm>
            <a:prstGeom prst="rect">
              <a:avLst/>
            </a:prstGeom>
            <a:noFill/>
          </p:spPr>
          <p:txBody>
            <a:bodyPr wrap="none" rtlCol="0">
              <a:spAutoFit/>
            </a:bodyPr>
            <a:lstStyle/>
            <a:p>
              <a:r>
                <a:rPr lang="en-US" sz="2400" dirty="0"/>
                <a:t>3</a:t>
              </a:r>
            </a:p>
          </p:txBody>
        </p:sp>
        <p:sp>
          <p:nvSpPr>
            <p:cNvPr id="159" name="TextBox 158"/>
            <p:cNvSpPr txBox="1"/>
            <p:nvPr/>
          </p:nvSpPr>
          <p:spPr>
            <a:xfrm>
              <a:off x="6858002" y="6002981"/>
              <a:ext cx="340158" cy="461665"/>
            </a:xfrm>
            <a:prstGeom prst="rect">
              <a:avLst/>
            </a:prstGeom>
            <a:noFill/>
          </p:spPr>
          <p:txBody>
            <a:bodyPr wrap="none" rtlCol="0">
              <a:spAutoFit/>
            </a:bodyPr>
            <a:lstStyle/>
            <a:p>
              <a:r>
                <a:rPr lang="en-US" sz="2400" dirty="0"/>
                <a:t>4</a:t>
              </a:r>
            </a:p>
          </p:txBody>
        </p:sp>
        <p:cxnSp>
          <p:nvCxnSpPr>
            <p:cNvPr id="160" name="Straight Arrow Connector 159"/>
            <p:cNvCxnSpPr/>
            <p:nvPr/>
          </p:nvCxnSpPr>
          <p:spPr>
            <a:xfrm flipV="1">
              <a:off x="2705591" y="5116162"/>
              <a:ext cx="546265"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2445544" y="5114247"/>
              <a:ext cx="265493" cy="54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759220" y="4657416"/>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1</a:t>
              </a:r>
            </a:p>
          </p:txBody>
        </p:sp>
        <p:sp>
          <p:nvSpPr>
            <p:cNvPr id="165" name="TextBox 164"/>
            <p:cNvSpPr txBox="1"/>
            <p:nvPr/>
          </p:nvSpPr>
          <p:spPr>
            <a:xfrm>
              <a:off x="2384034" y="5269800"/>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2</a:t>
              </a:r>
            </a:p>
          </p:txBody>
        </p:sp>
        <p:cxnSp>
          <p:nvCxnSpPr>
            <p:cNvPr id="166" name="Straight Arrow Connector 165"/>
            <p:cNvCxnSpPr/>
            <p:nvPr/>
          </p:nvCxnSpPr>
          <p:spPr>
            <a:xfrm>
              <a:off x="4614862" y="4942549"/>
              <a:ext cx="283369" cy="807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495800" y="4519614"/>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2</a:t>
              </a:r>
            </a:p>
          </p:txBody>
        </p:sp>
        <p:sp>
          <p:nvSpPr>
            <p:cNvPr id="170" name="TextBox 169"/>
            <p:cNvSpPr txBox="1"/>
            <p:nvPr/>
          </p:nvSpPr>
          <p:spPr>
            <a:xfrm>
              <a:off x="4552950" y="5310189"/>
              <a:ext cx="375424" cy="369332"/>
            </a:xfrm>
            <a:prstGeom prst="rect">
              <a:avLst/>
            </a:prstGeom>
            <a:noFill/>
          </p:spPr>
          <p:txBody>
            <a:bodyPr wrap="none" rtlCol="0">
              <a:spAutoFit/>
            </a:bodyPr>
            <a:lstStyle/>
            <a:p>
              <a:r>
                <a:rPr lang="en-US" dirty="0">
                  <a:solidFill>
                    <a:schemeClr val="accent1"/>
                  </a:solidFill>
                </a:rPr>
                <a:t>E</a:t>
              </a:r>
              <a:r>
                <a:rPr lang="en-US" baseline="-25000" dirty="0">
                  <a:solidFill>
                    <a:schemeClr val="accent1"/>
                  </a:solidFill>
                </a:rPr>
                <a:t>3</a:t>
              </a:r>
            </a:p>
          </p:txBody>
        </p:sp>
        <p:cxnSp>
          <p:nvCxnSpPr>
            <p:cNvPr id="171" name="Straight Arrow Connector 170"/>
            <p:cNvCxnSpPr/>
            <p:nvPr/>
          </p:nvCxnSpPr>
          <p:spPr>
            <a:xfrm flipH="1">
              <a:off x="6207919" y="5081402"/>
              <a:ext cx="260050" cy="971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089320" y="4567239"/>
              <a:ext cx="375424" cy="369332"/>
            </a:xfrm>
            <a:prstGeom prst="rect">
              <a:avLst/>
            </a:prstGeom>
            <a:noFill/>
          </p:spPr>
          <p:txBody>
            <a:bodyPr wrap="none" rtlCol="0">
              <a:spAutoFit/>
            </a:bodyPr>
            <a:lstStyle/>
            <a:p>
              <a:r>
                <a:rPr lang="en-US" dirty="0">
                  <a:solidFill>
                    <a:schemeClr val="accent1"/>
                  </a:solidFill>
                </a:rPr>
                <a:t>E</a:t>
              </a:r>
              <a:r>
                <a:rPr lang="en-US" baseline="-25000" dirty="0">
                  <a:solidFill>
                    <a:schemeClr val="accent1"/>
                  </a:solidFill>
                </a:rPr>
                <a:t>3</a:t>
              </a:r>
            </a:p>
          </p:txBody>
        </p:sp>
        <p:sp>
          <p:nvSpPr>
            <p:cNvPr id="175" name="TextBox 174"/>
            <p:cNvSpPr txBox="1"/>
            <p:nvPr/>
          </p:nvSpPr>
          <p:spPr>
            <a:xfrm>
              <a:off x="6623833" y="5260338"/>
              <a:ext cx="375424" cy="369332"/>
            </a:xfrm>
            <a:prstGeom prst="rect">
              <a:avLst/>
            </a:prstGeom>
            <a:noFill/>
          </p:spPr>
          <p:txBody>
            <a:bodyPr wrap="none" rtlCol="0">
              <a:spAutoFit/>
            </a:bodyPr>
            <a:lstStyle/>
            <a:p>
              <a:r>
                <a:rPr lang="en-US" dirty="0">
                  <a:solidFill>
                    <a:schemeClr val="accent1"/>
                  </a:solidFill>
                </a:rPr>
                <a:t>E</a:t>
              </a:r>
              <a:r>
                <a:rPr lang="en-US" baseline="-25000" dirty="0">
                  <a:solidFill>
                    <a:schemeClr val="accent1"/>
                  </a:solidFill>
                </a:rPr>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reeform 141"/>
          <p:cNvSpPr/>
          <p:nvPr/>
        </p:nvSpPr>
        <p:spPr>
          <a:xfrm>
            <a:off x="0" y="3041304"/>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986971" y="5041554"/>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p:cNvGrpSpPr/>
          <p:nvPr/>
        </p:nvGrpSpPr>
        <p:grpSpPr>
          <a:xfrm>
            <a:off x="0" y="153868"/>
            <a:ext cx="9144000" cy="5942132"/>
            <a:chOff x="0" y="522514"/>
            <a:chExt cx="9144000" cy="5942132"/>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2559501" y="1615925"/>
              <a:ext cx="2529105" cy="369332"/>
            </a:xfrm>
            <a:prstGeom prst="rect">
              <a:avLst/>
            </a:prstGeom>
          </p:spPr>
          <p:txBody>
            <a:bodyPr wrap="square">
              <a:spAutoFit/>
            </a:bodyPr>
            <a:lstStyle/>
            <a:p>
              <a:pPr algn="ctr"/>
              <a:r>
                <a:rPr lang="en-US"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8" y="1441689"/>
              <a:ext cx="2487381" cy="707886"/>
            </a:xfrm>
            <a:prstGeom prst="rect">
              <a:avLst/>
            </a:prstGeom>
          </p:spPr>
          <p:txBody>
            <a:bodyPr wrap="square">
              <a:spAutoFit/>
            </a:bodyPr>
            <a:lstStyle/>
            <a:p>
              <a:pPr algn="ctr"/>
              <a:r>
                <a:rPr lang="en-US" sz="2000" b="1" dirty="0">
                  <a:solidFill>
                    <a:schemeClr val="bg1"/>
                  </a:solidFill>
                </a:rPr>
                <a:t> -  -  -  -  -  -  -  -  -  -  -  -  -    </a:t>
              </a:r>
            </a:p>
          </p:txBody>
        </p:sp>
        <p:sp>
          <p:nvSpPr>
            <p:cNvPr id="12" name="TextBox 11"/>
            <p:cNvSpPr txBox="1"/>
            <p:nvPr/>
          </p:nvSpPr>
          <p:spPr>
            <a:xfrm>
              <a:off x="4464728" y="770897"/>
              <a:ext cx="181269" cy="194452"/>
            </a:xfrm>
            <a:prstGeom prst="rect">
              <a:avLst/>
            </a:prstGeom>
            <a:noFill/>
          </p:spPr>
          <p:txBody>
            <a:bodyPr wrap="none" rtlCol="0">
              <a:spAutoFit/>
            </a:bodyPr>
            <a:lstStyle/>
            <a:p>
              <a:r>
                <a:rPr lang="en-US" sz="24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189514" y="522514"/>
              <a:ext cx="255198" cy="2585323"/>
            </a:xfrm>
            <a:prstGeom prst="rect">
              <a:avLst/>
            </a:prstGeom>
            <a:noFill/>
          </p:spPr>
          <p:txBody>
            <a:bodyPr wrap="none" rtlCol="0">
              <a:spAutoFit/>
            </a:bodyPr>
            <a:lstStyle/>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p:txBody>
        </p:sp>
        <p:sp>
          <p:nvSpPr>
            <p:cNvPr id="92" name="TextBox 91"/>
            <p:cNvSpPr txBox="1"/>
            <p:nvPr/>
          </p:nvSpPr>
          <p:spPr>
            <a:xfrm>
              <a:off x="1911968" y="4619501"/>
              <a:ext cx="300082" cy="369332"/>
            </a:xfrm>
            <a:prstGeom prst="rect">
              <a:avLst/>
            </a:prstGeom>
            <a:noFill/>
          </p:spPr>
          <p:txBody>
            <a:bodyPr wrap="none" rtlCol="0">
              <a:spAutoFit/>
            </a:bodyPr>
            <a:lstStyle/>
            <a:p>
              <a:r>
                <a:rPr lang="en-US" dirty="0">
                  <a:solidFill>
                    <a:schemeClr val="bg1"/>
                  </a:solidFill>
                </a:rPr>
                <a:t>+</a:t>
              </a:r>
            </a:p>
          </p:txBody>
        </p:sp>
        <p:sp>
          <p:nvSpPr>
            <p:cNvPr id="93" name="TextBox 92"/>
            <p:cNvSpPr txBox="1"/>
            <p:nvPr/>
          </p:nvSpPr>
          <p:spPr>
            <a:xfrm>
              <a:off x="1945616" y="4902531"/>
              <a:ext cx="300082" cy="369332"/>
            </a:xfrm>
            <a:prstGeom prst="rect">
              <a:avLst/>
            </a:prstGeom>
            <a:noFill/>
          </p:spPr>
          <p:txBody>
            <a:bodyPr wrap="none" rtlCol="0">
              <a:spAutoFit/>
            </a:bodyPr>
            <a:lstStyle/>
            <a:p>
              <a:r>
                <a:rPr lang="en-US" dirty="0">
                  <a:solidFill>
                    <a:schemeClr val="bg1"/>
                  </a:solidFill>
                </a:rPr>
                <a:t>+</a:t>
              </a:r>
            </a:p>
          </p:txBody>
        </p:sp>
        <p:sp>
          <p:nvSpPr>
            <p:cNvPr id="94" name="TextBox 93"/>
            <p:cNvSpPr txBox="1"/>
            <p:nvPr/>
          </p:nvSpPr>
          <p:spPr>
            <a:xfrm>
              <a:off x="1931767" y="5197429"/>
              <a:ext cx="300082" cy="369332"/>
            </a:xfrm>
            <a:prstGeom prst="rect">
              <a:avLst/>
            </a:prstGeom>
            <a:noFill/>
          </p:spPr>
          <p:txBody>
            <a:bodyPr wrap="none" rtlCol="0">
              <a:spAutoFit/>
            </a:bodyPr>
            <a:lstStyle/>
            <a:p>
              <a:r>
                <a:rPr lang="en-US" dirty="0">
                  <a:solidFill>
                    <a:schemeClr val="bg1"/>
                  </a:solidFill>
                </a:rPr>
                <a:t>+</a:t>
              </a:r>
            </a:p>
          </p:txBody>
        </p:sp>
        <p:sp>
          <p:nvSpPr>
            <p:cNvPr id="95" name="TextBox 94"/>
            <p:cNvSpPr txBox="1"/>
            <p:nvPr/>
          </p:nvSpPr>
          <p:spPr>
            <a:xfrm>
              <a:off x="1846666" y="5444831"/>
              <a:ext cx="314684" cy="369332"/>
            </a:xfrm>
            <a:prstGeom prst="rect">
              <a:avLst/>
            </a:prstGeom>
            <a:noFill/>
          </p:spPr>
          <p:txBody>
            <a:bodyPr wrap="square" rtlCol="0">
              <a:spAutoFit/>
            </a:bodyPr>
            <a:lstStyle/>
            <a:p>
              <a:r>
                <a:rPr lang="en-US" dirty="0">
                  <a:solidFill>
                    <a:schemeClr val="bg1"/>
                  </a:solidFill>
                </a:rPr>
                <a:t>+</a:t>
              </a:r>
            </a:p>
          </p:txBody>
        </p:sp>
        <p:sp>
          <p:nvSpPr>
            <p:cNvPr id="96" name="TextBox 95"/>
            <p:cNvSpPr txBox="1"/>
            <p:nvPr/>
          </p:nvSpPr>
          <p:spPr>
            <a:xfrm>
              <a:off x="1844691" y="4350356"/>
              <a:ext cx="300082" cy="369332"/>
            </a:xfrm>
            <a:prstGeom prst="rect">
              <a:avLst/>
            </a:prstGeom>
            <a:noFill/>
          </p:spPr>
          <p:txBody>
            <a:bodyPr wrap="none" rtlCol="0">
              <a:spAutoFit/>
            </a:bodyPr>
            <a:lstStyle/>
            <a:p>
              <a:r>
                <a:rPr lang="en-US" dirty="0">
                  <a:solidFill>
                    <a:schemeClr val="bg1"/>
                  </a:solidFill>
                </a:rPr>
                <a:t>+</a:t>
              </a:r>
            </a:p>
          </p:txBody>
        </p:sp>
        <p:sp>
          <p:nvSpPr>
            <p:cNvPr id="97" name="TextBox 96"/>
            <p:cNvSpPr txBox="1"/>
            <p:nvPr/>
          </p:nvSpPr>
          <p:spPr>
            <a:xfrm>
              <a:off x="1522091" y="4384006"/>
              <a:ext cx="300082" cy="369332"/>
            </a:xfrm>
            <a:prstGeom prst="rect">
              <a:avLst/>
            </a:prstGeom>
            <a:noFill/>
          </p:spPr>
          <p:txBody>
            <a:bodyPr wrap="none" rtlCol="0">
              <a:spAutoFit/>
            </a:bodyPr>
            <a:lstStyle/>
            <a:p>
              <a:r>
                <a:rPr lang="en-US" dirty="0">
                  <a:solidFill>
                    <a:schemeClr val="bg1"/>
                  </a:solidFill>
                </a:rPr>
                <a:t>+</a:t>
              </a:r>
            </a:p>
          </p:txBody>
        </p:sp>
        <p:sp>
          <p:nvSpPr>
            <p:cNvPr id="98" name="TextBox 97"/>
            <p:cNvSpPr txBox="1"/>
            <p:nvPr/>
          </p:nvSpPr>
          <p:spPr>
            <a:xfrm>
              <a:off x="1460741" y="4631406"/>
              <a:ext cx="300082" cy="369332"/>
            </a:xfrm>
            <a:prstGeom prst="rect">
              <a:avLst/>
            </a:prstGeom>
            <a:noFill/>
          </p:spPr>
          <p:txBody>
            <a:bodyPr wrap="none" rtlCol="0">
              <a:spAutoFit/>
            </a:bodyPr>
            <a:lstStyle/>
            <a:p>
              <a:r>
                <a:rPr lang="en-US" dirty="0">
                  <a:solidFill>
                    <a:schemeClr val="bg1"/>
                  </a:solidFill>
                </a:rPr>
                <a:t>+</a:t>
              </a:r>
            </a:p>
          </p:txBody>
        </p:sp>
        <p:sp>
          <p:nvSpPr>
            <p:cNvPr id="99" name="TextBox 98"/>
            <p:cNvSpPr txBox="1"/>
            <p:nvPr/>
          </p:nvSpPr>
          <p:spPr>
            <a:xfrm>
              <a:off x="1446891" y="4878806"/>
              <a:ext cx="300082" cy="369332"/>
            </a:xfrm>
            <a:prstGeom prst="rect">
              <a:avLst/>
            </a:prstGeom>
            <a:noFill/>
          </p:spPr>
          <p:txBody>
            <a:bodyPr wrap="none" rtlCol="0">
              <a:spAutoFit/>
            </a:bodyPr>
            <a:lstStyle/>
            <a:p>
              <a:r>
                <a:rPr lang="en-US" dirty="0">
                  <a:solidFill>
                    <a:schemeClr val="bg1"/>
                  </a:solidFill>
                </a:rPr>
                <a:t>+</a:t>
              </a:r>
            </a:p>
          </p:txBody>
        </p:sp>
        <p:sp>
          <p:nvSpPr>
            <p:cNvPr id="100" name="TextBox 99"/>
            <p:cNvSpPr txBox="1"/>
            <p:nvPr/>
          </p:nvSpPr>
          <p:spPr>
            <a:xfrm>
              <a:off x="1468666" y="5126206"/>
              <a:ext cx="300082" cy="369332"/>
            </a:xfrm>
            <a:prstGeom prst="rect">
              <a:avLst/>
            </a:prstGeom>
            <a:noFill/>
          </p:spPr>
          <p:txBody>
            <a:bodyPr wrap="none" rtlCol="0">
              <a:spAutoFit/>
            </a:bodyPr>
            <a:lstStyle/>
            <a:p>
              <a:r>
                <a:rPr lang="en-US" dirty="0">
                  <a:solidFill>
                    <a:schemeClr val="bg1"/>
                  </a:solidFill>
                </a:rPr>
                <a:t>+</a:t>
              </a:r>
            </a:p>
          </p:txBody>
        </p:sp>
        <p:sp>
          <p:nvSpPr>
            <p:cNvPr id="101" name="TextBox 100"/>
            <p:cNvSpPr txBox="1"/>
            <p:nvPr/>
          </p:nvSpPr>
          <p:spPr>
            <a:xfrm>
              <a:off x="1514191" y="5409231"/>
              <a:ext cx="300082" cy="369332"/>
            </a:xfrm>
            <a:prstGeom prst="rect">
              <a:avLst/>
            </a:prstGeom>
            <a:noFill/>
          </p:spPr>
          <p:txBody>
            <a:bodyPr wrap="none" rtlCol="0">
              <a:spAutoFit/>
            </a:bodyPr>
            <a:lstStyle/>
            <a:p>
              <a:r>
                <a:rPr lang="en-US" dirty="0">
                  <a:solidFill>
                    <a:schemeClr val="bg1"/>
                  </a:solidFill>
                </a:rPr>
                <a:t>+</a:t>
              </a:r>
            </a:p>
          </p:txBody>
        </p:sp>
        <p:sp>
          <p:nvSpPr>
            <p:cNvPr id="102" name="TextBox 101"/>
            <p:cNvSpPr txBox="1"/>
            <p:nvPr/>
          </p:nvSpPr>
          <p:spPr>
            <a:xfrm>
              <a:off x="7435929" y="4348379"/>
              <a:ext cx="255198" cy="369332"/>
            </a:xfrm>
            <a:prstGeom prst="rect">
              <a:avLst/>
            </a:prstGeom>
            <a:noFill/>
          </p:spPr>
          <p:txBody>
            <a:bodyPr wrap="none" rtlCol="0">
              <a:spAutoFit/>
            </a:bodyPr>
            <a:lstStyle/>
            <a:p>
              <a:r>
                <a:rPr lang="en-US" dirty="0">
                  <a:solidFill>
                    <a:schemeClr val="bg1"/>
                  </a:solidFill>
                </a:rPr>
                <a:t>-</a:t>
              </a:r>
            </a:p>
          </p:txBody>
        </p:sp>
        <p:sp>
          <p:nvSpPr>
            <p:cNvPr id="103" name="TextBox 102"/>
            <p:cNvSpPr txBox="1"/>
            <p:nvPr/>
          </p:nvSpPr>
          <p:spPr>
            <a:xfrm>
              <a:off x="7505202" y="4572031"/>
              <a:ext cx="255198" cy="369332"/>
            </a:xfrm>
            <a:prstGeom prst="rect">
              <a:avLst/>
            </a:prstGeom>
            <a:noFill/>
          </p:spPr>
          <p:txBody>
            <a:bodyPr wrap="none" rtlCol="0">
              <a:spAutoFit/>
            </a:bodyPr>
            <a:lstStyle/>
            <a:p>
              <a:r>
                <a:rPr lang="en-US" dirty="0">
                  <a:solidFill>
                    <a:schemeClr val="bg1"/>
                  </a:solidFill>
                </a:rPr>
                <a:t>-</a:t>
              </a:r>
            </a:p>
          </p:txBody>
        </p:sp>
        <p:sp>
          <p:nvSpPr>
            <p:cNvPr id="104" name="TextBox 103"/>
            <p:cNvSpPr txBox="1"/>
            <p:nvPr/>
          </p:nvSpPr>
          <p:spPr>
            <a:xfrm>
              <a:off x="7548377" y="4878806"/>
              <a:ext cx="255198" cy="369332"/>
            </a:xfrm>
            <a:prstGeom prst="rect">
              <a:avLst/>
            </a:prstGeom>
            <a:noFill/>
          </p:spPr>
          <p:txBody>
            <a:bodyPr wrap="none" rtlCol="0">
              <a:spAutoFit/>
            </a:bodyPr>
            <a:lstStyle/>
            <a:p>
              <a:r>
                <a:rPr lang="en-US" dirty="0">
                  <a:solidFill>
                    <a:schemeClr val="bg1"/>
                  </a:solidFill>
                </a:rPr>
                <a:t>-</a:t>
              </a:r>
            </a:p>
          </p:txBody>
        </p:sp>
        <p:sp>
          <p:nvSpPr>
            <p:cNvPr id="105" name="TextBox 104"/>
            <p:cNvSpPr txBox="1"/>
            <p:nvPr/>
          </p:nvSpPr>
          <p:spPr>
            <a:xfrm>
              <a:off x="7525002" y="5161831"/>
              <a:ext cx="255198" cy="369332"/>
            </a:xfrm>
            <a:prstGeom prst="rect">
              <a:avLst/>
            </a:prstGeom>
            <a:noFill/>
          </p:spPr>
          <p:txBody>
            <a:bodyPr wrap="none" rtlCol="0">
              <a:spAutoFit/>
            </a:bodyPr>
            <a:lstStyle/>
            <a:p>
              <a:r>
                <a:rPr lang="en-US" dirty="0">
                  <a:solidFill>
                    <a:schemeClr val="bg1"/>
                  </a:solidFill>
                </a:rPr>
                <a:t>-</a:t>
              </a:r>
            </a:p>
          </p:txBody>
        </p:sp>
        <p:sp>
          <p:nvSpPr>
            <p:cNvPr id="106" name="TextBox 105"/>
            <p:cNvSpPr txBox="1"/>
            <p:nvPr/>
          </p:nvSpPr>
          <p:spPr>
            <a:xfrm>
              <a:off x="7451777" y="5432981"/>
              <a:ext cx="255198" cy="369332"/>
            </a:xfrm>
            <a:prstGeom prst="rect">
              <a:avLst/>
            </a:prstGeom>
            <a:noFill/>
          </p:spPr>
          <p:txBody>
            <a:bodyPr wrap="none" rtlCol="0">
              <a:spAutoFit/>
            </a:bodyPr>
            <a:lstStyle/>
            <a:p>
              <a:r>
                <a:rPr lang="en-US" dirty="0">
                  <a:solidFill>
                    <a:schemeClr val="bg1"/>
                  </a:solidFill>
                </a:rPr>
                <a:t>-</a:t>
              </a:r>
            </a:p>
          </p:txBody>
        </p:sp>
        <p:sp>
          <p:nvSpPr>
            <p:cNvPr id="107" name="TextBox 106"/>
            <p:cNvSpPr txBox="1"/>
            <p:nvPr/>
          </p:nvSpPr>
          <p:spPr>
            <a:xfrm>
              <a:off x="7105427" y="5442881"/>
              <a:ext cx="255198" cy="369332"/>
            </a:xfrm>
            <a:prstGeom prst="rect">
              <a:avLst/>
            </a:prstGeom>
            <a:noFill/>
          </p:spPr>
          <p:txBody>
            <a:bodyPr wrap="none" rtlCol="0">
              <a:spAutoFit/>
            </a:bodyPr>
            <a:lstStyle/>
            <a:p>
              <a:r>
                <a:rPr lang="en-US" dirty="0">
                  <a:solidFill>
                    <a:schemeClr val="bg1"/>
                  </a:solidFill>
                </a:rPr>
                <a:t>-</a:t>
              </a:r>
            </a:p>
          </p:txBody>
        </p:sp>
        <p:sp>
          <p:nvSpPr>
            <p:cNvPr id="108" name="TextBox 107"/>
            <p:cNvSpPr txBox="1"/>
            <p:nvPr/>
          </p:nvSpPr>
          <p:spPr>
            <a:xfrm>
              <a:off x="7044077" y="5179656"/>
              <a:ext cx="255198" cy="369332"/>
            </a:xfrm>
            <a:prstGeom prst="rect">
              <a:avLst/>
            </a:prstGeom>
            <a:noFill/>
          </p:spPr>
          <p:txBody>
            <a:bodyPr wrap="none" rtlCol="0">
              <a:spAutoFit/>
            </a:bodyPr>
            <a:lstStyle/>
            <a:p>
              <a:r>
                <a:rPr lang="en-US" dirty="0">
                  <a:solidFill>
                    <a:schemeClr val="bg1"/>
                  </a:solidFill>
                </a:rPr>
                <a:t>-</a:t>
              </a:r>
            </a:p>
          </p:txBody>
        </p:sp>
        <p:sp>
          <p:nvSpPr>
            <p:cNvPr id="109" name="TextBox 108"/>
            <p:cNvSpPr txBox="1"/>
            <p:nvPr/>
          </p:nvSpPr>
          <p:spPr>
            <a:xfrm>
              <a:off x="7018352" y="4975806"/>
              <a:ext cx="255198" cy="369332"/>
            </a:xfrm>
            <a:prstGeom prst="rect">
              <a:avLst/>
            </a:prstGeom>
            <a:noFill/>
          </p:spPr>
          <p:txBody>
            <a:bodyPr wrap="none" rtlCol="0">
              <a:spAutoFit/>
            </a:bodyPr>
            <a:lstStyle/>
            <a:p>
              <a:r>
                <a:rPr lang="en-US" dirty="0">
                  <a:solidFill>
                    <a:schemeClr val="bg1"/>
                  </a:solidFill>
                </a:rPr>
                <a:t>-</a:t>
              </a:r>
            </a:p>
          </p:txBody>
        </p:sp>
        <p:sp>
          <p:nvSpPr>
            <p:cNvPr id="110" name="TextBox 109"/>
            <p:cNvSpPr txBox="1"/>
            <p:nvPr/>
          </p:nvSpPr>
          <p:spPr>
            <a:xfrm>
              <a:off x="7028252" y="4712581"/>
              <a:ext cx="255198" cy="369332"/>
            </a:xfrm>
            <a:prstGeom prst="rect">
              <a:avLst/>
            </a:prstGeom>
            <a:noFill/>
          </p:spPr>
          <p:txBody>
            <a:bodyPr wrap="none" rtlCol="0">
              <a:spAutoFit/>
            </a:bodyPr>
            <a:lstStyle/>
            <a:p>
              <a:r>
                <a:rPr lang="en-US" dirty="0">
                  <a:solidFill>
                    <a:schemeClr val="bg1"/>
                  </a:solidFill>
                </a:rPr>
                <a:t>-</a:t>
              </a:r>
            </a:p>
          </p:txBody>
        </p:sp>
        <p:sp>
          <p:nvSpPr>
            <p:cNvPr id="111" name="TextBox 110"/>
            <p:cNvSpPr txBox="1"/>
            <p:nvPr/>
          </p:nvSpPr>
          <p:spPr>
            <a:xfrm>
              <a:off x="7085652" y="4496856"/>
              <a:ext cx="255198" cy="369332"/>
            </a:xfrm>
            <a:prstGeom prst="rect">
              <a:avLst/>
            </a:prstGeom>
            <a:noFill/>
          </p:spPr>
          <p:txBody>
            <a:bodyPr wrap="none" rtlCol="0">
              <a:spAutoFit/>
            </a:bodyPr>
            <a:lstStyle/>
            <a:p>
              <a:r>
                <a:rPr lang="en-US" dirty="0">
                  <a:solidFill>
                    <a:schemeClr val="bg1"/>
                  </a:solidFill>
                </a:rPr>
                <a:t>-</a:t>
              </a:r>
            </a:p>
          </p:txBody>
        </p:sp>
        <p:sp>
          <p:nvSpPr>
            <p:cNvPr id="112" name="TextBox 111"/>
            <p:cNvSpPr txBox="1"/>
            <p:nvPr/>
          </p:nvSpPr>
          <p:spPr>
            <a:xfrm>
              <a:off x="7154927" y="4376131"/>
              <a:ext cx="255198" cy="369332"/>
            </a:xfrm>
            <a:prstGeom prst="rect">
              <a:avLst/>
            </a:prstGeom>
            <a:noFill/>
          </p:spPr>
          <p:txBody>
            <a:bodyPr wrap="none" rtlCol="0">
              <a:spAutoFit/>
            </a:bodyPr>
            <a:lstStyle/>
            <a:p>
              <a:r>
                <a:rPr lang="en-US"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789091" y="4931481"/>
              <a:ext cx="300082" cy="369332"/>
            </a:xfrm>
            <a:prstGeom prst="rect">
              <a:avLst/>
            </a:prstGeom>
            <a:noFill/>
          </p:spPr>
          <p:txBody>
            <a:bodyPr wrap="none" rtlCol="0">
              <a:spAutoFit/>
            </a:bodyPr>
            <a:lstStyle/>
            <a:p>
              <a:r>
                <a:rPr lang="en-US" dirty="0">
                  <a:solidFill>
                    <a:schemeClr val="bg1"/>
                  </a:solidFill>
                </a:rPr>
                <a:t>+</a:t>
              </a:r>
            </a:p>
          </p:txBody>
        </p:sp>
        <p:sp>
          <p:nvSpPr>
            <p:cNvPr id="124" name="TextBox 123"/>
            <p:cNvSpPr txBox="1"/>
            <p:nvPr/>
          </p:nvSpPr>
          <p:spPr>
            <a:xfrm>
              <a:off x="3661566" y="5454731"/>
              <a:ext cx="314684" cy="369332"/>
            </a:xfrm>
            <a:prstGeom prst="rect">
              <a:avLst/>
            </a:prstGeom>
            <a:noFill/>
          </p:spPr>
          <p:txBody>
            <a:bodyPr wrap="square" rtlCol="0">
              <a:spAutoFit/>
            </a:bodyPr>
            <a:lstStyle/>
            <a:p>
              <a:r>
                <a:rPr lang="en-US" dirty="0">
                  <a:solidFill>
                    <a:schemeClr val="bg1"/>
                  </a:solidFill>
                </a:rPr>
                <a:t>+</a:t>
              </a:r>
            </a:p>
          </p:txBody>
        </p:sp>
        <p:sp>
          <p:nvSpPr>
            <p:cNvPr id="125" name="TextBox 124"/>
            <p:cNvSpPr txBox="1"/>
            <p:nvPr/>
          </p:nvSpPr>
          <p:spPr>
            <a:xfrm>
              <a:off x="3659591" y="4360256"/>
              <a:ext cx="300082" cy="369332"/>
            </a:xfrm>
            <a:prstGeom prst="rect">
              <a:avLst/>
            </a:prstGeom>
            <a:noFill/>
          </p:spPr>
          <p:txBody>
            <a:bodyPr wrap="none" rtlCol="0">
              <a:spAutoFit/>
            </a:bodyPr>
            <a:lstStyle/>
            <a:p>
              <a:r>
                <a:rPr lang="en-US" dirty="0">
                  <a:solidFill>
                    <a:schemeClr val="bg1"/>
                  </a:solidFill>
                </a:rPr>
                <a:t>+</a:t>
              </a:r>
            </a:p>
          </p:txBody>
        </p:sp>
        <p:sp>
          <p:nvSpPr>
            <p:cNvPr id="126" name="TextBox 125"/>
            <p:cNvSpPr txBox="1"/>
            <p:nvPr/>
          </p:nvSpPr>
          <p:spPr>
            <a:xfrm>
              <a:off x="3336991" y="4393906"/>
              <a:ext cx="300082" cy="369332"/>
            </a:xfrm>
            <a:prstGeom prst="rect">
              <a:avLst/>
            </a:prstGeom>
            <a:noFill/>
          </p:spPr>
          <p:txBody>
            <a:bodyPr wrap="none" rtlCol="0">
              <a:spAutoFit/>
            </a:bodyPr>
            <a:lstStyle/>
            <a:p>
              <a:r>
                <a:rPr lang="en-US" dirty="0">
                  <a:solidFill>
                    <a:schemeClr val="bg1"/>
                  </a:solidFill>
                </a:rPr>
                <a:t>+</a:t>
              </a:r>
            </a:p>
          </p:txBody>
        </p:sp>
        <p:sp>
          <p:nvSpPr>
            <p:cNvPr id="128" name="TextBox 127"/>
            <p:cNvSpPr txBox="1"/>
            <p:nvPr/>
          </p:nvSpPr>
          <p:spPr>
            <a:xfrm>
              <a:off x="3249916" y="4888706"/>
              <a:ext cx="300082" cy="369332"/>
            </a:xfrm>
            <a:prstGeom prst="rect">
              <a:avLst/>
            </a:prstGeom>
            <a:noFill/>
          </p:spPr>
          <p:txBody>
            <a:bodyPr wrap="none" rtlCol="0">
              <a:spAutoFit/>
            </a:bodyPr>
            <a:lstStyle/>
            <a:p>
              <a:r>
                <a:rPr lang="en-US" dirty="0">
                  <a:solidFill>
                    <a:schemeClr val="bg1"/>
                  </a:solidFill>
                </a:rPr>
                <a:t>+</a:t>
              </a:r>
            </a:p>
          </p:txBody>
        </p:sp>
        <p:sp>
          <p:nvSpPr>
            <p:cNvPr id="130" name="TextBox 129"/>
            <p:cNvSpPr txBox="1"/>
            <p:nvPr/>
          </p:nvSpPr>
          <p:spPr>
            <a:xfrm>
              <a:off x="3329091" y="5419131"/>
              <a:ext cx="300082" cy="369332"/>
            </a:xfrm>
            <a:prstGeom prst="rect">
              <a:avLst/>
            </a:prstGeom>
            <a:noFill/>
          </p:spPr>
          <p:txBody>
            <a:bodyPr wrap="none" rtlCol="0">
              <a:spAutoFit/>
            </a:bodyPr>
            <a:lstStyle/>
            <a:p>
              <a:r>
                <a:rPr lang="en-US"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TextBox 138"/>
            <p:cNvSpPr txBox="1"/>
            <p:nvPr/>
          </p:nvSpPr>
          <p:spPr>
            <a:xfrm>
              <a:off x="5723925" y="4334526"/>
              <a:ext cx="255198" cy="369332"/>
            </a:xfrm>
            <a:prstGeom prst="rect">
              <a:avLst/>
            </a:prstGeom>
            <a:noFill/>
          </p:spPr>
          <p:txBody>
            <a:bodyPr wrap="none" rtlCol="0">
              <a:spAutoFit/>
            </a:bodyPr>
            <a:lstStyle/>
            <a:p>
              <a:r>
                <a:rPr lang="en-US" dirty="0">
                  <a:solidFill>
                    <a:schemeClr val="bg1"/>
                  </a:solidFill>
                </a:rPr>
                <a:t>-</a:t>
              </a:r>
            </a:p>
          </p:txBody>
        </p:sp>
        <p:sp>
          <p:nvSpPr>
            <p:cNvPr id="141" name="TextBox 140"/>
            <p:cNvSpPr txBox="1"/>
            <p:nvPr/>
          </p:nvSpPr>
          <p:spPr>
            <a:xfrm>
              <a:off x="5845898" y="4855428"/>
              <a:ext cx="255198" cy="369332"/>
            </a:xfrm>
            <a:prstGeom prst="rect">
              <a:avLst/>
            </a:prstGeom>
            <a:noFill/>
          </p:spPr>
          <p:txBody>
            <a:bodyPr wrap="none" rtlCol="0">
              <a:spAutoFit/>
            </a:bodyPr>
            <a:lstStyle/>
            <a:p>
              <a:r>
                <a:rPr lang="en-US" dirty="0">
                  <a:solidFill>
                    <a:schemeClr val="bg1"/>
                  </a:solidFill>
                </a:rPr>
                <a:t>-</a:t>
              </a:r>
            </a:p>
          </p:txBody>
        </p:sp>
        <p:sp>
          <p:nvSpPr>
            <p:cNvPr id="143" name="TextBox 142"/>
            <p:cNvSpPr txBox="1"/>
            <p:nvPr/>
          </p:nvSpPr>
          <p:spPr>
            <a:xfrm>
              <a:off x="5739773" y="5419128"/>
              <a:ext cx="255198" cy="369332"/>
            </a:xfrm>
            <a:prstGeom prst="rect">
              <a:avLst/>
            </a:prstGeom>
            <a:noFill/>
          </p:spPr>
          <p:txBody>
            <a:bodyPr wrap="none" rtlCol="0">
              <a:spAutoFit/>
            </a:bodyPr>
            <a:lstStyle/>
            <a:p>
              <a:r>
                <a:rPr lang="en-US" dirty="0">
                  <a:solidFill>
                    <a:schemeClr val="bg1"/>
                  </a:solidFill>
                </a:rPr>
                <a:t>-</a:t>
              </a:r>
            </a:p>
          </p:txBody>
        </p:sp>
        <p:sp>
          <p:nvSpPr>
            <p:cNvPr id="144" name="TextBox 143"/>
            <p:cNvSpPr txBox="1"/>
            <p:nvPr/>
          </p:nvSpPr>
          <p:spPr>
            <a:xfrm>
              <a:off x="5393423" y="5429028"/>
              <a:ext cx="255198" cy="369332"/>
            </a:xfrm>
            <a:prstGeom prst="rect">
              <a:avLst/>
            </a:prstGeom>
            <a:noFill/>
          </p:spPr>
          <p:txBody>
            <a:bodyPr wrap="none" rtlCol="0">
              <a:spAutoFit/>
            </a:bodyPr>
            <a:lstStyle/>
            <a:p>
              <a:r>
                <a:rPr lang="en-US" dirty="0">
                  <a:solidFill>
                    <a:schemeClr val="bg1"/>
                  </a:solidFill>
                </a:rPr>
                <a:t>-</a:t>
              </a:r>
            </a:p>
          </p:txBody>
        </p:sp>
        <p:sp>
          <p:nvSpPr>
            <p:cNvPr id="147" name="TextBox 146"/>
            <p:cNvSpPr txBox="1"/>
            <p:nvPr/>
          </p:nvSpPr>
          <p:spPr>
            <a:xfrm>
              <a:off x="5316248" y="4936853"/>
              <a:ext cx="255198" cy="369332"/>
            </a:xfrm>
            <a:prstGeom prst="rect">
              <a:avLst/>
            </a:prstGeom>
            <a:noFill/>
          </p:spPr>
          <p:txBody>
            <a:bodyPr wrap="none" rtlCol="0">
              <a:spAutoFit/>
            </a:bodyPr>
            <a:lstStyle/>
            <a:p>
              <a:r>
                <a:rPr lang="en-US" dirty="0">
                  <a:solidFill>
                    <a:schemeClr val="bg1"/>
                  </a:solidFill>
                </a:rPr>
                <a:t>-</a:t>
              </a:r>
            </a:p>
          </p:txBody>
        </p:sp>
        <p:sp>
          <p:nvSpPr>
            <p:cNvPr id="149" name="TextBox 148"/>
            <p:cNvSpPr txBox="1"/>
            <p:nvPr/>
          </p:nvSpPr>
          <p:spPr>
            <a:xfrm>
              <a:off x="5404823" y="4362278"/>
              <a:ext cx="255198" cy="369332"/>
            </a:xfrm>
            <a:prstGeom prst="rect">
              <a:avLst/>
            </a:prstGeom>
            <a:noFill/>
          </p:spPr>
          <p:txBody>
            <a:bodyPr wrap="none" rtlCol="0">
              <a:spAutoFit/>
            </a:bodyPr>
            <a:lstStyle/>
            <a:p>
              <a:r>
                <a:rPr lang="en-US"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2998789" y="1641475"/>
              <a:ext cx="757020"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686298" y="5997043"/>
              <a:ext cx="340158" cy="461665"/>
            </a:xfrm>
            <a:prstGeom prst="rect">
              <a:avLst/>
            </a:prstGeom>
            <a:noFill/>
          </p:spPr>
          <p:txBody>
            <a:bodyPr wrap="none" rtlCol="0">
              <a:spAutoFit/>
            </a:bodyPr>
            <a:lstStyle/>
            <a:p>
              <a:r>
                <a:rPr lang="en-US" sz="2400" dirty="0"/>
                <a:t>1</a:t>
              </a:r>
            </a:p>
          </p:txBody>
        </p:sp>
        <p:sp>
          <p:nvSpPr>
            <p:cNvPr id="157" name="TextBox 156"/>
            <p:cNvSpPr txBox="1"/>
            <p:nvPr/>
          </p:nvSpPr>
          <p:spPr>
            <a:xfrm>
              <a:off x="3144984" y="5995064"/>
              <a:ext cx="340158" cy="461665"/>
            </a:xfrm>
            <a:prstGeom prst="rect">
              <a:avLst/>
            </a:prstGeom>
            <a:noFill/>
          </p:spPr>
          <p:txBody>
            <a:bodyPr wrap="none" rtlCol="0">
              <a:spAutoFit/>
            </a:bodyPr>
            <a:lstStyle/>
            <a:p>
              <a:r>
                <a:rPr lang="en-US" sz="2400" dirty="0"/>
                <a:t>2</a:t>
              </a:r>
            </a:p>
          </p:txBody>
        </p:sp>
        <p:sp>
          <p:nvSpPr>
            <p:cNvPr id="158" name="TextBox 157"/>
            <p:cNvSpPr txBox="1"/>
            <p:nvPr/>
          </p:nvSpPr>
          <p:spPr>
            <a:xfrm>
              <a:off x="5660574" y="5981210"/>
              <a:ext cx="340158" cy="461665"/>
            </a:xfrm>
            <a:prstGeom prst="rect">
              <a:avLst/>
            </a:prstGeom>
            <a:noFill/>
          </p:spPr>
          <p:txBody>
            <a:bodyPr wrap="none" rtlCol="0">
              <a:spAutoFit/>
            </a:bodyPr>
            <a:lstStyle/>
            <a:p>
              <a:r>
                <a:rPr lang="en-US" sz="2400" dirty="0"/>
                <a:t>3</a:t>
              </a:r>
            </a:p>
          </p:txBody>
        </p:sp>
        <p:sp>
          <p:nvSpPr>
            <p:cNvPr id="159" name="TextBox 158"/>
            <p:cNvSpPr txBox="1"/>
            <p:nvPr/>
          </p:nvSpPr>
          <p:spPr>
            <a:xfrm>
              <a:off x="6858002" y="6002981"/>
              <a:ext cx="340158" cy="461665"/>
            </a:xfrm>
            <a:prstGeom prst="rect">
              <a:avLst/>
            </a:prstGeom>
            <a:noFill/>
          </p:spPr>
          <p:txBody>
            <a:bodyPr wrap="none" rtlCol="0">
              <a:spAutoFit/>
            </a:bodyPr>
            <a:lstStyle/>
            <a:p>
              <a:r>
                <a:rPr lang="en-US" sz="2400" dirty="0"/>
                <a:t>4</a:t>
              </a:r>
            </a:p>
          </p:txBody>
        </p:sp>
        <p:sp>
          <p:nvSpPr>
            <p:cNvPr id="168" name="TextBox 167"/>
            <p:cNvSpPr txBox="1"/>
            <p:nvPr/>
          </p:nvSpPr>
          <p:spPr>
            <a:xfrm>
              <a:off x="4491038" y="4601936"/>
              <a:ext cx="504433" cy="369332"/>
            </a:xfrm>
            <a:prstGeom prst="rect">
              <a:avLst/>
            </a:prstGeom>
            <a:noFill/>
          </p:spPr>
          <p:txBody>
            <a:bodyPr wrap="none" rtlCol="0">
              <a:spAutoFit/>
            </a:bodyPr>
            <a:lstStyle/>
            <a:p>
              <a:r>
                <a:rPr lang="en-US" dirty="0" err="1">
                  <a:solidFill>
                    <a:srgbClr val="C00000"/>
                  </a:solidFill>
                </a:rPr>
                <a:t>E</a:t>
              </a:r>
              <a:r>
                <a:rPr lang="en-US" baseline="-25000" dirty="0" err="1">
                  <a:solidFill>
                    <a:srgbClr val="C00000"/>
                  </a:solidFill>
                </a:rPr>
                <a:t>net</a:t>
              </a:r>
              <a:endParaRPr lang="en-US" baseline="-25000" dirty="0">
                <a:solidFill>
                  <a:srgbClr val="C00000"/>
                </a:solidFill>
              </a:endParaRP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Arrow Connector 134"/>
            <p:cNvCxnSpPr>
              <a:stCxn id="48" idx="10"/>
            </p:cNvCxnSpPr>
            <p:nvPr/>
          </p:nvCxnSpPr>
          <p:spPr>
            <a:xfrm flipV="1">
              <a:off x="4503863" y="5093495"/>
              <a:ext cx="553912" cy="92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6259432" y="5079641"/>
              <a:ext cx="553912" cy="92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2492975" y="5113288"/>
              <a:ext cx="553912" cy="92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2541506" y="4601936"/>
              <a:ext cx="504433" cy="369332"/>
            </a:xfrm>
            <a:prstGeom prst="rect">
              <a:avLst/>
            </a:prstGeom>
            <a:noFill/>
          </p:spPr>
          <p:txBody>
            <a:bodyPr wrap="none" rtlCol="0">
              <a:spAutoFit/>
            </a:bodyPr>
            <a:lstStyle/>
            <a:p>
              <a:r>
                <a:rPr lang="en-US" dirty="0" err="1">
                  <a:solidFill>
                    <a:srgbClr val="C00000"/>
                  </a:solidFill>
                </a:rPr>
                <a:t>E</a:t>
              </a:r>
              <a:r>
                <a:rPr lang="en-US" baseline="-25000" dirty="0" err="1">
                  <a:solidFill>
                    <a:srgbClr val="C00000"/>
                  </a:solidFill>
                </a:rPr>
                <a:t>net</a:t>
              </a:r>
              <a:endParaRPr lang="en-US" baseline="-25000" dirty="0">
                <a:solidFill>
                  <a:srgbClr val="C00000"/>
                </a:solidFill>
              </a:endParaRPr>
            </a:p>
          </p:txBody>
        </p:sp>
        <p:sp>
          <p:nvSpPr>
            <p:cNvPr id="176" name="TextBox 175"/>
            <p:cNvSpPr txBox="1"/>
            <p:nvPr/>
          </p:nvSpPr>
          <p:spPr>
            <a:xfrm>
              <a:off x="6363381" y="4601936"/>
              <a:ext cx="504433" cy="369332"/>
            </a:xfrm>
            <a:prstGeom prst="rect">
              <a:avLst/>
            </a:prstGeom>
            <a:noFill/>
          </p:spPr>
          <p:txBody>
            <a:bodyPr wrap="none" rtlCol="0">
              <a:spAutoFit/>
            </a:bodyPr>
            <a:lstStyle/>
            <a:p>
              <a:r>
                <a:rPr lang="en-US" dirty="0" err="1">
                  <a:solidFill>
                    <a:srgbClr val="C00000"/>
                  </a:solidFill>
                </a:rPr>
                <a:t>E</a:t>
              </a:r>
              <a:r>
                <a:rPr lang="en-US" baseline="-25000" dirty="0" err="1">
                  <a:solidFill>
                    <a:srgbClr val="C00000"/>
                  </a:solidFill>
                </a:rPr>
                <a:t>net</a:t>
              </a:r>
              <a:endParaRPr lang="en-US" baseline="-25000" dirty="0">
                <a:solidFill>
                  <a:srgbClr val="C00000"/>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876799" y="3429000"/>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Looking at rings or charge 1, 2, 3, and 5, the net force on the free charge is to the left. Which way does the current go? </a:t>
            </a:r>
          </a:p>
          <a:p>
            <a:pPr marL="514350" indent="-514350">
              <a:buFont typeface="+mj-lt"/>
              <a:buAutoNum type="alphaLcParenR"/>
            </a:pPr>
            <a:r>
              <a:rPr lang="en-US" dirty="0"/>
              <a:t>Left</a:t>
            </a:r>
          </a:p>
          <a:p>
            <a:pPr marL="514350" indent="-514350">
              <a:buFont typeface="+mj-lt"/>
              <a:buAutoNum type="alphaLcParenR"/>
            </a:pPr>
            <a:r>
              <a:rPr lang="en-US" dirty="0"/>
              <a:t>Right</a:t>
            </a:r>
          </a:p>
          <a:p>
            <a:pPr marL="514350" indent="-514350">
              <a:buFont typeface="+mj-lt"/>
              <a:buAutoNum type="alphaLcParenR"/>
            </a:pPr>
            <a:r>
              <a:rPr lang="en-US" dirty="0"/>
              <a:t>Is this a trick question?</a:t>
            </a:r>
          </a:p>
        </p:txBody>
      </p:sp>
      <p:sp>
        <p:nvSpPr>
          <p:cNvPr id="11" name="Oval 10">
            <a:extLst>
              <a:ext uri="{FF2B5EF4-FFF2-40B4-BE49-F238E27FC236}">
                <a16:creationId xmlns:a16="http://schemas.microsoft.com/office/drawing/2014/main" id="{2231095D-5346-5B42-EF93-1B779D7BCAB3}"/>
              </a:ext>
            </a:extLst>
          </p:cNvPr>
          <p:cNvSpPr/>
          <p:nvPr/>
        </p:nvSpPr>
        <p:spPr>
          <a:xfrm>
            <a:off x="6828778" y="4974493"/>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625618" y="4731492"/>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54668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24780" y="1494866"/>
            <a:ext cx="254829" cy="284814"/>
            <a:chOff x="6110324" y="3258957"/>
            <a:chExt cx="254829" cy="284814"/>
          </a:xfrm>
        </p:grpSpPr>
        <p:sp>
          <p:nvSpPr>
            <p:cNvPr id="6" name="Oval 5"/>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7" name="Rectangle 6"/>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128442" y="1255381"/>
            <a:ext cx="254829" cy="284814"/>
            <a:chOff x="6110324" y="3258957"/>
            <a:chExt cx="254829" cy="284814"/>
          </a:xfrm>
        </p:grpSpPr>
        <p:sp>
          <p:nvSpPr>
            <p:cNvPr id="9" name="Oval 8"/>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0" name="Rectangle 9"/>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2022057" y="1752165"/>
            <a:ext cx="254829" cy="284814"/>
            <a:chOff x="6110324" y="3258957"/>
            <a:chExt cx="254829" cy="284814"/>
          </a:xfrm>
        </p:grpSpPr>
        <p:sp>
          <p:nvSpPr>
            <p:cNvPr id="12" name="Oval 11"/>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 name="Rectangle 12"/>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901325" y="1097043"/>
            <a:ext cx="254829" cy="284814"/>
            <a:chOff x="6110324" y="3258957"/>
            <a:chExt cx="254829" cy="284814"/>
          </a:xfrm>
        </p:grpSpPr>
        <p:sp>
          <p:nvSpPr>
            <p:cNvPr id="15" name="Oval 14"/>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Rectangle 15"/>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ight Arrow 19"/>
          <p:cNvSpPr/>
          <p:nvPr/>
        </p:nvSpPr>
        <p:spPr>
          <a:xfrm>
            <a:off x="3835731" y="1650684"/>
            <a:ext cx="1116280" cy="39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5641" y="201881"/>
            <a:ext cx="6222344" cy="523220"/>
          </a:xfrm>
          <a:prstGeom prst="rect">
            <a:avLst/>
          </a:prstGeom>
          <a:noFill/>
        </p:spPr>
        <p:txBody>
          <a:bodyPr wrap="none" rtlCol="0">
            <a:spAutoFit/>
          </a:bodyPr>
          <a:lstStyle/>
          <a:p>
            <a:r>
              <a:rPr lang="en-US" sz="2800" dirty="0"/>
              <a:t>Case 1: Negative charges flow to the right</a:t>
            </a:r>
          </a:p>
        </p:txBody>
      </p:sp>
      <p:sp>
        <p:nvSpPr>
          <p:cNvPr id="22" name="TextBox 21"/>
          <p:cNvSpPr txBox="1"/>
          <p:nvPr/>
        </p:nvSpPr>
        <p:spPr>
          <a:xfrm>
            <a:off x="698665" y="2289959"/>
            <a:ext cx="7222177" cy="954107"/>
          </a:xfrm>
          <a:prstGeom prst="rect">
            <a:avLst/>
          </a:prstGeom>
          <a:noFill/>
        </p:spPr>
        <p:txBody>
          <a:bodyPr wrap="square" rtlCol="0">
            <a:spAutoFit/>
          </a:bodyPr>
          <a:lstStyle/>
          <a:p>
            <a:pPr marL="1081088" indent="-1081088"/>
            <a:r>
              <a:rPr lang="en-US" sz="2800" dirty="0"/>
              <a:t>Result: Left side is more positive than before, Right side is more negative than before</a:t>
            </a:r>
          </a:p>
        </p:txBody>
      </p:sp>
      <p:sp>
        <p:nvSpPr>
          <p:cNvPr id="35" name="Right Arrow 34"/>
          <p:cNvSpPr/>
          <p:nvPr/>
        </p:nvSpPr>
        <p:spPr>
          <a:xfrm flipH="1">
            <a:off x="3857507" y="4415655"/>
            <a:ext cx="1116280" cy="39188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79916" y="3418114"/>
            <a:ext cx="6222344" cy="523220"/>
          </a:xfrm>
          <a:prstGeom prst="rect">
            <a:avLst/>
          </a:prstGeom>
          <a:noFill/>
        </p:spPr>
        <p:txBody>
          <a:bodyPr wrap="none" rtlCol="0">
            <a:spAutoFit/>
          </a:bodyPr>
          <a:lstStyle/>
          <a:p>
            <a:r>
              <a:rPr lang="en-US" sz="2800" dirty="0"/>
              <a:t>Case 2: Negative charges flow to the right</a:t>
            </a:r>
          </a:p>
        </p:txBody>
      </p:sp>
      <p:sp>
        <p:nvSpPr>
          <p:cNvPr id="37" name="TextBox 36"/>
          <p:cNvSpPr txBox="1"/>
          <p:nvPr/>
        </p:nvSpPr>
        <p:spPr>
          <a:xfrm>
            <a:off x="672940" y="5506192"/>
            <a:ext cx="7222177" cy="954107"/>
          </a:xfrm>
          <a:prstGeom prst="rect">
            <a:avLst/>
          </a:prstGeom>
          <a:noFill/>
        </p:spPr>
        <p:txBody>
          <a:bodyPr wrap="square" rtlCol="0">
            <a:spAutoFit/>
          </a:bodyPr>
          <a:lstStyle/>
          <a:p>
            <a:pPr marL="1081088" indent="-1081088"/>
            <a:r>
              <a:rPr lang="en-US" sz="2800" dirty="0"/>
              <a:t>Result: Left side is more positive than before, Right side is more negative than before</a:t>
            </a:r>
          </a:p>
        </p:txBody>
      </p:sp>
      <p:sp>
        <p:nvSpPr>
          <p:cNvPr id="38" name="Oval 37"/>
          <p:cNvSpPr/>
          <p:nvPr/>
        </p:nvSpPr>
        <p:spPr>
          <a:xfrm rot="16200000">
            <a:off x="5125393" y="4232014"/>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39" name="Oval 38"/>
          <p:cNvSpPr/>
          <p:nvPr/>
        </p:nvSpPr>
        <p:spPr>
          <a:xfrm rot="16200000">
            <a:off x="5717181" y="4598170"/>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40" name="Oval 39"/>
          <p:cNvSpPr/>
          <p:nvPr/>
        </p:nvSpPr>
        <p:spPr>
          <a:xfrm rot="16200000">
            <a:off x="6035837" y="4216180"/>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41" name="Oval 40"/>
          <p:cNvSpPr/>
          <p:nvPr/>
        </p:nvSpPr>
        <p:spPr>
          <a:xfrm rot="16200000">
            <a:off x="5321339" y="4879219"/>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42" name="Rectangle 41"/>
          <p:cNvSpPr/>
          <p:nvPr/>
        </p:nvSpPr>
        <p:spPr>
          <a:xfrm>
            <a:off x="522514" y="225631"/>
            <a:ext cx="7315200" cy="3182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20534" y="3418114"/>
            <a:ext cx="7315200" cy="3182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223.36.6</a:t>
            </a:r>
          </a:p>
        </p:txBody>
      </p:sp>
      <p:sp>
        <p:nvSpPr>
          <p:cNvPr id="3" name="Content Placeholder 2"/>
          <p:cNvSpPr>
            <a:spLocks noGrp="1"/>
          </p:cNvSpPr>
          <p:nvPr>
            <p:ph idx="1"/>
          </p:nvPr>
        </p:nvSpPr>
        <p:spPr/>
        <p:txBody>
          <a:bodyPr/>
          <a:lstStyle/>
          <a:p>
            <a:pPr>
              <a:buNone/>
            </a:pPr>
            <a:r>
              <a:rPr lang="en-US" dirty="0"/>
              <a:t>Which of the following is the unit for current flow in the SI system?</a:t>
            </a:r>
          </a:p>
          <a:p>
            <a:pPr marL="514350" indent="-514350">
              <a:buAutoNum type="alphaLcParenR"/>
            </a:pPr>
            <a:r>
              <a:rPr lang="en-US" dirty="0"/>
              <a:t>V/m</a:t>
            </a:r>
          </a:p>
          <a:p>
            <a:pPr marL="514350" indent="-514350">
              <a:buAutoNum type="alphaLcParenR"/>
            </a:pPr>
            <a:r>
              <a:rPr lang="en-US" dirty="0"/>
              <a:t>J/m</a:t>
            </a:r>
            <a:r>
              <a:rPr lang="en-US" baseline="30000" dirty="0"/>
              <a:t>2</a:t>
            </a:r>
          </a:p>
          <a:p>
            <a:pPr marL="514350" indent="-514350">
              <a:buAutoNum type="alphaLcParenR"/>
            </a:pPr>
            <a:r>
              <a:rPr lang="en-US" dirty="0"/>
              <a:t>dB</a:t>
            </a:r>
          </a:p>
          <a:p>
            <a:pPr marL="514350" indent="-514350">
              <a:buAutoNum type="alphaLcParenR"/>
            </a:pPr>
            <a:r>
              <a:rPr lang="en-US" dirty="0"/>
              <a:t>C/s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223.36.7</a:t>
            </a:r>
          </a:p>
        </p:txBody>
      </p:sp>
      <p:sp>
        <p:nvSpPr>
          <p:cNvPr id="3" name="Content Placeholder 2"/>
          <p:cNvSpPr>
            <a:spLocks noGrp="1"/>
          </p:cNvSpPr>
          <p:nvPr>
            <p:ph idx="1"/>
          </p:nvPr>
        </p:nvSpPr>
        <p:spPr/>
        <p:txBody>
          <a:bodyPr/>
          <a:lstStyle/>
          <a:p>
            <a:pPr>
              <a:buNone/>
            </a:pPr>
            <a:r>
              <a:rPr lang="en-US" dirty="0"/>
              <a:t>The current in a wire is traveling to the right. Which way are the electrons going?</a:t>
            </a:r>
          </a:p>
          <a:p>
            <a:pPr marL="514350" indent="-514350">
              <a:buAutoNum type="alphaLcParenR"/>
            </a:pPr>
            <a:r>
              <a:rPr lang="en-US" dirty="0"/>
              <a:t>To the right</a:t>
            </a:r>
          </a:p>
          <a:p>
            <a:pPr marL="514350" indent="-514350">
              <a:buAutoNum type="alphaLcParenR"/>
            </a:pPr>
            <a:r>
              <a:rPr lang="en-US" dirty="0"/>
              <a:t>To the right of course, what are you talking about?</a:t>
            </a:r>
            <a:endParaRPr lang="en-US" baseline="30000" dirty="0"/>
          </a:p>
          <a:p>
            <a:pPr marL="514350" indent="-514350">
              <a:buAutoNum type="alphaLcParenR"/>
            </a:pPr>
            <a:r>
              <a:rPr lang="en-US" dirty="0"/>
              <a:t>To the left</a:t>
            </a:r>
          </a:p>
          <a:p>
            <a:pPr marL="514350" indent="-514350">
              <a:buAutoNum type="alphaLcParenR"/>
            </a:pPr>
            <a:r>
              <a:rPr lang="en-US" dirty="0"/>
              <a:t>At right angles to the current flow.</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2525" y="2636322"/>
            <a:ext cx="7552706" cy="17219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81890" y="2636322"/>
            <a:ext cx="617517" cy="172192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120742" y="2646218"/>
            <a:ext cx="617517" cy="172192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811772" y="3810554"/>
            <a:ext cx="254829" cy="284814"/>
            <a:chOff x="6110324" y="3258957"/>
            <a:chExt cx="254829" cy="284814"/>
          </a:xfrm>
        </p:grpSpPr>
        <p:sp>
          <p:nvSpPr>
            <p:cNvPr id="8" name="Oval 7"/>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9" name="Rectangle 8"/>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154177" y="3321688"/>
            <a:ext cx="254829" cy="284814"/>
            <a:chOff x="6110324" y="3258957"/>
            <a:chExt cx="254829" cy="284814"/>
          </a:xfrm>
        </p:grpSpPr>
        <p:sp>
          <p:nvSpPr>
            <p:cNvPr id="11" name="Oval 10"/>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2" name="Rectangle 11"/>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019096" y="2963449"/>
            <a:ext cx="254829" cy="284814"/>
            <a:chOff x="6110324" y="3258957"/>
            <a:chExt cx="254829" cy="284814"/>
          </a:xfrm>
        </p:grpSpPr>
        <p:sp>
          <p:nvSpPr>
            <p:cNvPr id="14" name="Oval 13"/>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Rectangle 14"/>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022063" y="3412732"/>
            <a:ext cx="254829" cy="284814"/>
            <a:chOff x="6110324" y="3258957"/>
            <a:chExt cx="254829" cy="284814"/>
          </a:xfrm>
        </p:grpSpPr>
        <p:sp>
          <p:nvSpPr>
            <p:cNvPr id="17" name="Oval 16"/>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8" name="Rectangle 17"/>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3924089" y="3321687"/>
            <a:ext cx="254829" cy="284814"/>
            <a:chOff x="6110324" y="3258957"/>
            <a:chExt cx="254829" cy="284814"/>
          </a:xfrm>
        </p:grpSpPr>
        <p:sp>
          <p:nvSpPr>
            <p:cNvPr id="32" name="Oval 31"/>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3" name="Rectangle 32"/>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6617808" y="2773443"/>
            <a:ext cx="254829" cy="284814"/>
            <a:chOff x="6110324" y="3258957"/>
            <a:chExt cx="254829" cy="284814"/>
          </a:xfrm>
        </p:grpSpPr>
        <p:sp>
          <p:nvSpPr>
            <p:cNvPr id="35" name="Oval 34"/>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8135870" y="3780867"/>
            <a:ext cx="254829" cy="284814"/>
            <a:chOff x="6110324" y="3258957"/>
            <a:chExt cx="254829" cy="284814"/>
          </a:xfrm>
        </p:grpSpPr>
        <p:sp>
          <p:nvSpPr>
            <p:cNvPr id="38" name="Oval 37"/>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9" name="Rectangle 38"/>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3300634" y="2923864"/>
            <a:ext cx="254829" cy="284814"/>
            <a:chOff x="6110324" y="3258957"/>
            <a:chExt cx="254829" cy="284814"/>
          </a:xfrm>
        </p:grpSpPr>
        <p:sp>
          <p:nvSpPr>
            <p:cNvPr id="41" name="Oval 40"/>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2" name="Rectangle 41"/>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283316" y="3699717"/>
            <a:ext cx="254829" cy="284814"/>
            <a:chOff x="6110324" y="3258957"/>
            <a:chExt cx="254829" cy="284814"/>
          </a:xfrm>
        </p:grpSpPr>
        <p:sp>
          <p:nvSpPr>
            <p:cNvPr id="44" name="Oval 43"/>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5" name="Rectangle 44"/>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2625721" y="2937718"/>
            <a:ext cx="254829" cy="284814"/>
            <a:chOff x="6110324" y="3258957"/>
            <a:chExt cx="254829" cy="284814"/>
          </a:xfrm>
        </p:grpSpPr>
        <p:sp>
          <p:nvSpPr>
            <p:cNvPr id="47" name="Oval 46"/>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8" name="Rectangle 47"/>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1614338" y="3826388"/>
            <a:ext cx="254829" cy="284814"/>
            <a:chOff x="6110324" y="3258957"/>
            <a:chExt cx="254829" cy="284814"/>
          </a:xfrm>
        </p:grpSpPr>
        <p:sp>
          <p:nvSpPr>
            <p:cNvPr id="50" name="Oval 49"/>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1" name="Rectangle 50"/>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1719237" y="2921885"/>
            <a:ext cx="254829" cy="284814"/>
            <a:chOff x="6110324" y="3258957"/>
            <a:chExt cx="254829" cy="284814"/>
          </a:xfrm>
        </p:grpSpPr>
        <p:sp>
          <p:nvSpPr>
            <p:cNvPr id="53" name="Oval 52"/>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4" name="Rectangle 53"/>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4893907" y="3567109"/>
            <a:ext cx="254829" cy="284814"/>
            <a:chOff x="6110324" y="3258957"/>
            <a:chExt cx="254829" cy="284814"/>
          </a:xfrm>
        </p:grpSpPr>
        <p:sp>
          <p:nvSpPr>
            <p:cNvPr id="56" name="Oval 55"/>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7" name="Rectangle 56"/>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283814" y="2983239"/>
            <a:ext cx="254829" cy="284814"/>
            <a:chOff x="6110324" y="3258957"/>
            <a:chExt cx="254829" cy="284814"/>
          </a:xfrm>
        </p:grpSpPr>
        <p:sp>
          <p:nvSpPr>
            <p:cNvPr id="59" name="Oval 58"/>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0" name="Rectangle 59"/>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ight Arrow 60"/>
          <p:cNvSpPr/>
          <p:nvPr/>
        </p:nvSpPr>
        <p:spPr>
          <a:xfrm flipH="1">
            <a:off x="2885702" y="2945082"/>
            <a:ext cx="3253840" cy="795660"/>
          </a:xfrm>
          <a:prstGeom prst="rightArrow">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2859972" y="1553690"/>
            <a:ext cx="3220194" cy="795660"/>
          </a:xfrm>
          <a:prstGeom prst="rightArrow">
            <a:avLst/>
          </a:prstGeom>
          <a:solidFill>
            <a:srgbClr val="FF0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529445" y="783772"/>
            <a:ext cx="3959610" cy="584775"/>
          </a:xfrm>
          <a:prstGeom prst="rect">
            <a:avLst/>
          </a:prstGeom>
          <a:noFill/>
        </p:spPr>
        <p:txBody>
          <a:bodyPr wrap="none" rtlCol="0">
            <a:spAutoFit/>
          </a:bodyPr>
          <a:lstStyle/>
          <a:p>
            <a:r>
              <a:rPr lang="en-US" sz="3200" dirty="0">
                <a:solidFill>
                  <a:srgbClr val="FF0000"/>
                </a:solidFill>
              </a:rPr>
              <a:t>Current Flow Direction</a:t>
            </a:r>
          </a:p>
        </p:txBody>
      </p:sp>
      <p:sp>
        <p:nvSpPr>
          <p:cNvPr id="64" name="TextBox 63"/>
          <p:cNvSpPr txBox="1"/>
          <p:nvPr/>
        </p:nvSpPr>
        <p:spPr>
          <a:xfrm>
            <a:off x="2658094" y="3726873"/>
            <a:ext cx="4067973" cy="584775"/>
          </a:xfrm>
          <a:prstGeom prst="rect">
            <a:avLst/>
          </a:prstGeom>
          <a:noFill/>
        </p:spPr>
        <p:txBody>
          <a:bodyPr wrap="none" rtlCol="0">
            <a:spAutoFit/>
          </a:bodyPr>
          <a:lstStyle/>
          <a:p>
            <a:r>
              <a:rPr lang="en-US" sz="3200" dirty="0">
                <a:solidFill>
                  <a:schemeClr val="accent1"/>
                </a:solidFill>
              </a:rPr>
              <a:t>Electron Flow Direction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223.36.8</a:t>
            </a:r>
          </a:p>
        </p:txBody>
      </p:sp>
      <p:sp>
        <p:nvSpPr>
          <p:cNvPr id="3" name="Content Placeholder 2"/>
          <p:cNvSpPr>
            <a:spLocks noGrp="1"/>
          </p:cNvSpPr>
          <p:nvPr>
            <p:ph idx="1"/>
          </p:nvPr>
        </p:nvSpPr>
        <p:spPr/>
        <p:txBody>
          <a:bodyPr/>
          <a:lstStyle/>
          <a:p>
            <a:pPr>
              <a:buNone/>
            </a:pPr>
            <a:r>
              <a:rPr lang="en-US" dirty="0"/>
              <a:t>What would you call the quantity current/area?</a:t>
            </a:r>
          </a:p>
          <a:p>
            <a:pPr>
              <a:buNone/>
            </a:pPr>
            <a:endParaRPr lang="en-US" dirty="0"/>
          </a:p>
          <a:p>
            <a:pPr marL="514350" indent="-514350">
              <a:buAutoNum type="alphaLcParenR"/>
            </a:pPr>
            <a:r>
              <a:rPr lang="en-US" dirty="0"/>
              <a:t>Surface charge density</a:t>
            </a:r>
          </a:p>
          <a:p>
            <a:pPr marL="514350" indent="-514350">
              <a:buAutoNum type="alphaLcParenR"/>
            </a:pPr>
            <a:r>
              <a:rPr lang="en-US" dirty="0"/>
              <a:t>Current density</a:t>
            </a:r>
            <a:endParaRPr lang="en-US" baseline="30000" dirty="0"/>
          </a:p>
          <a:p>
            <a:pPr marL="514350" indent="-514350">
              <a:buAutoNum type="alphaLcParenR"/>
            </a:pPr>
            <a:r>
              <a:rPr lang="en-US" dirty="0"/>
              <a:t>voltage</a:t>
            </a:r>
          </a:p>
          <a:p>
            <a:pPr marL="514350" indent="-514350">
              <a:buAutoNum type="alphaLcParenR"/>
            </a:pPr>
            <a:r>
              <a:rPr lang="en-US" dirty="0"/>
              <a:t>current</a:t>
            </a:r>
          </a:p>
          <a:p>
            <a:pPr marL="514350" indent="-514350">
              <a:buAutoNum type="alphaLcParenR"/>
            </a:pPr>
            <a:r>
              <a:rPr lang="en-US" dirty="0"/>
              <a:t>unfortunate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223.36.9</a:t>
            </a:r>
          </a:p>
        </p:txBody>
      </p:sp>
      <p:sp>
        <p:nvSpPr>
          <p:cNvPr id="3" name="Content Placeholder 2"/>
          <p:cNvSpPr>
            <a:spLocks noGrp="1"/>
          </p:cNvSpPr>
          <p:nvPr>
            <p:ph idx="1"/>
          </p:nvPr>
        </p:nvSpPr>
        <p:spPr/>
        <p:txBody>
          <a:bodyPr/>
          <a:lstStyle/>
          <a:p>
            <a:pPr>
              <a:buNone/>
            </a:pPr>
            <a:r>
              <a:rPr lang="en-US" dirty="0"/>
              <a:t>Can we create charge?</a:t>
            </a:r>
          </a:p>
          <a:p>
            <a:pPr marL="514350" indent="-514350">
              <a:buAutoNum type="alphaLcParenR"/>
            </a:pPr>
            <a:r>
              <a:rPr lang="en-US" dirty="0"/>
              <a:t>Yes</a:t>
            </a:r>
          </a:p>
          <a:p>
            <a:pPr marL="514350" indent="-514350">
              <a:buAutoNum type="alphaLcParenR"/>
            </a:pPr>
            <a:r>
              <a:rPr lang="en-US" dirty="0"/>
              <a:t>No</a:t>
            </a:r>
          </a:p>
          <a:p>
            <a:pPr marL="514350" indent="-514350">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1025039" y="2019300"/>
            <a:ext cx="7592243" cy="337184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2046289" y="911916"/>
            <a:ext cx="4957184" cy="513011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2362200" y="2160016"/>
            <a:ext cx="3808717" cy="302158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223.36.10</a:t>
            </a:r>
          </a:p>
        </p:txBody>
      </p:sp>
      <p:sp>
        <p:nvSpPr>
          <p:cNvPr id="3" name="Content Placeholder 2"/>
          <p:cNvSpPr>
            <a:spLocks noGrp="1"/>
          </p:cNvSpPr>
          <p:nvPr>
            <p:ph idx="1"/>
          </p:nvPr>
        </p:nvSpPr>
        <p:spPr>
          <a:xfrm>
            <a:off x="457200" y="1600200"/>
            <a:ext cx="3695700" cy="4525963"/>
          </a:xfrm>
        </p:spPr>
        <p:txBody>
          <a:bodyPr/>
          <a:lstStyle/>
          <a:p>
            <a:pPr marL="0" indent="0">
              <a:buNone/>
            </a:pPr>
            <a:r>
              <a:rPr lang="en-US" dirty="0"/>
              <a:t>What is being “lost” as the water goes through the turbine.</a:t>
            </a:r>
          </a:p>
          <a:p>
            <a:pPr marL="514350" indent="-514350">
              <a:buAutoNum type="alphaLcParenR"/>
            </a:pPr>
            <a:r>
              <a:rPr lang="en-US" dirty="0"/>
              <a:t>Water</a:t>
            </a:r>
          </a:p>
          <a:p>
            <a:pPr marL="514350" indent="-514350">
              <a:buAutoNum type="alphaLcParenR"/>
            </a:pPr>
            <a:r>
              <a:rPr lang="en-US" dirty="0"/>
              <a:t>Electricity</a:t>
            </a:r>
          </a:p>
          <a:p>
            <a:pPr marL="514350" indent="-514350">
              <a:buAutoNum type="alphaLcParenR"/>
            </a:pPr>
            <a:r>
              <a:rPr lang="en-US" dirty="0"/>
              <a:t>Potential Energy</a:t>
            </a:r>
          </a:p>
          <a:p>
            <a:pPr marL="514350" indent="-514350">
              <a:buAutoNum type="alphaLcParenR"/>
            </a:pPr>
            <a:r>
              <a:rPr lang="en-US" dirty="0"/>
              <a:t>oil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31</a:t>
            </a:fld>
            <a:endParaRPr lang="en-US"/>
          </a:p>
        </p:txBody>
      </p:sp>
      <p:pic>
        <p:nvPicPr>
          <p:cNvPr id="5" name="Picture 1"/>
          <p:cNvPicPr>
            <a:picLocks noChangeAspect="1" noChangeArrowheads="1"/>
          </p:cNvPicPr>
          <p:nvPr/>
        </p:nvPicPr>
        <p:blipFill>
          <a:blip r:embed="rId2" cstate="print"/>
          <a:srcRect/>
          <a:stretch>
            <a:fillRect/>
          </a:stretch>
        </p:blipFill>
        <p:spPr bwMode="auto">
          <a:xfrm>
            <a:off x="4279898" y="2088741"/>
            <a:ext cx="4671501" cy="2069070"/>
          </a:xfrm>
          <a:prstGeom prst="rect">
            <a:avLst/>
          </a:prstGeom>
          <a:noFill/>
          <a:ln w="9525">
            <a:noFill/>
            <a:miter lim="800000"/>
            <a:headEnd/>
            <a:tailEnd/>
          </a:ln>
          <a:effectLst/>
        </p:spPr>
      </p:pic>
    </p:spTree>
    <p:extLst>
      <p:ext uri="{BB962C8B-B14F-4D97-AF65-F5344CB8AC3E}">
        <p14:creationId xmlns:p14="http://schemas.microsoft.com/office/powerpoint/2010/main" val="2265554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223.36.11</a:t>
            </a:r>
          </a:p>
        </p:txBody>
      </p:sp>
      <p:sp>
        <p:nvSpPr>
          <p:cNvPr id="3" name="Content Placeholder 2"/>
          <p:cNvSpPr>
            <a:spLocks noGrp="1"/>
          </p:cNvSpPr>
          <p:nvPr>
            <p:ph idx="1"/>
          </p:nvPr>
        </p:nvSpPr>
        <p:spPr>
          <a:xfrm>
            <a:off x="457200" y="1600200"/>
            <a:ext cx="5120640" cy="4525963"/>
          </a:xfrm>
        </p:spPr>
        <p:txBody>
          <a:bodyPr>
            <a:normAutofit fontScale="92500" lnSpcReduction="20000"/>
          </a:bodyPr>
          <a:lstStyle/>
          <a:p>
            <a:pPr>
              <a:buNone/>
            </a:pPr>
            <a:r>
              <a:rPr lang="en-US" dirty="0"/>
              <a:t>Suppose we constructed the pipe system shown.</a:t>
            </a:r>
          </a:p>
          <a:p>
            <a:pPr>
              <a:buNone/>
            </a:pPr>
            <a:r>
              <a:rPr lang="en-US" dirty="0"/>
              <a:t>What can you say about the flow rate at points A, B and C?</a:t>
            </a:r>
          </a:p>
          <a:p>
            <a:pPr marL="514350" indent="-514350">
              <a:buAutoNum type="alphaLcParenR"/>
            </a:pPr>
            <a:r>
              <a:rPr lang="en-US" dirty="0"/>
              <a:t>A=B+C</a:t>
            </a:r>
          </a:p>
          <a:p>
            <a:pPr marL="514350" indent="-514350">
              <a:buAutoNum type="alphaLcParenR"/>
            </a:pPr>
            <a:r>
              <a:rPr lang="en-US" dirty="0"/>
              <a:t>A&lt;B&lt;C</a:t>
            </a:r>
          </a:p>
          <a:p>
            <a:pPr marL="514350" indent="-514350">
              <a:buAutoNum type="alphaLcParenR"/>
            </a:pPr>
            <a:r>
              <a:rPr lang="en-US" dirty="0"/>
              <a:t>A=B&lt;C</a:t>
            </a:r>
          </a:p>
          <a:p>
            <a:pPr marL="514350" indent="-514350">
              <a:buAutoNum type="alphaLcParenR"/>
            </a:pPr>
            <a:r>
              <a:rPr lang="en-US" dirty="0"/>
              <a:t>C&gt;A&gt;B</a:t>
            </a:r>
          </a:p>
          <a:p>
            <a:pPr>
              <a:buNone/>
            </a:pPr>
            <a:r>
              <a:rPr lang="en-US" dirty="0"/>
              <a: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32</a:t>
            </a:fld>
            <a:endParaRPr lang="en-US"/>
          </a:p>
        </p:txBody>
      </p:sp>
      <p:pic>
        <p:nvPicPr>
          <p:cNvPr id="5" name="Picture 4"/>
          <p:cNvPicPr>
            <a:picLocks noChangeAspect="1" noChangeArrowheads="1"/>
          </p:cNvPicPr>
          <p:nvPr/>
        </p:nvPicPr>
        <p:blipFill>
          <a:blip r:embed="rId2" cstate="print"/>
          <a:srcRect/>
          <a:stretch>
            <a:fillRect/>
          </a:stretch>
        </p:blipFill>
        <p:spPr bwMode="auto">
          <a:xfrm>
            <a:off x="4854622" y="2255520"/>
            <a:ext cx="4022994" cy="338328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223.36.12</a:t>
            </a:r>
          </a:p>
        </p:txBody>
      </p:sp>
      <p:sp>
        <p:nvSpPr>
          <p:cNvPr id="3" name="Content Placeholder 2"/>
          <p:cNvSpPr>
            <a:spLocks noGrp="1"/>
          </p:cNvSpPr>
          <p:nvPr>
            <p:ph idx="1"/>
          </p:nvPr>
        </p:nvSpPr>
        <p:spPr>
          <a:xfrm>
            <a:off x="457200" y="1600200"/>
            <a:ext cx="5120640" cy="4525963"/>
          </a:xfrm>
        </p:spPr>
        <p:txBody>
          <a:bodyPr>
            <a:normAutofit fontScale="92500" lnSpcReduction="10000"/>
          </a:bodyPr>
          <a:lstStyle/>
          <a:p>
            <a:pPr>
              <a:buNone/>
            </a:pPr>
            <a:r>
              <a:rPr lang="en-US" dirty="0"/>
              <a:t>Suppose we constructed the wire system shown.</a:t>
            </a:r>
          </a:p>
          <a:p>
            <a:pPr>
              <a:buNone/>
            </a:pPr>
            <a:r>
              <a:rPr lang="en-US" dirty="0"/>
              <a:t>What can you say about the current at points A, B and C?</a:t>
            </a:r>
          </a:p>
          <a:p>
            <a:pPr marL="514350" indent="-514350">
              <a:buAutoNum type="alphaLcParenR"/>
            </a:pPr>
            <a:r>
              <a:rPr lang="en-US" dirty="0"/>
              <a:t>A=B+C</a:t>
            </a:r>
          </a:p>
          <a:p>
            <a:pPr marL="514350" indent="-514350">
              <a:buAutoNum type="alphaLcParenR"/>
            </a:pPr>
            <a:r>
              <a:rPr lang="en-US" dirty="0"/>
              <a:t>A&lt;B&lt;C</a:t>
            </a:r>
          </a:p>
          <a:p>
            <a:pPr marL="514350" indent="-514350">
              <a:buAutoNum type="alphaLcParenR"/>
            </a:pPr>
            <a:r>
              <a:rPr lang="en-US" dirty="0"/>
              <a:t>A=B&lt;C</a:t>
            </a:r>
          </a:p>
          <a:p>
            <a:pPr marL="514350" indent="-514350">
              <a:buAutoNum type="alphaLcParenR"/>
            </a:pPr>
            <a:r>
              <a:rPr lang="en-US" dirty="0"/>
              <a:t>C&gt;A&gt;B</a:t>
            </a:r>
          </a:p>
          <a:p>
            <a:pPr>
              <a:buNone/>
            </a:pPr>
            <a:r>
              <a:rPr lang="en-US" dirty="0"/>
              <a: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33</a:t>
            </a:fld>
            <a:endParaRPr lang="en-US"/>
          </a:p>
        </p:txBody>
      </p:sp>
      <p:pic>
        <p:nvPicPr>
          <p:cNvPr id="2412546" name="Picture 2"/>
          <p:cNvPicPr>
            <a:picLocks noChangeAspect="1" noChangeArrowheads="1"/>
          </p:cNvPicPr>
          <p:nvPr/>
        </p:nvPicPr>
        <p:blipFill>
          <a:blip r:embed="rId2" cstate="print"/>
          <a:srcRect/>
          <a:stretch>
            <a:fillRect/>
          </a:stretch>
        </p:blipFill>
        <p:spPr bwMode="auto">
          <a:xfrm>
            <a:off x="5841683" y="2165033"/>
            <a:ext cx="3325021" cy="236124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1966912" y="1276350"/>
            <a:ext cx="5407036" cy="3938588"/>
          </a:xfrm>
          <a:prstGeom prst="rect">
            <a:avLst/>
          </a:prstGeom>
          <a:noFill/>
          <a:ln w="9525">
            <a:noFill/>
            <a:miter lim="800000"/>
            <a:headEnd/>
            <a:tailEnd/>
          </a:ln>
          <a:effectLst/>
        </p:spPr>
      </p:pic>
      <p:sp>
        <p:nvSpPr>
          <p:cNvPr id="4" name="TextBox 3"/>
          <p:cNvSpPr txBox="1"/>
          <p:nvPr/>
        </p:nvSpPr>
        <p:spPr>
          <a:xfrm>
            <a:off x="1238885" y="2362200"/>
            <a:ext cx="2875915" cy="369332"/>
          </a:xfrm>
          <a:prstGeom prst="rect">
            <a:avLst/>
          </a:prstGeom>
          <a:solidFill>
            <a:schemeClr val="bg1"/>
          </a:solidFill>
        </p:spPr>
        <p:txBody>
          <a:bodyPr wrap="none" rtlCol="0">
            <a:spAutoFit/>
          </a:bodyPr>
          <a:lstStyle/>
          <a:p>
            <a:r>
              <a:rPr lang="en-US" dirty="0"/>
              <a:t>Water current splits into two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2509838" y="1976438"/>
            <a:ext cx="4124325" cy="29051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233.36.13</a:t>
            </a:r>
          </a:p>
        </p:txBody>
      </p:sp>
      <p:sp>
        <p:nvSpPr>
          <p:cNvPr id="3" name="Content Placeholder 2"/>
          <p:cNvSpPr>
            <a:spLocks noGrp="1"/>
          </p:cNvSpPr>
          <p:nvPr>
            <p:ph idx="1"/>
          </p:nvPr>
        </p:nvSpPr>
        <p:spPr>
          <a:xfrm>
            <a:off x="457200" y="1600200"/>
            <a:ext cx="4937760" cy="4525963"/>
          </a:xfrm>
        </p:spPr>
        <p:txBody>
          <a:bodyPr>
            <a:normAutofit lnSpcReduction="10000"/>
          </a:bodyPr>
          <a:lstStyle/>
          <a:p>
            <a:pPr>
              <a:buNone/>
            </a:pPr>
            <a:r>
              <a:rPr lang="en-US" dirty="0"/>
              <a:t>Consider the circuit shown. The light produced in a bulb is proportional to the current flow in the bulb. Which bulb will be brighter?</a:t>
            </a:r>
          </a:p>
          <a:p>
            <a:pPr marL="514350" indent="-514350">
              <a:buAutoNum type="alphaLcParenR"/>
            </a:pPr>
            <a:r>
              <a:rPr lang="en-US" dirty="0"/>
              <a:t>The top one</a:t>
            </a:r>
          </a:p>
          <a:p>
            <a:pPr marL="514350" indent="-514350">
              <a:buAutoNum type="alphaLcParenR"/>
            </a:pPr>
            <a:r>
              <a:rPr lang="en-US" dirty="0"/>
              <a:t>The bottom one</a:t>
            </a:r>
          </a:p>
          <a:p>
            <a:pPr marL="514350" indent="-514350">
              <a:buAutoNum type="alphaLcParenR"/>
            </a:pPr>
            <a:r>
              <a:rPr lang="en-US" dirty="0"/>
              <a:t>Neither will be brighter</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36</a:t>
            </a:fld>
            <a:endParaRPr lang="en-US"/>
          </a:p>
        </p:txBody>
      </p:sp>
      <p:pic>
        <p:nvPicPr>
          <p:cNvPr id="15" name="Picture 2">
            <a:extLst>
              <a:ext uri="{FF2B5EF4-FFF2-40B4-BE49-F238E27FC236}">
                <a16:creationId xmlns:a16="http://schemas.microsoft.com/office/drawing/2014/main" id="{1CA96A6C-8FF4-CD87-83A6-10E141C315FA}"/>
              </a:ext>
            </a:extLst>
          </p:cNvPr>
          <p:cNvPicPr>
            <a:picLocks noChangeAspect="1" noChangeArrowheads="1"/>
          </p:cNvPicPr>
          <p:nvPr/>
        </p:nvPicPr>
        <p:blipFill>
          <a:blip r:embed="rId2" cstate="print"/>
          <a:srcRect/>
          <a:stretch>
            <a:fillRect/>
          </a:stretch>
        </p:blipFill>
        <p:spPr bwMode="auto">
          <a:xfrm>
            <a:off x="5759768" y="2989898"/>
            <a:ext cx="885825" cy="695325"/>
          </a:xfrm>
          <a:prstGeom prst="rect">
            <a:avLst/>
          </a:prstGeom>
          <a:noFill/>
          <a:ln w="9525">
            <a:noFill/>
            <a:miter lim="800000"/>
            <a:headEnd/>
            <a:tailEnd/>
          </a:ln>
          <a:effectLst/>
        </p:spPr>
      </p:pic>
      <p:pic>
        <p:nvPicPr>
          <p:cNvPr id="16" name="Picture 3">
            <a:extLst>
              <a:ext uri="{FF2B5EF4-FFF2-40B4-BE49-F238E27FC236}">
                <a16:creationId xmlns:a16="http://schemas.microsoft.com/office/drawing/2014/main" id="{B15FA7A1-A669-97A2-FE80-AC7679295708}"/>
              </a:ext>
            </a:extLst>
          </p:cNvPr>
          <p:cNvPicPr>
            <a:picLocks noChangeAspect="1" noChangeArrowheads="1"/>
          </p:cNvPicPr>
          <p:nvPr/>
        </p:nvPicPr>
        <p:blipFill>
          <a:blip r:embed="rId3" cstate="print"/>
          <a:srcRect/>
          <a:stretch>
            <a:fillRect/>
          </a:stretch>
        </p:blipFill>
        <p:spPr bwMode="auto">
          <a:xfrm>
            <a:off x="7826693" y="2979420"/>
            <a:ext cx="763867" cy="1242060"/>
          </a:xfrm>
          <a:prstGeom prst="rect">
            <a:avLst/>
          </a:prstGeom>
          <a:noFill/>
          <a:ln w="9525">
            <a:noFill/>
            <a:miter lim="800000"/>
            <a:headEnd/>
            <a:tailEnd/>
          </a:ln>
          <a:effectLst/>
        </p:spPr>
      </p:pic>
      <p:pic>
        <p:nvPicPr>
          <p:cNvPr id="17" name="Picture 2">
            <a:extLst>
              <a:ext uri="{FF2B5EF4-FFF2-40B4-BE49-F238E27FC236}">
                <a16:creationId xmlns:a16="http://schemas.microsoft.com/office/drawing/2014/main" id="{03D6FF10-CC35-3E82-B11E-60532F18AD28}"/>
              </a:ext>
            </a:extLst>
          </p:cNvPr>
          <p:cNvPicPr>
            <a:picLocks noChangeAspect="1" noChangeArrowheads="1"/>
          </p:cNvPicPr>
          <p:nvPr/>
        </p:nvPicPr>
        <p:blipFill>
          <a:blip r:embed="rId2" cstate="print"/>
          <a:srcRect/>
          <a:stretch>
            <a:fillRect/>
          </a:stretch>
        </p:blipFill>
        <p:spPr bwMode="auto">
          <a:xfrm>
            <a:off x="5775008" y="4346258"/>
            <a:ext cx="885825" cy="695325"/>
          </a:xfrm>
          <a:prstGeom prst="rect">
            <a:avLst/>
          </a:prstGeom>
          <a:noFill/>
          <a:ln w="9525">
            <a:noFill/>
            <a:miter lim="800000"/>
            <a:headEnd/>
            <a:tailEnd/>
          </a:ln>
          <a:effectLst/>
        </p:spPr>
      </p:pic>
      <p:cxnSp>
        <p:nvCxnSpPr>
          <p:cNvPr id="18" name="Elbow Connector 8">
            <a:extLst>
              <a:ext uri="{FF2B5EF4-FFF2-40B4-BE49-F238E27FC236}">
                <a16:creationId xmlns:a16="http://schemas.microsoft.com/office/drawing/2014/main" id="{B45B1A72-E96C-3242-6282-9C98C4D1EB5F}"/>
              </a:ext>
            </a:extLst>
          </p:cNvPr>
          <p:cNvCxnSpPr>
            <a:stCxn id="16" idx="0"/>
            <a:endCxn id="15" idx="3"/>
          </p:cNvCxnSpPr>
          <p:nvPr/>
        </p:nvCxnSpPr>
        <p:spPr>
          <a:xfrm rot="16200000" flipH="1" flipV="1">
            <a:off x="7248039" y="2376973"/>
            <a:ext cx="358141" cy="1563034"/>
          </a:xfrm>
          <a:prstGeom prst="bentConnector4">
            <a:avLst>
              <a:gd name="adj1" fmla="val -63830"/>
              <a:gd name="adj2" fmla="val 6221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11">
            <a:extLst>
              <a:ext uri="{FF2B5EF4-FFF2-40B4-BE49-F238E27FC236}">
                <a16:creationId xmlns:a16="http://schemas.microsoft.com/office/drawing/2014/main" id="{B04DC8AD-B6C8-023B-41E6-A36BDFC32A5B}"/>
              </a:ext>
            </a:extLst>
          </p:cNvPr>
          <p:cNvCxnSpPr/>
          <p:nvPr/>
        </p:nvCxnSpPr>
        <p:spPr>
          <a:xfrm rot="5400000">
            <a:off x="5928360" y="4038600"/>
            <a:ext cx="1066800" cy="1270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8">
            <a:extLst>
              <a:ext uri="{FF2B5EF4-FFF2-40B4-BE49-F238E27FC236}">
                <a16:creationId xmlns:a16="http://schemas.microsoft.com/office/drawing/2014/main" id="{6F7215D5-12FE-5CF7-0EF6-5144EF7F4525}"/>
              </a:ext>
            </a:extLst>
          </p:cNvPr>
          <p:cNvCxnSpPr>
            <a:stCxn id="16" idx="2"/>
            <a:endCxn id="17" idx="3"/>
          </p:cNvCxnSpPr>
          <p:nvPr/>
        </p:nvCxnSpPr>
        <p:spPr>
          <a:xfrm rot="5400000">
            <a:off x="7198510" y="3683803"/>
            <a:ext cx="472441" cy="1547794"/>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233.36.14</a:t>
            </a:r>
          </a:p>
        </p:txBody>
      </p:sp>
      <p:sp>
        <p:nvSpPr>
          <p:cNvPr id="3" name="Content Placeholder 2"/>
          <p:cNvSpPr>
            <a:spLocks noGrp="1"/>
          </p:cNvSpPr>
          <p:nvPr>
            <p:ph idx="1"/>
          </p:nvPr>
        </p:nvSpPr>
        <p:spPr>
          <a:xfrm>
            <a:off x="457200" y="1600200"/>
            <a:ext cx="4937760" cy="4525963"/>
          </a:xfrm>
        </p:spPr>
        <p:txBody>
          <a:bodyPr>
            <a:normAutofit fontScale="85000" lnSpcReduction="10000"/>
          </a:bodyPr>
          <a:lstStyle/>
          <a:p>
            <a:pPr>
              <a:buNone/>
            </a:pPr>
            <a:r>
              <a:rPr lang="en-US" dirty="0"/>
              <a:t>Consider the circuit shown. The light produced in a bulb is proportional to the current flow in the bulb. How much charge is used up in making the first bulb glow?</a:t>
            </a:r>
          </a:p>
          <a:p>
            <a:pPr marL="514350" indent="-514350">
              <a:buAutoNum type="alphaLcParenR"/>
            </a:pPr>
            <a:r>
              <a:rPr lang="en-US" dirty="0"/>
              <a:t>All the charge in the current</a:t>
            </a:r>
          </a:p>
          <a:p>
            <a:pPr marL="514350" indent="-514350">
              <a:buAutoNum type="alphaLcParenR"/>
            </a:pPr>
            <a:r>
              <a:rPr lang="en-US" dirty="0"/>
              <a:t>Half the charge in the current</a:t>
            </a:r>
          </a:p>
          <a:p>
            <a:pPr marL="514350" indent="-514350">
              <a:buAutoNum type="alphaLcParenR"/>
            </a:pPr>
            <a:r>
              <a:rPr lang="en-US" dirty="0"/>
              <a:t>None of the charge is used up</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37</a:t>
            </a:fld>
            <a:endParaRPr lang="en-US"/>
          </a:p>
        </p:txBody>
      </p:sp>
      <p:pic>
        <p:nvPicPr>
          <p:cNvPr id="2413570" name="Picture 2"/>
          <p:cNvPicPr>
            <a:picLocks noChangeAspect="1" noChangeArrowheads="1"/>
          </p:cNvPicPr>
          <p:nvPr/>
        </p:nvPicPr>
        <p:blipFill>
          <a:blip r:embed="rId2" cstate="print"/>
          <a:srcRect/>
          <a:stretch>
            <a:fillRect/>
          </a:stretch>
        </p:blipFill>
        <p:spPr bwMode="auto">
          <a:xfrm>
            <a:off x="5759768" y="2989898"/>
            <a:ext cx="885825" cy="695325"/>
          </a:xfrm>
          <a:prstGeom prst="rect">
            <a:avLst/>
          </a:prstGeom>
          <a:noFill/>
          <a:ln w="9525">
            <a:noFill/>
            <a:miter lim="800000"/>
            <a:headEnd/>
            <a:tailEnd/>
          </a:ln>
          <a:effectLst/>
        </p:spPr>
      </p:pic>
      <p:pic>
        <p:nvPicPr>
          <p:cNvPr id="2413571" name="Picture 3"/>
          <p:cNvPicPr>
            <a:picLocks noChangeAspect="1" noChangeArrowheads="1"/>
          </p:cNvPicPr>
          <p:nvPr/>
        </p:nvPicPr>
        <p:blipFill>
          <a:blip r:embed="rId3" cstate="print"/>
          <a:srcRect/>
          <a:stretch>
            <a:fillRect/>
          </a:stretch>
        </p:blipFill>
        <p:spPr bwMode="auto">
          <a:xfrm>
            <a:off x="7826693" y="2979420"/>
            <a:ext cx="763867" cy="1242060"/>
          </a:xfrm>
          <a:prstGeom prst="rect">
            <a:avLst/>
          </a:prstGeom>
          <a:noFill/>
          <a:ln w="9525">
            <a:noFill/>
            <a:miter lim="800000"/>
            <a:headEnd/>
            <a:tailEnd/>
          </a:ln>
          <a:effectLst/>
        </p:spPr>
      </p:pic>
      <p:pic>
        <p:nvPicPr>
          <p:cNvPr id="7" name="Picture 2"/>
          <p:cNvPicPr>
            <a:picLocks noChangeAspect="1" noChangeArrowheads="1"/>
          </p:cNvPicPr>
          <p:nvPr/>
        </p:nvPicPr>
        <p:blipFill>
          <a:blip r:embed="rId2" cstate="print"/>
          <a:srcRect/>
          <a:stretch>
            <a:fillRect/>
          </a:stretch>
        </p:blipFill>
        <p:spPr bwMode="auto">
          <a:xfrm>
            <a:off x="5775008" y="4346258"/>
            <a:ext cx="885825" cy="695325"/>
          </a:xfrm>
          <a:prstGeom prst="rect">
            <a:avLst/>
          </a:prstGeom>
          <a:noFill/>
          <a:ln w="9525">
            <a:noFill/>
            <a:miter lim="800000"/>
            <a:headEnd/>
            <a:tailEnd/>
          </a:ln>
          <a:effectLst/>
        </p:spPr>
      </p:pic>
      <p:cxnSp>
        <p:nvCxnSpPr>
          <p:cNvPr id="9" name="Elbow Connector 8"/>
          <p:cNvCxnSpPr>
            <a:stCxn id="2413571" idx="0"/>
            <a:endCxn id="2413570" idx="3"/>
          </p:cNvCxnSpPr>
          <p:nvPr/>
        </p:nvCxnSpPr>
        <p:spPr>
          <a:xfrm rot="16200000" flipH="1" flipV="1">
            <a:off x="7248039" y="2376973"/>
            <a:ext cx="358141" cy="1563034"/>
          </a:xfrm>
          <a:prstGeom prst="bentConnector4">
            <a:avLst>
              <a:gd name="adj1" fmla="val -63830"/>
              <a:gd name="adj2" fmla="val 6221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928360" y="4038600"/>
            <a:ext cx="1066800" cy="1270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Elbow Connector 8"/>
          <p:cNvCxnSpPr>
            <a:stCxn id="2413571" idx="2"/>
            <a:endCxn id="7" idx="3"/>
          </p:cNvCxnSpPr>
          <p:nvPr/>
        </p:nvCxnSpPr>
        <p:spPr>
          <a:xfrm rot="5400000">
            <a:off x="7198510" y="3683803"/>
            <a:ext cx="472441" cy="1547794"/>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233.36.15</a:t>
            </a:r>
          </a:p>
        </p:txBody>
      </p:sp>
      <p:sp>
        <p:nvSpPr>
          <p:cNvPr id="3" name="Content Placeholder 2"/>
          <p:cNvSpPr>
            <a:spLocks noGrp="1"/>
          </p:cNvSpPr>
          <p:nvPr>
            <p:ph idx="1"/>
          </p:nvPr>
        </p:nvSpPr>
        <p:spPr>
          <a:xfrm>
            <a:off x="457200" y="1600200"/>
            <a:ext cx="4937760" cy="4525963"/>
          </a:xfrm>
        </p:spPr>
        <p:txBody>
          <a:bodyPr>
            <a:normAutofit fontScale="92500" lnSpcReduction="10000"/>
          </a:bodyPr>
          <a:lstStyle/>
          <a:p>
            <a:pPr>
              <a:buNone/>
            </a:pPr>
            <a:r>
              <a:rPr lang="en-US" dirty="0"/>
              <a:t>Consider the circuit shown. The light produced in a bulb is proportional to the current flow in the bulb. Which bulb will be brighter?</a:t>
            </a:r>
          </a:p>
          <a:p>
            <a:pPr marL="514350" indent="-514350">
              <a:buAutoNum type="alphaLcParenR"/>
            </a:pPr>
            <a:r>
              <a:rPr lang="en-US" dirty="0"/>
              <a:t>Bulb A</a:t>
            </a:r>
          </a:p>
          <a:p>
            <a:pPr marL="514350" indent="-514350">
              <a:buAutoNum type="alphaLcParenR"/>
            </a:pPr>
            <a:r>
              <a:rPr lang="en-US" dirty="0"/>
              <a:t>Bulb B</a:t>
            </a:r>
          </a:p>
          <a:p>
            <a:pPr marL="514350" indent="-514350">
              <a:buFont typeface="Arial" pitchFamily="34" charset="0"/>
              <a:buAutoNum type="alphaLcParenR"/>
            </a:pPr>
            <a:r>
              <a:rPr lang="en-US" dirty="0"/>
              <a:t>Bulb C</a:t>
            </a:r>
          </a:p>
          <a:p>
            <a:pPr marL="514350" indent="-514350">
              <a:buAutoNum type="alphaLcParenR"/>
            </a:pPr>
            <a:r>
              <a:rPr lang="en-US" dirty="0"/>
              <a:t>All will be equally bright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38</a:t>
            </a:fld>
            <a:endParaRPr lang="en-US"/>
          </a:p>
        </p:txBody>
      </p:sp>
      <p:pic>
        <p:nvPicPr>
          <p:cNvPr id="2413570" name="Picture 2"/>
          <p:cNvPicPr>
            <a:picLocks noChangeAspect="1" noChangeArrowheads="1"/>
          </p:cNvPicPr>
          <p:nvPr/>
        </p:nvPicPr>
        <p:blipFill>
          <a:blip r:embed="rId2" cstate="print"/>
          <a:srcRect/>
          <a:stretch>
            <a:fillRect/>
          </a:stretch>
        </p:blipFill>
        <p:spPr bwMode="auto">
          <a:xfrm>
            <a:off x="5759768" y="2989898"/>
            <a:ext cx="885825" cy="695325"/>
          </a:xfrm>
          <a:prstGeom prst="rect">
            <a:avLst/>
          </a:prstGeom>
          <a:noFill/>
          <a:ln w="9525">
            <a:noFill/>
            <a:miter lim="800000"/>
            <a:headEnd/>
            <a:tailEnd/>
          </a:ln>
          <a:effectLst/>
        </p:spPr>
      </p:pic>
      <p:pic>
        <p:nvPicPr>
          <p:cNvPr id="2413571" name="Picture 3"/>
          <p:cNvPicPr>
            <a:picLocks noChangeAspect="1" noChangeArrowheads="1"/>
          </p:cNvPicPr>
          <p:nvPr/>
        </p:nvPicPr>
        <p:blipFill>
          <a:blip r:embed="rId3" cstate="print"/>
          <a:srcRect/>
          <a:stretch>
            <a:fillRect/>
          </a:stretch>
        </p:blipFill>
        <p:spPr bwMode="auto">
          <a:xfrm>
            <a:off x="7826693" y="2979420"/>
            <a:ext cx="763867" cy="1242060"/>
          </a:xfrm>
          <a:prstGeom prst="rect">
            <a:avLst/>
          </a:prstGeom>
          <a:noFill/>
          <a:ln w="9525">
            <a:noFill/>
            <a:miter lim="800000"/>
            <a:headEnd/>
            <a:tailEnd/>
          </a:ln>
          <a:effectLst/>
        </p:spPr>
      </p:pic>
      <p:pic>
        <p:nvPicPr>
          <p:cNvPr id="7" name="Picture 2"/>
          <p:cNvPicPr>
            <a:picLocks noChangeAspect="1" noChangeArrowheads="1"/>
          </p:cNvPicPr>
          <p:nvPr/>
        </p:nvPicPr>
        <p:blipFill>
          <a:blip r:embed="rId2" cstate="print"/>
          <a:srcRect/>
          <a:stretch>
            <a:fillRect/>
          </a:stretch>
        </p:blipFill>
        <p:spPr bwMode="auto">
          <a:xfrm>
            <a:off x="4830128" y="4315778"/>
            <a:ext cx="885825" cy="695325"/>
          </a:xfrm>
          <a:prstGeom prst="rect">
            <a:avLst/>
          </a:prstGeom>
          <a:noFill/>
          <a:ln w="9525">
            <a:noFill/>
            <a:miter lim="800000"/>
            <a:headEnd/>
            <a:tailEnd/>
          </a:ln>
          <a:effectLst/>
        </p:spPr>
      </p:pic>
      <p:cxnSp>
        <p:nvCxnSpPr>
          <p:cNvPr id="9" name="Elbow Connector 8"/>
          <p:cNvCxnSpPr>
            <a:stCxn id="2413571" idx="0"/>
            <a:endCxn id="2413570" idx="3"/>
          </p:cNvCxnSpPr>
          <p:nvPr/>
        </p:nvCxnSpPr>
        <p:spPr>
          <a:xfrm rot="16200000" flipH="1" flipV="1">
            <a:off x="7248039" y="2376973"/>
            <a:ext cx="358141" cy="1563034"/>
          </a:xfrm>
          <a:prstGeom prst="bentConnector4">
            <a:avLst>
              <a:gd name="adj1" fmla="val -63830"/>
              <a:gd name="adj2" fmla="val 62218"/>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492750" y="3550920"/>
            <a:ext cx="1014730" cy="9359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Elbow Connector 8"/>
          <p:cNvCxnSpPr>
            <a:stCxn id="2413571" idx="2"/>
            <a:endCxn id="15" idx="3"/>
          </p:cNvCxnSpPr>
          <p:nvPr/>
        </p:nvCxnSpPr>
        <p:spPr>
          <a:xfrm rot="5400000">
            <a:off x="7549030" y="4003843"/>
            <a:ext cx="441961" cy="877234"/>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2" cstate="print"/>
          <a:srcRect/>
          <a:stretch>
            <a:fillRect/>
          </a:stretch>
        </p:blipFill>
        <p:spPr bwMode="auto">
          <a:xfrm>
            <a:off x="6445568" y="4315778"/>
            <a:ext cx="885825" cy="695325"/>
          </a:xfrm>
          <a:prstGeom prst="rect">
            <a:avLst/>
          </a:prstGeom>
          <a:noFill/>
          <a:ln w="9525">
            <a:noFill/>
            <a:miter lim="800000"/>
            <a:headEnd/>
            <a:tailEnd/>
          </a:ln>
          <a:effectLst/>
        </p:spPr>
      </p:pic>
      <p:cxnSp>
        <p:nvCxnSpPr>
          <p:cNvPr id="17" name="Elbow Connector 16"/>
          <p:cNvCxnSpPr/>
          <p:nvPr/>
        </p:nvCxnSpPr>
        <p:spPr>
          <a:xfrm rot="16200000" flipH="1">
            <a:off x="6301740" y="3665220"/>
            <a:ext cx="1036320" cy="716280"/>
          </a:xfrm>
          <a:prstGeom prst="bentConnector3">
            <a:avLst>
              <a:gd name="adj1" fmla="val 48529"/>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3"/>
            <a:endCxn id="15" idx="3"/>
          </p:cNvCxnSpPr>
          <p:nvPr/>
        </p:nvCxnSpPr>
        <p:spPr>
          <a:xfrm>
            <a:off x="5715953" y="4663441"/>
            <a:ext cx="1615440" cy="12700"/>
          </a:xfrm>
          <a:prstGeom prst="bentConnector5">
            <a:avLst>
              <a:gd name="adj1" fmla="val 22583"/>
              <a:gd name="adj2" fmla="val 3622505"/>
              <a:gd name="adj3" fmla="val 114151"/>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78880" y="2621280"/>
            <a:ext cx="338554" cy="369332"/>
          </a:xfrm>
          <a:prstGeom prst="rect">
            <a:avLst/>
          </a:prstGeom>
          <a:noFill/>
        </p:spPr>
        <p:txBody>
          <a:bodyPr wrap="none" rtlCol="0">
            <a:spAutoFit/>
          </a:bodyPr>
          <a:lstStyle/>
          <a:p>
            <a:r>
              <a:rPr lang="en-US" dirty="0"/>
              <a:t>A</a:t>
            </a:r>
          </a:p>
        </p:txBody>
      </p:sp>
      <p:sp>
        <p:nvSpPr>
          <p:cNvPr id="29" name="TextBox 28"/>
          <p:cNvSpPr txBox="1"/>
          <p:nvPr/>
        </p:nvSpPr>
        <p:spPr>
          <a:xfrm>
            <a:off x="4800600" y="3840480"/>
            <a:ext cx="338554" cy="369332"/>
          </a:xfrm>
          <a:prstGeom prst="rect">
            <a:avLst/>
          </a:prstGeom>
          <a:noFill/>
        </p:spPr>
        <p:txBody>
          <a:bodyPr wrap="none" rtlCol="0">
            <a:spAutoFit/>
          </a:bodyPr>
          <a:lstStyle/>
          <a:p>
            <a:r>
              <a:rPr lang="en-US" dirty="0"/>
              <a:t>B</a:t>
            </a:r>
          </a:p>
        </p:txBody>
      </p:sp>
      <p:sp>
        <p:nvSpPr>
          <p:cNvPr id="30" name="TextBox 29"/>
          <p:cNvSpPr txBox="1"/>
          <p:nvPr/>
        </p:nvSpPr>
        <p:spPr>
          <a:xfrm>
            <a:off x="6141720" y="4130040"/>
            <a:ext cx="351378" cy="369332"/>
          </a:xfrm>
          <a:prstGeom prst="rect">
            <a:avLst/>
          </a:prstGeom>
          <a:noFill/>
        </p:spPr>
        <p:txBody>
          <a:bodyPr wrap="none" rtlCol="0">
            <a:spAutoFit/>
          </a:bodyPr>
          <a:lstStyle/>
          <a:p>
            <a:r>
              <a:rPr lang="en-US" dirty="0"/>
              <a: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5" name="Rectangle 3"/>
          <p:cNvSpPr>
            <a:spLocks noGrp="1" noChangeArrowheads="1"/>
          </p:cNvSpPr>
          <p:nvPr>
            <p:ph type="title"/>
          </p:nvPr>
        </p:nvSpPr>
        <p:spPr>
          <a:xfrm>
            <a:off x="658813" y="0"/>
            <a:ext cx="8050212" cy="838200"/>
          </a:xfrm>
          <a:noFill/>
          <a:ln/>
        </p:spPr>
        <p:txBody>
          <a:bodyPr/>
          <a:lstStyle/>
          <a:p>
            <a:pPr>
              <a:lnSpc>
                <a:spcPct val="90000"/>
              </a:lnSpc>
            </a:pPr>
            <a:r>
              <a:rPr lang="en-US" sz="2800" i="1"/>
              <a:t>ConcepTest 18.1	</a:t>
            </a:r>
            <a:r>
              <a:rPr lang="en-US" sz="2800">
                <a:solidFill>
                  <a:schemeClr val="accent2"/>
                </a:solidFill>
              </a:rPr>
              <a:t>Connect the Battery </a:t>
            </a:r>
          </a:p>
        </p:txBody>
      </p:sp>
      <p:sp>
        <p:nvSpPr>
          <p:cNvPr id="1554436" name="Rectangle 4"/>
          <p:cNvSpPr>
            <a:spLocks noGrp="1" noChangeArrowheads="1"/>
          </p:cNvSpPr>
          <p:nvPr>
            <p:ph idx="1"/>
          </p:nvPr>
        </p:nvSpPr>
        <p:spPr>
          <a:xfrm>
            <a:off x="327025" y="773113"/>
            <a:ext cx="4176713" cy="1492250"/>
          </a:xfrm>
          <a:noFill/>
          <a:ln/>
        </p:spPr>
        <p:txBody>
          <a:bodyPr>
            <a:normAutofit fontScale="77500" lnSpcReduction="20000"/>
          </a:bodyPr>
          <a:lstStyle/>
          <a:p>
            <a:pPr marL="401638" indent="-401638">
              <a:lnSpc>
                <a:spcPct val="140000"/>
              </a:lnSpc>
              <a:spcBef>
                <a:spcPct val="50000"/>
              </a:spcBef>
              <a:buFont typeface="Monotype Sorts" pitchFamily="2" charset="2"/>
              <a:buNone/>
            </a:pPr>
            <a:r>
              <a:rPr lang="en-US" sz="2400" b="1">
                <a:effectLst>
                  <a:outerShdw blurRad="38100" dist="38100" dir="2700000" algn="tl">
                    <a:srgbClr val="000000"/>
                  </a:outerShdw>
                </a:effectLst>
              </a:rPr>
              <a:t>	</a:t>
            </a:r>
            <a:r>
              <a:rPr lang="en-US" b="1">
                <a:effectLst>
                  <a:outerShdw blurRad="38100" dist="38100" dir="2700000" algn="tl">
                    <a:srgbClr val="000000"/>
                  </a:outerShdw>
                </a:effectLst>
              </a:rPr>
              <a:t>Which is the correct way to light the lightbulb with the battery?</a:t>
            </a:r>
          </a:p>
        </p:txBody>
      </p:sp>
      <p:sp>
        <p:nvSpPr>
          <p:cNvPr id="1554437" name="Rectangle 5"/>
          <p:cNvSpPr>
            <a:spLocks noChangeArrowheads="1"/>
          </p:cNvSpPr>
          <p:nvPr/>
        </p:nvSpPr>
        <p:spPr bwMode="auto">
          <a:xfrm>
            <a:off x="5129213" y="1071563"/>
            <a:ext cx="3271837" cy="854075"/>
          </a:xfrm>
          <a:prstGeom prst="rect">
            <a:avLst/>
          </a:prstGeom>
          <a:noFill/>
          <a:ln w="9525">
            <a:noFill/>
            <a:miter lim="800000"/>
            <a:headEnd/>
            <a:tailEnd/>
          </a:ln>
          <a:effectLst/>
        </p:spPr>
        <p:txBody>
          <a:bodyPr lIns="92075" tIns="46038" rIns="92075" bIns="46038">
            <a:spAutoFit/>
          </a:bodyPr>
          <a:lstStyle/>
          <a:p>
            <a:pPr marL="285750" indent="-285750">
              <a:spcBef>
                <a:spcPct val="50000"/>
              </a:spcBef>
            </a:pPr>
            <a:r>
              <a:rPr lang="en-US" sz="2000" b="1">
                <a:solidFill>
                  <a:schemeClr val="tx2"/>
                </a:solidFill>
              </a:rPr>
              <a:t>4)   all are correct</a:t>
            </a:r>
          </a:p>
          <a:p>
            <a:pPr marL="285750" indent="-285750">
              <a:spcBef>
                <a:spcPct val="50000"/>
              </a:spcBef>
            </a:pPr>
            <a:r>
              <a:rPr lang="en-US" sz="2000" b="1">
                <a:solidFill>
                  <a:schemeClr val="tx2"/>
                </a:solidFill>
              </a:rPr>
              <a:t>5)   none are correct</a:t>
            </a:r>
            <a:endParaRPr lang="en-US" b="1"/>
          </a:p>
        </p:txBody>
      </p:sp>
      <p:pic>
        <p:nvPicPr>
          <p:cNvPr id="1554438" name="Picture 6" descr="FG18_007"/>
          <p:cNvPicPr>
            <a:picLocks noChangeAspect="1" noChangeArrowheads="1"/>
          </p:cNvPicPr>
          <p:nvPr/>
        </p:nvPicPr>
        <p:blipFill>
          <a:blip r:embed="rId3" cstate="print">
            <a:lum bright="-48000" contrast="66000"/>
          </a:blip>
          <a:srcRect l="38341" t="9747" r="31683" b="26961"/>
          <a:stretch>
            <a:fillRect/>
          </a:stretch>
        </p:blipFill>
        <p:spPr bwMode="auto">
          <a:xfrm>
            <a:off x="4632325" y="2324100"/>
            <a:ext cx="2144713" cy="2849563"/>
          </a:xfrm>
          <a:prstGeom prst="rect">
            <a:avLst/>
          </a:prstGeom>
          <a:noFill/>
        </p:spPr>
      </p:pic>
      <p:pic>
        <p:nvPicPr>
          <p:cNvPr id="1554439" name="Picture 7" descr="FG18_007"/>
          <p:cNvPicPr>
            <a:picLocks noChangeAspect="1" noChangeArrowheads="1"/>
          </p:cNvPicPr>
          <p:nvPr/>
        </p:nvPicPr>
        <p:blipFill>
          <a:blip r:embed="rId3" cstate="print">
            <a:lum bright="-48000" contrast="66000"/>
          </a:blip>
          <a:srcRect l="68626" t="10840" r="5037" b="26961"/>
          <a:stretch>
            <a:fillRect/>
          </a:stretch>
        </p:blipFill>
        <p:spPr bwMode="auto">
          <a:xfrm>
            <a:off x="6951663" y="2328863"/>
            <a:ext cx="1884362" cy="2800350"/>
          </a:xfrm>
          <a:prstGeom prst="rect">
            <a:avLst/>
          </a:prstGeom>
          <a:noFill/>
        </p:spPr>
      </p:pic>
      <p:pic>
        <p:nvPicPr>
          <p:cNvPr id="1554440" name="Picture 8" descr="FG18_007"/>
          <p:cNvPicPr>
            <a:picLocks noChangeAspect="1" noChangeArrowheads="1"/>
          </p:cNvPicPr>
          <p:nvPr/>
        </p:nvPicPr>
        <p:blipFill>
          <a:blip r:embed="rId3" cstate="print">
            <a:lum bright="-48000" contrast="66000"/>
          </a:blip>
          <a:srcRect t="10487" r="65143" b="26961"/>
          <a:stretch>
            <a:fillRect/>
          </a:stretch>
        </p:blipFill>
        <p:spPr bwMode="auto">
          <a:xfrm>
            <a:off x="1989138" y="2327275"/>
            <a:ext cx="2493962" cy="2816225"/>
          </a:xfrm>
          <a:prstGeom prst="rect">
            <a:avLst/>
          </a:prstGeom>
          <a:noFill/>
        </p:spPr>
      </p:pic>
      <p:sp>
        <p:nvSpPr>
          <p:cNvPr id="1554441" name="Text Box 9"/>
          <p:cNvSpPr txBox="1">
            <a:spLocks noChangeArrowheads="1"/>
          </p:cNvSpPr>
          <p:nvPr/>
        </p:nvSpPr>
        <p:spPr bwMode="auto">
          <a:xfrm>
            <a:off x="2641600" y="4775200"/>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1)</a:t>
            </a:r>
            <a:endParaRPr lang="en-US"/>
          </a:p>
        </p:txBody>
      </p:sp>
      <p:sp>
        <p:nvSpPr>
          <p:cNvPr id="1554442" name="Text Box 10"/>
          <p:cNvSpPr txBox="1">
            <a:spLocks noChangeArrowheads="1"/>
          </p:cNvSpPr>
          <p:nvPr/>
        </p:nvSpPr>
        <p:spPr bwMode="auto">
          <a:xfrm>
            <a:off x="7462838" y="484028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3)</a:t>
            </a:r>
            <a:endParaRPr lang="en-US" sz="2000"/>
          </a:p>
        </p:txBody>
      </p:sp>
      <p:sp>
        <p:nvSpPr>
          <p:cNvPr id="1554443" name="Text Box 11"/>
          <p:cNvSpPr txBox="1">
            <a:spLocks noChangeArrowheads="1"/>
          </p:cNvSpPr>
          <p:nvPr/>
        </p:nvSpPr>
        <p:spPr bwMode="auto">
          <a:xfrm>
            <a:off x="5083175" y="479583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2)</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223.36.2</a:t>
            </a:r>
          </a:p>
        </p:txBody>
      </p:sp>
      <p:sp>
        <p:nvSpPr>
          <p:cNvPr id="3" name="Content Placeholder 2"/>
          <p:cNvSpPr>
            <a:spLocks noGrp="1"/>
          </p:cNvSpPr>
          <p:nvPr>
            <p:ph idx="1"/>
          </p:nvPr>
        </p:nvSpPr>
        <p:spPr/>
        <p:txBody>
          <a:bodyPr/>
          <a:lstStyle/>
          <a:p>
            <a:pPr>
              <a:buNone/>
            </a:pPr>
            <a:r>
              <a:rPr lang="en-US" dirty="0"/>
              <a:t>What causes electric current?</a:t>
            </a:r>
          </a:p>
          <a:p>
            <a:pPr marL="514350" indent="-514350">
              <a:buFont typeface="+mj-lt"/>
              <a:buAutoNum type="alphaLcParenR"/>
            </a:pPr>
            <a:r>
              <a:rPr lang="en-US" dirty="0"/>
              <a:t>Electric Fields</a:t>
            </a:r>
          </a:p>
          <a:p>
            <a:pPr marL="514350" indent="-514350">
              <a:buFont typeface="+mj-lt"/>
              <a:buAutoNum type="alphaLcParenR"/>
            </a:pPr>
            <a:r>
              <a:rPr lang="en-US" dirty="0"/>
              <a:t>Electric potentials</a:t>
            </a:r>
          </a:p>
          <a:p>
            <a:pPr marL="514350" indent="-514350">
              <a:buFont typeface="+mj-lt"/>
              <a:buAutoNum type="alphaLcParenR"/>
            </a:pPr>
            <a:r>
              <a:rPr lang="en-US" dirty="0"/>
              <a:t>Gravitational fields</a:t>
            </a:r>
          </a:p>
          <a:p>
            <a:pPr marL="514350" indent="-514350">
              <a:buFont typeface="+mj-lt"/>
              <a:buAutoNum type="alphaLcParenR"/>
            </a:pPr>
            <a:r>
              <a:rPr lang="en-US" dirty="0"/>
              <a:t>batteries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AutoShape 2"/>
          <p:cNvSpPr>
            <a:spLocks noChangeArrowheads="1"/>
          </p:cNvSpPr>
          <p:nvPr/>
        </p:nvSpPr>
        <p:spPr bwMode="auto">
          <a:xfrm>
            <a:off x="523875" y="5467350"/>
            <a:ext cx="8088313" cy="13906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56483" name="Rectangle 3"/>
          <p:cNvSpPr>
            <a:spLocks noChangeArrowheads="1"/>
          </p:cNvSpPr>
          <p:nvPr/>
        </p:nvSpPr>
        <p:spPr bwMode="auto">
          <a:xfrm>
            <a:off x="471488" y="5461000"/>
            <a:ext cx="8167687" cy="1373188"/>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a:solidFill>
                  <a:schemeClr val="bg2"/>
                </a:solidFill>
              </a:rPr>
              <a:t>	Current can only flow if there is a </a:t>
            </a:r>
            <a:r>
              <a:rPr lang="en-US" sz="2000" b="1">
                <a:solidFill>
                  <a:schemeClr val="bg1"/>
                </a:solidFill>
                <a:effectLst>
                  <a:outerShdw blurRad="38100" dist="38100" dir="2700000" algn="tl">
                    <a:srgbClr val="000000"/>
                  </a:outerShdw>
                </a:effectLst>
              </a:rPr>
              <a:t>continuous connection</a:t>
            </a:r>
            <a:r>
              <a:rPr lang="en-US" sz="2000" b="1">
                <a:solidFill>
                  <a:schemeClr val="bg2"/>
                </a:solidFill>
              </a:rPr>
              <a:t> from the negative terminal through the bulb to the positive terminal.  This is only the case for Fig. (3).</a:t>
            </a:r>
            <a:r>
              <a:rPr lang="en-US" sz="2200" b="1">
                <a:solidFill>
                  <a:schemeClr val="bg2"/>
                </a:solidFill>
              </a:rPr>
              <a:t> </a:t>
            </a:r>
          </a:p>
        </p:txBody>
      </p:sp>
      <p:sp>
        <p:nvSpPr>
          <p:cNvPr id="1556485" name="Rectangle 5"/>
          <p:cNvSpPr>
            <a:spLocks noGrp="1" noChangeArrowheads="1"/>
          </p:cNvSpPr>
          <p:nvPr>
            <p:ph type="title"/>
          </p:nvPr>
        </p:nvSpPr>
        <p:spPr>
          <a:xfrm>
            <a:off x="658813" y="0"/>
            <a:ext cx="8050212" cy="838200"/>
          </a:xfrm>
          <a:noFill/>
          <a:ln/>
        </p:spPr>
        <p:txBody>
          <a:bodyPr/>
          <a:lstStyle/>
          <a:p>
            <a:pPr>
              <a:lnSpc>
                <a:spcPct val="90000"/>
              </a:lnSpc>
            </a:pPr>
            <a:r>
              <a:rPr lang="en-US" sz="2800" i="1"/>
              <a:t>ConcepTest 18.1	</a:t>
            </a:r>
            <a:r>
              <a:rPr lang="en-US" sz="2800">
                <a:solidFill>
                  <a:schemeClr val="accent2"/>
                </a:solidFill>
              </a:rPr>
              <a:t>Connect the Battery </a:t>
            </a:r>
          </a:p>
        </p:txBody>
      </p:sp>
      <p:sp>
        <p:nvSpPr>
          <p:cNvPr id="1556486" name="Rectangle 6"/>
          <p:cNvSpPr>
            <a:spLocks noGrp="1" noChangeArrowheads="1"/>
          </p:cNvSpPr>
          <p:nvPr>
            <p:ph idx="1"/>
          </p:nvPr>
        </p:nvSpPr>
        <p:spPr>
          <a:xfrm>
            <a:off x="327025" y="773113"/>
            <a:ext cx="4176713" cy="1492250"/>
          </a:xfrm>
          <a:noFill/>
          <a:ln/>
        </p:spPr>
        <p:txBody>
          <a:bodyPr>
            <a:normAutofit fontScale="77500" lnSpcReduction="20000"/>
          </a:bodyPr>
          <a:lstStyle/>
          <a:p>
            <a:pPr marL="401638" indent="-401638">
              <a:lnSpc>
                <a:spcPct val="140000"/>
              </a:lnSpc>
              <a:spcBef>
                <a:spcPct val="50000"/>
              </a:spcBef>
              <a:buFont typeface="Monotype Sorts" pitchFamily="2" charset="2"/>
              <a:buNone/>
            </a:pPr>
            <a:r>
              <a:rPr lang="en-US" sz="2400" b="1">
                <a:effectLst>
                  <a:outerShdw blurRad="38100" dist="38100" dir="2700000" algn="tl">
                    <a:srgbClr val="000000"/>
                  </a:outerShdw>
                </a:effectLst>
              </a:rPr>
              <a:t>	</a:t>
            </a:r>
            <a:r>
              <a:rPr lang="en-US" b="1">
                <a:effectLst>
                  <a:outerShdw blurRad="38100" dist="38100" dir="2700000" algn="tl">
                    <a:srgbClr val="000000"/>
                  </a:outerShdw>
                </a:effectLst>
              </a:rPr>
              <a:t>Which is the correct way to light the lightbulb with the battery?</a:t>
            </a:r>
          </a:p>
        </p:txBody>
      </p:sp>
      <p:sp>
        <p:nvSpPr>
          <p:cNvPr id="1556487" name="Rectangle 7"/>
          <p:cNvSpPr>
            <a:spLocks noChangeArrowheads="1"/>
          </p:cNvSpPr>
          <p:nvPr/>
        </p:nvSpPr>
        <p:spPr bwMode="auto">
          <a:xfrm>
            <a:off x="5129213" y="1071563"/>
            <a:ext cx="3271837" cy="854075"/>
          </a:xfrm>
          <a:prstGeom prst="rect">
            <a:avLst/>
          </a:prstGeom>
          <a:noFill/>
          <a:ln w="9525">
            <a:noFill/>
            <a:miter lim="800000"/>
            <a:headEnd/>
            <a:tailEnd/>
          </a:ln>
          <a:effectLst/>
        </p:spPr>
        <p:txBody>
          <a:bodyPr lIns="92075" tIns="46038" rIns="92075" bIns="46038">
            <a:spAutoFit/>
          </a:bodyPr>
          <a:lstStyle/>
          <a:p>
            <a:pPr marL="285750" indent="-285750">
              <a:spcBef>
                <a:spcPct val="50000"/>
              </a:spcBef>
            </a:pPr>
            <a:r>
              <a:rPr lang="en-US" sz="2000" b="1">
                <a:solidFill>
                  <a:schemeClr val="tx2"/>
                </a:solidFill>
              </a:rPr>
              <a:t>4)   all are correct</a:t>
            </a:r>
          </a:p>
          <a:p>
            <a:pPr marL="285750" indent="-285750">
              <a:spcBef>
                <a:spcPct val="50000"/>
              </a:spcBef>
            </a:pPr>
            <a:r>
              <a:rPr lang="en-US" sz="2000" b="1">
                <a:solidFill>
                  <a:schemeClr val="tx2"/>
                </a:solidFill>
              </a:rPr>
              <a:t>5)   none are correct</a:t>
            </a:r>
            <a:endParaRPr lang="en-US" b="1"/>
          </a:p>
        </p:txBody>
      </p:sp>
      <p:pic>
        <p:nvPicPr>
          <p:cNvPr id="1556488" name="Picture 8" descr="FG18_007"/>
          <p:cNvPicPr>
            <a:picLocks noChangeAspect="1" noChangeArrowheads="1"/>
          </p:cNvPicPr>
          <p:nvPr/>
        </p:nvPicPr>
        <p:blipFill>
          <a:blip r:embed="rId3" cstate="print">
            <a:lum bright="-48000" contrast="66000"/>
          </a:blip>
          <a:srcRect l="38341" t="9747" r="31683" b="26961"/>
          <a:stretch>
            <a:fillRect/>
          </a:stretch>
        </p:blipFill>
        <p:spPr bwMode="auto">
          <a:xfrm>
            <a:off x="4632325" y="2324100"/>
            <a:ext cx="2144713" cy="2849563"/>
          </a:xfrm>
          <a:prstGeom prst="rect">
            <a:avLst/>
          </a:prstGeom>
          <a:noFill/>
        </p:spPr>
      </p:pic>
      <p:pic>
        <p:nvPicPr>
          <p:cNvPr id="1556489" name="Picture 9" descr="FG18_007"/>
          <p:cNvPicPr>
            <a:picLocks noChangeAspect="1" noChangeArrowheads="1"/>
          </p:cNvPicPr>
          <p:nvPr/>
        </p:nvPicPr>
        <p:blipFill>
          <a:blip r:embed="rId3" cstate="print">
            <a:lum bright="-48000" contrast="66000"/>
          </a:blip>
          <a:srcRect l="68626" t="10840" r="5037" b="26961"/>
          <a:stretch>
            <a:fillRect/>
          </a:stretch>
        </p:blipFill>
        <p:spPr bwMode="auto">
          <a:xfrm>
            <a:off x="6951663" y="2328863"/>
            <a:ext cx="1884362" cy="2800350"/>
          </a:xfrm>
          <a:prstGeom prst="rect">
            <a:avLst/>
          </a:prstGeom>
          <a:noFill/>
        </p:spPr>
      </p:pic>
      <p:pic>
        <p:nvPicPr>
          <p:cNvPr id="1556490" name="Picture 10" descr="FG18_007"/>
          <p:cNvPicPr>
            <a:picLocks noChangeAspect="1" noChangeArrowheads="1"/>
          </p:cNvPicPr>
          <p:nvPr/>
        </p:nvPicPr>
        <p:blipFill>
          <a:blip r:embed="rId3" cstate="print">
            <a:lum bright="-48000" contrast="66000"/>
          </a:blip>
          <a:srcRect t="10487" r="65143" b="26961"/>
          <a:stretch>
            <a:fillRect/>
          </a:stretch>
        </p:blipFill>
        <p:spPr bwMode="auto">
          <a:xfrm>
            <a:off x="1989138" y="2327275"/>
            <a:ext cx="2493962" cy="2816225"/>
          </a:xfrm>
          <a:prstGeom prst="rect">
            <a:avLst/>
          </a:prstGeom>
          <a:noFill/>
        </p:spPr>
      </p:pic>
      <p:sp>
        <p:nvSpPr>
          <p:cNvPr id="1556491" name="Text Box 11"/>
          <p:cNvSpPr txBox="1">
            <a:spLocks noChangeArrowheads="1"/>
          </p:cNvSpPr>
          <p:nvPr/>
        </p:nvSpPr>
        <p:spPr bwMode="auto">
          <a:xfrm>
            <a:off x="2641600" y="4775200"/>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1)</a:t>
            </a:r>
            <a:endParaRPr lang="en-US"/>
          </a:p>
        </p:txBody>
      </p:sp>
      <p:sp>
        <p:nvSpPr>
          <p:cNvPr id="1556492" name="Text Box 12"/>
          <p:cNvSpPr txBox="1">
            <a:spLocks noChangeArrowheads="1"/>
          </p:cNvSpPr>
          <p:nvPr/>
        </p:nvSpPr>
        <p:spPr bwMode="auto">
          <a:xfrm>
            <a:off x="7462838" y="484028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3)</a:t>
            </a:r>
            <a:endParaRPr lang="en-US" sz="2000"/>
          </a:p>
        </p:txBody>
      </p:sp>
      <p:sp>
        <p:nvSpPr>
          <p:cNvPr id="1556493" name="Text Box 13"/>
          <p:cNvSpPr txBox="1">
            <a:spLocks noChangeArrowheads="1"/>
          </p:cNvSpPr>
          <p:nvPr/>
        </p:nvSpPr>
        <p:spPr bwMode="auto">
          <a:xfrm>
            <a:off x="5083175" y="479583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2)</a:t>
            </a:r>
            <a:endParaRPr lang="en-US"/>
          </a:p>
        </p:txBody>
      </p:sp>
      <p:sp>
        <p:nvSpPr>
          <p:cNvPr id="1556494" name="Oval 14"/>
          <p:cNvSpPr>
            <a:spLocks noChangeArrowheads="1"/>
          </p:cNvSpPr>
          <p:nvPr/>
        </p:nvSpPr>
        <p:spPr bwMode="auto">
          <a:xfrm>
            <a:off x="7199313" y="4740275"/>
            <a:ext cx="1244600" cy="542925"/>
          </a:xfrm>
          <a:prstGeom prst="ellipse">
            <a:avLst/>
          </a:prstGeom>
          <a:noFill/>
          <a:ln w="38100">
            <a:solidFill>
              <a:schemeClr val="accent1"/>
            </a:solidFill>
            <a:round/>
            <a:headEnd/>
            <a:tailEnd/>
          </a:ln>
          <a:effectLst/>
        </p:spPr>
        <p:txBody>
          <a:bodyPr anchor="ctr">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61846" y="2264898"/>
            <a:ext cx="2405576" cy="241964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808549" y="182880"/>
            <a:ext cx="5616765" cy="6720090"/>
            <a:chOff x="808549" y="182880"/>
            <a:chExt cx="5616765" cy="6720090"/>
          </a:xfrm>
        </p:grpSpPr>
        <p:graphicFrame>
          <p:nvGraphicFramePr>
            <p:cNvPr id="5"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8" name="Group 38"/>
            <p:cNvGrpSpPr/>
            <p:nvPr/>
          </p:nvGrpSpPr>
          <p:grpSpPr>
            <a:xfrm rot="16200000">
              <a:off x="644598" y="1974828"/>
              <a:ext cx="6066594" cy="3335212"/>
              <a:chOff x="644598" y="1764968"/>
              <a:chExt cx="6066594" cy="3335212"/>
            </a:xfrm>
          </p:grpSpPr>
          <p:sp>
            <p:nvSpPr>
              <p:cNvPr id="14" name="Rectangle 1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7" name="Rectangle 1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8" name="Rectangle 17"/>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9" name="Group 19"/>
              <p:cNvGrpSpPr/>
              <p:nvPr/>
            </p:nvGrpSpPr>
            <p:grpSpPr>
              <a:xfrm>
                <a:off x="2321834" y="2193217"/>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41"/>
              <p:cNvGrpSpPr/>
              <p:nvPr/>
            </p:nvGrpSpPr>
            <p:grpSpPr>
              <a:xfrm>
                <a:off x="2002047" y="2188223"/>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22" name="Oval 21"/>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3" name="Straight Arrow Connector 22"/>
              <p:cNvCxnSpPr>
                <a:stCxn id="22"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10" name="TextBox 9"/>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11"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1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
        <p:nvSpPr>
          <p:cNvPr id="42" name="Freeform 41"/>
          <p:cNvSpPr/>
          <p:nvPr/>
        </p:nvSpPr>
        <p:spPr>
          <a:xfrm>
            <a:off x="4206240" y="1913207"/>
            <a:ext cx="1533379" cy="1589649"/>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5824025" y="1659986"/>
            <a:ext cx="1715213" cy="523220"/>
          </a:xfrm>
          <a:prstGeom prst="rect">
            <a:avLst/>
          </a:prstGeom>
          <a:noFill/>
        </p:spPr>
        <p:txBody>
          <a:bodyPr wrap="none" rtlCol="0">
            <a:spAutoFit/>
          </a:bodyPr>
          <a:lstStyle/>
          <a:p>
            <a:r>
              <a:rPr lang="en-US" sz="2800" dirty="0"/>
              <a:t>Conductor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5418907" y="2941571"/>
            <a:ext cx="1454010" cy="147033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4419600" y="1676400"/>
            <a:ext cx="3394958" cy="4083570"/>
            <a:chOff x="808549" y="182880"/>
            <a:chExt cx="5616765" cy="6720090"/>
          </a:xfrm>
        </p:grpSpPr>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8" name="Group 38"/>
            <p:cNvGrpSpPr/>
            <p:nvPr/>
          </p:nvGrpSpPr>
          <p:grpSpPr>
            <a:xfrm rot="16200000">
              <a:off x="584171" y="1914402"/>
              <a:ext cx="6066598" cy="3456066"/>
              <a:chOff x="644597" y="1644114"/>
              <a:chExt cx="6066598" cy="3456066"/>
            </a:xfrm>
          </p:grpSpPr>
          <p:sp>
            <p:nvSpPr>
              <p:cNvPr id="14" name="Rectangle 1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a:off x="703359" y="1745330"/>
                <a:ext cx="6004560" cy="611039"/>
              </a:xfrm>
              <a:prstGeom prst="rect">
                <a:avLst/>
              </a:prstGeom>
            </p:spPr>
            <p:txBody>
              <a:bodyPr wrap="square">
                <a:spAutoFit/>
              </a:bodyPr>
              <a:lstStyle/>
              <a:p>
                <a:pPr algn="ctr"/>
                <a:r>
                  <a:rPr lang="en-US" dirty="0">
                    <a:solidFill>
                      <a:schemeClr val="bg1"/>
                    </a:solidFill>
                  </a:rPr>
                  <a:t> +  +   +   +   +   +   +   +   +   +   +   +</a:t>
                </a:r>
              </a:p>
            </p:txBody>
          </p:sp>
          <p:sp>
            <p:nvSpPr>
              <p:cNvPr id="17" name="Rectangle 16"/>
              <p:cNvSpPr/>
              <p:nvPr/>
            </p:nvSpPr>
            <p:spPr>
              <a:xfrm>
                <a:off x="706631" y="1644114"/>
                <a:ext cx="6004564" cy="611039"/>
              </a:xfrm>
              <a:prstGeom prst="rect">
                <a:avLst/>
              </a:prstGeom>
            </p:spPr>
            <p:txBody>
              <a:bodyPr wrap="square">
                <a:spAutoFit/>
              </a:bodyPr>
              <a:lstStyle/>
              <a:p>
                <a:pPr algn="ctr"/>
                <a:endParaRPr lang="en-US" dirty="0">
                  <a:solidFill>
                    <a:schemeClr val="bg1"/>
                  </a:solidFill>
                </a:endParaRPr>
              </a:p>
            </p:txBody>
          </p:sp>
          <p:sp>
            <p:nvSpPr>
              <p:cNvPr id="18" name="Rectangle 17"/>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9" name="Group 19"/>
              <p:cNvGrpSpPr/>
              <p:nvPr/>
            </p:nvGrpSpPr>
            <p:grpSpPr>
              <a:xfrm>
                <a:off x="2321834" y="2193217"/>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41"/>
              <p:cNvGrpSpPr/>
              <p:nvPr/>
            </p:nvGrpSpPr>
            <p:grpSpPr>
              <a:xfrm>
                <a:off x="2002047" y="2188223"/>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644597" y="4435927"/>
                <a:ext cx="5905500" cy="661959"/>
              </a:xfrm>
              <a:prstGeom prst="rect">
                <a:avLst/>
              </a:prstGeom>
            </p:spPr>
            <p:txBody>
              <a:bodyPr wrap="square">
                <a:spAutoFit/>
              </a:bodyPr>
              <a:lstStyle/>
              <a:p>
                <a:pPr algn="ctr"/>
                <a:r>
                  <a:rPr lang="en-US" sz="2000" b="1" dirty="0">
                    <a:solidFill>
                      <a:schemeClr val="bg1"/>
                    </a:solidFill>
                  </a:rPr>
                  <a:t>-  -  -  -  -  -  -  -  -  -  -  - -  -  -  -  -</a:t>
                </a:r>
              </a:p>
            </p:txBody>
          </p:sp>
          <p:cxnSp>
            <p:nvCxnSpPr>
              <p:cNvPr id="24" name="Straight Arrow Connector 2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
        <p:nvSpPr>
          <p:cNvPr id="42" name="Freeform 41"/>
          <p:cNvSpPr/>
          <p:nvPr/>
        </p:nvSpPr>
        <p:spPr>
          <a:xfrm>
            <a:off x="6473277" y="2727861"/>
            <a:ext cx="926825" cy="965976"/>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7451120" y="2573987"/>
            <a:ext cx="1036731" cy="317943"/>
          </a:xfrm>
          <a:prstGeom prst="rect">
            <a:avLst/>
          </a:prstGeom>
          <a:noFill/>
        </p:spPr>
        <p:txBody>
          <a:bodyPr wrap="none" rtlCol="0">
            <a:spAutoFit/>
          </a:bodyPr>
          <a:lstStyle/>
          <a:p>
            <a:r>
              <a:rPr lang="en-US" sz="2800" dirty="0"/>
              <a:t>Conductor</a:t>
            </a:r>
          </a:p>
        </p:txBody>
      </p:sp>
      <p:sp>
        <p:nvSpPr>
          <p:cNvPr id="3" name="Title 2">
            <a:extLst>
              <a:ext uri="{FF2B5EF4-FFF2-40B4-BE49-F238E27FC236}">
                <a16:creationId xmlns:a16="http://schemas.microsoft.com/office/drawing/2014/main" id="{C72C1694-E138-85A1-F3FC-2FA8D8F5EDBC}"/>
              </a:ext>
            </a:extLst>
          </p:cNvPr>
          <p:cNvSpPr>
            <a:spLocks noGrp="1"/>
          </p:cNvSpPr>
          <p:nvPr>
            <p:ph type="title"/>
          </p:nvPr>
        </p:nvSpPr>
        <p:spPr/>
        <p:txBody>
          <a:bodyPr/>
          <a:lstStyle/>
          <a:p>
            <a:r>
              <a:rPr lang="en-US" dirty="0"/>
              <a:t>Question 223.36.3</a:t>
            </a:r>
          </a:p>
        </p:txBody>
      </p:sp>
      <p:sp>
        <p:nvSpPr>
          <p:cNvPr id="41" name="Content Placeholder 40">
            <a:extLst>
              <a:ext uri="{FF2B5EF4-FFF2-40B4-BE49-F238E27FC236}">
                <a16:creationId xmlns:a16="http://schemas.microsoft.com/office/drawing/2014/main" id="{1C23C0C1-A64A-B73D-9CFB-61F733AC6D93}"/>
              </a:ext>
            </a:extLst>
          </p:cNvPr>
          <p:cNvSpPr>
            <a:spLocks noGrp="1"/>
          </p:cNvSpPr>
          <p:nvPr>
            <p:ph idx="1"/>
          </p:nvPr>
        </p:nvSpPr>
        <p:spPr>
          <a:xfrm>
            <a:off x="457200" y="1600200"/>
            <a:ext cx="3911382" cy="4525963"/>
          </a:xfrm>
        </p:spPr>
        <p:txBody>
          <a:bodyPr>
            <a:normAutofit fontScale="92500" lnSpcReduction="20000"/>
          </a:bodyPr>
          <a:lstStyle/>
          <a:p>
            <a:pPr marL="0" indent="0">
              <a:buNone/>
            </a:pPr>
            <a:r>
              <a:rPr lang="en-US" dirty="0"/>
              <a:t>We put a conductor inside a capacitor. The free charge will travel which path shape?</a:t>
            </a:r>
          </a:p>
          <a:p>
            <a:pPr marL="514350" indent="-514350">
              <a:buFont typeface="+mj-lt"/>
              <a:buAutoNum type="alphaLcParenR"/>
            </a:pPr>
            <a:r>
              <a:rPr lang="en-US" dirty="0"/>
              <a:t>Parabola</a:t>
            </a:r>
          </a:p>
          <a:p>
            <a:pPr marL="514350" indent="-514350">
              <a:buFont typeface="+mj-lt"/>
              <a:buAutoNum type="alphaLcParenR"/>
            </a:pPr>
            <a:r>
              <a:rPr lang="en-US" dirty="0"/>
              <a:t>Straight line</a:t>
            </a:r>
          </a:p>
          <a:p>
            <a:pPr marL="514350" indent="-514350">
              <a:buFont typeface="+mj-lt"/>
              <a:buAutoNum type="alphaLcParenR"/>
            </a:pPr>
            <a:r>
              <a:rPr lang="en-US" dirty="0"/>
              <a:t>Circular</a:t>
            </a:r>
          </a:p>
          <a:p>
            <a:pPr marL="514350" indent="-514350">
              <a:buFont typeface="+mj-lt"/>
              <a:buAutoNum type="alphaLcParenR"/>
            </a:pPr>
            <a:r>
              <a:rPr lang="en-US" dirty="0"/>
              <a:t>Zig zag</a:t>
            </a:r>
          </a:p>
          <a:p>
            <a:pPr marL="514350" indent="-514350">
              <a:buFont typeface="+mj-lt"/>
              <a:buAutoNum type="alphaLcParenR"/>
            </a:pPr>
            <a:r>
              <a:rPr lang="en-US" dirty="0"/>
              <a:t>The electron won’t move</a:t>
            </a:r>
          </a:p>
        </p:txBody>
      </p:sp>
      <p:grpSp>
        <p:nvGrpSpPr>
          <p:cNvPr id="44" name="Group 43">
            <a:extLst>
              <a:ext uri="{FF2B5EF4-FFF2-40B4-BE49-F238E27FC236}">
                <a16:creationId xmlns:a16="http://schemas.microsoft.com/office/drawing/2014/main" id="{6CFF535B-6223-A711-CEF1-E3B2D0785271}"/>
              </a:ext>
            </a:extLst>
          </p:cNvPr>
          <p:cNvGrpSpPr/>
          <p:nvPr/>
        </p:nvGrpSpPr>
        <p:grpSpPr>
          <a:xfrm>
            <a:off x="6486381" y="3063406"/>
            <a:ext cx="254829" cy="284814"/>
            <a:chOff x="6110324" y="3258957"/>
            <a:chExt cx="254829" cy="284814"/>
          </a:xfrm>
        </p:grpSpPr>
        <p:sp>
          <p:nvSpPr>
            <p:cNvPr id="45" name="Oval 44">
              <a:extLst>
                <a:ext uri="{FF2B5EF4-FFF2-40B4-BE49-F238E27FC236}">
                  <a16:creationId xmlns:a16="http://schemas.microsoft.com/office/drawing/2014/main" id="{9CCD299C-4E82-DC44-0A2E-8AACEF20F3D4}"/>
                </a:ext>
              </a:extLst>
            </p:cNvPr>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6" name="Rectangle 45">
              <a:extLst>
                <a:ext uri="{FF2B5EF4-FFF2-40B4-BE49-F238E27FC236}">
                  <a16:creationId xmlns:a16="http://schemas.microsoft.com/office/drawing/2014/main" id="{200CE30B-A161-D986-27A2-4DD3B525C9F4}"/>
                </a:ext>
              </a:extLst>
            </p:cNvPr>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074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5418907" y="2941571"/>
            <a:ext cx="1454010" cy="147033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4419600" y="1676400"/>
            <a:ext cx="3394958" cy="4083570"/>
            <a:chOff x="808549" y="182880"/>
            <a:chExt cx="5616765" cy="6720090"/>
          </a:xfrm>
        </p:grpSpPr>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8" name="Group 38"/>
            <p:cNvGrpSpPr/>
            <p:nvPr/>
          </p:nvGrpSpPr>
          <p:grpSpPr>
            <a:xfrm rot="16200000">
              <a:off x="584171" y="1914402"/>
              <a:ext cx="6066598" cy="3456066"/>
              <a:chOff x="644597" y="1644114"/>
              <a:chExt cx="6066598" cy="3456066"/>
            </a:xfrm>
          </p:grpSpPr>
          <p:sp>
            <p:nvSpPr>
              <p:cNvPr id="14" name="Rectangle 1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a:off x="703359" y="1745330"/>
                <a:ext cx="6004560" cy="611039"/>
              </a:xfrm>
              <a:prstGeom prst="rect">
                <a:avLst/>
              </a:prstGeom>
            </p:spPr>
            <p:txBody>
              <a:bodyPr wrap="square">
                <a:spAutoFit/>
              </a:bodyPr>
              <a:lstStyle/>
              <a:p>
                <a:pPr algn="ctr"/>
                <a:r>
                  <a:rPr lang="en-US" dirty="0">
                    <a:solidFill>
                      <a:schemeClr val="bg1"/>
                    </a:solidFill>
                  </a:rPr>
                  <a:t> +  +   +   +   +   +   +   +   +   +   +   +</a:t>
                </a:r>
              </a:p>
            </p:txBody>
          </p:sp>
          <p:sp>
            <p:nvSpPr>
              <p:cNvPr id="17" name="Rectangle 16"/>
              <p:cNvSpPr/>
              <p:nvPr/>
            </p:nvSpPr>
            <p:spPr>
              <a:xfrm>
                <a:off x="706631" y="1644114"/>
                <a:ext cx="6004564" cy="611039"/>
              </a:xfrm>
              <a:prstGeom prst="rect">
                <a:avLst/>
              </a:prstGeom>
            </p:spPr>
            <p:txBody>
              <a:bodyPr wrap="square">
                <a:spAutoFit/>
              </a:bodyPr>
              <a:lstStyle/>
              <a:p>
                <a:pPr algn="ctr"/>
                <a:endParaRPr lang="en-US" dirty="0">
                  <a:solidFill>
                    <a:schemeClr val="bg1"/>
                  </a:solidFill>
                </a:endParaRPr>
              </a:p>
            </p:txBody>
          </p:sp>
          <p:sp>
            <p:nvSpPr>
              <p:cNvPr id="18" name="Rectangle 17"/>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9" name="Group 19"/>
              <p:cNvGrpSpPr/>
              <p:nvPr/>
            </p:nvGrpSpPr>
            <p:grpSpPr>
              <a:xfrm>
                <a:off x="2321834" y="2193217"/>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41"/>
              <p:cNvGrpSpPr/>
              <p:nvPr/>
            </p:nvGrpSpPr>
            <p:grpSpPr>
              <a:xfrm>
                <a:off x="2002047" y="2188223"/>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644597" y="4435927"/>
                <a:ext cx="5905500" cy="661959"/>
              </a:xfrm>
              <a:prstGeom prst="rect">
                <a:avLst/>
              </a:prstGeom>
            </p:spPr>
            <p:txBody>
              <a:bodyPr wrap="square">
                <a:spAutoFit/>
              </a:bodyPr>
              <a:lstStyle/>
              <a:p>
                <a:pPr algn="ctr"/>
                <a:r>
                  <a:rPr lang="en-US" sz="2000" b="1" dirty="0">
                    <a:solidFill>
                      <a:schemeClr val="bg1"/>
                    </a:solidFill>
                  </a:rPr>
                  <a:t>-  -  -  -  -  -  -  -  -  -  -  - -  -  -  -  -</a:t>
                </a:r>
              </a:p>
            </p:txBody>
          </p:sp>
          <p:cxnSp>
            <p:nvCxnSpPr>
              <p:cNvPr id="24" name="Straight Arrow Connector 2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
        <p:nvSpPr>
          <p:cNvPr id="42" name="Freeform 41"/>
          <p:cNvSpPr/>
          <p:nvPr/>
        </p:nvSpPr>
        <p:spPr>
          <a:xfrm>
            <a:off x="6473277" y="2727861"/>
            <a:ext cx="926825" cy="965976"/>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7451120" y="2573987"/>
            <a:ext cx="1036731" cy="317943"/>
          </a:xfrm>
          <a:prstGeom prst="rect">
            <a:avLst/>
          </a:prstGeom>
          <a:noFill/>
        </p:spPr>
        <p:txBody>
          <a:bodyPr wrap="none" rtlCol="0">
            <a:spAutoFit/>
          </a:bodyPr>
          <a:lstStyle/>
          <a:p>
            <a:r>
              <a:rPr lang="en-US" sz="2800" dirty="0"/>
              <a:t>Conductor</a:t>
            </a:r>
          </a:p>
        </p:txBody>
      </p:sp>
      <p:sp>
        <p:nvSpPr>
          <p:cNvPr id="3" name="Title 2">
            <a:extLst>
              <a:ext uri="{FF2B5EF4-FFF2-40B4-BE49-F238E27FC236}">
                <a16:creationId xmlns:a16="http://schemas.microsoft.com/office/drawing/2014/main" id="{C72C1694-E138-85A1-F3FC-2FA8D8F5EDBC}"/>
              </a:ext>
            </a:extLst>
          </p:cNvPr>
          <p:cNvSpPr>
            <a:spLocks noGrp="1"/>
          </p:cNvSpPr>
          <p:nvPr>
            <p:ph type="title"/>
          </p:nvPr>
        </p:nvSpPr>
        <p:spPr/>
        <p:txBody>
          <a:bodyPr/>
          <a:lstStyle/>
          <a:p>
            <a:r>
              <a:rPr lang="en-US" dirty="0"/>
              <a:t>Question</a:t>
            </a:r>
          </a:p>
        </p:txBody>
      </p:sp>
      <p:sp>
        <p:nvSpPr>
          <p:cNvPr id="41" name="Content Placeholder 40">
            <a:extLst>
              <a:ext uri="{FF2B5EF4-FFF2-40B4-BE49-F238E27FC236}">
                <a16:creationId xmlns:a16="http://schemas.microsoft.com/office/drawing/2014/main" id="{1C23C0C1-A64A-B73D-9CFB-61F733AC6D93}"/>
              </a:ext>
            </a:extLst>
          </p:cNvPr>
          <p:cNvSpPr>
            <a:spLocks noGrp="1"/>
          </p:cNvSpPr>
          <p:nvPr>
            <p:ph idx="1"/>
          </p:nvPr>
        </p:nvSpPr>
        <p:spPr>
          <a:xfrm>
            <a:off x="457200" y="1600200"/>
            <a:ext cx="3911382" cy="4525963"/>
          </a:xfrm>
        </p:spPr>
        <p:txBody>
          <a:bodyPr>
            <a:normAutofit fontScale="92500" lnSpcReduction="20000"/>
          </a:bodyPr>
          <a:lstStyle/>
          <a:p>
            <a:pPr marL="0" indent="0">
              <a:buNone/>
            </a:pPr>
            <a:r>
              <a:rPr lang="en-US" dirty="0"/>
              <a:t>We put a conductor inside a capacitor. The free charge won’t travel a straight line path. Why not?</a:t>
            </a:r>
          </a:p>
          <a:p>
            <a:pPr marL="514350" indent="-514350">
              <a:buFont typeface="+mj-lt"/>
              <a:buAutoNum type="alphaLcParenR"/>
            </a:pPr>
            <a:r>
              <a:rPr lang="en-US" dirty="0"/>
              <a:t>Friction forces</a:t>
            </a:r>
          </a:p>
          <a:p>
            <a:pPr marL="514350" indent="-514350">
              <a:buFont typeface="+mj-lt"/>
              <a:buAutoNum type="alphaLcParenR"/>
            </a:pPr>
            <a:r>
              <a:rPr lang="en-US" dirty="0"/>
              <a:t>Magnetic forces</a:t>
            </a:r>
          </a:p>
          <a:p>
            <a:pPr marL="514350" indent="-514350">
              <a:buFont typeface="+mj-lt"/>
              <a:buAutoNum type="alphaLcParenR"/>
            </a:pPr>
            <a:r>
              <a:rPr lang="en-US" dirty="0"/>
              <a:t>Collisions</a:t>
            </a:r>
          </a:p>
          <a:p>
            <a:pPr marL="514350" indent="-514350">
              <a:buFont typeface="+mj-lt"/>
              <a:buAutoNum type="alphaLcParenR"/>
            </a:pPr>
            <a:r>
              <a:rPr lang="en-US" dirty="0"/>
              <a:t>Gravitation</a:t>
            </a:r>
          </a:p>
          <a:p>
            <a:pPr marL="514350" indent="-514350">
              <a:buFont typeface="+mj-lt"/>
              <a:buAutoNum type="alphaLcParenR"/>
            </a:pPr>
            <a:r>
              <a:rPr lang="en-US" dirty="0"/>
              <a:t>Magic</a:t>
            </a:r>
          </a:p>
        </p:txBody>
      </p:sp>
      <p:grpSp>
        <p:nvGrpSpPr>
          <p:cNvPr id="44" name="Group 43">
            <a:extLst>
              <a:ext uri="{FF2B5EF4-FFF2-40B4-BE49-F238E27FC236}">
                <a16:creationId xmlns:a16="http://schemas.microsoft.com/office/drawing/2014/main" id="{6CFF535B-6223-A711-CEF1-E3B2D0785271}"/>
              </a:ext>
            </a:extLst>
          </p:cNvPr>
          <p:cNvGrpSpPr/>
          <p:nvPr/>
        </p:nvGrpSpPr>
        <p:grpSpPr>
          <a:xfrm>
            <a:off x="6486381" y="3063406"/>
            <a:ext cx="254829" cy="284814"/>
            <a:chOff x="6110324" y="3258957"/>
            <a:chExt cx="254829" cy="284814"/>
          </a:xfrm>
        </p:grpSpPr>
        <p:sp>
          <p:nvSpPr>
            <p:cNvPr id="45" name="Oval 44">
              <a:extLst>
                <a:ext uri="{FF2B5EF4-FFF2-40B4-BE49-F238E27FC236}">
                  <a16:creationId xmlns:a16="http://schemas.microsoft.com/office/drawing/2014/main" id="{9CCD299C-4E82-DC44-0A2E-8AACEF20F3D4}"/>
                </a:ext>
              </a:extLst>
            </p:cNvPr>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6" name="Rectangle 45">
              <a:extLst>
                <a:ext uri="{FF2B5EF4-FFF2-40B4-BE49-F238E27FC236}">
                  <a16:creationId xmlns:a16="http://schemas.microsoft.com/office/drawing/2014/main" id="{200CE30B-A161-D986-27A2-4DD3B525C9F4}"/>
                </a:ext>
              </a:extLst>
            </p:cNvPr>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1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61846" y="695325"/>
            <a:ext cx="2405576" cy="585094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2"/>
          <p:cNvGraphicFramePr>
            <a:graphicFrameLocks noChangeAspect="1"/>
          </p:cNvGraphicFramePr>
          <p:nvPr/>
        </p:nvGraphicFramePr>
        <p:xfrm>
          <a:off x="3214203" y="389879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203" y="389879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sp>
        <p:nvSpPr>
          <p:cNvPr id="14" name="Rectangle 13"/>
          <p:cNvSpPr/>
          <p:nvPr/>
        </p:nvSpPr>
        <p:spPr>
          <a:xfrm rot="16200000">
            <a:off x="-657142" y="3443531"/>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2098841" y="3447478"/>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629945" y="3444240"/>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7" name="Rectangle 16"/>
          <p:cNvSpPr/>
          <p:nvPr/>
        </p:nvSpPr>
        <p:spPr>
          <a:xfrm rot="16200000">
            <a:off x="-807325" y="3426751"/>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8" name="Rectangle 17"/>
          <p:cNvSpPr/>
          <p:nvPr/>
        </p:nvSpPr>
        <p:spPr>
          <a:xfrm rot="16200000">
            <a:off x="2192696" y="3417075"/>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8" name="Group 41"/>
          <p:cNvGrpSpPr/>
          <p:nvPr/>
        </p:nvGrpSpPr>
        <p:grpSpPr>
          <a:xfrm rot="16200000">
            <a:off x="1978842" y="2447665"/>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1964096" y="3417076"/>
            <a:ext cx="5905500" cy="400110"/>
          </a:xfrm>
          <a:prstGeom prst="rect">
            <a:avLst/>
          </a:prstGeom>
        </p:spPr>
        <p:txBody>
          <a:bodyPr wrap="square">
            <a:spAutoFit/>
          </a:bodyPr>
          <a:lstStyle/>
          <a:p>
            <a:pPr algn="ctr"/>
            <a:r>
              <a:rPr lang="en-US" sz="2000" b="1" dirty="0">
                <a:solidFill>
                  <a:schemeClr val="bg1"/>
                </a:solidFill>
              </a:rPr>
              <a:t> -  -  -  -  -  -  -  -  -  -  -  -  - -  -  -  -  -  -  -  -  -  -  -  -  -  -  -  -  -    </a:t>
            </a:r>
          </a:p>
        </p:txBody>
      </p:sp>
      <p:cxnSp>
        <p:nvCxnSpPr>
          <p:cNvPr id="23" name="Straight Arrow Connector 22"/>
          <p:cNvCxnSpPr/>
          <p:nvPr/>
        </p:nvCxnSpPr>
        <p:spPr>
          <a:xfrm flipH="1" flipV="1">
            <a:off x="3350637" y="4395093"/>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28640" y="1917647"/>
            <a:ext cx="335348" cy="461665"/>
          </a:xfrm>
          <a:prstGeom prst="rect">
            <a:avLst/>
          </a:prstGeom>
          <a:noFill/>
        </p:spPr>
        <p:txBody>
          <a:bodyPr wrap="none" rtlCol="0">
            <a:spAutoFit/>
          </a:bodyPr>
          <a:lstStyle/>
          <a:p>
            <a:r>
              <a:rPr lang="en-US" sz="2400" dirty="0">
                <a:solidFill>
                  <a:srgbClr val="FF0000"/>
                </a:solidFill>
              </a:rPr>
              <a:t>E</a:t>
            </a:r>
          </a:p>
        </p:txBody>
      </p:sp>
      <p:sp>
        <p:nvSpPr>
          <p:cNvPr id="42" name="Freeform 41"/>
          <p:cNvSpPr/>
          <p:nvPr/>
        </p:nvSpPr>
        <p:spPr>
          <a:xfrm>
            <a:off x="4543079" y="4215659"/>
            <a:ext cx="1533379" cy="1589649"/>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6178182" y="3936461"/>
            <a:ext cx="1715213" cy="523220"/>
          </a:xfrm>
          <a:prstGeom prst="rect">
            <a:avLst/>
          </a:prstGeom>
          <a:noFill/>
        </p:spPr>
        <p:txBody>
          <a:bodyPr wrap="none" rtlCol="0">
            <a:spAutoFit/>
          </a:bodyPr>
          <a:lstStyle/>
          <a:p>
            <a:r>
              <a:rPr lang="en-US" sz="2800" dirty="0"/>
              <a:t>Conductor</a:t>
            </a:r>
          </a:p>
        </p:txBody>
      </p:sp>
      <p:grpSp>
        <p:nvGrpSpPr>
          <p:cNvPr id="44" name="Group 43"/>
          <p:cNvGrpSpPr/>
          <p:nvPr/>
        </p:nvGrpSpPr>
        <p:grpSpPr>
          <a:xfrm>
            <a:off x="4591086" y="3478032"/>
            <a:ext cx="254829" cy="284814"/>
            <a:chOff x="6110324" y="3258957"/>
            <a:chExt cx="254829" cy="284814"/>
          </a:xfrm>
        </p:grpSpPr>
        <p:sp>
          <p:nvSpPr>
            <p:cNvPr id="22" name="Oval 21"/>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1" name="Rectangle 40"/>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714625" y="2428875"/>
            <a:ext cx="276225" cy="266700"/>
            <a:chOff x="1295400" y="2638425"/>
            <a:chExt cx="276225" cy="266700"/>
          </a:xfrm>
        </p:grpSpPr>
        <p:sp>
          <p:nvSpPr>
            <p:cNvPr id="48" name="Oval 4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3505200" y="2428875"/>
            <a:ext cx="276225" cy="266700"/>
            <a:chOff x="1295400" y="2638425"/>
            <a:chExt cx="276225" cy="266700"/>
          </a:xfrm>
        </p:grpSpPr>
        <p:sp>
          <p:nvSpPr>
            <p:cNvPr id="54" name="Oval 53"/>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286250" y="2428875"/>
            <a:ext cx="276225" cy="266700"/>
            <a:chOff x="1295400" y="2638425"/>
            <a:chExt cx="276225" cy="266700"/>
          </a:xfrm>
        </p:grpSpPr>
        <p:sp>
          <p:nvSpPr>
            <p:cNvPr id="58" name="Oval 5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2724150" y="3162300"/>
            <a:ext cx="276225" cy="266700"/>
            <a:chOff x="1295400" y="2638425"/>
            <a:chExt cx="276225" cy="266700"/>
          </a:xfrm>
        </p:grpSpPr>
        <p:sp>
          <p:nvSpPr>
            <p:cNvPr id="62" name="Oval 6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3514725" y="3162300"/>
            <a:ext cx="276225" cy="266700"/>
            <a:chOff x="1295400" y="2638425"/>
            <a:chExt cx="276225" cy="266700"/>
          </a:xfrm>
        </p:grpSpPr>
        <p:sp>
          <p:nvSpPr>
            <p:cNvPr id="66" name="Oval 6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295775" y="3162300"/>
            <a:ext cx="276225" cy="266700"/>
            <a:chOff x="1295400" y="2638425"/>
            <a:chExt cx="276225" cy="266700"/>
          </a:xfrm>
        </p:grpSpPr>
        <p:sp>
          <p:nvSpPr>
            <p:cNvPr id="70" name="Oval 69"/>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2752725" y="3829050"/>
            <a:ext cx="276225" cy="266700"/>
            <a:chOff x="1295400" y="2638425"/>
            <a:chExt cx="276225" cy="266700"/>
          </a:xfrm>
        </p:grpSpPr>
        <p:sp>
          <p:nvSpPr>
            <p:cNvPr id="74" name="Oval 73"/>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3543300" y="3829050"/>
            <a:ext cx="276225" cy="266700"/>
            <a:chOff x="1295400" y="2638425"/>
            <a:chExt cx="276225" cy="266700"/>
          </a:xfrm>
        </p:grpSpPr>
        <p:sp>
          <p:nvSpPr>
            <p:cNvPr id="78" name="Oval 7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4324350" y="3829050"/>
            <a:ext cx="276225" cy="266700"/>
            <a:chOff x="1295400" y="2638425"/>
            <a:chExt cx="276225" cy="266700"/>
          </a:xfrm>
        </p:grpSpPr>
        <p:sp>
          <p:nvSpPr>
            <p:cNvPr id="82" name="Oval 8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2743200" y="4495800"/>
            <a:ext cx="276225" cy="266700"/>
            <a:chOff x="1295400" y="2638425"/>
            <a:chExt cx="276225" cy="266700"/>
          </a:xfrm>
        </p:grpSpPr>
        <p:sp>
          <p:nvSpPr>
            <p:cNvPr id="86" name="Oval 8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3533775" y="4495800"/>
            <a:ext cx="276225" cy="266700"/>
            <a:chOff x="1295400" y="2638425"/>
            <a:chExt cx="276225" cy="266700"/>
          </a:xfrm>
        </p:grpSpPr>
        <p:sp>
          <p:nvSpPr>
            <p:cNvPr id="90" name="Oval 89"/>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4314825" y="4495800"/>
            <a:ext cx="276225" cy="266700"/>
            <a:chOff x="1295400" y="2638425"/>
            <a:chExt cx="276225" cy="266700"/>
          </a:xfrm>
        </p:grpSpPr>
        <p:sp>
          <p:nvSpPr>
            <p:cNvPr id="94" name="Oval 93"/>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Freeform 97"/>
          <p:cNvSpPr/>
          <p:nvPr/>
        </p:nvSpPr>
        <p:spPr>
          <a:xfrm>
            <a:off x="4562475" y="3257550"/>
            <a:ext cx="152400" cy="361950"/>
          </a:xfrm>
          <a:custGeom>
            <a:avLst/>
            <a:gdLst>
              <a:gd name="connsiteX0" fmla="*/ 152400 w 152400"/>
              <a:gd name="connsiteY0" fmla="*/ 361950 h 361950"/>
              <a:gd name="connsiteX1" fmla="*/ 104775 w 152400"/>
              <a:gd name="connsiteY1" fmla="*/ 161925 h 361950"/>
              <a:gd name="connsiteX2" fmla="*/ 0 w 152400"/>
              <a:gd name="connsiteY2" fmla="*/ 0 h 361950"/>
            </a:gdLst>
            <a:ahLst/>
            <a:cxnLst>
              <a:cxn ang="0">
                <a:pos x="connsiteX0" y="connsiteY0"/>
              </a:cxn>
              <a:cxn ang="0">
                <a:pos x="connsiteX1" y="connsiteY1"/>
              </a:cxn>
              <a:cxn ang="0">
                <a:pos x="connsiteX2" y="connsiteY2"/>
              </a:cxn>
            </a:cxnLst>
            <a:rect l="l" t="t" r="r" b="b"/>
            <a:pathLst>
              <a:path w="152400" h="361950">
                <a:moveTo>
                  <a:pt x="152400" y="361950"/>
                </a:moveTo>
                <a:cubicBezTo>
                  <a:pt x="141287" y="292100"/>
                  <a:pt x="130175" y="222250"/>
                  <a:pt x="104775" y="161925"/>
                </a:cubicBezTo>
                <a:cubicBezTo>
                  <a:pt x="79375" y="101600"/>
                  <a:pt x="19050" y="30163"/>
                  <a:pt x="0" y="0"/>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1" name="Group 100"/>
          <p:cNvGrpSpPr/>
          <p:nvPr/>
        </p:nvGrpSpPr>
        <p:grpSpPr>
          <a:xfrm>
            <a:off x="2714625" y="1752600"/>
            <a:ext cx="276225" cy="266700"/>
            <a:chOff x="1295400" y="2638425"/>
            <a:chExt cx="276225" cy="266700"/>
          </a:xfrm>
        </p:grpSpPr>
        <p:sp>
          <p:nvSpPr>
            <p:cNvPr id="102" name="Oval 10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3505200" y="1752600"/>
            <a:ext cx="276225" cy="266700"/>
            <a:chOff x="1295400" y="2638425"/>
            <a:chExt cx="276225" cy="266700"/>
          </a:xfrm>
        </p:grpSpPr>
        <p:sp>
          <p:nvSpPr>
            <p:cNvPr id="106" name="Oval 10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4286250" y="1752600"/>
            <a:ext cx="276225" cy="266700"/>
            <a:chOff x="1295400" y="2638425"/>
            <a:chExt cx="276225" cy="266700"/>
          </a:xfrm>
        </p:grpSpPr>
        <p:sp>
          <p:nvSpPr>
            <p:cNvPr id="110" name="Oval 109"/>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Freeform 113"/>
          <p:cNvSpPr/>
          <p:nvPr/>
        </p:nvSpPr>
        <p:spPr>
          <a:xfrm>
            <a:off x="3781425" y="2028823"/>
            <a:ext cx="657225" cy="514351"/>
          </a:xfrm>
          <a:custGeom>
            <a:avLst/>
            <a:gdLst>
              <a:gd name="connsiteX0" fmla="*/ 0 w 523875"/>
              <a:gd name="connsiteY0" fmla="*/ 571500 h 571500"/>
              <a:gd name="connsiteX1" fmla="*/ 238125 w 523875"/>
              <a:gd name="connsiteY1" fmla="*/ 400050 h 571500"/>
              <a:gd name="connsiteX2" fmla="*/ 438150 w 523875"/>
              <a:gd name="connsiteY2" fmla="*/ 180975 h 571500"/>
              <a:gd name="connsiteX3" fmla="*/ 523875 w 523875"/>
              <a:gd name="connsiteY3" fmla="*/ 0 h 571500"/>
            </a:gdLst>
            <a:ahLst/>
            <a:cxnLst>
              <a:cxn ang="0">
                <a:pos x="connsiteX0" y="connsiteY0"/>
              </a:cxn>
              <a:cxn ang="0">
                <a:pos x="connsiteX1" y="connsiteY1"/>
              </a:cxn>
              <a:cxn ang="0">
                <a:pos x="connsiteX2" y="connsiteY2"/>
              </a:cxn>
              <a:cxn ang="0">
                <a:pos x="connsiteX3" y="connsiteY3"/>
              </a:cxn>
            </a:cxnLst>
            <a:rect l="l" t="t" r="r" b="b"/>
            <a:pathLst>
              <a:path w="523875" h="571500">
                <a:moveTo>
                  <a:pt x="0" y="571500"/>
                </a:moveTo>
                <a:cubicBezTo>
                  <a:pt x="82550" y="518318"/>
                  <a:pt x="165100" y="465137"/>
                  <a:pt x="238125" y="400050"/>
                </a:cubicBezTo>
                <a:cubicBezTo>
                  <a:pt x="311150" y="334963"/>
                  <a:pt x="390525" y="247650"/>
                  <a:pt x="438150" y="180975"/>
                </a:cubicBezTo>
                <a:cubicBezTo>
                  <a:pt x="485775" y="114300"/>
                  <a:pt x="512763" y="31750"/>
                  <a:pt x="523875" y="0"/>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7" name="Group 116"/>
          <p:cNvGrpSpPr/>
          <p:nvPr/>
        </p:nvGrpSpPr>
        <p:grpSpPr>
          <a:xfrm>
            <a:off x="2743200" y="914400"/>
            <a:ext cx="276225" cy="266700"/>
            <a:chOff x="1295400" y="2638425"/>
            <a:chExt cx="276225" cy="266700"/>
          </a:xfrm>
        </p:grpSpPr>
        <p:sp>
          <p:nvSpPr>
            <p:cNvPr id="118" name="Oval 11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3533775" y="914400"/>
            <a:ext cx="276225" cy="266700"/>
            <a:chOff x="1295400" y="2638425"/>
            <a:chExt cx="276225" cy="266700"/>
          </a:xfrm>
        </p:grpSpPr>
        <p:sp>
          <p:nvSpPr>
            <p:cNvPr id="122" name="Oval 12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4314825" y="914400"/>
            <a:ext cx="276225" cy="266700"/>
            <a:chOff x="1295400" y="2638425"/>
            <a:chExt cx="276225" cy="266700"/>
          </a:xfrm>
        </p:grpSpPr>
        <p:sp>
          <p:nvSpPr>
            <p:cNvPr id="126" name="Oval 12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8" name="Straight Arrow Connector 147"/>
          <p:cNvCxnSpPr/>
          <p:nvPr/>
        </p:nvCxnSpPr>
        <p:spPr>
          <a:xfrm rot="16200000">
            <a:off x="3641503" y="42055"/>
            <a:ext cx="0" cy="2415915"/>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 name="Freeform 152"/>
          <p:cNvSpPr/>
          <p:nvPr/>
        </p:nvSpPr>
        <p:spPr>
          <a:xfrm>
            <a:off x="4095750" y="1743075"/>
            <a:ext cx="739775" cy="1514475"/>
          </a:xfrm>
          <a:custGeom>
            <a:avLst/>
            <a:gdLst>
              <a:gd name="connsiteX0" fmla="*/ 466725 w 739775"/>
              <a:gd name="connsiteY0" fmla="*/ 1514475 h 1514475"/>
              <a:gd name="connsiteX1" fmla="*/ 619125 w 739775"/>
              <a:gd name="connsiteY1" fmla="*/ 1323975 h 1514475"/>
              <a:gd name="connsiteX2" fmla="*/ 704850 w 739775"/>
              <a:gd name="connsiteY2" fmla="*/ 1123950 h 1514475"/>
              <a:gd name="connsiteX3" fmla="*/ 733425 w 739775"/>
              <a:gd name="connsiteY3" fmla="*/ 923925 h 1514475"/>
              <a:gd name="connsiteX4" fmla="*/ 666750 w 739775"/>
              <a:gd name="connsiteY4" fmla="*/ 666750 h 1514475"/>
              <a:gd name="connsiteX5" fmla="*/ 419100 w 739775"/>
              <a:gd name="connsiteY5" fmla="*/ 333375 h 1514475"/>
              <a:gd name="connsiteX6" fmla="*/ 0 w 739775"/>
              <a:gd name="connsiteY6"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775" h="1514475">
                <a:moveTo>
                  <a:pt x="466725" y="1514475"/>
                </a:moveTo>
                <a:cubicBezTo>
                  <a:pt x="523081" y="1451768"/>
                  <a:pt x="579438" y="1389062"/>
                  <a:pt x="619125" y="1323975"/>
                </a:cubicBezTo>
                <a:cubicBezTo>
                  <a:pt x="658812" y="1258888"/>
                  <a:pt x="685800" y="1190625"/>
                  <a:pt x="704850" y="1123950"/>
                </a:cubicBezTo>
                <a:cubicBezTo>
                  <a:pt x="723900" y="1057275"/>
                  <a:pt x="739775" y="1000125"/>
                  <a:pt x="733425" y="923925"/>
                </a:cubicBezTo>
                <a:cubicBezTo>
                  <a:pt x="727075" y="847725"/>
                  <a:pt x="719137" y="765175"/>
                  <a:pt x="666750" y="666750"/>
                </a:cubicBezTo>
                <a:cubicBezTo>
                  <a:pt x="614363" y="568325"/>
                  <a:pt x="530225" y="444500"/>
                  <a:pt x="419100" y="333375"/>
                </a:cubicBezTo>
                <a:cubicBezTo>
                  <a:pt x="307975" y="222250"/>
                  <a:pt x="153987" y="111125"/>
                  <a:pt x="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Freeform 153"/>
          <p:cNvSpPr/>
          <p:nvPr/>
        </p:nvSpPr>
        <p:spPr>
          <a:xfrm>
            <a:off x="4438650" y="2009775"/>
            <a:ext cx="412750" cy="1247775"/>
          </a:xfrm>
          <a:custGeom>
            <a:avLst/>
            <a:gdLst>
              <a:gd name="connsiteX0" fmla="*/ 133350 w 412750"/>
              <a:gd name="connsiteY0" fmla="*/ 1247775 h 1247775"/>
              <a:gd name="connsiteX1" fmla="*/ 333375 w 412750"/>
              <a:gd name="connsiteY1" fmla="*/ 971550 h 1247775"/>
              <a:gd name="connsiteX2" fmla="*/ 400050 w 412750"/>
              <a:gd name="connsiteY2" fmla="*/ 742950 h 1247775"/>
              <a:gd name="connsiteX3" fmla="*/ 381000 w 412750"/>
              <a:gd name="connsiteY3" fmla="*/ 542925 h 1247775"/>
              <a:gd name="connsiteX4" fmla="*/ 209550 w 412750"/>
              <a:gd name="connsiteY4" fmla="*/ 219075 h 1247775"/>
              <a:gd name="connsiteX5" fmla="*/ 0 w 412750"/>
              <a:gd name="connsiteY5" fmla="*/ 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750" h="1247775">
                <a:moveTo>
                  <a:pt x="133350" y="1247775"/>
                </a:moveTo>
                <a:cubicBezTo>
                  <a:pt x="211137" y="1151731"/>
                  <a:pt x="288925" y="1055688"/>
                  <a:pt x="333375" y="971550"/>
                </a:cubicBezTo>
                <a:cubicBezTo>
                  <a:pt x="377825" y="887413"/>
                  <a:pt x="392113" y="814388"/>
                  <a:pt x="400050" y="742950"/>
                </a:cubicBezTo>
                <a:cubicBezTo>
                  <a:pt x="407988" y="671513"/>
                  <a:pt x="412750" y="630237"/>
                  <a:pt x="381000" y="542925"/>
                </a:cubicBezTo>
                <a:cubicBezTo>
                  <a:pt x="349250" y="455613"/>
                  <a:pt x="273050" y="309562"/>
                  <a:pt x="209550" y="219075"/>
                </a:cubicBezTo>
                <a:cubicBezTo>
                  <a:pt x="146050" y="128588"/>
                  <a:pt x="0" y="0"/>
                  <a:pt x="0" y="0"/>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Freeform 155"/>
          <p:cNvSpPr/>
          <p:nvPr/>
        </p:nvSpPr>
        <p:spPr>
          <a:xfrm>
            <a:off x="3019426" y="2543175"/>
            <a:ext cx="1019174" cy="1400175"/>
          </a:xfrm>
          <a:custGeom>
            <a:avLst/>
            <a:gdLst>
              <a:gd name="connsiteX0" fmla="*/ 752475 w 1025525"/>
              <a:gd name="connsiteY0" fmla="*/ 0 h 1704975"/>
              <a:gd name="connsiteX1" fmla="*/ 952500 w 1025525"/>
              <a:gd name="connsiteY1" fmla="*/ 266700 h 1704975"/>
              <a:gd name="connsiteX2" fmla="*/ 1019175 w 1025525"/>
              <a:gd name="connsiteY2" fmla="*/ 552450 h 1704975"/>
              <a:gd name="connsiteX3" fmla="*/ 914400 w 1025525"/>
              <a:gd name="connsiteY3" fmla="*/ 962025 h 1704975"/>
              <a:gd name="connsiteX4" fmla="*/ 504825 w 1025525"/>
              <a:gd name="connsiteY4" fmla="*/ 1390650 h 1704975"/>
              <a:gd name="connsiteX5" fmla="*/ 0 w 1025525"/>
              <a:gd name="connsiteY5" fmla="*/ 1704975 h 17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525" h="1704975">
                <a:moveTo>
                  <a:pt x="752475" y="0"/>
                </a:moveTo>
                <a:cubicBezTo>
                  <a:pt x="830262" y="87312"/>
                  <a:pt x="908050" y="174625"/>
                  <a:pt x="952500" y="266700"/>
                </a:cubicBezTo>
                <a:cubicBezTo>
                  <a:pt x="996950" y="358775"/>
                  <a:pt x="1025525" y="436562"/>
                  <a:pt x="1019175" y="552450"/>
                </a:cubicBezTo>
                <a:cubicBezTo>
                  <a:pt x="1012825" y="668338"/>
                  <a:pt x="1000125" y="822325"/>
                  <a:pt x="914400" y="962025"/>
                </a:cubicBezTo>
                <a:cubicBezTo>
                  <a:pt x="828675" y="1101725"/>
                  <a:pt x="657225" y="1266825"/>
                  <a:pt x="504825" y="1390650"/>
                </a:cubicBezTo>
                <a:cubicBezTo>
                  <a:pt x="352425" y="1514475"/>
                  <a:pt x="87313" y="1654175"/>
                  <a:pt x="0" y="1704975"/>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Freeform 156"/>
          <p:cNvSpPr/>
          <p:nvPr/>
        </p:nvSpPr>
        <p:spPr>
          <a:xfrm flipV="1">
            <a:off x="2505075" y="2733676"/>
            <a:ext cx="781050" cy="1200150"/>
          </a:xfrm>
          <a:custGeom>
            <a:avLst/>
            <a:gdLst>
              <a:gd name="connsiteX0" fmla="*/ 752475 w 1025525"/>
              <a:gd name="connsiteY0" fmla="*/ 0 h 1704975"/>
              <a:gd name="connsiteX1" fmla="*/ 952500 w 1025525"/>
              <a:gd name="connsiteY1" fmla="*/ 266700 h 1704975"/>
              <a:gd name="connsiteX2" fmla="*/ 1019175 w 1025525"/>
              <a:gd name="connsiteY2" fmla="*/ 552450 h 1704975"/>
              <a:gd name="connsiteX3" fmla="*/ 914400 w 1025525"/>
              <a:gd name="connsiteY3" fmla="*/ 962025 h 1704975"/>
              <a:gd name="connsiteX4" fmla="*/ 504825 w 1025525"/>
              <a:gd name="connsiteY4" fmla="*/ 1390650 h 1704975"/>
              <a:gd name="connsiteX5" fmla="*/ 0 w 1025525"/>
              <a:gd name="connsiteY5" fmla="*/ 1704975 h 17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525" h="1704975">
                <a:moveTo>
                  <a:pt x="752475" y="0"/>
                </a:moveTo>
                <a:cubicBezTo>
                  <a:pt x="830262" y="87312"/>
                  <a:pt x="908050" y="174625"/>
                  <a:pt x="952500" y="266700"/>
                </a:cubicBezTo>
                <a:cubicBezTo>
                  <a:pt x="996950" y="358775"/>
                  <a:pt x="1025525" y="436562"/>
                  <a:pt x="1019175" y="552450"/>
                </a:cubicBezTo>
                <a:cubicBezTo>
                  <a:pt x="1012825" y="668338"/>
                  <a:pt x="1000125" y="822325"/>
                  <a:pt x="914400" y="962025"/>
                </a:cubicBezTo>
                <a:cubicBezTo>
                  <a:pt x="828675" y="1101725"/>
                  <a:pt x="657225" y="1266825"/>
                  <a:pt x="504825" y="1390650"/>
                </a:cubicBezTo>
                <a:cubicBezTo>
                  <a:pt x="352425" y="1514475"/>
                  <a:pt x="87313" y="1654175"/>
                  <a:pt x="0" y="1704975"/>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8" name="Group 157"/>
          <p:cNvGrpSpPr/>
          <p:nvPr/>
        </p:nvGrpSpPr>
        <p:grpSpPr>
          <a:xfrm>
            <a:off x="2729344" y="5334006"/>
            <a:ext cx="276225" cy="266700"/>
            <a:chOff x="1295400" y="2638425"/>
            <a:chExt cx="276225" cy="266700"/>
          </a:xfrm>
        </p:grpSpPr>
        <p:sp>
          <p:nvSpPr>
            <p:cNvPr id="159" name="Oval 158"/>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3519919" y="5334006"/>
            <a:ext cx="276225" cy="266700"/>
            <a:chOff x="1295400" y="2638425"/>
            <a:chExt cx="276225" cy="266700"/>
          </a:xfrm>
        </p:grpSpPr>
        <p:sp>
          <p:nvSpPr>
            <p:cNvPr id="163" name="Oval 162"/>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p:cNvGrpSpPr/>
          <p:nvPr/>
        </p:nvGrpSpPr>
        <p:grpSpPr>
          <a:xfrm>
            <a:off x="4300969" y="5334006"/>
            <a:ext cx="276225" cy="266700"/>
            <a:chOff x="1295400" y="2638425"/>
            <a:chExt cx="276225" cy="266700"/>
          </a:xfrm>
        </p:grpSpPr>
        <p:sp>
          <p:nvSpPr>
            <p:cNvPr id="167" name="Oval 166"/>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69"/>
          <p:cNvGrpSpPr/>
          <p:nvPr/>
        </p:nvGrpSpPr>
        <p:grpSpPr>
          <a:xfrm>
            <a:off x="2715488" y="6234558"/>
            <a:ext cx="276225" cy="266700"/>
            <a:chOff x="1295400" y="2638425"/>
            <a:chExt cx="276225" cy="266700"/>
          </a:xfrm>
        </p:grpSpPr>
        <p:sp>
          <p:nvSpPr>
            <p:cNvPr id="171" name="Oval 170"/>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a:off x="3506063" y="6234558"/>
            <a:ext cx="276225" cy="266700"/>
            <a:chOff x="1295400" y="2638425"/>
            <a:chExt cx="276225" cy="266700"/>
          </a:xfrm>
        </p:grpSpPr>
        <p:sp>
          <p:nvSpPr>
            <p:cNvPr id="175" name="Oval 174"/>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4287113" y="6234558"/>
            <a:ext cx="276225" cy="266700"/>
            <a:chOff x="1295400" y="2638425"/>
            <a:chExt cx="276225" cy="266700"/>
          </a:xfrm>
        </p:grpSpPr>
        <p:sp>
          <p:nvSpPr>
            <p:cNvPr id="179" name="Oval 178"/>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2" name="Straight Arrow Connector 181"/>
          <p:cNvCxnSpPr/>
          <p:nvPr/>
        </p:nvCxnSpPr>
        <p:spPr>
          <a:xfrm rot="16200000">
            <a:off x="3669212" y="4886179"/>
            <a:ext cx="0" cy="2415915"/>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3" name="Freeform 182"/>
          <p:cNvSpPr/>
          <p:nvPr/>
        </p:nvSpPr>
        <p:spPr>
          <a:xfrm>
            <a:off x="4113588" y="1828800"/>
            <a:ext cx="1809230" cy="1177890"/>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TextBox 183"/>
          <p:cNvSpPr txBox="1"/>
          <p:nvPr/>
        </p:nvSpPr>
        <p:spPr>
          <a:xfrm>
            <a:off x="5977292" y="1179406"/>
            <a:ext cx="2127618" cy="1384995"/>
          </a:xfrm>
          <a:prstGeom prst="rect">
            <a:avLst/>
          </a:prstGeom>
          <a:noFill/>
        </p:spPr>
        <p:txBody>
          <a:bodyPr wrap="square" rtlCol="0">
            <a:spAutoFit/>
          </a:bodyPr>
          <a:lstStyle/>
          <a:p>
            <a:r>
              <a:rPr lang="en-US" sz="2800" dirty="0"/>
              <a:t>Parabolic electron Path Segments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2194</Words>
  <Application>Microsoft Office PowerPoint</Application>
  <PresentationFormat>On-screen Show (4:3)</PresentationFormat>
  <Paragraphs>688</Paragraphs>
  <Slides>40</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Monotype Sorts</vt:lpstr>
      <vt:lpstr>Symbol</vt:lpstr>
      <vt:lpstr>Times New Roman</vt:lpstr>
      <vt:lpstr>Office Theme</vt:lpstr>
      <vt:lpstr>Equation</vt:lpstr>
      <vt:lpstr>36</vt:lpstr>
      <vt:lpstr>Question 223.36.1 </vt:lpstr>
      <vt:lpstr>PowerPoint Presentation</vt:lpstr>
      <vt:lpstr>Question 223.36.2</vt:lpstr>
      <vt:lpstr>PowerPoint Presentation</vt:lpstr>
      <vt:lpstr>PowerPoint Presentation</vt:lpstr>
      <vt:lpstr>Question 223.36.3</vt:lpstr>
      <vt:lpstr>Question</vt:lpstr>
      <vt:lpstr>PowerPoint Presentation</vt:lpstr>
      <vt:lpstr>Question 223.36.4</vt:lpstr>
      <vt:lpstr>Question 223.36.5</vt:lpstr>
      <vt:lpstr>PowerPoint Presentation</vt:lpstr>
      <vt:lpstr>Question</vt:lpstr>
      <vt:lpstr>Question</vt:lpstr>
      <vt:lpstr>Question</vt:lpstr>
      <vt:lpstr>PowerPoint Presentation</vt:lpstr>
      <vt:lpstr>Question</vt:lpstr>
      <vt:lpstr>Question</vt:lpstr>
      <vt:lpstr>PowerPoint Presentation</vt:lpstr>
      <vt:lpstr>PowerPoint Presentation</vt:lpstr>
      <vt:lpstr>PowerPoint Presentation</vt:lpstr>
      <vt:lpstr>Question</vt:lpstr>
      <vt:lpstr>PowerPoint Presentation</vt:lpstr>
      <vt:lpstr>Question 223.36.6</vt:lpstr>
      <vt:lpstr>Question 223.36.7</vt:lpstr>
      <vt:lpstr>PowerPoint Presentation</vt:lpstr>
      <vt:lpstr>Question 223.36.8</vt:lpstr>
      <vt:lpstr>Question 223.36.9</vt:lpstr>
      <vt:lpstr>PowerPoint Presentation</vt:lpstr>
      <vt:lpstr>PowerPoint Presentation</vt:lpstr>
      <vt:lpstr>Question 223.36.10</vt:lpstr>
      <vt:lpstr>Question 223.36.11</vt:lpstr>
      <vt:lpstr>Question 223.36.12</vt:lpstr>
      <vt:lpstr>PowerPoint Presentation</vt:lpstr>
      <vt:lpstr>PowerPoint Presentation</vt:lpstr>
      <vt:lpstr>Question 233.36.13</vt:lpstr>
      <vt:lpstr>Question 233.36.14</vt:lpstr>
      <vt:lpstr>Question 233.36.15</vt:lpstr>
      <vt:lpstr>ConcepTest 18.1 Connect the Battery </vt:lpstr>
      <vt:lpstr>ConcepTest 18.1 Connect the Battery </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19</cp:revision>
  <dcterms:created xsi:type="dcterms:W3CDTF">2011-11-10T18:56:08Z</dcterms:created>
  <dcterms:modified xsi:type="dcterms:W3CDTF">2024-11-14T17:33:25Z</dcterms:modified>
</cp:coreProperties>
</file>