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262" r:id="rId27"/>
    <p:sldId id="263" r:id="rId28"/>
    <p:sldId id="264" r:id="rId29"/>
    <p:sldId id="267" r:id="rId30"/>
    <p:sldId id="268" r:id="rId31"/>
    <p:sldId id="269" r:id="rId32"/>
    <p:sldId id="270" r:id="rId33"/>
    <p:sldId id="271" r:id="rId34"/>
    <p:sldId id="273" r:id="rId35"/>
    <p:sldId id="274" r:id="rId36"/>
    <p:sldId id="275" r:id="rId37"/>
    <p:sldId id="276" r:id="rId38"/>
    <p:sldId id="277" r:id="rId39"/>
    <p:sldId id="278" r:id="rId40"/>
    <p:sldId id="357" r:id="rId41"/>
    <p:sldId id="279" r:id="rId42"/>
    <p:sldId id="283" r:id="rId43"/>
    <p:sldId id="284" r:id="rId44"/>
    <p:sldId id="285" r:id="rId45"/>
    <p:sldId id="286" r:id="rId46"/>
    <p:sldId id="356" r:id="rId47"/>
    <p:sldId id="287" r:id="rId48"/>
    <p:sldId id="288" r:id="rId49"/>
    <p:sldId id="289" r:id="rId50"/>
    <p:sldId id="290" r:id="rId51"/>
    <p:sldId id="291" r:id="rId52"/>
    <p:sldId id="293" r:id="rId53"/>
    <p:sldId id="298" r:id="rId54"/>
    <p:sldId id="299" r:id="rId55"/>
    <p:sldId id="300" r:id="rId56"/>
    <p:sldId id="301" r:id="rId57"/>
    <p:sldId id="302" r:id="rId58"/>
    <p:sldId id="303" r:id="rId59"/>
    <p:sldId id="304" r:id="rId60"/>
    <p:sldId id="305" r:id="rId61"/>
    <p:sldId id="307" r:id="rId62"/>
    <p:sldId id="308" r:id="rId63"/>
    <p:sldId id="309" r:id="rId64"/>
    <p:sldId id="310" r:id="rId65"/>
    <p:sldId id="311" r:id="rId66"/>
    <p:sldId id="312" r:id="rId67"/>
    <p:sldId id="313" r:id="rId68"/>
    <p:sldId id="315" r:id="rId69"/>
    <p:sldId id="316" r:id="rId70"/>
    <p:sldId id="317" r:id="rId71"/>
    <p:sldId id="318" r:id="rId72"/>
    <p:sldId id="319" r:id="rId73"/>
    <p:sldId id="320" r:id="rId74"/>
    <p:sldId id="322" r:id="rId75"/>
    <p:sldId id="323" r:id="rId76"/>
    <p:sldId id="324" r:id="rId77"/>
    <p:sldId id="325" r:id="rId78"/>
    <p:sldId id="326" r:id="rId79"/>
    <p:sldId id="327" r:id="rId80"/>
    <p:sldId id="328"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15692-A832-4558-926B-60EF3FA43441}" v="44" dt="2024-01-07T00:10:46.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89B15692-A832-4558-926B-60EF3FA43441}"/>
    <pc:docChg chg="undo custSel delSld modSld">
      <pc:chgData name="Lines, Todd" userId="afaf7c3a-e8aa-4568-882a-02ad8f9e19b0" providerId="ADAL" clId="{89B15692-A832-4558-926B-60EF3FA43441}" dt="2024-01-08T15:47:03.785" v="225" actId="20577"/>
      <pc:docMkLst>
        <pc:docMk/>
      </pc:docMkLst>
      <pc:sldChg chg="modSp mod">
        <pc:chgData name="Lines, Todd" userId="afaf7c3a-e8aa-4568-882a-02ad8f9e19b0" providerId="ADAL" clId="{89B15692-A832-4558-926B-60EF3FA43441}" dt="2024-01-06T00:36:45.338" v="22" actId="6549"/>
        <pc:sldMkLst>
          <pc:docMk/>
          <pc:sldMk cId="0" sldId="262"/>
        </pc:sldMkLst>
        <pc:spChg chg="mod">
          <ac:chgData name="Lines, Todd" userId="afaf7c3a-e8aa-4568-882a-02ad8f9e19b0" providerId="ADAL" clId="{89B15692-A832-4558-926B-60EF3FA43441}" dt="2024-01-06T00:36:45.338" v="22" actId="6549"/>
          <ac:spMkLst>
            <pc:docMk/>
            <pc:sldMk cId="0" sldId="262"/>
            <ac:spMk id="157699" creationId="{00000000-0000-0000-0000-000000000000}"/>
          </ac:spMkLst>
        </pc:spChg>
      </pc:sldChg>
      <pc:sldChg chg="modSp mod">
        <pc:chgData name="Lines, Todd" userId="afaf7c3a-e8aa-4568-882a-02ad8f9e19b0" providerId="ADAL" clId="{89B15692-A832-4558-926B-60EF3FA43441}" dt="2024-01-06T00:41:03.508" v="34" actId="207"/>
        <pc:sldMkLst>
          <pc:docMk/>
          <pc:sldMk cId="0" sldId="276"/>
        </pc:sldMkLst>
        <pc:spChg chg="mod">
          <ac:chgData name="Lines, Todd" userId="afaf7c3a-e8aa-4568-882a-02ad8f9e19b0" providerId="ADAL" clId="{89B15692-A832-4558-926B-60EF3FA43441}" dt="2024-01-06T00:40:59.757" v="33" actId="207"/>
          <ac:spMkLst>
            <pc:docMk/>
            <pc:sldMk cId="0" sldId="276"/>
            <ac:spMk id="155655" creationId="{00000000-0000-0000-0000-000000000000}"/>
          </ac:spMkLst>
        </pc:spChg>
        <pc:spChg chg="mod">
          <ac:chgData name="Lines, Todd" userId="afaf7c3a-e8aa-4568-882a-02ad8f9e19b0" providerId="ADAL" clId="{89B15692-A832-4558-926B-60EF3FA43441}" dt="2024-01-06T00:40:09.104" v="24" actId="207"/>
          <ac:spMkLst>
            <pc:docMk/>
            <pc:sldMk cId="0" sldId="276"/>
            <ac:spMk id="155689" creationId="{00000000-0000-0000-0000-000000000000}"/>
          </ac:spMkLst>
        </pc:spChg>
        <pc:spChg chg="mod">
          <ac:chgData name="Lines, Todd" userId="afaf7c3a-e8aa-4568-882a-02ad8f9e19b0" providerId="ADAL" clId="{89B15692-A832-4558-926B-60EF3FA43441}" dt="2024-01-06T00:40:47.712" v="30" actId="208"/>
          <ac:spMkLst>
            <pc:docMk/>
            <pc:sldMk cId="0" sldId="276"/>
            <ac:spMk id="155721" creationId="{00000000-0000-0000-0000-000000000000}"/>
          </ac:spMkLst>
        </pc:spChg>
        <pc:spChg chg="mod">
          <ac:chgData name="Lines, Todd" userId="afaf7c3a-e8aa-4568-882a-02ad8f9e19b0" providerId="ADAL" clId="{89B15692-A832-4558-926B-60EF3FA43441}" dt="2024-01-06T00:41:03.508" v="34" actId="207"/>
          <ac:spMkLst>
            <pc:docMk/>
            <pc:sldMk cId="0" sldId="276"/>
            <ac:spMk id="155755" creationId="{00000000-0000-0000-0000-000000000000}"/>
          </ac:spMkLst>
        </pc:spChg>
        <pc:spChg chg="mod">
          <ac:chgData name="Lines, Todd" userId="afaf7c3a-e8aa-4568-882a-02ad8f9e19b0" providerId="ADAL" clId="{89B15692-A832-4558-926B-60EF3FA43441}" dt="2024-01-06T00:40:55.838" v="32" actId="207"/>
          <ac:spMkLst>
            <pc:docMk/>
            <pc:sldMk cId="0" sldId="276"/>
            <ac:spMk id="155758" creationId="{00000000-0000-0000-0000-000000000000}"/>
          </ac:spMkLst>
        </pc:spChg>
        <pc:spChg chg="mod">
          <ac:chgData name="Lines, Todd" userId="afaf7c3a-e8aa-4568-882a-02ad8f9e19b0" providerId="ADAL" clId="{89B15692-A832-4558-926B-60EF3FA43441}" dt="2024-01-06T00:40:52.132" v="31" actId="208"/>
          <ac:spMkLst>
            <pc:docMk/>
            <pc:sldMk cId="0" sldId="276"/>
            <ac:spMk id="155790"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2" creationId="{00000000-0000-0000-0000-000000000000}"/>
          </ac:spMkLst>
        </pc:spChg>
        <pc:spChg chg="mod">
          <ac:chgData name="Lines, Todd" userId="afaf7c3a-e8aa-4568-882a-02ad8f9e19b0" providerId="ADAL" clId="{89B15692-A832-4558-926B-60EF3FA43441}" dt="2024-01-06T00:40:33.423" v="28" actId="208"/>
          <ac:spMkLst>
            <pc:docMk/>
            <pc:sldMk cId="0" sldId="276"/>
            <ac:spMk id="155794"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5" creationId="{00000000-0000-0000-0000-000000000000}"/>
          </ac:spMkLst>
        </pc:spChg>
        <pc:spChg chg="mod">
          <ac:chgData name="Lines, Todd" userId="afaf7c3a-e8aa-4568-882a-02ad8f9e19b0" providerId="ADAL" clId="{89B15692-A832-4558-926B-60EF3FA43441}" dt="2024-01-06T00:40:37.309" v="29" actId="208"/>
          <ac:spMkLst>
            <pc:docMk/>
            <pc:sldMk cId="0" sldId="276"/>
            <ac:spMk id="155796"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7"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8" creationId="{00000000-0000-0000-0000-000000000000}"/>
          </ac:spMkLst>
        </pc:spChg>
      </pc:sldChg>
      <pc:sldChg chg="addSp modSp mod">
        <pc:chgData name="Lines, Todd" userId="afaf7c3a-e8aa-4568-882a-02ad8f9e19b0" providerId="ADAL" clId="{89B15692-A832-4558-926B-60EF3FA43441}" dt="2024-01-06T00:41:58.099" v="41" actId="20577"/>
        <pc:sldMkLst>
          <pc:docMk/>
          <pc:sldMk cId="0" sldId="278"/>
        </pc:sldMkLst>
        <pc:spChg chg="add mod">
          <ac:chgData name="Lines, Todd" userId="afaf7c3a-e8aa-4568-882a-02ad8f9e19b0" providerId="ADAL" clId="{89B15692-A832-4558-926B-60EF3FA43441}" dt="2024-01-06T00:41:48.067" v="38" actId="1076"/>
          <ac:spMkLst>
            <pc:docMk/>
            <pc:sldMk cId="0" sldId="278"/>
            <ac:spMk id="3" creationId="{F1207BFB-BAC0-1EF8-60CD-922319267265}"/>
          </ac:spMkLst>
        </pc:spChg>
        <pc:spChg chg="add mod">
          <ac:chgData name="Lines, Todd" userId="afaf7c3a-e8aa-4568-882a-02ad8f9e19b0" providerId="ADAL" clId="{89B15692-A832-4558-926B-60EF3FA43441}" dt="2024-01-06T00:41:58.099" v="41" actId="20577"/>
          <ac:spMkLst>
            <pc:docMk/>
            <pc:sldMk cId="0" sldId="278"/>
            <ac:spMk id="4" creationId="{6A413D74-8D85-C080-B78D-1402915A2C94}"/>
          </ac:spMkLst>
        </pc:spChg>
      </pc:sldChg>
      <pc:sldChg chg="addSp delSp modSp mod">
        <pc:chgData name="Lines, Todd" userId="afaf7c3a-e8aa-4568-882a-02ad8f9e19b0" providerId="ADAL" clId="{89B15692-A832-4558-926B-60EF3FA43441}" dt="2024-01-07T00:10:46.298" v="180" actId="404"/>
        <pc:sldMkLst>
          <pc:docMk/>
          <pc:sldMk cId="0" sldId="279"/>
        </pc:sldMkLst>
        <pc:spChg chg="del mod topLvl">
          <ac:chgData name="Lines, Todd" userId="afaf7c3a-e8aa-4568-882a-02ad8f9e19b0" providerId="ADAL" clId="{89B15692-A832-4558-926B-60EF3FA43441}" dt="2024-01-06T00:48:41.626" v="157" actId="478"/>
          <ac:spMkLst>
            <pc:docMk/>
            <pc:sldMk cId="0" sldId="279"/>
            <ac:spMk id="13" creationId="{626E2182-66C1-441B-AA10-855FA7267B3D}"/>
          </ac:spMkLst>
        </pc:spChg>
        <pc:spChg chg="del mod topLvl">
          <ac:chgData name="Lines, Todd" userId="afaf7c3a-e8aa-4568-882a-02ad8f9e19b0" providerId="ADAL" clId="{89B15692-A832-4558-926B-60EF3FA43441}" dt="2024-01-06T00:48:41.626" v="157" actId="478"/>
          <ac:spMkLst>
            <pc:docMk/>
            <pc:sldMk cId="0" sldId="279"/>
            <ac:spMk id="14" creationId="{BB9F41E5-A10C-DD3F-9035-DE3170AA6C79}"/>
          </ac:spMkLst>
        </pc:spChg>
        <pc:spChg chg="del mod topLvl">
          <ac:chgData name="Lines, Todd" userId="afaf7c3a-e8aa-4568-882a-02ad8f9e19b0" providerId="ADAL" clId="{89B15692-A832-4558-926B-60EF3FA43441}" dt="2024-01-06T00:48:41.626" v="157" actId="478"/>
          <ac:spMkLst>
            <pc:docMk/>
            <pc:sldMk cId="0" sldId="279"/>
            <ac:spMk id="15" creationId="{FD6C9A2C-49A4-6A52-DAAC-CFA8A6D82389}"/>
          </ac:spMkLst>
        </pc:spChg>
        <pc:spChg chg="del mod topLvl">
          <ac:chgData name="Lines, Todd" userId="afaf7c3a-e8aa-4568-882a-02ad8f9e19b0" providerId="ADAL" clId="{89B15692-A832-4558-926B-60EF3FA43441}" dt="2024-01-06T00:48:41.626" v="157" actId="478"/>
          <ac:spMkLst>
            <pc:docMk/>
            <pc:sldMk cId="0" sldId="279"/>
            <ac:spMk id="17" creationId="{87F61192-BFF4-2EB5-5AAD-DD2305EDF752}"/>
          </ac:spMkLst>
        </pc:spChg>
        <pc:spChg chg="del mod topLvl">
          <ac:chgData name="Lines, Todd" userId="afaf7c3a-e8aa-4568-882a-02ad8f9e19b0" providerId="ADAL" clId="{89B15692-A832-4558-926B-60EF3FA43441}" dt="2024-01-06T00:48:41.626" v="157" actId="478"/>
          <ac:spMkLst>
            <pc:docMk/>
            <pc:sldMk cId="0" sldId="279"/>
            <ac:spMk id="18" creationId="{D8AF8D4A-8F90-CD04-C1CB-7C1ACE9BDCEB}"/>
          </ac:spMkLst>
        </pc:spChg>
        <pc:spChg chg="del mod topLvl">
          <ac:chgData name="Lines, Todd" userId="afaf7c3a-e8aa-4568-882a-02ad8f9e19b0" providerId="ADAL" clId="{89B15692-A832-4558-926B-60EF3FA43441}" dt="2024-01-06T00:48:41.626" v="157" actId="478"/>
          <ac:spMkLst>
            <pc:docMk/>
            <pc:sldMk cId="0" sldId="279"/>
            <ac:spMk id="19" creationId="{24CF4E0B-238D-4868-13BB-4CC579864A1C}"/>
          </ac:spMkLst>
        </pc:spChg>
        <pc:spChg chg="del mod topLvl">
          <ac:chgData name="Lines, Todd" userId="afaf7c3a-e8aa-4568-882a-02ad8f9e19b0" providerId="ADAL" clId="{89B15692-A832-4558-926B-60EF3FA43441}" dt="2024-01-06T00:48:41.626" v="157" actId="478"/>
          <ac:spMkLst>
            <pc:docMk/>
            <pc:sldMk cId="0" sldId="279"/>
            <ac:spMk id="20" creationId="{DDDBEA93-3BAA-93C3-6875-235EDE7FF36D}"/>
          </ac:spMkLst>
        </pc:spChg>
        <pc:spChg chg="mod">
          <ac:chgData name="Lines, Todd" userId="afaf7c3a-e8aa-4568-882a-02ad8f9e19b0" providerId="ADAL" clId="{89B15692-A832-4558-926B-60EF3FA43441}" dt="2024-01-06T00:46:44.846" v="103" actId="165"/>
          <ac:spMkLst>
            <pc:docMk/>
            <pc:sldMk cId="0" sldId="279"/>
            <ac:spMk id="29" creationId="{82CD34CA-E63C-060C-48D1-A08C1507B3FE}"/>
          </ac:spMkLst>
        </pc:spChg>
        <pc:spChg chg="mod">
          <ac:chgData name="Lines, Todd" userId="afaf7c3a-e8aa-4568-882a-02ad8f9e19b0" providerId="ADAL" clId="{89B15692-A832-4558-926B-60EF3FA43441}" dt="2024-01-06T00:46:44.846" v="103" actId="165"/>
          <ac:spMkLst>
            <pc:docMk/>
            <pc:sldMk cId="0" sldId="279"/>
            <ac:spMk id="30" creationId="{5E31DB58-D2E6-B5A7-E45E-9C4600A903BB}"/>
          </ac:spMkLst>
        </pc:spChg>
        <pc:spChg chg="mod">
          <ac:chgData name="Lines, Todd" userId="afaf7c3a-e8aa-4568-882a-02ad8f9e19b0" providerId="ADAL" clId="{89B15692-A832-4558-926B-60EF3FA43441}" dt="2024-01-06T00:46:44.846" v="103" actId="165"/>
          <ac:spMkLst>
            <pc:docMk/>
            <pc:sldMk cId="0" sldId="279"/>
            <ac:spMk id="31" creationId="{7BCBB316-71F4-1E8A-D231-D3B458DB4CB5}"/>
          </ac:spMkLst>
        </pc:spChg>
        <pc:spChg chg="mod">
          <ac:chgData name="Lines, Todd" userId="afaf7c3a-e8aa-4568-882a-02ad8f9e19b0" providerId="ADAL" clId="{89B15692-A832-4558-926B-60EF3FA43441}" dt="2024-01-06T00:46:44.846" v="103" actId="165"/>
          <ac:spMkLst>
            <pc:docMk/>
            <pc:sldMk cId="0" sldId="279"/>
            <ac:spMk id="32" creationId="{50BA8C2A-5397-24D6-47BE-7E74C302A063}"/>
          </ac:spMkLst>
        </pc:spChg>
        <pc:spChg chg="mod">
          <ac:chgData name="Lines, Todd" userId="afaf7c3a-e8aa-4568-882a-02ad8f9e19b0" providerId="ADAL" clId="{89B15692-A832-4558-926B-60EF3FA43441}" dt="2024-01-06T00:46:44.846" v="103" actId="165"/>
          <ac:spMkLst>
            <pc:docMk/>
            <pc:sldMk cId="0" sldId="279"/>
            <ac:spMk id="33" creationId="{29BCFCF1-E3B0-AEBB-0656-E336E5C4DEB3}"/>
          </ac:spMkLst>
        </pc:spChg>
        <pc:spChg chg="mod">
          <ac:chgData name="Lines, Todd" userId="afaf7c3a-e8aa-4568-882a-02ad8f9e19b0" providerId="ADAL" clId="{89B15692-A832-4558-926B-60EF3FA43441}" dt="2024-01-06T00:46:44.846" v="103" actId="165"/>
          <ac:spMkLst>
            <pc:docMk/>
            <pc:sldMk cId="0" sldId="279"/>
            <ac:spMk id="34" creationId="{84C14F46-06AA-38B4-726C-5116E9C44483}"/>
          </ac:spMkLst>
        </pc:spChg>
        <pc:spChg chg="mod">
          <ac:chgData name="Lines, Todd" userId="afaf7c3a-e8aa-4568-882a-02ad8f9e19b0" providerId="ADAL" clId="{89B15692-A832-4558-926B-60EF3FA43441}" dt="2024-01-06T00:46:44.846" v="103" actId="165"/>
          <ac:spMkLst>
            <pc:docMk/>
            <pc:sldMk cId="0" sldId="279"/>
            <ac:spMk id="35" creationId="{F26E14C6-0317-C50B-74A6-1619E4CF075A}"/>
          </ac:spMkLst>
        </pc:spChg>
        <pc:spChg chg="mod">
          <ac:chgData name="Lines, Todd" userId="afaf7c3a-e8aa-4568-882a-02ad8f9e19b0" providerId="ADAL" clId="{89B15692-A832-4558-926B-60EF3FA43441}" dt="2024-01-06T00:46:44.846" v="103" actId="165"/>
          <ac:spMkLst>
            <pc:docMk/>
            <pc:sldMk cId="0" sldId="279"/>
            <ac:spMk id="36" creationId="{3D812091-F64B-53F5-145D-5AA008CAC45E}"/>
          </ac:spMkLst>
        </pc:spChg>
        <pc:spChg chg="mod">
          <ac:chgData name="Lines, Todd" userId="afaf7c3a-e8aa-4568-882a-02ad8f9e19b0" providerId="ADAL" clId="{89B15692-A832-4558-926B-60EF3FA43441}" dt="2024-01-06T00:46:44.846" v="103" actId="165"/>
          <ac:spMkLst>
            <pc:docMk/>
            <pc:sldMk cId="0" sldId="279"/>
            <ac:spMk id="37" creationId="{75C7978C-C80A-B0EF-02B7-D896695E933A}"/>
          </ac:spMkLst>
        </pc:spChg>
        <pc:spChg chg="mod">
          <ac:chgData name="Lines, Todd" userId="afaf7c3a-e8aa-4568-882a-02ad8f9e19b0" providerId="ADAL" clId="{89B15692-A832-4558-926B-60EF3FA43441}" dt="2024-01-06T00:46:44.846" v="103" actId="165"/>
          <ac:spMkLst>
            <pc:docMk/>
            <pc:sldMk cId="0" sldId="279"/>
            <ac:spMk id="38" creationId="{0D76BA45-4930-2A82-0CB7-9EEA49A6BFBA}"/>
          </ac:spMkLst>
        </pc:spChg>
        <pc:spChg chg="mod">
          <ac:chgData name="Lines, Todd" userId="afaf7c3a-e8aa-4568-882a-02ad8f9e19b0" providerId="ADAL" clId="{89B15692-A832-4558-926B-60EF3FA43441}" dt="2024-01-06T00:46:44.846" v="103" actId="165"/>
          <ac:spMkLst>
            <pc:docMk/>
            <pc:sldMk cId="0" sldId="279"/>
            <ac:spMk id="39" creationId="{375ACF6A-25FB-6A64-AA78-75794387812E}"/>
          </ac:spMkLst>
        </pc:spChg>
        <pc:spChg chg="mod">
          <ac:chgData name="Lines, Todd" userId="afaf7c3a-e8aa-4568-882a-02ad8f9e19b0" providerId="ADAL" clId="{89B15692-A832-4558-926B-60EF3FA43441}" dt="2024-01-06T00:46:44.846" v="103" actId="165"/>
          <ac:spMkLst>
            <pc:docMk/>
            <pc:sldMk cId="0" sldId="279"/>
            <ac:spMk id="40" creationId="{F3866DC8-546A-2699-4CD7-A3E5020F34F7}"/>
          </ac:spMkLst>
        </pc:spChg>
        <pc:spChg chg="mod">
          <ac:chgData name="Lines, Todd" userId="afaf7c3a-e8aa-4568-882a-02ad8f9e19b0" providerId="ADAL" clId="{89B15692-A832-4558-926B-60EF3FA43441}" dt="2024-01-06T00:46:44.846" v="103" actId="165"/>
          <ac:spMkLst>
            <pc:docMk/>
            <pc:sldMk cId="0" sldId="279"/>
            <ac:spMk id="41" creationId="{745D20D6-7521-5A22-ED30-F24EC104C6A2}"/>
          </ac:spMkLst>
        </pc:spChg>
        <pc:spChg chg="mod">
          <ac:chgData name="Lines, Todd" userId="afaf7c3a-e8aa-4568-882a-02ad8f9e19b0" providerId="ADAL" clId="{89B15692-A832-4558-926B-60EF3FA43441}" dt="2024-01-06T00:46:44.846" v="103" actId="165"/>
          <ac:spMkLst>
            <pc:docMk/>
            <pc:sldMk cId="0" sldId="279"/>
            <ac:spMk id="42" creationId="{9F2FEC16-E16F-7808-8354-6562F4BC2F72}"/>
          </ac:spMkLst>
        </pc:spChg>
        <pc:spChg chg="mod">
          <ac:chgData name="Lines, Todd" userId="afaf7c3a-e8aa-4568-882a-02ad8f9e19b0" providerId="ADAL" clId="{89B15692-A832-4558-926B-60EF3FA43441}" dt="2024-01-06T00:46:44.846" v="103" actId="165"/>
          <ac:spMkLst>
            <pc:docMk/>
            <pc:sldMk cId="0" sldId="279"/>
            <ac:spMk id="43" creationId="{04A9D02E-D7A0-8B88-AA41-ACFBCD0A9629}"/>
          </ac:spMkLst>
        </pc:spChg>
        <pc:spChg chg="mod">
          <ac:chgData name="Lines, Todd" userId="afaf7c3a-e8aa-4568-882a-02ad8f9e19b0" providerId="ADAL" clId="{89B15692-A832-4558-926B-60EF3FA43441}" dt="2024-01-06T00:46:44.846" v="103" actId="165"/>
          <ac:spMkLst>
            <pc:docMk/>
            <pc:sldMk cId="0" sldId="279"/>
            <ac:spMk id="44" creationId="{AC040BF6-75C7-25AD-E813-2D080D2186E9}"/>
          </ac:spMkLst>
        </pc:spChg>
        <pc:spChg chg="add mod">
          <ac:chgData name="Lines, Todd" userId="afaf7c3a-e8aa-4568-882a-02ad8f9e19b0" providerId="ADAL" clId="{89B15692-A832-4558-926B-60EF3FA43441}" dt="2024-01-06T00:48:59.611" v="163" actId="404"/>
          <ac:spMkLst>
            <pc:docMk/>
            <pc:sldMk cId="0" sldId="279"/>
            <ac:spMk id="47" creationId="{83E07F2C-A0BF-EC02-AB72-44EC21B0ACF6}"/>
          </ac:spMkLst>
        </pc:spChg>
        <pc:spChg chg="add mod">
          <ac:chgData name="Lines, Todd" userId="afaf7c3a-e8aa-4568-882a-02ad8f9e19b0" providerId="ADAL" clId="{89B15692-A832-4558-926B-60EF3FA43441}" dt="2024-01-06T00:48:59.611" v="163" actId="404"/>
          <ac:spMkLst>
            <pc:docMk/>
            <pc:sldMk cId="0" sldId="279"/>
            <ac:spMk id="48" creationId="{2C825F9F-ED30-3351-81D1-4DCB2A6A98A2}"/>
          </ac:spMkLst>
        </pc:spChg>
        <pc:spChg chg="add mod">
          <ac:chgData name="Lines, Todd" userId="afaf7c3a-e8aa-4568-882a-02ad8f9e19b0" providerId="ADAL" clId="{89B15692-A832-4558-926B-60EF3FA43441}" dt="2024-01-06T00:48:59.611" v="163" actId="404"/>
          <ac:spMkLst>
            <pc:docMk/>
            <pc:sldMk cId="0" sldId="279"/>
            <ac:spMk id="49" creationId="{FC579ECB-1F18-D324-4DCA-FE6FF1386163}"/>
          </ac:spMkLst>
        </pc:spChg>
        <pc:spChg chg="mod">
          <ac:chgData name="Lines, Todd" userId="afaf7c3a-e8aa-4568-882a-02ad8f9e19b0" providerId="ADAL" clId="{89B15692-A832-4558-926B-60EF3FA43441}" dt="2024-01-06T00:48:59.611" v="163" actId="404"/>
          <ac:spMkLst>
            <pc:docMk/>
            <pc:sldMk cId="0" sldId="279"/>
            <ac:spMk id="59" creationId="{32B40A87-BAF4-B039-FCDD-5B7C6D319C56}"/>
          </ac:spMkLst>
        </pc:spChg>
        <pc:spChg chg="mod">
          <ac:chgData name="Lines, Todd" userId="afaf7c3a-e8aa-4568-882a-02ad8f9e19b0" providerId="ADAL" clId="{89B15692-A832-4558-926B-60EF3FA43441}" dt="2024-01-06T00:48:59.611" v="163" actId="404"/>
          <ac:spMkLst>
            <pc:docMk/>
            <pc:sldMk cId="0" sldId="279"/>
            <ac:spMk id="60" creationId="{21226309-DDF3-BEB8-038B-BA71840BADD8}"/>
          </ac:spMkLst>
        </pc:spChg>
        <pc:spChg chg="mod">
          <ac:chgData name="Lines, Todd" userId="afaf7c3a-e8aa-4568-882a-02ad8f9e19b0" providerId="ADAL" clId="{89B15692-A832-4558-926B-60EF3FA43441}" dt="2024-01-06T00:48:59.611" v="163" actId="404"/>
          <ac:spMkLst>
            <pc:docMk/>
            <pc:sldMk cId="0" sldId="279"/>
            <ac:spMk id="61" creationId="{04FB19F4-2408-F277-F70B-E84499142F40}"/>
          </ac:spMkLst>
        </pc:spChg>
        <pc:spChg chg="mod">
          <ac:chgData name="Lines, Todd" userId="afaf7c3a-e8aa-4568-882a-02ad8f9e19b0" providerId="ADAL" clId="{89B15692-A832-4558-926B-60EF3FA43441}" dt="2024-01-06T00:48:59.611" v="163" actId="404"/>
          <ac:spMkLst>
            <pc:docMk/>
            <pc:sldMk cId="0" sldId="279"/>
            <ac:spMk id="62" creationId="{23257EE0-A737-006F-7EF6-0542B4CB804A}"/>
          </ac:spMkLst>
        </pc:spChg>
        <pc:spChg chg="mod">
          <ac:chgData name="Lines, Todd" userId="afaf7c3a-e8aa-4568-882a-02ad8f9e19b0" providerId="ADAL" clId="{89B15692-A832-4558-926B-60EF3FA43441}" dt="2024-01-06T00:48:59.611" v="163" actId="404"/>
          <ac:spMkLst>
            <pc:docMk/>
            <pc:sldMk cId="0" sldId="279"/>
            <ac:spMk id="63" creationId="{393F61C7-F255-3BB3-5BCE-07BA37D3169B}"/>
          </ac:spMkLst>
        </pc:spChg>
        <pc:spChg chg="mod">
          <ac:chgData name="Lines, Todd" userId="afaf7c3a-e8aa-4568-882a-02ad8f9e19b0" providerId="ADAL" clId="{89B15692-A832-4558-926B-60EF3FA43441}" dt="2024-01-06T00:48:59.611" v="163" actId="404"/>
          <ac:spMkLst>
            <pc:docMk/>
            <pc:sldMk cId="0" sldId="279"/>
            <ac:spMk id="190464" creationId="{ECF821B1-D714-83F1-E12C-73228A5D8554}"/>
          </ac:spMkLst>
        </pc:spChg>
        <pc:spChg chg="mod">
          <ac:chgData name="Lines, Todd" userId="afaf7c3a-e8aa-4568-882a-02ad8f9e19b0" providerId="ADAL" clId="{89B15692-A832-4558-926B-60EF3FA43441}" dt="2024-01-06T00:48:59.611" v="163" actId="404"/>
          <ac:spMkLst>
            <pc:docMk/>
            <pc:sldMk cId="0" sldId="279"/>
            <ac:spMk id="190465" creationId="{3A4E9DDA-D5FA-AA82-879C-42134D15703E}"/>
          </ac:spMkLst>
        </pc:spChg>
        <pc:spChg chg="mod">
          <ac:chgData name="Lines, Todd" userId="afaf7c3a-e8aa-4568-882a-02ad8f9e19b0" providerId="ADAL" clId="{89B15692-A832-4558-926B-60EF3FA43441}" dt="2024-01-06T00:48:59.611" v="163" actId="404"/>
          <ac:spMkLst>
            <pc:docMk/>
            <pc:sldMk cId="0" sldId="279"/>
            <ac:spMk id="190468" creationId="{0DB45D02-B632-65B9-ED80-97ED74914F1D}"/>
          </ac:spMkLst>
        </pc:spChg>
        <pc:spChg chg="add mod">
          <ac:chgData name="Lines, Todd" userId="afaf7c3a-e8aa-4568-882a-02ad8f9e19b0" providerId="ADAL" clId="{89B15692-A832-4558-926B-60EF3FA43441}" dt="2024-01-06T00:46:08.390" v="102" actId="20577"/>
          <ac:spMkLst>
            <pc:docMk/>
            <pc:sldMk cId="0" sldId="279"/>
            <ac:spMk id="190471" creationId="{00000000-0000-0000-0000-000000000000}"/>
          </ac:spMkLst>
        </pc:spChg>
        <pc:spChg chg="mod">
          <ac:chgData name="Lines, Todd" userId="afaf7c3a-e8aa-4568-882a-02ad8f9e19b0" providerId="ADAL" clId="{89B15692-A832-4558-926B-60EF3FA43441}" dt="2024-01-06T00:48:59.611" v="163" actId="404"/>
          <ac:spMkLst>
            <pc:docMk/>
            <pc:sldMk cId="0" sldId="279"/>
            <ac:spMk id="190475" creationId="{040E2AB8-7B22-3CA6-B861-675AD9586F39}"/>
          </ac:spMkLst>
        </pc:spChg>
        <pc:spChg chg="mod">
          <ac:chgData name="Lines, Todd" userId="afaf7c3a-e8aa-4568-882a-02ad8f9e19b0" providerId="ADAL" clId="{89B15692-A832-4558-926B-60EF3FA43441}" dt="2024-01-06T00:48:59.611" v="163" actId="404"/>
          <ac:spMkLst>
            <pc:docMk/>
            <pc:sldMk cId="0" sldId="279"/>
            <ac:spMk id="190480" creationId="{69E1FD9A-AA22-B469-5582-0312F5D35771}"/>
          </ac:spMkLst>
        </pc:spChg>
        <pc:spChg chg="add mod">
          <ac:chgData name="Lines, Todd" userId="afaf7c3a-e8aa-4568-882a-02ad8f9e19b0" providerId="ADAL" clId="{89B15692-A832-4558-926B-60EF3FA43441}" dt="2024-01-07T00:10:46.298" v="180" actId="404"/>
          <ac:spMkLst>
            <pc:docMk/>
            <pc:sldMk cId="0" sldId="279"/>
            <ac:spMk id="190485" creationId="{00000000-0000-0000-0000-000000000000}"/>
          </ac:spMkLst>
        </pc:spChg>
        <pc:spChg chg="mod">
          <ac:chgData name="Lines, Todd" userId="afaf7c3a-e8aa-4568-882a-02ad8f9e19b0" providerId="ADAL" clId="{89B15692-A832-4558-926B-60EF3FA43441}" dt="2024-01-06T00:48:59.611" v="163" actId="404"/>
          <ac:spMkLst>
            <pc:docMk/>
            <pc:sldMk cId="0" sldId="279"/>
            <ac:spMk id="190486" creationId="{32D43F3A-0D99-7398-9091-DB041EDA0561}"/>
          </ac:spMkLst>
        </pc:spChg>
        <pc:spChg chg="mod">
          <ac:chgData name="Lines, Todd" userId="afaf7c3a-e8aa-4568-882a-02ad8f9e19b0" providerId="ADAL" clId="{89B15692-A832-4558-926B-60EF3FA43441}" dt="2024-01-06T00:48:59.611" v="163" actId="404"/>
          <ac:spMkLst>
            <pc:docMk/>
            <pc:sldMk cId="0" sldId="279"/>
            <ac:spMk id="190488" creationId="{7F04CC80-86C2-A0E9-AD67-614048656289}"/>
          </ac:spMkLst>
        </pc:spChg>
        <pc:spChg chg="mod">
          <ac:chgData name="Lines, Todd" userId="afaf7c3a-e8aa-4568-882a-02ad8f9e19b0" providerId="ADAL" clId="{89B15692-A832-4558-926B-60EF3FA43441}" dt="2024-01-06T00:48:59.611" v="163" actId="404"/>
          <ac:spMkLst>
            <pc:docMk/>
            <pc:sldMk cId="0" sldId="279"/>
            <ac:spMk id="190493" creationId="{C1B920E4-EDDC-7BD4-FE4B-E53B25467F04}"/>
          </ac:spMkLst>
        </pc:spChg>
        <pc:spChg chg="mod">
          <ac:chgData name="Lines, Todd" userId="afaf7c3a-e8aa-4568-882a-02ad8f9e19b0" providerId="ADAL" clId="{89B15692-A832-4558-926B-60EF3FA43441}" dt="2024-01-06T00:48:59.611" v="163" actId="404"/>
          <ac:spMkLst>
            <pc:docMk/>
            <pc:sldMk cId="0" sldId="279"/>
            <ac:spMk id="190494" creationId="{F37E9823-8174-48DE-31B6-38EFC464B864}"/>
          </ac:spMkLst>
        </pc:spChg>
        <pc:spChg chg="mod">
          <ac:chgData name="Lines, Todd" userId="afaf7c3a-e8aa-4568-882a-02ad8f9e19b0" providerId="ADAL" clId="{89B15692-A832-4558-926B-60EF3FA43441}" dt="2024-01-06T00:48:59.611" v="163" actId="404"/>
          <ac:spMkLst>
            <pc:docMk/>
            <pc:sldMk cId="0" sldId="279"/>
            <ac:spMk id="190497" creationId="{7656898B-5D43-CAD1-0703-EEA135B63A01}"/>
          </ac:spMkLst>
        </pc:spChg>
        <pc:spChg chg="mod">
          <ac:chgData name="Lines, Todd" userId="afaf7c3a-e8aa-4568-882a-02ad8f9e19b0" providerId="ADAL" clId="{89B15692-A832-4558-926B-60EF3FA43441}" dt="2024-01-06T00:48:59.611" v="163" actId="404"/>
          <ac:spMkLst>
            <pc:docMk/>
            <pc:sldMk cId="0" sldId="279"/>
            <ac:spMk id="190500" creationId="{561B6180-58EB-EA58-BE06-906B8FC80D67}"/>
          </ac:spMkLst>
        </pc:spChg>
        <pc:spChg chg="add mod">
          <ac:chgData name="Lines, Todd" userId="afaf7c3a-e8aa-4568-882a-02ad8f9e19b0" providerId="ADAL" clId="{89B15692-A832-4558-926B-60EF3FA43441}" dt="2024-01-06T00:48:59.611" v="163" actId="404"/>
          <ac:spMkLst>
            <pc:docMk/>
            <pc:sldMk cId="0" sldId="279"/>
            <ac:spMk id="190503" creationId="{701BD2EB-7A12-F488-7491-9704238A9B84}"/>
          </ac:spMkLst>
        </pc:spChg>
        <pc:spChg chg="add mod">
          <ac:chgData name="Lines, Todd" userId="afaf7c3a-e8aa-4568-882a-02ad8f9e19b0" providerId="ADAL" clId="{89B15692-A832-4558-926B-60EF3FA43441}" dt="2024-01-06T00:48:59.611" v="163" actId="404"/>
          <ac:spMkLst>
            <pc:docMk/>
            <pc:sldMk cId="0" sldId="279"/>
            <ac:spMk id="190506" creationId="{F9BBB829-1DB6-6663-9A52-0059433918FD}"/>
          </ac:spMkLst>
        </pc:spChg>
        <pc:spChg chg="add mod">
          <ac:chgData name="Lines, Todd" userId="afaf7c3a-e8aa-4568-882a-02ad8f9e19b0" providerId="ADAL" clId="{89B15692-A832-4558-926B-60EF3FA43441}" dt="2024-01-06T00:48:59.611" v="163" actId="404"/>
          <ac:spMkLst>
            <pc:docMk/>
            <pc:sldMk cId="0" sldId="279"/>
            <ac:spMk id="190509" creationId="{487E0923-4312-B95A-AC41-36DF2B64207A}"/>
          </ac:spMkLst>
        </pc:spChg>
        <pc:spChg chg="add mod">
          <ac:chgData name="Lines, Todd" userId="afaf7c3a-e8aa-4568-882a-02ad8f9e19b0" providerId="ADAL" clId="{89B15692-A832-4558-926B-60EF3FA43441}" dt="2024-01-06T00:48:59.611" v="163" actId="404"/>
          <ac:spMkLst>
            <pc:docMk/>
            <pc:sldMk cId="0" sldId="279"/>
            <ac:spMk id="190512" creationId="{157C1822-69EC-9658-8889-41B21EF48034}"/>
          </ac:spMkLst>
        </pc:spChg>
        <pc:grpChg chg="del">
          <ac:chgData name="Lines, Todd" userId="afaf7c3a-e8aa-4568-882a-02ad8f9e19b0" providerId="ADAL" clId="{89B15692-A832-4558-926B-60EF3FA43441}" dt="2024-01-06T00:44:33.600" v="81" actId="478"/>
          <ac:grpSpMkLst>
            <pc:docMk/>
            <pc:sldMk cId="0" sldId="279"/>
            <ac:grpSpMk id="2" creationId="{00000000-0000-0000-0000-000000000000}"/>
          </ac:grpSpMkLst>
        </pc:grpChg>
        <pc:grpChg chg="add del mod">
          <ac:chgData name="Lines, Todd" userId="afaf7c3a-e8aa-4568-882a-02ad8f9e19b0" providerId="ADAL" clId="{89B15692-A832-4558-926B-60EF3FA43441}" dt="2024-01-06T00:46:44.846" v="103" actId="165"/>
          <ac:grpSpMkLst>
            <pc:docMk/>
            <pc:sldMk cId="0" sldId="279"/>
            <ac:grpSpMk id="12" creationId="{D6963968-4E8F-D196-1FC6-79B84A42AC3E}"/>
          </ac:grpSpMkLst>
        </pc:grpChg>
        <pc:grpChg chg="del mod topLvl">
          <ac:chgData name="Lines, Todd" userId="afaf7c3a-e8aa-4568-882a-02ad8f9e19b0" providerId="ADAL" clId="{89B15692-A832-4558-926B-60EF3FA43441}" dt="2024-01-06T00:48:41.626" v="157" actId="478"/>
          <ac:grpSpMkLst>
            <pc:docMk/>
            <pc:sldMk cId="0" sldId="279"/>
            <ac:grpSpMk id="16" creationId="{E109D826-020C-C968-DDF5-9B30162930B9}"/>
          </ac:grpSpMkLst>
        </pc:grpChg>
        <pc:grpChg chg="mod">
          <ac:chgData name="Lines, Todd" userId="afaf7c3a-e8aa-4568-882a-02ad8f9e19b0" providerId="ADAL" clId="{89B15692-A832-4558-926B-60EF3FA43441}" dt="2024-01-06T00:46:44.846" v="103" actId="165"/>
          <ac:grpSpMkLst>
            <pc:docMk/>
            <pc:sldMk cId="0" sldId="279"/>
            <ac:grpSpMk id="21" creationId="{9CC2B416-E19C-791F-D1DB-CDB3672115B9}"/>
          </ac:grpSpMkLst>
        </pc:grpChg>
        <pc:grpChg chg="mod">
          <ac:chgData name="Lines, Todd" userId="afaf7c3a-e8aa-4568-882a-02ad8f9e19b0" providerId="ADAL" clId="{89B15692-A832-4558-926B-60EF3FA43441}" dt="2024-01-06T00:46:44.846" v="103" actId="165"/>
          <ac:grpSpMkLst>
            <pc:docMk/>
            <pc:sldMk cId="0" sldId="279"/>
            <ac:grpSpMk id="22" creationId="{844ED9D0-4B16-06A7-12C8-B32762B0B0D4}"/>
          </ac:grpSpMkLst>
        </pc:grpChg>
        <pc:grpChg chg="mod">
          <ac:chgData name="Lines, Todd" userId="afaf7c3a-e8aa-4568-882a-02ad8f9e19b0" providerId="ADAL" clId="{89B15692-A832-4558-926B-60EF3FA43441}" dt="2024-01-06T00:46:44.846" v="103" actId="165"/>
          <ac:grpSpMkLst>
            <pc:docMk/>
            <pc:sldMk cId="0" sldId="279"/>
            <ac:grpSpMk id="23" creationId="{250051EE-2552-6A52-E11E-5CEA3B8D8B65}"/>
          </ac:grpSpMkLst>
        </pc:grpChg>
        <pc:grpChg chg="mod">
          <ac:chgData name="Lines, Todd" userId="afaf7c3a-e8aa-4568-882a-02ad8f9e19b0" providerId="ADAL" clId="{89B15692-A832-4558-926B-60EF3FA43441}" dt="2024-01-06T00:46:44.846" v="103" actId="165"/>
          <ac:grpSpMkLst>
            <pc:docMk/>
            <pc:sldMk cId="0" sldId="279"/>
            <ac:grpSpMk id="24" creationId="{8CBCAD7D-3766-F912-3A04-8EA2B8DB3FB4}"/>
          </ac:grpSpMkLst>
        </pc:grpChg>
        <pc:grpChg chg="mod">
          <ac:chgData name="Lines, Todd" userId="afaf7c3a-e8aa-4568-882a-02ad8f9e19b0" providerId="ADAL" clId="{89B15692-A832-4558-926B-60EF3FA43441}" dt="2024-01-06T00:46:44.846" v="103" actId="165"/>
          <ac:grpSpMkLst>
            <pc:docMk/>
            <pc:sldMk cId="0" sldId="279"/>
            <ac:grpSpMk id="25" creationId="{B55D13AF-0E2B-8E78-0234-1167DF8A0843}"/>
          </ac:grpSpMkLst>
        </pc:grpChg>
        <pc:grpChg chg="mod">
          <ac:chgData name="Lines, Todd" userId="afaf7c3a-e8aa-4568-882a-02ad8f9e19b0" providerId="ADAL" clId="{89B15692-A832-4558-926B-60EF3FA43441}" dt="2024-01-06T00:46:44.846" v="103" actId="165"/>
          <ac:grpSpMkLst>
            <pc:docMk/>
            <pc:sldMk cId="0" sldId="279"/>
            <ac:grpSpMk id="26" creationId="{0F338C48-261C-93C8-4D42-EF5E5C719DF7}"/>
          </ac:grpSpMkLst>
        </pc:grpChg>
        <pc:grpChg chg="mod">
          <ac:chgData name="Lines, Todd" userId="afaf7c3a-e8aa-4568-882a-02ad8f9e19b0" providerId="ADAL" clId="{89B15692-A832-4558-926B-60EF3FA43441}" dt="2024-01-06T00:46:44.846" v="103" actId="165"/>
          <ac:grpSpMkLst>
            <pc:docMk/>
            <pc:sldMk cId="0" sldId="279"/>
            <ac:grpSpMk id="27" creationId="{3985386F-93CF-3013-C01E-E575EEDD067C}"/>
          </ac:grpSpMkLst>
        </pc:grpChg>
        <pc:grpChg chg="mod">
          <ac:chgData name="Lines, Todd" userId="afaf7c3a-e8aa-4568-882a-02ad8f9e19b0" providerId="ADAL" clId="{89B15692-A832-4558-926B-60EF3FA43441}" dt="2024-01-06T00:46:44.846" v="103" actId="165"/>
          <ac:grpSpMkLst>
            <pc:docMk/>
            <pc:sldMk cId="0" sldId="279"/>
            <ac:grpSpMk id="28" creationId="{7DF5179E-AEDC-C37A-C4FE-45EEE31EDC76}"/>
          </ac:grpSpMkLst>
        </pc:grpChg>
        <pc:grpChg chg="add mod">
          <ac:chgData name="Lines, Todd" userId="afaf7c3a-e8aa-4568-882a-02ad8f9e19b0" providerId="ADAL" clId="{89B15692-A832-4558-926B-60EF3FA43441}" dt="2024-01-06T00:48:55.442" v="160" actId="164"/>
          <ac:grpSpMkLst>
            <pc:docMk/>
            <pc:sldMk cId="0" sldId="279"/>
            <ac:grpSpMk id="50" creationId="{17BC9CC1-3160-697D-1799-EA64EBE193DE}"/>
          </ac:grpSpMkLst>
        </pc:grpChg>
        <pc:grpChg chg="mod">
          <ac:chgData name="Lines, Todd" userId="afaf7c3a-e8aa-4568-882a-02ad8f9e19b0" providerId="ADAL" clId="{89B15692-A832-4558-926B-60EF3FA43441}" dt="2024-01-06T00:48:49.587" v="158"/>
          <ac:grpSpMkLst>
            <pc:docMk/>
            <pc:sldMk cId="0" sldId="279"/>
            <ac:grpSpMk id="51" creationId="{2FE6F996-622F-E5A6-612A-5F2842E75586}"/>
          </ac:grpSpMkLst>
        </pc:grpChg>
        <pc:grpChg chg="mod">
          <ac:chgData name="Lines, Todd" userId="afaf7c3a-e8aa-4568-882a-02ad8f9e19b0" providerId="ADAL" clId="{89B15692-A832-4558-926B-60EF3FA43441}" dt="2024-01-06T00:48:49.587" v="158"/>
          <ac:grpSpMkLst>
            <pc:docMk/>
            <pc:sldMk cId="0" sldId="279"/>
            <ac:grpSpMk id="52" creationId="{B6E298C1-EF4D-4366-AAF7-A411F20103B5}"/>
          </ac:grpSpMkLst>
        </pc:grpChg>
        <pc:grpChg chg="mod">
          <ac:chgData name="Lines, Todd" userId="afaf7c3a-e8aa-4568-882a-02ad8f9e19b0" providerId="ADAL" clId="{89B15692-A832-4558-926B-60EF3FA43441}" dt="2024-01-06T00:48:49.587" v="158"/>
          <ac:grpSpMkLst>
            <pc:docMk/>
            <pc:sldMk cId="0" sldId="279"/>
            <ac:grpSpMk id="53" creationId="{D78EDC73-4D0B-C0D5-058D-E07F7A563D1C}"/>
          </ac:grpSpMkLst>
        </pc:grpChg>
        <pc:grpChg chg="mod">
          <ac:chgData name="Lines, Todd" userId="afaf7c3a-e8aa-4568-882a-02ad8f9e19b0" providerId="ADAL" clId="{89B15692-A832-4558-926B-60EF3FA43441}" dt="2024-01-06T00:48:49.587" v="158"/>
          <ac:grpSpMkLst>
            <pc:docMk/>
            <pc:sldMk cId="0" sldId="279"/>
            <ac:grpSpMk id="54" creationId="{CA686FCB-4FCE-1C81-4F48-530BD51C6453}"/>
          </ac:grpSpMkLst>
        </pc:grpChg>
        <pc:grpChg chg="mod">
          <ac:chgData name="Lines, Todd" userId="afaf7c3a-e8aa-4568-882a-02ad8f9e19b0" providerId="ADAL" clId="{89B15692-A832-4558-926B-60EF3FA43441}" dt="2024-01-06T00:48:49.587" v="158"/>
          <ac:grpSpMkLst>
            <pc:docMk/>
            <pc:sldMk cId="0" sldId="279"/>
            <ac:grpSpMk id="55" creationId="{B297035D-E9D0-6658-9517-A4E8BAD9B940}"/>
          </ac:grpSpMkLst>
        </pc:grpChg>
        <pc:grpChg chg="mod">
          <ac:chgData name="Lines, Todd" userId="afaf7c3a-e8aa-4568-882a-02ad8f9e19b0" providerId="ADAL" clId="{89B15692-A832-4558-926B-60EF3FA43441}" dt="2024-01-06T00:48:49.587" v="158"/>
          <ac:grpSpMkLst>
            <pc:docMk/>
            <pc:sldMk cId="0" sldId="279"/>
            <ac:grpSpMk id="56" creationId="{3C3A823C-4835-97BF-CAFA-FD3D0A48D8C4}"/>
          </ac:grpSpMkLst>
        </pc:grpChg>
        <pc:grpChg chg="mod">
          <ac:chgData name="Lines, Todd" userId="afaf7c3a-e8aa-4568-882a-02ad8f9e19b0" providerId="ADAL" clId="{89B15692-A832-4558-926B-60EF3FA43441}" dt="2024-01-06T00:48:49.587" v="158"/>
          <ac:grpSpMkLst>
            <pc:docMk/>
            <pc:sldMk cId="0" sldId="279"/>
            <ac:grpSpMk id="57" creationId="{EC07A1A2-D521-AB8A-01C1-493B9F24C124}"/>
          </ac:grpSpMkLst>
        </pc:grpChg>
        <pc:grpChg chg="mod">
          <ac:chgData name="Lines, Todd" userId="afaf7c3a-e8aa-4568-882a-02ad8f9e19b0" providerId="ADAL" clId="{89B15692-A832-4558-926B-60EF3FA43441}" dt="2024-01-06T00:48:49.587" v="158"/>
          <ac:grpSpMkLst>
            <pc:docMk/>
            <pc:sldMk cId="0" sldId="279"/>
            <ac:grpSpMk id="58" creationId="{BD718AC2-F8C3-A8BF-DE80-5045B424CE7C}"/>
          </ac:grpSpMkLst>
        </pc:grpChg>
        <pc:grpChg chg="add mod">
          <ac:chgData name="Lines, Todd" userId="afaf7c3a-e8aa-4568-882a-02ad8f9e19b0" providerId="ADAL" clId="{89B15692-A832-4558-926B-60EF3FA43441}" dt="2024-01-06T00:49:02.698" v="164" actId="1076"/>
          <ac:grpSpMkLst>
            <pc:docMk/>
            <pc:sldMk cId="0" sldId="279"/>
            <ac:grpSpMk id="190515" creationId="{BCC78A3D-34C4-5554-7182-544FDC3F6DB6}"/>
          </ac:grpSpMkLst>
        </pc:grpChg>
        <pc:graphicFrameChg chg="del mod replId">
          <ac:chgData name="Lines, Todd" userId="afaf7c3a-e8aa-4568-882a-02ad8f9e19b0" providerId="ADAL" clId="{89B15692-A832-4558-926B-60EF3FA43441}" dt="2024-01-07T00:10:17.398" v="170"/>
          <ac:graphicFrameMkLst>
            <pc:docMk/>
            <pc:sldMk cId="0" sldId="279"/>
            <ac:graphicFrameMk id="2" creationId="{00000000-0000-0000-0000-000000000000}"/>
          </ac:graphicFrameMkLst>
        </pc:graphicFrameChg>
        <pc:graphicFrameChg chg="del mod replId">
          <ac:chgData name="Lines, Todd" userId="afaf7c3a-e8aa-4568-882a-02ad8f9e19b0" providerId="ADAL" clId="{89B15692-A832-4558-926B-60EF3FA43441}" dt="2024-01-06T00:45:02.709" v="84"/>
          <ac:graphicFrameMkLst>
            <pc:docMk/>
            <pc:sldMk cId="0" sldId="279"/>
            <ac:graphicFrameMk id="45" creationId="{00000000-0000-0000-0000-000000000000}"/>
          </ac:graphicFrameMkLst>
        </pc:graphicFrameChg>
      </pc:sldChg>
      <pc:sldChg chg="modSp mod">
        <pc:chgData name="Lines, Todd" userId="afaf7c3a-e8aa-4568-882a-02ad8f9e19b0" providerId="ADAL" clId="{89B15692-A832-4558-926B-60EF3FA43441}" dt="2024-01-07T00:01:18.969" v="168" actId="20577"/>
        <pc:sldMkLst>
          <pc:docMk/>
          <pc:sldMk cId="0" sldId="332"/>
        </pc:sldMkLst>
        <pc:spChg chg="mod">
          <ac:chgData name="Lines, Todd" userId="afaf7c3a-e8aa-4568-882a-02ad8f9e19b0" providerId="ADAL" clId="{89B15692-A832-4558-926B-60EF3FA43441}" dt="2024-01-07T00:01:18.969" v="168" actId="20577"/>
          <ac:spMkLst>
            <pc:docMk/>
            <pc:sldMk cId="0" sldId="332"/>
            <ac:spMk id="27652" creationId="{00000000-0000-0000-0000-000000000000}"/>
          </ac:spMkLst>
        </pc:spChg>
      </pc:sldChg>
      <pc:sldChg chg="del">
        <pc:chgData name="Lines, Todd" userId="afaf7c3a-e8aa-4568-882a-02ad8f9e19b0" providerId="ADAL" clId="{89B15692-A832-4558-926B-60EF3FA43441}" dt="2024-01-06T00:50:14.954" v="166" actId="47"/>
        <pc:sldMkLst>
          <pc:docMk/>
          <pc:sldMk cId="3997702161" sldId="355"/>
        </pc:sldMkLst>
      </pc:sldChg>
      <pc:sldChg chg="addSp delSp modSp mod">
        <pc:chgData name="Lines, Todd" userId="afaf7c3a-e8aa-4568-882a-02ad8f9e19b0" providerId="ADAL" clId="{89B15692-A832-4558-926B-60EF3FA43441}" dt="2024-01-06T00:48:31.121" v="156" actId="1038"/>
        <pc:sldMkLst>
          <pc:docMk/>
          <pc:sldMk cId="4098775423" sldId="357"/>
        </pc:sldMkLst>
        <pc:spChg chg="mod">
          <ac:chgData name="Lines, Todd" userId="afaf7c3a-e8aa-4568-882a-02ad8f9e19b0" providerId="ADAL" clId="{89B15692-A832-4558-926B-60EF3FA43441}" dt="2024-01-06T00:43:26.316" v="73" actId="1076"/>
          <ac:spMkLst>
            <pc:docMk/>
            <pc:sldMk cId="4098775423" sldId="357"/>
            <ac:spMk id="2" creationId="{00000000-0000-0000-0000-000000000000}"/>
          </ac:spMkLst>
        </pc:spChg>
        <pc:spChg chg="mod">
          <ac:chgData name="Lines, Todd" userId="afaf7c3a-e8aa-4568-882a-02ad8f9e19b0" providerId="ADAL" clId="{89B15692-A832-4558-926B-60EF3FA43441}" dt="2024-01-06T00:48:20.401" v="152" actId="6549"/>
          <ac:spMkLst>
            <pc:docMk/>
            <pc:sldMk cId="4098775423" sldId="357"/>
            <ac:spMk id="3" creationId="{00000000-0000-0000-0000-000000000000}"/>
          </ac:spMkLst>
        </pc:spChg>
        <pc:spChg chg="mod topLvl">
          <ac:chgData name="Lines, Todd" userId="afaf7c3a-e8aa-4568-882a-02ad8f9e19b0" providerId="ADAL" clId="{89B15692-A832-4558-926B-60EF3FA43441}" dt="2024-01-06T00:48:31.121" v="156" actId="1038"/>
          <ac:spMkLst>
            <pc:docMk/>
            <pc:sldMk cId="4098775423" sldId="357"/>
            <ac:spMk id="5"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6"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7"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9"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0"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1"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1"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3"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4"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5"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6"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7"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8"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9"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0"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1"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3"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4"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5"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6" creationId="{00000000-0000-0000-0000-000000000000}"/>
          </ac:spMkLst>
        </pc:spChg>
        <pc:grpChg chg="del">
          <ac:chgData name="Lines, Todd" userId="afaf7c3a-e8aa-4568-882a-02ad8f9e19b0" providerId="ADAL" clId="{89B15692-A832-4558-926B-60EF3FA43441}" dt="2024-01-06T00:42:27.411" v="43" actId="165"/>
          <ac:grpSpMkLst>
            <pc:docMk/>
            <pc:sldMk cId="4098775423" sldId="357"/>
            <ac:grpSpMk id="4" creationId="{00000000-0000-0000-0000-000000000000}"/>
          </ac:grpSpMkLst>
        </pc:grpChg>
        <pc:grpChg chg="mod topLvl">
          <ac:chgData name="Lines, Todd" userId="afaf7c3a-e8aa-4568-882a-02ad8f9e19b0" providerId="ADAL" clId="{89B15692-A832-4558-926B-60EF3FA43441}" dt="2024-01-06T00:47:03.259" v="106" actId="14100"/>
          <ac:grpSpMkLst>
            <pc:docMk/>
            <pc:sldMk cId="4098775423" sldId="357"/>
            <ac:grpSpMk id="8"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3"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4"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5"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6"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7"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8"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9"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20" creationId="{00000000-0000-0000-0000-000000000000}"/>
          </ac:grpSpMkLst>
        </pc:grpChg>
        <pc:grpChg chg="add del mod">
          <ac:chgData name="Lines, Todd" userId="afaf7c3a-e8aa-4568-882a-02ad8f9e19b0" providerId="ADAL" clId="{89B15692-A832-4558-926B-60EF3FA43441}" dt="2024-01-06T00:46:56.594" v="104" actId="165"/>
          <ac:grpSpMkLst>
            <pc:docMk/>
            <pc:sldMk cId="4098775423" sldId="357"/>
            <ac:grpSpMk id="37" creationId="{DB7430FC-DD29-7F52-44BD-B720AF0E78AA}"/>
          </ac:grpSpMkLst>
        </pc:grpChg>
      </pc:sldChg>
      <pc:sldChg chg="del">
        <pc:chgData name="Lines, Todd" userId="afaf7c3a-e8aa-4568-882a-02ad8f9e19b0" providerId="ADAL" clId="{89B15692-A832-4558-926B-60EF3FA43441}" dt="2024-01-06T00:50:13.060" v="165" actId="47"/>
        <pc:sldMkLst>
          <pc:docMk/>
          <pc:sldMk cId="2120955071" sldId="358"/>
        </pc:sldMkLst>
      </pc:sldChg>
      <pc:sldChg chg="modSp mod">
        <pc:chgData name="Lines, Todd" userId="afaf7c3a-e8aa-4568-882a-02ad8f9e19b0" providerId="ADAL" clId="{89B15692-A832-4558-926B-60EF3FA43441}" dt="2024-01-08T15:47:03.785" v="225" actId="20577"/>
        <pc:sldMkLst>
          <pc:docMk/>
          <pc:sldMk cId="3826088753" sldId="369"/>
        </pc:sldMkLst>
        <pc:spChg chg="mod">
          <ac:chgData name="Lines, Todd" userId="afaf7c3a-e8aa-4568-882a-02ad8f9e19b0" providerId="ADAL" clId="{89B15692-A832-4558-926B-60EF3FA43441}" dt="2024-01-08T15:47:03.785" v="225" actId="20577"/>
          <ac:spMkLst>
            <pc:docMk/>
            <pc:sldMk cId="3826088753" sldId="369"/>
            <ac:spMk id="28676" creationId="{00000000-0000-0000-0000-000000000000}"/>
          </ac:spMkLst>
        </pc:spChg>
      </pc:sldChg>
    </pc:docChg>
  </pc:docChgLst>
  <pc:docChgLst>
    <pc:chgData name="Lines, Todd" userId="afaf7c3a-e8aa-4568-882a-02ad8f9e19b0" providerId="ADAL" clId="{6EC417CA-3B91-4A77-8C5C-53CC4F2E6BD5}"/>
    <pc:docChg chg="undo custSel modSld">
      <pc:chgData name="Lines, Todd" userId="afaf7c3a-e8aa-4568-882a-02ad8f9e19b0" providerId="ADAL" clId="{6EC417CA-3B91-4A77-8C5C-53CC4F2E6BD5}" dt="2023-09-11T14:37:04.222" v="1132" actId="20577"/>
      <pc:docMkLst>
        <pc:docMk/>
      </pc:docMkLst>
      <pc:sldChg chg="addSp delSp modSp mod">
        <pc:chgData name="Lines, Todd" userId="afaf7c3a-e8aa-4568-882a-02ad8f9e19b0" providerId="ADAL" clId="{6EC417CA-3B91-4A77-8C5C-53CC4F2E6BD5}" dt="2023-09-10T01:32:07.449" v="154" actId="20577"/>
        <pc:sldMkLst>
          <pc:docMk/>
          <pc:sldMk cId="0" sldId="348"/>
        </pc:sldMkLst>
        <pc:spChg chg="add del mod">
          <ac:chgData name="Lines, Todd" userId="afaf7c3a-e8aa-4568-882a-02ad8f9e19b0" providerId="ADAL" clId="{6EC417CA-3B91-4A77-8C5C-53CC4F2E6BD5}" dt="2023-09-10T01:31:11.988" v="119"/>
          <ac:spMkLst>
            <pc:docMk/>
            <pc:sldMk cId="0" sldId="348"/>
            <ac:spMk id="3" creationId="{5D196898-A1F9-858F-5D9B-CBF01DDA62E9}"/>
          </ac:spMkLst>
        </pc:spChg>
        <pc:spChg chg="add del mod">
          <ac:chgData name="Lines, Todd" userId="afaf7c3a-e8aa-4568-882a-02ad8f9e19b0" providerId="ADAL" clId="{6EC417CA-3B91-4A77-8C5C-53CC4F2E6BD5}" dt="2023-09-10T01:31:02.153" v="115"/>
          <ac:spMkLst>
            <pc:docMk/>
            <pc:sldMk cId="0" sldId="348"/>
            <ac:spMk id="5" creationId="{C144CB66-8FDB-FCAB-999F-DF05B7997CF0}"/>
          </ac:spMkLst>
        </pc:spChg>
        <pc:spChg chg="add del">
          <ac:chgData name="Lines, Todd" userId="afaf7c3a-e8aa-4568-882a-02ad8f9e19b0" providerId="ADAL" clId="{6EC417CA-3B91-4A77-8C5C-53CC4F2E6BD5}" dt="2023-09-10T01:31:08.966" v="118" actId="22"/>
          <ac:spMkLst>
            <pc:docMk/>
            <pc:sldMk cId="0" sldId="348"/>
            <ac:spMk id="7" creationId="{6FFD89A7-8FA8-8567-15BC-D84B968174A6}"/>
          </ac:spMkLst>
        </pc:spChg>
        <pc:spChg chg="add mod">
          <ac:chgData name="Lines, Todd" userId="afaf7c3a-e8aa-4568-882a-02ad8f9e19b0" providerId="ADAL" clId="{6EC417CA-3B91-4A77-8C5C-53CC4F2E6BD5}" dt="2023-09-10T01:31:21.030" v="121" actId="1076"/>
          <ac:spMkLst>
            <pc:docMk/>
            <pc:sldMk cId="0" sldId="348"/>
            <ac:spMk id="9" creationId="{B0585D85-7506-3379-596B-FA81B3319430}"/>
          </ac:spMkLst>
        </pc:spChg>
        <pc:spChg chg="mod">
          <ac:chgData name="Lines, Todd" userId="afaf7c3a-e8aa-4568-882a-02ad8f9e19b0" providerId="ADAL" clId="{6EC417CA-3B91-4A77-8C5C-53CC4F2E6BD5}" dt="2023-09-10T01:32:07.449" v="154" actId="20577"/>
          <ac:spMkLst>
            <pc:docMk/>
            <pc:sldMk cId="0" sldId="348"/>
            <ac:spMk id="38916" creationId="{00000000-0000-0000-0000-000000000000}"/>
          </ac:spMkLst>
        </pc:spChg>
        <pc:graphicFrameChg chg="add del mod">
          <ac:chgData name="Lines, Todd" userId="afaf7c3a-e8aa-4568-882a-02ad8f9e19b0" providerId="ADAL" clId="{6EC417CA-3B91-4A77-8C5C-53CC4F2E6BD5}" dt="2023-09-10T01:31:02.153" v="115"/>
          <ac:graphicFrameMkLst>
            <pc:docMk/>
            <pc:sldMk cId="0" sldId="348"/>
            <ac:graphicFrameMk id="4" creationId="{7A8C66E3-3B59-0E67-5ABD-1CD927C5A0A4}"/>
          </ac:graphicFrameMkLst>
        </pc:graphicFrameChg>
        <pc:graphicFrameChg chg="add mod">
          <ac:chgData name="Lines, Todd" userId="afaf7c3a-e8aa-4568-882a-02ad8f9e19b0" providerId="ADAL" clId="{6EC417CA-3B91-4A77-8C5C-53CC4F2E6BD5}" dt="2023-09-10T01:31:29.444" v="125" actId="1076"/>
          <ac:graphicFrameMkLst>
            <pc:docMk/>
            <pc:sldMk cId="0" sldId="348"/>
            <ac:graphicFrameMk id="8" creationId="{CB26D010-CD77-E0EA-E6F4-2D617D64DFA3}"/>
          </ac:graphicFrameMkLst>
        </pc:graphicFrameChg>
        <pc:graphicFrameChg chg="del">
          <ac:chgData name="Lines, Todd" userId="afaf7c3a-e8aa-4568-882a-02ad8f9e19b0" providerId="ADAL" clId="{6EC417CA-3B91-4A77-8C5C-53CC4F2E6BD5}" dt="2023-09-10T01:30:46.968" v="110" actId="478"/>
          <ac:graphicFrameMkLst>
            <pc:docMk/>
            <pc:sldMk cId="0" sldId="348"/>
            <ac:graphicFrameMk id="18527" creationId="{00000000-0000-0000-0000-000000000000}"/>
          </ac:graphicFrameMkLst>
        </pc:graphicFrameChg>
      </pc:sldChg>
      <pc:sldChg chg="modSp mod">
        <pc:chgData name="Lines, Todd" userId="afaf7c3a-e8aa-4568-882a-02ad8f9e19b0" providerId="ADAL" clId="{6EC417CA-3B91-4A77-8C5C-53CC4F2E6BD5}" dt="2023-09-10T01:33:59.978" v="249" actId="20577"/>
        <pc:sldMkLst>
          <pc:docMk/>
          <pc:sldMk cId="0" sldId="350"/>
        </pc:sldMkLst>
        <pc:spChg chg="mod">
          <ac:chgData name="Lines, Todd" userId="afaf7c3a-e8aa-4568-882a-02ad8f9e19b0" providerId="ADAL" clId="{6EC417CA-3B91-4A77-8C5C-53CC4F2E6BD5}" dt="2023-09-10T01:33:59.978" v="249" actId="20577"/>
          <ac:spMkLst>
            <pc:docMk/>
            <pc:sldMk cId="0" sldId="350"/>
            <ac:spMk id="7" creationId="{00000000-0000-0000-0000-000000000000}"/>
          </ac:spMkLst>
        </pc:spChg>
        <pc:spChg chg="mod">
          <ac:chgData name="Lines, Todd" userId="afaf7c3a-e8aa-4568-882a-02ad8f9e19b0" providerId="ADAL" clId="{6EC417CA-3B91-4A77-8C5C-53CC4F2E6BD5}" dt="2023-09-10T01:32:55.005" v="236" actId="20577"/>
          <ac:spMkLst>
            <pc:docMk/>
            <pc:sldMk cId="0" sldId="350"/>
            <ac:spMk id="40964" creationId="{00000000-0000-0000-0000-000000000000}"/>
          </ac:spMkLst>
        </pc:spChg>
      </pc:sldChg>
      <pc:sldChg chg="modSp mod">
        <pc:chgData name="Lines, Todd" userId="afaf7c3a-e8aa-4568-882a-02ad8f9e19b0" providerId="ADAL" clId="{6EC417CA-3B91-4A77-8C5C-53CC4F2E6BD5}" dt="2023-09-10T01:36:29.796" v="551" actId="20577"/>
        <pc:sldMkLst>
          <pc:docMk/>
          <pc:sldMk cId="0" sldId="351"/>
        </pc:sldMkLst>
        <pc:spChg chg="mod">
          <ac:chgData name="Lines, Todd" userId="afaf7c3a-e8aa-4568-882a-02ad8f9e19b0" providerId="ADAL" clId="{6EC417CA-3B91-4A77-8C5C-53CC4F2E6BD5}" dt="2023-09-10T01:36:01.168" v="506" actId="20577"/>
          <ac:spMkLst>
            <pc:docMk/>
            <pc:sldMk cId="0" sldId="351"/>
            <ac:spMk id="41988" creationId="{00000000-0000-0000-0000-000000000000}"/>
          </ac:spMkLst>
        </pc:spChg>
        <pc:spChg chg="mod">
          <ac:chgData name="Lines, Todd" userId="afaf7c3a-e8aa-4568-882a-02ad8f9e19b0" providerId="ADAL" clId="{6EC417CA-3B91-4A77-8C5C-53CC4F2E6BD5}" dt="2023-09-10T01:36:29.796" v="551" actId="20577"/>
          <ac:spMkLst>
            <pc:docMk/>
            <pc:sldMk cId="0" sldId="351"/>
            <ac:spMk id="41989" creationId="{00000000-0000-0000-0000-000000000000}"/>
          </ac:spMkLst>
        </pc:spChg>
      </pc:sldChg>
      <pc:sldChg chg="delSp modSp mod">
        <pc:chgData name="Lines, Todd" userId="afaf7c3a-e8aa-4568-882a-02ad8f9e19b0" providerId="ADAL" clId="{6EC417CA-3B91-4A77-8C5C-53CC4F2E6BD5}" dt="2023-09-10T01:37:00.383" v="591" actId="6549"/>
        <pc:sldMkLst>
          <pc:docMk/>
          <pc:sldMk cId="0" sldId="352"/>
        </pc:sldMkLst>
        <pc:spChg chg="mod">
          <ac:chgData name="Lines, Todd" userId="afaf7c3a-e8aa-4568-882a-02ad8f9e19b0" providerId="ADAL" clId="{6EC417CA-3B91-4A77-8C5C-53CC4F2E6BD5}" dt="2023-09-10T01:37:00.383" v="591" actId="6549"/>
          <ac:spMkLst>
            <pc:docMk/>
            <pc:sldMk cId="0" sldId="352"/>
            <ac:spMk id="43012" creationId="{00000000-0000-0000-0000-000000000000}"/>
          </ac:spMkLst>
        </pc:spChg>
        <pc:spChg chg="del">
          <ac:chgData name="Lines, Todd" userId="afaf7c3a-e8aa-4568-882a-02ad8f9e19b0" providerId="ADAL" clId="{6EC417CA-3B91-4A77-8C5C-53CC4F2E6BD5}" dt="2023-09-10T01:36:56.592" v="588" actId="478"/>
          <ac:spMkLst>
            <pc:docMk/>
            <pc:sldMk cId="0" sldId="352"/>
            <ac:spMk id="43013" creationId="{00000000-0000-0000-0000-000000000000}"/>
          </ac:spMkLst>
        </pc:spChg>
      </pc:sldChg>
      <pc:sldChg chg="modSp mod">
        <pc:chgData name="Lines, Todd" userId="afaf7c3a-e8aa-4568-882a-02ad8f9e19b0" providerId="ADAL" clId="{6EC417CA-3B91-4A77-8C5C-53CC4F2E6BD5}" dt="2023-09-10T01:38:05.996" v="674" actId="20577"/>
        <pc:sldMkLst>
          <pc:docMk/>
          <pc:sldMk cId="0" sldId="354"/>
        </pc:sldMkLst>
        <pc:spChg chg="mod">
          <ac:chgData name="Lines, Todd" userId="afaf7c3a-e8aa-4568-882a-02ad8f9e19b0" providerId="ADAL" clId="{6EC417CA-3B91-4A77-8C5C-53CC4F2E6BD5}" dt="2023-09-10T01:38:05.996" v="674" actId="20577"/>
          <ac:spMkLst>
            <pc:docMk/>
            <pc:sldMk cId="0" sldId="354"/>
            <ac:spMk id="46084" creationId="{00000000-0000-0000-0000-000000000000}"/>
          </ac:spMkLst>
        </pc:spChg>
      </pc:sldChg>
      <pc:sldChg chg="modSp mod">
        <pc:chgData name="Lines, Todd" userId="afaf7c3a-e8aa-4568-882a-02ad8f9e19b0" providerId="ADAL" clId="{6EC417CA-3B91-4A77-8C5C-53CC4F2E6BD5}" dt="2023-09-11T14:33:21.458" v="676" actId="6549"/>
        <pc:sldMkLst>
          <pc:docMk/>
          <pc:sldMk cId="2141979314" sldId="364"/>
        </pc:sldMkLst>
        <pc:spChg chg="mod">
          <ac:chgData name="Lines, Todd" userId="afaf7c3a-e8aa-4568-882a-02ad8f9e19b0" providerId="ADAL" clId="{6EC417CA-3B91-4A77-8C5C-53CC4F2E6BD5}" dt="2023-09-11T14:33:21.458" v="676" actId="6549"/>
          <ac:spMkLst>
            <pc:docMk/>
            <pc:sldMk cId="2141979314" sldId="364"/>
            <ac:spMk id="28676" creationId="{00000000-0000-0000-0000-000000000000}"/>
          </ac:spMkLst>
        </pc:spChg>
      </pc:sldChg>
      <pc:sldChg chg="modSp mod">
        <pc:chgData name="Lines, Todd" userId="afaf7c3a-e8aa-4568-882a-02ad8f9e19b0" providerId="ADAL" clId="{6EC417CA-3B91-4A77-8C5C-53CC4F2E6BD5}" dt="2023-09-11T14:36:45.357" v="1130" actId="20577"/>
        <pc:sldMkLst>
          <pc:docMk/>
          <pc:sldMk cId="1435534423" sldId="366"/>
        </pc:sldMkLst>
        <pc:spChg chg="mod">
          <ac:chgData name="Lines, Todd" userId="afaf7c3a-e8aa-4568-882a-02ad8f9e19b0" providerId="ADAL" clId="{6EC417CA-3B91-4A77-8C5C-53CC4F2E6BD5}" dt="2023-09-11T14:36:45.357" v="1130" actId="20577"/>
          <ac:spMkLst>
            <pc:docMk/>
            <pc:sldMk cId="1435534423" sldId="366"/>
            <ac:spMk id="30724" creationId="{00000000-0000-0000-0000-000000000000}"/>
          </ac:spMkLst>
        </pc:spChg>
      </pc:sldChg>
      <pc:sldChg chg="modSp mod">
        <pc:chgData name="Lines, Todd" userId="afaf7c3a-e8aa-4568-882a-02ad8f9e19b0" providerId="ADAL" clId="{6EC417CA-3B91-4A77-8C5C-53CC4F2E6BD5}" dt="2023-09-10T01:29:30.610" v="109" actId="20577"/>
        <pc:sldMkLst>
          <pc:docMk/>
          <pc:sldMk cId="451192393" sldId="367"/>
        </pc:sldMkLst>
        <pc:spChg chg="mod">
          <ac:chgData name="Lines, Todd" userId="afaf7c3a-e8aa-4568-882a-02ad8f9e19b0" providerId="ADAL" clId="{6EC417CA-3B91-4A77-8C5C-53CC4F2E6BD5}" dt="2023-09-10T01:29:30.610" v="109" actId="20577"/>
          <ac:spMkLst>
            <pc:docMk/>
            <pc:sldMk cId="451192393" sldId="367"/>
            <ac:spMk id="3" creationId="{00000000-0000-0000-0000-000000000000}"/>
          </ac:spMkLst>
        </pc:spChg>
      </pc:sldChg>
      <pc:sldChg chg="modSp mod">
        <pc:chgData name="Lines, Todd" userId="afaf7c3a-e8aa-4568-882a-02ad8f9e19b0" providerId="ADAL" clId="{6EC417CA-3B91-4A77-8C5C-53CC4F2E6BD5}" dt="2023-09-11T14:37:04.222" v="1132" actId="20577"/>
        <pc:sldMkLst>
          <pc:docMk/>
          <pc:sldMk cId="3238540739" sldId="368"/>
        </pc:sldMkLst>
        <pc:spChg chg="mod">
          <ac:chgData name="Lines, Todd" userId="afaf7c3a-e8aa-4568-882a-02ad8f9e19b0" providerId="ADAL" clId="{6EC417CA-3B91-4A77-8C5C-53CC4F2E6BD5}" dt="2023-09-11T14:37:04.222" v="1132" actId="20577"/>
          <ac:spMkLst>
            <pc:docMk/>
            <pc:sldMk cId="3238540739" sldId="368"/>
            <ac:spMk id="31748" creationId="{00000000-0000-0000-0000-000000000000}"/>
          </ac:spMkLst>
        </pc:spChg>
      </pc:sldChg>
      <pc:sldChg chg="modSp mod">
        <pc:chgData name="Lines, Todd" userId="afaf7c3a-e8aa-4568-882a-02ad8f9e19b0" providerId="ADAL" clId="{6EC417CA-3B91-4A77-8C5C-53CC4F2E6BD5}" dt="2023-09-11T14:34:55.736" v="734" actId="313"/>
        <pc:sldMkLst>
          <pc:docMk/>
          <pc:sldMk cId="3826088753" sldId="369"/>
        </pc:sldMkLst>
        <pc:spChg chg="mod">
          <ac:chgData name="Lines, Todd" userId="afaf7c3a-e8aa-4568-882a-02ad8f9e19b0" providerId="ADAL" clId="{6EC417CA-3B91-4A77-8C5C-53CC4F2E6BD5}" dt="2023-09-11T14:34:55.736" v="734" actId="313"/>
          <ac:spMkLst>
            <pc:docMk/>
            <pc:sldMk cId="3826088753" sldId="369"/>
            <ac:spMk id="286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2220B1-6818-403E-9B7C-62693A17AC7E}"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220B1-6818-403E-9B7C-62693A17AC7E}"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220B1-6818-403E-9B7C-62693A17AC7E}" type="datetimeFigureOut">
              <a:rPr lang="en-US" smtClean="0"/>
              <a:pPr/>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220B1-6818-403E-9B7C-62693A17AC7E}" type="datetimeFigureOut">
              <a:rPr lang="en-US" smtClean="0"/>
              <a:pPr/>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17" Type="http://schemas.openxmlformats.org/officeDocument/2006/relationships/image" Target="../media/image21.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s>
</file>

<file path=ppt/slides/_rels/slide3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47.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oleObject" Target="../embeddings/oleObject35.bin"/><Relationship Id="rId9" Type="http://schemas.openxmlformats.org/officeDocument/2006/relationships/oleObject" Target="../embeddings/oleObject36.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2.bin"/><Relationship Id="rId3" Type="http://schemas.openxmlformats.org/officeDocument/2006/relationships/image" Target="../media/image50.wmf"/><Relationship Id="rId7" Type="http://schemas.openxmlformats.org/officeDocument/2006/relationships/oleObject" Target="../embeddings/oleObject39.bin"/><Relationship Id="rId12" Type="http://schemas.openxmlformats.org/officeDocument/2006/relationships/image" Target="../media/image54.wmf"/><Relationship Id="rId17" Type="http://schemas.openxmlformats.org/officeDocument/2006/relationships/image" Target="../media/image56.wmf"/><Relationship Id="rId2" Type="http://schemas.openxmlformats.org/officeDocument/2006/relationships/oleObject" Target="../embeddings/oleObject37.bin"/><Relationship Id="rId16"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image" Target="../media/image5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image" Target="../media/image56.png"/><Relationship Id="rId10" Type="http://schemas.openxmlformats.org/officeDocument/2006/relationships/image" Target="../media/image53.wmf"/><Relationship Id="rId4" Type="http://schemas.openxmlformats.org/officeDocument/2006/relationships/image" Target="../media/image51.png"/><Relationship Id="rId9" Type="http://schemas.openxmlformats.org/officeDocument/2006/relationships/oleObject" Target="../embeddings/oleObject40.bin"/><Relationship Id="rId14" Type="http://schemas.openxmlformats.org/officeDocument/2006/relationships/image" Target="../media/image5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0.wmf"/><Relationship Id="rId3" Type="http://schemas.openxmlformats.org/officeDocument/2006/relationships/image" Target="../media/image57.wmf"/><Relationship Id="rId7" Type="http://schemas.openxmlformats.org/officeDocument/2006/relationships/image" Target="../media/image25.wmf"/><Relationship Id="rId12" Type="http://schemas.openxmlformats.org/officeDocument/2006/relationships/oleObject" Target="../embeddings/oleObject49.bin"/><Relationship Id="rId17" Type="http://schemas.openxmlformats.org/officeDocument/2006/relationships/image" Target="../media/image44.wmf"/><Relationship Id="rId2" Type="http://schemas.openxmlformats.org/officeDocument/2006/relationships/oleObject" Target="../embeddings/oleObject44.bin"/><Relationship Id="rId16" Type="http://schemas.openxmlformats.org/officeDocument/2006/relationships/oleObject" Target="../embeddings/oleObject51.bin"/><Relationship Id="rId1" Type="http://schemas.openxmlformats.org/officeDocument/2006/relationships/slideLayout" Target="../slideLayouts/slideLayout4.xml"/><Relationship Id="rId6" Type="http://schemas.openxmlformats.org/officeDocument/2006/relationships/oleObject" Target="../embeddings/oleObject46.bin"/><Relationship Id="rId11" Type="http://schemas.openxmlformats.org/officeDocument/2006/relationships/image" Target="../media/image59.wmf"/><Relationship Id="rId5" Type="http://schemas.openxmlformats.org/officeDocument/2006/relationships/image" Target="../media/image26.wmf"/><Relationship Id="rId15" Type="http://schemas.openxmlformats.org/officeDocument/2006/relationships/image" Target="../media/image61.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8.wmf"/><Relationship Id="rId14" Type="http://schemas.openxmlformats.org/officeDocument/2006/relationships/oleObject" Target="../embeddings/oleObject50.bin"/></Relationships>
</file>

<file path=ppt/slides/_rels/slide44.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63.wmf"/><Relationship Id="rId4" Type="http://schemas.openxmlformats.org/officeDocument/2006/relationships/oleObject" Target="../embeddings/oleObject5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55.bin"/><Relationship Id="rId1" Type="http://schemas.openxmlformats.org/officeDocument/2006/relationships/slideLayout" Target="../slideLayouts/slideLayout2.xml"/><Relationship Id="rId5" Type="http://schemas.openxmlformats.org/officeDocument/2006/relationships/image" Target="../media/image68.wmf"/><Relationship Id="rId4" Type="http://schemas.openxmlformats.org/officeDocument/2006/relationships/oleObject" Target="../embeddings/oleObject56.bin"/></Relationships>
</file>

<file path=ppt/slides/_rels/slide48.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oleObject" Target="../embeddings/oleObject58.bin"/></Relationships>
</file>

<file path=ppt/slides/_rels/slide49.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3.wmf"/><Relationship Id="rId18" Type="http://schemas.openxmlformats.org/officeDocument/2006/relationships/oleObject" Target="../embeddings/oleObject68.bin"/><Relationship Id="rId26" Type="http://schemas.openxmlformats.org/officeDocument/2006/relationships/oleObject" Target="../embeddings/oleObject72.bin"/><Relationship Id="rId3" Type="http://schemas.openxmlformats.org/officeDocument/2006/relationships/image" Target="../media/image57.wmf"/><Relationship Id="rId21" Type="http://schemas.openxmlformats.org/officeDocument/2006/relationships/image" Target="../media/image75.wmf"/><Relationship Id="rId7" Type="http://schemas.openxmlformats.org/officeDocument/2006/relationships/image" Target="../media/image25.wmf"/><Relationship Id="rId12" Type="http://schemas.openxmlformats.org/officeDocument/2006/relationships/oleObject" Target="../embeddings/oleObject65.bin"/><Relationship Id="rId17" Type="http://schemas.openxmlformats.org/officeDocument/2006/relationships/image" Target="../media/image59.wmf"/><Relationship Id="rId25" Type="http://schemas.openxmlformats.org/officeDocument/2006/relationships/image" Target="../media/image76.wmf"/><Relationship Id="rId2" Type="http://schemas.openxmlformats.org/officeDocument/2006/relationships/oleObject" Target="../embeddings/oleObject60.bin"/><Relationship Id="rId16" Type="http://schemas.openxmlformats.org/officeDocument/2006/relationships/oleObject" Target="../embeddings/oleObject67.bin"/><Relationship Id="rId20" Type="http://schemas.openxmlformats.org/officeDocument/2006/relationships/oleObject" Target="../embeddings/oleObject69.bin"/><Relationship Id="rId29" Type="http://schemas.openxmlformats.org/officeDocument/2006/relationships/image" Target="../media/image78.wmf"/><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73.wmf"/><Relationship Id="rId24" Type="http://schemas.openxmlformats.org/officeDocument/2006/relationships/oleObject" Target="../embeddings/oleObject71.bin"/><Relationship Id="rId5" Type="http://schemas.openxmlformats.org/officeDocument/2006/relationships/image" Target="../media/image26.wmf"/><Relationship Id="rId15" Type="http://schemas.openxmlformats.org/officeDocument/2006/relationships/image" Target="../media/image58.wmf"/><Relationship Id="rId23" Type="http://schemas.openxmlformats.org/officeDocument/2006/relationships/image" Target="../media/image44.wmf"/><Relationship Id="rId28" Type="http://schemas.openxmlformats.org/officeDocument/2006/relationships/oleObject" Target="../embeddings/oleObject73.bin"/><Relationship Id="rId10" Type="http://schemas.openxmlformats.org/officeDocument/2006/relationships/oleObject" Target="../embeddings/oleObject64.bin"/><Relationship Id="rId19" Type="http://schemas.openxmlformats.org/officeDocument/2006/relationships/image" Target="../media/image74.wmf"/><Relationship Id="rId4" Type="http://schemas.openxmlformats.org/officeDocument/2006/relationships/oleObject" Target="../embeddings/oleObject61.bin"/><Relationship Id="rId9" Type="http://schemas.openxmlformats.org/officeDocument/2006/relationships/image" Target="../media/image62.wmf"/><Relationship Id="rId14" Type="http://schemas.openxmlformats.org/officeDocument/2006/relationships/oleObject" Target="../embeddings/oleObject66.bin"/><Relationship Id="rId22" Type="http://schemas.openxmlformats.org/officeDocument/2006/relationships/oleObject" Target="../embeddings/oleObject70.bin"/><Relationship Id="rId27" Type="http://schemas.openxmlformats.org/officeDocument/2006/relationships/image" Target="../media/image77.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80.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79.wmf"/><Relationship Id="rId4" Type="http://schemas.openxmlformats.org/officeDocument/2006/relationships/oleObject" Target="../embeddings/oleObject75.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 Id="rId9" Type="http://schemas.openxmlformats.org/officeDocument/2006/relationships/image" Target="../media/image8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1.bin"/><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82.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83.bin"/><Relationship Id="rId1" Type="http://schemas.openxmlformats.org/officeDocument/2006/relationships/slideLayout" Target="../slideLayouts/slideLayout4.xml"/><Relationship Id="rId6" Type="http://schemas.openxmlformats.org/officeDocument/2006/relationships/oleObject" Target="../embeddings/oleObject85.bin"/><Relationship Id="rId11" Type="http://schemas.openxmlformats.org/officeDocument/2006/relationships/image" Target="NULL"/><Relationship Id="rId5" Type="http://schemas.openxmlformats.org/officeDocument/2006/relationships/image" Target="../media/image88.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0.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91.wmf"/><Relationship Id="rId7" Type="http://schemas.openxmlformats.org/officeDocument/2006/relationships/image" Target="../media/image92.wmf"/><Relationship Id="rId2" Type="http://schemas.openxmlformats.org/officeDocument/2006/relationships/oleObject" Target="../embeddings/oleObject88.bin"/><Relationship Id="rId1" Type="http://schemas.openxmlformats.org/officeDocument/2006/relationships/slideLayout" Target="../slideLayouts/slideLayout4.xml"/><Relationship Id="rId6" Type="http://schemas.openxmlformats.org/officeDocument/2006/relationships/oleObject" Target="../embeddings/oleObject90.bin"/><Relationship Id="rId5" Type="http://schemas.openxmlformats.org/officeDocument/2006/relationships/image" Target="NULL"/><Relationship Id="rId4" Type="http://schemas.openxmlformats.org/officeDocument/2006/relationships/oleObject" Target="../embeddings/oleObject89.bin"/><Relationship Id="rId9" Type="http://schemas.openxmlformats.org/officeDocument/2006/relationships/image" Target="../media/image93.w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92.bin"/><Relationship Id="rId1" Type="http://schemas.openxmlformats.org/officeDocument/2006/relationships/slideLayout" Target="../slideLayouts/slideLayout4.xml"/><Relationship Id="rId6" Type="http://schemas.openxmlformats.org/officeDocument/2006/relationships/oleObject" Target="../embeddings/oleObject94.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97.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image" Target="../media/image91.wmf"/><Relationship Id="rId7" Type="http://schemas.openxmlformats.org/officeDocument/2006/relationships/image" Target="../media/image99.wmf"/><Relationship Id="rId2" Type="http://schemas.openxmlformats.org/officeDocument/2006/relationships/oleObject" Target="../embeddings/oleObject97.bin"/><Relationship Id="rId1" Type="http://schemas.openxmlformats.org/officeDocument/2006/relationships/slideLayout" Target="../slideLayouts/slideLayout4.xml"/><Relationship Id="rId6" Type="http://schemas.openxmlformats.org/officeDocument/2006/relationships/oleObject" Target="../embeddings/oleObject99.bin"/><Relationship Id="rId5" Type="http://schemas.openxmlformats.org/officeDocument/2006/relationships/image" Target="../media/image98.wmf"/><Relationship Id="rId4" Type="http://schemas.openxmlformats.org/officeDocument/2006/relationships/oleObject" Target="../embeddings/oleObject98.bin"/><Relationship Id="rId9" Type="http://schemas.openxmlformats.org/officeDocument/2006/relationships/image" Target="../media/image100.wmf"/></Relationships>
</file>

<file path=ppt/slides/_rels/slide65.x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3.wmf"/><Relationship Id="rId2" Type="http://schemas.openxmlformats.org/officeDocument/2006/relationships/oleObject" Target="../embeddings/oleObject101.bin"/><Relationship Id="rId1" Type="http://schemas.openxmlformats.org/officeDocument/2006/relationships/slideLayout" Target="../slideLayouts/slideLayout4.xml"/><Relationship Id="rId6" Type="http://schemas.openxmlformats.org/officeDocument/2006/relationships/oleObject" Target="../embeddings/oleObject103.bin"/><Relationship Id="rId5" Type="http://schemas.openxmlformats.org/officeDocument/2006/relationships/image" Target="../media/image102.wmf"/><Relationship Id="rId4" Type="http://schemas.openxmlformats.org/officeDocument/2006/relationships/oleObject" Target="../embeddings/oleObject102.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91.wmf"/><Relationship Id="rId7" Type="http://schemas.openxmlformats.org/officeDocument/2006/relationships/image" Target="../media/image105.wmf"/><Relationship Id="rId2" Type="http://schemas.openxmlformats.org/officeDocument/2006/relationships/oleObject" Target="../embeddings/oleObject104.bin"/><Relationship Id="rId1" Type="http://schemas.openxmlformats.org/officeDocument/2006/relationships/slideLayout" Target="../slideLayouts/slideLayout4.xml"/><Relationship Id="rId6" Type="http://schemas.openxmlformats.org/officeDocument/2006/relationships/oleObject" Target="../embeddings/oleObject106.bin"/><Relationship Id="rId5" Type="http://schemas.openxmlformats.org/officeDocument/2006/relationships/image" Target="../media/image104.wmf"/><Relationship Id="rId4" Type="http://schemas.openxmlformats.org/officeDocument/2006/relationships/oleObject" Target="../embeddings/oleObject105.bin"/><Relationship Id="rId9" Type="http://schemas.openxmlformats.org/officeDocument/2006/relationships/image" Target="../media/image106.wmf"/></Relationships>
</file>

<file path=ppt/slides/_rels/slide68.x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108.bin"/><Relationship Id="rId1" Type="http://schemas.openxmlformats.org/officeDocument/2006/relationships/slideLayout" Target="../slideLayouts/slideLayout2.xml"/><Relationship Id="rId6" Type="http://schemas.openxmlformats.org/officeDocument/2006/relationships/oleObject" Target="../embeddings/oleObject110.bin"/><Relationship Id="rId5" Type="http://schemas.openxmlformats.org/officeDocument/2006/relationships/image" Target="../media/image108.wmf"/><Relationship Id="rId4" Type="http://schemas.openxmlformats.org/officeDocument/2006/relationships/oleObject" Target="../embeddings/oleObject109.bin"/></Relationships>
</file>

<file path=ppt/slides/_rels/slide69.xml.rels><?xml version="1.0" encoding="UTF-8" standalone="yes"?>
<Relationships xmlns="http://schemas.openxmlformats.org/package/2006/relationships"><Relationship Id="rId3" Type="http://schemas.openxmlformats.org/officeDocument/2006/relationships/image" Target="../media/image110.wmf"/><Relationship Id="rId7" Type="http://schemas.openxmlformats.org/officeDocument/2006/relationships/image" Target="../media/image112.wmf"/><Relationship Id="rId2" Type="http://schemas.openxmlformats.org/officeDocument/2006/relationships/oleObject" Target="../embeddings/oleObject111.bin"/><Relationship Id="rId1" Type="http://schemas.openxmlformats.org/officeDocument/2006/relationships/slideLayout" Target="../slideLayouts/slideLayout2.xml"/><Relationship Id="rId6" Type="http://schemas.openxmlformats.org/officeDocument/2006/relationships/oleObject" Target="../embeddings/oleObject113.bin"/><Relationship Id="rId5" Type="http://schemas.openxmlformats.org/officeDocument/2006/relationships/image" Target="../media/image111.wmf"/><Relationship Id="rId4" Type="http://schemas.openxmlformats.org/officeDocument/2006/relationships/oleObject" Target="../embeddings/oleObject11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oleObject" Target="../embeddings/oleObject114.bin"/><Relationship Id="rId1" Type="http://schemas.openxmlformats.org/officeDocument/2006/relationships/slideLayout" Target="../slideLayouts/slideLayout2.xml"/><Relationship Id="rId6" Type="http://schemas.openxmlformats.org/officeDocument/2006/relationships/image" Target="../media/image115.emf"/><Relationship Id="rId5" Type="http://schemas.openxmlformats.org/officeDocument/2006/relationships/image" Target="../media/image114.wmf"/><Relationship Id="rId4" Type="http://schemas.openxmlformats.org/officeDocument/2006/relationships/oleObject" Target="../embeddings/oleObject115.bin"/></Relationships>
</file>

<file path=ppt/slides/_rels/slide71.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oleObject" Target="../embeddings/oleObject116.bin"/><Relationship Id="rId1" Type="http://schemas.openxmlformats.org/officeDocument/2006/relationships/slideLayout" Target="../slideLayouts/slideLayout2.xml"/><Relationship Id="rId4" Type="http://schemas.openxmlformats.org/officeDocument/2006/relationships/image" Target="../media/image117.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image" Target="../media/image118.emf"/><Relationship Id="rId1" Type="http://schemas.openxmlformats.org/officeDocument/2006/relationships/slideLayout" Target="../slideLayouts/slideLayout2.xml"/><Relationship Id="rId4" Type="http://schemas.openxmlformats.org/officeDocument/2006/relationships/image" Target="../media/image119.wmf"/></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image" Target="../media/image120.wmf"/><Relationship Id="rId7" Type="http://schemas.openxmlformats.org/officeDocument/2006/relationships/image" Target="../media/image122.wmf"/><Relationship Id="rId2" Type="http://schemas.openxmlformats.org/officeDocument/2006/relationships/oleObject" Target="../embeddings/oleObject118.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image" Target="../media/image124.wmf"/><Relationship Id="rId5" Type="http://schemas.openxmlformats.org/officeDocument/2006/relationships/image" Target="../media/image121.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3.wmf"/></Relationships>
</file>

<file path=ppt/slides/_rels/slide74.x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7.wmf"/><Relationship Id="rId2" Type="http://schemas.openxmlformats.org/officeDocument/2006/relationships/oleObject" Target="../embeddings/oleObject123.bin"/><Relationship Id="rId1" Type="http://schemas.openxmlformats.org/officeDocument/2006/relationships/slideLayout" Target="../slideLayouts/slideLayout2.xml"/><Relationship Id="rId6" Type="http://schemas.openxmlformats.org/officeDocument/2006/relationships/oleObject" Target="../embeddings/oleObject125.bin"/><Relationship Id="rId5" Type="http://schemas.openxmlformats.org/officeDocument/2006/relationships/image" Target="../media/image126.wmf"/><Relationship Id="rId4" Type="http://schemas.openxmlformats.org/officeDocument/2006/relationships/oleObject" Target="../embeddings/oleObject124.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31.wmf"/></Relationships>
</file>

<file path=ppt/slides/_rels/slide76.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oleObject" Target="../embeddings/oleObject131.bin"/><Relationship Id="rId1" Type="http://schemas.openxmlformats.org/officeDocument/2006/relationships/slideLayout" Target="../slideLayouts/slideLayout2.xml"/><Relationship Id="rId6" Type="http://schemas.openxmlformats.org/officeDocument/2006/relationships/image" Target="../media/image135.emf"/><Relationship Id="rId5" Type="http://schemas.openxmlformats.org/officeDocument/2006/relationships/image" Target="../media/image134.wmf"/><Relationship Id="rId4" Type="http://schemas.openxmlformats.org/officeDocument/2006/relationships/oleObject" Target="../embeddings/oleObject132.bin"/></Relationships>
</file>

<file path=ppt/slides/_rels/slide77.x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8.wmf"/><Relationship Id="rId2" Type="http://schemas.openxmlformats.org/officeDocument/2006/relationships/oleObject" Target="../embeddings/oleObject133.bin"/><Relationship Id="rId1" Type="http://schemas.openxmlformats.org/officeDocument/2006/relationships/slideLayout" Target="../slideLayouts/slideLayout2.xml"/><Relationship Id="rId6" Type="http://schemas.openxmlformats.org/officeDocument/2006/relationships/oleObject" Target="../embeddings/oleObject135.bin"/><Relationship Id="rId5" Type="http://schemas.openxmlformats.org/officeDocument/2006/relationships/image" Target="../media/image137.wmf"/><Relationship Id="rId4" Type="http://schemas.openxmlformats.org/officeDocument/2006/relationships/oleObject" Target="../embeddings/oleObject134.bin"/></Relationships>
</file>

<file path=ppt/slides/_rels/slide78.x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3" Type="http://schemas.openxmlformats.org/officeDocument/2006/relationships/oleObject" Target="../embeddings/oleObject142.bin"/><Relationship Id="rId18" Type="http://schemas.openxmlformats.org/officeDocument/2006/relationships/image" Target="../media/image100.wmf"/><Relationship Id="rId26" Type="http://schemas.openxmlformats.org/officeDocument/2006/relationships/oleObject" Target="../embeddings/oleObject149.bin"/><Relationship Id="rId39" Type="http://schemas.openxmlformats.org/officeDocument/2006/relationships/image" Target="../media/image144.wmf"/><Relationship Id="rId21" Type="http://schemas.openxmlformats.org/officeDocument/2006/relationships/image" Target="../media/image104.wmf"/><Relationship Id="rId34" Type="http://schemas.openxmlformats.org/officeDocument/2006/relationships/oleObject" Target="../embeddings/oleObject153.bin"/><Relationship Id="rId42" Type="http://schemas.openxmlformats.org/officeDocument/2006/relationships/oleObject" Target="../embeddings/oleObject157.bin"/><Relationship Id="rId7" Type="http://schemas.openxmlformats.org/officeDocument/2006/relationships/image" Target="../media/image91.wmf"/><Relationship Id="rId2" Type="http://schemas.openxmlformats.org/officeDocument/2006/relationships/oleObject" Target="../embeddings/oleObject136.bin"/><Relationship Id="rId16" Type="http://schemas.openxmlformats.org/officeDocument/2006/relationships/image" Target="../media/image99.wmf"/><Relationship Id="rId20" Type="http://schemas.openxmlformats.org/officeDocument/2006/relationships/oleObject" Target="../embeddings/oleObject146.bin"/><Relationship Id="rId29" Type="http://schemas.openxmlformats.org/officeDocument/2006/relationships/image" Target="../media/image109.wmf"/><Relationship Id="rId41" Type="http://schemas.openxmlformats.org/officeDocument/2006/relationships/image" Target="../media/image145.wmf"/><Relationship Id="rId1" Type="http://schemas.openxmlformats.org/officeDocument/2006/relationships/slideLayout" Target="../slideLayouts/slideLayout2.xml"/><Relationship Id="rId6" Type="http://schemas.openxmlformats.org/officeDocument/2006/relationships/oleObject" Target="../embeddings/oleObject138.bin"/><Relationship Id="rId11" Type="http://schemas.openxmlformats.org/officeDocument/2006/relationships/image" Target="../media/image93.wmf"/><Relationship Id="rId24" Type="http://schemas.openxmlformats.org/officeDocument/2006/relationships/oleObject" Target="../embeddings/oleObject148.bin"/><Relationship Id="rId32" Type="http://schemas.openxmlformats.org/officeDocument/2006/relationships/oleObject" Target="../embeddings/oleObject152.bin"/><Relationship Id="rId37" Type="http://schemas.openxmlformats.org/officeDocument/2006/relationships/image" Target="../media/image143.wmf"/><Relationship Id="rId40" Type="http://schemas.openxmlformats.org/officeDocument/2006/relationships/oleObject" Target="../embeddings/oleObject156.bin"/><Relationship Id="rId5" Type="http://schemas.openxmlformats.org/officeDocument/2006/relationships/image" Target="NULL"/><Relationship Id="rId15" Type="http://schemas.openxmlformats.org/officeDocument/2006/relationships/oleObject" Target="../embeddings/oleObject143.bin"/><Relationship Id="rId23" Type="http://schemas.openxmlformats.org/officeDocument/2006/relationships/image" Target="../media/image105.wmf"/><Relationship Id="rId28" Type="http://schemas.openxmlformats.org/officeDocument/2006/relationships/oleObject" Target="../embeddings/oleObject150.bin"/><Relationship Id="rId36" Type="http://schemas.openxmlformats.org/officeDocument/2006/relationships/oleObject" Target="../embeddings/oleObject154.bin"/><Relationship Id="rId10" Type="http://schemas.openxmlformats.org/officeDocument/2006/relationships/oleObject" Target="../embeddings/oleObject140.bin"/><Relationship Id="rId19" Type="http://schemas.openxmlformats.org/officeDocument/2006/relationships/oleObject" Target="../embeddings/oleObject145.bin"/><Relationship Id="rId31" Type="http://schemas.openxmlformats.org/officeDocument/2006/relationships/image" Target="../media/image110.wmf"/><Relationship Id="rId4" Type="http://schemas.openxmlformats.org/officeDocument/2006/relationships/oleObject" Target="../embeddings/oleObject137.bin"/><Relationship Id="rId9" Type="http://schemas.openxmlformats.org/officeDocument/2006/relationships/image" Target="../media/image92.wmf"/><Relationship Id="rId14" Type="http://schemas.openxmlformats.org/officeDocument/2006/relationships/image" Target="../media/image98.wmf"/><Relationship Id="rId22" Type="http://schemas.openxmlformats.org/officeDocument/2006/relationships/oleObject" Target="../embeddings/oleObject147.bin"/><Relationship Id="rId27" Type="http://schemas.openxmlformats.org/officeDocument/2006/relationships/image" Target="../media/image107.wmf"/><Relationship Id="rId30" Type="http://schemas.openxmlformats.org/officeDocument/2006/relationships/oleObject" Target="../embeddings/oleObject151.bin"/><Relationship Id="rId35" Type="http://schemas.openxmlformats.org/officeDocument/2006/relationships/image" Target="../media/image142.wmf"/><Relationship Id="rId43" Type="http://schemas.openxmlformats.org/officeDocument/2006/relationships/image" Target="../media/image146.wmf"/><Relationship Id="rId8" Type="http://schemas.openxmlformats.org/officeDocument/2006/relationships/oleObject" Target="../embeddings/oleObject139.bin"/><Relationship Id="rId3" Type="http://schemas.openxmlformats.org/officeDocument/2006/relationships/image" Target="../media/image87.wmf"/><Relationship Id="rId12" Type="http://schemas.openxmlformats.org/officeDocument/2006/relationships/oleObject" Target="../embeddings/oleObject141.bin"/><Relationship Id="rId17" Type="http://schemas.openxmlformats.org/officeDocument/2006/relationships/oleObject" Target="../embeddings/oleObject144.bin"/><Relationship Id="rId25" Type="http://schemas.openxmlformats.org/officeDocument/2006/relationships/image" Target="../media/image106.wmf"/><Relationship Id="rId33" Type="http://schemas.openxmlformats.org/officeDocument/2006/relationships/image" Target="../media/image141.wmf"/><Relationship Id="rId38" Type="http://schemas.openxmlformats.org/officeDocument/2006/relationships/oleObject" Target="../embeddings/oleObject15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normAutofit/>
          </a:bodyPr>
          <a:lstStyle/>
          <a:p>
            <a:pPr>
              <a:lnSpc>
                <a:spcPct val="80000"/>
              </a:lnSpc>
              <a:buNone/>
            </a:pPr>
            <a:r>
              <a:rPr lang="en-US" sz="2400" dirty="0"/>
              <a:t>The class grade will consist of the following elements:  daily reading quizzes, 13 homework assignments, 5 exams. The final grade will be based on the following (approximate) weighting.</a:t>
            </a:r>
          </a:p>
        </p:txBody>
      </p:sp>
      <p:graphicFrame>
        <p:nvGraphicFramePr>
          <p:cNvPr id="8" name="Content Placeholder 7">
            <a:extLst>
              <a:ext uri="{FF2B5EF4-FFF2-40B4-BE49-F238E27FC236}">
                <a16:creationId xmlns:a16="http://schemas.microsoft.com/office/drawing/2014/main" id="{CB26D010-CD77-E0EA-E6F4-2D617D64DFA3}"/>
              </a:ext>
            </a:extLst>
          </p:cNvPr>
          <p:cNvGraphicFramePr>
            <a:graphicFrameLocks noGrp="1"/>
          </p:cNvGraphicFramePr>
          <p:nvPr>
            <p:ph sz="half" idx="2"/>
            <p:extLst>
              <p:ext uri="{D42A27DB-BD31-4B8C-83A1-F6EECF244321}">
                <p14:modId xmlns:p14="http://schemas.microsoft.com/office/powerpoint/2010/main" val="791093513"/>
              </p:ext>
            </p:extLst>
          </p:nvPr>
        </p:nvGraphicFramePr>
        <p:xfrm>
          <a:off x="3124200" y="3459943"/>
          <a:ext cx="2110740" cy="2987040"/>
        </p:xfrm>
        <a:graphic>
          <a:graphicData uri="http://schemas.openxmlformats.org/drawingml/2006/table">
            <a:tbl>
              <a:tblPr/>
              <a:tblGrid>
                <a:gridCol w="1712045">
                  <a:extLst>
                    <a:ext uri="{9D8B030D-6E8A-4147-A177-3AD203B41FA5}">
                      <a16:colId xmlns:a16="http://schemas.microsoft.com/office/drawing/2014/main" val="3388513577"/>
                    </a:ext>
                  </a:extLst>
                </a:gridCol>
                <a:gridCol w="398695">
                  <a:extLst>
                    <a:ext uri="{9D8B030D-6E8A-4147-A177-3AD203B41FA5}">
                      <a16:colId xmlns:a16="http://schemas.microsoft.com/office/drawing/2014/main" val="684281673"/>
                    </a:ext>
                  </a:extLst>
                </a:gridCol>
              </a:tblGrid>
              <a:tr h="76200">
                <a:tc>
                  <a:txBody>
                    <a:bodyPr/>
                    <a:lstStyle/>
                    <a:p>
                      <a:r>
                        <a:rPr lang="en-US">
                          <a:effectLst/>
                        </a:rPr>
                        <a:t>Exam Prep Assignments</a:t>
                      </a:r>
                    </a:p>
                  </a:txBody>
                  <a:tcPr marL="0" marR="0" marT="0" marB="0">
                    <a:lnL>
                      <a:noFill/>
                    </a:lnL>
                    <a:lnR>
                      <a:noFill/>
                    </a:lnR>
                    <a:lnT>
                      <a:noFill/>
                    </a:lnT>
                    <a:lnB>
                      <a:noFill/>
                    </a:lnB>
                    <a:solidFill>
                      <a:srgbClr val="FFFFFF"/>
                    </a:solidFill>
                  </a:tcPr>
                </a:tc>
                <a:tc>
                  <a:txBody>
                    <a:bodyPr/>
                    <a:lstStyle/>
                    <a:p>
                      <a:r>
                        <a:rPr lang="en-US">
                          <a:effectLst/>
                        </a:rPr>
                        <a:t>20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1841786"/>
                  </a:ext>
                </a:extLst>
              </a:tr>
              <a:tr h="236220">
                <a:tc>
                  <a:txBody>
                    <a:bodyPr/>
                    <a:lstStyle/>
                    <a:p>
                      <a:r>
                        <a:rPr lang="en-US">
                          <a:effectLst/>
                        </a:rPr>
                        <a:t>Reading Assignments</a:t>
                      </a:r>
                    </a:p>
                  </a:txBody>
                  <a:tcPr marL="0" marR="0" marT="0" marB="0">
                    <a:lnL>
                      <a:noFill/>
                    </a:lnL>
                    <a:lnR>
                      <a:noFill/>
                    </a:lnR>
                    <a:lnT>
                      <a:noFill/>
                    </a:lnT>
                    <a:lnB>
                      <a:noFill/>
                    </a:lnB>
                    <a:solidFill>
                      <a:srgbClr val="FFFFFF"/>
                    </a:solidFill>
                  </a:tcPr>
                </a:tc>
                <a:tc>
                  <a:txBody>
                    <a:bodyPr/>
                    <a:lstStyle/>
                    <a:p>
                      <a:r>
                        <a:rPr lang="en-US">
                          <a:effectLst/>
                        </a:rPr>
                        <a:t>10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022255635"/>
                  </a:ext>
                </a:extLst>
              </a:tr>
              <a:tr h="182880">
                <a:tc>
                  <a:txBody>
                    <a:bodyPr/>
                    <a:lstStyle/>
                    <a:p>
                      <a:r>
                        <a:rPr lang="en-US">
                          <a:effectLst/>
                        </a:rPr>
                        <a:t>Exam 1</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18344952"/>
                  </a:ext>
                </a:extLst>
              </a:tr>
              <a:tr h="403860">
                <a:tc>
                  <a:txBody>
                    <a:bodyPr/>
                    <a:lstStyle/>
                    <a:p>
                      <a:r>
                        <a:rPr lang="en-US">
                          <a:effectLst/>
                        </a:rPr>
                        <a:t>Exam 2</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128105025"/>
                  </a:ext>
                </a:extLst>
              </a:tr>
              <a:tr h="403860">
                <a:tc>
                  <a:txBody>
                    <a:bodyPr/>
                    <a:lstStyle/>
                    <a:p>
                      <a:r>
                        <a:rPr lang="en-US">
                          <a:effectLst/>
                        </a:rPr>
                        <a:t>Exam 3</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314163616"/>
                  </a:ext>
                </a:extLst>
              </a:tr>
              <a:tr h="403860">
                <a:tc>
                  <a:txBody>
                    <a:bodyPr/>
                    <a:lstStyle/>
                    <a:p>
                      <a:r>
                        <a:rPr lang="en-US">
                          <a:effectLst/>
                        </a:rPr>
                        <a:t>Exam 4</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24473332"/>
                  </a:ext>
                </a:extLst>
              </a:tr>
              <a:tr h="403860">
                <a:tc>
                  <a:txBody>
                    <a:bodyPr/>
                    <a:lstStyle/>
                    <a:p>
                      <a:r>
                        <a:rPr lang="en-US">
                          <a:effectLst/>
                        </a:rPr>
                        <a:t>Final</a:t>
                      </a:r>
                    </a:p>
                  </a:txBody>
                  <a:tcPr marL="0" marR="0" marT="0" marB="0">
                    <a:lnL>
                      <a:noFill/>
                    </a:lnL>
                    <a:lnR>
                      <a:noFill/>
                    </a:lnR>
                    <a:lnT>
                      <a:noFill/>
                    </a:lnT>
                    <a:lnB>
                      <a:noFill/>
                    </a:lnB>
                    <a:solidFill>
                      <a:srgbClr val="FFFFFF"/>
                    </a:solidFill>
                  </a:tcPr>
                </a:tc>
                <a:tc>
                  <a:txBody>
                    <a:bodyPr/>
                    <a:lstStyle/>
                    <a:p>
                      <a:r>
                        <a:rPr lang="en-US" dirty="0">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59747649"/>
                  </a:ext>
                </a:extLst>
              </a:tr>
            </a:tbl>
          </a:graphicData>
        </a:graphic>
      </p:graphicFrame>
      <p:sp>
        <p:nvSpPr>
          <p:cNvPr id="9" name="Rectangle 2">
            <a:extLst>
              <a:ext uri="{FF2B5EF4-FFF2-40B4-BE49-F238E27FC236}">
                <a16:creationId xmlns:a16="http://schemas.microsoft.com/office/drawing/2014/main" id="{B0585D85-7506-3379-596B-FA81B3319430}"/>
              </a:ext>
            </a:extLst>
          </p:cNvPr>
          <p:cNvSpPr>
            <a:spLocks noChangeArrowheads="1"/>
          </p:cNvSpPr>
          <p:nvPr/>
        </p:nvSpPr>
        <p:spPr bwMode="auto">
          <a:xfrm>
            <a:off x="3200083" y="30484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17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normAutofit/>
          </a:bodyPr>
          <a:lstStyle/>
          <a:p>
            <a:pPr>
              <a:lnSpc>
                <a:spcPct val="80000"/>
              </a:lnSpc>
            </a:pPr>
            <a:r>
              <a:rPr lang="en-US" sz="1800" dirty="0"/>
              <a:t>I will call these “Exam Prep” assignments because that is what they are!</a:t>
            </a:r>
          </a:p>
          <a:p>
            <a:pPr>
              <a:lnSpc>
                <a:spcPct val="80000"/>
              </a:lnSpc>
            </a:pPr>
            <a:r>
              <a:rPr lang="en-US" sz="1800" dirty="0"/>
              <a:t>Between 6 and 11 problems (sometimes more, sometimes less) will be assigned from each chapter. .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a:t>Solution Manuals</a:t>
            </a:r>
          </a:p>
        </p:txBody>
      </p:sp>
      <p:sp>
        <p:nvSpPr>
          <p:cNvPr id="41988" name="Rectangle 3"/>
          <p:cNvSpPr>
            <a:spLocks noGrp="1" noChangeArrowheads="1"/>
          </p:cNvSpPr>
          <p:nvPr>
            <p:ph type="body" idx="1"/>
          </p:nvPr>
        </p:nvSpPr>
        <p:spPr>
          <a:xfrm>
            <a:off x="457200" y="1600200"/>
            <a:ext cx="8229600" cy="3074988"/>
          </a:xfrm>
        </p:spPr>
        <p:txBody>
          <a:bodyPr>
            <a:normAutofit/>
          </a:bodyPr>
          <a:lstStyle/>
          <a:p>
            <a:pPr eaLnBrk="1" hangingPunct="1">
              <a:lnSpc>
                <a:spcPct val="80000"/>
              </a:lnSpc>
            </a:pPr>
            <a:r>
              <a:rPr lang="en-US" sz="1800" dirty="0"/>
              <a:t>I am aware that there are online businesses that will do your homework for you.</a:t>
            </a:r>
          </a:p>
          <a:p>
            <a:pPr eaLnBrk="1" hangingPunct="1">
              <a:lnSpc>
                <a:spcPct val="80000"/>
              </a:lnSpc>
            </a:pPr>
            <a:r>
              <a:rPr lang="en-US" sz="1800" dirty="0"/>
              <a:t>I know that you are not so silly as to fall into this trap.</a:t>
            </a:r>
          </a:p>
          <a:p>
            <a:pPr eaLnBrk="1" hangingPunct="1">
              <a:lnSpc>
                <a:spcPct val="80000"/>
              </a:lnSpc>
            </a:pPr>
            <a:r>
              <a:rPr lang="en-US" sz="1800" dirty="0"/>
              <a:t>I have to talk about this anyway because I will feel negligent if I don’t</a:t>
            </a:r>
          </a:p>
          <a:p>
            <a:pPr eaLnBrk="1" hangingPunct="1">
              <a:lnSpc>
                <a:spcPct val="80000"/>
              </a:lnSpc>
            </a:pPr>
            <a:r>
              <a:rPr lang="en-US" sz="1800" dirty="0"/>
              <a:t>To copy a solution from someone else without noting that you have done so is to commit plagiarism. Since this is a violation of the Honor Code, please do not do this. </a:t>
            </a:r>
          </a:p>
          <a:p>
            <a:pPr eaLnBrk="1" hangingPunct="1">
              <a:lnSpc>
                <a:spcPct val="80000"/>
              </a:lnSpc>
            </a:pPr>
            <a:r>
              <a:rPr lang="en-US" sz="1800" dirty="0"/>
              <a:t>Also note that the homework process requires much more than is provided in the solutions given by the online folks. If you limit your solution to what is in the manual, the best you could hope for is half credit. </a:t>
            </a:r>
          </a:p>
          <a:p>
            <a:pPr eaLnBrk="1" hangingPunct="1">
              <a:lnSpc>
                <a:spcPct val="80000"/>
              </a:lnSpc>
            </a:pPr>
            <a:r>
              <a:rPr lang="en-US" sz="1800" dirty="0"/>
              <a:t>Consistently using the online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online help might be a reasonable use of a solution these businesses, but be sure to form your own solution.  Consulting a physics tutor or talking to me might be even better.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23</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dirty="0"/>
              <a:t>There will be a quiz held every lecture period.  They are in I-Learn</a:t>
            </a:r>
          </a:p>
          <a:p>
            <a:pPr eaLnBrk="1" hangingPunct="1">
              <a:lnSpc>
                <a:spcPct val="90000"/>
              </a:lnSpc>
            </a:pPr>
            <a:endParaRPr lang="en-US" sz="2400" dirty="0"/>
          </a:p>
          <a:p>
            <a:pPr eaLnBrk="1" hangingPunct="1">
              <a:lnSpc>
                <a:spcPct val="90000"/>
              </a:lnSpc>
            </a:pPr>
            <a:r>
              <a:rPr lang="en-US" sz="2400" dirty="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24</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25</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dirty="0"/>
              <a:t>Active class </a:t>
            </a:r>
          </a:p>
          <a:p>
            <a:pPr eaLnBrk="1" hangingPunct="1"/>
            <a:r>
              <a:rPr lang="en-US" dirty="0"/>
              <a:t>Mix of old-fashioned lecture and flipped classroom</a:t>
            </a:r>
          </a:p>
          <a:p>
            <a:pPr eaLnBrk="1" hangingPunct="1"/>
            <a:r>
              <a:rPr lang="en-US" dirty="0"/>
              <a:t>Emphasis on concepts on lecture days</a:t>
            </a:r>
          </a:p>
          <a:p>
            <a:pPr eaLnBrk="1" hangingPunct="1"/>
            <a:r>
              <a:rPr lang="en-US" dirty="0"/>
              <a:t>Emphasis on problem solving on </a:t>
            </a:r>
            <a:r>
              <a:rPr lang="en-US"/>
              <a:t>Exam Prep </a:t>
            </a:r>
            <a:r>
              <a:rPr lang="en-US" dirty="0"/>
              <a:t>days</a:t>
            </a:r>
          </a:p>
          <a:p>
            <a:pPr eaLnBrk="1" hangingPunct="1"/>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dirty="0"/>
              <a:t>Hook’s Law</a:t>
            </a:r>
          </a:p>
          <a:p>
            <a:pPr lvl="1"/>
            <a:r>
              <a:rPr lang="en-US" sz="1800" dirty="0"/>
              <a:t>Not always applicable</a:t>
            </a:r>
          </a:p>
          <a:p>
            <a:r>
              <a:rPr lang="en-US" sz="2000" dirty="0"/>
              <a:t>Force is directed toward equilibrium point</a:t>
            </a:r>
          </a:p>
          <a:p>
            <a:endParaRPr lang="en-US" sz="2000" dirty="0"/>
          </a:p>
          <a:p>
            <a:endParaRPr lang="en-US" sz="2000" dirty="0"/>
          </a:p>
          <a:p>
            <a:endParaRPr lang="en-US" sz="2000" dirty="0"/>
          </a:p>
          <a:p>
            <a:r>
              <a:rPr lang="en-US" sz="2000" dirty="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name="Equation" r:id="rId2" imgW="672808" imgH="228501" progId="Equation.3">
                  <p:embed/>
                </p:oleObj>
              </mc:Choice>
              <mc:Fallback>
                <p:oleObj name="Equation" r:id="rId2" imgW="672808" imgH="228501" progId="Equation.3">
                  <p:embed/>
                  <p:pic>
                    <p:nvPicPr>
                      <p:cNvPr id="157954" name="Object 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name="Equation" r:id="rId4" imgW="685800" imgH="228600" progId="Equation.3">
                  <p:embed/>
                </p:oleObj>
              </mc:Choice>
              <mc:Fallback>
                <p:oleObj name="Equation" r:id="rId4" imgW="685800" imgH="228600" progId="Equation.3">
                  <p:embed/>
                  <p:pic>
                    <p:nvPicPr>
                      <p:cNvPr id="157956"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157958" name="Object 2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59887" name="Object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name="Equation" r:id="rId2" imgW="1041120" imgH="634680" progId="Equation.3">
                  <p:embed/>
                </p:oleObj>
              </mc:Choice>
              <mc:Fallback>
                <p:oleObj name="Equation" r:id="rId2" imgW="1041120" imgH="634680" progId="Equation.3">
                  <p:embed/>
                  <p:pic>
                    <p:nvPicPr>
                      <p:cNvPr id="160951" name="Object 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name="Equation" r:id="rId4" imgW="1117440" imgH="253800" progId="Equation.3">
                  <p:embed/>
                </p:oleObj>
              </mc:Choice>
              <mc:Fallback>
                <p:oleObj name="Equation" r:id="rId4" imgW="1117440" imgH="253800" progId="Equation.3">
                  <p:embed/>
                  <p:pic>
                    <p:nvPicPr>
                      <p:cNvPr id="160955" name="Object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name="Equation" r:id="rId6" imgW="1968480" imgH="838080" progId="Equation.3">
                  <p:embed/>
                </p:oleObj>
              </mc:Choice>
              <mc:Fallback>
                <p:oleObj name="Equation" r:id="rId6" imgW="1968480" imgH="838080" progId="Equation.3">
                  <p:embed/>
                  <p:pic>
                    <p:nvPicPr>
                      <p:cNvPr id="160956" name="Object 1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name="Equation" r:id="rId8" imgW="317160" imgH="228600" progId="Equation.3">
                    <p:embed/>
                  </p:oleObj>
                </mc:Choice>
                <mc:Fallback>
                  <p:oleObj name="Equation" r:id="rId8" imgW="317160" imgH="228600" progId="Equation.3">
                    <p:embed/>
                    <p:pic>
                      <p:nvPicPr>
                        <p:cNvPr id="160843"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name="Equation" r:id="rId10" imgW="355320" imgH="177480" progId="Equation.3">
                    <p:embed/>
                  </p:oleObj>
                </mc:Choice>
                <mc:Fallback>
                  <p:oleObj name="Equation" r:id="rId10" imgW="355320" imgH="177480" progId="Equation.3">
                    <p:embed/>
                    <p:pic>
                      <p:nvPicPr>
                        <p:cNvPr id="160936" name="Object 1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name="Equation" r:id="rId12" imgW="342720" imgH="228600" progId="Equation.3">
                    <p:embed/>
                  </p:oleObj>
                </mc:Choice>
                <mc:Fallback>
                  <p:oleObj name="Equation" r:id="rId12" imgW="342720" imgH="228600" progId="Equation.3">
                    <p:embed/>
                    <p:pic>
                      <p:nvPicPr>
                        <p:cNvPr id="160940" name="Object 1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name="Equation" r:id="rId14" imgW="215640" imgH="177480" progId="Equation.3">
                    <p:embed/>
                  </p:oleObj>
                </mc:Choice>
                <mc:Fallback>
                  <p:oleObj name="Equation" r:id="rId14" imgW="215640" imgH="177480" progId="Equation.3">
                    <p:embed/>
                    <p:pic>
                      <p:nvPicPr>
                        <p:cNvPr id="160949" name="Object 1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name="Equation" r:id="rId16" imgW="241200" imgH="139680" progId="Equation.3">
                    <p:embed/>
                  </p:oleObj>
                </mc:Choice>
                <mc:Fallback>
                  <p:oleObj name="Equation" r:id="rId16" imgW="241200" imgH="139680" progId="Equation.3">
                    <p:embed/>
                    <p:pic>
                      <p:nvPicPr>
                        <p:cNvPr id="160985" name="Object 2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name="Equation" r:id="rId2" imgW="863280" imgH="419040" progId="Equation.3">
                  <p:embed/>
                </p:oleObj>
              </mc:Choice>
              <mc:Fallback>
                <p:oleObj name="Equation" r:id="rId2" imgW="863280" imgH="419040" progId="Equation.3">
                  <p:embed/>
                  <p:pic>
                    <p:nvPicPr>
                      <p:cNvPr id="178214"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178215"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name="Equation" r:id="rId6" imgW="812520" imgH="419040" progId="Equation.3">
                  <p:embed/>
                </p:oleObj>
              </mc:Choice>
              <mc:Fallback>
                <p:oleObj name="Equation" r:id="rId6" imgW="812520" imgH="419040" progId="Equation.3">
                  <p:embed/>
                  <p:pic>
                    <p:nvPicPr>
                      <p:cNvPr id="178216"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78218"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7822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 do you plan to be?</a:t>
            </a:r>
          </a:p>
          <a:p>
            <a:pPr lvl="1">
              <a:lnSpc>
                <a:spcPct val="90000"/>
              </a:lnSpc>
            </a:pPr>
            <a:r>
              <a:rPr lang="en-US" dirty="0"/>
              <a:t>Aeronautical was very popular</a:t>
            </a:r>
          </a:p>
          <a:p>
            <a:pPr lvl="1">
              <a:lnSpc>
                <a:spcPct val="90000"/>
              </a:lnSpc>
            </a:pPr>
            <a:r>
              <a:rPr lang="en-US" dirty="0"/>
              <a:t>Design</a:t>
            </a:r>
          </a:p>
          <a:p>
            <a:pPr lvl="1">
              <a:lnSpc>
                <a:spcPct val="90000"/>
              </a:lnSpc>
            </a:pPr>
            <a:r>
              <a:rPr lang="en-US" dirty="0"/>
              <a:t>Not sure yet</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name="Equation" r:id="rId2" imgW="1218960" imgH="431640" progId="Equation.3">
                  <p:embed/>
                </p:oleObj>
              </mc:Choice>
              <mc:Fallback>
                <p:oleObj name="Equation" r:id="rId2" imgW="1218960" imgH="431640" progId="Equation.3">
                  <p:embed/>
                  <p:pic>
                    <p:nvPicPr>
                      <p:cNvPr id="183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833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name="Equation" r:id="rId6" imgW="1587240" imgH="1028520" progId="Equation.3">
                  <p:embed/>
                </p:oleObj>
              </mc:Choice>
              <mc:Fallback>
                <p:oleObj name="Equation" r:id="rId6" imgW="1587240" imgH="1028520" progId="Equation.3">
                  <p:embed/>
                  <p:pic>
                    <p:nvPicPr>
                      <p:cNvPr id="18330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name="Equation" r:id="rId2" imgW="2273040" imgH="660240" progId="Equation.3">
                  <p:embed/>
                </p:oleObj>
              </mc:Choice>
              <mc:Fallback>
                <p:oleObj name="Equation" r:id="rId2" imgW="2273040" imgH="660240" progId="Equation.3">
                  <p:embed/>
                  <p:pic>
                    <p:nvPicPr>
                      <p:cNvPr id="1843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name="Equation" r:id="rId4" imgW="507960" imgH="393480" progId="Equation.3">
                  <p:embed/>
                </p:oleObj>
              </mc:Choice>
              <mc:Fallback>
                <p:oleObj name="Equation" r:id="rId4" imgW="507960" imgH="393480" progId="Equation.3">
                  <p:embed/>
                  <p:pic>
                    <p:nvPicPr>
                      <p:cNvPr id="184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name="Equation" r:id="rId6" imgW="1206360" imgH="215640" progId="Equation.3">
                  <p:embed/>
                </p:oleObj>
              </mc:Choice>
              <mc:Fallback>
                <p:oleObj name="Equation" r:id="rId6" imgW="1206360" imgH="215640" progId="Equation.3">
                  <p:embed/>
                  <p:pic>
                    <p:nvPicPr>
                      <p:cNvPr id="18432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name="Equation" r:id="rId2" imgW="939600" imgH="444240" progId="Equation.3">
                  <p:embed/>
                </p:oleObj>
              </mc:Choice>
              <mc:Fallback>
                <p:oleObj name="Equation" r:id="rId2" imgW="939600" imgH="444240" progId="Equation.3">
                  <p:embed/>
                  <p:pic>
                    <p:nvPicPr>
                      <p:cNvPr id="1853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name="Equation" r:id="rId4" imgW="380880" imgH="672840" progId="Equation.3">
                  <p:embed/>
                </p:oleObj>
              </mc:Choice>
              <mc:Fallback>
                <p:oleObj name="Equation" r:id="rId4" imgW="380880" imgH="672840" progId="Equation.3">
                  <p:embed/>
                  <p:pic>
                    <p:nvPicPr>
                      <p:cNvPr id="1853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6"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2"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name="Equation" r:id="rId3" imgW="787320" imgH="419040" progId="Equation.3">
                  <p:embed/>
                </p:oleObj>
              </mc:Choice>
              <mc:Fallback>
                <p:oleObj name="Equation" r:id="rId3" imgW="787320" imgH="419040" progId="Equation.3">
                  <p:embed/>
                  <p:pic>
                    <p:nvPicPr>
                      <p:cNvPr id="1863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name="Equation" r:id="rId5" imgW="800100" imgH="889000" progId="Equation.3">
                  <p:embed/>
                </p:oleObj>
              </mc:Choice>
              <mc:Fallback>
                <p:oleObj name="Equation" r:id="rId5" imgW="800100" imgH="889000" progId="Equation.3">
                  <p:embed/>
                  <p:pic>
                    <p:nvPicPr>
                      <p:cNvPr id="1863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name="Equation" r:id="rId2" imgW="1193760" imgH="215640" progId="Equation.3">
                  <p:embed/>
                </p:oleObj>
              </mc:Choice>
              <mc:Fallback>
                <p:oleObj name="Equation" r:id="rId2" imgW="1193760" imgH="215640" progId="Equation.3">
                  <p:embed/>
                  <p:pic>
                    <p:nvPicPr>
                      <p:cNvPr id="187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name="Equation" r:id="rId4" imgW="1955520" imgH="393480" progId="Equation.3">
                  <p:embed/>
                </p:oleObj>
              </mc:Choice>
              <mc:Fallback>
                <p:oleObj name="Equation" r:id="rId4" imgW="1955520" imgH="393480" progId="Equation.3">
                  <p:embed/>
                  <p:pic>
                    <p:nvPicPr>
                      <p:cNvPr id="18740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name="Equation" r:id="rId6" imgW="1459866" imgH="444307" progId="Equation.3">
                  <p:embed/>
                </p:oleObj>
              </mc:Choice>
              <mc:Fallback>
                <p:oleObj name="Equation" r:id="rId6" imgW="1459866" imgH="444307" progId="Equation.3">
                  <p:embed/>
                  <p:pic>
                    <p:nvPicPr>
                      <p:cNvPr id="1874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name="Equation" r:id="rId8" imgW="1930320" imgH="660240" progId="Equation.3">
                  <p:embed/>
                </p:oleObj>
              </mc:Choice>
              <mc:Fallback>
                <p:oleObj name="Equation" r:id="rId8" imgW="1930320" imgH="660240" progId="Equation.3">
                  <p:embed/>
                  <p:pic>
                    <p:nvPicPr>
                      <p:cNvPr id="187406"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18740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89584" name="Object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295" cy="194"/>
            </a:xfrm>
            <a:prstGeom prst="rect">
              <a:avLst/>
            </a:prstGeom>
            <a:noFill/>
            <a:ln w="9525">
              <a:noFill/>
              <a:miter lim="800000"/>
              <a:headEnd/>
              <a:tailEnd/>
            </a:ln>
            <a:effectLst/>
          </p:spPr>
          <p:txBody>
            <a:bodyPr wrap="none">
              <a:spAutoFit/>
            </a:bodyPr>
            <a:lstStyle/>
            <a:p>
              <a:r>
                <a:rPr lang="en-US" sz="1400" dirty="0">
                  <a:solidFill>
                    <a:srgbClr val="00B050"/>
                  </a:solidFill>
                </a:rPr>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07" cy="194"/>
            </a:xfrm>
            <a:prstGeom prst="rect">
              <a:avLst/>
            </a:prstGeom>
            <a:noFill/>
            <a:ln w="9525">
              <a:noFill/>
              <a:miter lim="800000"/>
              <a:headEnd/>
              <a:tailEnd/>
            </a:ln>
            <a:effectLst/>
          </p:spPr>
          <p:txBody>
            <a:bodyPr wrap="none">
              <a:spAutoFit/>
            </a:bodyPr>
            <a:lstStyle/>
            <a:p>
              <a:r>
                <a:rPr lang="en-US" sz="1400" dirty="0">
                  <a:solidFill>
                    <a:srgbClr val="00B050"/>
                  </a:solidFill>
                </a:rPr>
                <a:t>V</a:t>
              </a:r>
              <a:r>
                <a:rPr lang="en-US" sz="1400" baseline="-25000" dirty="0">
                  <a:solidFill>
                    <a:srgbClr val="00B050"/>
                  </a:solidFill>
                </a:rPr>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rgbClr val="00B050"/>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295" cy="194"/>
            </a:xfrm>
            <a:prstGeom prst="rect">
              <a:avLst/>
            </a:prstGeom>
            <a:noFill/>
            <a:ln w="9525">
              <a:noFill/>
              <a:miter lim="800000"/>
              <a:headEnd/>
              <a:tailEnd/>
            </a:ln>
            <a:effectLst/>
          </p:spPr>
          <p:txBody>
            <a:bodyPr wrap="none">
              <a:spAutoFit/>
            </a:bodyPr>
            <a:lstStyle/>
            <a:p>
              <a:r>
                <a:rPr lang="en-US" sz="1400" dirty="0">
                  <a:solidFill>
                    <a:srgbClr val="00B050"/>
                  </a:solidFill>
                </a:rPr>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07" cy="194"/>
            </a:xfrm>
            <a:prstGeom prst="rect">
              <a:avLst/>
            </a:prstGeom>
            <a:noFill/>
            <a:ln w="9525">
              <a:noFill/>
              <a:miter lim="800000"/>
              <a:headEnd/>
              <a:tailEnd/>
            </a:ln>
            <a:effectLst/>
          </p:spPr>
          <p:txBody>
            <a:bodyPr wrap="none">
              <a:spAutoFit/>
            </a:bodyPr>
            <a:lstStyle/>
            <a:p>
              <a:r>
                <a:rPr lang="en-US" sz="1400" dirty="0">
                  <a:solidFill>
                    <a:srgbClr val="00B050"/>
                  </a:solidFill>
                </a:rPr>
                <a:t>V</a:t>
              </a:r>
              <a:r>
                <a:rPr lang="en-US" sz="1400" baseline="-25000" dirty="0">
                  <a:solidFill>
                    <a:srgbClr val="00B050"/>
                  </a:solidFill>
                </a:rPr>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rgbClr val="00B050"/>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58358" cy="369332"/>
          </a:xfrm>
          <a:prstGeom prst="rect">
            <a:avLst/>
          </a:prstGeom>
          <a:noFill/>
          <a:ln w="9525">
            <a:noFill/>
            <a:miter lim="800000"/>
            <a:headEnd/>
            <a:tailEnd/>
          </a:ln>
          <a:effectLst/>
        </p:spPr>
        <p:txBody>
          <a:bodyPr wrap="none">
            <a:spAutoFit/>
          </a:bodyPr>
          <a:lstStyle/>
          <a:p>
            <a:r>
              <a:rPr lang="en-US" dirty="0" err="1">
                <a:solidFill>
                  <a:srgbClr val="FF0000"/>
                </a:solidFill>
              </a:rPr>
              <a:t>a</a:t>
            </a:r>
            <a:r>
              <a:rPr lang="en-US" baseline="-25000" dirty="0" err="1">
                <a:solidFill>
                  <a:srgbClr val="FF0000"/>
                </a:solidFill>
              </a:rPr>
              <a:t>max</a:t>
            </a:r>
            <a:endParaRPr lang="en-US" baseline="-25000" dirty="0">
              <a:solidFill>
                <a:srgbClr val="FF0000"/>
              </a:solidFill>
            </a:endParaRPr>
          </a:p>
        </p:txBody>
      </p:sp>
      <p:sp>
        <p:nvSpPr>
          <p:cNvPr id="155794" name="Line 146"/>
          <p:cNvSpPr>
            <a:spLocks noChangeShapeType="1"/>
          </p:cNvSpPr>
          <p:nvPr/>
        </p:nvSpPr>
        <p:spPr bwMode="auto">
          <a:xfrm flipH="1">
            <a:off x="2894013" y="2771759"/>
            <a:ext cx="420688" cy="0"/>
          </a:xfrm>
          <a:prstGeom prst="line">
            <a:avLst/>
          </a:prstGeom>
          <a:noFill/>
          <a:ln w="9525">
            <a:solidFill>
              <a:srgbClr val="FF0000"/>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58358" cy="369332"/>
          </a:xfrm>
          <a:prstGeom prst="rect">
            <a:avLst/>
          </a:prstGeom>
          <a:noFill/>
          <a:ln w="9525">
            <a:noFill/>
            <a:miter lim="800000"/>
            <a:headEnd/>
            <a:tailEnd/>
          </a:ln>
          <a:effectLst/>
        </p:spPr>
        <p:txBody>
          <a:bodyPr wrap="none">
            <a:spAutoFit/>
          </a:bodyPr>
          <a:lstStyle/>
          <a:p>
            <a:r>
              <a:rPr lang="en-US">
                <a:solidFill>
                  <a:srgbClr val="FF0000"/>
                </a:solidFill>
              </a:rPr>
              <a:t>a</a:t>
            </a:r>
            <a:r>
              <a:rPr lang="en-US" baseline="-25000">
                <a:solidFill>
                  <a:srgbClr val="FF0000"/>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rgbClr val="FF0000"/>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27709" cy="369332"/>
          </a:xfrm>
          <a:prstGeom prst="rect">
            <a:avLst/>
          </a:prstGeom>
          <a:noFill/>
          <a:ln w="9525">
            <a:noFill/>
            <a:miter lim="800000"/>
            <a:headEnd/>
            <a:tailEnd/>
          </a:ln>
          <a:effectLst/>
        </p:spPr>
        <p:txBody>
          <a:bodyPr wrap="none">
            <a:spAutoFit/>
          </a:bodyPr>
          <a:lstStyle/>
          <a:p>
            <a:r>
              <a:rPr lang="en-US">
                <a:solidFill>
                  <a:srgbClr val="FF0000"/>
                </a:solidFill>
              </a:rPr>
              <a:t>a=0</a:t>
            </a:r>
          </a:p>
        </p:txBody>
      </p:sp>
      <p:sp>
        <p:nvSpPr>
          <p:cNvPr id="155798" name="Text Box 150"/>
          <p:cNvSpPr txBox="1">
            <a:spLocks noChangeArrowheads="1"/>
          </p:cNvSpPr>
          <p:nvPr/>
        </p:nvSpPr>
        <p:spPr bwMode="auto">
          <a:xfrm>
            <a:off x="4492625" y="4149725"/>
            <a:ext cx="527709" cy="369332"/>
          </a:xfrm>
          <a:prstGeom prst="rect">
            <a:avLst/>
          </a:prstGeom>
          <a:noFill/>
          <a:ln w="9525">
            <a:noFill/>
            <a:miter lim="800000"/>
            <a:headEnd/>
            <a:tailEnd/>
          </a:ln>
          <a:effectLst/>
        </p:spPr>
        <p:txBody>
          <a:bodyPr wrap="none">
            <a:spAutoFit/>
          </a:bodyPr>
          <a:lstStyle/>
          <a:p>
            <a:r>
              <a:rPr lang="en-US">
                <a:solidFill>
                  <a:srgbClr val="FF0000"/>
                </a:solidFill>
              </a:rPr>
              <a:t>a=0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669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name="Equation" r:id="rId4" imgW="1396800" imgH="228600" progId="Equation.3">
                  <p:embed/>
                </p:oleObj>
              </mc:Choice>
              <mc:Fallback>
                <p:oleObj name="Equation" r:id="rId4" imgW="1396800" imgH="228600" progId="Equation.3">
                  <p:embed/>
                  <p:pic>
                    <p:nvPicPr>
                      <p:cNvPr id="1669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6"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7"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8"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166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
        <p:nvSpPr>
          <p:cNvPr id="3" name="TextBox 2">
            <a:extLst>
              <a:ext uri="{FF2B5EF4-FFF2-40B4-BE49-F238E27FC236}">
                <a16:creationId xmlns:a16="http://schemas.microsoft.com/office/drawing/2014/main" id="{F1207BFB-BAC0-1EF8-60CD-922319267265}"/>
              </a:ext>
            </a:extLst>
          </p:cNvPr>
          <p:cNvSpPr txBox="1"/>
          <p:nvPr/>
        </p:nvSpPr>
        <p:spPr>
          <a:xfrm>
            <a:off x="5236369" y="1049615"/>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6A413D74-8D85-C080-B78D-1402915A2C94}"/>
              </a:ext>
            </a:extLst>
          </p:cNvPr>
          <p:cNvSpPr txBox="1"/>
          <p:nvPr/>
        </p:nvSpPr>
        <p:spPr>
          <a:xfrm>
            <a:off x="5215049" y="2689503"/>
            <a:ext cx="288862" cy="369332"/>
          </a:xfrm>
          <a:prstGeom prst="rect">
            <a:avLst/>
          </a:prstGeom>
          <a:noFill/>
        </p:spPr>
        <p:txBody>
          <a:bodyPr wrap="none" rtlCol="0">
            <a:spAutoFit/>
          </a:bodyPr>
          <a:lstStyle/>
          <a:p>
            <a:r>
              <a:rPr lang="en-US" dirty="0"/>
              <a:t>v</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“physics” was popular</a:t>
            </a:r>
          </a:p>
          <a:p>
            <a:pPr lvl="1">
              <a:lnSpc>
                <a:spcPct val="90000"/>
              </a:lnSpc>
            </a:pPr>
            <a:r>
              <a:rPr lang="en-US" sz="2400" dirty="0"/>
              <a:t>“tangible” things – to be </a:t>
            </a:r>
            <a:r>
              <a:rPr lang="en-US" sz="2400"/>
              <a:t>a pilot</a:t>
            </a:r>
            <a:endParaRPr lang="en-US" sz="2400" dirty="0"/>
          </a:p>
          <a:p>
            <a:r>
              <a:rPr lang="en-US" dirty="0"/>
              <a:t> What do you hope to do with this new knowledge?</a:t>
            </a:r>
          </a:p>
          <a:p>
            <a:pPr lvl="1" eaLnBrk="1" hangingPunct="1">
              <a:lnSpc>
                <a:spcPct val="90000"/>
              </a:lnSpc>
            </a:pPr>
            <a:r>
              <a:rPr lang="en-US" sz="2400" dirty="0"/>
              <a:t>Most said they wanted to apply what they learn in Engineering.</a:t>
            </a:r>
          </a:p>
          <a:p>
            <a:pPr lvl="2">
              <a:lnSpc>
                <a:spcPct val="90000"/>
              </a:lnSpc>
            </a:pPr>
            <a:r>
              <a:rPr lang="en-US" sz="2000" dirty="0"/>
              <a:t>“To apply this to a company I am trying to build. “</a:t>
            </a:r>
          </a:p>
          <a:p>
            <a:pPr lvl="2">
              <a:lnSpc>
                <a:spcPct val="90000"/>
              </a:lnSpc>
            </a:pPr>
            <a:r>
              <a:rPr lang="en-US" sz="2000" dirty="0"/>
              <a:t>“Don’t know, probably know better at the end of the semester.”</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1</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at x(0)=0 is moving to the right to with  v(0) =v</a:t>
            </a:r>
            <a:r>
              <a:rPr lang="en-US" sz="4400" baseline="-25000" dirty="0"/>
              <a:t>i</a:t>
            </a:r>
            <a:r>
              <a:rPr lang="en-US" sz="4400" dirty="0"/>
              <a:t>.  Find the phase of the oscillation.</a:t>
            </a:r>
          </a:p>
          <a:p>
            <a:pPr marL="0" indent="0">
              <a:buNone/>
            </a:pPr>
            <a:r>
              <a:rPr lang="en-US" sz="4400" dirty="0"/>
              <a:t> </a:t>
            </a:r>
          </a:p>
        </p:txBody>
      </p:sp>
      <p:sp>
        <p:nvSpPr>
          <p:cNvPr id="5" name="AutoShape 5"/>
          <p:cNvSpPr>
            <a:spLocks noChangeArrowheads="1"/>
          </p:cNvSpPr>
          <p:nvPr/>
        </p:nvSpPr>
        <p:spPr bwMode="auto">
          <a:xfrm>
            <a:off x="4336136" y="2181894"/>
            <a:ext cx="388264" cy="340855"/>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155573" y="1752600"/>
            <a:ext cx="0" cy="839886"/>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15689" y="1404303"/>
            <a:ext cx="0" cy="2376365"/>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145763" y="2250053"/>
            <a:ext cx="1197637" cy="237723"/>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488770" y="2683826"/>
            <a:ext cx="0" cy="20941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36164" y="2788533"/>
            <a:ext cx="479483" cy="338628"/>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5267638" y="2697193"/>
            <a:ext cx="0" cy="20941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5054794" y="2777394"/>
            <a:ext cx="853714" cy="338628"/>
          </a:xfrm>
          <a:prstGeom prst="rect">
            <a:avLst/>
          </a:prstGeom>
          <a:noFill/>
          <a:ln w="9525">
            <a:noFill/>
            <a:miter lim="800000"/>
            <a:headEnd/>
            <a:tailEnd/>
          </a:ln>
          <a:effectLst/>
        </p:spPr>
        <p:txBody>
          <a:bodyPr>
            <a:spAutoFit/>
          </a:bodyPr>
          <a:lstStyle/>
          <a:p>
            <a:r>
              <a:rPr lang="en-US" sz="1600"/>
              <a:t>x</a:t>
            </a:r>
            <a:r>
              <a:rPr lang="en-US" sz="1600" baseline="-25000"/>
              <a:t>max</a:t>
            </a:r>
          </a:p>
        </p:txBody>
      </p:sp>
    </p:spTree>
    <p:extLst>
      <p:ext uri="{BB962C8B-B14F-4D97-AF65-F5344CB8AC3E}">
        <p14:creationId xmlns:p14="http://schemas.microsoft.com/office/powerpoint/2010/main" val="4098775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name="Equation" r:id="rId2" imgW="545760" imgH="457200" progId="Equation.3">
                  <p:embed/>
                </p:oleObj>
              </mc:Choice>
              <mc:Fallback>
                <p:oleObj name="Equation" r:id="rId2" imgW="545760" imgH="457200" progId="Equation.3">
                  <p:embed/>
                  <p:pic>
                    <p:nvPicPr>
                      <p:cNvPr id="190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190471" name="Object 7"/>
              <p:cNvSpPr txBox="1"/>
              <p:nvPr/>
            </p:nvSpPr>
            <p:spPr bwMode="auto">
              <a:xfrm>
                <a:off x="4494212" y="1579563"/>
                <a:ext cx="2668587" cy="5730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200" i="1" smtClean="0">
                          <a:solidFill>
                            <a:srgbClr val="000000"/>
                          </a:solidFill>
                          <a:latin typeface="Cambria Math" panose="02040503050406030204" pitchFamily="18" charset="0"/>
                        </a:rPr>
                        <m:t>𝑥</m:t>
                      </m:r>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e>
                      </m:d>
                      <m:r>
                        <a:rPr lang="en-US" sz="1200" i="1">
                          <a:solidFill>
                            <a:srgbClr val="000000"/>
                          </a:solidFill>
                          <a:latin typeface="Cambria Math" panose="02040503050406030204" pitchFamily="18" charset="0"/>
                        </a:rPr>
                        <m:t>=</m:t>
                      </m:r>
                      <m:r>
                        <a:rPr lang="en-US" sz="1200" i="1" smtClean="0">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𝑥</m:t>
                          </m:r>
                          <m:func>
                            <m:funcPr>
                              <m:ctrlPr>
                                <a:rPr lang="en-US" sz="1200" i="1">
                                  <a:solidFill>
                                    <a:srgbClr val="000000"/>
                                  </a:solidFill>
                                  <a:latin typeface="Cambria Math" panose="02040503050406030204" pitchFamily="18" charset="0"/>
                                </a:rPr>
                              </m:ctrlPr>
                            </m:funcPr>
                            <m:fName>
                              <m:r>
                                <m:rPr>
                                  <m:sty m:val="p"/>
                                </m:rPr>
                                <a:rPr lang="en-US" sz="1200" i="0">
                                  <a:solidFill>
                                    <a:srgbClr val="000000"/>
                                  </a:solidFill>
                                  <a:latin typeface="Cambria Math" panose="02040503050406030204" pitchFamily="18" charset="0"/>
                                </a:rPr>
                                <m:t>cos</m:t>
                              </m:r>
                            </m:fName>
                            <m:e>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𝜑</m:t>
                                  </m:r>
                                </m:e>
                              </m:d>
                            </m:e>
                          </m:func>
                        </m:e>
                        <m:sub>
                          <m:r>
                            <m:rPr>
                              <m:sty m:val="p"/>
                            </m:rPr>
                            <a:rPr lang="en-US" sz="1200" i="0">
                              <a:solidFill>
                                <a:srgbClr val="000000"/>
                              </a:solidFill>
                              <a:latin typeface="Cambria Math" panose="02040503050406030204" pitchFamily="18" charset="0"/>
                            </a:rPr>
                            <m:t>max</m:t>
                          </m:r>
                        </m:sub>
                      </m:sSub>
                    </m:oMath>
                    <m:oMath xmlns:m="http://schemas.openxmlformats.org/officeDocument/2006/math">
                      <m:r>
                        <a:rPr lang="en-US" sz="1200" i="1">
                          <a:solidFill>
                            <a:srgbClr val="000000"/>
                          </a:solidFill>
                          <a:latin typeface="Cambria Math" panose="02040503050406030204" pitchFamily="18" charset="0"/>
                        </a:rPr>
                        <m:t>𝑣</m:t>
                      </m:r>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e>
                      </m:d>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𝑣</m:t>
                          </m:r>
                        </m:e>
                        <m:sub>
                          <m:r>
                            <a:rPr lang="en-US" sz="1200" i="1">
                              <a:solidFill>
                                <a:srgbClr val="000000"/>
                              </a:solidFill>
                              <a:latin typeface="Cambria Math" panose="02040503050406030204" pitchFamily="18" charset="0"/>
                            </a:rPr>
                            <m:t>𝑖</m:t>
                          </m:r>
                        </m:sub>
                      </m:sSub>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𝑣</m:t>
                          </m:r>
                          <m:func>
                            <m:funcPr>
                              <m:ctrlPr>
                                <a:rPr lang="en-US" sz="1200" i="1">
                                  <a:solidFill>
                                    <a:srgbClr val="000000"/>
                                  </a:solidFill>
                                  <a:latin typeface="Cambria Math" panose="02040503050406030204" pitchFamily="18" charset="0"/>
                                </a:rPr>
                              </m:ctrlPr>
                            </m:funcPr>
                            <m:fName>
                              <m:r>
                                <m:rPr>
                                  <m:sty m:val="p"/>
                                </m:rPr>
                                <a:rPr lang="en-US" sz="1200" i="0">
                                  <a:solidFill>
                                    <a:srgbClr val="000000"/>
                                  </a:solidFill>
                                  <a:latin typeface="Cambria Math" panose="02040503050406030204" pitchFamily="18" charset="0"/>
                                </a:rPr>
                                <m:t>sin</m:t>
                              </m:r>
                            </m:fName>
                            <m:e>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𝜑</m:t>
                                  </m:r>
                                </m:e>
                              </m:d>
                            </m:e>
                          </m:func>
                        </m:e>
                        <m:sub>
                          <m:r>
                            <m:rPr>
                              <m:sty m:val="p"/>
                            </m:rPr>
                            <a:rPr lang="en-US" sz="1200" i="0">
                              <a:solidFill>
                                <a:srgbClr val="000000"/>
                              </a:solidFill>
                              <a:latin typeface="Cambria Math" panose="02040503050406030204" pitchFamily="18" charset="0"/>
                            </a:rPr>
                            <m:t>max</m:t>
                          </m:r>
                        </m:sub>
                      </m:sSub>
                    </m:oMath>
                  </m:oMathPara>
                </a14:m>
                <a:endParaRPr lang="en-US" sz="1200" dirty="0"/>
              </a:p>
            </p:txBody>
          </p:sp>
        </mc:Choice>
        <mc:Fallback xmlns="">
          <p:sp>
            <p:nvSpPr>
              <p:cNvPr id="190471" name="Object 7"/>
              <p:cNvSpPr txBox="1">
                <a:spLocks noRot="1" noChangeAspect="1" noMove="1" noResize="1" noEditPoints="1" noAdjustHandles="1" noChangeArrowheads="1" noChangeShapeType="1" noTextEdit="1"/>
              </p:cNvSpPr>
              <p:nvPr/>
            </p:nvSpPr>
            <p:spPr bwMode="auto">
              <a:xfrm>
                <a:off x="4494212" y="1579563"/>
                <a:ext cx="2668587" cy="573087"/>
              </a:xfrm>
              <a:prstGeom prst="rect">
                <a:avLst/>
              </a:prstGeom>
              <a:blipFill>
                <a:blip r:embed="rId4"/>
                <a:stretch>
                  <a:fillRect/>
                </a:stretch>
              </a:blipFill>
            </p:spPr>
            <p:txBody>
              <a:bodyPr/>
              <a:lstStyle/>
              <a:p>
                <a:r>
                  <a:rPr lang="en-US">
                    <a:noFill/>
                  </a:rPr>
                  <a:t> </a:t>
                </a:r>
              </a:p>
            </p:txBody>
          </p:sp>
        </mc:Fallback>
      </mc:AlternateContent>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name="Equation" r:id="rId5" imgW="914400" imgH="228600" progId="Equation.3">
                  <p:embed/>
                </p:oleObj>
              </mc:Choice>
              <mc:Fallback>
                <p:oleObj name="Equation" r:id="rId5" imgW="914400" imgH="228600" progId="Equation.3">
                  <p:embed/>
                  <p:pic>
                    <p:nvPicPr>
                      <p:cNvPr id="1904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name="Equation" r:id="rId7" imgW="507960" imgH="393480" progId="Equation.3">
                  <p:embed/>
                </p:oleObj>
              </mc:Choice>
              <mc:Fallback>
                <p:oleObj name="Equation" r:id="rId7" imgW="507960" imgH="393480" progId="Equation.3">
                  <p:embed/>
                  <p:pic>
                    <p:nvPicPr>
                      <p:cNvPr id="19047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name="Equation" r:id="rId9" imgW="1231560" imgH="660240" progId="Equation.3">
                  <p:embed/>
                </p:oleObj>
              </mc:Choice>
              <mc:Fallback>
                <p:oleObj name="Equation" r:id="rId9" imgW="1231560" imgH="660240" progId="Equation.3">
                  <p:embed/>
                  <p:pic>
                    <p:nvPicPr>
                      <p:cNvPr id="19047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name="Equation" r:id="rId11" imgW="507960" imgH="393480" progId="Equation.3">
                  <p:embed/>
                </p:oleObj>
              </mc:Choice>
              <mc:Fallback>
                <p:oleObj name="Equation" r:id="rId11" imgW="507960" imgH="393480" progId="Equation.3">
                  <p:embed/>
                  <p:pic>
                    <p:nvPicPr>
                      <p:cNvPr id="190481"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name="Equation" r:id="rId13" imgW="583920" imgH="393480" progId="Equation.3">
                  <p:embed/>
                </p:oleObj>
              </mc:Choice>
              <mc:Fallback>
                <p:oleObj name="Equation" r:id="rId13" imgW="583920" imgH="393480" progId="Equation.3">
                  <p:embed/>
                  <p:pic>
                    <p:nvPicPr>
                      <p:cNvPr id="190483"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90485" name="Object 21"/>
              <p:cNvSpPr txBox="1"/>
              <p:nvPr/>
            </p:nvSpPr>
            <p:spPr bwMode="auto">
              <a:xfrm>
                <a:off x="2816225" y="5788304"/>
                <a:ext cx="2771775" cy="64134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400" i="1">
                          <a:solidFill>
                            <a:srgbClr val="000000"/>
                          </a:solidFill>
                          <a:latin typeface="Cambria Math" panose="02040503050406030204" pitchFamily="18" charset="0"/>
                        </a:rPr>
                        <m:t>𝑥</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e>
                      </m:d>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𝑣</m:t>
                              </m:r>
                            </m:e>
                            <m:sub>
                              <m:r>
                                <a:rPr lang="en-US" sz="1400" i="1">
                                  <a:solidFill>
                                    <a:srgbClr val="000000"/>
                                  </a:solidFill>
                                  <a:latin typeface="Cambria Math" panose="02040503050406030204" pitchFamily="18" charset="0"/>
                                </a:rPr>
                                <m:t>𝑖</m:t>
                              </m:r>
                            </m:sub>
                          </m:sSub>
                        </m:num>
                        <m:den>
                          <m:r>
                            <a:rPr lang="en-US" sz="1400" i="1">
                              <a:solidFill>
                                <a:srgbClr val="000000"/>
                              </a:solidFill>
                              <a:latin typeface="Cambria Math" panose="02040503050406030204" pitchFamily="18" charset="0"/>
                              <a:ea typeface="Cambria Math" panose="02040503050406030204" pitchFamily="18" charset="0"/>
                            </a:rPr>
                            <m:t>𝜔</m:t>
                          </m:r>
                        </m:den>
                      </m:f>
                      <m:func>
                        <m:funcPr>
                          <m:ctrlPr>
                            <a:rPr lang="en-US" sz="1400" i="1">
                              <a:solidFill>
                                <a:srgbClr val="000000"/>
                              </a:solidFill>
                              <a:latin typeface="Cambria Math" panose="02040503050406030204" pitchFamily="18" charset="0"/>
                            </a:rPr>
                          </m:ctrlPr>
                        </m:funcPr>
                        <m:fName>
                          <m:r>
                            <m:rPr>
                              <m:sty m:val="p"/>
                            </m:rPr>
                            <a:rPr lang="en-US" sz="1400" i="0">
                              <a:solidFill>
                                <a:srgbClr val="000000"/>
                              </a:solidFill>
                              <a:latin typeface="Cambria Math" panose="02040503050406030204" pitchFamily="18" charset="0"/>
                            </a:rPr>
                            <m:t>cos</m:t>
                          </m:r>
                        </m:fName>
                        <m:e>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𝜔</m:t>
                              </m:r>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𝜋</m:t>
                                  </m:r>
                                </m:num>
                                <m:den>
                                  <m:r>
                                    <a:rPr lang="en-US" sz="1400" i="1">
                                      <a:solidFill>
                                        <a:srgbClr val="000000"/>
                                      </a:solidFill>
                                      <a:latin typeface="Cambria Math" panose="02040503050406030204" pitchFamily="18" charset="0"/>
                                    </a:rPr>
                                    <m:t>2</m:t>
                                  </m:r>
                                </m:den>
                              </m:f>
                            </m:e>
                          </m:d>
                        </m:e>
                      </m:func>
                    </m:oMath>
                  </m:oMathPara>
                </a14:m>
                <a:endParaRPr lang="en-US" sz="1400" dirty="0"/>
              </a:p>
            </p:txBody>
          </p:sp>
        </mc:Choice>
        <mc:Fallback xmlns="">
          <p:sp>
            <p:nvSpPr>
              <p:cNvPr id="190485" name="Object 21"/>
              <p:cNvSpPr txBox="1">
                <a:spLocks noRot="1" noChangeAspect="1" noMove="1" noResize="1" noEditPoints="1" noAdjustHandles="1" noChangeArrowheads="1" noChangeShapeType="1" noTextEdit="1"/>
              </p:cNvSpPr>
              <p:nvPr/>
            </p:nvSpPr>
            <p:spPr bwMode="auto">
              <a:xfrm>
                <a:off x="2816225" y="5788304"/>
                <a:ext cx="2771775" cy="641349"/>
              </a:xfrm>
              <a:prstGeom prst="rect">
                <a:avLst/>
              </a:prstGeom>
              <a:blipFill>
                <a:blip r:embed="rId15"/>
                <a:stretch>
                  <a:fillRect/>
                </a:stretch>
              </a:blipFill>
            </p:spPr>
            <p:txBody>
              <a:bodyPr/>
              <a:lstStyle/>
              <a:p>
                <a:r>
                  <a:rPr lang="en-US">
                    <a:noFill/>
                  </a:rPr>
                  <a:t> </a:t>
                </a:r>
              </a:p>
            </p:txBody>
          </p:sp>
        </mc:Fallback>
      </mc:AlternateContent>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name="Equation" r:id="rId16" imgW="1282680" imgH="431640" progId="Equation.3">
                  <p:embed/>
                </p:oleObj>
              </mc:Choice>
              <mc:Fallback>
                <p:oleObj name="Equation" r:id="rId16" imgW="1282680" imgH="431640" progId="Equation.3">
                  <p:embed/>
                  <p:pic>
                    <p:nvPicPr>
                      <p:cNvPr id="190487"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0515" name="Group 190514">
            <a:extLst>
              <a:ext uri="{FF2B5EF4-FFF2-40B4-BE49-F238E27FC236}">
                <a16:creationId xmlns:a16="http://schemas.microsoft.com/office/drawing/2014/main" id="{BCC78A3D-34C4-5554-7182-544FDC3F6DB6}"/>
              </a:ext>
            </a:extLst>
          </p:cNvPr>
          <p:cNvGrpSpPr/>
          <p:nvPr/>
        </p:nvGrpSpPr>
        <p:grpSpPr>
          <a:xfrm>
            <a:off x="346472" y="1339277"/>
            <a:ext cx="1821657" cy="990487"/>
            <a:chOff x="388143" y="958285"/>
            <a:chExt cx="2781002" cy="1438117"/>
          </a:xfrm>
        </p:grpSpPr>
        <p:sp>
          <p:nvSpPr>
            <p:cNvPr id="47" name="AutoShape 5">
              <a:extLst>
                <a:ext uri="{FF2B5EF4-FFF2-40B4-BE49-F238E27FC236}">
                  <a16:creationId xmlns:a16="http://schemas.microsoft.com/office/drawing/2014/main" id="{83E07F2C-A0BF-EC02-AB72-44EC21B0ACF6}"/>
                </a:ext>
              </a:extLst>
            </p:cNvPr>
            <p:cNvSpPr>
              <a:spLocks noChangeArrowheads="1"/>
            </p:cNvSpPr>
            <p:nvPr/>
          </p:nvSpPr>
          <p:spPr bwMode="auto">
            <a:xfrm>
              <a:off x="1596773" y="1387579"/>
              <a:ext cx="388264" cy="340855"/>
            </a:xfrm>
            <a:prstGeom prst="roundRect">
              <a:avLst>
                <a:gd name="adj" fmla="val 16667"/>
              </a:avLst>
            </a:prstGeom>
            <a:solidFill>
              <a:schemeClr val="hlink"/>
            </a:solidFill>
            <a:ln w="9525">
              <a:noFill/>
              <a:round/>
              <a:headEnd/>
              <a:tailEnd/>
            </a:ln>
            <a:effectLst/>
          </p:spPr>
          <p:txBody>
            <a:bodyPr wrap="none" anchor="ctr"/>
            <a:lstStyle/>
            <a:p>
              <a:pPr algn="ctr"/>
              <a:r>
                <a:rPr lang="en-US" sz="1600" b="1" dirty="0">
                  <a:solidFill>
                    <a:schemeClr val="bg1"/>
                  </a:solidFill>
                </a:rPr>
                <a:t>m</a:t>
              </a:r>
            </a:p>
          </p:txBody>
        </p:sp>
        <p:sp>
          <p:nvSpPr>
            <p:cNvPr id="48" name="Line 6">
              <a:extLst>
                <a:ext uri="{FF2B5EF4-FFF2-40B4-BE49-F238E27FC236}">
                  <a16:creationId xmlns:a16="http://schemas.microsoft.com/office/drawing/2014/main" id="{2C825F9F-ED30-3351-81D1-4DCB2A6A98A2}"/>
                </a:ext>
              </a:extLst>
            </p:cNvPr>
            <p:cNvSpPr>
              <a:spLocks noChangeShapeType="1"/>
            </p:cNvSpPr>
            <p:nvPr/>
          </p:nvSpPr>
          <p:spPr bwMode="auto">
            <a:xfrm>
              <a:off x="416210" y="958285"/>
              <a:ext cx="0" cy="839886"/>
            </a:xfrm>
            <a:prstGeom prst="line">
              <a:avLst/>
            </a:prstGeom>
            <a:noFill/>
            <a:ln w="57150">
              <a:solidFill>
                <a:schemeClr val="tx1"/>
              </a:solidFill>
              <a:round/>
              <a:headEnd/>
              <a:tailEnd/>
            </a:ln>
            <a:effectLst/>
          </p:spPr>
          <p:txBody>
            <a:bodyPr/>
            <a:lstStyle/>
            <a:p>
              <a:endParaRPr lang="en-US" sz="1400"/>
            </a:p>
          </p:txBody>
        </p:sp>
        <p:sp>
          <p:nvSpPr>
            <p:cNvPr id="49" name="Line 7">
              <a:extLst>
                <a:ext uri="{FF2B5EF4-FFF2-40B4-BE49-F238E27FC236}">
                  <a16:creationId xmlns:a16="http://schemas.microsoft.com/office/drawing/2014/main" id="{FC579ECB-1F18-D324-4DCA-FE6FF1386163}"/>
                </a:ext>
              </a:extLst>
            </p:cNvPr>
            <p:cNvSpPr>
              <a:spLocks noChangeShapeType="1"/>
            </p:cNvSpPr>
            <p:nvPr/>
          </p:nvSpPr>
          <p:spPr bwMode="auto">
            <a:xfrm rot="5400000" flipV="1">
              <a:off x="1576326" y="609988"/>
              <a:ext cx="0" cy="2376365"/>
            </a:xfrm>
            <a:prstGeom prst="line">
              <a:avLst/>
            </a:prstGeom>
            <a:noFill/>
            <a:ln w="57150">
              <a:solidFill>
                <a:schemeClr val="tx1"/>
              </a:solidFill>
              <a:round/>
              <a:headEnd/>
              <a:tailEnd/>
            </a:ln>
            <a:effectLst/>
          </p:spPr>
          <p:txBody>
            <a:bodyPr/>
            <a:lstStyle/>
            <a:p>
              <a:endParaRPr lang="en-US" sz="1400"/>
            </a:p>
          </p:txBody>
        </p:sp>
        <p:grpSp>
          <p:nvGrpSpPr>
            <p:cNvPr id="50" name="Group 8">
              <a:extLst>
                <a:ext uri="{FF2B5EF4-FFF2-40B4-BE49-F238E27FC236}">
                  <a16:creationId xmlns:a16="http://schemas.microsoft.com/office/drawing/2014/main" id="{17BC9CC1-3160-697D-1799-EA64EBE193DE}"/>
                </a:ext>
              </a:extLst>
            </p:cNvPr>
            <p:cNvGrpSpPr>
              <a:grpSpLocks/>
            </p:cNvGrpSpPr>
            <p:nvPr/>
          </p:nvGrpSpPr>
          <p:grpSpPr bwMode="auto">
            <a:xfrm>
              <a:off x="406400" y="1455738"/>
              <a:ext cx="1197637" cy="237723"/>
              <a:chOff x="2248" y="1248"/>
              <a:chExt cx="648" cy="128"/>
            </a:xfrm>
          </p:grpSpPr>
          <p:grpSp>
            <p:nvGrpSpPr>
              <p:cNvPr id="51" name="Group 9">
                <a:extLst>
                  <a:ext uri="{FF2B5EF4-FFF2-40B4-BE49-F238E27FC236}">
                    <a16:creationId xmlns:a16="http://schemas.microsoft.com/office/drawing/2014/main" id="{2FE6F996-622F-E5A6-612A-5F2842E75586}"/>
                  </a:ext>
                </a:extLst>
              </p:cNvPr>
              <p:cNvGrpSpPr>
                <a:grpSpLocks/>
              </p:cNvGrpSpPr>
              <p:nvPr/>
            </p:nvGrpSpPr>
            <p:grpSpPr bwMode="auto">
              <a:xfrm>
                <a:off x="2814" y="1248"/>
                <a:ext cx="82" cy="128"/>
                <a:chOff x="704" y="1880"/>
                <a:chExt cx="136" cy="128"/>
              </a:xfrm>
            </p:grpSpPr>
            <p:sp>
              <p:nvSpPr>
                <p:cNvPr id="190497" name="Line 10">
                  <a:extLst>
                    <a:ext uri="{FF2B5EF4-FFF2-40B4-BE49-F238E27FC236}">
                      <a16:creationId xmlns:a16="http://schemas.microsoft.com/office/drawing/2014/main" id="{7656898B-5D43-CAD1-0703-EEA135B63A01}"/>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500" name="Line 11">
                  <a:extLst>
                    <a:ext uri="{FF2B5EF4-FFF2-40B4-BE49-F238E27FC236}">
                      <a16:creationId xmlns:a16="http://schemas.microsoft.com/office/drawing/2014/main" id="{561B6180-58EB-EA58-BE06-906B8FC80D6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2" name="Group 12">
                <a:extLst>
                  <a:ext uri="{FF2B5EF4-FFF2-40B4-BE49-F238E27FC236}">
                    <a16:creationId xmlns:a16="http://schemas.microsoft.com/office/drawing/2014/main" id="{B6E298C1-EF4D-4366-AAF7-A411F20103B5}"/>
                  </a:ext>
                </a:extLst>
              </p:cNvPr>
              <p:cNvGrpSpPr>
                <a:grpSpLocks/>
              </p:cNvGrpSpPr>
              <p:nvPr/>
            </p:nvGrpSpPr>
            <p:grpSpPr bwMode="auto">
              <a:xfrm>
                <a:off x="2727" y="1248"/>
                <a:ext cx="82" cy="128"/>
                <a:chOff x="704" y="1880"/>
                <a:chExt cx="136" cy="128"/>
              </a:xfrm>
            </p:grpSpPr>
            <p:sp>
              <p:nvSpPr>
                <p:cNvPr id="190493" name="Line 13">
                  <a:extLst>
                    <a:ext uri="{FF2B5EF4-FFF2-40B4-BE49-F238E27FC236}">
                      <a16:creationId xmlns:a16="http://schemas.microsoft.com/office/drawing/2014/main" id="{C1B920E4-EDDC-7BD4-FE4B-E53B25467F04}"/>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94" name="Line 14">
                  <a:extLst>
                    <a:ext uri="{FF2B5EF4-FFF2-40B4-BE49-F238E27FC236}">
                      <a16:creationId xmlns:a16="http://schemas.microsoft.com/office/drawing/2014/main" id="{F37E9823-8174-48DE-31B6-38EFC464B86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3" name="Group 15">
                <a:extLst>
                  <a:ext uri="{FF2B5EF4-FFF2-40B4-BE49-F238E27FC236}">
                    <a16:creationId xmlns:a16="http://schemas.microsoft.com/office/drawing/2014/main" id="{D78EDC73-4D0B-C0D5-058D-E07F7A563D1C}"/>
                  </a:ext>
                </a:extLst>
              </p:cNvPr>
              <p:cNvGrpSpPr>
                <a:grpSpLocks/>
              </p:cNvGrpSpPr>
              <p:nvPr/>
            </p:nvGrpSpPr>
            <p:grpSpPr bwMode="auto">
              <a:xfrm>
                <a:off x="2649" y="1248"/>
                <a:ext cx="83" cy="128"/>
                <a:chOff x="704" y="1880"/>
                <a:chExt cx="136" cy="128"/>
              </a:xfrm>
            </p:grpSpPr>
            <p:sp>
              <p:nvSpPr>
                <p:cNvPr id="190486" name="Line 16">
                  <a:extLst>
                    <a:ext uri="{FF2B5EF4-FFF2-40B4-BE49-F238E27FC236}">
                      <a16:creationId xmlns:a16="http://schemas.microsoft.com/office/drawing/2014/main" id="{32D43F3A-0D99-7398-9091-DB041EDA0561}"/>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88" name="Line 17">
                  <a:extLst>
                    <a:ext uri="{FF2B5EF4-FFF2-40B4-BE49-F238E27FC236}">
                      <a16:creationId xmlns:a16="http://schemas.microsoft.com/office/drawing/2014/main" id="{7F04CC80-86C2-A0E9-AD67-61404865628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4" name="Group 18">
                <a:extLst>
                  <a:ext uri="{FF2B5EF4-FFF2-40B4-BE49-F238E27FC236}">
                    <a16:creationId xmlns:a16="http://schemas.microsoft.com/office/drawing/2014/main" id="{CA686FCB-4FCE-1C81-4F48-530BD51C6453}"/>
                  </a:ext>
                </a:extLst>
              </p:cNvPr>
              <p:cNvGrpSpPr>
                <a:grpSpLocks/>
              </p:cNvGrpSpPr>
              <p:nvPr/>
            </p:nvGrpSpPr>
            <p:grpSpPr bwMode="auto">
              <a:xfrm>
                <a:off x="2567" y="1248"/>
                <a:ext cx="82" cy="128"/>
                <a:chOff x="704" y="1880"/>
                <a:chExt cx="136" cy="128"/>
              </a:xfrm>
            </p:grpSpPr>
            <p:sp>
              <p:nvSpPr>
                <p:cNvPr id="190475" name="Line 19">
                  <a:extLst>
                    <a:ext uri="{FF2B5EF4-FFF2-40B4-BE49-F238E27FC236}">
                      <a16:creationId xmlns:a16="http://schemas.microsoft.com/office/drawing/2014/main" id="{040E2AB8-7B22-3CA6-B861-675AD9586F39}"/>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80" name="Line 20">
                  <a:extLst>
                    <a:ext uri="{FF2B5EF4-FFF2-40B4-BE49-F238E27FC236}">
                      <a16:creationId xmlns:a16="http://schemas.microsoft.com/office/drawing/2014/main" id="{69E1FD9A-AA22-B469-5582-0312F5D3577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5" name="Group 21">
                <a:extLst>
                  <a:ext uri="{FF2B5EF4-FFF2-40B4-BE49-F238E27FC236}">
                    <a16:creationId xmlns:a16="http://schemas.microsoft.com/office/drawing/2014/main" id="{B297035D-E9D0-6658-9517-A4E8BAD9B940}"/>
                  </a:ext>
                </a:extLst>
              </p:cNvPr>
              <p:cNvGrpSpPr>
                <a:grpSpLocks/>
              </p:cNvGrpSpPr>
              <p:nvPr/>
            </p:nvGrpSpPr>
            <p:grpSpPr bwMode="auto">
              <a:xfrm>
                <a:off x="2490" y="1248"/>
                <a:ext cx="82" cy="128"/>
                <a:chOff x="704" y="1880"/>
                <a:chExt cx="136" cy="128"/>
              </a:xfrm>
            </p:grpSpPr>
            <p:sp>
              <p:nvSpPr>
                <p:cNvPr id="190465" name="Line 22">
                  <a:extLst>
                    <a:ext uri="{FF2B5EF4-FFF2-40B4-BE49-F238E27FC236}">
                      <a16:creationId xmlns:a16="http://schemas.microsoft.com/office/drawing/2014/main" id="{3A4E9DDA-D5FA-AA82-879C-42134D15703E}"/>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68" name="Line 23">
                  <a:extLst>
                    <a:ext uri="{FF2B5EF4-FFF2-40B4-BE49-F238E27FC236}">
                      <a16:creationId xmlns:a16="http://schemas.microsoft.com/office/drawing/2014/main" id="{0DB45D02-B632-65B9-ED80-97ED74914F1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6" name="Group 24">
                <a:extLst>
                  <a:ext uri="{FF2B5EF4-FFF2-40B4-BE49-F238E27FC236}">
                    <a16:creationId xmlns:a16="http://schemas.microsoft.com/office/drawing/2014/main" id="{3C3A823C-4835-97BF-CAFA-FD3D0A48D8C4}"/>
                  </a:ext>
                </a:extLst>
              </p:cNvPr>
              <p:cNvGrpSpPr>
                <a:grpSpLocks/>
              </p:cNvGrpSpPr>
              <p:nvPr/>
            </p:nvGrpSpPr>
            <p:grpSpPr bwMode="auto">
              <a:xfrm>
                <a:off x="2408" y="1248"/>
                <a:ext cx="82" cy="128"/>
                <a:chOff x="704" y="1880"/>
                <a:chExt cx="136" cy="128"/>
              </a:xfrm>
            </p:grpSpPr>
            <p:sp>
              <p:nvSpPr>
                <p:cNvPr id="63" name="Line 25">
                  <a:extLst>
                    <a:ext uri="{FF2B5EF4-FFF2-40B4-BE49-F238E27FC236}">
                      <a16:creationId xmlns:a16="http://schemas.microsoft.com/office/drawing/2014/main" id="{393F61C7-F255-3BB3-5BCE-07BA37D3169B}"/>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64" name="Line 26">
                  <a:extLst>
                    <a:ext uri="{FF2B5EF4-FFF2-40B4-BE49-F238E27FC236}">
                      <a16:creationId xmlns:a16="http://schemas.microsoft.com/office/drawing/2014/main" id="{ECF821B1-D714-83F1-E12C-73228A5D855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7" name="Group 27">
                <a:extLst>
                  <a:ext uri="{FF2B5EF4-FFF2-40B4-BE49-F238E27FC236}">
                    <a16:creationId xmlns:a16="http://schemas.microsoft.com/office/drawing/2014/main" id="{EC07A1A2-D521-AB8A-01C1-493B9F24C124}"/>
                  </a:ext>
                </a:extLst>
              </p:cNvPr>
              <p:cNvGrpSpPr>
                <a:grpSpLocks/>
              </p:cNvGrpSpPr>
              <p:nvPr/>
            </p:nvGrpSpPr>
            <p:grpSpPr bwMode="auto">
              <a:xfrm>
                <a:off x="2330" y="1248"/>
                <a:ext cx="82" cy="128"/>
                <a:chOff x="704" y="1880"/>
                <a:chExt cx="136" cy="128"/>
              </a:xfrm>
            </p:grpSpPr>
            <p:sp>
              <p:nvSpPr>
                <p:cNvPr id="61" name="Line 28">
                  <a:extLst>
                    <a:ext uri="{FF2B5EF4-FFF2-40B4-BE49-F238E27FC236}">
                      <a16:creationId xmlns:a16="http://schemas.microsoft.com/office/drawing/2014/main" id="{04FB19F4-2408-F277-F70B-E84499142F40}"/>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62" name="Line 29">
                  <a:extLst>
                    <a:ext uri="{FF2B5EF4-FFF2-40B4-BE49-F238E27FC236}">
                      <a16:creationId xmlns:a16="http://schemas.microsoft.com/office/drawing/2014/main" id="{23257EE0-A737-006F-7EF6-0542B4CB804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8" name="Group 30">
                <a:extLst>
                  <a:ext uri="{FF2B5EF4-FFF2-40B4-BE49-F238E27FC236}">
                    <a16:creationId xmlns:a16="http://schemas.microsoft.com/office/drawing/2014/main" id="{BD718AC2-F8C3-A8BF-DE80-5045B424CE7C}"/>
                  </a:ext>
                </a:extLst>
              </p:cNvPr>
              <p:cNvGrpSpPr>
                <a:grpSpLocks/>
              </p:cNvGrpSpPr>
              <p:nvPr/>
            </p:nvGrpSpPr>
            <p:grpSpPr bwMode="auto">
              <a:xfrm>
                <a:off x="2248" y="1248"/>
                <a:ext cx="82" cy="128"/>
                <a:chOff x="704" y="1880"/>
                <a:chExt cx="136" cy="128"/>
              </a:xfrm>
            </p:grpSpPr>
            <p:sp>
              <p:nvSpPr>
                <p:cNvPr id="59" name="Line 31">
                  <a:extLst>
                    <a:ext uri="{FF2B5EF4-FFF2-40B4-BE49-F238E27FC236}">
                      <a16:creationId xmlns:a16="http://schemas.microsoft.com/office/drawing/2014/main" id="{32B40A87-BAF4-B039-FCDD-5B7C6D319C56}"/>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60" name="Line 32">
                  <a:extLst>
                    <a:ext uri="{FF2B5EF4-FFF2-40B4-BE49-F238E27FC236}">
                      <a16:creationId xmlns:a16="http://schemas.microsoft.com/office/drawing/2014/main" id="{21226309-DDF3-BEB8-038B-BA71840BADD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sp>
          <p:nvSpPr>
            <p:cNvPr id="190503" name="Line 33">
              <a:extLst>
                <a:ext uri="{FF2B5EF4-FFF2-40B4-BE49-F238E27FC236}">
                  <a16:creationId xmlns:a16="http://schemas.microsoft.com/office/drawing/2014/main" id="{701BD2EB-7A12-F488-7491-9704238A9B84}"/>
                </a:ext>
              </a:extLst>
            </p:cNvPr>
            <p:cNvSpPr>
              <a:spLocks noChangeShapeType="1"/>
            </p:cNvSpPr>
            <p:nvPr/>
          </p:nvSpPr>
          <p:spPr bwMode="auto">
            <a:xfrm>
              <a:off x="1749407" y="1889511"/>
              <a:ext cx="0" cy="209414"/>
            </a:xfrm>
            <a:prstGeom prst="line">
              <a:avLst/>
            </a:prstGeom>
            <a:noFill/>
            <a:ln w="9525">
              <a:solidFill>
                <a:schemeClr val="tx1"/>
              </a:solidFill>
              <a:round/>
              <a:headEnd/>
              <a:tailEnd/>
            </a:ln>
            <a:effectLst/>
          </p:spPr>
          <p:txBody>
            <a:bodyPr/>
            <a:lstStyle/>
            <a:p>
              <a:endParaRPr lang="en-US" sz="1400"/>
            </a:p>
          </p:txBody>
        </p:sp>
        <p:sp>
          <p:nvSpPr>
            <p:cNvPr id="190506" name="Text Box 34">
              <a:extLst>
                <a:ext uri="{FF2B5EF4-FFF2-40B4-BE49-F238E27FC236}">
                  <a16:creationId xmlns:a16="http://schemas.microsoft.com/office/drawing/2014/main" id="{F9BBB829-1DB6-6663-9A52-0059433918FD}"/>
                </a:ext>
              </a:extLst>
            </p:cNvPr>
            <p:cNvSpPr txBox="1">
              <a:spLocks noChangeArrowheads="1"/>
            </p:cNvSpPr>
            <p:nvPr/>
          </p:nvSpPr>
          <p:spPr bwMode="auto">
            <a:xfrm>
              <a:off x="1496801" y="1994219"/>
              <a:ext cx="622079" cy="402183"/>
            </a:xfrm>
            <a:prstGeom prst="rect">
              <a:avLst/>
            </a:prstGeom>
            <a:noFill/>
            <a:ln w="9525">
              <a:noFill/>
              <a:miter lim="800000"/>
              <a:headEnd/>
              <a:tailEnd/>
            </a:ln>
            <a:effectLst/>
          </p:spPr>
          <p:txBody>
            <a:bodyPr wrap="none">
              <a:spAutoFit/>
            </a:bodyPr>
            <a:lstStyle/>
            <a:p>
              <a:r>
                <a:rPr lang="en-US" sz="1200" dirty="0"/>
                <a:t>x=0</a:t>
              </a:r>
            </a:p>
          </p:txBody>
        </p:sp>
        <p:sp>
          <p:nvSpPr>
            <p:cNvPr id="190509" name="Line 35">
              <a:extLst>
                <a:ext uri="{FF2B5EF4-FFF2-40B4-BE49-F238E27FC236}">
                  <a16:creationId xmlns:a16="http://schemas.microsoft.com/office/drawing/2014/main" id="{487E0923-4312-B95A-AC41-36DF2B64207A}"/>
                </a:ext>
              </a:extLst>
            </p:cNvPr>
            <p:cNvSpPr>
              <a:spLocks noChangeShapeType="1"/>
            </p:cNvSpPr>
            <p:nvPr/>
          </p:nvSpPr>
          <p:spPr bwMode="auto">
            <a:xfrm>
              <a:off x="2528275" y="1902878"/>
              <a:ext cx="0" cy="209414"/>
            </a:xfrm>
            <a:prstGeom prst="line">
              <a:avLst/>
            </a:prstGeom>
            <a:noFill/>
            <a:ln w="9525">
              <a:solidFill>
                <a:schemeClr val="tx1"/>
              </a:solidFill>
              <a:round/>
              <a:headEnd/>
              <a:tailEnd/>
            </a:ln>
            <a:effectLst/>
          </p:spPr>
          <p:txBody>
            <a:bodyPr/>
            <a:lstStyle/>
            <a:p>
              <a:endParaRPr lang="en-US" sz="1400"/>
            </a:p>
          </p:txBody>
        </p:sp>
        <p:sp>
          <p:nvSpPr>
            <p:cNvPr id="190512" name="Text Box 36">
              <a:extLst>
                <a:ext uri="{FF2B5EF4-FFF2-40B4-BE49-F238E27FC236}">
                  <a16:creationId xmlns:a16="http://schemas.microsoft.com/office/drawing/2014/main" id="{157C1822-69EC-9658-8889-41B21EF48034}"/>
                </a:ext>
              </a:extLst>
            </p:cNvPr>
            <p:cNvSpPr txBox="1">
              <a:spLocks noChangeArrowheads="1"/>
            </p:cNvSpPr>
            <p:nvPr/>
          </p:nvSpPr>
          <p:spPr bwMode="auto">
            <a:xfrm>
              <a:off x="2315430" y="1983080"/>
              <a:ext cx="853715" cy="402183"/>
            </a:xfrm>
            <a:prstGeom prst="rect">
              <a:avLst/>
            </a:prstGeom>
            <a:noFill/>
            <a:ln w="9525">
              <a:noFill/>
              <a:miter lim="800000"/>
              <a:headEnd/>
              <a:tailEnd/>
            </a:ln>
            <a:effectLst/>
          </p:spPr>
          <p:txBody>
            <a:bodyPr>
              <a:spAutoFit/>
            </a:bodyPr>
            <a:lstStyle/>
            <a:p>
              <a:r>
                <a:rPr lang="en-US" sz="1200"/>
                <a:t>x</a:t>
              </a:r>
              <a:r>
                <a:rPr lang="en-US" sz="1200" baseline="-25000"/>
                <a:t>max</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200742"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200743"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200744"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name="Equation" r:id="rId8" imgW="1434960" imgH="444240" progId="Equation.3">
                  <p:embed/>
                </p:oleObj>
              </mc:Choice>
              <mc:Fallback>
                <p:oleObj name="Equation" r:id="rId8" imgW="1434960" imgH="444240" progId="Equation.3">
                  <p:embed/>
                  <p:pic>
                    <p:nvPicPr>
                      <p:cNvPr id="200745"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200746"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name="Equation" r:id="rId12" imgW="1396800" imgH="228600" progId="Equation.3">
                  <p:embed/>
                </p:oleObj>
              </mc:Choice>
              <mc:Fallback>
                <p:oleObj name="Equation" r:id="rId12" imgW="1396800" imgH="228600" progId="Equation.3">
                  <p:embed/>
                  <p:pic>
                    <p:nvPicPr>
                      <p:cNvPr id="200747"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name="Equation" r:id="rId14" imgW="1460160" imgH="228600" progId="Equation.3">
                  <p:embed/>
                </p:oleObj>
              </mc:Choice>
              <mc:Fallback>
                <p:oleObj name="Equation" r:id="rId14" imgW="1460160" imgH="228600" progId="Equation.3">
                  <p:embed/>
                  <p:pic>
                    <p:nvPicPr>
                      <p:cNvPr id="200748"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name="Equation" r:id="rId16" imgW="1346040" imgH="228600" progId="Equation.3">
                  <p:embed/>
                </p:oleObj>
              </mc:Choice>
              <mc:Fallback>
                <p:oleObj name="Equation" r:id="rId16" imgW="1346040" imgH="228600" progId="Equation.3">
                  <p:embed/>
                  <p:pic>
                    <p:nvPicPr>
                      <p:cNvPr id="200749"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name="Equation" r:id="rId2" imgW="533160" imgH="203040" progId="Equation.3">
                  <p:embed/>
                </p:oleObj>
              </mc:Choice>
              <mc:Fallback>
                <p:oleObj name="Equation" r:id="rId2" imgW="533160" imgH="203040" progId="Equation.3">
                  <p:embed/>
                  <p:pic>
                    <p:nvPicPr>
                      <p:cNvPr id="201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name="Equation" r:id="rId4" imgW="787320" imgH="888840" progId="Equation.3">
                  <p:embed/>
                </p:oleObj>
              </mc:Choice>
              <mc:Fallback>
                <p:oleObj name="Equation" r:id="rId4" imgW="787320" imgH="888840" progId="Equation.3">
                  <p:embed/>
                  <p:pic>
                    <p:nvPicPr>
                      <p:cNvPr id="201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name="Equation" r:id="rId6" imgW="787400" imgH="419100" progId="Equation.3">
                  <p:embed/>
                </p:oleObj>
              </mc:Choice>
              <mc:Fallback>
                <p:oleObj name="Equation" r:id="rId6" imgW="787400" imgH="419100" progId="Equation.3">
                  <p:embed/>
                  <p:pic>
                    <p:nvPicPr>
                      <p:cNvPr id="2017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8"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name="Equation" r:id="rId2" imgW="685800" imgH="393700" progId="Equation.3">
                  <p:embed/>
                </p:oleObj>
              </mc:Choice>
              <mc:Fallback>
                <p:oleObj name="Equation" r:id="rId2" imgW="685800" imgH="393700" progId="Equation.3">
                  <p:embed/>
                  <p:pic>
                    <p:nvPicPr>
                      <p:cNvPr id="2037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name="Equation" r:id="rId4" imgW="1816100" imgH="1625600" progId="Equation.3">
                  <p:embed/>
                </p:oleObj>
              </mc:Choice>
              <mc:Fallback>
                <p:oleObj name="Equation" r:id="rId4" imgW="1816100" imgH="1625600" progId="Equation.3">
                  <p:embed/>
                  <p:pic>
                    <p:nvPicPr>
                      <p:cNvPr id="2037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name="Equation" r:id="rId2" imgW="622080" imgH="393480" progId="Equation.3">
                  <p:embed/>
                </p:oleObj>
              </mc:Choice>
              <mc:Fallback>
                <p:oleObj name="Equation" r:id="rId2" imgW="622080" imgH="393480" progId="Equation.3">
                  <p:embed/>
                  <p:pic>
                    <p:nvPicPr>
                      <p:cNvPr id="2048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name="Equation" r:id="rId4" imgW="1485720" imgH="393480" progId="Equation.3">
                  <p:embed/>
                </p:oleObj>
              </mc:Choice>
              <mc:Fallback>
                <p:oleObj name="Equation" r:id="rId4" imgW="1485720" imgH="393480" progId="Equation.3">
                  <p:embed/>
                  <p:pic>
                    <p:nvPicPr>
                      <p:cNvPr id="20480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name="Equation" r:id="rId2" imgW="2781000" imgH="1422360" progId="Equation.3">
                  <p:embed/>
                </p:oleObj>
              </mc:Choice>
              <mc:Fallback>
                <p:oleObj name="Equation" r:id="rId2" imgW="2781000" imgH="1422360" progId="Equation.3">
                  <p:embed/>
                  <p:pic>
                    <p:nvPicPr>
                      <p:cNvPr id="2058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Most wanted the lectures to answer questions and clarify concepts</a:t>
            </a:r>
          </a:p>
          <a:p>
            <a:pPr lvl="2" eaLnBrk="1" hangingPunct="1">
              <a:lnSpc>
                <a:spcPct val="90000"/>
              </a:lnSpc>
            </a:pPr>
            <a:r>
              <a:rPr lang="en-US" dirty="0"/>
              <a:t>This is in keeping with the Learning Model</a:t>
            </a:r>
          </a:p>
          <a:p>
            <a:pPr marL="342900" lvl="1" indent="-342900">
              <a:lnSpc>
                <a:spcPct val="90000"/>
              </a:lnSpc>
              <a:buFont typeface="Arial" pitchFamily="34" charset="0"/>
              <a:buChar char="•"/>
            </a:pPr>
            <a:r>
              <a:rPr lang="en-US" sz="3200" dirty="0"/>
              <a:t>Some wanted the lectures to be the primary learning vehicle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50</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914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914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1914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name="Equation" r:id="rId8" imgW="533160" imgH="203040" progId="Equation.3">
                  <p:embed/>
                </p:oleObj>
              </mc:Choice>
              <mc:Fallback>
                <p:oleObj name="Equation" r:id="rId8" imgW="533160" imgH="203040" progId="Equation.3">
                  <p:embed/>
                  <p:pic>
                    <p:nvPicPr>
                      <p:cNvPr id="19149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9149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name="Equation" r:id="rId12" imgW="787320" imgH="888840" progId="Equation.3">
                  <p:embed/>
                </p:oleObj>
              </mc:Choice>
              <mc:Fallback>
                <p:oleObj name="Equation" r:id="rId12" imgW="787320" imgH="888840" progId="Equation.3">
                  <p:embed/>
                  <p:pic>
                    <p:nvPicPr>
                      <p:cNvPr id="191497"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name="Equation" r:id="rId14" imgW="1434960" imgH="444240" progId="Equation.3">
                  <p:embed/>
                </p:oleObj>
              </mc:Choice>
              <mc:Fallback>
                <p:oleObj name="Equation" r:id="rId14" imgW="1434960" imgH="444240" progId="Equation.3">
                  <p:embed/>
                  <p:pic>
                    <p:nvPicPr>
                      <p:cNvPr id="19149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name="Equation" r:id="rId16" imgW="1409400" imgH="393480" progId="Equation.3">
                  <p:embed/>
                </p:oleObj>
              </mc:Choice>
              <mc:Fallback>
                <p:oleObj name="Equation" r:id="rId16" imgW="1409400" imgH="393480" progId="Equation.3">
                  <p:embed/>
                  <p:pic>
                    <p:nvPicPr>
                      <p:cNvPr id="19149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name="Equation" r:id="rId18" imgW="1485720" imgH="228600" progId="Equation.3">
                  <p:embed/>
                </p:oleObj>
              </mc:Choice>
              <mc:Fallback>
                <p:oleObj name="Equation" r:id="rId18" imgW="1485720" imgH="228600" progId="Equation.3">
                  <p:embed/>
                  <p:pic>
                    <p:nvPicPr>
                      <p:cNvPr id="19150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name="Equation" r:id="rId20" imgW="1625400" imgH="241200" progId="Equation.3">
                  <p:embed/>
                </p:oleObj>
              </mc:Choice>
              <mc:Fallback>
                <p:oleObj name="Equation" r:id="rId20" imgW="1625400" imgH="241200" progId="Equation.3">
                  <p:embed/>
                  <p:pic>
                    <p:nvPicPr>
                      <p:cNvPr id="191501"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name="Equation" r:id="rId22" imgW="1346040" imgH="228600" progId="Equation.3">
                  <p:embed/>
                </p:oleObj>
              </mc:Choice>
              <mc:Fallback>
                <p:oleObj name="Equation" r:id="rId22" imgW="1346040" imgH="228600" progId="Equation.3">
                  <p:embed/>
                  <p:pic>
                    <p:nvPicPr>
                      <p:cNvPr id="191502"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name="Equation" r:id="rId24" imgW="1269720" imgH="393480" progId="Equation.3">
                  <p:embed/>
                </p:oleObj>
              </mc:Choice>
              <mc:Fallback>
                <p:oleObj name="Equation" r:id="rId24" imgW="1269720" imgH="393480" progId="Equation.3">
                  <p:embed/>
                  <p:pic>
                    <p:nvPicPr>
                      <p:cNvPr id="191503"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name="Equation" r:id="rId26" imgW="1498320" imgH="393480" progId="Equation.3">
                  <p:embed/>
                </p:oleObj>
              </mc:Choice>
              <mc:Fallback>
                <p:oleObj name="Equation" r:id="rId26" imgW="1498320" imgH="393480" progId="Equation.3">
                  <p:embed/>
                  <p:pic>
                    <p:nvPicPr>
                      <p:cNvPr id="191504"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name="Equation" r:id="rId28" imgW="1371600" imgH="241200" progId="Equation.3">
                  <p:embed/>
                </p:oleObj>
              </mc:Choice>
              <mc:Fallback>
                <p:oleObj name="Equation" r:id="rId28" imgW="1371600" imgH="241200" progId="Equation.3">
                  <p:embed/>
                  <p:pic>
                    <p:nvPicPr>
                      <p:cNvPr id="191505"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170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2170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18157"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name="Equation" r:id="rId4" imgW="1409400" imgH="228600" progId="Equation.3">
                  <p:embed/>
                </p:oleObj>
              </mc:Choice>
              <mc:Fallback>
                <p:oleObj name="Equation" r:id="rId4" imgW="1409400" imgH="228600" progId="Equation.3">
                  <p:embed/>
                  <p:pic>
                    <p:nvPicPr>
                      <p:cNvPr id="218158"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name="Equation" r:id="rId6" imgW="393480" imgH="393480" progId="Equation.3">
                  <p:embed/>
                </p:oleObj>
              </mc:Choice>
              <mc:Fallback>
                <p:oleObj name="Equation" r:id="rId6" imgW="393480" imgH="393480" progId="Equation.3">
                  <p:embed/>
                  <p:pic>
                    <p:nvPicPr>
                      <p:cNvPr id="218159"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name="Equation" r:id="rId8" imgW="431640" imgH="139680" progId="Equation.3">
                  <p:embed/>
                </p:oleObj>
              </mc:Choice>
              <mc:Fallback>
                <p:oleObj name="Equation" r:id="rId8" imgW="431640" imgH="139680" progId="Equation.3">
                  <p:embed/>
                  <p:pic>
                    <p:nvPicPr>
                      <p:cNvPr id="21816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a:t>Survey Results</a:t>
            </a:r>
          </a:p>
        </p:txBody>
      </p:sp>
      <p:sp>
        <p:nvSpPr>
          <p:cNvPr id="30724" name="Rectangle 3"/>
          <p:cNvSpPr>
            <a:spLocks noGrp="1" noChangeArrowheads="1"/>
          </p:cNvSpPr>
          <p:nvPr>
            <p:ph type="body" idx="1"/>
          </p:nvPr>
        </p:nvSpPr>
        <p:spPr/>
        <p:txBody>
          <a:bodyPr>
            <a:normAutofit lnSpcReduction="100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“Be a resource for all I need to know”</a:t>
            </a:r>
          </a:p>
          <a:p>
            <a:pPr lvl="2"/>
            <a:endParaRPr lang="en-US" dirty="0"/>
          </a:p>
          <a:p>
            <a:pPr lvl="2"/>
            <a:r>
              <a:rPr lang="en-US" dirty="0"/>
              <a:t>I hope this is true.  I am taking a risk this semester.  Our new book is very wordy – reading assignments are </a:t>
            </a:r>
            <a:r>
              <a:rPr lang="en-US" dirty="0" err="1"/>
              <a:t>loooong</a:t>
            </a:r>
            <a:r>
              <a:rPr lang="en-US" dirty="0"/>
              <a:t>.  You all don’t have a huge time to read.  I have tried to provide shorter readings.  If this is not working, let me know and we can go back to the wordy new book.</a:t>
            </a:r>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219178"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219179"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30423"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name="Equation" r:id="rId4" imgW="939600" imgH="1079280" progId="Equation.3">
                  <p:embed/>
                </p:oleObj>
              </mc:Choice>
              <mc:Fallback>
                <p:oleObj name="Equation" r:id="rId4" imgW="939600" imgH="1079280" progId="Equation.3">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name="Equation" r:id="rId6" imgW="990360" imgH="419040" progId="Equation.3">
                  <p:embed/>
                </p:oleObj>
              </mc:Choice>
              <mc:Fallback>
                <p:oleObj name="Equation" r:id="rId6" imgW="990360" imgH="419040" progId="Equation.3">
                  <p:embed/>
                  <p:pic>
                    <p:nvPicPr>
                      <p:cNvPr id="23042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name="Equation" r:id="rId8" imgW="647419" imgH="215806" progId="Equation.3">
                  <p:embed/>
                </p:oleObj>
              </mc:Choice>
              <mc:Fallback>
                <p:oleObj name="Equation" r:id="rId8" imgW="647419" imgH="215806" progId="Equation.3">
                  <p:embed/>
                  <p:pic>
                    <p:nvPicPr>
                      <p:cNvPr id="230431"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name="Equation" r:id="rId10" imgW="800100" imgH="419100" progId="Equation.3">
                  <p:embed/>
                </p:oleObj>
              </mc:Choice>
              <mc:Fallback>
                <p:oleObj name="Equation" r:id="rId10" imgW="800100" imgH="419100" progId="Equation.3">
                  <p:embed/>
                  <p:pic>
                    <p:nvPicPr>
                      <p:cNvPr id="23043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1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314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14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name="Equation" r:id="rId8" imgW="1079500" imgH="469900" progId="Equation.3">
                  <p:embed/>
                </p:oleObj>
              </mc:Choice>
              <mc:Fallback>
                <p:oleObj name="Equation" r:id="rId8" imgW="1079500" imgH="469900" progId="Equation.3">
                  <p:embed/>
                  <p:pic>
                    <p:nvPicPr>
                      <p:cNvPr id="2314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name="Equation" r:id="rId2" imgW="952200" imgH="939600" progId="Equation.3">
                  <p:embed/>
                </p:oleObj>
              </mc:Choice>
              <mc:Fallback>
                <p:oleObj name="Equation" r:id="rId2" imgW="952200" imgH="939600" progId="Equation.3">
                  <p:embed/>
                  <p:pic>
                    <p:nvPicPr>
                      <p:cNvPr id="232477"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name="Equation" r:id="rId4" imgW="914400" imgH="419100" progId="Equation.3">
                  <p:embed/>
                </p:oleObj>
              </mc:Choice>
              <mc:Fallback>
                <p:oleObj name="Equation" r:id="rId4" imgW="914400" imgH="419100" progId="Equation.3">
                  <p:embed/>
                  <p:pic>
                    <p:nvPicPr>
                      <p:cNvPr id="23247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name="Equation" r:id="rId6" imgW="558558" imgH="177723" progId="Equation.3">
                  <p:embed/>
                </p:oleObj>
              </mc:Choice>
              <mc:Fallback>
                <p:oleObj name="Equation" r:id="rId6" imgW="558558" imgH="177723" progId="Equation.3">
                  <p:embed/>
                  <p:pic>
                    <p:nvPicPr>
                      <p:cNvPr id="232481"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name="Equation" r:id="rId8" imgW="1244520" imgH="419040" progId="Equation.3">
                  <p:embed/>
                </p:oleObj>
              </mc:Choice>
              <mc:Fallback>
                <p:oleObj name="Equation" r:id="rId8" imgW="1244520" imgH="419040" progId="Equation.3">
                  <p:embed/>
                  <p:pic>
                    <p:nvPicPr>
                      <p:cNvPr id="23248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name="Equation" r:id="rId10" imgW="977900" imgH="419100" progId="Equation.3">
                  <p:embed/>
                </p:oleObj>
              </mc:Choice>
              <mc:Fallback>
                <p:oleObj name="Equation" r:id="rId10" imgW="977900" imgH="419100" progId="Equation.3">
                  <p:embed/>
                  <p:pic>
                    <p:nvPicPr>
                      <p:cNvPr id="23248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34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name="Equation" r:id="rId4" imgW="977900" imgH="419100" progId="Equation.3">
                  <p:embed/>
                </p:oleObj>
              </mc:Choice>
              <mc:Fallback>
                <p:oleObj name="Equation" r:id="rId4" imgW="977900" imgH="419100" progId="Equation.3">
                  <p:embed/>
                  <p:pic>
                    <p:nvPicPr>
                      <p:cNvPr id="23349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name="Equation" r:id="rId6" imgW="672840" imgH="393480" progId="Equation.3">
                  <p:embed/>
                </p:oleObj>
              </mc:Choice>
              <mc:Fallback>
                <p:oleObj name="Equation" r:id="rId6" imgW="672840" imgH="393480" progId="Equation.3">
                  <p:embed/>
                  <p:pic>
                    <p:nvPicPr>
                      <p:cNvPr id="23349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name="Equation" r:id="rId8" imgW="901309" imgH="469696" progId="Equation.3">
                  <p:embed/>
                </p:oleObj>
              </mc:Choice>
              <mc:Fallback>
                <p:oleObj name="Equation" r:id="rId8" imgW="901309" imgH="469696" progId="Equation.3">
                  <p:embed/>
                  <p:pic>
                    <p:nvPicPr>
                      <p:cNvPr id="23349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name="Equation" r:id="rId2" imgW="532937" imgH="177646" progId="Equation.3">
                  <p:embed/>
                </p:oleObj>
              </mc:Choice>
              <mc:Fallback>
                <p:oleObj name="Equation" r:id="rId2" imgW="532937" imgH="177646" progId="Equation.3">
                  <p:embed/>
                  <p:pic>
                    <p:nvPicPr>
                      <p:cNvPr id="234512"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r:id="rId4" imgW="748975" imgH="634725" progId="Equation.3">
                  <p:embed/>
                </p:oleObj>
              </mc:Choice>
              <mc:Fallback>
                <p:oleObj r:id="rId4" imgW="748975" imgH="634725" progId="Equation.3">
                  <p:embed/>
                  <p:pic>
                    <p:nvPicPr>
                      <p:cNvPr id="2345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name="Equation" r:id="rId6" imgW="901309" imgH="837836" progId="Equation.3">
                  <p:embed/>
                </p:oleObj>
              </mc:Choice>
              <mc:Fallback>
                <p:oleObj name="Equation" r:id="rId6" imgW="901309" imgH="837836" progId="Equation.3">
                  <p:embed/>
                  <p:pic>
                    <p:nvPicPr>
                      <p:cNvPr id="234517"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6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name="Equation" r:id="rId4" imgW="799920" imgH="419040" progId="Equation.3">
                  <p:embed/>
                </p:oleObj>
              </mc:Choice>
              <mc:Fallback>
                <p:oleObj name="Equation" r:id="rId4" imgW="799920" imgH="419040" progId="Equation.3">
                  <p:embed/>
                  <p:pic>
                    <p:nvPicPr>
                      <p:cNvPr id="23656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65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name="Equation" r:id="rId8" imgW="711000" imgH="444240" progId="Equation.3">
                  <p:embed/>
                </p:oleObj>
              </mc:Choice>
              <mc:Fallback>
                <p:oleObj name="Equation" r:id="rId8" imgW="711000" imgH="444240" progId="Equation.3">
                  <p:embed/>
                  <p:pic>
                    <p:nvPicPr>
                      <p:cNvPr id="23656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2416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name="Equation" r:id="rId4" imgW="1307880" imgH="228600" progId="Equation.3">
                  <p:embed/>
                </p:oleObj>
              </mc:Choice>
              <mc:Fallback>
                <p:oleObj name="Equation" r:id="rId4" imgW="1307880" imgH="228600" progId="Equation.3">
                  <p:embed/>
                  <p:pic>
                    <p:nvPicPr>
                      <p:cNvPr id="2416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name="Equation" r:id="rId6" imgW="1231366" imgH="418918" progId="Equation.3">
                  <p:embed/>
                </p:oleObj>
              </mc:Choice>
              <mc:Fallback>
                <p:oleObj name="Equation" r:id="rId6" imgW="1231366" imgH="418918" progId="Equation.3">
                  <p:embed/>
                  <p:pic>
                    <p:nvPicPr>
                      <p:cNvPr id="2416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name="Equation" r:id="rId2" imgW="1511280" imgH="253800" progId="Equation.3">
                  <p:embed/>
                </p:oleObj>
              </mc:Choice>
              <mc:Fallback>
                <p:oleObj name="Equation" r:id="rId2" imgW="1511280" imgH="253800" progId="Equation.3">
                  <p:embed/>
                  <p:pic>
                    <p:nvPicPr>
                      <p:cNvPr id="2426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name="Equation" r:id="rId4" imgW="1117440" imgH="507960" progId="Equation.3">
                  <p:embed/>
                </p:oleObj>
              </mc:Choice>
              <mc:Fallback>
                <p:oleObj name="Equation" r:id="rId4" imgW="1117440" imgH="507960" progId="Equation.3">
                  <p:embed/>
                  <p:pic>
                    <p:nvPicPr>
                      <p:cNvPr id="2426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name="Equation" r:id="rId6" imgW="495000" imgH="228600" progId="Equation.3">
                  <p:embed/>
                </p:oleObj>
              </mc:Choice>
              <mc:Fallback>
                <p:oleObj name="Equation" r:id="rId6" imgW="495000" imgH="228600" progId="Equation.3">
                  <p:embed/>
                  <p:pic>
                    <p:nvPicPr>
                      <p:cNvPr id="2426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start off behind with a free book, you will need to watch to make sure there are no errors. (sorry)</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name="Equation" r:id="rId2" imgW="749160" imgH="888840" progId="Equation.3">
                  <p:embed/>
                </p:oleObj>
              </mc:Choice>
              <mc:Fallback>
                <p:oleObj name="Equation" r:id="rId2" imgW="749160" imgH="888840" progId="Equation.3">
                  <p:embed/>
                  <p:pic>
                    <p:nvPicPr>
                      <p:cNvPr id="2437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name="Equation" r:id="rId4" imgW="533160" imgH="228600" progId="Equation.3">
                  <p:embed/>
                </p:oleObj>
              </mc:Choice>
              <mc:Fallback>
                <p:oleObj name="Equation" r:id="rId4" imgW="533160" imgH="228600" progId="Equation.3">
                  <p:embed/>
                  <p:pic>
                    <p:nvPicPr>
                      <p:cNvPr id="2437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6"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name="Equation" r:id="rId2" imgW="672840" imgH="888840" progId="Equation.3">
                  <p:embed/>
                </p:oleObj>
              </mc:Choice>
              <mc:Fallback>
                <p:oleObj name="Equation" r:id="rId2" imgW="672840" imgH="888840" progId="Equation.3">
                  <p:embed/>
                  <p:pic>
                    <p:nvPicPr>
                      <p:cNvPr id="24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4"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2"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name="Equation" r:id="rId3" imgW="583920" imgH="888840" progId="Equation.3">
                  <p:embed/>
                </p:oleObj>
              </mc:Choice>
              <mc:Fallback>
                <p:oleObj name="Equation" r:id="rId3" imgW="583920" imgH="888840" progId="Equation.3">
                  <p:embed/>
                  <p:pic>
                    <p:nvPicPr>
                      <p:cNvPr id="245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name="Equation" r:id="rId2" imgW="977760" imgH="444240" progId="Equation.3">
                  <p:embed/>
                </p:oleObj>
              </mc:Choice>
              <mc:Fallback>
                <p:oleObj name="Equation" r:id="rId2" imgW="977760" imgH="444240" progId="Equation.3">
                  <p:embed/>
                  <p:pic>
                    <p:nvPicPr>
                      <p:cNvPr id="2467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name="Equation" r:id="rId4" imgW="1358900" imgH="508000" progId="Equation.3">
                  <p:embed/>
                </p:oleObj>
              </mc:Choice>
              <mc:Fallback>
                <p:oleObj name="Equation" r:id="rId4" imgW="1358900" imgH="508000" progId="Equation.3">
                  <p:embed/>
                  <p:pic>
                    <p:nvPicPr>
                      <p:cNvPr id="2467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4679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4679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name="Equation" r:id="rId10" imgW="482400" imgH="228600" progId="Equation.3">
                  <p:embed/>
                </p:oleObj>
              </mc:Choice>
              <mc:Fallback>
                <p:oleObj name="Equation" r:id="rId10" imgW="482400" imgH="228600" progId="Equation.3">
                  <p:embed/>
                  <p:pic>
                    <p:nvPicPr>
                      <p:cNvPr id="24679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name="Equation" r:id="rId2" imgW="596880" imgH="228600" progId="Equation.3">
                  <p:embed/>
                </p:oleObj>
              </mc:Choice>
              <mc:Fallback>
                <p:oleObj name="Equation" r:id="rId2" imgW="596880" imgH="228600" progId="Equation.3">
                  <p:embed/>
                  <p:pic>
                    <p:nvPicPr>
                      <p:cNvPr id="2519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name="Equation" r:id="rId4" imgW="1104840" imgH="241200" progId="Equation.3">
                  <p:embed/>
                </p:oleObj>
              </mc:Choice>
              <mc:Fallback>
                <p:oleObj name="Equation" r:id="rId4" imgW="1104840" imgH="241200" progId="Equation.3">
                  <p:embed/>
                  <p:pic>
                    <p:nvPicPr>
                      <p:cNvPr id="2519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name="Equation" r:id="rId6" imgW="1993680" imgH="241200" progId="Equation.3">
                  <p:embed/>
                </p:oleObj>
              </mc:Choice>
              <mc:Fallback>
                <p:oleObj name="Equation" r:id="rId6" imgW="1993680" imgH="241200" progId="Equation.3">
                  <p:embed/>
                  <p:pic>
                    <p:nvPicPr>
                      <p:cNvPr id="251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75</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name="Equation" r:id="rId2" imgW="1257120" imgH="241200" progId="Equation.3">
                  <p:embed/>
                </p:oleObj>
              </mc:Choice>
              <mc:Fallback>
                <p:oleObj name="Equation" r:id="rId2" imgW="1257120" imgH="241200" progId="Equation.3">
                  <p:embed/>
                  <p:pic>
                    <p:nvPicPr>
                      <p:cNvPr id="2529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name="Equation" r:id="rId4" imgW="1536480" imgH="571320" progId="Equation.3">
                  <p:embed/>
                </p:oleObj>
              </mc:Choice>
              <mc:Fallback>
                <p:oleObj name="Equation" r:id="rId4" imgW="1536480" imgH="571320" progId="Equation.3">
                  <p:embed/>
                  <p:pic>
                    <p:nvPicPr>
                      <p:cNvPr id="2529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529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name="Equation" r:id="rId8" imgW="1498320" imgH="533160" progId="Equation.3">
                  <p:embed/>
                </p:oleObj>
              </mc:Choice>
              <mc:Fallback>
                <p:oleObj name="Equation" r:id="rId8" imgW="1498320" imgH="533160" progId="Equation.3">
                  <p:embed/>
                  <p:pic>
                    <p:nvPicPr>
                      <p:cNvPr id="2529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name="Equation" r:id="rId10" imgW="1193760" imgH="215640" progId="Equation.3">
                  <p:embed/>
                </p:oleObj>
              </mc:Choice>
              <mc:Fallback>
                <p:oleObj name="Equation" r:id="rId10" imgW="1193760" imgH="215640" progId="Equation.3">
                  <p:embed/>
                  <p:pic>
                    <p:nvPicPr>
                      <p:cNvPr id="2529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name="Equation" r:id="rId2" imgW="1498320" imgH="533160" progId="Equation.3">
                  <p:embed/>
                </p:oleObj>
              </mc:Choice>
              <mc:Fallback>
                <p:oleObj name="Equation" r:id="rId2" imgW="1498320" imgH="533160" progId="Equation.3">
                  <p:embed/>
                  <p:pic>
                    <p:nvPicPr>
                      <p:cNvPr id="2539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name="Equation" r:id="rId4" imgW="672840" imgH="888840" progId="Equation.3">
                  <p:embed/>
                </p:oleObj>
              </mc:Choice>
              <mc:Fallback>
                <p:oleObj name="Equation" r:id="rId4" imgW="672840" imgH="888840" progId="Equation.3">
                  <p:embed/>
                  <p:pic>
                    <p:nvPicPr>
                      <p:cNvPr id="25396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6"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name="Equation" r:id="rId2" imgW="1447560" imgH="393480" progId="Equation.3">
                  <p:embed/>
                </p:oleObj>
              </mc:Choice>
              <mc:Fallback>
                <p:oleObj name="Equation" r:id="rId2" imgW="1447560" imgH="393480" progId="Equation.3">
                  <p:embed/>
                  <p:pic>
                    <p:nvPicPr>
                      <p:cNvPr id="2549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2549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name="Equation" r:id="rId6" imgW="1066680" imgH="393480" progId="Equation.3">
                  <p:embed/>
                </p:oleObj>
              </mc:Choice>
              <mc:Fallback>
                <p:oleObj name="Equation" r:id="rId6" imgW="1066680" imgH="393480" progId="Equation.3">
                  <p:embed/>
                  <p:pic>
                    <p:nvPicPr>
                      <p:cNvPr id="2549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10 to 18.</a:t>
            </a:r>
          </a:p>
          <a:p>
            <a:pPr lvl="1" eaLnBrk="1" hangingPunct="1"/>
            <a:r>
              <a:rPr lang="en-US" sz="2400" dirty="0"/>
              <a:t>Average was about 15</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580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58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name="Equation" r:id="rId6" imgW="1346040" imgH="228600" progId="Equation.3">
                  <p:embed/>
                </p:oleObj>
              </mc:Choice>
              <mc:Fallback>
                <p:oleObj name="Equation" r:id="rId6" imgW="1346040" imgH="228600" progId="Equation.3">
                  <p:embed/>
                  <p:pic>
                    <p:nvPicPr>
                      <p:cNvPr id="2580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name="Equation" r:id="rId8" imgW="495000" imgH="393480" progId="Equation.3">
                  <p:embed/>
                </p:oleObj>
              </mc:Choice>
              <mc:Fallback>
                <p:oleObj name="Equation" r:id="rId8" imgW="495000" imgH="393480" progId="Equation.3">
                  <p:embed/>
                  <p:pic>
                    <p:nvPicPr>
                      <p:cNvPr id="2580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580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name="Equation" r:id="rId12" imgW="1346040" imgH="228600" progId="Equation.3">
                  <p:embed/>
                </p:oleObj>
              </mc:Choice>
              <mc:Fallback>
                <p:oleObj name="Equation" r:id="rId12" imgW="1346040" imgH="228600" progId="Equation.3">
                  <p:embed/>
                  <p:pic>
                    <p:nvPicPr>
                      <p:cNvPr id="258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5805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name="Equation" r:id="rId15" imgW="672840" imgH="393480" progId="Equation.3">
                  <p:embed/>
                </p:oleObj>
              </mc:Choice>
              <mc:Fallback>
                <p:oleObj name="Equation" r:id="rId15" imgW="672840" imgH="393480" progId="Equation.3">
                  <p:embed/>
                  <p:pic>
                    <p:nvPicPr>
                      <p:cNvPr id="25805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5806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name="Equation" r:id="rId19" imgW="1346040" imgH="228600" progId="Equation.3">
                  <p:embed/>
                </p:oleObj>
              </mc:Choice>
              <mc:Fallback>
                <p:oleObj name="Equation" r:id="rId19" imgW="1346040" imgH="228600" progId="Equation.3">
                  <p:embed/>
                  <p:pic>
                    <p:nvPicPr>
                      <p:cNvPr id="25806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name="Equation" r:id="rId20" imgW="799920" imgH="419040" progId="Equation.3">
                  <p:embed/>
                </p:oleObj>
              </mc:Choice>
              <mc:Fallback>
                <p:oleObj name="Equation" r:id="rId20" imgW="799920" imgH="419040" progId="Equation.3">
                  <p:embed/>
                  <p:pic>
                    <p:nvPicPr>
                      <p:cNvPr id="25806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name="Equation" r:id="rId22" imgW="495000" imgH="393480" progId="Equation.3">
                  <p:embed/>
                </p:oleObj>
              </mc:Choice>
              <mc:Fallback>
                <p:oleObj name="Equation" r:id="rId22" imgW="495000" imgH="393480" progId="Equation.3">
                  <p:embed/>
                  <p:pic>
                    <p:nvPicPr>
                      <p:cNvPr id="258063"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name="Equation" r:id="rId24" imgW="711000" imgH="444240" progId="Equation.3">
                  <p:embed/>
                </p:oleObj>
              </mc:Choice>
              <mc:Fallback>
                <p:oleObj name="Equation" r:id="rId24" imgW="711000" imgH="444240" progId="Equation.3">
                  <p:embed/>
                  <p:pic>
                    <p:nvPicPr>
                      <p:cNvPr id="258064"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58065"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58066"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name="Equation" r:id="rId30" imgW="1511280" imgH="253800" progId="Equation.3">
                  <p:embed/>
                </p:oleObj>
              </mc:Choice>
              <mc:Fallback>
                <p:oleObj name="Equation" r:id="rId30" imgW="1511280" imgH="253800" progId="Equation.3">
                  <p:embed/>
                  <p:pic>
                    <p:nvPicPr>
                      <p:cNvPr id="258067"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name="Equation" r:id="rId32" imgW="1193760" imgH="507960" progId="Equation.3">
                  <p:embed/>
                </p:oleObj>
              </mc:Choice>
              <mc:Fallback>
                <p:oleObj name="Equation" r:id="rId32" imgW="1193760" imgH="507960" progId="Equation.3">
                  <p:embed/>
                  <p:pic>
                    <p:nvPicPr>
                      <p:cNvPr id="258068"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name="Equation" r:id="rId34" imgW="609480" imgH="444240" progId="Equation.3">
                  <p:embed/>
                </p:oleObj>
              </mc:Choice>
              <mc:Fallback>
                <p:oleObj name="Equation" r:id="rId34" imgW="609480" imgH="444240" progId="Equation.3">
                  <p:embed/>
                  <p:pic>
                    <p:nvPicPr>
                      <p:cNvPr id="258069"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name="Equation" r:id="rId36" imgW="672840" imgH="228600" progId="Equation.3">
                  <p:embed/>
                </p:oleObj>
              </mc:Choice>
              <mc:Fallback>
                <p:oleObj name="Equation" r:id="rId36" imgW="672840" imgH="228600" progId="Equation.3">
                  <p:embed/>
                  <p:pic>
                    <p:nvPicPr>
                      <p:cNvPr id="258070"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name="Equation" r:id="rId38" imgW="1104840" imgH="241200" progId="Equation.3">
                  <p:embed/>
                </p:oleObj>
              </mc:Choice>
              <mc:Fallback>
                <p:oleObj name="Equation" r:id="rId38" imgW="1104840" imgH="241200" progId="Equation.3">
                  <p:embed/>
                  <p:pic>
                    <p:nvPicPr>
                      <p:cNvPr id="258071"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name="Equation" r:id="rId40" imgW="1498320" imgH="533160" progId="Equation.3">
                  <p:embed/>
                </p:oleObj>
              </mc:Choice>
              <mc:Fallback>
                <p:oleObj name="Equation" r:id="rId40" imgW="1498320" imgH="533160" progId="Equation.3">
                  <p:embed/>
                  <p:pic>
                    <p:nvPicPr>
                      <p:cNvPr id="258072"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name="Equation" r:id="rId42" imgW="1193760" imgH="215640" progId="Equation.3">
                  <p:embed/>
                </p:oleObj>
              </mc:Choice>
              <mc:Fallback>
                <p:oleObj name="Equation" r:id="rId42" imgW="1193760" imgH="215640" progId="Equation.3">
                  <p:embed/>
                  <p:pic>
                    <p:nvPicPr>
                      <p:cNvPr id="258073"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4626</Words>
  <Application>Microsoft Office PowerPoint</Application>
  <PresentationFormat>On-screen Show (4:3)</PresentationFormat>
  <Paragraphs>927</Paragraphs>
  <Slides>80</Slides>
  <Notes>16</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88" baseType="lpstr">
      <vt:lpstr>Arial</vt:lpstr>
      <vt:lpstr>Calibri</vt:lpstr>
      <vt:lpstr>Cambria Math</vt:lpstr>
      <vt:lpstr>Sylfaen</vt:lpstr>
      <vt:lpstr>Symbol</vt:lpstr>
      <vt:lpstr>Office Theme</vt:lpstr>
      <vt:lpstr>Equation</vt:lpstr>
      <vt:lpstr>Equation.3</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Examinations</vt:lpstr>
      <vt:lpstr>Teaching Method</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Lines, Todd</cp:lastModifiedBy>
  <cp:revision>18</cp:revision>
  <dcterms:created xsi:type="dcterms:W3CDTF">2011-09-10T22:05:17Z</dcterms:created>
  <dcterms:modified xsi:type="dcterms:W3CDTF">2024-01-08T15:47:13Z</dcterms:modified>
</cp:coreProperties>
</file>