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42" r:id="rId3"/>
    <p:sldId id="274" r:id="rId4"/>
    <p:sldId id="258" r:id="rId5"/>
    <p:sldId id="259" r:id="rId6"/>
    <p:sldId id="281" r:id="rId7"/>
    <p:sldId id="1406" r:id="rId8"/>
    <p:sldId id="261" r:id="rId9"/>
    <p:sldId id="644" r:id="rId10"/>
    <p:sldId id="260" r:id="rId11"/>
    <p:sldId id="279" r:id="rId12"/>
    <p:sldId id="1265" r:id="rId13"/>
    <p:sldId id="266" r:id="rId14"/>
    <p:sldId id="267" r:id="rId15"/>
    <p:sldId id="268" r:id="rId16"/>
    <p:sldId id="269" r:id="rId17"/>
    <p:sldId id="270" r:id="rId18"/>
    <p:sldId id="275" r:id="rId19"/>
    <p:sldId id="1392" r:id="rId20"/>
    <p:sldId id="271" r:id="rId21"/>
    <p:sldId id="1394" r:id="rId22"/>
    <p:sldId id="273" r:id="rId23"/>
    <p:sldId id="1393" r:id="rId24"/>
    <p:sldId id="272" r:id="rId25"/>
    <p:sldId id="262" r:id="rId26"/>
    <p:sldId id="280" r:id="rId27"/>
    <p:sldId id="649" r:id="rId28"/>
    <p:sldId id="277" r:id="rId29"/>
    <p:sldId id="276" r:id="rId30"/>
    <p:sldId id="278" r:id="rId31"/>
    <p:sldId id="1401" r:id="rId32"/>
    <p:sldId id="1402" r:id="rId33"/>
    <p:sldId id="1403" r:id="rId34"/>
    <p:sldId id="1404" r:id="rId35"/>
    <p:sldId id="1405" r:id="rId36"/>
    <p:sldId id="263" r:id="rId37"/>
    <p:sldId id="264" r:id="rId38"/>
    <p:sldId id="265" r:id="rId39"/>
    <p:sldId id="1395" r:id="rId40"/>
    <p:sldId id="1396" r:id="rId41"/>
    <p:sldId id="13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9B155CD5-C53C-451B-B4F2-DB6A747D6BC5}"/>
    <pc:docChg chg="modSld">
      <pc:chgData name="Lines, Todd" userId="afaf7c3a-e8aa-4568-882a-02ad8f9e19b0" providerId="ADAL" clId="{9B155CD5-C53C-451B-B4F2-DB6A747D6BC5}" dt="2024-01-04T18:31:40.803" v="0" actId="1076"/>
      <pc:docMkLst>
        <pc:docMk/>
      </pc:docMkLst>
      <pc:sldChg chg="modSp mod">
        <pc:chgData name="Lines, Todd" userId="afaf7c3a-e8aa-4568-882a-02ad8f9e19b0" providerId="ADAL" clId="{9B155CD5-C53C-451B-B4F2-DB6A747D6BC5}" dt="2024-01-04T18:31:40.803" v="0" actId="1076"/>
        <pc:sldMkLst>
          <pc:docMk/>
          <pc:sldMk cId="0" sldId="265"/>
        </pc:sldMkLst>
        <pc:picChg chg="mod">
          <ac:chgData name="Lines, Todd" userId="afaf7c3a-e8aa-4568-882a-02ad8f9e19b0" providerId="ADAL" clId="{9B155CD5-C53C-451B-B4F2-DB6A747D6BC5}" dt="2024-01-04T18:31:40.803" v="0" actId="1076"/>
          <ac:picMkLst>
            <pc:docMk/>
            <pc:sldMk cId="0" sldId="265"/>
            <ac:picMk id="627714" creationId="{00000000-0000-0000-0000-000000000000}"/>
          </ac:picMkLst>
        </pc:picChg>
      </pc:sldChg>
    </pc:docChg>
  </pc:docChgLst>
  <pc:docChgLst>
    <pc:chgData name="Lines, Todd" userId="afaf7c3a-e8aa-4568-882a-02ad8f9e19b0" providerId="ADAL" clId="{EC9BCF4E-3225-4E8D-9A27-FE7B02904EE6}"/>
    <pc:docChg chg="undo custSel addSld delSld modSld sldOrd">
      <pc:chgData name="Lines, Todd" userId="afaf7c3a-e8aa-4568-882a-02ad8f9e19b0" providerId="ADAL" clId="{EC9BCF4E-3225-4E8D-9A27-FE7B02904EE6}" dt="2023-10-03T22:55:06.536" v="650" actId="20577"/>
      <pc:docMkLst>
        <pc:docMk/>
      </pc:docMkLst>
      <pc:sldChg chg="addSp delSp modSp mod modClrScheme chgLayout">
        <pc:chgData name="Lines, Todd" userId="afaf7c3a-e8aa-4568-882a-02ad8f9e19b0" providerId="ADAL" clId="{EC9BCF4E-3225-4E8D-9A27-FE7B02904EE6}" dt="2023-10-03T22:36:39.524" v="139" actId="14100"/>
        <pc:sldMkLst>
          <pc:docMk/>
          <pc:sldMk cId="0" sldId="257"/>
        </pc:sldMkLst>
        <pc:spChg chg="del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2" creationId="{00000000-0000-0000-0000-000000000000}"/>
          </ac:spMkLst>
        </pc:spChg>
        <pc:spChg chg="del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3" creationId="{00000000-0000-0000-0000-000000000000}"/>
          </ac:spMkLst>
        </pc:spChg>
        <pc:spChg chg="add mod ord">
          <ac:chgData name="Lines, Todd" userId="afaf7c3a-e8aa-4568-882a-02ad8f9e19b0" providerId="ADAL" clId="{EC9BCF4E-3225-4E8D-9A27-FE7B02904EE6}" dt="2023-10-03T22:36:39.524" v="139" actId="14100"/>
          <ac:spMkLst>
            <pc:docMk/>
            <pc:sldMk cId="0" sldId="257"/>
            <ac:spMk id="4" creationId="{5CA282AE-F4A7-2ED6-0FB3-F6F49C5AD683}"/>
          </ac:spMkLst>
        </pc:spChg>
        <pc:spChg chg="add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6" creationId="{E700A840-37AB-5DC4-DA53-64B2A029AC61}"/>
          </ac:spMkLst>
        </pc:spChg>
      </pc:sldChg>
      <pc:sldChg chg="addSp delSp modSp mod">
        <pc:chgData name="Lines, Todd" userId="afaf7c3a-e8aa-4568-882a-02ad8f9e19b0" providerId="ADAL" clId="{EC9BCF4E-3225-4E8D-9A27-FE7B02904EE6}" dt="2023-10-03T22:45:19.697" v="170" actId="478"/>
        <pc:sldMkLst>
          <pc:docMk/>
          <pc:sldMk cId="0" sldId="259"/>
        </pc:sldMkLst>
        <pc:cxnChg chg="add del mod">
          <ac:chgData name="Lines, Todd" userId="afaf7c3a-e8aa-4568-882a-02ad8f9e19b0" providerId="ADAL" clId="{EC9BCF4E-3225-4E8D-9A27-FE7B02904EE6}" dt="2023-10-03T22:45:19.697" v="170" actId="478"/>
          <ac:cxnSpMkLst>
            <pc:docMk/>
            <pc:sldMk cId="0" sldId="259"/>
            <ac:cxnSpMk id="4" creationId="{8D27C6AA-D054-95B9-51ED-44004CF5ABC4}"/>
          </ac:cxnSpMkLst>
        </pc:cxnChg>
        <pc:cxnChg chg="add mod">
          <ac:chgData name="Lines, Todd" userId="afaf7c3a-e8aa-4568-882a-02ad8f9e19b0" providerId="ADAL" clId="{EC9BCF4E-3225-4E8D-9A27-FE7B02904EE6}" dt="2023-10-03T22:45:15.189" v="169" actId="1036"/>
          <ac:cxnSpMkLst>
            <pc:docMk/>
            <pc:sldMk cId="0" sldId="259"/>
            <ac:cxnSpMk id="6" creationId="{D61986D9-8438-D259-6C4F-DFB1359BB7E1}"/>
          </ac:cxnSpMkLst>
        </pc:cxnChg>
        <pc:cxnChg chg="add mod">
          <ac:chgData name="Lines, Todd" userId="afaf7c3a-e8aa-4568-882a-02ad8f9e19b0" providerId="ADAL" clId="{EC9BCF4E-3225-4E8D-9A27-FE7B02904EE6}" dt="2023-10-03T22:45:09.941" v="167" actId="693"/>
          <ac:cxnSpMkLst>
            <pc:docMk/>
            <pc:sldMk cId="0" sldId="259"/>
            <ac:cxnSpMk id="11" creationId="{BE38C8F3-A4F2-2433-E35E-ECFEACB138AD}"/>
          </ac:cxnSpMkLst>
        </pc:cxnChg>
      </pc:sldChg>
      <pc:sldChg chg="ord">
        <pc:chgData name="Lines, Todd" userId="afaf7c3a-e8aa-4568-882a-02ad8f9e19b0" providerId="ADAL" clId="{EC9BCF4E-3225-4E8D-9A27-FE7B02904EE6}" dt="2023-10-03T22:34:42.480" v="60"/>
        <pc:sldMkLst>
          <pc:docMk/>
          <pc:sldMk cId="0" sldId="263"/>
        </pc:sldMkLst>
      </pc:sldChg>
      <pc:sldChg chg="addSp delSp modSp add mod ord">
        <pc:chgData name="Lines, Todd" userId="afaf7c3a-e8aa-4568-882a-02ad8f9e19b0" providerId="ADAL" clId="{EC9BCF4E-3225-4E8D-9A27-FE7B02904EE6}" dt="2023-10-03T22:25:09.769" v="39" actId="478"/>
        <pc:sldMkLst>
          <pc:docMk/>
          <pc:sldMk cId="0" sldId="642"/>
        </pc:sldMkLst>
        <pc:spChg chg="add mod">
          <ac:chgData name="Lines, Todd" userId="afaf7c3a-e8aa-4568-882a-02ad8f9e19b0" providerId="ADAL" clId="{EC9BCF4E-3225-4E8D-9A27-FE7B02904EE6}" dt="2023-10-03T22:23:17.574" v="14" actId="404"/>
          <ac:spMkLst>
            <pc:docMk/>
            <pc:sldMk cId="0" sldId="642"/>
            <ac:spMk id="2" creationId="{9DEC2BA7-8395-DB01-2E41-A6D1831AC060}"/>
          </ac:spMkLst>
        </pc:spChg>
        <pc:spChg chg="add mod">
          <ac:chgData name="Lines, Todd" userId="afaf7c3a-e8aa-4568-882a-02ad8f9e19b0" providerId="ADAL" clId="{EC9BCF4E-3225-4E8D-9A27-FE7B02904EE6}" dt="2023-10-03T22:23:46.273" v="19" actId="207"/>
          <ac:spMkLst>
            <pc:docMk/>
            <pc:sldMk cId="0" sldId="642"/>
            <ac:spMk id="8" creationId="{4810475E-1B1A-782E-7E99-8C0C2B8C0210}"/>
          </ac:spMkLst>
        </pc:spChg>
        <pc:spChg chg="add mod">
          <ac:chgData name="Lines, Todd" userId="afaf7c3a-e8aa-4568-882a-02ad8f9e19b0" providerId="ADAL" clId="{EC9BCF4E-3225-4E8D-9A27-FE7B02904EE6}" dt="2023-10-03T22:24:44.161" v="31" actId="207"/>
          <ac:spMkLst>
            <pc:docMk/>
            <pc:sldMk cId="0" sldId="642"/>
            <ac:spMk id="9" creationId="{E76D5020-7100-D304-9A78-CC36CB3270D4}"/>
          </ac:spMkLst>
        </pc:spChg>
        <pc:spChg chg="add del mod">
          <ac:chgData name="Lines, Todd" userId="afaf7c3a-e8aa-4568-882a-02ad8f9e19b0" providerId="ADAL" clId="{EC9BCF4E-3225-4E8D-9A27-FE7B02904EE6}" dt="2023-10-03T22:25:09.769" v="39" actId="478"/>
          <ac:spMkLst>
            <pc:docMk/>
            <pc:sldMk cId="0" sldId="642"/>
            <ac:spMk id="10" creationId="{C5617067-E388-75FA-4809-97FE0F54620B}"/>
          </ac:spMkLst>
        </pc:spChg>
        <pc:spChg chg="add del mod">
          <ac:chgData name="Lines, Todd" userId="afaf7c3a-e8aa-4568-882a-02ad8f9e19b0" providerId="ADAL" clId="{EC9BCF4E-3225-4E8D-9A27-FE7B02904EE6}" dt="2023-10-03T22:25:06.939" v="38" actId="478"/>
          <ac:spMkLst>
            <pc:docMk/>
            <pc:sldMk cId="0" sldId="642"/>
            <ac:spMk id="11" creationId="{B6418FF0-12C6-61C9-069F-A7CA9EDFD8A0}"/>
          </ac:spMkLst>
        </pc:spChg>
        <pc:spChg chg="add mod">
          <ac:chgData name="Lines, Todd" userId="afaf7c3a-e8aa-4568-882a-02ad8f9e19b0" providerId="ADAL" clId="{EC9BCF4E-3225-4E8D-9A27-FE7B02904EE6}" dt="2023-10-03T22:23:17.574" v="14" actId="404"/>
          <ac:spMkLst>
            <pc:docMk/>
            <pc:sldMk cId="0" sldId="642"/>
            <ac:spMk id="12" creationId="{BF95358D-6F5E-C489-8446-EBE7B71DA6C8}"/>
          </ac:spMkLst>
        </pc:spChg>
        <pc:spChg chg="add del mod">
          <ac:chgData name="Lines, Todd" userId="afaf7c3a-e8aa-4568-882a-02ad8f9e19b0" providerId="ADAL" clId="{EC9BCF4E-3225-4E8D-9A27-FE7B02904EE6}" dt="2023-10-03T22:24:50.877" v="32" actId="478"/>
          <ac:spMkLst>
            <pc:docMk/>
            <pc:sldMk cId="0" sldId="642"/>
            <ac:spMk id="13" creationId="{291A2242-E234-233A-2AD5-1A79F9752756}"/>
          </ac:spMkLst>
        </pc:spChg>
        <pc:spChg chg="add del mod">
          <ac:chgData name="Lines, Todd" userId="afaf7c3a-e8aa-4568-882a-02ad8f9e19b0" providerId="ADAL" clId="{EC9BCF4E-3225-4E8D-9A27-FE7B02904EE6}" dt="2023-10-03T22:24:52.625" v="33" actId="478"/>
          <ac:spMkLst>
            <pc:docMk/>
            <pc:sldMk cId="0" sldId="642"/>
            <ac:spMk id="14" creationId="{FF215FA8-2CB8-AEBB-7840-B5D15B2A4219}"/>
          </ac:spMkLst>
        </pc:spChg>
        <pc:spChg chg="add del mod">
          <ac:chgData name="Lines, Todd" userId="afaf7c3a-e8aa-4568-882a-02ad8f9e19b0" providerId="ADAL" clId="{EC9BCF4E-3225-4E8D-9A27-FE7B02904EE6}" dt="2023-10-03T22:24:57.008" v="35" actId="478"/>
          <ac:spMkLst>
            <pc:docMk/>
            <pc:sldMk cId="0" sldId="642"/>
            <ac:spMk id="15" creationId="{6D9C4BB8-B52B-C86F-BF66-853D26100ECC}"/>
          </ac:spMkLst>
        </pc:spChg>
        <pc:spChg chg="add del mod">
          <ac:chgData name="Lines, Todd" userId="afaf7c3a-e8aa-4568-882a-02ad8f9e19b0" providerId="ADAL" clId="{EC9BCF4E-3225-4E8D-9A27-FE7B02904EE6}" dt="2023-10-03T22:24:54.698" v="34" actId="478"/>
          <ac:spMkLst>
            <pc:docMk/>
            <pc:sldMk cId="0" sldId="642"/>
            <ac:spMk id="16" creationId="{21F98D8E-E026-3922-321B-C33E8B01D892}"/>
          </ac:spMkLst>
        </pc:spChg>
        <pc:spChg chg="add del mod">
          <ac:chgData name="Lines, Todd" userId="afaf7c3a-e8aa-4568-882a-02ad8f9e19b0" providerId="ADAL" clId="{EC9BCF4E-3225-4E8D-9A27-FE7B02904EE6}" dt="2023-10-03T22:24:05.117" v="21" actId="478"/>
          <ac:spMkLst>
            <pc:docMk/>
            <pc:sldMk cId="0" sldId="642"/>
            <ac:spMk id="17" creationId="{E6103CCA-B3B0-2B5B-DDF2-714CDB3BD5E8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19" creationId="{1416733E-9C74-C9B2-BC39-63A15682D03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5" creationId="{7DD40F37-80DE-B980-2558-B2E45C2A79D0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6" creationId="{7724121D-2A78-C023-AD29-3DC27DEB3845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7" creationId="{54CA0F83-B5FE-F0B3-D9A5-C623E383399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8" creationId="{951B4F0A-F28F-0476-7425-A03477E8B606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9" creationId="{5B23609D-EA2A-BC03-189D-46DE14BDA43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0" creationId="{F38D65E7-63B2-408E-555E-4A9B8BC33ED7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1" creationId="{2243B796-016F-65C7-584D-C35423AADEB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2" creationId="{59F08521-550E-5728-AF99-33C1BFEA094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3" creationId="{B567A73B-715B-9750-BEE1-02AC6A149DE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4" creationId="{0621416B-57E4-D0FB-42D8-8B77BDF2D48B}"/>
          </ac:spMkLst>
        </pc:spChg>
        <pc:grpChg chg="add del mod">
          <ac:chgData name="Lines, Todd" userId="afaf7c3a-e8aa-4568-882a-02ad8f9e19b0" providerId="ADAL" clId="{EC9BCF4E-3225-4E8D-9A27-FE7B02904EE6}" dt="2023-10-03T22:25:02.420" v="37" actId="478"/>
          <ac:grpSpMkLst>
            <pc:docMk/>
            <pc:sldMk cId="0" sldId="642"/>
            <ac:grpSpMk id="18" creationId="{2A9650EA-7249-33F4-BDC6-BB1A02E22798}"/>
          </ac:grpSpMkLst>
        </pc:grpChg>
        <pc:picChg chg="del">
          <ac:chgData name="Lines, Todd" userId="afaf7c3a-e8aa-4568-882a-02ad8f9e19b0" providerId="ADAL" clId="{EC9BCF4E-3225-4E8D-9A27-FE7B02904EE6}" dt="2023-10-03T22:23:03.298" v="4" actId="478"/>
          <ac:picMkLst>
            <pc:docMk/>
            <pc:sldMk cId="0" sldId="642"/>
            <ac:picMk id="166917" creationId="{00000000-0000-0000-0000-000000000000}"/>
          </ac:picMkLst>
        </pc:picChg>
        <pc:cxnChg chg="add mod">
          <ac:chgData name="Lines, Todd" userId="afaf7c3a-e8aa-4568-882a-02ad8f9e19b0" providerId="ADAL" clId="{EC9BCF4E-3225-4E8D-9A27-FE7B02904EE6}" dt="2023-10-03T22:23:09.575" v="6" actId="164"/>
          <ac:cxnSpMkLst>
            <pc:docMk/>
            <pc:sldMk cId="0" sldId="642"/>
            <ac:cxnSpMk id="3" creationId="{E1BEDB1E-C789-723B-303F-59329052E523}"/>
          </ac:cxnSpMkLst>
        </pc:cxnChg>
        <pc:cxnChg chg="add mod">
          <ac:chgData name="Lines, Todd" userId="afaf7c3a-e8aa-4568-882a-02ad8f9e19b0" providerId="ADAL" clId="{EC9BCF4E-3225-4E8D-9A27-FE7B02904EE6}" dt="2023-10-03T22:23:35.848" v="17" actId="208"/>
          <ac:cxnSpMkLst>
            <pc:docMk/>
            <pc:sldMk cId="0" sldId="642"/>
            <ac:cxnSpMk id="4" creationId="{AA824A6F-D27D-BF74-7F31-590F1F237C25}"/>
          </ac:cxnSpMkLst>
        </pc:cxnChg>
        <pc:cxnChg chg="add mod">
          <ac:chgData name="Lines, Todd" userId="afaf7c3a-e8aa-4568-882a-02ad8f9e19b0" providerId="ADAL" clId="{EC9BCF4E-3225-4E8D-9A27-FE7B02904EE6}" dt="2023-10-03T22:24:26.586" v="29" actId="208"/>
          <ac:cxnSpMkLst>
            <pc:docMk/>
            <pc:sldMk cId="0" sldId="642"/>
            <ac:cxnSpMk id="5" creationId="{1819CFC2-BE55-C89C-390F-F092D190750D}"/>
          </ac:cxnSpMkLst>
        </pc:cxnChg>
        <pc:cxnChg chg="add mod">
          <ac:chgData name="Lines, Todd" userId="afaf7c3a-e8aa-4568-882a-02ad8f9e19b0" providerId="ADAL" clId="{EC9BCF4E-3225-4E8D-9A27-FE7B02904EE6}" dt="2023-10-03T22:24:31.507" v="30" actId="208"/>
          <ac:cxnSpMkLst>
            <pc:docMk/>
            <pc:sldMk cId="0" sldId="642"/>
            <ac:cxnSpMk id="6" creationId="{71369606-27CA-0876-0011-E73D5798357D}"/>
          </ac:cxnSpMkLst>
        </pc:cxnChg>
        <pc:cxnChg chg="add mod">
          <ac:chgData name="Lines, Todd" userId="afaf7c3a-e8aa-4568-882a-02ad8f9e19b0" providerId="ADAL" clId="{EC9BCF4E-3225-4E8D-9A27-FE7B02904EE6}" dt="2023-10-03T22:23:39.162" v="18" actId="208"/>
          <ac:cxnSpMkLst>
            <pc:docMk/>
            <pc:sldMk cId="0" sldId="642"/>
            <ac:cxnSpMk id="7" creationId="{838B7CEB-8D47-9CB8-7AF5-1FDD5BE2CB79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0" creationId="{EF2031AD-82D5-00EF-57E4-65ACBC64358F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1" creationId="{0D97FB16-6DFF-6D1B-D329-4536F7249477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2" creationId="{5EB6F8E0-BDD2-8643-8788-263432C577F1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3" creationId="{2DF72CEB-D1FF-0BB6-7C92-B0197F803972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4" creationId="{7B0AA3E5-4C67-7F9B-D51D-C4158F5C5986}"/>
          </ac:cxnSpMkLst>
        </pc:cxnChg>
        <pc:cxnChg chg="add mod">
          <ac:chgData name="Lines, Todd" userId="afaf7c3a-e8aa-4568-882a-02ad8f9e19b0" providerId="ADAL" clId="{EC9BCF4E-3225-4E8D-9A27-FE7B02904EE6}" dt="2023-10-03T22:24:21.865" v="28" actId="14100"/>
          <ac:cxnSpMkLst>
            <pc:docMk/>
            <pc:sldMk cId="0" sldId="642"/>
            <ac:cxnSpMk id="35" creationId="{68951A5C-1038-6AD4-487A-1CAC3912694D}"/>
          </ac:cxnSpMkLst>
        </pc:cxnChg>
      </pc:sldChg>
      <pc:sldChg chg="add ord">
        <pc:chgData name="Lines, Todd" userId="afaf7c3a-e8aa-4568-882a-02ad8f9e19b0" providerId="ADAL" clId="{EC9BCF4E-3225-4E8D-9A27-FE7B02904EE6}" dt="2023-10-03T22:31:06.009" v="42"/>
        <pc:sldMkLst>
          <pc:docMk/>
          <pc:sldMk cId="0" sldId="644"/>
        </pc:sldMkLst>
      </pc:sldChg>
      <pc:sldChg chg="add ord">
        <pc:chgData name="Lines, Todd" userId="afaf7c3a-e8aa-4568-882a-02ad8f9e19b0" providerId="ADAL" clId="{EC9BCF4E-3225-4E8D-9A27-FE7B02904EE6}" dt="2023-10-03T22:33:21.819" v="56"/>
        <pc:sldMkLst>
          <pc:docMk/>
          <pc:sldMk cId="0" sldId="649"/>
        </pc:sldMkLst>
      </pc:sldChg>
      <pc:sldChg chg="add ord">
        <pc:chgData name="Lines, Todd" userId="afaf7c3a-e8aa-4568-882a-02ad8f9e19b0" providerId="ADAL" clId="{EC9BCF4E-3225-4E8D-9A27-FE7B02904EE6}" dt="2023-10-03T22:32:04.633" v="46"/>
        <pc:sldMkLst>
          <pc:docMk/>
          <pc:sldMk cId="0" sldId="1265"/>
        </pc:sldMkLst>
      </pc:sldChg>
      <pc:sldChg chg="add ord">
        <pc:chgData name="Lines, Todd" userId="afaf7c3a-e8aa-4568-882a-02ad8f9e19b0" providerId="ADAL" clId="{EC9BCF4E-3225-4E8D-9A27-FE7B02904EE6}" dt="2023-10-03T22:32:51.112" v="52"/>
        <pc:sldMkLst>
          <pc:docMk/>
          <pc:sldMk cId="2993630467" sldId="1392"/>
        </pc:sldMkLst>
      </pc:sldChg>
      <pc:sldChg chg="add ord">
        <pc:chgData name="Lines, Todd" userId="afaf7c3a-e8aa-4568-882a-02ad8f9e19b0" providerId="ADAL" clId="{EC9BCF4E-3225-4E8D-9A27-FE7B02904EE6}" dt="2023-10-03T22:32:45.413" v="50"/>
        <pc:sldMkLst>
          <pc:docMk/>
          <pc:sldMk cId="1659495579" sldId="1393"/>
        </pc:sldMkLst>
      </pc:sldChg>
      <pc:sldChg chg="add ord">
        <pc:chgData name="Lines, Todd" userId="afaf7c3a-e8aa-4568-882a-02ad8f9e19b0" providerId="ADAL" clId="{EC9BCF4E-3225-4E8D-9A27-FE7B02904EE6}" dt="2023-10-03T22:32:59.234" v="54"/>
        <pc:sldMkLst>
          <pc:docMk/>
          <pc:sldMk cId="51376995" sldId="1394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3341721471" sldId="1395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56129719" sldId="1396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2358746930" sldId="1397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991998997" sldId="1401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2670229828" sldId="1402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3310922850" sldId="1403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2467953072" sldId="1404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1944996610" sldId="1405"/>
        </pc:sldMkLst>
      </pc:sldChg>
      <pc:sldChg chg="add del">
        <pc:chgData name="Lines, Todd" userId="afaf7c3a-e8aa-4568-882a-02ad8f9e19b0" providerId="ADAL" clId="{EC9BCF4E-3225-4E8D-9A27-FE7B02904EE6}" dt="2023-10-03T22:30:30.378" v="40" actId="47"/>
        <pc:sldMkLst>
          <pc:docMk/>
          <pc:sldMk cId="357481192" sldId="1406"/>
        </pc:sldMkLst>
      </pc:sldChg>
      <pc:sldChg chg="modSp add mod">
        <pc:chgData name="Lines, Todd" userId="afaf7c3a-e8aa-4568-882a-02ad8f9e19b0" providerId="ADAL" clId="{EC9BCF4E-3225-4E8D-9A27-FE7B02904EE6}" dt="2023-10-03T22:55:06.536" v="650" actId="20577"/>
        <pc:sldMkLst>
          <pc:docMk/>
          <pc:sldMk cId="3491940521" sldId="1406"/>
        </pc:sldMkLst>
        <pc:spChg chg="mod">
          <ac:chgData name="Lines, Todd" userId="afaf7c3a-e8aa-4568-882a-02ad8f9e19b0" providerId="ADAL" clId="{EC9BCF4E-3225-4E8D-9A27-FE7B02904EE6}" dt="2023-10-03T22:55:06.536" v="650" actId="20577"/>
          <ac:spMkLst>
            <pc:docMk/>
            <pc:sldMk cId="3491940521" sldId="140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7099-A97C-42EB-8F29-163705505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5B7A-3EC1-4CBC-A1FD-4B8F1F44BB01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00A840-37AB-5DC4-DA53-64B2A029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DCIM\100CASIO\CIMG0152.JPG"/>
          <p:cNvPicPr>
            <a:picLocks noChangeAspect="1" noChangeArrowheads="1"/>
          </p:cNvPicPr>
          <p:nvPr/>
        </p:nvPicPr>
        <p:blipFill>
          <a:blip r:embed="rId2" cstate="print"/>
          <a:srcRect t="31111"/>
          <a:stretch>
            <a:fillRect/>
          </a:stretch>
        </p:blipFill>
        <p:spPr bwMode="auto">
          <a:xfrm>
            <a:off x="0" y="914400"/>
            <a:ext cx="9144000" cy="472440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A282AE-F4A7-2ED6-0FB3-F6F49C5AD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13" y="47138"/>
            <a:ext cx="7996287" cy="10652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Lecture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028700"/>
            <a:ext cx="5410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nasa.gov/centers/goddard/images/content/95377main_ndvi_1999Aug10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4" y="1667107"/>
            <a:ext cx="3575825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asa.gov/centers/goddard/images/content/95379main_ndvi_2002Aug10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19" y="1667107"/>
            <a:ext cx="3575826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994" y="6280646"/>
            <a:ext cx="798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courtesy NASA (http://www.nasa.gov/centers/goddard/news/topstory/2004/0510westdrought.html)</a:t>
            </a:r>
          </a:p>
        </p:txBody>
      </p:sp>
    </p:spTree>
    <p:extLst>
      <p:ext uri="{BB962C8B-B14F-4D97-AF65-F5344CB8AC3E}">
        <p14:creationId xmlns:p14="http://schemas.microsoft.com/office/powerpoint/2010/main" val="299341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223.15.4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2955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What type of lens is a simple magnifier?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Convex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Concave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Diverging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Converging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More than one of the above</a:t>
            </a:r>
          </a:p>
        </p:txBody>
      </p:sp>
      <p:sp>
        <p:nvSpPr>
          <p:cNvPr id="185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F159C-E831-4FD9-9DC8-B484388857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2314" y="899410"/>
            <a:ext cx="1828800" cy="4601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26833" y="1503076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58190" y="2758189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11687" y="3316184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84421" y="3308063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62413" y="2757488"/>
            <a:ext cx="1828800" cy="5524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7448474">
            <a:off x="2973187" y="1923478"/>
            <a:ext cx="201459" cy="23984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7746428">
            <a:off x="7536014" y="4461716"/>
            <a:ext cx="200957" cy="239842"/>
          </a:xfrm>
          <a:prstGeom prst="triangle">
            <a:avLst>
              <a:gd name="adj" fmla="val 429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831144"/>
            <a:ext cx="8549406" cy="48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4" y="691957"/>
            <a:ext cx="372414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7078465" y="2848990"/>
            <a:ext cx="998734" cy="1031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78466" y="4935685"/>
            <a:ext cx="600151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5400000">
            <a:off x="1336561" y="1526953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223.15.1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Consider the prism to your right. If we illuminate it with white light, which color will be at the top of the rainbow?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Red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Yellow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Green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Blue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Violet</a:t>
            </a:r>
          </a:p>
        </p:txBody>
      </p:sp>
      <p:sp>
        <p:nvSpPr>
          <p:cNvPr id="166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0475B-372D-42DB-B934-2D0A63485EDD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9650EA-7249-33F4-BDC6-BB1A02E22798}"/>
              </a:ext>
            </a:extLst>
          </p:cNvPr>
          <p:cNvGrpSpPr/>
          <p:nvPr/>
        </p:nvGrpSpPr>
        <p:grpSpPr>
          <a:xfrm>
            <a:off x="3695307" y="3683524"/>
            <a:ext cx="3938532" cy="1987091"/>
            <a:chOff x="0" y="914400"/>
            <a:chExt cx="7696200" cy="4572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DEC2BA7-8395-DB01-2E41-A6D1831AC060}"/>
                </a:ext>
              </a:extLst>
            </p:cNvPr>
            <p:cNvSpPr/>
            <p:nvPr/>
          </p:nvSpPr>
          <p:spPr>
            <a:xfrm>
              <a:off x="2209800" y="914400"/>
              <a:ext cx="4495800" cy="4572000"/>
            </a:xfrm>
            <a:prstGeom prst="triangl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1BEDB1E-C789-723B-303F-59329052E523}"/>
                </a:ext>
              </a:extLst>
            </p:cNvPr>
            <p:cNvCxnSpPr/>
            <p:nvPr/>
          </p:nvCxnSpPr>
          <p:spPr>
            <a:xfrm flipV="1">
              <a:off x="3443288" y="1981200"/>
              <a:ext cx="3948112" cy="101917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A824A6F-D27D-BF74-7F31-590F1F237C25}"/>
                </a:ext>
              </a:extLst>
            </p:cNvPr>
            <p:cNvCxnSpPr/>
            <p:nvPr/>
          </p:nvCxnSpPr>
          <p:spPr>
            <a:xfrm>
              <a:off x="3429000" y="2931719"/>
              <a:ext cx="2052272" cy="400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819CFC2-BE55-C89C-390F-F092D190750D}"/>
                </a:ext>
              </a:extLst>
            </p:cNvPr>
            <p:cNvCxnSpPr/>
            <p:nvPr/>
          </p:nvCxnSpPr>
          <p:spPr>
            <a:xfrm>
              <a:off x="3429000" y="2971800"/>
              <a:ext cx="2438400" cy="838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69606-27CA-0876-0011-E73D5798357D}"/>
                </a:ext>
              </a:extLst>
            </p:cNvPr>
            <p:cNvCxnSpPr/>
            <p:nvPr/>
          </p:nvCxnSpPr>
          <p:spPr>
            <a:xfrm>
              <a:off x="5867400" y="3810000"/>
              <a:ext cx="1752600" cy="1143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8B7CEB-8D47-9CB8-7AF5-1FDD5BE2CB79}"/>
                </a:ext>
              </a:extLst>
            </p:cNvPr>
            <p:cNvCxnSpPr/>
            <p:nvPr/>
          </p:nvCxnSpPr>
          <p:spPr>
            <a:xfrm>
              <a:off x="5410200" y="2971800"/>
              <a:ext cx="2286000" cy="609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810475E-1B1A-782E-7E99-8C0C2B8C0210}"/>
                </a:ext>
              </a:extLst>
            </p:cNvPr>
            <p:cNvSpPr/>
            <p:nvPr/>
          </p:nvSpPr>
          <p:spPr>
            <a:xfrm rot="6327316">
              <a:off x="6567281" y="3192964"/>
              <a:ext cx="391911" cy="3274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76D5020-7100-D304-9A78-CC36CB3270D4}"/>
                </a:ext>
              </a:extLst>
            </p:cNvPr>
            <p:cNvSpPr/>
            <p:nvPr/>
          </p:nvSpPr>
          <p:spPr>
            <a:xfrm rot="7402833">
              <a:off x="6373187" y="4128580"/>
              <a:ext cx="391911" cy="3274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95358D-6F5E-C489-8446-EBE7B71DA6C8}"/>
                </a:ext>
              </a:extLst>
            </p:cNvPr>
            <p:cNvSpPr txBox="1"/>
            <p:nvPr/>
          </p:nvSpPr>
          <p:spPr>
            <a:xfrm>
              <a:off x="0" y="2514600"/>
              <a:ext cx="1828799" cy="191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White Light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951A5C-1038-6AD4-487A-1CAC3912694D}"/>
              </a:ext>
            </a:extLst>
          </p:cNvPr>
          <p:cNvCxnSpPr>
            <a:cxnSpLocks/>
          </p:cNvCxnSpPr>
          <p:nvPr/>
        </p:nvCxnSpPr>
        <p:spPr>
          <a:xfrm flipV="1">
            <a:off x="4514208" y="4570574"/>
            <a:ext cx="958684" cy="4202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1617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90852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3" y="1406765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330390"/>
              <a:ext cx="2766646" cy="2049466"/>
              <a:chOff x="890954" y="2330390"/>
              <a:chExt cx="2766646" cy="204946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066816" y="2330390"/>
                <a:ext cx="2184851" cy="20494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0" cy="9618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45297" y="5671452"/>
            <a:ext cx="1031904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7739718">
            <a:off x="1367428" y="1998979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514475"/>
            <a:ext cx="9153526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6" y="1771042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1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7078466" y="2965938"/>
            <a:ext cx="811165" cy="962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4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78466" y="6014770"/>
            <a:ext cx="811165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8224277">
            <a:off x="1190753" y="2024082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117527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223.15.3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 are building a camera with refractive lenses. Would you expect all colors of light to focus at the same point?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07768-D6B0-4518-800F-EC5E0B938D9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39" y="889495"/>
            <a:ext cx="7982719" cy="52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628" y="530543"/>
            <a:ext cx="7635821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76300"/>
            <a:ext cx="609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839" y="3090863"/>
            <a:ext cx="277580" cy="59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760" y="1964055"/>
            <a:ext cx="177450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88311" y="729524"/>
            <a:ext cx="1652866" cy="702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7167551" y="3007133"/>
            <a:ext cx="1214449" cy="1544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V="1">
            <a:off x="7167551" y="4731179"/>
            <a:ext cx="1041052" cy="5821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9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3746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88311" y="1210811"/>
            <a:ext cx="1498489" cy="261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86828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 flipV="1">
            <a:off x="7188311" y="2856985"/>
            <a:ext cx="1020292" cy="63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1677566" cy="13372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229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  <a:endCxn id="7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73449" y="14740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  <a:endCxn id="9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7188311" y="2425011"/>
            <a:ext cx="1334366" cy="1303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  <a:endCxn id="10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7188311" y="4731179"/>
            <a:ext cx="537197" cy="1459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22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2167" y="1232827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This is silly, they don’t meet anywhere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2286087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1523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36842" y="1941288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53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2167" y="1232827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does our brain think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Somewhere behind the lens off to the left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2286087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1523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36842" y="1941288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96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47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 for Converging Lens, </a:t>
            </a:r>
            <a:r>
              <a:rPr lang="en-US" sz="3200" i="1"/>
              <a:t>p</a:t>
            </a:r>
            <a:r>
              <a:rPr lang="en-US" sz="3200"/>
              <a:t> &lt; </a:t>
            </a:r>
            <a:r>
              <a:rPr lang="en-US" sz="3200" i="1"/>
              <a:t>f</a:t>
            </a:r>
          </a:p>
        </p:txBody>
      </p:sp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66" y="1739372"/>
            <a:ext cx="7011193" cy="45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7067" y="4842933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larger than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Diagrams for Thin Lenses – Diverging 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For a diverging lens, the following three rays are drawn:</a:t>
            </a:r>
          </a:p>
          <a:p>
            <a:pPr lvl="1" eaLnBrk="1" hangingPunct="1"/>
            <a:r>
              <a:rPr lang="en-US" sz="2200"/>
              <a:t>Ray 1 is drawn parallel to the principal axis and emerges directed away from the focal point on the front side of the lens</a:t>
            </a:r>
          </a:p>
          <a:p>
            <a:pPr lvl="1" eaLnBrk="1" hangingPunct="1"/>
            <a:r>
              <a:rPr lang="en-US" sz="2200"/>
              <a:t>Ray 2 is drawn through the center of the lens and continues in a straight line</a:t>
            </a:r>
          </a:p>
          <a:p>
            <a:pPr lvl="1" eaLnBrk="1" hangingPunct="1"/>
            <a:r>
              <a:rPr lang="en-US" sz="2200"/>
              <a:t>Ray 3 is drawn in the direction toward the focal point on the back side of the lens and emerges from the lens parallel to the principal axis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/>
              <a:t>Ray Diagram for Diverging Lens</a:t>
            </a:r>
          </a:p>
        </p:txBody>
      </p:sp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82" y="1612636"/>
            <a:ext cx="6912973" cy="363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648200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smaller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3" y="129099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37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61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6" name="Isosceles Triangle 95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072731" y="5016343"/>
            <a:ext cx="2092168" cy="1601646"/>
            <a:chOff x="785621" y="1236929"/>
            <a:chExt cx="2860256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>
            <a:off x="6981551" y="962879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076838" y="2348803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065115" y="5247586"/>
            <a:ext cx="1692023" cy="435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2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209800" y="914400"/>
            <a:ext cx="4495800" cy="4572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43288" y="1981200"/>
            <a:ext cx="3948112" cy="10191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2931719"/>
            <a:ext cx="2052272" cy="40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9000" y="2971800"/>
            <a:ext cx="2438400" cy="838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3810000"/>
            <a:ext cx="1752600" cy="1143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2971800"/>
            <a:ext cx="228600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rot="6327316">
            <a:off x="6567281" y="3192964"/>
            <a:ext cx="391911" cy="32747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7402833">
            <a:off x="6373187" y="4128580"/>
            <a:ext cx="391911" cy="3274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5486400" y="2286000"/>
            <a:ext cx="533400" cy="1143000"/>
          </a:xfrm>
          <a:prstGeom prst="arc">
            <a:avLst>
              <a:gd name="adj1" fmla="val 17932223"/>
              <a:gd name="adj2" fmla="val 1533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191000" y="1524000"/>
            <a:ext cx="3124200" cy="3810000"/>
          </a:xfrm>
          <a:prstGeom prst="arc">
            <a:avLst>
              <a:gd name="adj1" fmla="val 18715325"/>
              <a:gd name="adj2" fmla="val 2374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5146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White Light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00" y="3733800"/>
            <a:ext cx="81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400" y="5181600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2286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R</a:t>
            </a:r>
            <a:endParaRPr lang="en-US" sz="4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2667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B</a:t>
            </a:r>
            <a:endParaRPr lang="en-US" sz="4000" baseline="-25000" dirty="0"/>
          </a:p>
        </p:txBody>
      </p:sp>
      <p:sp>
        <p:nvSpPr>
          <p:cNvPr id="33" name="Freeform 32"/>
          <p:cNvSpPr/>
          <p:nvPr/>
        </p:nvSpPr>
        <p:spPr>
          <a:xfrm>
            <a:off x="1714499" y="2909888"/>
            <a:ext cx="1752600" cy="571500"/>
          </a:xfrm>
          <a:custGeom>
            <a:avLst/>
            <a:gdLst>
              <a:gd name="connsiteX0" fmla="*/ 0 w 1752600"/>
              <a:gd name="connsiteY0" fmla="*/ 447675 h 571500"/>
              <a:gd name="connsiteX1" fmla="*/ 747713 w 1752600"/>
              <a:gd name="connsiteY1" fmla="*/ 252413 h 571500"/>
              <a:gd name="connsiteX2" fmla="*/ 700088 w 1752600"/>
              <a:gd name="connsiteY2" fmla="*/ 109538 h 571500"/>
              <a:gd name="connsiteX3" fmla="*/ 1047750 w 1752600"/>
              <a:gd name="connsiteY3" fmla="*/ 176213 h 571500"/>
              <a:gd name="connsiteX4" fmla="*/ 1752600 w 1752600"/>
              <a:gd name="connsiteY4" fmla="*/ 0 h 571500"/>
              <a:gd name="connsiteX5" fmla="*/ 1666875 w 1752600"/>
              <a:gd name="connsiteY5" fmla="*/ 171450 h 571500"/>
              <a:gd name="connsiteX6" fmla="*/ 1047750 w 1752600"/>
              <a:gd name="connsiteY6" fmla="*/ 314325 h 571500"/>
              <a:gd name="connsiteX7" fmla="*/ 833438 w 1752600"/>
              <a:gd name="connsiteY7" fmla="*/ 519113 h 571500"/>
              <a:gd name="connsiteX8" fmla="*/ 776288 w 1752600"/>
              <a:gd name="connsiteY8" fmla="*/ 381000 h 571500"/>
              <a:gd name="connsiteX9" fmla="*/ 38100 w 1752600"/>
              <a:gd name="connsiteY9" fmla="*/ 571500 h 571500"/>
              <a:gd name="connsiteX10" fmla="*/ 0 w 1752600"/>
              <a:gd name="connsiteY10" fmla="*/ 44767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2600" h="571500">
                <a:moveTo>
                  <a:pt x="0" y="447675"/>
                </a:moveTo>
                <a:lnTo>
                  <a:pt x="747713" y="252413"/>
                </a:lnTo>
                <a:lnTo>
                  <a:pt x="700088" y="109538"/>
                </a:lnTo>
                <a:lnTo>
                  <a:pt x="1047750" y="176213"/>
                </a:lnTo>
                <a:lnTo>
                  <a:pt x="1752600" y="0"/>
                </a:lnTo>
                <a:lnTo>
                  <a:pt x="1666875" y="171450"/>
                </a:lnTo>
                <a:lnTo>
                  <a:pt x="1047750" y="314325"/>
                </a:lnTo>
                <a:lnTo>
                  <a:pt x="833438" y="519113"/>
                </a:lnTo>
                <a:lnTo>
                  <a:pt x="776288" y="381000"/>
                </a:lnTo>
                <a:lnTo>
                  <a:pt x="38100" y="571500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2" y="129099"/>
            <a:ext cx="4709317" cy="1143000"/>
          </a:xfrm>
        </p:spPr>
        <p:txBody>
          <a:bodyPr>
            <a:normAutofit/>
          </a:bodyPr>
          <a:lstStyle/>
          <a:p>
            <a:r>
              <a:rPr lang="en-US" dirty="0"/>
              <a:t>Question 223.15.10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34651" cy="10004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7756031">
              <a:off x="1351616" y="1971946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37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24426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61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21519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072731" y="5016343"/>
            <a:ext cx="2197569" cy="1601646"/>
            <a:chOff x="785621" y="1236929"/>
            <a:chExt cx="3004352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3004352" cy="19982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7086952" y="1512356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24241" y="3178016"/>
            <a:ext cx="917790" cy="580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9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3" y="129099"/>
            <a:ext cx="443968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53574" cy="6067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6913568">
              <a:off x="1349390" y="179351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5898357" y="725723"/>
            <a:ext cx="2231371" cy="1601646"/>
            <a:chOff x="595313" y="1236929"/>
            <a:chExt cx="3050564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95313" y="1272100"/>
              <a:ext cx="1643882" cy="878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95307" y="2964817"/>
            <a:ext cx="2057868" cy="1601646"/>
            <a:chOff x="832513" y="1236929"/>
            <a:chExt cx="2813364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832513" y="1380539"/>
              <a:ext cx="1397986" cy="6983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107031" y="5016343"/>
            <a:ext cx="2057868" cy="1601646"/>
            <a:chOff x="832513" y="1236929"/>
            <a:chExt cx="2813364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832513" y="1434902"/>
              <a:ext cx="1345479" cy="6077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7086952" y="1272099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17881" y="3178016"/>
            <a:ext cx="924150" cy="290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</p:cNvCxnSpPr>
          <p:nvPr/>
        </p:nvCxnSpPr>
        <p:spPr>
          <a:xfrm flipH="1" flipV="1">
            <a:off x="7104862" y="5498094"/>
            <a:ext cx="515138" cy="858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18938"/>
            <a:ext cx="6261666" cy="45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1986D9-8438-D259-6C4F-DFB1359BB7E1}"/>
              </a:ext>
            </a:extLst>
          </p:cNvPr>
          <p:cNvCxnSpPr>
            <a:cxnSpLocks/>
          </p:cNvCxnSpPr>
          <p:nvPr/>
        </p:nvCxnSpPr>
        <p:spPr>
          <a:xfrm>
            <a:off x="5387420" y="3929094"/>
            <a:ext cx="1333892" cy="13665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8C8F3-A4F2-2433-E35E-ECFEACB138AD}"/>
              </a:ext>
            </a:extLst>
          </p:cNvPr>
          <p:cNvCxnSpPr>
            <a:cxnSpLocks/>
          </p:cNvCxnSpPr>
          <p:nvPr/>
        </p:nvCxnSpPr>
        <p:spPr>
          <a:xfrm>
            <a:off x="5387420" y="4199031"/>
            <a:ext cx="1051087" cy="1598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416"/>
            <a:ext cx="8229600" cy="5762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Light of wavelength 700nm  is incident on the face of a fused quartz prism at an angle of 75.0℃  (with respect to the normal to the surface). The apex angle of the prism is 60.0℃ . Use the value of n=1.458 and calculate the angle</a:t>
            </a:r>
          </a:p>
          <a:p>
            <a:pPr marL="514350" indent="-514350">
              <a:buAutoNum type="alphaLcParenBoth"/>
            </a:pPr>
            <a:r>
              <a:rPr lang="en-US" dirty="0"/>
              <a:t>of refraction at this first surface,</a:t>
            </a:r>
          </a:p>
          <a:p>
            <a:pPr marL="514350" indent="-514350">
              <a:buAutoNum type="alphaLcParenBoth"/>
            </a:pPr>
            <a:r>
              <a:rPr lang="en-US" dirty="0"/>
              <a:t>of incidence at the second surface,</a:t>
            </a:r>
          </a:p>
          <a:p>
            <a:pPr marL="514350" indent="-514350">
              <a:buAutoNum type="alphaLcParenBoth"/>
            </a:pPr>
            <a:r>
              <a:rPr lang="en-US" dirty="0"/>
              <a:t>of refraction at the second surface, and</a:t>
            </a:r>
          </a:p>
          <a:p>
            <a:pPr marL="514350" indent="-514350">
              <a:buAutoNum type="alphaLcParenBoth"/>
            </a:pPr>
            <a:r>
              <a:rPr lang="en-US" dirty="0"/>
              <a:t>between the incident and emerging rays. </a:t>
            </a:r>
          </a:p>
        </p:txBody>
      </p:sp>
    </p:spTree>
    <p:extLst>
      <p:ext uri="{BB962C8B-B14F-4D97-AF65-F5344CB8AC3E}">
        <p14:creationId xmlns:p14="http://schemas.microsoft.com/office/powerpoint/2010/main" val="35422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3416"/>
                <a:ext cx="8229600" cy="5762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have a prism shaped piece of material, we can easily measure the incident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light that strikes the material and then goes horizontally across the prism. We an also measure the angle between the incident and emerging rays, </a:t>
                </a:r>
                <a:r>
                  <a:rPr lang="en-US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. Knowing these angles and the dimensions of the prism</a:t>
                </a:r>
                <a:r>
                  <a:rPr lang="en-US"/>
                  <a:t>, design </a:t>
                </a:r>
                <a:r>
                  <a:rPr lang="en-US" dirty="0"/>
                  <a:t>a method that will allow you to find the index of refraction of </a:t>
                </a:r>
                <a:r>
                  <a:rPr lang="en-US"/>
                  <a:t>the material.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3416"/>
                <a:ext cx="8229600" cy="5762748"/>
              </a:xfrm>
              <a:blipFill>
                <a:blip r:embed="rId2"/>
                <a:stretch>
                  <a:fillRect l="-1852" t="-137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94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</a:t>
            </a:r>
            <a:r>
              <a:rPr lang="en-US">
                <a:sym typeface="Symbol" pitchFamily="18" charset="2"/>
              </a:rPr>
              <a:t>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65510" y="1694819"/>
            <a:ext cx="6597546" cy="3957403"/>
            <a:chOff x="1365510" y="1694819"/>
            <a:chExt cx="6597546" cy="3957403"/>
          </a:xfrm>
        </p:grpSpPr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4075606" y="3252467"/>
              <a:ext cx="303213" cy="3159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ym typeface="Symbol" pitchFamily="18" charset="2"/>
                </a:rPr>
                <a:t></a:t>
              </a:r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2056306" y="2243005"/>
              <a:ext cx="4495800" cy="3409217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/>
            <p:cNvCxnSpPr>
              <a:stCxn id="38" idx="1"/>
            </p:cNvCxnSpPr>
            <p:nvPr/>
          </p:nvCxnSpPr>
          <p:spPr>
            <a:xfrm flipH="1">
              <a:off x="1365510" y="3947614"/>
              <a:ext cx="1814746" cy="90396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8" idx="5"/>
            </p:cNvCxnSpPr>
            <p:nvPr/>
          </p:nvCxnSpPr>
          <p:spPr>
            <a:xfrm>
              <a:off x="5428156" y="3947614"/>
              <a:ext cx="1708567" cy="8393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8" idx="1"/>
              <a:endCxn id="38" idx="5"/>
            </p:cNvCxnSpPr>
            <p:nvPr/>
          </p:nvCxnSpPr>
          <p:spPr>
            <a:xfrm>
              <a:off x="3180256" y="3947614"/>
              <a:ext cx="22479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286717" y="1694819"/>
              <a:ext cx="12727" cy="16848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1"/>
              <a:endCxn id="38" idx="1"/>
            </p:cNvCxnSpPr>
            <p:nvPr/>
          </p:nvCxnSpPr>
          <p:spPr>
            <a:xfrm>
              <a:off x="3180256" y="394761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1"/>
            </p:cNvCxnSpPr>
            <p:nvPr/>
          </p:nvCxnSpPr>
          <p:spPr>
            <a:xfrm flipV="1">
              <a:off x="3180256" y="1933077"/>
              <a:ext cx="3956467" cy="201453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1752600" y="3090782"/>
              <a:ext cx="2629394" cy="167794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4286717" y="3373600"/>
              <a:ext cx="1126761" cy="58326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>
              <a:off x="3695856" y="1858392"/>
              <a:ext cx="3124200" cy="3282232"/>
            </a:xfrm>
            <a:prstGeom prst="arc">
              <a:avLst>
                <a:gd name="adj1" fmla="val 18715325"/>
                <a:gd name="adj2" fmla="val 237438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6256" y="2843062"/>
              <a:ext cx="1066800" cy="55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ym typeface="Symbol"/>
                </a:rPr>
                <a:t></a:t>
              </a:r>
              <a:endParaRPr lang="en-US" sz="36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2603" y="362642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57" name="Arc 56"/>
            <p:cNvSpPr/>
            <p:nvPr/>
          </p:nvSpPr>
          <p:spPr>
            <a:xfrm>
              <a:off x="5410590" y="3560780"/>
              <a:ext cx="798226" cy="1020182"/>
            </a:xfrm>
            <a:prstGeom prst="arc">
              <a:avLst>
                <a:gd name="adj1" fmla="val 17876737"/>
                <a:gd name="adj2" fmla="val 1756075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flipH="1">
              <a:off x="4840106" y="3750249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87836" y="4577803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66" name="Freeform 65"/>
            <p:cNvSpPr/>
            <p:nvPr/>
          </p:nvSpPr>
          <p:spPr>
            <a:xfrm flipV="1">
              <a:off x="4648980" y="4135508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>
              <a:off x="2953844" y="3764887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1043" y="457995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77" name="Freeform 76"/>
            <p:cNvSpPr/>
            <p:nvPr/>
          </p:nvSpPr>
          <p:spPr>
            <a:xfrm flipH="1" flipV="1">
              <a:off x="3797040" y="4176401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2822992" y="3495674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3989881" y="3096561"/>
              <a:ext cx="3222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</a:t>
              </a: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4166093" y="3449401"/>
              <a:ext cx="3095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</a:t>
              </a: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3575543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4628055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4937542" y="3491571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87367" y="3670009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86" name="Arc 85"/>
            <p:cNvSpPr/>
            <p:nvPr/>
          </p:nvSpPr>
          <p:spPr>
            <a:xfrm flipH="1">
              <a:off x="2575341" y="3545579"/>
              <a:ext cx="798226" cy="1020182"/>
            </a:xfrm>
            <a:prstGeom prst="arc">
              <a:avLst>
                <a:gd name="adj1" fmla="val 18715325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rot="5400000">
              <a:off x="3787916" y="1996638"/>
              <a:ext cx="687654" cy="791982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3018332" y="2641153"/>
              <a:ext cx="567784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/>
                </a:rPr>
                <a:t>/2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3570781" y="2788852"/>
              <a:ext cx="538163" cy="123084"/>
            </a:xfrm>
            <a:custGeom>
              <a:avLst/>
              <a:gdLst>
                <a:gd name="connsiteX0" fmla="*/ 0 w 671513"/>
                <a:gd name="connsiteY0" fmla="*/ 104775 h 184150"/>
                <a:gd name="connsiteX1" fmla="*/ 404813 w 671513"/>
                <a:gd name="connsiteY1" fmla="*/ 166688 h 184150"/>
                <a:gd name="connsiteX2" fmla="*/ 671513 w 671513"/>
                <a:gd name="connsiteY2" fmla="*/ 0 h 184150"/>
                <a:gd name="connsiteX3" fmla="*/ 671513 w 671513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84150">
                  <a:moveTo>
                    <a:pt x="0" y="104775"/>
                  </a:moveTo>
                  <a:cubicBezTo>
                    <a:pt x="146447" y="144462"/>
                    <a:pt x="292894" y="184150"/>
                    <a:pt x="404813" y="166688"/>
                  </a:cubicBezTo>
                  <a:cubicBezTo>
                    <a:pt x="516732" y="149226"/>
                    <a:pt x="671513" y="0"/>
                    <a:pt x="671513" y="0"/>
                  </a:cubicBezTo>
                  <a:lnTo>
                    <a:pt x="671513" y="0"/>
                  </a:ln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3089" y="5150310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n</a:t>
              </a:r>
              <a:endParaRPr lang="en-US" sz="2800" baseline="-25000" dirty="0"/>
            </a:p>
          </p:txBody>
        </p:sp>
        <p:sp>
          <p:nvSpPr>
            <p:cNvPr id="91" name="Arc 90"/>
            <p:cNvSpPr/>
            <p:nvPr/>
          </p:nvSpPr>
          <p:spPr>
            <a:xfrm>
              <a:off x="2877644" y="3472806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62661" y="3314932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</a:t>
              </a:r>
              <a:r>
                <a:rPr lang="en-US" i="1" dirty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93" name="Arc 92"/>
            <p:cNvSpPr/>
            <p:nvPr/>
          </p:nvSpPr>
          <p:spPr>
            <a:xfrm flipH="1">
              <a:off x="4901707" y="3460498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4710436" y="3339549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</a:t>
              </a:r>
              <a:r>
                <a:rPr lang="en-US" i="1" dirty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4209256" y="3069110"/>
            <a:ext cx="2629394" cy="16779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223.15.2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 build a prism out of a thin walled container filled with water. If the water prism is immersed in a tank of water, does it still make a rainbow?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8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3A2B1E-9A93-408B-A81C-F5EF6D8732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1019</Words>
  <Application>Microsoft Office PowerPoint</Application>
  <PresentationFormat>On-screen Show (4:3)</PresentationFormat>
  <Paragraphs>231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Office Theme</vt:lpstr>
      <vt:lpstr>Lecture 15</vt:lpstr>
      <vt:lpstr>Question 223.15.1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</vt:lpstr>
      <vt:lpstr>Question 223.15.2</vt:lpstr>
      <vt:lpstr>PowerPoint Presentation</vt:lpstr>
      <vt:lpstr>PowerPoint Presentation</vt:lpstr>
      <vt:lpstr>Question 223.15.4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223.15.6</vt:lpstr>
      <vt:lpstr>PowerPoint Presentation</vt:lpstr>
      <vt:lpstr>Question 223.15.8</vt:lpstr>
      <vt:lpstr>PowerPoint Presentation</vt:lpstr>
      <vt:lpstr>Question 223.15.7</vt:lpstr>
      <vt:lpstr>PowerPoint Presentation</vt:lpstr>
      <vt:lpstr>Ray Diagram for Converging Lens, s &gt; f</vt:lpstr>
      <vt:lpstr>Ray Diagram for Converging Lens, s &gt; f</vt:lpstr>
      <vt:lpstr>Question 223.15.3</vt:lpstr>
      <vt:lpstr>PowerPoint Presentation</vt:lpstr>
      <vt:lpstr>PowerPoint Presentation</vt:lpstr>
      <vt:lpstr>PowerPoint Presentation</vt:lpstr>
      <vt:lpstr>Question 223.15.12</vt:lpstr>
      <vt:lpstr>Question 223.15.13</vt:lpstr>
      <vt:lpstr>Question 223.15.13</vt:lpstr>
      <vt:lpstr>Question 223.15.14</vt:lpstr>
      <vt:lpstr>Question 223.15.15</vt:lpstr>
      <vt:lpstr>Ray Diagram for Converging Lens, p &lt; f</vt:lpstr>
      <vt:lpstr>Ray Diagrams for Thin Lenses – Diverging </vt:lpstr>
      <vt:lpstr>Ray Diagram for Diverging Lens</vt:lpstr>
      <vt:lpstr>Question 223.15.9</vt:lpstr>
      <vt:lpstr>Question 223.15.10</vt:lpstr>
      <vt:lpstr>Question 223.15.11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17</cp:revision>
  <dcterms:created xsi:type="dcterms:W3CDTF">2011-10-04T18:24:10Z</dcterms:created>
  <dcterms:modified xsi:type="dcterms:W3CDTF">2024-01-04T18:31:50Z</dcterms:modified>
</cp:coreProperties>
</file>