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1133" r:id="rId3"/>
    <p:sldId id="1134" r:id="rId4"/>
    <p:sldId id="1135" r:id="rId5"/>
    <p:sldId id="272" r:id="rId6"/>
    <p:sldId id="273" r:id="rId7"/>
    <p:sldId id="296" r:id="rId8"/>
    <p:sldId id="274" r:id="rId9"/>
    <p:sldId id="297" r:id="rId10"/>
    <p:sldId id="275" r:id="rId11"/>
    <p:sldId id="295" r:id="rId12"/>
    <p:sldId id="299" r:id="rId13"/>
    <p:sldId id="292" r:id="rId14"/>
    <p:sldId id="300" r:id="rId15"/>
    <p:sldId id="293" r:id="rId16"/>
    <p:sldId id="283" r:id="rId17"/>
    <p:sldId id="1136" r:id="rId18"/>
    <p:sldId id="284" r:id="rId19"/>
    <p:sldId id="285" r:id="rId20"/>
    <p:sldId id="1137" r:id="rId21"/>
    <p:sldId id="294" r:id="rId22"/>
    <p:sldId id="290" r:id="rId23"/>
    <p:sldId id="289" r:id="rId24"/>
    <p:sldId id="1138" r:id="rId25"/>
    <p:sldId id="257" r:id="rId26"/>
    <p:sldId id="1450" r:id="rId27"/>
    <p:sldId id="258" r:id="rId28"/>
    <p:sldId id="259" r:id="rId29"/>
    <p:sldId id="423" r:id="rId30"/>
    <p:sldId id="602" r:id="rId31"/>
    <p:sldId id="603" r:id="rId32"/>
    <p:sldId id="260" r:id="rId33"/>
    <p:sldId id="1451" r:id="rId34"/>
    <p:sldId id="261" r:id="rId35"/>
    <p:sldId id="287" r:id="rId36"/>
    <p:sldId id="288" r:id="rId37"/>
    <p:sldId id="1447" r:id="rId38"/>
    <p:sldId id="1448" r:id="rId39"/>
    <p:sldId id="262" r:id="rId40"/>
    <p:sldId id="1452" r:id="rId41"/>
    <p:sldId id="1453" r:id="rId42"/>
    <p:sldId id="263" r:id="rId43"/>
    <p:sldId id="264" r:id="rId44"/>
    <p:sldId id="265" r:id="rId45"/>
    <p:sldId id="266" r:id="rId46"/>
    <p:sldId id="1455" r:id="rId47"/>
    <p:sldId id="291" r:id="rId48"/>
    <p:sldId id="1449" r:id="rId49"/>
    <p:sldId id="267" r:id="rId50"/>
    <p:sldId id="268" r:id="rId51"/>
    <p:sldId id="269" r:id="rId52"/>
    <p:sldId id="1454" r:id="rId53"/>
    <p:sldId id="270" r:id="rId54"/>
    <p:sldId id="271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E261B2-29DE-41BC-8C7F-2434BF53B993}" v="14" dt="2023-09-18T14:14:16.3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8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B3E261B2-29DE-41BC-8C7F-2434BF53B993}"/>
    <pc:docChg chg="undo custSel addSld delSld modSld sldOrd">
      <pc:chgData name="Lines, Todd" userId="afaf7c3a-e8aa-4568-882a-02ad8f9e19b0" providerId="ADAL" clId="{B3E261B2-29DE-41BC-8C7F-2434BF53B993}" dt="2023-09-18T14:14:16.356" v="41"/>
      <pc:docMkLst>
        <pc:docMk/>
      </pc:docMkLst>
      <pc:sldChg chg="addSp delSp modSp mod delAnim modAnim">
        <pc:chgData name="Lines, Todd" userId="afaf7c3a-e8aa-4568-882a-02ad8f9e19b0" providerId="ADAL" clId="{B3E261B2-29DE-41BC-8C7F-2434BF53B993}" dt="2023-09-18T14:06:49.414" v="20" actId="478"/>
        <pc:sldMkLst>
          <pc:docMk/>
          <pc:sldMk cId="0" sldId="257"/>
        </pc:sldMkLst>
        <pc:spChg chg="add del">
          <ac:chgData name="Lines, Todd" userId="afaf7c3a-e8aa-4568-882a-02ad8f9e19b0" providerId="ADAL" clId="{B3E261B2-29DE-41BC-8C7F-2434BF53B993}" dt="2023-09-18T14:06:49.414" v="20" actId="478"/>
          <ac:spMkLst>
            <pc:docMk/>
            <pc:sldMk cId="0" sldId="257"/>
            <ac:spMk id="4" creationId="{9C5CE813-E3EF-F2A7-5800-118AC46E4EF5}"/>
          </ac:spMkLst>
        </pc:spChg>
        <pc:picChg chg="add del mod">
          <ac:chgData name="Lines, Todd" userId="afaf7c3a-e8aa-4568-882a-02ad8f9e19b0" providerId="ADAL" clId="{B3E261B2-29DE-41BC-8C7F-2434BF53B993}" dt="2023-09-18T14:06:45.846" v="19" actId="478"/>
          <ac:picMkLst>
            <pc:docMk/>
            <pc:sldMk cId="0" sldId="257"/>
            <ac:picMk id="2" creationId="{E72F4EE8-FD1F-8F3A-ACEE-3306D9F251D0}"/>
          </ac:picMkLst>
        </pc:picChg>
      </pc:sldChg>
      <pc:sldChg chg="del">
        <pc:chgData name="Lines, Todd" userId="afaf7c3a-e8aa-4568-882a-02ad8f9e19b0" providerId="ADAL" clId="{B3E261B2-29DE-41BC-8C7F-2434BF53B993}" dt="2023-09-15T23:30:49.773" v="2" actId="47"/>
        <pc:sldMkLst>
          <pc:docMk/>
          <pc:sldMk cId="0" sldId="286"/>
        </pc:sldMkLst>
      </pc:sldChg>
      <pc:sldChg chg="add ord">
        <pc:chgData name="Lines, Todd" userId="afaf7c3a-e8aa-4568-882a-02ad8f9e19b0" providerId="ADAL" clId="{B3E261B2-29DE-41BC-8C7F-2434BF53B993}" dt="2023-09-15T23:34:45.148" v="12"/>
        <pc:sldMkLst>
          <pc:docMk/>
          <pc:sldMk cId="0" sldId="423"/>
        </pc:sldMkLst>
      </pc:sldChg>
      <pc:sldChg chg="add ord">
        <pc:chgData name="Lines, Todd" userId="afaf7c3a-e8aa-4568-882a-02ad8f9e19b0" providerId="ADAL" clId="{B3E261B2-29DE-41BC-8C7F-2434BF53B993}" dt="2023-09-15T23:34:45.148" v="12"/>
        <pc:sldMkLst>
          <pc:docMk/>
          <pc:sldMk cId="0" sldId="602"/>
        </pc:sldMkLst>
      </pc:sldChg>
      <pc:sldChg chg="add ord">
        <pc:chgData name="Lines, Todd" userId="afaf7c3a-e8aa-4568-882a-02ad8f9e19b0" providerId="ADAL" clId="{B3E261B2-29DE-41BC-8C7F-2434BF53B993}" dt="2023-09-15T23:34:45.148" v="12"/>
        <pc:sldMkLst>
          <pc:docMk/>
          <pc:sldMk cId="0" sldId="603"/>
        </pc:sldMkLst>
      </pc:sldChg>
      <pc:sldChg chg="add">
        <pc:chgData name="Lines, Todd" userId="afaf7c3a-e8aa-4568-882a-02ad8f9e19b0" providerId="ADAL" clId="{B3E261B2-29DE-41BC-8C7F-2434BF53B993}" dt="2023-09-15T23:29:59.768" v="0"/>
        <pc:sldMkLst>
          <pc:docMk/>
          <pc:sldMk cId="0" sldId="1133"/>
        </pc:sldMkLst>
      </pc:sldChg>
      <pc:sldChg chg="add">
        <pc:chgData name="Lines, Todd" userId="afaf7c3a-e8aa-4568-882a-02ad8f9e19b0" providerId="ADAL" clId="{B3E261B2-29DE-41BC-8C7F-2434BF53B993}" dt="2023-09-15T23:29:59.768" v="0"/>
        <pc:sldMkLst>
          <pc:docMk/>
          <pc:sldMk cId="0" sldId="1134"/>
        </pc:sldMkLst>
      </pc:sldChg>
      <pc:sldChg chg="add">
        <pc:chgData name="Lines, Todd" userId="afaf7c3a-e8aa-4568-882a-02ad8f9e19b0" providerId="ADAL" clId="{B3E261B2-29DE-41BC-8C7F-2434BF53B993}" dt="2023-09-15T23:29:59.768" v="0"/>
        <pc:sldMkLst>
          <pc:docMk/>
          <pc:sldMk cId="0" sldId="1135"/>
        </pc:sldMkLst>
      </pc:sldChg>
      <pc:sldChg chg="add">
        <pc:chgData name="Lines, Todd" userId="afaf7c3a-e8aa-4568-882a-02ad8f9e19b0" providerId="ADAL" clId="{B3E261B2-29DE-41BC-8C7F-2434BF53B993}" dt="2023-09-15T23:30:13.018" v="1"/>
        <pc:sldMkLst>
          <pc:docMk/>
          <pc:sldMk cId="0" sldId="1136"/>
        </pc:sldMkLst>
      </pc:sldChg>
      <pc:sldChg chg="addSp delSp modSp new mod modAnim">
        <pc:chgData name="Lines, Todd" userId="afaf7c3a-e8aa-4568-882a-02ad8f9e19b0" providerId="ADAL" clId="{B3E261B2-29DE-41BC-8C7F-2434BF53B993}" dt="2023-09-15T23:32:46.046" v="7" actId="1076"/>
        <pc:sldMkLst>
          <pc:docMk/>
          <pc:sldMk cId="6076016" sldId="1137"/>
        </pc:sldMkLst>
        <pc:spChg chg="del">
          <ac:chgData name="Lines, Todd" userId="afaf7c3a-e8aa-4568-882a-02ad8f9e19b0" providerId="ADAL" clId="{B3E261B2-29DE-41BC-8C7F-2434BF53B993}" dt="2023-09-15T23:32:38.199" v="4"/>
          <ac:spMkLst>
            <pc:docMk/>
            <pc:sldMk cId="6076016" sldId="1137"/>
            <ac:spMk id="3" creationId="{01D7B3F4-A4CB-F444-8225-59A8D0115E98}"/>
          </ac:spMkLst>
        </pc:spChg>
        <pc:picChg chg="add mod">
          <ac:chgData name="Lines, Todd" userId="afaf7c3a-e8aa-4568-882a-02ad8f9e19b0" providerId="ADAL" clId="{B3E261B2-29DE-41BC-8C7F-2434BF53B993}" dt="2023-09-15T23:32:46.046" v="7" actId="1076"/>
          <ac:picMkLst>
            <pc:docMk/>
            <pc:sldMk cId="6076016" sldId="1137"/>
            <ac:picMk id="4" creationId="{EA5B72B8-C27C-E2F1-F165-79C5BE4B4A89}"/>
          </ac:picMkLst>
        </pc:picChg>
      </pc:sldChg>
      <pc:sldChg chg="addSp add mod">
        <pc:chgData name="Lines, Todd" userId="afaf7c3a-e8aa-4568-882a-02ad8f9e19b0" providerId="ADAL" clId="{B3E261B2-29DE-41BC-8C7F-2434BF53B993}" dt="2023-09-18T14:06:36.862" v="17" actId="22"/>
        <pc:sldMkLst>
          <pc:docMk/>
          <pc:sldMk cId="0" sldId="1138"/>
        </pc:sldMkLst>
        <pc:spChg chg="add">
          <ac:chgData name="Lines, Todd" userId="afaf7c3a-e8aa-4568-882a-02ad8f9e19b0" providerId="ADAL" clId="{B3E261B2-29DE-41BC-8C7F-2434BF53B993}" dt="2023-09-18T14:06:36.862" v="17" actId="22"/>
          <ac:spMkLst>
            <pc:docMk/>
            <pc:sldMk cId="0" sldId="1138"/>
            <ac:spMk id="4" creationId="{2A3A65BF-9F42-43D0-751F-7039F438FA15}"/>
          </ac:spMkLst>
        </pc:spChg>
      </pc:sldChg>
      <pc:sldChg chg="add">
        <pc:chgData name="Lines, Todd" userId="afaf7c3a-e8aa-4568-882a-02ad8f9e19b0" providerId="ADAL" clId="{B3E261B2-29DE-41BC-8C7F-2434BF53B993}" dt="2023-09-15T23:35:20.666" v="13"/>
        <pc:sldMkLst>
          <pc:docMk/>
          <pc:sldMk cId="2928936320" sldId="1447"/>
        </pc:sldMkLst>
      </pc:sldChg>
      <pc:sldChg chg="add">
        <pc:chgData name="Lines, Todd" userId="afaf7c3a-e8aa-4568-882a-02ad8f9e19b0" providerId="ADAL" clId="{B3E261B2-29DE-41BC-8C7F-2434BF53B993}" dt="2023-09-15T23:35:20.666" v="13"/>
        <pc:sldMkLst>
          <pc:docMk/>
          <pc:sldMk cId="1324548253" sldId="1448"/>
        </pc:sldMkLst>
      </pc:sldChg>
      <pc:sldChg chg="add">
        <pc:chgData name="Lines, Todd" userId="afaf7c3a-e8aa-4568-882a-02ad8f9e19b0" providerId="ADAL" clId="{B3E261B2-29DE-41BC-8C7F-2434BF53B993}" dt="2023-09-15T23:35:52.144" v="14"/>
        <pc:sldMkLst>
          <pc:docMk/>
          <pc:sldMk cId="2726327072" sldId="1449"/>
        </pc:sldMkLst>
      </pc:sldChg>
      <pc:sldChg chg="delSp modSp add mod">
        <pc:chgData name="Lines, Todd" userId="afaf7c3a-e8aa-4568-882a-02ad8f9e19b0" providerId="ADAL" clId="{B3E261B2-29DE-41BC-8C7F-2434BF53B993}" dt="2023-09-18T14:07:05.102" v="23" actId="14100"/>
        <pc:sldMkLst>
          <pc:docMk/>
          <pc:sldMk cId="3774902471" sldId="1450"/>
        </pc:sldMkLst>
        <pc:spChg chg="del">
          <ac:chgData name="Lines, Todd" userId="afaf7c3a-e8aa-4568-882a-02ad8f9e19b0" providerId="ADAL" clId="{B3E261B2-29DE-41BC-8C7F-2434BF53B993}" dt="2023-09-18T14:06:54.942" v="21" actId="478"/>
          <ac:spMkLst>
            <pc:docMk/>
            <pc:sldMk cId="3774902471" sldId="1450"/>
            <ac:spMk id="4" creationId="{9C5CE813-E3EF-F2A7-5800-118AC46E4EF5}"/>
          </ac:spMkLst>
        </pc:spChg>
        <pc:picChg chg="mod">
          <ac:chgData name="Lines, Todd" userId="afaf7c3a-e8aa-4568-882a-02ad8f9e19b0" providerId="ADAL" clId="{B3E261B2-29DE-41BC-8C7F-2434BF53B993}" dt="2023-09-18T14:07:05.102" v="23" actId="14100"/>
          <ac:picMkLst>
            <pc:docMk/>
            <pc:sldMk cId="3774902471" sldId="1450"/>
            <ac:picMk id="2" creationId="{E72F4EE8-FD1F-8F3A-ACEE-3306D9F251D0}"/>
          </ac:picMkLst>
        </pc:picChg>
      </pc:sldChg>
      <pc:sldChg chg="addSp delSp modSp new mod modAnim">
        <pc:chgData name="Lines, Todd" userId="afaf7c3a-e8aa-4568-882a-02ad8f9e19b0" providerId="ADAL" clId="{B3E261B2-29DE-41BC-8C7F-2434BF53B993}" dt="2023-09-18T14:08:41.507" v="29" actId="14100"/>
        <pc:sldMkLst>
          <pc:docMk/>
          <pc:sldMk cId="46108724" sldId="1451"/>
        </pc:sldMkLst>
        <pc:spChg chg="del">
          <ac:chgData name="Lines, Todd" userId="afaf7c3a-e8aa-4568-882a-02ad8f9e19b0" providerId="ADAL" clId="{B3E261B2-29DE-41BC-8C7F-2434BF53B993}" dt="2023-09-18T14:08:31.759" v="27"/>
          <ac:spMkLst>
            <pc:docMk/>
            <pc:sldMk cId="46108724" sldId="1451"/>
            <ac:spMk id="3" creationId="{40AC2389-B985-0845-3538-2002E00A71E1}"/>
          </ac:spMkLst>
        </pc:spChg>
        <pc:spChg chg="add del">
          <ac:chgData name="Lines, Todd" userId="afaf7c3a-e8aa-4568-882a-02ad8f9e19b0" providerId="ADAL" clId="{B3E261B2-29DE-41BC-8C7F-2434BF53B993}" dt="2023-09-18T14:08:14.052" v="26" actId="22"/>
          <ac:spMkLst>
            <pc:docMk/>
            <pc:sldMk cId="46108724" sldId="1451"/>
            <ac:spMk id="5" creationId="{058311F2-1911-E5A8-CEB6-8D5567899070}"/>
          </ac:spMkLst>
        </pc:spChg>
        <pc:picChg chg="add mod">
          <ac:chgData name="Lines, Todd" userId="afaf7c3a-e8aa-4568-882a-02ad8f9e19b0" providerId="ADAL" clId="{B3E261B2-29DE-41BC-8C7F-2434BF53B993}" dt="2023-09-18T14:08:41.507" v="29" actId="14100"/>
          <ac:picMkLst>
            <pc:docMk/>
            <pc:sldMk cId="46108724" sldId="1451"/>
            <ac:picMk id="6" creationId="{54B80DC7-7353-A7EB-4A26-944237DB8D73}"/>
          </ac:picMkLst>
        </pc:picChg>
      </pc:sldChg>
      <pc:sldChg chg="addSp modSp new mod modAnim">
        <pc:chgData name="Lines, Todd" userId="afaf7c3a-e8aa-4568-882a-02ad8f9e19b0" providerId="ADAL" clId="{B3E261B2-29DE-41BC-8C7F-2434BF53B993}" dt="2023-09-18T14:10:39.800" v="33" actId="14100"/>
        <pc:sldMkLst>
          <pc:docMk/>
          <pc:sldMk cId="3759418338" sldId="1452"/>
        </pc:sldMkLst>
        <pc:picChg chg="add mod">
          <ac:chgData name="Lines, Todd" userId="afaf7c3a-e8aa-4568-882a-02ad8f9e19b0" providerId="ADAL" clId="{B3E261B2-29DE-41BC-8C7F-2434BF53B993}" dt="2023-09-18T14:10:39.800" v="33" actId="14100"/>
          <ac:picMkLst>
            <pc:docMk/>
            <pc:sldMk cId="3759418338" sldId="1452"/>
            <ac:picMk id="2" creationId="{68900FD0-D722-189D-2C4D-D9BB956ABAC4}"/>
          </ac:picMkLst>
        </pc:picChg>
      </pc:sldChg>
      <pc:sldChg chg="new">
        <pc:chgData name="Lines, Todd" userId="afaf7c3a-e8aa-4568-882a-02ad8f9e19b0" providerId="ADAL" clId="{B3E261B2-29DE-41BC-8C7F-2434BF53B993}" dt="2023-09-18T14:10:42.662" v="34" actId="680"/>
        <pc:sldMkLst>
          <pc:docMk/>
          <pc:sldMk cId="1153162300" sldId="1453"/>
        </pc:sldMkLst>
      </pc:sldChg>
      <pc:sldChg chg="addSp delSp modSp new mod modAnim">
        <pc:chgData name="Lines, Todd" userId="afaf7c3a-e8aa-4568-882a-02ad8f9e19b0" providerId="ADAL" clId="{B3E261B2-29DE-41BC-8C7F-2434BF53B993}" dt="2023-09-18T14:12:39.696" v="39" actId="1076"/>
        <pc:sldMkLst>
          <pc:docMk/>
          <pc:sldMk cId="2143273230" sldId="1454"/>
        </pc:sldMkLst>
        <pc:spChg chg="del">
          <ac:chgData name="Lines, Todd" userId="afaf7c3a-e8aa-4568-882a-02ad8f9e19b0" providerId="ADAL" clId="{B3E261B2-29DE-41BC-8C7F-2434BF53B993}" dt="2023-09-18T14:12:28.893" v="36"/>
          <ac:spMkLst>
            <pc:docMk/>
            <pc:sldMk cId="2143273230" sldId="1454"/>
            <ac:spMk id="3" creationId="{FBDA2887-14D0-1A8C-EB07-C44E85605CA9}"/>
          </ac:spMkLst>
        </pc:spChg>
        <pc:picChg chg="add mod">
          <ac:chgData name="Lines, Todd" userId="afaf7c3a-e8aa-4568-882a-02ad8f9e19b0" providerId="ADAL" clId="{B3E261B2-29DE-41BC-8C7F-2434BF53B993}" dt="2023-09-18T14:12:39.696" v="39" actId="1076"/>
          <ac:picMkLst>
            <pc:docMk/>
            <pc:sldMk cId="2143273230" sldId="1454"/>
            <ac:picMk id="4" creationId="{13A16751-2018-D12C-E022-7A9D0C7E8E48}"/>
          </ac:picMkLst>
        </pc:picChg>
      </pc:sldChg>
      <pc:sldChg chg="addSp delSp modSp new modAnim">
        <pc:chgData name="Lines, Todd" userId="afaf7c3a-e8aa-4568-882a-02ad8f9e19b0" providerId="ADAL" clId="{B3E261B2-29DE-41BC-8C7F-2434BF53B993}" dt="2023-09-18T14:14:16.356" v="41"/>
        <pc:sldMkLst>
          <pc:docMk/>
          <pc:sldMk cId="564396961" sldId="1455"/>
        </pc:sldMkLst>
        <pc:spChg chg="del">
          <ac:chgData name="Lines, Todd" userId="afaf7c3a-e8aa-4568-882a-02ad8f9e19b0" providerId="ADAL" clId="{B3E261B2-29DE-41BC-8C7F-2434BF53B993}" dt="2023-09-18T14:14:16.356" v="41"/>
          <ac:spMkLst>
            <pc:docMk/>
            <pc:sldMk cId="564396961" sldId="1455"/>
            <ac:spMk id="3" creationId="{9F00A538-9D3F-6EAF-36D6-3EC3D98CAC68}"/>
          </ac:spMkLst>
        </pc:spChg>
        <pc:picChg chg="add mod">
          <ac:chgData name="Lines, Todd" userId="afaf7c3a-e8aa-4568-882a-02ad8f9e19b0" providerId="ADAL" clId="{B3E261B2-29DE-41BC-8C7F-2434BF53B993}" dt="2023-09-18T14:14:16.356" v="41"/>
          <ac:picMkLst>
            <pc:docMk/>
            <pc:sldMk cId="564396961" sldId="1455"/>
            <ac:picMk id="4" creationId="{D295F873-6B47-369A-3ADE-100C0B8C71F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67D44-83DD-4FCD-8683-A39DD2490FF3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ACA8C-0F07-4941-85A8-11B6BA7BEA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3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ACA8C-0F07-4941-85A8-11B6BA7BEA7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01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ACA8C-0F07-4941-85A8-11B6BA7BEA7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01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52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652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842607B-54DC-48D1-A218-DA4A714D19E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3E23-681F-4650-A6DE-8D52B0D431E8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EE60-5DDE-48C4-B0AE-35DA112E4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3E23-681F-4650-A6DE-8D52B0D431E8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EE60-5DDE-48C4-B0AE-35DA112E4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3E23-681F-4650-A6DE-8D52B0D431E8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EE60-5DDE-48C4-B0AE-35DA112E4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3E23-681F-4650-A6DE-8D52B0D431E8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EE60-5DDE-48C4-B0AE-35DA112E4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3E23-681F-4650-A6DE-8D52B0D431E8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EE60-5DDE-48C4-B0AE-35DA112E4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3E23-681F-4650-A6DE-8D52B0D431E8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EE60-5DDE-48C4-B0AE-35DA112E4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3E23-681F-4650-A6DE-8D52B0D431E8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EE60-5DDE-48C4-B0AE-35DA112E4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3E23-681F-4650-A6DE-8D52B0D431E8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EE60-5DDE-48C4-B0AE-35DA112E4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3E23-681F-4650-A6DE-8D52B0D431E8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EE60-5DDE-48C4-B0AE-35DA112E4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3E23-681F-4650-A6DE-8D52B0D431E8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EE60-5DDE-48C4-B0AE-35DA112E4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3E23-681F-4650-A6DE-8D52B0D431E8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EE60-5DDE-48C4-B0AE-35DA112E4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3E23-681F-4650-A6DE-8D52B0D431E8}" type="datetimeFigureOut">
              <a:rPr lang="en-US" smtClean="0"/>
              <a:pPr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7EE60-5DDE-48C4-B0AE-35DA112E4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AFs7hTJKYo?feature=oembed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rtlines\Documents\BYU-I\Course_Materials\FDSCI206\Lecture%20Slides%203day\red_green_and_resultant_wave.avi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gH-6JG0NeGg?feature=oembed" TargetMode="External"/><Relationship Id="rId1" Type="http://schemas.openxmlformats.org/officeDocument/2006/relationships/video" Target="file:///C:\Users\rtlines\Documents\BYU-I\Course_Materials\FDSCI206\Lecture%20Slides%203day\red_green_and_resultant_wave.avi" TargetMode="Externa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rtlines\Documents\BYU-I\Course_Materials\FDSCI206\Lecture%20Slides%203day\reg_gree_purple_separate.avi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-BY6KXuZR-s?feature=oembed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rtlines\Documents\BYU-I\Course_Materials\FDSCI206\Lecture%20Slides%203day\two_waves_different_directions.avi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sGN_HO7_lUg?feature=oembed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rtlines\Documents\BYU-I\Course_Materials\FDSCI206\Lecture%20Slides%203day\two_waves_same_direction.avi" TargetMode="External"/><Relationship Id="rId4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rtlines\Documents\BYU-I\Course_Materials\FDSCI206\Lecture%20Slides%203day\two_waves_out_of_phase.avi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rtlines\Documents\BYU-I\Course_Materials\FDSCI206\Lecture%20Slides%203day\three_traveling_waves.avi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xiU6Ebq7xE?feature=oembed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MaGWEGv_tc?feature=oembed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rtlines\Documents\BYU-I\Course_Materials\FDSCI206\Lecture%20Slides%203day\beats.avi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Moving Detector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70175" y="2047875"/>
            <a:ext cx="4557713" cy="4386263"/>
            <a:chOff x="1682" y="1290"/>
            <a:chExt cx="2871" cy="276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682" y="1290"/>
              <a:ext cx="2871" cy="2763"/>
              <a:chOff x="1056" y="1824"/>
              <a:chExt cx="1536" cy="1584"/>
            </a:xfrm>
          </p:grpSpPr>
          <p:sp>
            <p:nvSpPr>
              <p:cNvPr id="41992" name="Oval 6"/>
              <p:cNvSpPr>
                <a:spLocks noChangeArrowheads="1"/>
              </p:cNvSpPr>
              <p:nvPr/>
            </p:nvSpPr>
            <p:spPr bwMode="auto">
              <a:xfrm>
                <a:off x="1056" y="1824"/>
                <a:ext cx="1536" cy="1584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3" name="Oval 7"/>
              <p:cNvSpPr>
                <a:spLocks noChangeArrowheads="1"/>
              </p:cNvSpPr>
              <p:nvPr/>
            </p:nvSpPr>
            <p:spPr bwMode="auto">
              <a:xfrm>
                <a:off x="1224" y="1992"/>
                <a:ext cx="1200" cy="1248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4" name="Oval 8"/>
              <p:cNvSpPr>
                <a:spLocks noChangeArrowheads="1"/>
              </p:cNvSpPr>
              <p:nvPr/>
            </p:nvSpPr>
            <p:spPr bwMode="auto">
              <a:xfrm>
                <a:off x="1392" y="2136"/>
                <a:ext cx="864" cy="96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5" name="Oval 9"/>
              <p:cNvSpPr>
                <a:spLocks noChangeArrowheads="1"/>
              </p:cNvSpPr>
              <p:nvPr/>
            </p:nvSpPr>
            <p:spPr bwMode="auto">
              <a:xfrm>
                <a:off x="1512" y="2256"/>
                <a:ext cx="624" cy="72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6" name="Oval 10"/>
              <p:cNvSpPr>
                <a:spLocks noChangeArrowheads="1"/>
              </p:cNvSpPr>
              <p:nvPr/>
            </p:nvSpPr>
            <p:spPr bwMode="auto">
              <a:xfrm>
                <a:off x="1644" y="2400"/>
                <a:ext cx="360" cy="43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7" name="Oval 11"/>
              <p:cNvSpPr>
                <a:spLocks noChangeArrowheads="1"/>
              </p:cNvSpPr>
              <p:nvPr/>
            </p:nvSpPr>
            <p:spPr bwMode="auto">
              <a:xfrm>
                <a:off x="1752" y="2520"/>
                <a:ext cx="144" cy="19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8" name="Oval 12"/>
              <p:cNvSpPr>
                <a:spLocks noChangeArrowheads="1"/>
              </p:cNvSpPr>
              <p:nvPr/>
            </p:nvSpPr>
            <p:spPr bwMode="auto">
              <a:xfrm>
                <a:off x="1800" y="25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990" name="Oval 13"/>
            <p:cNvSpPr>
              <a:spLocks noChangeArrowheads="1"/>
            </p:cNvSpPr>
            <p:nvPr/>
          </p:nvSpPr>
          <p:spPr bwMode="auto">
            <a:xfrm>
              <a:off x="4023" y="2551"/>
              <a:ext cx="119" cy="11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1" name="Line 14"/>
            <p:cNvSpPr>
              <a:spLocks noChangeShapeType="1"/>
            </p:cNvSpPr>
            <p:nvPr/>
          </p:nvSpPr>
          <p:spPr bwMode="auto">
            <a:xfrm>
              <a:off x="4137" y="2611"/>
              <a:ext cx="25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Moving Detector Math</a:t>
            </a:r>
          </a:p>
        </p:txBody>
      </p:sp>
      <p:sp>
        <p:nvSpPr>
          <p:cNvPr id="41992" name="Oval 6"/>
          <p:cNvSpPr>
            <a:spLocks noChangeArrowheads="1"/>
          </p:cNvSpPr>
          <p:nvPr/>
        </p:nvSpPr>
        <p:spPr bwMode="auto">
          <a:xfrm>
            <a:off x="2670175" y="2047875"/>
            <a:ext cx="4557713" cy="4386263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Oval 7"/>
          <p:cNvSpPr>
            <a:spLocks noChangeArrowheads="1"/>
          </p:cNvSpPr>
          <p:nvPr/>
        </p:nvSpPr>
        <p:spPr bwMode="auto">
          <a:xfrm>
            <a:off x="3168675" y="2513084"/>
            <a:ext cx="3560713" cy="3455844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Oval 8"/>
          <p:cNvSpPr>
            <a:spLocks noChangeArrowheads="1"/>
          </p:cNvSpPr>
          <p:nvPr/>
        </p:nvSpPr>
        <p:spPr bwMode="auto">
          <a:xfrm>
            <a:off x="3544119" y="2911836"/>
            <a:ext cx="2809825" cy="2658341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Oval 9"/>
          <p:cNvSpPr>
            <a:spLocks noChangeArrowheads="1"/>
          </p:cNvSpPr>
          <p:nvPr/>
        </p:nvSpPr>
        <p:spPr bwMode="auto">
          <a:xfrm>
            <a:off x="3950548" y="3244128"/>
            <a:ext cx="1996967" cy="1993756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Oval 10"/>
          <p:cNvSpPr>
            <a:spLocks noChangeArrowheads="1"/>
          </p:cNvSpPr>
          <p:nvPr/>
        </p:nvSpPr>
        <p:spPr bwMode="auto">
          <a:xfrm>
            <a:off x="4337775" y="3642879"/>
            <a:ext cx="1222512" cy="1196254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Oval 11"/>
          <p:cNvSpPr>
            <a:spLocks noChangeArrowheads="1"/>
          </p:cNvSpPr>
          <p:nvPr/>
        </p:nvSpPr>
        <p:spPr bwMode="auto">
          <a:xfrm>
            <a:off x="4687912" y="3975172"/>
            <a:ext cx="522238" cy="531668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Oval 12"/>
          <p:cNvSpPr>
            <a:spLocks noChangeArrowheads="1"/>
          </p:cNvSpPr>
          <p:nvPr/>
        </p:nvSpPr>
        <p:spPr bwMode="auto">
          <a:xfrm>
            <a:off x="4877817" y="4174548"/>
            <a:ext cx="142429" cy="13291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Oval 13"/>
          <p:cNvSpPr>
            <a:spLocks noChangeArrowheads="1"/>
          </p:cNvSpPr>
          <p:nvPr/>
        </p:nvSpPr>
        <p:spPr bwMode="auto">
          <a:xfrm>
            <a:off x="6390934" y="4126468"/>
            <a:ext cx="188913" cy="18891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Line 14"/>
          <p:cNvSpPr>
            <a:spLocks noChangeShapeType="1"/>
          </p:cNvSpPr>
          <p:nvPr/>
        </p:nvSpPr>
        <p:spPr bwMode="auto">
          <a:xfrm>
            <a:off x="6571909" y="4221718"/>
            <a:ext cx="406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88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56973" y="1348035"/>
            <a:ext cx="6324600" cy="2598643"/>
            <a:chOff x="802" y="2482"/>
            <a:chExt cx="3142" cy="1495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802" y="2482"/>
              <a:ext cx="3142" cy="1495"/>
              <a:chOff x="802" y="2482"/>
              <a:chExt cx="3142" cy="1495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802" y="2482"/>
                <a:ext cx="3142" cy="1495"/>
                <a:chOff x="802" y="2482"/>
                <a:chExt cx="3142" cy="1495"/>
              </a:xfrm>
            </p:grpSpPr>
            <p:sp>
              <p:nvSpPr>
                <p:cNvPr id="38937" name="Rectangle 7"/>
                <p:cNvSpPr>
                  <a:spLocks noChangeArrowheads="1"/>
                </p:cNvSpPr>
                <p:nvPr/>
              </p:nvSpPr>
              <p:spPr bwMode="auto">
                <a:xfrm>
                  <a:off x="987" y="3355"/>
                  <a:ext cx="1774" cy="5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PerspectiveTop"/>
                  <a:lightRig rig="legacyFlat3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8938" name="Rectangle 8"/>
                <p:cNvSpPr>
                  <a:spLocks noChangeArrowheads="1"/>
                </p:cNvSpPr>
                <p:nvPr/>
              </p:nvSpPr>
              <p:spPr bwMode="auto">
                <a:xfrm>
                  <a:off x="2170" y="3030"/>
                  <a:ext cx="1774" cy="5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PerspectiveTop"/>
                  <a:lightRig rig="legacyFlat3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8939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024" y="2587"/>
                  <a:ext cx="0" cy="7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028" y="3387"/>
                  <a:ext cx="267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802" y="2482"/>
                  <a:ext cx="188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y</a:t>
                  </a:r>
                </a:p>
              </p:txBody>
            </p:sp>
            <p:sp>
              <p:nvSpPr>
                <p:cNvPr id="3894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691" y="3314"/>
                  <a:ext cx="188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x</a:t>
                  </a:r>
                </a:p>
              </p:txBody>
            </p:sp>
            <p:sp>
              <p:nvSpPr>
                <p:cNvPr id="38943" name="Line 13"/>
                <p:cNvSpPr>
                  <a:spLocks noChangeShapeType="1"/>
                </p:cNvSpPr>
                <p:nvPr/>
              </p:nvSpPr>
              <p:spPr bwMode="auto">
                <a:xfrm>
                  <a:off x="1314" y="3735"/>
                  <a:ext cx="411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401" y="3746"/>
                  <a:ext cx="236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err="1">
                      <a:solidFill>
                        <a:srgbClr val="FF0000"/>
                      </a:solidFill>
                    </a:rPr>
                    <a:t>v</a:t>
                  </a:r>
                  <a:r>
                    <a:rPr lang="en-US" baseline="-25000" dirty="0" err="1">
                      <a:solidFill>
                        <a:srgbClr val="FF0000"/>
                      </a:solidFill>
                    </a:rPr>
                    <a:t>x</a:t>
                  </a:r>
                  <a:endParaRPr lang="en-US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 flipH="1">
                <a:off x="3759" y="2701"/>
                <a:ext cx="74" cy="275"/>
                <a:chOff x="4491" y="2017"/>
                <a:chExt cx="422" cy="1421"/>
              </a:xfrm>
            </p:grpSpPr>
            <p:sp>
              <p:nvSpPr>
                <p:cNvPr id="38930" name="Oval 16"/>
                <p:cNvSpPr>
                  <a:spLocks noChangeArrowheads="1"/>
                </p:cNvSpPr>
                <p:nvPr/>
              </p:nvSpPr>
              <p:spPr bwMode="auto">
                <a:xfrm>
                  <a:off x="4675" y="2017"/>
                  <a:ext cx="238" cy="275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1" name="Oval 17"/>
                <p:cNvSpPr>
                  <a:spLocks noChangeArrowheads="1"/>
                </p:cNvSpPr>
                <p:nvPr/>
              </p:nvSpPr>
              <p:spPr bwMode="auto">
                <a:xfrm>
                  <a:off x="4681" y="2277"/>
                  <a:ext cx="201" cy="594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2" name="Rectangle 18"/>
                <p:cNvSpPr>
                  <a:spLocks noChangeArrowheads="1"/>
                </p:cNvSpPr>
                <p:nvPr/>
              </p:nvSpPr>
              <p:spPr bwMode="auto">
                <a:xfrm rot="3194042">
                  <a:off x="4624" y="2261"/>
                  <a:ext cx="51" cy="318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3" name="Rectangle 19"/>
                <p:cNvSpPr>
                  <a:spLocks noChangeArrowheads="1"/>
                </p:cNvSpPr>
                <p:nvPr/>
              </p:nvSpPr>
              <p:spPr bwMode="auto">
                <a:xfrm rot="-2837193">
                  <a:off x="4615" y="2443"/>
                  <a:ext cx="66" cy="28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4" name="Rectangle 20"/>
                <p:cNvSpPr>
                  <a:spLocks noChangeArrowheads="1"/>
                </p:cNvSpPr>
                <p:nvPr/>
              </p:nvSpPr>
              <p:spPr bwMode="auto">
                <a:xfrm rot="-725482">
                  <a:off x="4755" y="2780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5" name="Rectangle 21"/>
                <p:cNvSpPr>
                  <a:spLocks noChangeArrowheads="1"/>
                </p:cNvSpPr>
                <p:nvPr/>
              </p:nvSpPr>
              <p:spPr bwMode="auto">
                <a:xfrm rot="1101632">
                  <a:off x="4746" y="3071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6" name="Rectangle 22"/>
                <p:cNvSpPr>
                  <a:spLocks noChangeArrowheads="1"/>
                </p:cNvSpPr>
                <p:nvPr/>
              </p:nvSpPr>
              <p:spPr bwMode="auto">
                <a:xfrm>
                  <a:off x="4695" y="3366"/>
                  <a:ext cx="195" cy="72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23"/>
              <p:cNvGrpSpPr>
                <a:grpSpLocks/>
              </p:cNvGrpSpPr>
              <p:nvPr/>
            </p:nvGrpSpPr>
            <p:grpSpPr bwMode="auto">
              <a:xfrm>
                <a:off x="1101" y="3043"/>
                <a:ext cx="74" cy="275"/>
                <a:chOff x="4491" y="2017"/>
                <a:chExt cx="422" cy="1421"/>
              </a:xfrm>
            </p:grpSpPr>
            <p:sp>
              <p:nvSpPr>
                <p:cNvPr id="38923" name="Oval 24"/>
                <p:cNvSpPr>
                  <a:spLocks noChangeArrowheads="1"/>
                </p:cNvSpPr>
                <p:nvPr/>
              </p:nvSpPr>
              <p:spPr bwMode="auto">
                <a:xfrm>
                  <a:off x="4675" y="2017"/>
                  <a:ext cx="238" cy="275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4" name="Oval 25"/>
                <p:cNvSpPr>
                  <a:spLocks noChangeArrowheads="1"/>
                </p:cNvSpPr>
                <p:nvPr/>
              </p:nvSpPr>
              <p:spPr bwMode="auto">
                <a:xfrm>
                  <a:off x="4681" y="2277"/>
                  <a:ext cx="201" cy="594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5" name="Rectangle 26"/>
                <p:cNvSpPr>
                  <a:spLocks noChangeArrowheads="1"/>
                </p:cNvSpPr>
                <p:nvPr/>
              </p:nvSpPr>
              <p:spPr bwMode="auto">
                <a:xfrm rot="3194042">
                  <a:off x="4624" y="2261"/>
                  <a:ext cx="51" cy="318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6" name="Rectangle 27"/>
                <p:cNvSpPr>
                  <a:spLocks noChangeArrowheads="1"/>
                </p:cNvSpPr>
                <p:nvPr/>
              </p:nvSpPr>
              <p:spPr bwMode="auto">
                <a:xfrm rot="-2837193">
                  <a:off x="4615" y="2443"/>
                  <a:ext cx="66" cy="28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7" name="Rectangle 28"/>
                <p:cNvSpPr>
                  <a:spLocks noChangeArrowheads="1"/>
                </p:cNvSpPr>
                <p:nvPr/>
              </p:nvSpPr>
              <p:spPr bwMode="auto">
                <a:xfrm rot="-725482">
                  <a:off x="4755" y="2780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8" name="Rectangle 29"/>
                <p:cNvSpPr>
                  <a:spLocks noChangeArrowheads="1"/>
                </p:cNvSpPr>
                <p:nvPr/>
              </p:nvSpPr>
              <p:spPr bwMode="auto">
                <a:xfrm rot="1101632">
                  <a:off x="4746" y="3071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9" name="Rectangle 30"/>
                <p:cNvSpPr>
                  <a:spLocks noChangeArrowheads="1"/>
                </p:cNvSpPr>
                <p:nvPr/>
              </p:nvSpPr>
              <p:spPr bwMode="auto">
                <a:xfrm>
                  <a:off x="4695" y="3366"/>
                  <a:ext cx="195" cy="72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8918" name="Text Box 31"/>
            <p:cNvSpPr txBox="1">
              <a:spLocks noChangeArrowheads="1"/>
            </p:cNvSpPr>
            <p:nvPr/>
          </p:nvSpPr>
          <p:spPr bwMode="auto">
            <a:xfrm>
              <a:off x="1055" y="2684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38919" name="Text Box 32"/>
            <p:cNvSpPr txBox="1">
              <a:spLocks noChangeArrowheads="1"/>
            </p:cNvSpPr>
            <p:nvPr/>
          </p:nvSpPr>
          <p:spPr bwMode="auto">
            <a:xfrm>
              <a:off x="2330" y="2606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36" name="Arc 35"/>
          <p:cNvSpPr/>
          <p:nvPr/>
        </p:nvSpPr>
        <p:spPr bwMode="auto">
          <a:xfrm>
            <a:off x="109538" y="287576"/>
            <a:ext cx="3319462" cy="3459162"/>
          </a:xfrm>
          <a:prstGeom prst="arc">
            <a:avLst>
              <a:gd name="adj1" fmla="val 19026458"/>
              <a:gd name="adj2" fmla="val 28878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Arc 37"/>
          <p:cNvSpPr/>
          <p:nvPr/>
        </p:nvSpPr>
        <p:spPr bwMode="auto">
          <a:xfrm>
            <a:off x="504657" y="608256"/>
            <a:ext cx="2819400" cy="2917825"/>
          </a:xfrm>
          <a:prstGeom prst="arc">
            <a:avLst>
              <a:gd name="adj1" fmla="val 18027568"/>
              <a:gd name="adj2" fmla="val 15499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Arc 38"/>
          <p:cNvSpPr/>
          <p:nvPr/>
        </p:nvSpPr>
        <p:spPr bwMode="auto">
          <a:xfrm>
            <a:off x="457200" y="608256"/>
            <a:ext cx="2820988" cy="2917825"/>
          </a:xfrm>
          <a:prstGeom prst="arc">
            <a:avLst>
              <a:gd name="adj1" fmla="val 13420149"/>
              <a:gd name="adj2" fmla="val 145679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Rectangle 49"/>
          <p:cNvSpPr/>
          <p:nvPr/>
        </p:nvSpPr>
        <p:spPr bwMode="auto">
          <a:xfrm>
            <a:off x="2393783" y="2005256"/>
            <a:ext cx="45719" cy="811212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1" name="Group 92"/>
          <p:cNvGrpSpPr>
            <a:grpSpLocks/>
          </p:cNvGrpSpPr>
          <p:nvPr/>
        </p:nvGrpSpPr>
        <p:grpSpPr bwMode="auto">
          <a:xfrm rot="16566426">
            <a:off x="2414089" y="1992491"/>
            <a:ext cx="131246" cy="115207"/>
            <a:chOff x="1278731" y="2346960"/>
            <a:chExt cx="261937" cy="253365"/>
          </a:xfrm>
        </p:grpSpPr>
        <p:sp>
          <p:nvSpPr>
            <p:cNvPr id="68" name="Rectangle 67"/>
            <p:cNvSpPr/>
            <p:nvPr/>
          </p:nvSpPr>
          <p:spPr>
            <a:xfrm>
              <a:off x="1358949" y="2346909"/>
              <a:ext cx="104554" cy="1047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9" name="Trapezoid 68"/>
            <p:cNvSpPr/>
            <p:nvPr/>
          </p:nvSpPr>
          <p:spPr>
            <a:xfrm>
              <a:off x="1278769" y="2445465"/>
              <a:ext cx="262967" cy="150123"/>
            </a:xfrm>
            <a:prstGeom prst="trapezoid">
              <a:avLst>
                <a:gd name="adj" fmla="val 5039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52" name="Group 93"/>
          <p:cNvGrpSpPr>
            <a:grpSpLocks/>
          </p:cNvGrpSpPr>
          <p:nvPr/>
        </p:nvGrpSpPr>
        <p:grpSpPr bwMode="auto">
          <a:xfrm rot="16566426">
            <a:off x="2412349" y="2104650"/>
            <a:ext cx="131246" cy="115207"/>
            <a:chOff x="1278731" y="2346960"/>
            <a:chExt cx="261937" cy="253365"/>
          </a:xfrm>
        </p:grpSpPr>
        <p:sp>
          <p:nvSpPr>
            <p:cNvPr id="66" name="Rectangle 65"/>
            <p:cNvSpPr/>
            <p:nvPr/>
          </p:nvSpPr>
          <p:spPr>
            <a:xfrm>
              <a:off x="1357874" y="2347184"/>
              <a:ext cx="107722" cy="1047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7" name="Trapezoid 66"/>
            <p:cNvSpPr/>
            <p:nvPr/>
          </p:nvSpPr>
          <p:spPr>
            <a:xfrm>
              <a:off x="1280862" y="2445741"/>
              <a:ext cx="259800" cy="150125"/>
            </a:xfrm>
            <a:prstGeom prst="trapezoid">
              <a:avLst>
                <a:gd name="adj" fmla="val 5039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53" name="Rectangle 52"/>
          <p:cNvSpPr/>
          <p:nvPr/>
        </p:nvSpPr>
        <p:spPr bwMode="auto">
          <a:xfrm>
            <a:off x="2369970" y="1998906"/>
            <a:ext cx="69850" cy="209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Oval 53"/>
          <p:cNvSpPr/>
          <p:nvPr/>
        </p:nvSpPr>
        <p:spPr bwMode="auto">
          <a:xfrm>
            <a:off x="1915945" y="1586156"/>
            <a:ext cx="914400" cy="10302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Oval 54"/>
          <p:cNvSpPr/>
          <p:nvPr/>
        </p:nvSpPr>
        <p:spPr bwMode="auto">
          <a:xfrm>
            <a:off x="2165183" y="1776656"/>
            <a:ext cx="582612" cy="6492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Oval 55"/>
          <p:cNvSpPr/>
          <p:nvPr/>
        </p:nvSpPr>
        <p:spPr bwMode="auto">
          <a:xfrm>
            <a:off x="1646070" y="1394068"/>
            <a:ext cx="1309688" cy="14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Oval 56"/>
          <p:cNvSpPr/>
          <p:nvPr/>
        </p:nvSpPr>
        <p:spPr bwMode="auto">
          <a:xfrm>
            <a:off x="1355558" y="1127368"/>
            <a:ext cx="1717675" cy="1909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Arc 57"/>
          <p:cNvSpPr/>
          <p:nvPr/>
        </p:nvSpPr>
        <p:spPr bwMode="auto">
          <a:xfrm>
            <a:off x="904708" y="874956"/>
            <a:ext cx="2293937" cy="2414587"/>
          </a:xfrm>
          <a:prstGeom prst="arc">
            <a:avLst>
              <a:gd name="adj1" fmla="val 12410468"/>
              <a:gd name="adj2" fmla="val 296468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80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Moving Source</a:t>
            </a:r>
          </a:p>
        </p:txBody>
      </p:sp>
      <p:sp>
        <p:nvSpPr>
          <p:cNvPr id="41992" name="Oval 6"/>
          <p:cNvSpPr>
            <a:spLocks noChangeArrowheads="1"/>
          </p:cNvSpPr>
          <p:nvPr/>
        </p:nvSpPr>
        <p:spPr bwMode="auto">
          <a:xfrm>
            <a:off x="2590800" y="2133600"/>
            <a:ext cx="4557713" cy="4386263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Oval 7"/>
          <p:cNvSpPr>
            <a:spLocks noChangeArrowheads="1"/>
          </p:cNvSpPr>
          <p:nvPr/>
        </p:nvSpPr>
        <p:spPr bwMode="auto">
          <a:xfrm>
            <a:off x="3373487" y="2598810"/>
            <a:ext cx="3560713" cy="3455844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Oval 8"/>
          <p:cNvSpPr>
            <a:spLocks noChangeArrowheads="1"/>
          </p:cNvSpPr>
          <p:nvPr/>
        </p:nvSpPr>
        <p:spPr bwMode="auto">
          <a:xfrm>
            <a:off x="4141886" y="2997561"/>
            <a:ext cx="2563714" cy="2658341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Oval 9"/>
          <p:cNvSpPr>
            <a:spLocks noChangeArrowheads="1"/>
          </p:cNvSpPr>
          <p:nvPr/>
        </p:nvSpPr>
        <p:spPr bwMode="auto">
          <a:xfrm>
            <a:off x="4625429" y="3329854"/>
            <a:ext cx="1851571" cy="1993756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Oval 10"/>
          <p:cNvSpPr>
            <a:spLocks noChangeArrowheads="1"/>
          </p:cNvSpPr>
          <p:nvPr/>
        </p:nvSpPr>
        <p:spPr bwMode="auto">
          <a:xfrm>
            <a:off x="5181600" y="3728605"/>
            <a:ext cx="1068214" cy="1196254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Oval 11"/>
          <p:cNvSpPr>
            <a:spLocks noChangeArrowheads="1"/>
          </p:cNvSpPr>
          <p:nvPr/>
        </p:nvSpPr>
        <p:spPr bwMode="auto">
          <a:xfrm>
            <a:off x="5638800" y="4060897"/>
            <a:ext cx="427286" cy="531668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Oval 12"/>
          <p:cNvSpPr>
            <a:spLocks noChangeArrowheads="1"/>
          </p:cNvSpPr>
          <p:nvPr/>
        </p:nvSpPr>
        <p:spPr bwMode="auto">
          <a:xfrm>
            <a:off x="5791200" y="4260273"/>
            <a:ext cx="142429" cy="13291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Oval 13"/>
          <p:cNvSpPr>
            <a:spLocks noChangeArrowheads="1"/>
          </p:cNvSpPr>
          <p:nvPr/>
        </p:nvSpPr>
        <p:spPr bwMode="auto">
          <a:xfrm>
            <a:off x="6839743" y="4232275"/>
            <a:ext cx="188913" cy="18891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Line 14"/>
          <p:cNvSpPr>
            <a:spLocks noChangeShapeType="1"/>
          </p:cNvSpPr>
          <p:nvPr/>
        </p:nvSpPr>
        <p:spPr bwMode="auto">
          <a:xfrm>
            <a:off x="5933629" y="4324351"/>
            <a:ext cx="406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77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56973" y="1348035"/>
            <a:ext cx="6324600" cy="2598643"/>
            <a:chOff x="802" y="2482"/>
            <a:chExt cx="3142" cy="1495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802" y="2482"/>
              <a:ext cx="3142" cy="1495"/>
              <a:chOff x="802" y="2482"/>
              <a:chExt cx="3142" cy="1495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802" y="2482"/>
                <a:ext cx="3142" cy="1495"/>
                <a:chOff x="802" y="2482"/>
                <a:chExt cx="3142" cy="1495"/>
              </a:xfrm>
            </p:grpSpPr>
            <p:sp>
              <p:nvSpPr>
                <p:cNvPr id="38937" name="Rectangle 7"/>
                <p:cNvSpPr>
                  <a:spLocks noChangeArrowheads="1"/>
                </p:cNvSpPr>
                <p:nvPr/>
              </p:nvSpPr>
              <p:spPr bwMode="auto">
                <a:xfrm>
                  <a:off x="987" y="3355"/>
                  <a:ext cx="1774" cy="5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PerspectiveTop"/>
                  <a:lightRig rig="legacyFlat3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8938" name="Rectangle 8"/>
                <p:cNvSpPr>
                  <a:spLocks noChangeArrowheads="1"/>
                </p:cNvSpPr>
                <p:nvPr/>
              </p:nvSpPr>
              <p:spPr bwMode="auto">
                <a:xfrm>
                  <a:off x="2170" y="3030"/>
                  <a:ext cx="1774" cy="5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PerspectiveTop"/>
                  <a:lightRig rig="legacyFlat3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8939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024" y="2587"/>
                  <a:ext cx="0" cy="7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028" y="3387"/>
                  <a:ext cx="267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802" y="2482"/>
                  <a:ext cx="188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y</a:t>
                  </a:r>
                </a:p>
              </p:txBody>
            </p:sp>
            <p:sp>
              <p:nvSpPr>
                <p:cNvPr id="3894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691" y="3314"/>
                  <a:ext cx="188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x</a:t>
                  </a:r>
                </a:p>
              </p:txBody>
            </p:sp>
            <p:sp>
              <p:nvSpPr>
                <p:cNvPr id="38943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1314" y="3735"/>
                  <a:ext cx="411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401" y="3746"/>
                  <a:ext cx="236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err="1">
                      <a:solidFill>
                        <a:srgbClr val="FF0000"/>
                      </a:solidFill>
                    </a:rPr>
                    <a:t>v</a:t>
                  </a:r>
                  <a:r>
                    <a:rPr lang="en-US" baseline="-25000" dirty="0" err="1">
                      <a:solidFill>
                        <a:srgbClr val="FF0000"/>
                      </a:solidFill>
                    </a:rPr>
                    <a:t>x</a:t>
                  </a:r>
                  <a:endParaRPr lang="en-US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 flipH="1">
                <a:off x="3759" y="2701"/>
                <a:ext cx="74" cy="275"/>
                <a:chOff x="4491" y="2017"/>
                <a:chExt cx="422" cy="1421"/>
              </a:xfrm>
            </p:grpSpPr>
            <p:sp>
              <p:nvSpPr>
                <p:cNvPr id="38930" name="Oval 16"/>
                <p:cNvSpPr>
                  <a:spLocks noChangeArrowheads="1"/>
                </p:cNvSpPr>
                <p:nvPr/>
              </p:nvSpPr>
              <p:spPr bwMode="auto">
                <a:xfrm>
                  <a:off x="4675" y="2017"/>
                  <a:ext cx="238" cy="275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1" name="Oval 17"/>
                <p:cNvSpPr>
                  <a:spLocks noChangeArrowheads="1"/>
                </p:cNvSpPr>
                <p:nvPr/>
              </p:nvSpPr>
              <p:spPr bwMode="auto">
                <a:xfrm>
                  <a:off x="4681" y="2277"/>
                  <a:ext cx="201" cy="594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2" name="Rectangle 18"/>
                <p:cNvSpPr>
                  <a:spLocks noChangeArrowheads="1"/>
                </p:cNvSpPr>
                <p:nvPr/>
              </p:nvSpPr>
              <p:spPr bwMode="auto">
                <a:xfrm rot="3194042">
                  <a:off x="4624" y="2261"/>
                  <a:ext cx="51" cy="318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3" name="Rectangle 19"/>
                <p:cNvSpPr>
                  <a:spLocks noChangeArrowheads="1"/>
                </p:cNvSpPr>
                <p:nvPr/>
              </p:nvSpPr>
              <p:spPr bwMode="auto">
                <a:xfrm rot="-2837193">
                  <a:off x="4615" y="2443"/>
                  <a:ext cx="66" cy="28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4" name="Rectangle 20"/>
                <p:cNvSpPr>
                  <a:spLocks noChangeArrowheads="1"/>
                </p:cNvSpPr>
                <p:nvPr/>
              </p:nvSpPr>
              <p:spPr bwMode="auto">
                <a:xfrm rot="-725482">
                  <a:off x="4755" y="2780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5" name="Rectangle 21"/>
                <p:cNvSpPr>
                  <a:spLocks noChangeArrowheads="1"/>
                </p:cNvSpPr>
                <p:nvPr/>
              </p:nvSpPr>
              <p:spPr bwMode="auto">
                <a:xfrm rot="1101632">
                  <a:off x="4746" y="3071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6" name="Rectangle 22"/>
                <p:cNvSpPr>
                  <a:spLocks noChangeArrowheads="1"/>
                </p:cNvSpPr>
                <p:nvPr/>
              </p:nvSpPr>
              <p:spPr bwMode="auto">
                <a:xfrm>
                  <a:off x="4695" y="3366"/>
                  <a:ext cx="195" cy="72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23"/>
              <p:cNvGrpSpPr>
                <a:grpSpLocks/>
              </p:cNvGrpSpPr>
              <p:nvPr/>
            </p:nvGrpSpPr>
            <p:grpSpPr bwMode="auto">
              <a:xfrm>
                <a:off x="1101" y="3043"/>
                <a:ext cx="74" cy="275"/>
                <a:chOff x="4491" y="2017"/>
                <a:chExt cx="422" cy="1421"/>
              </a:xfrm>
            </p:grpSpPr>
            <p:sp>
              <p:nvSpPr>
                <p:cNvPr id="38923" name="Oval 24"/>
                <p:cNvSpPr>
                  <a:spLocks noChangeArrowheads="1"/>
                </p:cNvSpPr>
                <p:nvPr/>
              </p:nvSpPr>
              <p:spPr bwMode="auto">
                <a:xfrm>
                  <a:off x="4675" y="2017"/>
                  <a:ext cx="238" cy="275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4" name="Oval 25"/>
                <p:cNvSpPr>
                  <a:spLocks noChangeArrowheads="1"/>
                </p:cNvSpPr>
                <p:nvPr/>
              </p:nvSpPr>
              <p:spPr bwMode="auto">
                <a:xfrm>
                  <a:off x="4681" y="2277"/>
                  <a:ext cx="201" cy="594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5" name="Rectangle 26"/>
                <p:cNvSpPr>
                  <a:spLocks noChangeArrowheads="1"/>
                </p:cNvSpPr>
                <p:nvPr/>
              </p:nvSpPr>
              <p:spPr bwMode="auto">
                <a:xfrm rot="3194042">
                  <a:off x="4624" y="2261"/>
                  <a:ext cx="51" cy="318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6" name="Rectangle 27"/>
                <p:cNvSpPr>
                  <a:spLocks noChangeArrowheads="1"/>
                </p:cNvSpPr>
                <p:nvPr/>
              </p:nvSpPr>
              <p:spPr bwMode="auto">
                <a:xfrm rot="-2837193">
                  <a:off x="4615" y="2443"/>
                  <a:ext cx="66" cy="28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7" name="Rectangle 28"/>
                <p:cNvSpPr>
                  <a:spLocks noChangeArrowheads="1"/>
                </p:cNvSpPr>
                <p:nvPr/>
              </p:nvSpPr>
              <p:spPr bwMode="auto">
                <a:xfrm rot="-725482">
                  <a:off x="4755" y="2780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8" name="Rectangle 29"/>
                <p:cNvSpPr>
                  <a:spLocks noChangeArrowheads="1"/>
                </p:cNvSpPr>
                <p:nvPr/>
              </p:nvSpPr>
              <p:spPr bwMode="auto">
                <a:xfrm rot="1101632">
                  <a:off x="4746" y="3071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9" name="Rectangle 30"/>
                <p:cNvSpPr>
                  <a:spLocks noChangeArrowheads="1"/>
                </p:cNvSpPr>
                <p:nvPr/>
              </p:nvSpPr>
              <p:spPr bwMode="auto">
                <a:xfrm>
                  <a:off x="4695" y="3366"/>
                  <a:ext cx="195" cy="72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8918" name="Text Box 31"/>
            <p:cNvSpPr txBox="1">
              <a:spLocks noChangeArrowheads="1"/>
            </p:cNvSpPr>
            <p:nvPr/>
          </p:nvSpPr>
          <p:spPr bwMode="auto">
            <a:xfrm>
              <a:off x="1055" y="2684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38919" name="Text Box 32"/>
            <p:cNvSpPr txBox="1">
              <a:spLocks noChangeArrowheads="1"/>
            </p:cNvSpPr>
            <p:nvPr/>
          </p:nvSpPr>
          <p:spPr bwMode="auto">
            <a:xfrm>
              <a:off x="2330" y="2606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36" name="Arc 35"/>
          <p:cNvSpPr/>
          <p:nvPr/>
        </p:nvSpPr>
        <p:spPr bwMode="auto">
          <a:xfrm>
            <a:off x="1023938" y="287576"/>
            <a:ext cx="3319462" cy="3459162"/>
          </a:xfrm>
          <a:prstGeom prst="arc">
            <a:avLst>
              <a:gd name="adj1" fmla="val 19026458"/>
              <a:gd name="adj2" fmla="val 28878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Arc 38"/>
          <p:cNvSpPr/>
          <p:nvPr/>
        </p:nvSpPr>
        <p:spPr bwMode="auto">
          <a:xfrm>
            <a:off x="1524000" y="608256"/>
            <a:ext cx="2820988" cy="2917825"/>
          </a:xfrm>
          <a:prstGeom prst="arc">
            <a:avLst>
              <a:gd name="adj1" fmla="val 13420149"/>
              <a:gd name="adj2" fmla="val 145679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Rectangle 49"/>
          <p:cNvSpPr/>
          <p:nvPr/>
        </p:nvSpPr>
        <p:spPr bwMode="auto">
          <a:xfrm>
            <a:off x="2436645" y="2005256"/>
            <a:ext cx="45719" cy="811212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1" name="Group 92"/>
          <p:cNvGrpSpPr>
            <a:grpSpLocks/>
          </p:cNvGrpSpPr>
          <p:nvPr/>
        </p:nvGrpSpPr>
        <p:grpSpPr bwMode="auto">
          <a:xfrm rot="16566426">
            <a:off x="2456951" y="1992491"/>
            <a:ext cx="131246" cy="115207"/>
            <a:chOff x="1278731" y="2346960"/>
            <a:chExt cx="261937" cy="253365"/>
          </a:xfrm>
        </p:grpSpPr>
        <p:sp>
          <p:nvSpPr>
            <p:cNvPr id="68" name="Rectangle 67"/>
            <p:cNvSpPr/>
            <p:nvPr/>
          </p:nvSpPr>
          <p:spPr>
            <a:xfrm>
              <a:off x="1358949" y="2346909"/>
              <a:ext cx="104554" cy="1047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9" name="Trapezoid 68"/>
            <p:cNvSpPr/>
            <p:nvPr/>
          </p:nvSpPr>
          <p:spPr>
            <a:xfrm>
              <a:off x="1278769" y="2445465"/>
              <a:ext cx="262967" cy="150123"/>
            </a:xfrm>
            <a:prstGeom prst="trapezoid">
              <a:avLst>
                <a:gd name="adj" fmla="val 5039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52" name="Group 93"/>
          <p:cNvGrpSpPr>
            <a:grpSpLocks/>
          </p:cNvGrpSpPr>
          <p:nvPr/>
        </p:nvGrpSpPr>
        <p:grpSpPr bwMode="auto">
          <a:xfrm rot="16566426">
            <a:off x="2455211" y="2104650"/>
            <a:ext cx="131246" cy="115207"/>
            <a:chOff x="1278731" y="2346960"/>
            <a:chExt cx="261937" cy="253365"/>
          </a:xfrm>
        </p:grpSpPr>
        <p:sp>
          <p:nvSpPr>
            <p:cNvPr id="66" name="Rectangle 65"/>
            <p:cNvSpPr/>
            <p:nvPr/>
          </p:nvSpPr>
          <p:spPr>
            <a:xfrm>
              <a:off x="1357874" y="2347184"/>
              <a:ext cx="107722" cy="1047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7" name="Trapezoid 66"/>
            <p:cNvSpPr/>
            <p:nvPr/>
          </p:nvSpPr>
          <p:spPr>
            <a:xfrm>
              <a:off x="1280862" y="2445741"/>
              <a:ext cx="259800" cy="150125"/>
            </a:xfrm>
            <a:prstGeom prst="trapezoid">
              <a:avLst>
                <a:gd name="adj" fmla="val 5039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53" name="Rectangle 52"/>
          <p:cNvSpPr/>
          <p:nvPr/>
        </p:nvSpPr>
        <p:spPr bwMode="auto">
          <a:xfrm>
            <a:off x="2412832" y="1998906"/>
            <a:ext cx="69850" cy="209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Oval 53"/>
          <p:cNvSpPr/>
          <p:nvPr/>
        </p:nvSpPr>
        <p:spPr bwMode="auto">
          <a:xfrm>
            <a:off x="2111207" y="1586156"/>
            <a:ext cx="914400" cy="10302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Oval 54"/>
          <p:cNvSpPr/>
          <p:nvPr/>
        </p:nvSpPr>
        <p:spPr bwMode="auto">
          <a:xfrm>
            <a:off x="2208045" y="1776656"/>
            <a:ext cx="582612" cy="6492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Oval 55"/>
          <p:cNvSpPr/>
          <p:nvPr/>
        </p:nvSpPr>
        <p:spPr bwMode="auto">
          <a:xfrm>
            <a:off x="1993732" y="1394068"/>
            <a:ext cx="1309688" cy="14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Oval 56"/>
          <p:cNvSpPr/>
          <p:nvPr/>
        </p:nvSpPr>
        <p:spPr bwMode="auto">
          <a:xfrm>
            <a:off x="1855620" y="1127368"/>
            <a:ext cx="1717675" cy="1909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Arc 57"/>
          <p:cNvSpPr/>
          <p:nvPr/>
        </p:nvSpPr>
        <p:spPr bwMode="auto">
          <a:xfrm>
            <a:off x="1668463" y="874956"/>
            <a:ext cx="2293937" cy="2414587"/>
          </a:xfrm>
          <a:prstGeom prst="arc">
            <a:avLst>
              <a:gd name="adj1" fmla="val 12410468"/>
              <a:gd name="adj2" fmla="val 296468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9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590800" y="2133600"/>
            <a:ext cx="4557713" cy="4386263"/>
            <a:chOff x="2590800" y="2133600"/>
            <a:chExt cx="4557713" cy="4386263"/>
          </a:xfrm>
        </p:grpSpPr>
        <p:sp>
          <p:nvSpPr>
            <p:cNvPr id="41992" name="Oval 6"/>
            <p:cNvSpPr>
              <a:spLocks noChangeArrowheads="1"/>
            </p:cNvSpPr>
            <p:nvPr/>
          </p:nvSpPr>
          <p:spPr bwMode="auto">
            <a:xfrm>
              <a:off x="2590800" y="2133600"/>
              <a:ext cx="4557713" cy="4386263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Oval 7"/>
            <p:cNvSpPr>
              <a:spLocks noChangeArrowheads="1"/>
            </p:cNvSpPr>
            <p:nvPr/>
          </p:nvSpPr>
          <p:spPr bwMode="auto">
            <a:xfrm>
              <a:off x="3373487" y="2598810"/>
              <a:ext cx="3560713" cy="3455844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4" name="Oval 8"/>
            <p:cNvSpPr>
              <a:spLocks noChangeArrowheads="1"/>
            </p:cNvSpPr>
            <p:nvPr/>
          </p:nvSpPr>
          <p:spPr bwMode="auto">
            <a:xfrm>
              <a:off x="4141886" y="2997561"/>
              <a:ext cx="2563714" cy="2658341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5" name="Oval 9"/>
            <p:cNvSpPr>
              <a:spLocks noChangeArrowheads="1"/>
            </p:cNvSpPr>
            <p:nvPr/>
          </p:nvSpPr>
          <p:spPr bwMode="auto">
            <a:xfrm>
              <a:off x="4625429" y="3329854"/>
              <a:ext cx="1851571" cy="1993756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6" name="Oval 10"/>
            <p:cNvSpPr>
              <a:spLocks noChangeArrowheads="1"/>
            </p:cNvSpPr>
            <p:nvPr/>
          </p:nvSpPr>
          <p:spPr bwMode="auto">
            <a:xfrm>
              <a:off x="5181600" y="3728605"/>
              <a:ext cx="1068214" cy="1196254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7" name="Oval 11"/>
            <p:cNvSpPr>
              <a:spLocks noChangeArrowheads="1"/>
            </p:cNvSpPr>
            <p:nvPr/>
          </p:nvSpPr>
          <p:spPr bwMode="auto">
            <a:xfrm>
              <a:off x="5638800" y="4060897"/>
              <a:ext cx="427286" cy="531668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8" name="Oval 12"/>
            <p:cNvSpPr>
              <a:spLocks noChangeArrowheads="1"/>
            </p:cNvSpPr>
            <p:nvPr/>
          </p:nvSpPr>
          <p:spPr bwMode="auto">
            <a:xfrm>
              <a:off x="5791200" y="4260273"/>
              <a:ext cx="142429" cy="13291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1" name="Line 14"/>
            <p:cNvSpPr>
              <a:spLocks noChangeShapeType="1"/>
            </p:cNvSpPr>
            <p:nvPr/>
          </p:nvSpPr>
          <p:spPr bwMode="auto">
            <a:xfrm>
              <a:off x="5933629" y="4324351"/>
              <a:ext cx="4064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Moving Source</a:t>
            </a:r>
          </a:p>
        </p:txBody>
      </p:sp>
      <p:sp>
        <p:nvSpPr>
          <p:cNvPr id="41990" name="Oval 13"/>
          <p:cNvSpPr>
            <a:spLocks noChangeArrowheads="1"/>
          </p:cNvSpPr>
          <p:nvPr/>
        </p:nvSpPr>
        <p:spPr bwMode="auto">
          <a:xfrm>
            <a:off x="6839743" y="4225164"/>
            <a:ext cx="188913" cy="18891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66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Sonic Boom Setup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1873250" cy="4525963"/>
          </a:xfrm>
        </p:spPr>
        <p:txBody>
          <a:bodyPr/>
          <a:lstStyle/>
          <a:p>
            <a:pPr eaLnBrk="1" hangingPunct="1"/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797300" y="1571625"/>
            <a:ext cx="4897438" cy="4876800"/>
            <a:chOff x="2392" y="990"/>
            <a:chExt cx="3085" cy="307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392" y="990"/>
              <a:ext cx="3085" cy="3072"/>
              <a:chOff x="2392" y="990"/>
              <a:chExt cx="3085" cy="3072"/>
            </a:xfrm>
          </p:grpSpPr>
          <p:sp>
            <p:nvSpPr>
              <p:cNvPr id="50185" name="AutoShape 6"/>
              <p:cNvSpPr>
                <a:spLocks noChangeArrowheads="1"/>
              </p:cNvSpPr>
              <p:nvPr/>
            </p:nvSpPr>
            <p:spPr bwMode="auto">
              <a:xfrm rot="5400000">
                <a:off x="2158" y="1326"/>
                <a:ext cx="3072" cy="240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86" name="Line 7"/>
              <p:cNvSpPr>
                <a:spLocks noChangeShapeType="1"/>
              </p:cNvSpPr>
              <p:nvPr/>
            </p:nvSpPr>
            <p:spPr bwMode="auto">
              <a:xfrm flipV="1">
                <a:off x="2392" y="2530"/>
                <a:ext cx="3085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87" name="Oval 8"/>
              <p:cNvSpPr>
                <a:spLocks noChangeArrowheads="1"/>
              </p:cNvSpPr>
              <p:nvPr/>
            </p:nvSpPr>
            <p:spPr bwMode="auto">
              <a:xfrm>
                <a:off x="2706" y="1746"/>
                <a:ext cx="1518" cy="1554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88" name="Oval 9"/>
              <p:cNvSpPr>
                <a:spLocks noChangeArrowheads="1"/>
              </p:cNvSpPr>
              <p:nvPr/>
            </p:nvSpPr>
            <p:spPr bwMode="auto">
              <a:xfrm>
                <a:off x="3437" y="2495"/>
                <a:ext cx="56" cy="56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3251" y="1932"/>
                <a:ext cx="1116" cy="1189"/>
                <a:chOff x="2706" y="1746"/>
                <a:chExt cx="1518" cy="1554"/>
              </a:xfrm>
            </p:grpSpPr>
            <p:sp>
              <p:nvSpPr>
                <p:cNvPr id="50215" name="Oval 11"/>
                <p:cNvSpPr>
                  <a:spLocks noChangeArrowheads="1"/>
                </p:cNvSpPr>
                <p:nvPr/>
              </p:nvSpPr>
              <p:spPr bwMode="auto">
                <a:xfrm>
                  <a:off x="2706" y="1746"/>
                  <a:ext cx="1518" cy="1554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16" name="Oval 12"/>
                <p:cNvSpPr>
                  <a:spLocks noChangeArrowheads="1"/>
                </p:cNvSpPr>
                <p:nvPr/>
              </p:nvSpPr>
              <p:spPr bwMode="auto">
                <a:xfrm>
                  <a:off x="3437" y="2495"/>
                  <a:ext cx="56" cy="56"/>
                </a:xfrm>
                <a:prstGeom prst="ellipse">
                  <a:avLst/>
                </a:prstGeom>
                <a:solidFill>
                  <a:srgbClr val="FF00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3777" y="2128"/>
                <a:ext cx="749" cy="796"/>
                <a:chOff x="2706" y="1746"/>
                <a:chExt cx="1518" cy="1554"/>
              </a:xfrm>
            </p:grpSpPr>
            <p:sp>
              <p:nvSpPr>
                <p:cNvPr id="50213" name="Oval 14"/>
                <p:cNvSpPr>
                  <a:spLocks noChangeArrowheads="1"/>
                </p:cNvSpPr>
                <p:nvPr/>
              </p:nvSpPr>
              <p:spPr bwMode="auto">
                <a:xfrm>
                  <a:off x="2706" y="1746"/>
                  <a:ext cx="1518" cy="1554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14" name="Oval 15"/>
                <p:cNvSpPr>
                  <a:spLocks noChangeArrowheads="1"/>
                </p:cNvSpPr>
                <p:nvPr/>
              </p:nvSpPr>
              <p:spPr bwMode="auto">
                <a:xfrm>
                  <a:off x="3437" y="2495"/>
                  <a:ext cx="56" cy="56"/>
                </a:xfrm>
                <a:prstGeom prst="ellipse">
                  <a:avLst/>
                </a:prstGeom>
                <a:solidFill>
                  <a:srgbClr val="FF00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4295" y="2317"/>
                <a:ext cx="409" cy="419"/>
                <a:chOff x="2706" y="1746"/>
                <a:chExt cx="1518" cy="1554"/>
              </a:xfrm>
            </p:grpSpPr>
            <p:sp>
              <p:nvSpPr>
                <p:cNvPr id="50211" name="Oval 17"/>
                <p:cNvSpPr>
                  <a:spLocks noChangeArrowheads="1"/>
                </p:cNvSpPr>
                <p:nvPr/>
              </p:nvSpPr>
              <p:spPr bwMode="auto">
                <a:xfrm>
                  <a:off x="2706" y="1746"/>
                  <a:ext cx="1518" cy="1554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12" name="Oval 18"/>
                <p:cNvSpPr>
                  <a:spLocks noChangeArrowheads="1"/>
                </p:cNvSpPr>
                <p:nvPr/>
              </p:nvSpPr>
              <p:spPr bwMode="auto">
                <a:xfrm>
                  <a:off x="3437" y="2495"/>
                  <a:ext cx="56" cy="56"/>
                </a:xfrm>
                <a:prstGeom prst="ellipse">
                  <a:avLst/>
                </a:prstGeom>
                <a:solidFill>
                  <a:srgbClr val="FF00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4746" y="2467"/>
                <a:ext cx="99" cy="115"/>
                <a:chOff x="2706" y="1746"/>
                <a:chExt cx="1518" cy="1554"/>
              </a:xfrm>
            </p:grpSpPr>
            <p:sp>
              <p:nvSpPr>
                <p:cNvPr id="50209" name="Oval 20"/>
                <p:cNvSpPr>
                  <a:spLocks noChangeArrowheads="1"/>
                </p:cNvSpPr>
                <p:nvPr/>
              </p:nvSpPr>
              <p:spPr bwMode="auto">
                <a:xfrm>
                  <a:off x="2706" y="1746"/>
                  <a:ext cx="1518" cy="1554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10" name="Oval 21"/>
                <p:cNvSpPr>
                  <a:spLocks noChangeArrowheads="1"/>
                </p:cNvSpPr>
                <p:nvPr/>
              </p:nvSpPr>
              <p:spPr bwMode="auto">
                <a:xfrm>
                  <a:off x="3437" y="2495"/>
                  <a:ext cx="56" cy="56"/>
                </a:xfrm>
                <a:prstGeom prst="ellipse">
                  <a:avLst/>
                </a:prstGeom>
                <a:solidFill>
                  <a:srgbClr val="FF00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0193" name="Oval 22"/>
              <p:cNvSpPr>
                <a:spLocks noChangeArrowheads="1"/>
              </p:cNvSpPr>
              <p:nvPr/>
            </p:nvSpPr>
            <p:spPr bwMode="auto">
              <a:xfrm>
                <a:off x="3785" y="2499"/>
                <a:ext cx="56" cy="56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94" name="Oval 23"/>
              <p:cNvSpPr>
                <a:spLocks noChangeArrowheads="1"/>
              </p:cNvSpPr>
              <p:nvPr/>
            </p:nvSpPr>
            <p:spPr bwMode="auto">
              <a:xfrm>
                <a:off x="4129" y="2499"/>
                <a:ext cx="56" cy="56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95" name="Oval 24"/>
              <p:cNvSpPr>
                <a:spLocks noChangeArrowheads="1"/>
              </p:cNvSpPr>
              <p:nvPr/>
            </p:nvSpPr>
            <p:spPr bwMode="auto">
              <a:xfrm>
                <a:off x="4477" y="2499"/>
                <a:ext cx="56" cy="56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96" name="Oval 25"/>
              <p:cNvSpPr>
                <a:spLocks noChangeArrowheads="1"/>
              </p:cNvSpPr>
              <p:nvPr/>
            </p:nvSpPr>
            <p:spPr bwMode="auto">
              <a:xfrm>
                <a:off x="4769" y="2499"/>
                <a:ext cx="56" cy="56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97" name="Text Box 26"/>
              <p:cNvSpPr txBox="1">
                <a:spLocks noChangeArrowheads="1"/>
              </p:cNvSpPr>
              <p:nvPr/>
            </p:nvSpPr>
            <p:spPr bwMode="auto">
              <a:xfrm>
                <a:off x="3447" y="2495"/>
                <a:ext cx="241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  <a:r>
                  <a:rPr lang="en-US" baseline="-25000"/>
                  <a:t>o</a:t>
                </a:r>
              </a:p>
            </p:txBody>
          </p:sp>
          <p:sp>
            <p:nvSpPr>
              <p:cNvPr id="50198" name="Text Box 27"/>
              <p:cNvSpPr txBox="1">
                <a:spLocks noChangeArrowheads="1"/>
              </p:cNvSpPr>
              <p:nvPr/>
            </p:nvSpPr>
            <p:spPr bwMode="auto">
              <a:xfrm>
                <a:off x="3759" y="2495"/>
                <a:ext cx="241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  <a:r>
                  <a:rPr lang="en-US" baseline="-25000"/>
                  <a:t>1</a:t>
                </a:r>
              </a:p>
            </p:txBody>
          </p:sp>
          <p:sp>
            <p:nvSpPr>
              <p:cNvPr id="50199" name="Text Box 28"/>
              <p:cNvSpPr txBox="1">
                <a:spLocks noChangeArrowheads="1"/>
              </p:cNvSpPr>
              <p:nvPr/>
            </p:nvSpPr>
            <p:spPr bwMode="auto">
              <a:xfrm>
                <a:off x="4127" y="2479"/>
                <a:ext cx="241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  <a:r>
                  <a:rPr lang="en-US" baseline="-25000"/>
                  <a:t>2</a:t>
                </a:r>
              </a:p>
            </p:txBody>
          </p:sp>
          <p:sp>
            <p:nvSpPr>
              <p:cNvPr id="50200" name="Text Box 29"/>
              <p:cNvSpPr txBox="1">
                <a:spLocks noChangeArrowheads="1"/>
              </p:cNvSpPr>
              <p:nvPr/>
            </p:nvSpPr>
            <p:spPr bwMode="auto">
              <a:xfrm>
                <a:off x="4463" y="2487"/>
                <a:ext cx="241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  <a:r>
                  <a:rPr lang="en-US" baseline="-25000"/>
                  <a:t>3</a:t>
                </a:r>
              </a:p>
            </p:txBody>
          </p:sp>
          <p:sp>
            <p:nvSpPr>
              <p:cNvPr id="50201" name="Text Box 30"/>
              <p:cNvSpPr txBox="1">
                <a:spLocks noChangeArrowheads="1"/>
              </p:cNvSpPr>
              <p:nvPr/>
            </p:nvSpPr>
            <p:spPr bwMode="auto">
              <a:xfrm>
                <a:off x="4679" y="2543"/>
                <a:ext cx="241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  <a:r>
                  <a:rPr lang="en-US" baseline="-25000"/>
                  <a:t>4</a:t>
                </a:r>
              </a:p>
            </p:txBody>
          </p:sp>
          <p:sp>
            <p:nvSpPr>
              <p:cNvPr id="50202" name="Text Box 31"/>
              <p:cNvSpPr txBox="1">
                <a:spLocks noChangeArrowheads="1"/>
              </p:cNvSpPr>
              <p:nvPr/>
            </p:nvSpPr>
            <p:spPr bwMode="auto">
              <a:xfrm>
                <a:off x="4879" y="2271"/>
                <a:ext cx="241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  <a:r>
                  <a:rPr lang="en-US" baseline="-25000"/>
                  <a:t>n</a:t>
                </a:r>
              </a:p>
            </p:txBody>
          </p:sp>
          <p:sp>
            <p:nvSpPr>
              <p:cNvPr id="50203" name="Line 32"/>
              <p:cNvSpPr>
                <a:spLocks noChangeShapeType="1"/>
              </p:cNvSpPr>
              <p:nvPr/>
            </p:nvSpPr>
            <p:spPr bwMode="auto">
              <a:xfrm>
                <a:off x="3456" y="2536"/>
                <a:ext cx="0" cy="11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04" name="Line 33"/>
              <p:cNvSpPr>
                <a:spLocks noChangeShapeType="1"/>
              </p:cNvSpPr>
              <p:nvPr/>
            </p:nvSpPr>
            <p:spPr bwMode="auto">
              <a:xfrm>
                <a:off x="4896" y="2536"/>
                <a:ext cx="0" cy="11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05" name="Line 34"/>
              <p:cNvSpPr>
                <a:spLocks noChangeShapeType="1"/>
              </p:cNvSpPr>
              <p:nvPr/>
            </p:nvSpPr>
            <p:spPr bwMode="auto">
              <a:xfrm>
                <a:off x="3464" y="3544"/>
                <a:ext cx="1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06" name="Text Box 35"/>
              <p:cNvSpPr txBox="1">
                <a:spLocks noChangeArrowheads="1"/>
              </p:cNvSpPr>
              <p:nvPr/>
            </p:nvSpPr>
            <p:spPr bwMode="auto">
              <a:xfrm>
                <a:off x="4085" y="3423"/>
                <a:ext cx="276" cy="23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v</a:t>
                </a:r>
                <a:r>
                  <a:rPr lang="en-US" baseline="-25000"/>
                  <a:t>s</a:t>
                </a:r>
                <a:r>
                  <a:rPr lang="en-US"/>
                  <a:t>t</a:t>
                </a:r>
                <a:endParaRPr lang="en-US" baseline="-25000"/>
              </a:p>
            </p:txBody>
          </p:sp>
          <p:sp>
            <p:nvSpPr>
              <p:cNvPr id="50207" name="Line 36"/>
              <p:cNvSpPr>
                <a:spLocks noChangeShapeType="1"/>
              </p:cNvSpPr>
              <p:nvPr/>
            </p:nvSpPr>
            <p:spPr bwMode="auto">
              <a:xfrm>
                <a:off x="4376" y="1800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08" name="Text Box 37"/>
              <p:cNvSpPr txBox="1">
                <a:spLocks noChangeArrowheads="1"/>
              </p:cNvSpPr>
              <p:nvPr/>
            </p:nvSpPr>
            <p:spPr bwMode="auto">
              <a:xfrm>
                <a:off x="4423" y="1455"/>
                <a:ext cx="241" cy="23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v</a:t>
                </a:r>
                <a:r>
                  <a:rPr lang="en-US" baseline="-25000">
                    <a:solidFill>
                      <a:srgbClr val="FF0000"/>
                    </a:solidFill>
                  </a:rPr>
                  <a:t>s</a:t>
                </a:r>
              </a:p>
            </p:txBody>
          </p:sp>
        </p:grpSp>
        <p:sp>
          <p:nvSpPr>
            <p:cNvPr id="50182" name="Line 38"/>
            <p:cNvSpPr>
              <a:spLocks noChangeShapeType="1"/>
            </p:cNvSpPr>
            <p:nvPr/>
          </p:nvSpPr>
          <p:spPr bwMode="auto">
            <a:xfrm flipH="1" flipV="1">
              <a:off x="2496" y="992"/>
              <a:ext cx="2400" cy="1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3" name="Arc 39"/>
            <p:cNvSpPr>
              <a:spLocks/>
            </p:cNvSpPr>
            <p:nvPr/>
          </p:nvSpPr>
          <p:spPr bwMode="auto">
            <a:xfrm flipH="1">
              <a:off x="3632" y="1891"/>
              <a:ext cx="328" cy="637"/>
            </a:xfrm>
            <a:custGeom>
              <a:avLst/>
              <a:gdLst>
                <a:gd name="T0" fmla="*/ 0 w 21600"/>
                <a:gd name="T1" fmla="*/ 0 h 20092"/>
                <a:gd name="T2" fmla="*/ 0 w 21600"/>
                <a:gd name="T3" fmla="*/ 1 h 20092"/>
                <a:gd name="T4" fmla="*/ 0 w 21600"/>
                <a:gd name="T5" fmla="*/ 1 h 2009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092"/>
                <a:gd name="T11" fmla="*/ 21600 w 21600"/>
                <a:gd name="T12" fmla="*/ 20092 h 200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092" fill="none" extrusionOk="0">
                  <a:moveTo>
                    <a:pt x="7929" y="0"/>
                  </a:moveTo>
                  <a:cubicBezTo>
                    <a:pt x="16179" y="3256"/>
                    <a:pt x="21600" y="11223"/>
                    <a:pt x="21600" y="20092"/>
                  </a:cubicBezTo>
                </a:path>
                <a:path w="21600" h="20092" stroke="0" extrusionOk="0">
                  <a:moveTo>
                    <a:pt x="7929" y="0"/>
                  </a:moveTo>
                  <a:cubicBezTo>
                    <a:pt x="16179" y="3256"/>
                    <a:pt x="21600" y="11223"/>
                    <a:pt x="21600" y="20092"/>
                  </a:cubicBezTo>
                  <a:lnTo>
                    <a:pt x="0" y="20092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4" name="Text Box 40"/>
            <p:cNvSpPr txBox="1">
              <a:spLocks noChangeArrowheads="1"/>
            </p:cNvSpPr>
            <p:nvPr/>
          </p:nvSpPr>
          <p:spPr bwMode="auto">
            <a:xfrm>
              <a:off x="3457" y="2085"/>
              <a:ext cx="19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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225.5.4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dirty="0"/>
              <a:t>Often a single jet will create two sonic booms, why?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One is from the plane and one is from the condensation trail that follows the plane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The nose and the tail both act as wave sources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One is from the plane and one is a Newton's third law reaction</a:t>
            </a:r>
          </a:p>
        </p:txBody>
      </p:sp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44647A-B62D-46AC-8BB6-871103D5B2E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1000"/>
            <a:ext cx="5622937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276600"/>
            <a:ext cx="3267075" cy="2334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571500"/>
            <a:ext cx="71247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223.5.1  123.22.13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  <a:defRPr/>
            </a:pPr>
            <a:r>
              <a:rPr lang="en-US" dirty="0"/>
              <a:t>You are a parent standing at platform 9.75. The Hogwarts Express is just leaving the station. The whistle blows. The engineer (if there is one) hears a perfect middle C (256 Hz). What do you hear as the train leaves?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higher pitch than 256 Hz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lower pitch than 256 Hz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Middle C (256 Hz)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Nothing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A649-319E-8A4B-B382-1F716B31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nline Media 3" title="Jet Breaking Sound Barrier over Water F-14 Tomcat Fighter Plane in Supersonic Low Flyby US Navy Ship">
            <a:hlinkClick r:id="" action="ppaction://media"/>
            <a:extLst>
              <a:ext uri="{FF2B5EF4-FFF2-40B4-BE49-F238E27FC236}">
                <a16:creationId xmlns:a16="http://schemas.microsoft.com/office/drawing/2014/main" id="{EA5B72B8-C27C-E2F1-F165-79C5BE4B4A8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13252" y="-602"/>
            <a:ext cx="9144000" cy="685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5867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http://www.jwst.nasa.gov/education/7Page45.pdf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95475"/>
            <a:ext cx="350520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029200" y="1895475"/>
            <a:ext cx="3505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Top: Normal 'dark' spectral line positions at rest. </a:t>
            </a:r>
          </a:p>
          <a:p>
            <a:r>
              <a:rPr lang="en-US" dirty="0"/>
              <a:t>Middle: Source moving away from observer. </a:t>
            </a:r>
          </a:p>
          <a:p>
            <a:r>
              <a:rPr lang="en-US" dirty="0"/>
              <a:t>Bottom: Source moving towards observer. </a:t>
            </a:r>
          </a:p>
        </p:txBody>
      </p:sp>
      <p:sp>
        <p:nvSpPr>
          <p:cNvPr id="7" name="Rectangle 6"/>
          <p:cNvSpPr/>
          <p:nvPr/>
        </p:nvSpPr>
        <p:spPr>
          <a:xfrm>
            <a:off x="5410200" y="4143463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03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2" descr="http://mynasa.nasa.gov/images/content/110951main_galaxy_redshift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://mynasa.nasa.gov/images/content/110951main_galaxy_redshift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://mynasa.nasa.gov/images/content/110951main_galaxy_redshift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26450"/>
            <a:ext cx="5733259" cy="256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utoShape 9" descr="http://mynasa.nasa.gov/images/content/110951main_galaxy_redshift.gif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3588" y="571500"/>
            <a:ext cx="50768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2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223.5.5 Question 123.22.16</a:t>
            </a:r>
          </a:p>
        </p:txBody>
      </p:sp>
      <p:pic>
        <p:nvPicPr>
          <p:cNvPr id="560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625" y="1631950"/>
            <a:ext cx="38131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0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200" y="3859213"/>
            <a:ext cx="37211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01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35550" y="1395413"/>
            <a:ext cx="419735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0133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35550" y="3179763"/>
            <a:ext cx="4206875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0134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62563" y="4876800"/>
            <a:ext cx="3881437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0135" name="TextBox 11"/>
          <p:cNvSpPr txBox="1">
            <a:spLocks noChangeArrowheads="1"/>
          </p:cNvSpPr>
          <p:nvPr/>
        </p:nvSpPr>
        <p:spPr bwMode="auto">
          <a:xfrm>
            <a:off x="5619750" y="1430338"/>
            <a:ext cx="458788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60136" name="TextBox 12"/>
          <p:cNvSpPr txBox="1">
            <a:spLocks noChangeArrowheads="1"/>
          </p:cNvSpPr>
          <p:nvPr/>
        </p:nvSpPr>
        <p:spPr bwMode="auto">
          <a:xfrm>
            <a:off x="5624513" y="2881313"/>
            <a:ext cx="4587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60137" name="TextBox 13"/>
          <p:cNvSpPr txBox="1">
            <a:spLocks noChangeArrowheads="1"/>
          </p:cNvSpPr>
          <p:nvPr/>
        </p:nvSpPr>
        <p:spPr bwMode="auto">
          <a:xfrm>
            <a:off x="5688013" y="4581525"/>
            <a:ext cx="48101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C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836738" y="3006725"/>
            <a:ext cx="619125" cy="620713"/>
            <a:chOff x="4239950" y="2048691"/>
            <a:chExt cx="620486" cy="620486"/>
          </a:xfrm>
        </p:grpSpPr>
        <p:sp>
          <p:nvSpPr>
            <p:cNvPr id="15" name="Rectangle 14"/>
            <p:cNvSpPr/>
            <p:nvPr/>
          </p:nvSpPr>
          <p:spPr>
            <a:xfrm>
              <a:off x="4239950" y="2301012"/>
              <a:ext cx="620486" cy="115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6200000">
              <a:off x="4239949" y="2301659"/>
              <a:ext cx="620486" cy="114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4217988" y="3367088"/>
            <a:ext cx="620712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222750" y="3567113"/>
            <a:ext cx="620713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3A65BF-9F42-43D0-751F-7039F438FA15}"/>
              </a:ext>
            </a:extLst>
          </p:cNvPr>
          <p:cNvSpPr txBox="1"/>
          <p:nvPr/>
        </p:nvSpPr>
        <p:spPr>
          <a:xfrm>
            <a:off x="2311121" y="3108347"/>
            <a:ext cx="46222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https://www.youtube.com/watch?v=gH-6JG0NeGg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red_green_and_resultant_wave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50" y="2541588"/>
            <a:ext cx="89471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6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red_green_and_resultant_wave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450" y="2541588"/>
            <a:ext cx="89471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Online Media 1" title="red green and resultant wave">
            <a:hlinkClick r:id="" action="ppaction://media"/>
            <a:extLst>
              <a:ext uri="{FF2B5EF4-FFF2-40B4-BE49-F238E27FC236}">
                <a16:creationId xmlns:a16="http://schemas.microsoft.com/office/drawing/2014/main" id="{E72F4EE8-FD1F-8F3A-ACEE-3306D9F251D0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0" y="845820"/>
            <a:ext cx="9144000" cy="516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0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6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10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675" y="825500"/>
            <a:ext cx="4938713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910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82800" y="3111500"/>
            <a:ext cx="4938713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910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82800" y="5332413"/>
            <a:ext cx="4938713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262438" y="4826000"/>
            <a:ext cx="619125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67200" y="5027613"/>
            <a:ext cx="620713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40213" y="2817813"/>
            <a:ext cx="620712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rot="16200000">
            <a:off x="4239418" y="2818607"/>
            <a:ext cx="620713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84388" y="392113"/>
            <a:ext cx="4975225" cy="608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11.3</a:t>
            </a:r>
          </a:p>
        </p:txBody>
      </p:sp>
      <p:pic>
        <p:nvPicPr>
          <p:cNvPr id="560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625" y="1631950"/>
            <a:ext cx="38131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0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200" y="3859213"/>
            <a:ext cx="37211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01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35550" y="1395413"/>
            <a:ext cx="419735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0133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35550" y="3179763"/>
            <a:ext cx="4206875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0134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62563" y="4876800"/>
            <a:ext cx="3881437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0135" name="TextBox 11"/>
          <p:cNvSpPr txBox="1">
            <a:spLocks noChangeArrowheads="1"/>
          </p:cNvSpPr>
          <p:nvPr/>
        </p:nvSpPr>
        <p:spPr bwMode="auto">
          <a:xfrm>
            <a:off x="5619750" y="1430338"/>
            <a:ext cx="458788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60136" name="TextBox 12"/>
          <p:cNvSpPr txBox="1">
            <a:spLocks noChangeArrowheads="1"/>
          </p:cNvSpPr>
          <p:nvPr/>
        </p:nvSpPr>
        <p:spPr bwMode="auto">
          <a:xfrm>
            <a:off x="5624513" y="2881313"/>
            <a:ext cx="4587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60137" name="TextBox 13"/>
          <p:cNvSpPr txBox="1">
            <a:spLocks noChangeArrowheads="1"/>
          </p:cNvSpPr>
          <p:nvPr/>
        </p:nvSpPr>
        <p:spPr bwMode="auto">
          <a:xfrm>
            <a:off x="5688013" y="4581525"/>
            <a:ext cx="48101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C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836738" y="3006725"/>
            <a:ext cx="619125" cy="620713"/>
            <a:chOff x="4239950" y="2048691"/>
            <a:chExt cx="620486" cy="620486"/>
          </a:xfrm>
        </p:grpSpPr>
        <p:sp>
          <p:nvSpPr>
            <p:cNvPr id="15" name="Rectangle 14"/>
            <p:cNvSpPr/>
            <p:nvPr/>
          </p:nvSpPr>
          <p:spPr>
            <a:xfrm>
              <a:off x="4239950" y="2301012"/>
              <a:ext cx="620486" cy="115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6200000">
              <a:off x="4239949" y="2301659"/>
              <a:ext cx="620486" cy="114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4217988" y="3367088"/>
            <a:ext cx="620712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222750" y="3567113"/>
            <a:ext cx="620713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223.5.6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>
          <a:xfrm>
            <a:off x="476250" y="1371600"/>
            <a:ext cx="8229600" cy="45259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dirty="0"/>
              <a:t>Two pulses travel along a string in opposite directions. One pulse is inverted. When they meet, the string looks flat. Something must have canceled out.  What is it?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Wave velocities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Segment velocities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Energy of the waves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Power of the waves</a:t>
            </a:r>
          </a:p>
        </p:txBody>
      </p:sp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539879-F00E-4549-815A-3F0634DD4490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223.5.2 Question 123.22.14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A train passes you while blowing its whistle. Describe the frequency change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/>
              <a:t>The change is nearly instantaneous 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/>
              <a:t>The change is gradual, as the train approaches the frequency changes proportionately with the distance from you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/>
              <a:t>The change is gradual, as the train approaches the frequency changes inverse proportionately with the distance from you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/>
              <a:t>Can’t tell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endParaRPr lang="en-US" sz="2800" dirty="0"/>
          </a:p>
        </p:txBody>
      </p:sp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A722F0-04E0-4C85-BB4F-F38C170A22C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223.5.7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  <a:defRPr/>
            </a:pPr>
            <a:r>
              <a:rPr lang="en-US" dirty="0"/>
              <a:t>I add two sinusoidal waves on a string and the two waves have the same amplitude and frequency, but are going the opposite direction. If the phase difference is equal to a half a wavelength, what do I get?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Twice the amplitude of the original waves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Half the amplitude of the original waves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negative amplitude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Nothing</a:t>
            </a:r>
          </a:p>
        </p:txBody>
      </p:sp>
      <p:pic>
        <p:nvPicPr>
          <p:cNvPr id="50882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078" y="5383129"/>
            <a:ext cx="3068637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223.5.8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  <a:defRPr/>
            </a:pPr>
            <a:r>
              <a:rPr lang="en-US" dirty="0"/>
              <a:t>I add two sinusoidal waves on a string and the two waves have the same amplitude and frequency, but are going the opposite direction. If the phase difference is equal to a whole wavelength, what do I get?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Constructive Interference 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Destructive Interference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negative amplitude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Nothing</a:t>
            </a:r>
          </a:p>
        </p:txBody>
      </p:sp>
      <p:pic>
        <p:nvPicPr>
          <p:cNvPr id="50872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677" y="5106402"/>
            <a:ext cx="3068637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reg_gree_purple_separate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01875"/>
            <a:ext cx="9058275" cy="278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6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746D5-8645-2D23-904C-77BB83AC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Online Media 5" title="reg gree purple separate">
            <a:hlinkClick r:id="" action="ppaction://media"/>
            <a:extLst>
              <a:ext uri="{FF2B5EF4-FFF2-40B4-BE49-F238E27FC236}">
                <a16:creationId xmlns:a16="http://schemas.microsoft.com/office/drawing/2014/main" id="{54B80DC7-7353-A7EB-4A26-944237DB8D7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271" y="975192"/>
            <a:ext cx="9116729" cy="515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177" name="Picture 3" descr="wave_addition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0"/>
            <a:ext cx="85725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Constructive Interference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524000"/>
            <a:ext cx="3810000" cy="452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Destructive Interference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524000"/>
            <a:ext cx="3686175" cy="461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223.6.0.1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have two sinusoidal waves in the same medium. The waves travel the same direction (unlike our class demonstration).  If the resultant wave has a larger amplitude than the original waves we call this…</a:t>
            </a:r>
          </a:p>
          <a:p>
            <a:pPr marL="514350" indent="-514350">
              <a:buAutoNum type="alphaLcParenR"/>
            </a:pPr>
            <a:r>
              <a:rPr lang="en-US" dirty="0"/>
              <a:t>Constructive interference</a:t>
            </a:r>
          </a:p>
          <a:p>
            <a:pPr marL="514350" indent="-514350">
              <a:buAutoNum type="alphaLcParenR"/>
            </a:pPr>
            <a:r>
              <a:rPr lang="en-US" dirty="0"/>
              <a:t>Destructive interference</a:t>
            </a:r>
          </a:p>
          <a:p>
            <a:pPr marL="514350" indent="-514350">
              <a:buAutoNum type="alphaLcParenR"/>
            </a:pPr>
            <a:r>
              <a:rPr lang="en-US" dirty="0"/>
              <a:t>A miracle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363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223.6.0.2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have two sinusoidal waves in the same medium. The waves travel the same direction (unlike our class demonstration).  If the resultant wave has a smaller amplitude than the original waves we call this…</a:t>
            </a:r>
          </a:p>
          <a:p>
            <a:pPr marL="514350" indent="-514350">
              <a:buAutoNum type="alphaLcParenR"/>
            </a:pPr>
            <a:r>
              <a:rPr lang="en-US" dirty="0"/>
              <a:t>Constructive interference</a:t>
            </a:r>
          </a:p>
          <a:p>
            <a:pPr marL="514350" indent="-514350">
              <a:buAutoNum type="alphaLcParenR"/>
            </a:pPr>
            <a:r>
              <a:rPr lang="en-US" dirty="0"/>
              <a:t>Destructive interference</a:t>
            </a:r>
          </a:p>
          <a:p>
            <a:pPr marL="514350" indent="-514350">
              <a:buAutoNum type="alphaLcParenR"/>
            </a:pPr>
            <a:r>
              <a:rPr lang="en-US" dirty="0"/>
              <a:t>Depressing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482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wo_waves_different_directions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113" y="1651000"/>
            <a:ext cx="84455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8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223.5.3 Question 123.22.15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  <a:defRPr/>
            </a:pPr>
            <a:r>
              <a:rPr lang="en-US" dirty="0"/>
              <a:t>You are sitting on the Hogwarts Express. It  is just leaving the station. The whistle blows. The engineer (if there is one) hears a perfect middle C (256 Hz). What do you hear as the train leaves?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higher pitch than 256 Hz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lower pitch than 256 Hz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Middle C (256 Hz)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Nothing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two waves out of phase">
            <a:hlinkClick r:id="" action="ppaction://media"/>
            <a:extLst>
              <a:ext uri="{FF2B5EF4-FFF2-40B4-BE49-F238E27FC236}">
                <a16:creationId xmlns:a16="http://schemas.microsoft.com/office/drawing/2014/main" id="{68900FD0-D722-189D-2C4D-D9BB956ABAC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845820"/>
            <a:ext cx="9144000" cy="516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1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31623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wo_waves_same_direction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9725" y="1327150"/>
            <a:ext cx="83058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11.4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64113"/>
            <a:ext cx="8229600" cy="1752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dirty="0"/>
              <a:t>Are the green and purple waves in phase?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Yes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No</a:t>
            </a:r>
          </a:p>
        </p:txBody>
      </p:sp>
      <p:pic>
        <p:nvPicPr>
          <p:cNvPr id="56627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468438"/>
            <a:ext cx="6294438" cy="337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two_waves_out_of_phase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-9525" y="2382838"/>
            <a:ext cx="9001125" cy="300037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three_traveling_waves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-103188" y="1649413"/>
            <a:ext cx="9144001" cy="45720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9064F-7015-31A4-0E8C-721A09DE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nline Media 3" title="three traveling waves">
            <a:hlinkClick r:id="" action="ppaction://media"/>
            <a:extLst>
              <a:ext uri="{FF2B5EF4-FFF2-40B4-BE49-F238E27FC236}">
                <a16:creationId xmlns:a16="http://schemas.microsoft.com/office/drawing/2014/main" id="{D295F873-6B47-369A-3ADE-100C0B8C71F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66738" y="1600200"/>
            <a:ext cx="801052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9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533400"/>
            <a:ext cx="7683354" cy="5104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223.6.0.3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 have two sinusoidal waves in the same medium. The waves travel the same direction (unlike our class demonstration).  Sometimes we get constructive and sometimes destructive interference. What makes the difference?</a:t>
            </a:r>
          </a:p>
          <a:p>
            <a:pPr marL="514350" indent="-514350">
              <a:buAutoNum type="alphaLcParenR"/>
            </a:pPr>
            <a:r>
              <a:rPr lang="en-US" dirty="0"/>
              <a:t>The relative amplitude of the waves</a:t>
            </a:r>
          </a:p>
          <a:p>
            <a:pPr marL="514350" indent="-514350">
              <a:buAutoNum type="alphaLcParenR"/>
            </a:pPr>
            <a:r>
              <a:rPr lang="en-US" dirty="0"/>
              <a:t>The relative phase constant of the waves</a:t>
            </a:r>
          </a:p>
          <a:p>
            <a:pPr marL="514350" indent="-514350">
              <a:buAutoNum type="alphaLcParenR"/>
            </a:pPr>
            <a:r>
              <a:rPr lang="en-US" dirty="0"/>
              <a:t>The wavelength of the waves</a:t>
            </a:r>
          </a:p>
          <a:p>
            <a:pPr marL="514350" indent="-514350">
              <a:buAutoNum type="alphaLcParenR"/>
            </a:pPr>
            <a:r>
              <a:rPr lang="en-US" dirty="0"/>
              <a:t>Random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270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6934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88" y="1893888"/>
            <a:ext cx="8523287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Inertial Frames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29210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Remember Inertial Reference Frames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two observers can both take the view that they are stationary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Newton’s laws are all good in either frame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84575" y="3113088"/>
            <a:ext cx="4987925" cy="1803400"/>
            <a:chOff x="802" y="2409"/>
            <a:chExt cx="3142" cy="113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802" y="2409"/>
              <a:ext cx="3142" cy="1136"/>
              <a:chOff x="802" y="2409"/>
              <a:chExt cx="3142" cy="113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802" y="2409"/>
                <a:ext cx="3142" cy="1136"/>
                <a:chOff x="802" y="2409"/>
                <a:chExt cx="3142" cy="1136"/>
              </a:xfrm>
            </p:grpSpPr>
            <p:sp>
              <p:nvSpPr>
                <p:cNvPr id="38937" name="Rectangle 7"/>
                <p:cNvSpPr>
                  <a:spLocks noChangeArrowheads="1"/>
                </p:cNvSpPr>
                <p:nvPr/>
              </p:nvSpPr>
              <p:spPr bwMode="auto">
                <a:xfrm>
                  <a:off x="987" y="3355"/>
                  <a:ext cx="1774" cy="5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PerspectiveTop"/>
                  <a:lightRig rig="legacyFlat3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8938" name="Rectangle 8"/>
                <p:cNvSpPr>
                  <a:spLocks noChangeArrowheads="1"/>
                </p:cNvSpPr>
                <p:nvPr/>
              </p:nvSpPr>
              <p:spPr bwMode="auto">
                <a:xfrm>
                  <a:off x="2170" y="3030"/>
                  <a:ext cx="1774" cy="5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PerspectiveTop"/>
                  <a:lightRig rig="legacyFlat3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8939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024" y="2587"/>
                  <a:ext cx="0" cy="7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028" y="3387"/>
                  <a:ext cx="267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802" y="2482"/>
                  <a:ext cx="188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y</a:t>
                  </a:r>
                </a:p>
              </p:txBody>
            </p:sp>
            <p:sp>
              <p:nvSpPr>
                <p:cNvPr id="3894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691" y="3314"/>
                  <a:ext cx="188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x</a:t>
                  </a:r>
                </a:p>
              </p:txBody>
            </p:sp>
            <p:sp>
              <p:nvSpPr>
                <p:cNvPr id="38943" name="Line 13"/>
                <p:cNvSpPr>
                  <a:spLocks noChangeShapeType="1"/>
                </p:cNvSpPr>
                <p:nvPr/>
              </p:nvSpPr>
              <p:spPr bwMode="auto">
                <a:xfrm>
                  <a:off x="3072" y="2724"/>
                  <a:ext cx="411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182" y="2409"/>
                  <a:ext cx="236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0000"/>
                      </a:solidFill>
                    </a:rPr>
                    <a:t>v</a:t>
                  </a:r>
                  <a:r>
                    <a:rPr lang="en-US" baseline="-25000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</p:grpSp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 flipH="1">
                <a:off x="3759" y="2701"/>
                <a:ext cx="74" cy="275"/>
                <a:chOff x="4491" y="2017"/>
                <a:chExt cx="422" cy="1421"/>
              </a:xfrm>
            </p:grpSpPr>
            <p:sp>
              <p:nvSpPr>
                <p:cNvPr id="38930" name="Oval 16"/>
                <p:cNvSpPr>
                  <a:spLocks noChangeArrowheads="1"/>
                </p:cNvSpPr>
                <p:nvPr/>
              </p:nvSpPr>
              <p:spPr bwMode="auto">
                <a:xfrm>
                  <a:off x="4675" y="2017"/>
                  <a:ext cx="238" cy="275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1" name="Oval 17"/>
                <p:cNvSpPr>
                  <a:spLocks noChangeArrowheads="1"/>
                </p:cNvSpPr>
                <p:nvPr/>
              </p:nvSpPr>
              <p:spPr bwMode="auto">
                <a:xfrm>
                  <a:off x="4681" y="2277"/>
                  <a:ext cx="201" cy="594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2" name="Rectangle 18"/>
                <p:cNvSpPr>
                  <a:spLocks noChangeArrowheads="1"/>
                </p:cNvSpPr>
                <p:nvPr/>
              </p:nvSpPr>
              <p:spPr bwMode="auto">
                <a:xfrm rot="3194042">
                  <a:off x="4624" y="2261"/>
                  <a:ext cx="51" cy="318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3" name="Rectangle 19"/>
                <p:cNvSpPr>
                  <a:spLocks noChangeArrowheads="1"/>
                </p:cNvSpPr>
                <p:nvPr/>
              </p:nvSpPr>
              <p:spPr bwMode="auto">
                <a:xfrm rot="-2837193">
                  <a:off x="4615" y="2443"/>
                  <a:ext cx="66" cy="28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4" name="Rectangle 20"/>
                <p:cNvSpPr>
                  <a:spLocks noChangeArrowheads="1"/>
                </p:cNvSpPr>
                <p:nvPr/>
              </p:nvSpPr>
              <p:spPr bwMode="auto">
                <a:xfrm rot="-725482">
                  <a:off x="4755" y="2780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5" name="Rectangle 21"/>
                <p:cNvSpPr>
                  <a:spLocks noChangeArrowheads="1"/>
                </p:cNvSpPr>
                <p:nvPr/>
              </p:nvSpPr>
              <p:spPr bwMode="auto">
                <a:xfrm rot="1101632">
                  <a:off x="4746" y="3071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6" name="Rectangle 22"/>
                <p:cNvSpPr>
                  <a:spLocks noChangeArrowheads="1"/>
                </p:cNvSpPr>
                <p:nvPr/>
              </p:nvSpPr>
              <p:spPr bwMode="auto">
                <a:xfrm>
                  <a:off x="4695" y="3366"/>
                  <a:ext cx="195" cy="72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23"/>
              <p:cNvGrpSpPr>
                <a:grpSpLocks/>
              </p:cNvGrpSpPr>
              <p:nvPr/>
            </p:nvGrpSpPr>
            <p:grpSpPr bwMode="auto">
              <a:xfrm>
                <a:off x="1101" y="3043"/>
                <a:ext cx="74" cy="275"/>
                <a:chOff x="4491" y="2017"/>
                <a:chExt cx="422" cy="1421"/>
              </a:xfrm>
            </p:grpSpPr>
            <p:sp>
              <p:nvSpPr>
                <p:cNvPr id="38923" name="Oval 24"/>
                <p:cNvSpPr>
                  <a:spLocks noChangeArrowheads="1"/>
                </p:cNvSpPr>
                <p:nvPr/>
              </p:nvSpPr>
              <p:spPr bwMode="auto">
                <a:xfrm>
                  <a:off x="4675" y="2017"/>
                  <a:ext cx="238" cy="275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4" name="Oval 25"/>
                <p:cNvSpPr>
                  <a:spLocks noChangeArrowheads="1"/>
                </p:cNvSpPr>
                <p:nvPr/>
              </p:nvSpPr>
              <p:spPr bwMode="auto">
                <a:xfrm>
                  <a:off x="4681" y="2277"/>
                  <a:ext cx="201" cy="594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5" name="Rectangle 26"/>
                <p:cNvSpPr>
                  <a:spLocks noChangeArrowheads="1"/>
                </p:cNvSpPr>
                <p:nvPr/>
              </p:nvSpPr>
              <p:spPr bwMode="auto">
                <a:xfrm rot="3194042">
                  <a:off x="4624" y="2261"/>
                  <a:ext cx="51" cy="318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6" name="Rectangle 27"/>
                <p:cNvSpPr>
                  <a:spLocks noChangeArrowheads="1"/>
                </p:cNvSpPr>
                <p:nvPr/>
              </p:nvSpPr>
              <p:spPr bwMode="auto">
                <a:xfrm rot="-2837193">
                  <a:off x="4615" y="2443"/>
                  <a:ext cx="66" cy="28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7" name="Rectangle 28"/>
                <p:cNvSpPr>
                  <a:spLocks noChangeArrowheads="1"/>
                </p:cNvSpPr>
                <p:nvPr/>
              </p:nvSpPr>
              <p:spPr bwMode="auto">
                <a:xfrm rot="-725482">
                  <a:off x="4755" y="2780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8" name="Rectangle 29"/>
                <p:cNvSpPr>
                  <a:spLocks noChangeArrowheads="1"/>
                </p:cNvSpPr>
                <p:nvPr/>
              </p:nvSpPr>
              <p:spPr bwMode="auto">
                <a:xfrm rot="1101632">
                  <a:off x="4746" y="3071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9" name="Rectangle 30"/>
                <p:cNvSpPr>
                  <a:spLocks noChangeArrowheads="1"/>
                </p:cNvSpPr>
                <p:nvPr/>
              </p:nvSpPr>
              <p:spPr bwMode="auto">
                <a:xfrm>
                  <a:off x="4695" y="3366"/>
                  <a:ext cx="195" cy="72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8918" name="Text Box 31"/>
            <p:cNvSpPr txBox="1">
              <a:spLocks noChangeArrowheads="1"/>
            </p:cNvSpPr>
            <p:nvPr/>
          </p:nvSpPr>
          <p:spPr bwMode="auto">
            <a:xfrm>
              <a:off x="1055" y="2684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38919" name="Text Box 32"/>
            <p:cNvSpPr txBox="1">
              <a:spLocks noChangeArrowheads="1"/>
            </p:cNvSpPr>
            <p:nvPr/>
          </p:nvSpPr>
          <p:spPr bwMode="auto">
            <a:xfrm>
              <a:off x="2330" y="2606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7037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413" y="1695450"/>
            <a:ext cx="7847012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7139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7588" y="1371600"/>
            <a:ext cx="7078662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78F92-B596-B4DB-7FE2-2E2FEABF5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nline Media 3" title="beats">
            <a:hlinkClick r:id="" action="ppaction://media"/>
            <a:extLst>
              <a:ext uri="{FF2B5EF4-FFF2-40B4-BE49-F238E27FC236}">
                <a16:creationId xmlns:a16="http://schemas.microsoft.com/office/drawing/2014/main" id="{13A16751-2018-D12C-E022-7A9D0C7E8E4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33495" y="242818"/>
            <a:ext cx="9220200" cy="691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7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beats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725" y="1503363"/>
            <a:ext cx="829627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6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11.5</a:t>
            </a:r>
          </a:p>
        </p:txBody>
      </p:sp>
      <p:sp>
        <p:nvSpPr>
          <p:cNvPr id="573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Two graphs are shown below. Each graph represents the result of adding two waves together. For which graph is the frequency difference greater between the two original waves?.</a:t>
            </a:r>
          </a:p>
        </p:txBody>
      </p:sp>
      <p:pic>
        <p:nvPicPr>
          <p:cNvPr id="5734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3288" y="4618038"/>
            <a:ext cx="3433762" cy="16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4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350" y="4618038"/>
            <a:ext cx="3433763" cy="16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45" name="TextBox 5"/>
          <p:cNvSpPr txBox="1">
            <a:spLocks noChangeArrowheads="1"/>
          </p:cNvSpPr>
          <p:nvPr/>
        </p:nvSpPr>
        <p:spPr bwMode="auto">
          <a:xfrm>
            <a:off x="2152650" y="3967163"/>
            <a:ext cx="4587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3446" name="TextBox 6"/>
          <p:cNvSpPr txBox="1">
            <a:spLocks noChangeArrowheads="1"/>
          </p:cNvSpPr>
          <p:nvPr/>
        </p:nvSpPr>
        <p:spPr bwMode="auto">
          <a:xfrm>
            <a:off x="6243638" y="4002088"/>
            <a:ext cx="4587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Spherical Emitter Setup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71488" y="1743075"/>
            <a:ext cx="7713662" cy="4386263"/>
            <a:chOff x="297" y="1098"/>
            <a:chExt cx="4859" cy="276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490" y="1098"/>
              <a:ext cx="2871" cy="2763"/>
              <a:chOff x="1056" y="1824"/>
              <a:chExt cx="1536" cy="1584"/>
            </a:xfrm>
          </p:grpSpPr>
          <p:sp>
            <p:nvSpPr>
              <p:cNvPr id="39949" name="Oval 5"/>
              <p:cNvSpPr>
                <a:spLocks noChangeArrowheads="1"/>
              </p:cNvSpPr>
              <p:nvPr/>
            </p:nvSpPr>
            <p:spPr bwMode="auto">
              <a:xfrm>
                <a:off x="1056" y="1824"/>
                <a:ext cx="1536" cy="1584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0" name="Oval 6"/>
              <p:cNvSpPr>
                <a:spLocks noChangeArrowheads="1"/>
              </p:cNvSpPr>
              <p:nvPr/>
            </p:nvSpPr>
            <p:spPr bwMode="auto">
              <a:xfrm>
                <a:off x="1224" y="1992"/>
                <a:ext cx="1200" cy="1248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1" name="Oval 7"/>
              <p:cNvSpPr>
                <a:spLocks noChangeArrowheads="1"/>
              </p:cNvSpPr>
              <p:nvPr/>
            </p:nvSpPr>
            <p:spPr bwMode="auto">
              <a:xfrm>
                <a:off x="1392" y="2136"/>
                <a:ext cx="864" cy="96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2" name="Oval 8"/>
              <p:cNvSpPr>
                <a:spLocks noChangeArrowheads="1"/>
              </p:cNvSpPr>
              <p:nvPr/>
            </p:nvSpPr>
            <p:spPr bwMode="auto">
              <a:xfrm>
                <a:off x="1512" y="2256"/>
                <a:ext cx="624" cy="72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3" name="Oval 9"/>
              <p:cNvSpPr>
                <a:spLocks noChangeArrowheads="1"/>
              </p:cNvSpPr>
              <p:nvPr/>
            </p:nvSpPr>
            <p:spPr bwMode="auto">
              <a:xfrm>
                <a:off x="1644" y="2400"/>
                <a:ext cx="360" cy="43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4" name="Oval 10"/>
              <p:cNvSpPr>
                <a:spLocks noChangeArrowheads="1"/>
              </p:cNvSpPr>
              <p:nvPr/>
            </p:nvSpPr>
            <p:spPr bwMode="auto">
              <a:xfrm>
                <a:off x="1752" y="2520"/>
                <a:ext cx="144" cy="19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5" name="Oval 11"/>
              <p:cNvSpPr>
                <a:spLocks noChangeArrowheads="1"/>
              </p:cNvSpPr>
              <p:nvPr/>
            </p:nvSpPr>
            <p:spPr bwMode="auto">
              <a:xfrm>
                <a:off x="1800" y="25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41" name="Line 12"/>
            <p:cNvSpPr>
              <a:spLocks noChangeShapeType="1"/>
            </p:cNvSpPr>
            <p:nvPr/>
          </p:nvSpPr>
          <p:spPr bwMode="auto">
            <a:xfrm flipV="1">
              <a:off x="1252" y="2452"/>
              <a:ext cx="1573" cy="10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2" name="Text Box 13"/>
            <p:cNvSpPr txBox="1">
              <a:spLocks noChangeArrowheads="1"/>
            </p:cNvSpPr>
            <p:nvPr/>
          </p:nvSpPr>
          <p:spPr bwMode="auto">
            <a:xfrm>
              <a:off x="297" y="2422"/>
              <a:ext cx="94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Point Source</a:t>
              </a:r>
            </a:p>
          </p:txBody>
        </p:sp>
        <p:sp>
          <p:nvSpPr>
            <p:cNvPr id="39943" name="Line 14"/>
            <p:cNvSpPr>
              <a:spLocks noChangeShapeType="1"/>
            </p:cNvSpPr>
            <p:nvPr/>
          </p:nvSpPr>
          <p:spPr bwMode="auto">
            <a:xfrm>
              <a:off x="1435" y="1804"/>
              <a:ext cx="202" cy="45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4" name="Text Box 15"/>
            <p:cNvSpPr txBox="1">
              <a:spLocks noChangeArrowheads="1"/>
            </p:cNvSpPr>
            <p:nvPr/>
          </p:nvSpPr>
          <p:spPr bwMode="auto">
            <a:xfrm>
              <a:off x="393" y="1540"/>
              <a:ext cx="1095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Spherical Wave Crests</a:t>
              </a:r>
            </a:p>
          </p:txBody>
        </p:sp>
        <p:sp>
          <p:nvSpPr>
            <p:cNvPr id="39945" name="Line 16"/>
            <p:cNvSpPr>
              <a:spLocks noChangeShapeType="1"/>
            </p:cNvSpPr>
            <p:nvPr/>
          </p:nvSpPr>
          <p:spPr bwMode="auto">
            <a:xfrm>
              <a:off x="1430" y="1800"/>
              <a:ext cx="431" cy="327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6" name="Oval 17"/>
            <p:cNvSpPr>
              <a:spLocks noChangeArrowheads="1"/>
            </p:cNvSpPr>
            <p:nvPr/>
          </p:nvSpPr>
          <p:spPr bwMode="auto">
            <a:xfrm>
              <a:off x="3831" y="2359"/>
              <a:ext cx="119" cy="11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7" name="Line 18"/>
            <p:cNvSpPr>
              <a:spLocks noChangeShapeType="1"/>
            </p:cNvSpPr>
            <p:nvPr/>
          </p:nvSpPr>
          <p:spPr bwMode="auto">
            <a:xfrm flipH="1">
              <a:off x="3968" y="2077"/>
              <a:ext cx="648" cy="31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8" name="Text Box 19"/>
            <p:cNvSpPr txBox="1">
              <a:spLocks noChangeArrowheads="1"/>
            </p:cNvSpPr>
            <p:nvPr/>
          </p:nvSpPr>
          <p:spPr bwMode="auto">
            <a:xfrm>
              <a:off x="4496" y="1846"/>
              <a:ext cx="6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Detector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90818" y="1187629"/>
            <a:ext cx="6324600" cy="1974621"/>
            <a:chOff x="802" y="2409"/>
            <a:chExt cx="3142" cy="113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802" y="2409"/>
              <a:ext cx="3142" cy="1136"/>
              <a:chOff x="802" y="2409"/>
              <a:chExt cx="3142" cy="113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802" y="2409"/>
                <a:ext cx="3142" cy="1136"/>
                <a:chOff x="802" y="2409"/>
                <a:chExt cx="3142" cy="1136"/>
              </a:xfrm>
            </p:grpSpPr>
            <p:sp>
              <p:nvSpPr>
                <p:cNvPr id="38937" name="Rectangle 7"/>
                <p:cNvSpPr>
                  <a:spLocks noChangeArrowheads="1"/>
                </p:cNvSpPr>
                <p:nvPr/>
              </p:nvSpPr>
              <p:spPr bwMode="auto">
                <a:xfrm>
                  <a:off x="987" y="3355"/>
                  <a:ext cx="1774" cy="5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PerspectiveTop"/>
                  <a:lightRig rig="legacyFlat3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8938" name="Rectangle 8"/>
                <p:cNvSpPr>
                  <a:spLocks noChangeArrowheads="1"/>
                </p:cNvSpPr>
                <p:nvPr/>
              </p:nvSpPr>
              <p:spPr bwMode="auto">
                <a:xfrm>
                  <a:off x="2170" y="3030"/>
                  <a:ext cx="1774" cy="5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PerspectiveTop"/>
                  <a:lightRig rig="legacyFlat3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8939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024" y="2587"/>
                  <a:ext cx="0" cy="7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028" y="3387"/>
                  <a:ext cx="267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802" y="2482"/>
                  <a:ext cx="188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y</a:t>
                  </a:r>
                </a:p>
              </p:txBody>
            </p:sp>
            <p:sp>
              <p:nvSpPr>
                <p:cNvPr id="3894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691" y="3314"/>
                  <a:ext cx="188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x</a:t>
                  </a:r>
                </a:p>
              </p:txBody>
            </p:sp>
            <p:sp>
              <p:nvSpPr>
                <p:cNvPr id="38943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3072" y="2724"/>
                  <a:ext cx="411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182" y="2409"/>
                  <a:ext cx="236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0000"/>
                      </a:solidFill>
                    </a:rPr>
                    <a:t>v</a:t>
                  </a:r>
                  <a:r>
                    <a:rPr lang="en-US" baseline="-25000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</p:grpSp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 flipH="1">
                <a:off x="3759" y="2701"/>
                <a:ext cx="74" cy="275"/>
                <a:chOff x="4491" y="2017"/>
                <a:chExt cx="422" cy="1421"/>
              </a:xfrm>
            </p:grpSpPr>
            <p:sp>
              <p:nvSpPr>
                <p:cNvPr id="38930" name="Oval 16"/>
                <p:cNvSpPr>
                  <a:spLocks noChangeArrowheads="1"/>
                </p:cNvSpPr>
                <p:nvPr/>
              </p:nvSpPr>
              <p:spPr bwMode="auto">
                <a:xfrm>
                  <a:off x="4675" y="2017"/>
                  <a:ext cx="238" cy="275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1" name="Oval 17"/>
                <p:cNvSpPr>
                  <a:spLocks noChangeArrowheads="1"/>
                </p:cNvSpPr>
                <p:nvPr/>
              </p:nvSpPr>
              <p:spPr bwMode="auto">
                <a:xfrm>
                  <a:off x="4681" y="2277"/>
                  <a:ext cx="201" cy="594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2" name="Rectangle 18"/>
                <p:cNvSpPr>
                  <a:spLocks noChangeArrowheads="1"/>
                </p:cNvSpPr>
                <p:nvPr/>
              </p:nvSpPr>
              <p:spPr bwMode="auto">
                <a:xfrm rot="3194042">
                  <a:off x="4624" y="2261"/>
                  <a:ext cx="51" cy="318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3" name="Rectangle 19"/>
                <p:cNvSpPr>
                  <a:spLocks noChangeArrowheads="1"/>
                </p:cNvSpPr>
                <p:nvPr/>
              </p:nvSpPr>
              <p:spPr bwMode="auto">
                <a:xfrm rot="-2837193">
                  <a:off x="4615" y="2443"/>
                  <a:ext cx="66" cy="28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4" name="Rectangle 20"/>
                <p:cNvSpPr>
                  <a:spLocks noChangeArrowheads="1"/>
                </p:cNvSpPr>
                <p:nvPr/>
              </p:nvSpPr>
              <p:spPr bwMode="auto">
                <a:xfrm rot="-725482">
                  <a:off x="4755" y="2780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5" name="Rectangle 21"/>
                <p:cNvSpPr>
                  <a:spLocks noChangeArrowheads="1"/>
                </p:cNvSpPr>
                <p:nvPr/>
              </p:nvSpPr>
              <p:spPr bwMode="auto">
                <a:xfrm rot="1101632">
                  <a:off x="4746" y="3071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6" name="Rectangle 22"/>
                <p:cNvSpPr>
                  <a:spLocks noChangeArrowheads="1"/>
                </p:cNvSpPr>
                <p:nvPr/>
              </p:nvSpPr>
              <p:spPr bwMode="auto">
                <a:xfrm>
                  <a:off x="4695" y="3366"/>
                  <a:ext cx="195" cy="72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23"/>
              <p:cNvGrpSpPr>
                <a:grpSpLocks/>
              </p:cNvGrpSpPr>
              <p:nvPr/>
            </p:nvGrpSpPr>
            <p:grpSpPr bwMode="auto">
              <a:xfrm>
                <a:off x="1101" y="3043"/>
                <a:ext cx="74" cy="275"/>
                <a:chOff x="4491" y="2017"/>
                <a:chExt cx="422" cy="1421"/>
              </a:xfrm>
            </p:grpSpPr>
            <p:sp>
              <p:nvSpPr>
                <p:cNvPr id="38923" name="Oval 24"/>
                <p:cNvSpPr>
                  <a:spLocks noChangeArrowheads="1"/>
                </p:cNvSpPr>
                <p:nvPr/>
              </p:nvSpPr>
              <p:spPr bwMode="auto">
                <a:xfrm>
                  <a:off x="4675" y="2017"/>
                  <a:ext cx="238" cy="275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4" name="Oval 25"/>
                <p:cNvSpPr>
                  <a:spLocks noChangeArrowheads="1"/>
                </p:cNvSpPr>
                <p:nvPr/>
              </p:nvSpPr>
              <p:spPr bwMode="auto">
                <a:xfrm>
                  <a:off x="4681" y="2277"/>
                  <a:ext cx="201" cy="594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5" name="Rectangle 26"/>
                <p:cNvSpPr>
                  <a:spLocks noChangeArrowheads="1"/>
                </p:cNvSpPr>
                <p:nvPr/>
              </p:nvSpPr>
              <p:spPr bwMode="auto">
                <a:xfrm rot="3194042">
                  <a:off x="4624" y="2261"/>
                  <a:ext cx="51" cy="318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6" name="Rectangle 27"/>
                <p:cNvSpPr>
                  <a:spLocks noChangeArrowheads="1"/>
                </p:cNvSpPr>
                <p:nvPr/>
              </p:nvSpPr>
              <p:spPr bwMode="auto">
                <a:xfrm rot="-2837193">
                  <a:off x="4615" y="2443"/>
                  <a:ext cx="66" cy="28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7" name="Rectangle 28"/>
                <p:cNvSpPr>
                  <a:spLocks noChangeArrowheads="1"/>
                </p:cNvSpPr>
                <p:nvPr/>
              </p:nvSpPr>
              <p:spPr bwMode="auto">
                <a:xfrm rot="-725482">
                  <a:off x="4755" y="2780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8" name="Rectangle 29"/>
                <p:cNvSpPr>
                  <a:spLocks noChangeArrowheads="1"/>
                </p:cNvSpPr>
                <p:nvPr/>
              </p:nvSpPr>
              <p:spPr bwMode="auto">
                <a:xfrm rot="1101632">
                  <a:off x="4746" y="3071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9" name="Rectangle 30"/>
                <p:cNvSpPr>
                  <a:spLocks noChangeArrowheads="1"/>
                </p:cNvSpPr>
                <p:nvPr/>
              </p:nvSpPr>
              <p:spPr bwMode="auto">
                <a:xfrm>
                  <a:off x="4695" y="3366"/>
                  <a:ext cx="195" cy="72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8918" name="Text Box 31"/>
            <p:cNvSpPr txBox="1">
              <a:spLocks noChangeArrowheads="1"/>
            </p:cNvSpPr>
            <p:nvPr/>
          </p:nvSpPr>
          <p:spPr bwMode="auto">
            <a:xfrm>
              <a:off x="1055" y="2684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38919" name="Text Box 32"/>
            <p:cNvSpPr txBox="1">
              <a:spLocks noChangeArrowheads="1"/>
            </p:cNvSpPr>
            <p:nvPr/>
          </p:nvSpPr>
          <p:spPr bwMode="auto">
            <a:xfrm>
              <a:off x="2330" y="2606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36" name="Arc 35"/>
          <p:cNvSpPr/>
          <p:nvPr/>
        </p:nvSpPr>
        <p:spPr bwMode="auto">
          <a:xfrm>
            <a:off x="829302" y="287576"/>
            <a:ext cx="3319462" cy="3459162"/>
          </a:xfrm>
          <a:prstGeom prst="arc">
            <a:avLst>
              <a:gd name="adj1" fmla="val 19026458"/>
              <a:gd name="adj2" fmla="val 28878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038057" y="608256"/>
            <a:ext cx="2827338" cy="2917825"/>
            <a:chOff x="1454776" y="3421258"/>
            <a:chExt cx="2827338" cy="2917825"/>
          </a:xfrm>
        </p:grpSpPr>
        <p:sp>
          <p:nvSpPr>
            <p:cNvPr id="38" name="Arc 37"/>
            <p:cNvSpPr/>
            <p:nvPr/>
          </p:nvSpPr>
          <p:spPr bwMode="auto">
            <a:xfrm>
              <a:off x="1454776" y="3421258"/>
              <a:ext cx="2819400" cy="2917825"/>
            </a:xfrm>
            <a:prstGeom prst="arc">
              <a:avLst>
                <a:gd name="adj1" fmla="val 18027568"/>
                <a:gd name="adj2" fmla="val 154991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Arc 38"/>
            <p:cNvSpPr/>
            <p:nvPr/>
          </p:nvSpPr>
          <p:spPr bwMode="auto">
            <a:xfrm>
              <a:off x="1461126" y="3421258"/>
              <a:ext cx="2820988" cy="2917825"/>
            </a:xfrm>
            <a:prstGeom prst="arc">
              <a:avLst>
                <a:gd name="adj1" fmla="val 13420149"/>
                <a:gd name="adj2" fmla="val 1456796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853364" y="4818258"/>
              <a:ext cx="45719" cy="811212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tint val="66000"/>
                    <a:satMod val="160000"/>
                  </a:schemeClr>
                </a:gs>
                <a:gs pos="50000">
                  <a:schemeClr val="tx1">
                    <a:tint val="44500"/>
                    <a:satMod val="160000"/>
                  </a:schemeClr>
                </a:gs>
                <a:gs pos="100000">
                  <a:schemeClr val="tx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1" name="Group 92"/>
            <p:cNvGrpSpPr>
              <a:grpSpLocks/>
            </p:cNvGrpSpPr>
            <p:nvPr/>
          </p:nvGrpSpPr>
          <p:grpSpPr bwMode="auto">
            <a:xfrm rot="16566426">
              <a:off x="2873670" y="4805493"/>
              <a:ext cx="131246" cy="115207"/>
              <a:chOff x="1278731" y="2346960"/>
              <a:chExt cx="261937" cy="253365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1358949" y="2346909"/>
                <a:ext cx="104554" cy="1047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" name="Trapezoid 68"/>
              <p:cNvSpPr/>
              <p:nvPr/>
            </p:nvSpPr>
            <p:spPr>
              <a:xfrm>
                <a:off x="1278769" y="2445465"/>
                <a:ext cx="262967" cy="150123"/>
              </a:xfrm>
              <a:prstGeom prst="trapezoid">
                <a:avLst>
                  <a:gd name="adj" fmla="val 5039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2" name="Group 93"/>
            <p:cNvGrpSpPr>
              <a:grpSpLocks/>
            </p:cNvGrpSpPr>
            <p:nvPr/>
          </p:nvGrpSpPr>
          <p:grpSpPr bwMode="auto">
            <a:xfrm rot="16566426">
              <a:off x="2871930" y="4917652"/>
              <a:ext cx="131246" cy="115207"/>
              <a:chOff x="1278731" y="2346960"/>
              <a:chExt cx="261937" cy="253365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357874" y="2347184"/>
                <a:ext cx="107722" cy="1047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" name="Trapezoid 66"/>
              <p:cNvSpPr/>
              <p:nvPr/>
            </p:nvSpPr>
            <p:spPr>
              <a:xfrm>
                <a:off x="1280862" y="2445741"/>
                <a:ext cx="259800" cy="150125"/>
              </a:xfrm>
              <a:prstGeom prst="trapezoid">
                <a:avLst>
                  <a:gd name="adj" fmla="val 5039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53" name="Rectangle 52"/>
            <p:cNvSpPr/>
            <p:nvPr/>
          </p:nvSpPr>
          <p:spPr bwMode="auto">
            <a:xfrm>
              <a:off x="2829551" y="4811908"/>
              <a:ext cx="69850" cy="2095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451726" y="4399158"/>
              <a:ext cx="914400" cy="10302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2624764" y="4589658"/>
              <a:ext cx="582612" cy="6492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2258051" y="4207070"/>
              <a:ext cx="1309688" cy="142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2043739" y="3940370"/>
              <a:ext cx="1717675" cy="19097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Arc 57"/>
            <p:cNvSpPr/>
            <p:nvPr/>
          </p:nvSpPr>
          <p:spPr bwMode="auto">
            <a:xfrm>
              <a:off x="1745289" y="3687958"/>
              <a:ext cx="2293937" cy="2414587"/>
            </a:xfrm>
            <a:prstGeom prst="arc">
              <a:avLst>
                <a:gd name="adj1" fmla="val 12410468"/>
                <a:gd name="adj2" fmla="val 296468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7249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Moving Detector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17775" y="1895475"/>
            <a:ext cx="4557713" cy="4386263"/>
            <a:chOff x="1586" y="1194"/>
            <a:chExt cx="2871" cy="276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586" y="1194"/>
              <a:ext cx="2871" cy="2763"/>
              <a:chOff x="1056" y="1824"/>
              <a:chExt cx="1536" cy="1584"/>
            </a:xfrm>
          </p:grpSpPr>
          <p:sp>
            <p:nvSpPr>
              <p:cNvPr id="40968" name="Oval 6"/>
              <p:cNvSpPr>
                <a:spLocks noChangeArrowheads="1"/>
              </p:cNvSpPr>
              <p:nvPr/>
            </p:nvSpPr>
            <p:spPr bwMode="auto">
              <a:xfrm>
                <a:off x="1056" y="1824"/>
                <a:ext cx="1536" cy="1584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69" name="Oval 7"/>
              <p:cNvSpPr>
                <a:spLocks noChangeArrowheads="1"/>
              </p:cNvSpPr>
              <p:nvPr/>
            </p:nvSpPr>
            <p:spPr bwMode="auto">
              <a:xfrm>
                <a:off x="1224" y="1992"/>
                <a:ext cx="1200" cy="1248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0" name="Oval 8"/>
              <p:cNvSpPr>
                <a:spLocks noChangeArrowheads="1"/>
              </p:cNvSpPr>
              <p:nvPr/>
            </p:nvSpPr>
            <p:spPr bwMode="auto">
              <a:xfrm>
                <a:off x="1392" y="2136"/>
                <a:ext cx="864" cy="96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1" name="Oval 9"/>
              <p:cNvSpPr>
                <a:spLocks noChangeArrowheads="1"/>
              </p:cNvSpPr>
              <p:nvPr/>
            </p:nvSpPr>
            <p:spPr bwMode="auto">
              <a:xfrm>
                <a:off x="1512" y="2256"/>
                <a:ext cx="624" cy="72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2" name="Oval 10"/>
              <p:cNvSpPr>
                <a:spLocks noChangeArrowheads="1"/>
              </p:cNvSpPr>
              <p:nvPr/>
            </p:nvSpPr>
            <p:spPr bwMode="auto">
              <a:xfrm>
                <a:off x="1644" y="2400"/>
                <a:ext cx="360" cy="43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3" name="Oval 11"/>
              <p:cNvSpPr>
                <a:spLocks noChangeArrowheads="1"/>
              </p:cNvSpPr>
              <p:nvPr/>
            </p:nvSpPr>
            <p:spPr bwMode="auto">
              <a:xfrm>
                <a:off x="1752" y="2520"/>
                <a:ext cx="144" cy="19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4" name="Oval 12"/>
              <p:cNvSpPr>
                <a:spLocks noChangeArrowheads="1"/>
              </p:cNvSpPr>
              <p:nvPr/>
            </p:nvSpPr>
            <p:spPr bwMode="auto">
              <a:xfrm>
                <a:off x="1800" y="25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66" name="Oval 13"/>
            <p:cNvSpPr>
              <a:spLocks noChangeArrowheads="1"/>
            </p:cNvSpPr>
            <p:nvPr/>
          </p:nvSpPr>
          <p:spPr bwMode="auto">
            <a:xfrm>
              <a:off x="3927" y="2455"/>
              <a:ext cx="119" cy="11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Line 14"/>
            <p:cNvSpPr>
              <a:spLocks noChangeShapeType="1"/>
            </p:cNvSpPr>
            <p:nvPr/>
          </p:nvSpPr>
          <p:spPr bwMode="auto">
            <a:xfrm flipH="1">
              <a:off x="3675" y="2515"/>
              <a:ext cx="25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90818" y="1187629"/>
            <a:ext cx="6324600" cy="1974621"/>
            <a:chOff x="802" y="2409"/>
            <a:chExt cx="3142" cy="113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802" y="2409"/>
              <a:ext cx="3142" cy="1136"/>
              <a:chOff x="802" y="2409"/>
              <a:chExt cx="3142" cy="113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802" y="2409"/>
                <a:ext cx="3142" cy="1136"/>
                <a:chOff x="802" y="2409"/>
                <a:chExt cx="3142" cy="1136"/>
              </a:xfrm>
            </p:grpSpPr>
            <p:sp>
              <p:nvSpPr>
                <p:cNvPr id="38937" name="Rectangle 7"/>
                <p:cNvSpPr>
                  <a:spLocks noChangeArrowheads="1"/>
                </p:cNvSpPr>
                <p:nvPr/>
              </p:nvSpPr>
              <p:spPr bwMode="auto">
                <a:xfrm>
                  <a:off x="987" y="3355"/>
                  <a:ext cx="1774" cy="5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PerspectiveTop"/>
                  <a:lightRig rig="legacyFlat3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8938" name="Rectangle 8"/>
                <p:cNvSpPr>
                  <a:spLocks noChangeArrowheads="1"/>
                </p:cNvSpPr>
                <p:nvPr/>
              </p:nvSpPr>
              <p:spPr bwMode="auto">
                <a:xfrm>
                  <a:off x="2170" y="3030"/>
                  <a:ext cx="1774" cy="5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PerspectiveTop"/>
                  <a:lightRig rig="legacyFlat3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8939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024" y="2587"/>
                  <a:ext cx="0" cy="7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028" y="3387"/>
                  <a:ext cx="267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802" y="2482"/>
                  <a:ext cx="188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y</a:t>
                  </a:r>
                </a:p>
              </p:txBody>
            </p:sp>
            <p:sp>
              <p:nvSpPr>
                <p:cNvPr id="3894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691" y="3314"/>
                  <a:ext cx="188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x</a:t>
                  </a:r>
                </a:p>
              </p:txBody>
            </p:sp>
            <p:sp>
              <p:nvSpPr>
                <p:cNvPr id="38943" name="Line 13"/>
                <p:cNvSpPr>
                  <a:spLocks noChangeShapeType="1"/>
                </p:cNvSpPr>
                <p:nvPr/>
              </p:nvSpPr>
              <p:spPr bwMode="auto">
                <a:xfrm>
                  <a:off x="3072" y="2724"/>
                  <a:ext cx="411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182" y="2409"/>
                  <a:ext cx="236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0000"/>
                      </a:solidFill>
                    </a:rPr>
                    <a:t>v</a:t>
                  </a:r>
                  <a:r>
                    <a:rPr lang="en-US" baseline="-25000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</p:grpSp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 flipH="1">
                <a:off x="3759" y="2701"/>
                <a:ext cx="74" cy="275"/>
                <a:chOff x="4491" y="2017"/>
                <a:chExt cx="422" cy="1421"/>
              </a:xfrm>
            </p:grpSpPr>
            <p:sp>
              <p:nvSpPr>
                <p:cNvPr id="38930" name="Oval 16"/>
                <p:cNvSpPr>
                  <a:spLocks noChangeArrowheads="1"/>
                </p:cNvSpPr>
                <p:nvPr/>
              </p:nvSpPr>
              <p:spPr bwMode="auto">
                <a:xfrm>
                  <a:off x="4675" y="2017"/>
                  <a:ext cx="238" cy="275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1" name="Oval 17"/>
                <p:cNvSpPr>
                  <a:spLocks noChangeArrowheads="1"/>
                </p:cNvSpPr>
                <p:nvPr/>
              </p:nvSpPr>
              <p:spPr bwMode="auto">
                <a:xfrm>
                  <a:off x="4681" y="2277"/>
                  <a:ext cx="201" cy="594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2" name="Rectangle 18"/>
                <p:cNvSpPr>
                  <a:spLocks noChangeArrowheads="1"/>
                </p:cNvSpPr>
                <p:nvPr/>
              </p:nvSpPr>
              <p:spPr bwMode="auto">
                <a:xfrm rot="3194042">
                  <a:off x="4624" y="2261"/>
                  <a:ext cx="51" cy="318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3" name="Rectangle 19"/>
                <p:cNvSpPr>
                  <a:spLocks noChangeArrowheads="1"/>
                </p:cNvSpPr>
                <p:nvPr/>
              </p:nvSpPr>
              <p:spPr bwMode="auto">
                <a:xfrm rot="-2837193">
                  <a:off x="4615" y="2443"/>
                  <a:ext cx="66" cy="28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4" name="Rectangle 20"/>
                <p:cNvSpPr>
                  <a:spLocks noChangeArrowheads="1"/>
                </p:cNvSpPr>
                <p:nvPr/>
              </p:nvSpPr>
              <p:spPr bwMode="auto">
                <a:xfrm rot="-725482">
                  <a:off x="4755" y="2780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5" name="Rectangle 21"/>
                <p:cNvSpPr>
                  <a:spLocks noChangeArrowheads="1"/>
                </p:cNvSpPr>
                <p:nvPr/>
              </p:nvSpPr>
              <p:spPr bwMode="auto">
                <a:xfrm rot="1101632">
                  <a:off x="4746" y="3071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6" name="Rectangle 22"/>
                <p:cNvSpPr>
                  <a:spLocks noChangeArrowheads="1"/>
                </p:cNvSpPr>
                <p:nvPr/>
              </p:nvSpPr>
              <p:spPr bwMode="auto">
                <a:xfrm>
                  <a:off x="4695" y="3366"/>
                  <a:ext cx="195" cy="72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23"/>
              <p:cNvGrpSpPr>
                <a:grpSpLocks/>
              </p:cNvGrpSpPr>
              <p:nvPr/>
            </p:nvGrpSpPr>
            <p:grpSpPr bwMode="auto">
              <a:xfrm>
                <a:off x="1101" y="3043"/>
                <a:ext cx="74" cy="275"/>
                <a:chOff x="4491" y="2017"/>
                <a:chExt cx="422" cy="1421"/>
              </a:xfrm>
            </p:grpSpPr>
            <p:sp>
              <p:nvSpPr>
                <p:cNvPr id="38923" name="Oval 24"/>
                <p:cNvSpPr>
                  <a:spLocks noChangeArrowheads="1"/>
                </p:cNvSpPr>
                <p:nvPr/>
              </p:nvSpPr>
              <p:spPr bwMode="auto">
                <a:xfrm>
                  <a:off x="4675" y="2017"/>
                  <a:ext cx="238" cy="275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4" name="Oval 25"/>
                <p:cNvSpPr>
                  <a:spLocks noChangeArrowheads="1"/>
                </p:cNvSpPr>
                <p:nvPr/>
              </p:nvSpPr>
              <p:spPr bwMode="auto">
                <a:xfrm>
                  <a:off x="4681" y="2277"/>
                  <a:ext cx="201" cy="594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5" name="Rectangle 26"/>
                <p:cNvSpPr>
                  <a:spLocks noChangeArrowheads="1"/>
                </p:cNvSpPr>
                <p:nvPr/>
              </p:nvSpPr>
              <p:spPr bwMode="auto">
                <a:xfrm rot="3194042">
                  <a:off x="4624" y="2261"/>
                  <a:ext cx="51" cy="318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6" name="Rectangle 27"/>
                <p:cNvSpPr>
                  <a:spLocks noChangeArrowheads="1"/>
                </p:cNvSpPr>
                <p:nvPr/>
              </p:nvSpPr>
              <p:spPr bwMode="auto">
                <a:xfrm rot="-2837193">
                  <a:off x="4615" y="2443"/>
                  <a:ext cx="66" cy="28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7" name="Rectangle 28"/>
                <p:cNvSpPr>
                  <a:spLocks noChangeArrowheads="1"/>
                </p:cNvSpPr>
                <p:nvPr/>
              </p:nvSpPr>
              <p:spPr bwMode="auto">
                <a:xfrm rot="-725482">
                  <a:off x="4755" y="2780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8" name="Rectangle 29"/>
                <p:cNvSpPr>
                  <a:spLocks noChangeArrowheads="1"/>
                </p:cNvSpPr>
                <p:nvPr/>
              </p:nvSpPr>
              <p:spPr bwMode="auto">
                <a:xfrm rot="1101632">
                  <a:off x="4746" y="3071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9" name="Rectangle 30"/>
                <p:cNvSpPr>
                  <a:spLocks noChangeArrowheads="1"/>
                </p:cNvSpPr>
                <p:nvPr/>
              </p:nvSpPr>
              <p:spPr bwMode="auto">
                <a:xfrm>
                  <a:off x="4695" y="3366"/>
                  <a:ext cx="195" cy="72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8918" name="Text Box 31"/>
            <p:cNvSpPr txBox="1">
              <a:spLocks noChangeArrowheads="1"/>
            </p:cNvSpPr>
            <p:nvPr/>
          </p:nvSpPr>
          <p:spPr bwMode="auto">
            <a:xfrm>
              <a:off x="1055" y="2684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38919" name="Text Box 32"/>
            <p:cNvSpPr txBox="1">
              <a:spLocks noChangeArrowheads="1"/>
            </p:cNvSpPr>
            <p:nvPr/>
          </p:nvSpPr>
          <p:spPr bwMode="auto">
            <a:xfrm>
              <a:off x="2330" y="2606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36" name="Arc 35"/>
          <p:cNvSpPr/>
          <p:nvPr/>
        </p:nvSpPr>
        <p:spPr bwMode="auto">
          <a:xfrm>
            <a:off x="829302" y="287576"/>
            <a:ext cx="3319462" cy="3459162"/>
          </a:xfrm>
          <a:prstGeom prst="arc">
            <a:avLst>
              <a:gd name="adj1" fmla="val 19026458"/>
              <a:gd name="adj2" fmla="val 28878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038057" y="608256"/>
            <a:ext cx="2827338" cy="2917825"/>
            <a:chOff x="1454776" y="3421258"/>
            <a:chExt cx="2827338" cy="2917825"/>
          </a:xfrm>
        </p:grpSpPr>
        <p:sp>
          <p:nvSpPr>
            <p:cNvPr id="38" name="Arc 37"/>
            <p:cNvSpPr/>
            <p:nvPr/>
          </p:nvSpPr>
          <p:spPr bwMode="auto">
            <a:xfrm>
              <a:off x="1454776" y="3421258"/>
              <a:ext cx="2819400" cy="2917825"/>
            </a:xfrm>
            <a:prstGeom prst="arc">
              <a:avLst>
                <a:gd name="adj1" fmla="val 18027568"/>
                <a:gd name="adj2" fmla="val 154991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Arc 38"/>
            <p:cNvSpPr/>
            <p:nvPr/>
          </p:nvSpPr>
          <p:spPr bwMode="auto">
            <a:xfrm>
              <a:off x="1461126" y="3421258"/>
              <a:ext cx="2820988" cy="2917825"/>
            </a:xfrm>
            <a:prstGeom prst="arc">
              <a:avLst>
                <a:gd name="adj1" fmla="val 13420149"/>
                <a:gd name="adj2" fmla="val 1456796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853364" y="4818258"/>
              <a:ext cx="45719" cy="811212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tint val="66000"/>
                    <a:satMod val="160000"/>
                  </a:schemeClr>
                </a:gs>
                <a:gs pos="50000">
                  <a:schemeClr val="tx1">
                    <a:tint val="44500"/>
                    <a:satMod val="160000"/>
                  </a:schemeClr>
                </a:gs>
                <a:gs pos="100000">
                  <a:schemeClr val="tx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1" name="Group 92"/>
            <p:cNvGrpSpPr>
              <a:grpSpLocks/>
            </p:cNvGrpSpPr>
            <p:nvPr/>
          </p:nvGrpSpPr>
          <p:grpSpPr bwMode="auto">
            <a:xfrm rot="16566426">
              <a:off x="2873670" y="4805493"/>
              <a:ext cx="131246" cy="115207"/>
              <a:chOff x="1278731" y="2346960"/>
              <a:chExt cx="261937" cy="253365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1358949" y="2346909"/>
                <a:ext cx="104554" cy="1047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" name="Trapezoid 68"/>
              <p:cNvSpPr/>
              <p:nvPr/>
            </p:nvSpPr>
            <p:spPr>
              <a:xfrm>
                <a:off x="1278769" y="2445465"/>
                <a:ext cx="262967" cy="150123"/>
              </a:xfrm>
              <a:prstGeom prst="trapezoid">
                <a:avLst>
                  <a:gd name="adj" fmla="val 5039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2" name="Group 93"/>
            <p:cNvGrpSpPr>
              <a:grpSpLocks/>
            </p:cNvGrpSpPr>
            <p:nvPr/>
          </p:nvGrpSpPr>
          <p:grpSpPr bwMode="auto">
            <a:xfrm rot="16566426">
              <a:off x="2871930" y="4917652"/>
              <a:ext cx="131246" cy="115207"/>
              <a:chOff x="1278731" y="2346960"/>
              <a:chExt cx="261937" cy="253365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357874" y="2347184"/>
                <a:ext cx="107722" cy="1047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" name="Trapezoid 66"/>
              <p:cNvSpPr/>
              <p:nvPr/>
            </p:nvSpPr>
            <p:spPr>
              <a:xfrm>
                <a:off x="1280862" y="2445741"/>
                <a:ext cx="259800" cy="150125"/>
              </a:xfrm>
              <a:prstGeom prst="trapezoid">
                <a:avLst>
                  <a:gd name="adj" fmla="val 5039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53" name="Rectangle 52"/>
            <p:cNvSpPr/>
            <p:nvPr/>
          </p:nvSpPr>
          <p:spPr bwMode="auto">
            <a:xfrm>
              <a:off x="2829551" y="4811908"/>
              <a:ext cx="69850" cy="2095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451726" y="4399158"/>
              <a:ext cx="914400" cy="10302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2624764" y="4589658"/>
              <a:ext cx="582612" cy="6492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2258051" y="4207070"/>
              <a:ext cx="1309688" cy="142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2043739" y="3940370"/>
              <a:ext cx="1717675" cy="19097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Arc 57"/>
            <p:cNvSpPr/>
            <p:nvPr/>
          </p:nvSpPr>
          <p:spPr bwMode="auto">
            <a:xfrm>
              <a:off x="1745289" y="3687958"/>
              <a:ext cx="2293937" cy="2414587"/>
            </a:xfrm>
            <a:prstGeom prst="arc">
              <a:avLst>
                <a:gd name="adj1" fmla="val 12410468"/>
                <a:gd name="adj2" fmla="val 296468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127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776</Words>
  <Application>Microsoft Office PowerPoint</Application>
  <PresentationFormat>On-screen Show (4:3)</PresentationFormat>
  <Paragraphs>138</Paragraphs>
  <Slides>54</Slides>
  <Notes>3</Notes>
  <HiddenSlides>0</HiddenSlides>
  <MMClips>14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Arial</vt:lpstr>
      <vt:lpstr>Calibri</vt:lpstr>
      <vt:lpstr>Office Theme</vt:lpstr>
      <vt:lpstr>Lecture 5</vt:lpstr>
      <vt:lpstr>Question 223.5.1  123.22.13</vt:lpstr>
      <vt:lpstr>Question 223.5.2 Question 123.22.14</vt:lpstr>
      <vt:lpstr>Question 223.5.3 Question 123.22.15</vt:lpstr>
      <vt:lpstr>Inertial Frames</vt:lpstr>
      <vt:lpstr>Spherical Emitter Setup</vt:lpstr>
      <vt:lpstr>PowerPoint Presentation</vt:lpstr>
      <vt:lpstr>Moving Detector</vt:lpstr>
      <vt:lpstr>PowerPoint Presentation</vt:lpstr>
      <vt:lpstr>Moving Detector</vt:lpstr>
      <vt:lpstr>Moving Detector Math</vt:lpstr>
      <vt:lpstr>PowerPoint Presentation</vt:lpstr>
      <vt:lpstr>Moving Source</vt:lpstr>
      <vt:lpstr>PowerPoint Presentation</vt:lpstr>
      <vt:lpstr>Moving Source</vt:lpstr>
      <vt:lpstr>Sonic Boom Setup</vt:lpstr>
      <vt:lpstr>Question 225.5.4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223.5.5 Question 123.22.16</vt:lpstr>
      <vt:lpstr>PowerPoint Presentation</vt:lpstr>
      <vt:lpstr>PowerPoint Presentation</vt:lpstr>
      <vt:lpstr>PowerPoint Presentation</vt:lpstr>
      <vt:lpstr>Question 11.3</vt:lpstr>
      <vt:lpstr>Question 223.5.6</vt:lpstr>
      <vt:lpstr>Question 223.5.7</vt:lpstr>
      <vt:lpstr>Question 223.5.8</vt:lpstr>
      <vt:lpstr>PowerPoint Presentation</vt:lpstr>
      <vt:lpstr>PowerPoint Presentation</vt:lpstr>
      <vt:lpstr>PowerPoint Presentation</vt:lpstr>
      <vt:lpstr>Constructive Interference</vt:lpstr>
      <vt:lpstr>Destructive Interference</vt:lpstr>
      <vt:lpstr>Question 223.6.0.1</vt:lpstr>
      <vt:lpstr>Question 223.6.0.2</vt:lpstr>
      <vt:lpstr>PowerPoint Presentation</vt:lpstr>
      <vt:lpstr>PowerPoint Presentation</vt:lpstr>
      <vt:lpstr>PowerPoint Presentation</vt:lpstr>
      <vt:lpstr>PowerPoint Presentation</vt:lpstr>
      <vt:lpstr>Question 11.4</vt:lpstr>
      <vt:lpstr>PowerPoint Presentation</vt:lpstr>
      <vt:lpstr>PowerPoint Presentation</vt:lpstr>
      <vt:lpstr>PowerPoint Presentation</vt:lpstr>
      <vt:lpstr>PowerPoint Presentation</vt:lpstr>
      <vt:lpstr>Question 223.6.0.3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11.5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</dc:title>
  <dc:creator>rtlines</dc:creator>
  <cp:lastModifiedBy>Lines, Todd</cp:lastModifiedBy>
  <cp:revision>20</cp:revision>
  <dcterms:created xsi:type="dcterms:W3CDTF">2011-09-18T01:33:19Z</dcterms:created>
  <dcterms:modified xsi:type="dcterms:W3CDTF">2023-09-18T14:14:25Z</dcterms:modified>
</cp:coreProperties>
</file>