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27" r:id="rId2"/>
    <p:sldId id="428" r:id="rId3"/>
    <p:sldId id="429" r:id="rId4"/>
    <p:sldId id="430" r:id="rId5"/>
    <p:sldId id="1387" r:id="rId6"/>
    <p:sldId id="431" r:id="rId7"/>
    <p:sldId id="1388" r:id="rId8"/>
    <p:sldId id="258" r:id="rId9"/>
    <p:sldId id="1389" r:id="rId10"/>
    <p:sldId id="1384" r:id="rId11"/>
    <p:sldId id="1385" r:id="rId12"/>
    <p:sldId id="1390" r:id="rId13"/>
    <p:sldId id="432" r:id="rId14"/>
    <p:sldId id="259" r:id="rId15"/>
    <p:sldId id="260" r:id="rId16"/>
    <p:sldId id="1386" r:id="rId17"/>
    <p:sldId id="434" r:id="rId18"/>
    <p:sldId id="269" r:id="rId19"/>
    <p:sldId id="257" r:id="rId20"/>
    <p:sldId id="267" r:id="rId21"/>
    <p:sldId id="268" r:id="rId22"/>
    <p:sldId id="262" r:id="rId23"/>
    <p:sldId id="263" r:id="rId24"/>
    <p:sldId id="264" r:id="rId25"/>
    <p:sldId id="265" r:id="rId26"/>
    <p:sldId id="435" r:id="rId27"/>
    <p:sldId id="436" r:id="rId28"/>
    <p:sldId id="266" r:id="rId29"/>
    <p:sldId id="13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48373-9A7E-4504-92A8-387EA26AC3BC}" v="32" dt="2023-09-19T22:51:23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3" autoAdjust="0"/>
    <p:restoredTop sz="94660"/>
  </p:normalViewPr>
  <p:slideViewPr>
    <p:cSldViewPr>
      <p:cViewPr varScale="1">
        <p:scale>
          <a:sx n="52" d="100"/>
          <a:sy n="52" d="100"/>
        </p:scale>
        <p:origin x="18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14948373-9A7E-4504-92A8-387EA26AC3BC}"/>
    <pc:docChg chg="undo custSel addSld delSld modSld sldOrd">
      <pc:chgData name="Lines, Todd" userId="afaf7c3a-e8aa-4568-882a-02ad8f9e19b0" providerId="ADAL" clId="{14948373-9A7E-4504-92A8-387EA26AC3BC}" dt="2023-09-21T23:30:18.307" v="977" actId="680"/>
      <pc:docMkLst>
        <pc:docMk/>
      </pc:docMkLst>
      <pc:sldChg chg="ord">
        <pc:chgData name="Lines, Todd" userId="afaf7c3a-e8aa-4568-882a-02ad8f9e19b0" providerId="ADAL" clId="{14948373-9A7E-4504-92A8-387EA26AC3BC}" dt="2023-09-19T22:53:14.674" v="948"/>
        <pc:sldMkLst>
          <pc:docMk/>
          <pc:sldMk cId="0" sldId="258"/>
        </pc:sldMkLst>
      </pc:sldChg>
      <pc:sldChg chg="ord">
        <pc:chgData name="Lines, Todd" userId="afaf7c3a-e8aa-4568-882a-02ad8f9e19b0" providerId="ADAL" clId="{14948373-9A7E-4504-92A8-387EA26AC3BC}" dt="2023-09-19T22:52:57.124" v="942"/>
        <pc:sldMkLst>
          <pc:docMk/>
          <pc:sldMk cId="0" sldId="259"/>
        </pc:sldMkLst>
      </pc:sldChg>
      <pc:sldChg chg="modSp mod">
        <pc:chgData name="Lines, Todd" userId="afaf7c3a-e8aa-4568-882a-02ad8f9e19b0" providerId="ADAL" clId="{14948373-9A7E-4504-92A8-387EA26AC3BC}" dt="2023-09-19T22:35:30.220" v="212" actId="14100"/>
        <pc:sldMkLst>
          <pc:docMk/>
          <pc:sldMk cId="0" sldId="260"/>
        </pc:sldMkLst>
        <pc:grpChg chg="mod">
          <ac:chgData name="Lines, Todd" userId="afaf7c3a-e8aa-4568-882a-02ad8f9e19b0" providerId="ADAL" clId="{14948373-9A7E-4504-92A8-387EA26AC3BC}" dt="2023-09-19T22:35:30.220" v="212" actId="14100"/>
          <ac:grpSpMkLst>
            <pc:docMk/>
            <pc:sldMk cId="0" sldId="260"/>
            <ac:grpSpMk id="2" creationId="{00000000-0000-0000-0000-000000000000}"/>
          </ac:grpSpMkLst>
        </pc:grpChg>
      </pc:sldChg>
      <pc:sldChg chg="del">
        <pc:chgData name="Lines, Todd" userId="afaf7c3a-e8aa-4568-882a-02ad8f9e19b0" providerId="ADAL" clId="{14948373-9A7E-4504-92A8-387EA26AC3BC}" dt="2023-09-19T22:40:23.707" v="221" actId="47"/>
        <pc:sldMkLst>
          <pc:docMk/>
          <pc:sldMk cId="0" sldId="261"/>
        </pc:sldMkLst>
      </pc:sldChg>
      <pc:sldChg chg="add ord">
        <pc:chgData name="Lines, Todd" userId="afaf7c3a-e8aa-4568-882a-02ad8f9e19b0" providerId="ADAL" clId="{14948373-9A7E-4504-92A8-387EA26AC3BC}" dt="2023-09-19T22:35:09.143" v="210"/>
        <pc:sldMkLst>
          <pc:docMk/>
          <pc:sldMk cId="0" sldId="427"/>
        </pc:sldMkLst>
      </pc:sldChg>
      <pc:sldChg chg="add ord">
        <pc:chgData name="Lines, Todd" userId="afaf7c3a-e8aa-4568-882a-02ad8f9e19b0" providerId="ADAL" clId="{14948373-9A7E-4504-92A8-387EA26AC3BC}" dt="2023-09-19T22:35:09.143" v="210"/>
        <pc:sldMkLst>
          <pc:docMk/>
          <pc:sldMk cId="0" sldId="428"/>
        </pc:sldMkLst>
      </pc:sldChg>
      <pc:sldChg chg="add ord">
        <pc:chgData name="Lines, Todd" userId="afaf7c3a-e8aa-4568-882a-02ad8f9e19b0" providerId="ADAL" clId="{14948373-9A7E-4504-92A8-387EA26AC3BC}" dt="2023-09-19T22:35:09.143" v="210"/>
        <pc:sldMkLst>
          <pc:docMk/>
          <pc:sldMk cId="0" sldId="429"/>
        </pc:sldMkLst>
      </pc:sldChg>
      <pc:sldChg chg="add ord">
        <pc:chgData name="Lines, Todd" userId="afaf7c3a-e8aa-4568-882a-02ad8f9e19b0" providerId="ADAL" clId="{14948373-9A7E-4504-92A8-387EA26AC3BC}" dt="2023-09-19T22:35:09.143" v="210"/>
        <pc:sldMkLst>
          <pc:docMk/>
          <pc:sldMk cId="0" sldId="430"/>
        </pc:sldMkLst>
      </pc:sldChg>
      <pc:sldChg chg="add ord">
        <pc:chgData name="Lines, Todd" userId="afaf7c3a-e8aa-4568-882a-02ad8f9e19b0" providerId="ADAL" clId="{14948373-9A7E-4504-92A8-387EA26AC3BC}" dt="2023-09-19T23:02:05.195" v="958"/>
        <pc:sldMkLst>
          <pc:docMk/>
          <pc:sldMk cId="0" sldId="431"/>
        </pc:sldMkLst>
      </pc:sldChg>
      <pc:sldChg chg="modSp add mod ord">
        <pc:chgData name="Lines, Todd" userId="afaf7c3a-e8aa-4568-882a-02ad8f9e19b0" providerId="ADAL" clId="{14948373-9A7E-4504-92A8-387EA26AC3BC}" dt="2023-09-20T14:47:29.307" v="976"/>
        <pc:sldMkLst>
          <pc:docMk/>
          <pc:sldMk cId="0" sldId="432"/>
        </pc:sldMkLst>
        <pc:spChg chg="mod">
          <ac:chgData name="Lines, Todd" userId="afaf7c3a-e8aa-4568-882a-02ad8f9e19b0" providerId="ADAL" clId="{14948373-9A7E-4504-92A8-387EA26AC3BC}" dt="2023-09-19T22:34:11.812" v="206" actId="20577"/>
          <ac:spMkLst>
            <pc:docMk/>
            <pc:sldMk cId="0" sldId="432"/>
            <ac:spMk id="77828" creationId="{00000000-0000-0000-0000-000000000000}"/>
          </ac:spMkLst>
        </pc:spChg>
      </pc:sldChg>
      <pc:sldChg chg="add ord">
        <pc:chgData name="Lines, Todd" userId="afaf7c3a-e8aa-4568-882a-02ad8f9e19b0" providerId="ADAL" clId="{14948373-9A7E-4504-92A8-387EA26AC3BC}" dt="2023-09-19T23:04:07.057" v="968"/>
        <pc:sldMkLst>
          <pc:docMk/>
          <pc:sldMk cId="0" sldId="434"/>
        </pc:sldMkLst>
      </pc:sldChg>
      <pc:sldChg chg="add ord">
        <pc:chgData name="Lines, Todd" userId="afaf7c3a-e8aa-4568-882a-02ad8f9e19b0" providerId="ADAL" clId="{14948373-9A7E-4504-92A8-387EA26AC3BC}" dt="2023-09-19T23:04:19.269" v="970"/>
        <pc:sldMkLst>
          <pc:docMk/>
          <pc:sldMk cId="0" sldId="435"/>
        </pc:sldMkLst>
      </pc:sldChg>
      <pc:sldChg chg="add ord">
        <pc:chgData name="Lines, Todd" userId="afaf7c3a-e8aa-4568-882a-02ad8f9e19b0" providerId="ADAL" clId="{14948373-9A7E-4504-92A8-387EA26AC3BC}" dt="2023-09-19T23:04:24.814" v="972"/>
        <pc:sldMkLst>
          <pc:docMk/>
          <pc:sldMk cId="0" sldId="436"/>
        </pc:sldMkLst>
      </pc:sldChg>
      <pc:sldChg chg="add ord">
        <pc:chgData name="Lines, Todd" userId="afaf7c3a-e8aa-4568-882a-02ad8f9e19b0" providerId="ADAL" clId="{14948373-9A7E-4504-92A8-387EA26AC3BC}" dt="2023-09-19T23:02:25.086" v="960"/>
        <pc:sldMkLst>
          <pc:docMk/>
          <pc:sldMk cId="1460985133" sldId="1384"/>
        </pc:sldMkLst>
      </pc:sldChg>
      <pc:sldChg chg="add ord">
        <pc:chgData name="Lines, Todd" userId="afaf7c3a-e8aa-4568-882a-02ad8f9e19b0" providerId="ADAL" clId="{14948373-9A7E-4504-92A8-387EA26AC3BC}" dt="2023-09-19T23:02:25.086" v="960"/>
        <pc:sldMkLst>
          <pc:docMk/>
          <pc:sldMk cId="593971611" sldId="1385"/>
        </pc:sldMkLst>
      </pc:sldChg>
      <pc:sldChg chg="add ord">
        <pc:chgData name="Lines, Todd" userId="afaf7c3a-e8aa-4568-882a-02ad8f9e19b0" providerId="ADAL" clId="{14948373-9A7E-4504-92A8-387EA26AC3BC}" dt="2023-09-19T23:03:25.476" v="962"/>
        <pc:sldMkLst>
          <pc:docMk/>
          <pc:sldMk cId="1944873139" sldId="1386"/>
        </pc:sldMkLst>
      </pc:sldChg>
      <pc:sldChg chg="delSp modSp add mod ord">
        <pc:chgData name="Lines, Todd" userId="afaf7c3a-e8aa-4568-882a-02ad8f9e19b0" providerId="ADAL" clId="{14948373-9A7E-4504-92A8-387EA26AC3BC}" dt="2023-09-19T22:41:38.264" v="242" actId="1076"/>
        <pc:sldMkLst>
          <pc:docMk/>
          <pc:sldMk cId="2610046002" sldId="1387"/>
        </pc:sldMkLst>
        <pc:spChg chg="mod topLvl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23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2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2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2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2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2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2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2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2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2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3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3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3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3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3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3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3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3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3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3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4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4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4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4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4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4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4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4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4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4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5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5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5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5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5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5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5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5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5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5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6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6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6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6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6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6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6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6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6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6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7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7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7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7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7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7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7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7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7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7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8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8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8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8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8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8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8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8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8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8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9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9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9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9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9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9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9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9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9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899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0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0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0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0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0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0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0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0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0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0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1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1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1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1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1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1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1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1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1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1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2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2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2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2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2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2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2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2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2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2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3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3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3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3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3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3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3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3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3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3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4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4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4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4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4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4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4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4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4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4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5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5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5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5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5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5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5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5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5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5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6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6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6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6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6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6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6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6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6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6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7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7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7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7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7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7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7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7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7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7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8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8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82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83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8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85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8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87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8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89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9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39091" creationId="{00000000-0000-0000-0000-000000000000}"/>
          </ac:spMkLst>
        </pc:spChg>
        <pc:spChg chg="mod topLvl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625668" creationId="{00000000-0000-0000-0000-000000000000}"/>
          </ac:spMkLst>
        </pc:spChg>
        <pc:spChg chg="mod topLvl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625669" creationId="{00000000-0000-0000-0000-000000000000}"/>
          </ac:spMkLst>
        </pc:spChg>
        <pc:spChg chg="mod topLvl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625670" creationId="{00000000-0000-0000-0000-000000000000}"/>
          </ac:spMkLst>
        </pc:spChg>
        <pc:spChg chg="mod topLvl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625671" creationId="{00000000-0000-0000-0000-000000000000}"/>
          </ac:spMkLst>
        </pc:spChg>
        <pc:spChg chg="mod topLvl">
          <ac:chgData name="Lines, Todd" userId="afaf7c3a-e8aa-4568-882a-02ad8f9e19b0" providerId="ADAL" clId="{14948373-9A7E-4504-92A8-387EA26AC3BC}" dt="2023-09-19T22:41:09.799" v="228" actId="1076"/>
          <ac:spMkLst>
            <pc:docMk/>
            <pc:sldMk cId="2610046002" sldId="1387"/>
            <ac:spMk id="625674" creationId="{00000000-0000-0000-0000-000000000000}"/>
          </ac:spMkLst>
        </pc:spChg>
        <pc:spChg chg="mod topLvl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625676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62585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0:52.092" v="224" actId="165"/>
          <ac:spMkLst>
            <pc:docMk/>
            <pc:sldMk cId="2610046002" sldId="1387"/>
            <ac:spMk id="625852" creationId="{00000000-0000-0000-0000-000000000000}"/>
          </ac:spMkLst>
        </pc:spChg>
        <pc:grpChg chg="del mod">
          <ac:chgData name="Lines, Todd" userId="afaf7c3a-e8aa-4568-882a-02ad8f9e19b0" providerId="ADAL" clId="{14948373-9A7E-4504-92A8-387EA26AC3BC}" dt="2023-09-19T22:40:52.092" v="224" actId="165"/>
          <ac:grpSpMkLst>
            <pc:docMk/>
            <pc:sldMk cId="2610046002" sldId="1387"/>
            <ac:grpSpMk id="2" creationId="{00000000-0000-0000-0000-000000000000}"/>
          </ac:grpSpMkLst>
        </pc:grpChg>
        <pc:grpChg chg="mod topLvl">
          <ac:chgData name="Lines, Todd" userId="afaf7c3a-e8aa-4568-882a-02ad8f9e19b0" providerId="ADAL" clId="{14948373-9A7E-4504-92A8-387EA26AC3BC}" dt="2023-09-19T22:40:52.092" v="224" actId="165"/>
          <ac:grpSpMkLst>
            <pc:docMk/>
            <pc:sldMk cId="2610046002" sldId="1387"/>
            <ac:grpSpMk id="3" creationId="{00000000-0000-0000-0000-000000000000}"/>
          </ac:grpSpMkLst>
        </pc:grpChg>
        <pc:grpChg chg="mod topLvl">
          <ac:chgData name="Lines, Todd" userId="afaf7c3a-e8aa-4568-882a-02ad8f9e19b0" providerId="ADAL" clId="{14948373-9A7E-4504-92A8-387EA26AC3BC}" dt="2023-09-19T22:40:56.553" v="225" actId="1076"/>
          <ac:grpSpMkLst>
            <pc:docMk/>
            <pc:sldMk cId="2610046002" sldId="1387"/>
            <ac:grpSpMk id="4" creationId="{00000000-0000-0000-0000-000000000000}"/>
          </ac:grpSpMkLst>
        </pc:grpChg>
        <pc:picChg chg="del mod modCrop">
          <ac:chgData name="Lines, Todd" userId="afaf7c3a-e8aa-4568-882a-02ad8f9e19b0" providerId="ADAL" clId="{14948373-9A7E-4504-92A8-387EA26AC3BC}" dt="2023-09-19T22:40:01.536" v="218" actId="478"/>
          <ac:picMkLst>
            <pc:docMk/>
            <pc:sldMk cId="2610046002" sldId="1387"/>
            <ac:picMk id="94209" creationId="{00000000-0000-0000-0000-000000000000}"/>
          </ac:picMkLst>
        </pc:picChg>
        <pc:picChg chg="mod topLvl">
          <ac:chgData name="Lines, Todd" userId="afaf7c3a-e8aa-4568-882a-02ad8f9e19b0" providerId="ADAL" clId="{14948373-9A7E-4504-92A8-387EA26AC3BC}" dt="2023-09-19T22:41:38.264" v="242" actId="1076"/>
          <ac:picMkLst>
            <pc:docMk/>
            <pc:sldMk cId="2610046002" sldId="1387"/>
            <ac:picMk id="625677" creationId="{00000000-0000-0000-0000-000000000000}"/>
          </ac:picMkLst>
        </pc:picChg>
        <pc:cxnChg chg="mod topLvl">
          <ac:chgData name="Lines, Todd" userId="afaf7c3a-e8aa-4568-882a-02ad8f9e19b0" providerId="ADAL" clId="{14948373-9A7E-4504-92A8-387EA26AC3BC}" dt="2023-09-19T22:40:52.092" v="224" actId="165"/>
          <ac:cxnSpMkLst>
            <pc:docMk/>
            <pc:sldMk cId="2610046002" sldId="1387"/>
            <ac:cxnSpMk id="181" creationId="{00000000-0000-0000-0000-000000000000}"/>
          </ac:cxnSpMkLst>
        </pc:cxnChg>
        <pc:cxnChg chg="mod topLvl">
          <ac:chgData name="Lines, Todd" userId="afaf7c3a-e8aa-4568-882a-02ad8f9e19b0" providerId="ADAL" clId="{14948373-9A7E-4504-92A8-387EA26AC3BC}" dt="2023-09-19T22:40:52.092" v="224" actId="165"/>
          <ac:cxnSpMkLst>
            <pc:docMk/>
            <pc:sldMk cId="2610046002" sldId="1387"/>
            <ac:cxnSpMk id="211" creationId="{00000000-0000-0000-0000-000000000000}"/>
          </ac:cxnSpMkLst>
        </pc:cxnChg>
        <pc:cxnChg chg="mod ord">
          <ac:chgData name="Lines, Todd" userId="afaf7c3a-e8aa-4568-882a-02ad8f9e19b0" providerId="ADAL" clId="{14948373-9A7E-4504-92A8-387EA26AC3BC}" dt="2023-09-19T22:41:33.152" v="241" actId="166"/>
          <ac:cxnSpMkLst>
            <pc:docMk/>
            <pc:sldMk cId="2610046002" sldId="1387"/>
            <ac:cxnSpMk id="246" creationId="{00000000-0000-0000-0000-000000000000}"/>
          </ac:cxnSpMkLst>
        </pc:cxnChg>
      </pc:sldChg>
      <pc:sldChg chg="addSp delSp modSp add mod modClrScheme chgLayout">
        <pc:chgData name="Lines, Todd" userId="afaf7c3a-e8aa-4568-882a-02ad8f9e19b0" providerId="ADAL" clId="{14948373-9A7E-4504-92A8-387EA26AC3BC}" dt="2023-09-19T22:44:15.242" v="442" actId="5793"/>
        <pc:sldMkLst>
          <pc:docMk/>
          <pc:sldMk cId="3992365132" sldId="1388"/>
        </pc:sldMkLst>
        <pc:spChg chg="add mod ord">
          <ac:chgData name="Lines, Todd" userId="afaf7c3a-e8aa-4568-882a-02ad8f9e19b0" providerId="ADAL" clId="{14948373-9A7E-4504-92A8-387EA26AC3BC}" dt="2023-09-19T22:42:48.997" v="264" actId="20577"/>
          <ac:spMkLst>
            <pc:docMk/>
            <pc:sldMk cId="3992365132" sldId="1388"/>
            <ac:spMk id="12" creationId="{672EB33E-6FCA-0A62-959D-72749006CAD7}"/>
          </ac:spMkLst>
        </pc:spChg>
        <pc:spChg chg="add mod ord">
          <ac:chgData name="Lines, Todd" userId="afaf7c3a-e8aa-4568-882a-02ad8f9e19b0" providerId="ADAL" clId="{14948373-9A7E-4504-92A8-387EA26AC3BC}" dt="2023-09-19T22:44:15.242" v="442" actId="5793"/>
          <ac:spMkLst>
            <pc:docMk/>
            <pc:sldMk cId="3992365132" sldId="1388"/>
            <ac:spMk id="13" creationId="{737BC90D-72E4-DD16-A5DE-E26E10AD09A0}"/>
          </ac:spMkLst>
        </pc:spChg>
        <pc:spChg chg="mod">
          <ac:chgData name="Lines, Todd" userId="afaf7c3a-e8aa-4568-882a-02ad8f9e19b0" providerId="ADAL" clId="{14948373-9A7E-4504-92A8-387EA26AC3BC}" dt="2023-09-19T22:42:34.536" v="253" actId="164"/>
          <ac:spMkLst>
            <pc:docMk/>
            <pc:sldMk cId="3992365132" sldId="1388"/>
            <ac:spMk id="23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2:34.536" v="253" actId="164"/>
          <ac:spMkLst>
            <pc:docMk/>
            <pc:sldMk cId="3992365132" sldId="1388"/>
            <ac:spMk id="625668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2:34.536" v="253" actId="164"/>
          <ac:spMkLst>
            <pc:docMk/>
            <pc:sldMk cId="3992365132" sldId="1388"/>
            <ac:spMk id="625669" creationId="{00000000-0000-0000-0000-000000000000}"/>
          </ac:spMkLst>
        </pc:spChg>
        <pc:spChg chg="del">
          <ac:chgData name="Lines, Todd" userId="afaf7c3a-e8aa-4568-882a-02ad8f9e19b0" providerId="ADAL" clId="{14948373-9A7E-4504-92A8-387EA26AC3BC}" dt="2023-09-19T22:41:54.135" v="244" actId="478"/>
          <ac:spMkLst>
            <pc:docMk/>
            <pc:sldMk cId="3992365132" sldId="1388"/>
            <ac:spMk id="625670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2:34.536" v="253" actId="164"/>
          <ac:spMkLst>
            <pc:docMk/>
            <pc:sldMk cId="3992365132" sldId="1388"/>
            <ac:spMk id="625671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2:34.536" v="253" actId="164"/>
          <ac:spMkLst>
            <pc:docMk/>
            <pc:sldMk cId="3992365132" sldId="1388"/>
            <ac:spMk id="625674" creationId="{00000000-0000-0000-0000-000000000000}"/>
          </ac:spMkLst>
        </pc:spChg>
        <pc:spChg chg="mod">
          <ac:chgData name="Lines, Todd" userId="afaf7c3a-e8aa-4568-882a-02ad8f9e19b0" providerId="ADAL" clId="{14948373-9A7E-4504-92A8-387EA26AC3BC}" dt="2023-09-19T22:42:34.536" v="253" actId="164"/>
          <ac:spMkLst>
            <pc:docMk/>
            <pc:sldMk cId="3992365132" sldId="1388"/>
            <ac:spMk id="625676" creationId="{00000000-0000-0000-0000-000000000000}"/>
          </ac:spMkLst>
        </pc:spChg>
        <pc:grpChg chg="mod">
          <ac:chgData name="Lines, Todd" userId="afaf7c3a-e8aa-4568-882a-02ad8f9e19b0" providerId="ADAL" clId="{14948373-9A7E-4504-92A8-387EA26AC3BC}" dt="2023-09-19T22:42:34.536" v="253" actId="164"/>
          <ac:grpSpMkLst>
            <pc:docMk/>
            <pc:sldMk cId="3992365132" sldId="1388"/>
            <ac:grpSpMk id="3" creationId="{00000000-0000-0000-0000-000000000000}"/>
          </ac:grpSpMkLst>
        </pc:grpChg>
        <pc:grpChg chg="del">
          <ac:chgData name="Lines, Todd" userId="afaf7c3a-e8aa-4568-882a-02ad8f9e19b0" providerId="ADAL" clId="{14948373-9A7E-4504-92A8-387EA26AC3BC}" dt="2023-09-19T22:41:56.389" v="246" actId="478"/>
          <ac:grpSpMkLst>
            <pc:docMk/>
            <pc:sldMk cId="3992365132" sldId="1388"/>
            <ac:grpSpMk id="4" creationId="{00000000-0000-0000-0000-000000000000}"/>
          </ac:grpSpMkLst>
        </pc:grpChg>
        <pc:grpChg chg="add mod">
          <ac:chgData name="Lines, Todd" userId="afaf7c3a-e8aa-4568-882a-02ad8f9e19b0" providerId="ADAL" clId="{14948373-9A7E-4504-92A8-387EA26AC3BC}" dt="2023-09-19T22:42:37.483" v="254" actId="1076"/>
          <ac:grpSpMkLst>
            <pc:docMk/>
            <pc:sldMk cId="3992365132" sldId="1388"/>
            <ac:grpSpMk id="11" creationId="{37D6DE4D-4FAF-7514-9CC8-744ED887725D}"/>
          </ac:grpSpMkLst>
        </pc:grpChg>
        <pc:picChg chg="mod">
          <ac:chgData name="Lines, Todd" userId="afaf7c3a-e8aa-4568-882a-02ad8f9e19b0" providerId="ADAL" clId="{14948373-9A7E-4504-92A8-387EA26AC3BC}" dt="2023-09-19T22:42:34.536" v="253" actId="164"/>
          <ac:picMkLst>
            <pc:docMk/>
            <pc:sldMk cId="3992365132" sldId="1388"/>
            <ac:picMk id="625677" creationId="{00000000-0000-0000-0000-000000000000}"/>
          </ac:picMkLst>
        </pc:picChg>
        <pc:cxnChg chg="del">
          <ac:chgData name="Lines, Todd" userId="afaf7c3a-e8aa-4568-882a-02ad8f9e19b0" providerId="ADAL" clId="{14948373-9A7E-4504-92A8-387EA26AC3BC}" dt="2023-09-19T22:41:55.608" v="245" actId="478"/>
          <ac:cxnSpMkLst>
            <pc:docMk/>
            <pc:sldMk cId="3992365132" sldId="1388"/>
            <ac:cxnSpMk id="130" creationId="{00000000-0000-0000-0000-000000000000}"/>
          </ac:cxnSpMkLst>
        </pc:cxnChg>
        <pc:cxnChg chg="mod">
          <ac:chgData name="Lines, Todd" userId="afaf7c3a-e8aa-4568-882a-02ad8f9e19b0" providerId="ADAL" clId="{14948373-9A7E-4504-92A8-387EA26AC3BC}" dt="2023-09-19T22:42:34.536" v="253" actId="164"/>
          <ac:cxnSpMkLst>
            <pc:docMk/>
            <pc:sldMk cId="3992365132" sldId="1388"/>
            <ac:cxnSpMk id="181" creationId="{00000000-0000-0000-0000-000000000000}"/>
          </ac:cxnSpMkLst>
        </pc:cxnChg>
        <pc:cxnChg chg="mod">
          <ac:chgData name="Lines, Todd" userId="afaf7c3a-e8aa-4568-882a-02ad8f9e19b0" providerId="ADAL" clId="{14948373-9A7E-4504-92A8-387EA26AC3BC}" dt="2023-09-19T22:42:34.536" v="253" actId="164"/>
          <ac:cxnSpMkLst>
            <pc:docMk/>
            <pc:sldMk cId="3992365132" sldId="1388"/>
            <ac:cxnSpMk id="211" creationId="{00000000-0000-0000-0000-000000000000}"/>
          </ac:cxnSpMkLst>
        </pc:cxnChg>
        <pc:cxnChg chg="mod">
          <ac:chgData name="Lines, Todd" userId="afaf7c3a-e8aa-4568-882a-02ad8f9e19b0" providerId="ADAL" clId="{14948373-9A7E-4504-92A8-387EA26AC3BC}" dt="2023-09-19T22:42:34.536" v="253" actId="164"/>
          <ac:cxnSpMkLst>
            <pc:docMk/>
            <pc:sldMk cId="3992365132" sldId="1388"/>
            <ac:cxnSpMk id="246" creationId="{00000000-0000-0000-0000-000000000000}"/>
          </ac:cxnSpMkLst>
        </pc:cxnChg>
      </pc:sldChg>
      <pc:sldChg chg="modSp add mod">
        <pc:chgData name="Lines, Todd" userId="afaf7c3a-e8aa-4568-882a-02ad8f9e19b0" providerId="ADAL" clId="{14948373-9A7E-4504-92A8-387EA26AC3BC}" dt="2023-09-19T22:47:46.361" v="605" actId="114"/>
        <pc:sldMkLst>
          <pc:docMk/>
          <pc:sldMk cId="3236077757" sldId="1389"/>
        </pc:sldMkLst>
        <pc:spChg chg="mod">
          <ac:chgData name="Lines, Todd" userId="afaf7c3a-e8aa-4568-882a-02ad8f9e19b0" providerId="ADAL" clId="{14948373-9A7E-4504-92A8-387EA26AC3BC}" dt="2023-09-19T22:47:46.361" v="605" actId="114"/>
          <ac:spMkLst>
            <pc:docMk/>
            <pc:sldMk cId="3236077757" sldId="1389"/>
            <ac:spMk id="13" creationId="{737BC90D-72E4-DD16-A5DE-E26E10AD09A0}"/>
          </ac:spMkLst>
        </pc:spChg>
      </pc:sldChg>
      <pc:sldChg chg="addSp delSp modSp add mod">
        <pc:chgData name="Lines, Todd" userId="afaf7c3a-e8aa-4568-882a-02ad8f9e19b0" providerId="ADAL" clId="{14948373-9A7E-4504-92A8-387EA26AC3BC}" dt="2023-09-19T22:52:34.784" v="940" actId="27636"/>
        <pc:sldMkLst>
          <pc:docMk/>
          <pc:sldMk cId="4284612565" sldId="1390"/>
        </pc:sldMkLst>
        <pc:spChg chg="add mod ord">
          <ac:chgData name="Lines, Todd" userId="afaf7c3a-e8aa-4568-882a-02ad8f9e19b0" providerId="ADAL" clId="{14948373-9A7E-4504-92A8-387EA26AC3BC}" dt="2023-09-19T22:50:05.384" v="727" actId="14100"/>
          <ac:spMkLst>
            <pc:docMk/>
            <pc:sldMk cId="4284612565" sldId="1390"/>
            <ac:spMk id="2" creationId="{7C2A2EAB-81D4-F594-9D9C-C9BBB830BB67}"/>
          </ac:spMkLst>
        </pc:spChg>
        <pc:spChg chg="add mod">
          <ac:chgData name="Lines, Todd" userId="afaf7c3a-e8aa-4568-882a-02ad8f9e19b0" providerId="ADAL" clId="{14948373-9A7E-4504-92A8-387EA26AC3BC}" dt="2023-09-19T22:49:47.437" v="725" actId="20577"/>
          <ac:spMkLst>
            <pc:docMk/>
            <pc:sldMk cId="4284612565" sldId="1390"/>
            <ac:spMk id="4" creationId="{5245BD66-24E9-C8AB-4E5E-2C60032A4BE4}"/>
          </ac:spMkLst>
        </pc:spChg>
        <pc:spChg chg="add mod">
          <ac:chgData name="Lines, Todd" userId="afaf7c3a-e8aa-4568-882a-02ad8f9e19b0" providerId="ADAL" clId="{14948373-9A7E-4504-92A8-387EA26AC3BC}" dt="2023-09-19T22:51:14.352" v="748" actId="206"/>
          <ac:spMkLst>
            <pc:docMk/>
            <pc:sldMk cId="4284612565" sldId="1390"/>
            <ac:spMk id="5" creationId="{C6A37C90-7475-F34F-1B53-B45971701D10}"/>
          </ac:spMkLst>
        </pc:spChg>
        <pc:spChg chg="mod">
          <ac:chgData name="Lines, Todd" userId="afaf7c3a-e8aa-4568-882a-02ad8f9e19b0" providerId="ADAL" clId="{14948373-9A7E-4504-92A8-387EA26AC3BC}" dt="2023-09-19T22:52:34.784" v="940" actId="27636"/>
          <ac:spMkLst>
            <pc:docMk/>
            <pc:sldMk cId="4284612565" sldId="1390"/>
            <ac:spMk id="13" creationId="{737BC90D-72E4-DD16-A5DE-E26E10AD09A0}"/>
          </ac:spMkLst>
        </pc:spChg>
        <pc:spChg chg="del">
          <ac:chgData name="Lines, Todd" userId="afaf7c3a-e8aa-4568-882a-02ad8f9e19b0" providerId="ADAL" clId="{14948373-9A7E-4504-92A8-387EA26AC3BC}" dt="2023-09-19T22:49:30.765" v="704" actId="478"/>
          <ac:spMkLst>
            <pc:docMk/>
            <pc:sldMk cId="4284612565" sldId="1390"/>
            <ac:spMk id="625674" creationId="{00000000-0000-0000-0000-000000000000}"/>
          </ac:spMkLst>
        </pc:spChg>
        <pc:grpChg chg="add del">
          <ac:chgData name="Lines, Todd" userId="afaf7c3a-e8aa-4568-882a-02ad8f9e19b0" providerId="ADAL" clId="{14948373-9A7E-4504-92A8-387EA26AC3BC}" dt="2023-09-19T22:49:24.468" v="701" actId="478"/>
          <ac:grpSpMkLst>
            <pc:docMk/>
            <pc:sldMk cId="4284612565" sldId="1390"/>
            <ac:grpSpMk id="11" creationId="{37D6DE4D-4FAF-7514-9CC8-744ED887725D}"/>
          </ac:grpSpMkLst>
        </pc:grpChg>
        <pc:picChg chg="del">
          <ac:chgData name="Lines, Todd" userId="afaf7c3a-e8aa-4568-882a-02ad8f9e19b0" providerId="ADAL" clId="{14948373-9A7E-4504-92A8-387EA26AC3BC}" dt="2023-09-19T22:49:21.286" v="699" actId="478"/>
          <ac:picMkLst>
            <pc:docMk/>
            <pc:sldMk cId="4284612565" sldId="1390"/>
            <ac:picMk id="625677" creationId="{00000000-0000-0000-0000-000000000000}"/>
          </ac:picMkLst>
        </pc:picChg>
        <pc:cxnChg chg="del">
          <ac:chgData name="Lines, Todd" userId="afaf7c3a-e8aa-4568-882a-02ad8f9e19b0" providerId="ADAL" clId="{14948373-9A7E-4504-92A8-387EA26AC3BC}" dt="2023-09-19T22:49:28.696" v="703" actId="478"/>
          <ac:cxnSpMkLst>
            <pc:docMk/>
            <pc:sldMk cId="4284612565" sldId="1390"/>
            <ac:cxnSpMk id="211" creationId="{00000000-0000-0000-0000-000000000000}"/>
          </ac:cxnSpMkLst>
        </pc:cxnChg>
        <pc:cxnChg chg="del">
          <ac:chgData name="Lines, Todd" userId="afaf7c3a-e8aa-4568-882a-02ad8f9e19b0" providerId="ADAL" clId="{14948373-9A7E-4504-92A8-387EA26AC3BC}" dt="2023-09-19T22:49:26.617" v="702" actId="478"/>
          <ac:cxnSpMkLst>
            <pc:docMk/>
            <pc:sldMk cId="4284612565" sldId="1390"/>
            <ac:cxnSpMk id="246" creationId="{00000000-0000-0000-0000-000000000000}"/>
          </ac:cxnSpMkLst>
        </pc:cxnChg>
      </pc:sldChg>
      <pc:sldChg chg="new">
        <pc:chgData name="Lines, Todd" userId="afaf7c3a-e8aa-4568-882a-02ad8f9e19b0" providerId="ADAL" clId="{14948373-9A7E-4504-92A8-387EA26AC3BC}" dt="2023-09-21T23:30:18.307" v="977" actId="680"/>
        <pc:sldMkLst>
          <pc:docMk/>
          <pc:sldMk cId="3852558619" sldId="1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5A446-F112-4062-9E38-B8A65177F2E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ECFA9-DC3E-4562-9E83-FF802A3C3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6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26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F8A5F3-0208-4830-9EE2-D4C6CC4F15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8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6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26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F8A5F3-0208-4830-9EE2-D4C6CC4F15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7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6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26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F8A5F3-0208-4830-9EE2-D4C6CC4F15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4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6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26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F8A5F3-0208-4830-9EE2-D4C6CC4F15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8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0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307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429F3-ED27-46E8-8F2C-5E6075FC71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ECFA9-DC3E-4562-9E83-FF802A3C38D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C0BC-C087-497A-A0E8-1B802DC1F904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emf"/><Relationship Id="rId5" Type="http://schemas.openxmlformats.org/officeDocument/2006/relationships/image" Target="../media/image14.wmf"/><Relationship Id="rId10" Type="http://schemas.openxmlformats.org/officeDocument/2006/relationships/image" Target="../media/image16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openxmlformats.org/officeDocument/2006/relationships/image" Target="../media/image22.gif"/><Relationship Id="rId7" Type="http://schemas.openxmlformats.org/officeDocument/2006/relationships/image" Target="../media/image2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6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223.6.8 Question 123.23.5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en-US" sz="2800" dirty="0"/>
              <a:t>A string is clamped at both ends and plucked so it vibrates in a standing mode between two extreme positions a and b. Let upward motion correspond to positive velocities. When the string is in position c, the instantaneous velocity of points along the string: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 dirty="0"/>
              <a:t>1 is zero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 dirty="0"/>
              <a:t>2 is positive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 dirty="0"/>
              <a:t>3 is negative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 dirty="0"/>
              <a:t>4 depends on location. </a:t>
            </a:r>
          </a:p>
          <a:p>
            <a:pPr marL="609600" indent="-609600" eaLnBrk="1" hangingPunct="1"/>
            <a:endParaRPr lang="en-US" sz="2800" dirty="0"/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2CA3B0-A2DE-4492-9A73-463B02B0750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13250"/>
            <a:ext cx="38496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6623050" y="5192713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6624638" y="43434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665913" y="4794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223.7.2.5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pipe, open on both ends has a tuning fork next to it which is oscillating at the pipe’s second harmonic frequency, How big is the wavelength compared to the pipe length?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>
                <a:sym typeface="Symbol"/>
              </a:rPr>
              <a:t> = L/2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 = L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 = 2L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 = (3/2)L</a:t>
            </a:r>
          </a:p>
          <a:p>
            <a:pPr marL="609600" indent="-609600">
              <a:buFontTx/>
              <a:buAutoNum type="alphaLcParenR"/>
            </a:pPr>
            <a:endParaRPr lang="en-US" dirty="0">
              <a:sym typeface="Symbol"/>
            </a:endParaRPr>
          </a:p>
          <a:p>
            <a:pPr marL="609600" indent="-609600">
              <a:buFontTx/>
              <a:buAutoNum type="alphaLcParenR"/>
            </a:pPr>
            <a:endParaRPr lang="en-US" dirty="0">
              <a:sym typeface="Symbol"/>
            </a:endParaRPr>
          </a:p>
          <a:p>
            <a:pPr marL="609600" indent="-609600" eaLnBrk="1" hangingPunct="1">
              <a:buFontTx/>
              <a:buAutoNum type="alphaLcParenR"/>
            </a:pPr>
            <a:endParaRPr lang="en-US" dirty="0">
              <a:sym typeface="Symbol"/>
            </a:endParaRP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04DC55-1A9C-4D43-BBEB-AF35C6998B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223.7.2.6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pipe, open on both ends has a tuning fork next to it which is oscillating at the pipe’s second harmonic frequency. The pipe is 30cm long? The speed of sound is 343m/s. What is the frequency we will hear?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286Hz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572Hz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1143Hz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1715Hz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2287Hz</a:t>
            </a:r>
          </a:p>
          <a:p>
            <a:pPr marL="609600" indent="-609600">
              <a:buFontTx/>
              <a:buAutoNum type="alphaLcParenR"/>
            </a:pPr>
            <a:endParaRPr lang="en-US" dirty="0">
              <a:sym typeface="Symbol"/>
            </a:endParaRPr>
          </a:p>
          <a:p>
            <a:pPr marL="609600" indent="-609600" eaLnBrk="1" hangingPunct="1">
              <a:buFontTx/>
              <a:buAutoNum type="alphaLcParenR"/>
            </a:pPr>
            <a:endParaRPr lang="en-US" dirty="0">
              <a:sym typeface="Symbol"/>
            </a:endParaRP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04DC55-1A9C-4D43-BBEB-AF35C6998B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A2EAB-81D4-F594-9D9C-C9BBB830BB67}"/>
              </a:ext>
            </a:extLst>
          </p:cNvPr>
          <p:cNvSpPr/>
          <p:nvPr/>
        </p:nvSpPr>
        <p:spPr>
          <a:xfrm>
            <a:off x="4495800" y="1524000"/>
            <a:ext cx="762000" cy="11414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D6DE4D-4FAF-7514-9CC8-744ED887725D}"/>
              </a:ext>
            </a:extLst>
          </p:cNvPr>
          <p:cNvGrpSpPr/>
          <p:nvPr/>
        </p:nvGrpSpPr>
        <p:grpSpPr>
          <a:xfrm>
            <a:off x="4650671" y="685800"/>
            <a:ext cx="4104557" cy="1830667"/>
            <a:chOff x="3002681" y="1219200"/>
            <a:chExt cx="4104557" cy="1830667"/>
          </a:xfrm>
        </p:grpSpPr>
        <p:sp>
          <p:nvSpPr>
            <p:cNvPr id="625668" name="Rectangle 41"/>
            <p:cNvSpPr>
              <a:spLocks noChangeArrowheads="1"/>
            </p:cNvSpPr>
            <p:nvPr/>
          </p:nvSpPr>
          <p:spPr bwMode="auto">
            <a:xfrm>
              <a:off x="3012257" y="2250034"/>
              <a:ext cx="2323511" cy="6951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5669" name="Rectangle 41"/>
            <p:cNvSpPr>
              <a:spLocks noChangeArrowheads="1"/>
            </p:cNvSpPr>
            <p:nvPr/>
          </p:nvSpPr>
          <p:spPr bwMode="auto">
            <a:xfrm>
              <a:off x="4778896" y="2272795"/>
              <a:ext cx="2323511" cy="6951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5671" name="Rectangle 41"/>
            <p:cNvSpPr>
              <a:spLocks noChangeArrowheads="1"/>
            </p:cNvSpPr>
            <p:nvPr/>
          </p:nvSpPr>
          <p:spPr bwMode="auto">
            <a:xfrm>
              <a:off x="3497163" y="2291021"/>
              <a:ext cx="2789162" cy="6951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3074988" y="2286000"/>
              <a:ext cx="4032250" cy="66992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002681" y="2189488"/>
              <a:ext cx="4075755" cy="860379"/>
              <a:chOff x="1098455" y="1454019"/>
              <a:chExt cx="7727044" cy="1028700"/>
            </a:xfrm>
          </p:grpSpPr>
          <p:sp>
            <p:nvSpPr>
              <p:cNvPr id="625851" name="Rectangle 43"/>
              <p:cNvSpPr>
                <a:spLocks noChangeArrowheads="1"/>
              </p:cNvSpPr>
              <p:nvPr/>
            </p:nvSpPr>
            <p:spPr bwMode="auto">
              <a:xfrm>
                <a:off x="1098455" y="2350456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5852" name="Rectangle 42"/>
              <p:cNvSpPr>
                <a:spLocks noChangeArrowheads="1"/>
              </p:cNvSpPr>
              <p:nvPr/>
            </p:nvSpPr>
            <p:spPr bwMode="auto">
              <a:xfrm>
                <a:off x="1098455" y="1454019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cxnSp>
          <p:nvCxnSpPr>
            <p:cNvPr id="181" name="Straight Arrow Connector 180"/>
            <p:cNvCxnSpPr>
              <a:cxnSpLocks/>
            </p:cNvCxnSpPr>
            <p:nvPr/>
          </p:nvCxnSpPr>
          <p:spPr bwMode="auto">
            <a:xfrm flipV="1">
              <a:off x="3106738" y="1785937"/>
              <a:ext cx="394335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76" name="TextBox 181"/>
            <p:cNvSpPr txBox="1">
              <a:spLocks noChangeArrowheads="1"/>
            </p:cNvSpPr>
            <p:nvPr/>
          </p:nvSpPr>
          <p:spPr bwMode="auto">
            <a:xfrm>
              <a:off x="4860467" y="1219200"/>
              <a:ext cx="37451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672EB33E-6FCA-0A62-959D-72749006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94335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7BC90D-72E4-DD16-A5DE-E26E10AD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71871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I put a cap on one end of my pipe, how will the resonant frequency change?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won’t change the frequency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double the frequency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half the frequency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change the frequency in an unpredictable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5BD66-24E9-C8AB-4E5E-2C60032A4BE4}"/>
              </a:ext>
            </a:extLst>
          </p:cNvPr>
          <p:cNvSpPr txBox="1"/>
          <p:nvPr/>
        </p:nvSpPr>
        <p:spPr>
          <a:xfrm>
            <a:off x="5145153" y="304800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 blocking one end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A37C90-7475-F34F-1B53-B45971701D10}"/>
              </a:ext>
            </a:extLst>
          </p:cNvPr>
          <p:cNvSpPr/>
          <p:nvPr/>
        </p:nvSpPr>
        <p:spPr>
          <a:xfrm>
            <a:off x="4581229" y="2150611"/>
            <a:ext cx="980388" cy="933253"/>
          </a:xfrm>
          <a:custGeom>
            <a:avLst/>
            <a:gdLst>
              <a:gd name="connsiteX0" fmla="*/ 678730 w 678730"/>
              <a:gd name="connsiteY0" fmla="*/ 876692 h 876692"/>
              <a:gd name="connsiteX1" fmla="*/ 461913 w 678730"/>
              <a:gd name="connsiteY1" fmla="*/ 669303 h 876692"/>
              <a:gd name="connsiteX2" fmla="*/ 386499 w 678730"/>
              <a:gd name="connsiteY2" fmla="*/ 754144 h 876692"/>
              <a:gd name="connsiteX3" fmla="*/ 0 w 678730"/>
              <a:gd name="connsiteY3" fmla="*/ 0 h 876692"/>
              <a:gd name="connsiteX0" fmla="*/ 820132 w 820132"/>
              <a:gd name="connsiteY0" fmla="*/ 782424 h 782424"/>
              <a:gd name="connsiteX1" fmla="*/ 603315 w 820132"/>
              <a:gd name="connsiteY1" fmla="*/ 575035 h 782424"/>
              <a:gd name="connsiteX2" fmla="*/ 527901 w 820132"/>
              <a:gd name="connsiteY2" fmla="*/ 659876 h 782424"/>
              <a:gd name="connsiteX3" fmla="*/ 0 w 820132"/>
              <a:gd name="connsiteY3" fmla="*/ 0 h 782424"/>
              <a:gd name="connsiteX0" fmla="*/ 820132 w 820132"/>
              <a:gd name="connsiteY0" fmla="*/ 782424 h 782424"/>
              <a:gd name="connsiteX1" fmla="*/ 603315 w 820132"/>
              <a:gd name="connsiteY1" fmla="*/ 575035 h 782424"/>
              <a:gd name="connsiteX2" fmla="*/ 527901 w 820132"/>
              <a:gd name="connsiteY2" fmla="*/ 659876 h 782424"/>
              <a:gd name="connsiteX3" fmla="*/ 0 w 820132"/>
              <a:gd name="connsiteY3" fmla="*/ 0 h 782424"/>
              <a:gd name="connsiteX0" fmla="*/ 820132 w 820132"/>
              <a:gd name="connsiteY0" fmla="*/ 782424 h 782424"/>
              <a:gd name="connsiteX1" fmla="*/ 603315 w 820132"/>
              <a:gd name="connsiteY1" fmla="*/ 575035 h 782424"/>
              <a:gd name="connsiteX2" fmla="*/ 565609 w 820132"/>
              <a:gd name="connsiteY2" fmla="*/ 754144 h 782424"/>
              <a:gd name="connsiteX3" fmla="*/ 0 w 820132"/>
              <a:gd name="connsiteY3" fmla="*/ 0 h 782424"/>
              <a:gd name="connsiteX0" fmla="*/ 980388 w 980388"/>
              <a:gd name="connsiteY0" fmla="*/ 933253 h 933253"/>
              <a:gd name="connsiteX1" fmla="*/ 603315 w 980388"/>
              <a:gd name="connsiteY1" fmla="*/ 575035 h 933253"/>
              <a:gd name="connsiteX2" fmla="*/ 565609 w 980388"/>
              <a:gd name="connsiteY2" fmla="*/ 754144 h 933253"/>
              <a:gd name="connsiteX3" fmla="*/ 0 w 980388"/>
              <a:gd name="connsiteY3" fmla="*/ 0 h 933253"/>
              <a:gd name="connsiteX0" fmla="*/ 980388 w 980388"/>
              <a:gd name="connsiteY0" fmla="*/ 933253 h 933253"/>
              <a:gd name="connsiteX1" fmla="*/ 678729 w 980388"/>
              <a:gd name="connsiteY1" fmla="*/ 641022 h 933253"/>
              <a:gd name="connsiteX2" fmla="*/ 565609 w 980388"/>
              <a:gd name="connsiteY2" fmla="*/ 754144 h 933253"/>
              <a:gd name="connsiteX3" fmla="*/ 0 w 980388"/>
              <a:gd name="connsiteY3" fmla="*/ 0 h 93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388" h="933253">
                <a:moveTo>
                  <a:pt x="980388" y="933253"/>
                </a:moveTo>
                <a:cubicBezTo>
                  <a:pt x="896332" y="839771"/>
                  <a:pt x="747859" y="670873"/>
                  <a:pt x="678729" y="641022"/>
                </a:cubicBezTo>
                <a:cubicBezTo>
                  <a:pt x="609599" y="611171"/>
                  <a:pt x="642594" y="865694"/>
                  <a:pt x="565609" y="754144"/>
                </a:cubicBezTo>
                <a:cubicBezTo>
                  <a:pt x="488623" y="642593"/>
                  <a:pt x="220744" y="293016"/>
                  <a:pt x="0" y="0"/>
                </a:cubicBezTo>
              </a:path>
            </a:pathLst>
          </a:custGeom>
          <a:ln w="381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223.7.1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pipe, closed at one end, has a displacement node at one end. Why?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pressure there must match atmospheric pressure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There is no pressure there so the molecules are free to move. This creates a node.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wave molecules collide with the air molecules in the room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end prevents the molecules from moving in a longitudinal direction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04DC55-1A9C-4D43-BBEB-AF35C6998B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7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2925763"/>
            <a:ext cx="4892675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9762" name="Rectangle 41"/>
          <p:cNvSpPr>
            <a:spLocks noChangeArrowheads="1"/>
          </p:cNvSpPr>
          <p:nvPr/>
        </p:nvSpPr>
        <p:spPr bwMode="auto">
          <a:xfrm>
            <a:off x="2509838" y="1527175"/>
            <a:ext cx="2633662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9763" name="Rectangle 41"/>
          <p:cNvSpPr>
            <a:spLocks noChangeArrowheads="1"/>
          </p:cNvSpPr>
          <p:nvPr/>
        </p:nvSpPr>
        <p:spPr bwMode="auto">
          <a:xfrm>
            <a:off x="4511675" y="1554163"/>
            <a:ext cx="2635250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9764" name="TextBox 242"/>
          <p:cNvSpPr txBox="1">
            <a:spLocks noChangeArrowheads="1"/>
          </p:cNvSpPr>
          <p:nvPr/>
        </p:nvSpPr>
        <p:spPr bwMode="auto">
          <a:xfrm>
            <a:off x="163513" y="4800600"/>
            <a:ext cx="1743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Pressure Change</a:t>
            </a:r>
          </a:p>
        </p:txBody>
      </p:sp>
      <p:sp>
        <p:nvSpPr>
          <p:cNvPr id="629765" name="Rectangle 41"/>
          <p:cNvSpPr>
            <a:spLocks noChangeArrowheads="1"/>
          </p:cNvSpPr>
          <p:nvPr/>
        </p:nvSpPr>
        <p:spPr bwMode="auto">
          <a:xfrm>
            <a:off x="3059113" y="1574800"/>
            <a:ext cx="316230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4" name="Rectangle 39"/>
          <p:cNvSpPr>
            <a:spLocks noChangeArrowheads="1"/>
          </p:cNvSpPr>
          <p:nvPr/>
        </p:nvSpPr>
        <p:spPr bwMode="auto">
          <a:xfrm>
            <a:off x="1062038" y="1570038"/>
            <a:ext cx="4603750" cy="8016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29767" name="TextBox 405"/>
          <p:cNvSpPr txBox="1">
            <a:spLocks noChangeArrowheads="1"/>
          </p:cNvSpPr>
          <p:nvPr/>
        </p:nvSpPr>
        <p:spPr bwMode="auto">
          <a:xfrm>
            <a:off x="130175" y="2863850"/>
            <a:ext cx="16827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Displacement from Equilibrium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 rot="10800000" flipH="1">
            <a:off x="2616200" y="971550"/>
            <a:ext cx="44704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769" name="TextBox 181"/>
          <p:cNvSpPr txBox="1">
            <a:spLocks noChangeArrowheads="1"/>
          </p:cNvSpPr>
          <p:nvPr/>
        </p:nvSpPr>
        <p:spPr bwMode="auto">
          <a:xfrm>
            <a:off x="4605338" y="293688"/>
            <a:ext cx="4238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262063" y="5370513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262063" y="3394075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5400000">
            <a:off x="645319" y="4417219"/>
            <a:ext cx="35433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881063" y="1338263"/>
            <a:ext cx="1666875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498725" y="1454150"/>
            <a:ext cx="4621213" cy="1028700"/>
            <a:chOff x="1098455" y="1454019"/>
            <a:chExt cx="7727044" cy="1028700"/>
          </a:xfrm>
        </p:grpSpPr>
        <p:sp>
          <p:nvSpPr>
            <p:cNvPr id="629937" name="Rectangle 43"/>
            <p:cNvSpPr>
              <a:spLocks noChangeArrowheads="1"/>
            </p:cNvSpPr>
            <p:nvPr/>
          </p:nvSpPr>
          <p:spPr bwMode="auto">
            <a:xfrm>
              <a:off x="1098455" y="2350456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938" name="Rectangle 42"/>
            <p:cNvSpPr>
              <a:spLocks noChangeArrowheads="1"/>
            </p:cNvSpPr>
            <p:nvPr/>
          </p:nvSpPr>
          <p:spPr bwMode="auto">
            <a:xfrm>
              <a:off x="1098455" y="1454019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29775" name="Rectangle 45"/>
          <p:cNvSpPr>
            <a:spLocks noChangeArrowheads="1"/>
          </p:cNvSpPr>
          <p:nvPr/>
        </p:nvSpPr>
        <p:spPr bwMode="auto">
          <a:xfrm>
            <a:off x="2493963" y="1536700"/>
            <a:ext cx="212725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	</a:t>
            </a:r>
          </a:p>
        </p:txBody>
      </p:sp>
      <p:grpSp>
        <p:nvGrpSpPr>
          <p:cNvPr id="3" name="Group 357"/>
          <p:cNvGrpSpPr>
            <a:grpSpLocks/>
          </p:cNvGrpSpPr>
          <p:nvPr/>
        </p:nvGrpSpPr>
        <p:grpSpPr bwMode="auto">
          <a:xfrm flipH="1">
            <a:off x="2460625" y="5070475"/>
            <a:ext cx="4537075" cy="579438"/>
            <a:chOff x="2460626" y="5070475"/>
            <a:chExt cx="4537075" cy="579438"/>
          </a:xfrm>
        </p:grpSpPr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V="1">
              <a:off x="2460626" y="5354638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2505076" y="5349875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2551113" y="5345113"/>
              <a:ext cx="47625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V="1">
              <a:off x="2598738" y="5340350"/>
              <a:ext cx="44450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V="1">
              <a:off x="2643188" y="5337175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V="1">
              <a:off x="2689226" y="533241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V="1">
              <a:off x="2735263" y="5327650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V="1">
              <a:off x="2781301" y="5322888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V="1">
              <a:off x="2827338" y="5318125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flipV="1">
              <a:off x="2873376" y="5313363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V="1">
              <a:off x="2917826" y="5308600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V="1">
              <a:off x="2963863" y="5305425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V="1">
              <a:off x="3009901" y="530066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V="1">
              <a:off x="3055938" y="5295900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V="1">
              <a:off x="3101976" y="5291138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flipV="1">
              <a:off x="3146426" y="5287963"/>
              <a:ext cx="47625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V="1">
              <a:off x="3194051" y="5283200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V="1">
              <a:off x="3240088" y="5278438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V="1">
              <a:off x="3284538" y="5273675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 flipV="1">
              <a:off x="3330576" y="5268913"/>
              <a:ext cx="47625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 flipV="1">
              <a:off x="3378201" y="526573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 flipV="1">
              <a:off x="3422651" y="5260975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 flipV="1">
              <a:off x="3468688" y="5256213"/>
              <a:ext cx="46038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 flipV="1">
              <a:off x="3514726" y="525303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 flipV="1">
              <a:off x="3559176" y="5248275"/>
              <a:ext cx="47625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 flipV="1">
              <a:off x="3606801" y="5243513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 flipV="1">
              <a:off x="3651251" y="5240338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 flipV="1">
              <a:off x="3697288" y="5235575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 flipV="1">
              <a:off x="3743326" y="523081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 flipV="1">
              <a:off x="3789363" y="5227638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 flipV="1">
              <a:off x="3835401" y="5222875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 flipV="1">
              <a:off x="3881438" y="5219700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1" name="Line 41"/>
            <p:cNvSpPr>
              <a:spLocks noChangeShapeType="1"/>
            </p:cNvSpPr>
            <p:nvPr/>
          </p:nvSpPr>
          <p:spPr bwMode="auto">
            <a:xfrm flipV="1">
              <a:off x="3925888" y="5214938"/>
              <a:ext cx="47625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2" name="Line 42"/>
            <p:cNvSpPr>
              <a:spLocks noChangeShapeType="1"/>
            </p:cNvSpPr>
            <p:nvPr/>
          </p:nvSpPr>
          <p:spPr bwMode="auto">
            <a:xfrm flipV="1">
              <a:off x="3973513" y="521176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3" name="Line 43"/>
            <p:cNvSpPr>
              <a:spLocks noChangeShapeType="1"/>
            </p:cNvSpPr>
            <p:nvPr/>
          </p:nvSpPr>
          <p:spPr bwMode="auto">
            <a:xfrm flipV="1">
              <a:off x="4019551" y="5207000"/>
              <a:ext cx="44450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4" name="Line 44"/>
            <p:cNvSpPr>
              <a:spLocks noChangeShapeType="1"/>
            </p:cNvSpPr>
            <p:nvPr/>
          </p:nvSpPr>
          <p:spPr bwMode="auto">
            <a:xfrm flipV="1">
              <a:off x="4064001" y="5203825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5" name="Line 45"/>
            <p:cNvSpPr>
              <a:spLocks noChangeShapeType="1"/>
            </p:cNvSpPr>
            <p:nvPr/>
          </p:nvSpPr>
          <p:spPr bwMode="auto">
            <a:xfrm flipV="1">
              <a:off x="4110038" y="5199063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6" name="Line 46"/>
            <p:cNvSpPr>
              <a:spLocks noChangeShapeType="1"/>
            </p:cNvSpPr>
            <p:nvPr/>
          </p:nvSpPr>
          <p:spPr bwMode="auto">
            <a:xfrm flipV="1">
              <a:off x="4154488" y="5195888"/>
              <a:ext cx="47625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7" name="Line 47"/>
            <p:cNvSpPr>
              <a:spLocks noChangeShapeType="1"/>
            </p:cNvSpPr>
            <p:nvPr/>
          </p:nvSpPr>
          <p:spPr bwMode="auto">
            <a:xfrm flipV="1">
              <a:off x="4202113" y="519271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8" name="Line 48"/>
            <p:cNvSpPr>
              <a:spLocks noChangeShapeType="1"/>
            </p:cNvSpPr>
            <p:nvPr/>
          </p:nvSpPr>
          <p:spPr bwMode="auto">
            <a:xfrm flipV="1">
              <a:off x="4248151" y="5187950"/>
              <a:ext cx="44450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 flipV="1">
              <a:off x="4292601" y="5184775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 flipV="1">
              <a:off x="4338638" y="5181600"/>
              <a:ext cx="47625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 flipV="1">
              <a:off x="4386263" y="5178425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auto">
            <a:xfrm flipV="1">
              <a:off x="4430713" y="5173663"/>
              <a:ext cx="46038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3" name="Line 53"/>
            <p:cNvSpPr>
              <a:spLocks noChangeShapeType="1"/>
            </p:cNvSpPr>
            <p:nvPr/>
          </p:nvSpPr>
          <p:spPr bwMode="auto">
            <a:xfrm flipV="1">
              <a:off x="4476751" y="5170488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4" name="Line 54"/>
            <p:cNvSpPr>
              <a:spLocks noChangeShapeType="1"/>
            </p:cNvSpPr>
            <p:nvPr/>
          </p:nvSpPr>
          <p:spPr bwMode="auto">
            <a:xfrm flipV="1">
              <a:off x="4522788" y="516731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5" name="Line 55"/>
            <p:cNvSpPr>
              <a:spLocks noChangeShapeType="1"/>
            </p:cNvSpPr>
            <p:nvPr/>
          </p:nvSpPr>
          <p:spPr bwMode="auto">
            <a:xfrm flipV="1">
              <a:off x="4568826" y="5164138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6" name="Line 56"/>
            <p:cNvSpPr>
              <a:spLocks noChangeShapeType="1"/>
            </p:cNvSpPr>
            <p:nvPr/>
          </p:nvSpPr>
          <p:spPr bwMode="auto">
            <a:xfrm flipV="1">
              <a:off x="4614863" y="516096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7" name="Line 57"/>
            <p:cNvSpPr>
              <a:spLocks noChangeShapeType="1"/>
            </p:cNvSpPr>
            <p:nvPr/>
          </p:nvSpPr>
          <p:spPr bwMode="auto">
            <a:xfrm flipV="1">
              <a:off x="4660901" y="515778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 flipV="1">
              <a:off x="4705351" y="5154613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9" name="Line 59"/>
            <p:cNvSpPr>
              <a:spLocks noChangeShapeType="1"/>
            </p:cNvSpPr>
            <p:nvPr/>
          </p:nvSpPr>
          <p:spPr bwMode="auto">
            <a:xfrm flipV="1">
              <a:off x="4751388" y="5149850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0" name="Line 60"/>
            <p:cNvSpPr>
              <a:spLocks noChangeShapeType="1"/>
            </p:cNvSpPr>
            <p:nvPr/>
          </p:nvSpPr>
          <p:spPr bwMode="auto">
            <a:xfrm flipV="1">
              <a:off x="4797426" y="514826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1" name="Line 61"/>
            <p:cNvSpPr>
              <a:spLocks noChangeShapeType="1"/>
            </p:cNvSpPr>
            <p:nvPr/>
          </p:nvSpPr>
          <p:spPr bwMode="auto">
            <a:xfrm flipV="1">
              <a:off x="4843463" y="5145088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2" name="Line 62"/>
            <p:cNvSpPr>
              <a:spLocks noChangeShapeType="1"/>
            </p:cNvSpPr>
            <p:nvPr/>
          </p:nvSpPr>
          <p:spPr bwMode="auto">
            <a:xfrm flipV="1">
              <a:off x="4889501" y="5141913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3" name="Line 63"/>
            <p:cNvSpPr>
              <a:spLocks noChangeShapeType="1"/>
            </p:cNvSpPr>
            <p:nvPr/>
          </p:nvSpPr>
          <p:spPr bwMode="auto">
            <a:xfrm flipV="1">
              <a:off x="4933951" y="5138738"/>
              <a:ext cx="47625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4" name="Line 64"/>
            <p:cNvSpPr>
              <a:spLocks noChangeShapeType="1"/>
            </p:cNvSpPr>
            <p:nvPr/>
          </p:nvSpPr>
          <p:spPr bwMode="auto">
            <a:xfrm flipV="1">
              <a:off x="4981576" y="5135563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5" name="Line 65"/>
            <p:cNvSpPr>
              <a:spLocks noChangeShapeType="1"/>
            </p:cNvSpPr>
            <p:nvPr/>
          </p:nvSpPr>
          <p:spPr bwMode="auto">
            <a:xfrm flipV="1">
              <a:off x="5027613" y="513238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6" name="Line 66"/>
            <p:cNvSpPr>
              <a:spLocks noChangeShapeType="1"/>
            </p:cNvSpPr>
            <p:nvPr/>
          </p:nvSpPr>
          <p:spPr bwMode="auto">
            <a:xfrm flipV="1">
              <a:off x="5072063" y="5130800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7" name="Line 67"/>
            <p:cNvSpPr>
              <a:spLocks noChangeShapeType="1"/>
            </p:cNvSpPr>
            <p:nvPr/>
          </p:nvSpPr>
          <p:spPr bwMode="auto">
            <a:xfrm flipV="1">
              <a:off x="5118101" y="5127625"/>
              <a:ext cx="47625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8" name="Line 68"/>
            <p:cNvSpPr>
              <a:spLocks noChangeShapeType="1"/>
            </p:cNvSpPr>
            <p:nvPr/>
          </p:nvSpPr>
          <p:spPr bwMode="auto">
            <a:xfrm flipV="1">
              <a:off x="5165726" y="5124450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9" name="Line 69"/>
            <p:cNvSpPr>
              <a:spLocks noChangeShapeType="1"/>
            </p:cNvSpPr>
            <p:nvPr/>
          </p:nvSpPr>
          <p:spPr bwMode="auto">
            <a:xfrm flipV="1">
              <a:off x="5210176" y="5121275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0" name="Line 70"/>
            <p:cNvSpPr>
              <a:spLocks noChangeShapeType="1"/>
            </p:cNvSpPr>
            <p:nvPr/>
          </p:nvSpPr>
          <p:spPr bwMode="auto">
            <a:xfrm flipV="1">
              <a:off x="5256213" y="5119688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1" name="Line 71"/>
            <p:cNvSpPr>
              <a:spLocks noChangeShapeType="1"/>
            </p:cNvSpPr>
            <p:nvPr/>
          </p:nvSpPr>
          <p:spPr bwMode="auto">
            <a:xfrm flipV="1">
              <a:off x="5302251" y="5116513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2" name="Line 72"/>
            <p:cNvSpPr>
              <a:spLocks noChangeShapeType="1"/>
            </p:cNvSpPr>
            <p:nvPr/>
          </p:nvSpPr>
          <p:spPr bwMode="auto">
            <a:xfrm flipV="1">
              <a:off x="5346701" y="5114925"/>
              <a:ext cx="4762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3" name="Line 73"/>
            <p:cNvSpPr>
              <a:spLocks noChangeShapeType="1"/>
            </p:cNvSpPr>
            <p:nvPr/>
          </p:nvSpPr>
          <p:spPr bwMode="auto">
            <a:xfrm flipV="1">
              <a:off x="5394326" y="5111750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4" name="Line 74"/>
            <p:cNvSpPr>
              <a:spLocks noChangeShapeType="1"/>
            </p:cNvSpPr>
            <p:nvPr/>
          </p:nvSpPr>
          <p:spPr bwMode="auto">
            <a:xfrm flipV="1">
              <a:off x="5438776" y="511016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5" name="Line 75"/>
            <p:cNvSpPr>
              <a:spLocks noChangeShapeType="1"/>
            </p:cNvSpPr>
            <p:nvPr/>
          </p:nvSpPr>
          <p:spPr bwMode="auto">
            <a:xfrm flipV="1">
              <a:off x="5484813" y="5106988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6" name="Line 76"/>
            <p:cNvSpPr>
              <a:spLocks noChangeShapeType="1"/>
            </p:cNvSpPr>
            <p:nvPr/>
          </p:nvSpPr>
          <p:spPr bwMode="auto">
            <a:xfrm flipV="1">
              <a:off x="5530851" y="5105400"/>
              <a:ext cx="46037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7" name="Line 77"/>
            <p:cNvSpPr>
              <a:spLocks noChangeShapeType="1"/>
            </p:cNvSpPr>
            <p:nvPr/>
          </p:nvSpPr>
          <p:spPr bwMode="auto">
            <a:xfrm flipV="1">
              <a:off x="5576888" y="5103813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8" name="Line 78"/>
            <p:cNvSpPr>
              <a:spLocks noChangeShapeType="1"/>
            </p:cNvSpPr>
            <p:nvPr/>
          </p:nvSpPr>
          <p:spPr bwMode="auto">
            <a:xfrm flipV="1">
              <a:off x="5622926" y="5100638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9" name="Line 79"/>
            <p:cNvSpPr>
              <a:spLocks noChangeShapeType="1"/>
            </p:cNvSpPr>
            <p:nvPr/>
          </p:nvSpPr>
          <p:spPr bwMode="auto">
            <a:xfrm flipV="1">
              <a:off x="5668963" y="5099050"/>
              <a:ext cx="444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0" name="Line 80"/>
            <p:cNvSpPr>
              <a:spLocks noChangeShapeType="1"/>
            </p:cNvSpPr>
            <p:nvPr/>
          </p:nvSpPr>
          <p:spPr bwMode="auto">
            <a:xfrm flipV="1">
              <a:off x="5713413" y="5097463"/>
              <a:ext cx="476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1" name="Line 81"/>
            <p:cNvSpPr>
              <a:spLocks noChangeShapeType="1"/>
            </p:cNvSpPr>
            <p:nvPr/>
          </p:nvSpPr>
          <p:spPr bwMode="auto">
            <a:xfrm flipV="1">
              <a:off x="5761038" y="509587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2" name="Line 82"/>
            <p:cNvSpPr>
              <a:spLocks noChangeShapeType="1"/>
            </p:cNvSpPr>
            <p:nvPr/>
          </p:nvSpPr>
          <p:spPr bwMode="auto">
            <a:xfrm flipV="1">
              <a:off x="5807076" y="5092700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3" name="Line 83"/>
            <p:cNvSpPr>
              <a:spLocks noChangeShapeType="1"/>
            </p:cNvSpPr>
            <p:nvPr/>
          </p:nvSpPr>
          <p:spPr bwMode="auto">
            <a:xfrm flipV="1">
              <a:off x="5851526" y="509111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4" name="Line 84"/>
            <p:cNvSpPr>
              <a:spLocks noChangeShapeType="1"/>
            </p:cNvSpPr>
            <p:nvPr/>
          </p:nvSpPr>
          <p:spPr bwMode="auto">
            <a:xfrm flipV="1">
              <a:off x="5897563" y="508952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5" name="Line 85"/>
            <p:cNvSpPr>
              <a:spLocks noChangeShapeType="1"/>
            </p:cNvSpPr>
            <p:nvPr/>
          </p:nvSpPr>
          <p:spPr bwMode="auto">
            <a:xfrm flipV="1">
              <a:off x="5943601" y="5087938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6" name="Line 86"/>
            <p:cNvSpPr>
              <a:spLocks noChangeShapeType="1"/>
            </p:cNvSpPr>
            <p:nvPr/>
          </p:nvSpPr>
          <p:spPr bwMode="auto">
            <a:xfrm flipV="1">
              <a:off x="5989638" y="5086350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7" name="Line 87"/>
            <p:cNvSpPr>
              <a:spLocks noChangeShapeType="1"/>
            </p:cNvSpPr>
            <p:nvPr/>
          </p:nvSpPr>
          <p:spPr bwMode="auto">
            <a:xfrm flipV="1">
              <a:off x="6035676" y="5086350"/>
              <a:ext cx="444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8" name="Line 88"/>
            <p:cNvSpPr>
              <a:spLocks noChangeShapeType="1"/>
            </p:cNvSpPr>
            <p:nvPr/>
          </p:nvSpPr>
          <p:spPr bwMode="auto">
            <a:xfrm flipV="1">
              <a:off x="6080126" y="508476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9" name="Line 89"/>
            <p:cNvSpPr>
              <a:spLocks noChangeShapeType="1"/>
            </p:cNvSpPr>
            <p:nvPr/>
          </p:nvSpPr>
          <p:spPr bwMode="auto">
            <a:xfrm flipV="1">
              <a:off x="6126163" y="5083175"/>
              <a:ext cx="4762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0" name="Line 90"/>
            <p:cNvSpPr>
              <a:spLocks noChangeShapeType="1"/>
            </p:cNvSpPr>
            <p:nvPr/>
          </p:nvSpPr>
          <p:spPr bwMode="auto">
            <a:xfrm flipV="1">
              <a:off x="6173788" y="5081588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1" name="Line 91"/>
            <p:cNvSpPr>
              <a:spLocks noChangeShapeType="1"/>
            </p:cNvSpPr>
            <p:nvPr/>
          </p:nvSpPr>
          <p:spPr bwMode="auto">
            <a:xfrm flipV="1">
              <a:off x="6218238" y="5080000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2" name="Line 92"/>
            <p:cNvSpPr>
              <a:spLocks noChangeShapeType="1"/>
            </p:cNvSpPr>
            <p:nvPr/>
          </p:nvSpPr>
          <p:spPr bwMode="auto">
            <a:xfrm flipV="1">
              <a:off x="6264276" y="507841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3" name="Line 93"/>
            <p:cNvSpPr>
              <a:spLocks noChangeShapeType="1"/>
            </p:cNvSpPr>
            <p:nvPr/>
          </p:nvSpPr>
          <p:spPr bwMode="auto">
            <a:xfrm flipV="1">
              <a:off x="6310313" y="5078413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4" name="Line 94"/>
            <p:cNvSpPr>
              <a:spLocks noChangeShapeType="1"/>
            </p:cNvSpPr>
            <p:nvPr/>
          </p:nvSpPr>
          <p:spPr bwMode="auto">
            <a:xfrm flipV="1">
              <a:off x="6356351" y="5076825"/>
              <a:ext cx="46037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5" name="Line 95"/>
            <p:cNvSpPr>
              <a:spLocks noChangeShapeType="1"/>
            </p:cNvSpPr>
            <p:nvPr/>
          </p:nvSpPr>
          <p:spPr bwMode="auto">
            <a:xfrm flipV="1">
              <a:off x="6402388" y="507682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6" name="Line 96"/>
            <p:cNvSpPr>
              <a:spLocks noChangeShapeType="1"/>
            </p:cNvSpPr>
            <p:nvPr/>
          </p:nvSpPr>
          <p:spPr bwMode="auto">
            <a:xfrm flipV="1">
              <a:off x="6448426" y="5075238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7" name="Line 97"/>
            <p:cNvSpPr>
              <a:spLocks noChangeShapeType="1"/>
            </p:cNvSpPr>
            <p:nvPr/>
          </p:nvSpPr>
          <p:spPr bwMode="auto">
            <a:xfrm flipV="1">
              <a:off x="6492876" y="5075238"/>
              <a:ext cx="476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8" name="Line 98"/>
            <p:cNvSpPr>
              <a:spLocks noChangeShapeType="1"/>
            </p:cNvSpPr>
            <p:nvPr/>
          </p:nvSpPr>
          <p:spPr bwMode="auto">
            <a:xfrm flipV="1">
              <a:off x="6540501" y="5073650"/>
              <a:ext cx="444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9" name="Line 99"/>
            <p:cNvSpPr>
              <a:spLocks noChangeShapeType="1"/>
            </p:cNvSpPr>
            <p:nvPr/>
          </p:nvSpPr>
          <p:spPr bwMode="auto">
            <a:xfrm flipV="1">
              <a:off x="6584951" y="5073650"/>
              <a:ext cx="46037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0" name="Line 100"/>
            <p:cNvSpPr>
              <a:spLocks noChangeShapeType="1"/>
            </p:cNvSpPr>
            <p:nvPr/>
          </p:nvSpPr>
          <p:spPr bwMode="auto">
            <a:xfrm flipV="1">
              <a:off x="6630988" y="5072063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1" name="Line 101"/>
            <p:cNvSpPr>
              <a:spLocks noChangeShapeType="1"/>
            </p:cNvSpPr>
            <p:nvPr/>
          </p:nvSpPr>
          <p:spPr bwMode="auto">
            <a:xfrm flipV="1">
              <a:off x="6677026" y="5072063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2" name="Line 102"/>
            <p:cNvSpPr>
              <a:spLocks noChangeShapeType="1"/>
            </p:cNvSpPr>
            <p:nvPr/>
          </p:nvSpPr>
          <p:spPr bwMode="auto">
            <a:xfrm flipV="1">
              <a:off x="6721476" y="5072063"/>
              <a:ext cx="476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3" name="Line 103"/>
            <p:cNvSpPr>
              <a:spLocks noChangeShapeType="1"/>
            </p:cNvSpPr>
            <p:nvPr/>
          </p:nvSpPr>
          <p:spPr bwMode="auto">
            <a:xfrm>
              <a:off x="6769101" y="507206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4" name="Line 104"/>
            <p:cNvSpPr>
              <a:spLocks noChangeShapeType="1"/>
            </p:cNvSpPr>
            <p:nvPr/>
          </p:nvSpPr>
          <p:spPr bwMode="auto">
            <a:xfrm flipV="1">
              <a:off x="6815138" y="5072063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5" name="Line 105"/>
            <p:cNvSpPr>
              <a:spLocks noChangeShapeType="1"/>
            </p:cNvSpPr>
            <p:nvPr/>
          </p:nvSpPr>
          <p:spPr bwMode="auto">
            <a:xfrm>
              <a:off x="6859588" y="5072063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6" name="Line 106"/>
            <p:cNvSpPr>
              <a:spLocks noChangeShapeType="1"/>
            </p:cNvSpPr>
            <p:nvPr/>
          </p:nvSpPr>
          <p:spPr bwMode="auto">
            <a:xfrm flipV="1">
              <a:off x="6905626" y="5070475"/>
              <a:ext cx="4762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7" name="Line 107"/>
            <p:cNvSpPr>
              <a:spLocks noChangeShapeType="1"/>
            </p:cNvSpPr>
            <p:nvPr/>
          </p:nvSpPr>
          <p:spPr bwMode="auto">
            <a:xfrm>
              <a:off x="6953251" y="5070475"/>
              <a:ext cx="444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8" name="Line 108"/>
            <p:cNvSpPr>
              <a:spLocks noChangeShapeType="1"/>
            </p:cNvSpPr>
            <p:nvPr/>
          </p:nvSpPr>
          <p:spPr bwMode="auto">
            <a:xfrm>
              <a:off x="2460626" y="5359400"/>
              <a:ext cx="44450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9" name="Line 109"/>
            <p:cNvSpPr>
              <a:spLocks noChangeShapeType="1"/>
            </p:cNvSpPr>
            <p:nvPr/>
          </p:nvSpPr>
          <p:spPr bwMode="auto">
            <a:xfrm>
              <a:off x="2505076" y="536416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0" name="Line 110"/>
            <p:cNvSpPr>
              <a:spLocks noChangeShapeType="1"/>
            </p:cNvSpPr>
            <p:nvPr/>
          </p:nvSpPr>
          <p:spPr bwMode="auto">
            <a:xfrm>
              <a:off x="2551113" y="5368925"/>
              <a:ext cx="47625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1" name="Line 111"/>
            <p:cNvSpPr>
              <a:spLocks noChangeShapeType="1"/>
            </p:cNvSpPr>
            <p:nvPr/>
          </p:nvSpPr>
          <p:spPr bwMode="auto">
            <a:xfrm>
              <a:off x="2598738" y="5373688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2" name="Line 112"/>
            <p:cNvSpPr>
              <a:spLocks noChangeShapeType="1"/>
            </p:cNvSpPr>
            <p:nvPr/>
          </p:nvSpPr>
          <p:spPr bwMode="auto">
            <a:xfrm>
              <a:off x="2643188" y="5378450"/>
              <a:ext cx="2857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3" name="Line 113"/>
            <p:cNvSpPr>
              <a:spLocks noChangeShapeType="1"/>
            </p:cNvSpPr>
            <p:nvPr/>
          </p:nvSpPr>
          <p:spPr bwMode="auto">
            <a:xfrm>
              <a:off x="2884488" y="5402263"/>
              <a:ext cx="333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4" name="Line 114"/>
            <p:cNvSpPr>
              <a:spLocks noChangeShapeType="1"/>
            </p:cNvSpPr>
            <p:nvPr/>
          </p:nvSpPr>
          <p:spPr bwMode="auto">
            <a:xfrm>
              <a:off x="2917826" y="5405438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5" name="Line 115"/>
            <p:cNvSpPr>
              <a:spLocks noChangeShapeType="1"/>
            </p:cNvSpPr>
            <p:nvPr/>
          </p:nvSpPr>
          <p:spPr bwMode="auto">
            <a:xfrm>
              <a:off x="2963863" y="5410200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6" name="Line 116"/>
            <p:cNvSpPr>
              <a:spLocks noChangeShapeType="1"/>
            </p:cNvSpPr>
            <p:nvPr/>
          </p:nvSpPr>
          <p:spPr bwMode="auto">
            <a:xfrm>
              <a:off x="3009901" y="5413375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7" name="Line 117"/>
            <p:cNvSpPr>
              <a:spLocks noChangeShapeType="1"/>
            </p:cNvSpPr>
            <p:nvPr/>
          </p:nvSpPr>
          <p:spPr bwMode="auto">
            <a:xfrm>
              <a:off x="3055938" y="5418138"/>
              <a:ext cx="41275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8" name="Line 118"/>
            <p:cNvSpPr>
              <a:spLocks noChangeShapeType="1"/>
            </p:cNvSpPr>
            <p:nvPr/>
          </p:nvSpPr>
          <p:spPr bwMode="auto">
            <a:xfrm>
              <a:off x="3309938" y="5443538"/>
              <a:ext cx="206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9" name="Line 119"/>
            <p:cNvSpPr>
              <a:spLocks noChangeShapeType="1"/>
            </p:cNvSpPr>
            <p:nvPr/>
          </p:nvSpPr>
          <p:spPr bwMode="auto">
            <a:xfrm>
              <a:off x="3330576" y="5445125"/>
              <a:ext cx="47625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0" name="Line 120"/>
            <p:cNvSpPr>
              <a:spLocks noChangeShapeType="1"/>
            </p:cNvSpPr>
            <p:nvPr/>
          </p:nvSpPr>
          <p:spPr bwMode="auto">
            <a:xfrm>
              <a:off x="3378201" y="544988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1" name="Line 121"/>
            <p:cNvSpPr>
              <a:spLocks noChangeShapeType="1"/>
            </p:cNvSpPr>
            <p:nvPr/>
          </p:nvSpPr>
          <p:spPr bwMode="auto">
            <a:xfrm>
              <a:off x="3422651" y="545306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2" name="Line 122"/>
            <p:cNvSpPr>
              <a:spLocks noChangeShapeType="1"/>
            </p:cNvSpPr>
            <p:nvPr/>
          </p:nvSpPr>
          <p:spPr bwMode="auto">
            <a:xfrm>
              <a:off x="3468688" y="5457825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3" name="Line 123"/>
            <p:cNvSpPr>
              <a:spLocks noChangeShapeType="1"/>
            </p:cNvSpPr>
            <p:nvPr/>
          </p:nvSpPr>
          <p:spPr bwMode="auto">
            <a:xfrm>
              <a:off x="3514726" y="5462588"/>
              <a:ext cx="95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4" name="Line 124"/>
            <p:cNvSpPr>
              <a:spLocks noChangeShapeType="1"/>
            </p:cNvSpPr>
            <p:nvPr/>
          </p:nvSpPr>
          <p:spPr bwMode="auto">
            <a:xfrm>
              <a:off x="3736976" y="5483225"/>
              <a:ext cx="63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5" name="Line 125"/>
            <p:cNvSpPr>
              <a:spLocks noChangeShapeType="1"/>
            </p:cNvSpPr>
            <p:nvPr/>
          </p:nvSpPr>
          <p:spPr bwMode="auto">
            <a:xfrm>
              <a:off x="3743326" y="5483225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6" name="Line 126"/>
            <p:cNvSpPr>
              <a:spLocks noChangeShapeType="1"/>
            </p:cNvSpPr>
            <p:nvPr/>
          </p:nvSpPr>
          <p:spPr bwMode="auto">
            <a:xfrm>
              <a:off x="3789363" y="5487988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7" name="Line 127"/>
            <p:cNvSpPr>
              <a:spLocks noChangeShapeType="1"/>
            </p:cNvSpPr>
            <p:nvPr/>
          </p:nvSpPr>
          <p:spPr bwMode="auto">
            <a:xfrm>
              <a:off x="3835401" y="549116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8" name="Line 128"/>
            <p:cNvSpPr>
              <a:spLocks noChangeShapeType="1"/>
            </p:cNvSpPr>
            <p:nvPr/>
          </p:nvSpPr>
          <p:spPr bwMode="auto">
            <a:xfrm>
              <a:off x="3881438" y="5495925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9" name="Line 129"/>
            <p:cNvSpPr>
              <a:spLocks noChangeShapeType="1"/>
            </p:cNvSpPr>
            <p:nvPr/>
          </p:nvSpPr>
          <p:spPr bwMode="auto">
            <a:xfrm>
              <a:off x="3925888" y="5499100"/>
              <a:ext cx="2698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0" name="Line 130"/>
            <p:cNvSpPr>
              <a:spLocks noChangeShapeType="1"/>
            </p:cNvSpPr>
            <p:nvPr/>
          </p:nvSpPr>
          <p:spPr bwMode="auto">
            <a:xfrm>
              <a:off x="4168776" y="5519738"/>
              <a:ext cx="333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1" name="Line 131"/>
            <p:cNvSpPr>
              <a:spLocks noChangeShapeType="1"/>
            </p:cNvSpPr>
            <p:nvPr/>
          </p:nvSpPr>
          <p:spPr bwMode="auto">
            <a:xfrm>
              <a:off x="4202113" y="5522913"/>
              <a:ext cx="46038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2" name="Line 132"/>
            <p:cNvSpPr>
              <a:spLocks noChangeShapeType="1"/>
            </p:cNvSpPr>
            <p:nvPr/>
          </p:nvSpPr>
          <p:spPr bwMode="auto">
            <a:xfrm>
              <a:off x="4248151" y="5527675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3" name="Line 133"/>
            <p:cNvSpPr>
              <a:spLocks noChangeShapeType="1"/>
            </p:cNvSpPr>
            <p:nvPr/>
          </p:nvSpPr>
          <p:spPr bwMode="auto">
            <a:xfrm>
              <a:off x="4292601" y="5530850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4" name="Line 134"/>
            <p:cNvSpPr>
              <a:spLocks noChangeShapeType="1"/>
            </p:cNvSpPr>
            <p:nvPr/>
          </p:nvSpPr>
          <p:spPr bwMode="auto">
            <a:xfrm>
              <a:off x="4338638" y="5534025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5" name="Line 135"/>
            <p:cNvSpPr>
              <a:spLocks noChangeShapeType="1"/>
            </p:cNvSpPr>
            <p:nvPr/>
          </p:nvSpPr>
          <p:spPr bwMode="auto">
            <a:xfrm>
              <a:off x="4602163" y="5554663"/>
              <a:ext cx="1270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6" name="Line 136"/>
            <p:cNvSpPr>
              <a:spLocks noChangeShapeType="1"/>
            </p:cNvSpPr>
            <p:nvPr/>
          </p:nvSpPr>
          <p:spPr bwMode="auto">
            <a:xfrm>
              <a:off x="4614863" y="555466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7" name="Line 137"/>
            <p:cNvSpPr>
              <a:spLocks noChangeShapeType="1"/>
            </p:cNvSpPr>
            <p:nvPr/>
          </p:nvSpPr>
          <p:spPr bwMode="auto">
            <a:xfrm>
              <a:off x="4660901" y="555783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8" name="Line 138"/>
            <p:cNvSpPr>
              <a:spLocks noChangeShapeType="1"/>
            </p:cNvSpPr>
            <p:nvPr/>
          </p:nvSpPr>
          <p:spPr bwMode="auto">
            <a:xfrm>
              <a:off x="4705351" y="556101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9" name="Line 139"/>
            <p:cNvSpPr>
              <a:spLocks noChangeShapeType="1"/>
            </p:cNvSpPr>
            <p:nvPr/>
          </p:nvSpPr>
          <p:spPr bwMode="auto">
            <a:xfrm>
              <a:off x="4751388" y="5565775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0" name="Line 140"/>
            <p:cNvSpPr>
              <a:spLocks noChangeShapeType="1"/>
            </p:cNvSpPr>
            <p:nvPr/>
          </p:nvSpPr>
          <p:spPr bwMode="auto">
            <a:xfrm>
              <a:off x="4797426" y="5568950"/>
              <a:ext cx="2222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1" name="Line 141"/>
            <p:cNvSpPr>
              <a:spLocks noChangeShapeType="1"/>
            </p:cNvSpPr>
            <p:nvPr/>
          </p:nvSpPr>
          <p:spPr bwMode="auto">
            <a:xfrm>
              <a:off x="5038726" y="5583238"/>
              <a:ext cx="333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2" name="Line 142"/>
            <p:cNvSpPr>
              <a:spLocks noChangeShapeType="1"/>
            </p:cNvSpPr>
            <p:nvPr/>
          </p:nvSpPr>
          <p:spPr bwMode="auto">
            <a:xfrm>
              <a:off x="5072063" y="558641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3" name="Line 143"/>
            <p:cNvSpPr>
              <a:spLocks noChangeShapeType="1"/>
            </p:cNvSpPr>
            <p:nvPr/>
          </p:nvSpPr>
          <p:spPr bwMode="auto">
            <a:xfrm>
              <a:off x="5118101" y="5589588"/>
              <a:ext cx="476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4" name="Line 144"/>
            <p:cNvSpPr>
              <a:spLocks noChangeShapeType="1"/>
            </p:cNvSpPr>
            <p:nvPr/>
          </p:nvSpPr>
          <p:spPr bwMode="auto">
            <a:xfrm>
              <a:off x="5165726" y="5591175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5" name="Line 145"/>
            <p:cNvSpPr>
              <a:spLocks noChangeShapeType="1"/>
            </p:cNvSpPr>
            <p:nvPr/>
          </p:nvSpPr>
          <p:spPr bwMode="auto">
            <a:xfrm>
              <a:off x="5210176" y="5594350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6" name="Line 146"/>
            <p:cNvSpPr>
              <a:spLocks noChangeShapeType="1"/>
            </p:cNvSpPr>
            <p:nvPr/>
          </p:nvSpPr>
          <p:spPr bwMode="auto">
            <a:xfrm>
              <a:off x="5256213" y="5597525"/>
              <a:ext cx="158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7" name="Line 147"/>
            <p:cNvSpPr>
              <a:spLocks noChangeShapeType="1"/>
            </p:cNvSpPr>
            <p:nvPr/>
          </p:nvSpPr>
          <p:spPr bwMode="auto">
            <a:xfrm>
              <a:off x="5478463" y="5608638"/>
              <a:ext cx="63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8" name="Line 148"/>
            <p:cNvSpPr>
              <a:spLocks noChangeShapeType="1"/>
            </p:cNvSpPr>
            <p:nvPr/>
          </p:nvSpPr>
          <p:spPr bwMode="auto">
            <a:xfrm>
              <a:off x="5484813" y="561022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9" name="Line 149"/>
            <p:cNvSpPr>
              <a:spLocks noChangeShapeType="1"/>
            </p:cNvSpPr>
            <p:nvPr/>
          </p:nvSpPr>
          <p:spPr bwMode="auto">
            <a:xfrm>
              <a:off x="5530851" y="561181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0" name="Line 150"/>
            <p:cNvSpPr>
              <a:spLocks noChangeShapeType="1"/>
            </p:cNvSpPr>
            <p:nvPr/>
          </p:nvSpPr>
          <p:spPr bwMode="auto">
            <a:xfrm>
              <a:off x="5576888" y="5613400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1" name="Line 151"/>
            <p:cNvSpPr>
              <a:spLocks noChangeShapeType="1"/>
            </p:cNvSpPr>
            <p:nvPr/>
          </p:nvSpPr>
          <p:spPr bwMode="auto">
            <a:xfrm>
              <a:off x="5622926" y="5614988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2" name="Line 152"/>
            <p:cNvSpPr>
              <a:spLocks noChangeShapeType="1"/>
            </p:cNvSpPr>
            <p:nvPr/>
          </p:nvSpPr>
          <p:spPr bwMode="auto">
            <a:xfrm>
              <a:off x="5668963" y="5618163"/>
              <a:ext cx="30163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3" name="Line 153"/>
            <p:cNvSpPr>
              <a:spLocks noChangeShapeType="1"/>
            </p:cNvSpPr>
            <p:nvPr/>
          </p:nvSpPr>
          <p:spPr bwMode="auto">
            <a:xfrm>
              <a:off x="5921376" y="5627688"/>
              <a:ext cx="222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4" name="Line 154"/>
            <p:cNvSpPr>
              <a:spLocks noChangeShapeType="1"/>
            </p:cNvSpPr>
            <p:nvPr/>
          </p:nvSpPr>
          <p:spPr bwMode="auto">
            <a:xfrm>
              <a:off x="5943601" y="5629275"/>
              <a:ext cx="46037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5" name="Line 155"/>
            <p:cNvSpPr>
              <a:spLocks noChangeShapeType="1"/>
            </p:cNvSpPr>
            <p:nvPr/>
          </p:nvSpPr>
          <p:spPr bwMode="auto">
            <a:xfrm>
              <a:off x="5989638" y="5630863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6" name="Line 156"/>
            <p:cNvSpPr>
              <a:spLocks noChangeShapeType="1"/>
            </p:cNvSpPr>
            <p:nvPr/>
          </p:nvSpPr>
          <p:spPr bwMode="auto">
            <a:xfrm>
              <a:off x="6035676" y="5632450"/>
              <a:ext cx="444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7" name="Line 157"/>
            <p:cNvSpPr>
              <a:spLocks noChangeShapeType="1"/>
            </p:cNvSpPr>
            <p:nvPr/>
          </p:nvSpPr>
          <p:spPr bwMode="auto">
            <a:xfrm>
              <a:off x="6080126" y="5634038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8" name="Line 158"/>
            <p:cNvSpPr>
              <a:spLocks noChangeShapeType="1"/>
            </p:cNvSpPr>
            <p:nvPr/>
          </p:nvSpPr>
          <p:spPr bwMode="auto">
            <a:xfrm>
              <a:off x="6126163" y="5634038"/>
              <a:ext cx="190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9" name="Line 159"/>
            <p:cNvSpPr>
              <a:spLocks noChangeShapeType="1"/>
            </p:cNvSpPr>
            <p:nvPr/>
          </p:nvSpPr>
          <p:spPr bwMode="auto">
            <a:xfrm>
              <a:off x="6369051" y="5640388"/>
              <a:ext cx="333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0" name="Line 160"/>
            <p:cNvSpPr>
              <a:spLocks noChangeShapeType="1"/>
            </p:cNvSpPr>
            <p:nvPr/>
          </p:nvSpPr>
          <p:spPr bwMode="auto">
            <a:xfrm>
              <a:off x="6402388" y="564197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1" name="Line 161"/>
            <p:cNvSpPr>
              <a:spLocks noChangeShapeType="1"/>
            </p:cNvSpPr>
            <p:nvPr/>
          </p:nvSpPr>
          <p:spPr bwMode="auto">
            <a:xfrm>
              <a:off x="6448426" y="5643563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2" name="Line 162"/>
            <p:cNvSpPr>
              <a:spLocks noChangeShapeType="1"/>
            </p:cNvSpPr>
            <p:nvPr/>
          </p:nvSpPr>
          <p:spPr bwMode="auto">
            <a:xfrm>
              <a:off x="6492876" y="5643563"/>
              <a:ext cx="476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3" name="Line 163"/>
            <p:cNvSpPr>
              <a:spLocks noChangeShapeType="1"/>
            </p:cNvSpPr>
            <p:nvPr/>
          </p:nvSpPr>
          <p:spPr bwMode="auto">
            <a:xfrm>
              <a:off x="6540501" y="5643563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4" name="Line 164"/>
            <p:cNvSpPr>
              <a:spLocks noChangeShapeType="1"/>
            </p:cNvSpPr>
            <p:nvPr/>
          </p:nvSpPr>
          <p:spPr bwMode="auto">
            <a:xfrm>
              <a:off x="6584951" y="5645150"/>
              <a:ext cx="63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5" name="Line 165"/>
            <p:cNvSpPr>
              <a:spLocks noChangeShapeType="1"/>
            </p:cNvSpPr>
            <p:nvPr/>
          </p:nvSpPr>
          <p:spPr bwMode="auto">
            <a:xfrm>
              <a:off x="6815138" y="5646738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6" name="Line 166"/>
            <p:cNvSpPr>
              <a:spLocks noChangeShapeType="1"/>
            </p:cNvSpPr>
            <p:nvPr/>
          </p:nvSpPr>
          <p:spPr bwMode="auto">
            <a:xfrm>
              <a:off x="6859588" y="564832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7" name="Line 167"/>
            <p:cNvSpPr>
              <a:spLocks noChangeShapeType="1"/>
            </p:cNvSpPr>
            <p:nvPr/>
          </p:nvSpPr>
          <p:spPr bwMode="auto">
            <a:xfrm>
              <a:off x="6905626" y="5648325"/>
              <a:ext cx="4762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629777" name="Line 168"/>
          <p:cNvSpPr>
            <a:spLocks noChangeShapeType="1"/>
          </p:cNvSpPr>
          <p:nvPr/>
        </p:nvSpPr>
        <p:spPr bwMode="auto">
          <a:xfrm>
            <a:off x="4633913" y="2579688"/>
            <a:ext cx="44450" cy="1587"/>
          </a:xfrm>
          <a:prstGeom prst="line">
            <a:avLst/>
          </a:prstGeom>
          <a:noFill/>
          <a:ln w="2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TextBox 312"/>
          <p:cNvSpPr txBox="1">
            <a:spLocks noChangeArrowheads="1"/>
          </p:cNvSpPr>
          <p:nvPr/>
        </p:nvSpPr>
        <p:spPr bwMode="auto">
          <a:xfrm>
            <a:off x="4686300" y="-33338"/>
            <a:ext cx="357188" cy="585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L</a:t>
            </a:r>
          </a:p>
        </p:txBody>
      </p:sp>
      <p:grpSp>
        <p:nvGrpSpPr>
          <p:cNvPr id="2" name="Group 548"/>
          <p:cNvGrpSpPr>
            <a:grpSpLocks/>
          </p:cNvGrpSpPr>
          <p:nvPr/>
        </p:nvGrpSpPr>
        <p:grpSpPr bwMode="auto">
          <a:xfrm>
            <a:off x="457200" y="3048000"/>
            <a:ext cx="8153400" cy="2879725"/>
            <a:chOff x="-3386667" y="155109"/>
            <a:chExt cx="13264233" cy="6643624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 flipH="1">
              <a:off x="2614429" y="155109"/>
              <a:ext cx="4472575" cy="27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11"/>
            <p:cNvGrpSpPr>
              <a:grpSpLocks/>
            </p:cNvGrpSpPr>
            <p:nvPr/>
          </p:nvGrpSpPr>
          <p:grpSpPr bwMode="auto">
            <a:xfrm>
              <a:off x="3608614" y="5218489"/>
              <a:ext cx="2775857" cy="696685"/>
              <a:chOff x="5281613" y="5646738"/>
              <a:chExt cx="1438276" cy="628649"/>
            </a:xfrm>
          </p:grpSpPr>
          <p:sp>
            <p:nvSpPr>
              <p:cNvPr id="67911" name="Line 9"/>
              <p:cNvSpPr>
                <a:spLocks noChangeShapeType="1"/>
              </p:cNvSpPr>
              <p:nvPr/>
            </p:nvSpPr>
            <p:spPr bwMode="auto">
              <a:xfrm flipV="1">
                <a:off x="5281613" y="5940425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2" name="Line 10"/>
              <p:cNvSpPr>
                <a:spLocks noChangeShapeType="1"/>
              </p:cNvSpPr>
              <p:nvPr/>
            </p:nvSpPr>
            <p:spPr bwMode="auto">
              <a:xfrm flipV="1">
                <a:off x="5295901" y="59213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3" name="Line 11"/>
              <p:cNvSpPr>
                <a:spLocks noChangeShapeType="1"/>
              </p:cNvSpPr>
              <p:nvPr/>
            </p:nvSpPr>
            <p:spPr bwMode="auto">
              <a:xfrm flipV="1">
                <a:off x="5310188" y="5900738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4" name="Line 12"/>
              <p:cNvSpPr>
                <a:spLocks noChangeShapeType="1"/>
              </p:cNvSpPr>
              <p:nvPr/>
            </p:nvSpPr>
            <p:spPr bwMode="auto">
              <a:xfrm flipV="1">
                <a:off x="5324476" y="58816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5" name="Line 13"/>
              <p:cNvSpPr>
                <a:spLocks noChangeShapeType="1"/>
              </p:cNvSpPr>
              <p:nvPr/>
            </p:nvSpPr>
            <p:spPr bwMode="auto">
              <a:xfrm flipV="1">
                <a:off x="5338763" y="5862638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6" name="Line 14"/>
              <p:cNvSpPr>
                <a:spLocks noChangeShapeType="1"/>
              </p:cNvSpPr>
              <p:nvPr/>
            </p:nvSpPr>
            <p:spPr bwMode="auto">
              <a:xfrm flipV="1">
                <a:off x="5354638" y="58451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7" name="Line 15"/>
              <p:cNvSpPr>
                <a:spLocks noChangeShapeType="1"/>
              </p:cNvSpPr>
              <p:nvPr/>
            </p:nvSpPr>
            <p:spPr bwMode="auto">
              <a:xfrm flipV="1">
                <a:off x="5368926" y="58261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8" name="Line 16"/>
              <p:cNvSpPr>
                <a:spLocks noChangeShapeType="1"/>
              </p:cNvSpPr>
              <p:nvPr/>
            </p:nvSpPr>
            <p:spPr bwMode="auto">
              <a:xfrm flipV="1">
                <a:off x="5383213" y="5808663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9" name="Line 17"/>
              <p:cNvSpPr>
                <a:spLocks noChangeShapeType="1"/>
              </p:cNvSpPr>
              <p:nvPr/>
            </p:nvSpPr>
            <p:spPr bwMode="auto">
              <a:xfrm flipV="1">
                <a:off x="5397501" y="57912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0" name="Line 18"/>
              <p:cNvSpPr>
                <a:spLocks noChangeShapeType="1"/>
              </p:cNvSpPr>
              <p:nvPr/>
            </p:nvSpPr>
            <p:spPr bwMode="auto">
              <a:xfrm flipV="1">
                <a:off x="5413376" y="57753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1" name="Line 19"/>
              <p:cNvSpPr>
                <a:spLocks noChangeShapeType="1"/>
              </p:cNvSpPr>
              <p:nvPr/>
            </p:nvSpPr>
            <p:spPr bwMode="auto">
              <a:xfrm flipV="1">
                <a:off x="5427663" y="575945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2" name="Line 20"/>
              <p:cNvSpPr>
                <a:spLocks noChangeShapeType="1"/>
              </p:cNvSpPr>
              <p:nvPr/>
            </p:nvSpPr>
            <p:spPr bwMode="auto">
              <a:xfrm flipV="1">
                <a:off x="5441951" y="57451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3" name="Line 21"/>
              <p:cNvSpPr>
                <a:spLocks noChangeShapeType="1"/>
              </p:cNvSpPr>
              <p:nvPr/>
            </p:nvSpPr>
            <p:spPr bwMode="auto">
              <a:xfrm flipV="1">
                <a:off x="5457826" y="57308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4" name="Line 22"/>
              <p:cNvSpPr>
                <a:spLocks noChangeShapeType="1"/>
              </p:cNvSpPr>
              <p:nvPr/>
            </p:nvSpPr>
            <p:spPr bwMode="auto">
              <a:xfrm flipV="1">
                <a:off x="5472113" y="57181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5" name="Line 23"/>
              <p:cNvSpPr>
                <a:spLocks noChangeShapeType="1"/>
              </p:cNvSpPr>
              <p:nvPr/>
            </p:nvSpPr>
            <p:spPr bwMode="auto">
              <a:xfrm flipV="1">
                <a:off x="5486401" y="57054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6" name="Line 24"/>
              <p:cNvSpPr>
                <a:spLocks noChangeShapeType="1"/>
              </p:cNvSpPr>
              <p:nvPr/>
            </p:nvSpPr>
            <p:spPr bwMode="auto">
              <a:xfrm flipV="1">
                <a:off x="5500688" y="56943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7" name="Line 25"/>
              <p:cNvSpPr>
                <a:spLocks noChangeShapeType="1"/>
              </p:cNvSpPr>
              <p:nvPr/>
            </p:nvSpPr>
            <p:spPr bwMode="auto">
              <a:xfrm flipV="1">
                <a:off x="5514976" y="5684838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8" name="Line 26"/>
              <p:cNvSpPr>
                <a:spLocks noChangeShapeType="1"/>
              </p:cNvSpPr>
              <p:nvPr/>
            </p:nvSpPr>
            <p:spPr bwMode="auto">
              <a:xfrm flipV="1">
                <a:off x="5530851" y="5675313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9" name="Line 27"/>
              <p:cNvSpPr>
                <a:spLocks noChangeShapeType="1"/>
              </p:cNvSpPr>
              <p:nvPr/>
            </p:nvSpPr>
            <p:spPr bwMode="auto">
              <a:xfrm flipV="1">
                <a:off x="5545138" y="566737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0" name="Line 28"/>
              <p:cNvSpPr>
                <a:spLocks noChangeShapeType="1"/>
              </p:cNvSpPr>
              <p:nvPr/>
            </p:nvSpPr>
            <p:spPr bwMode="auto">
              <a:xfrm flipV="1">
                <a:off x="5559426" y="5661025"/>
                <a:ext cx="15875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1" name="Line 29"/>
              <p:cNvSpPr>
                <a:spLocks noChangeShapeType="1"/>
              </p:cNvSpPr>
              <p:nvPr/>
            </p:nvSpPr>
            <p:spPr bwMode="auto">
              <a:xfrm flipV="1">
                <a:off x="5575301" y="5656263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2" name="Line 30"/>
              <p:cNvSpPr>
                <a:spLocks noChangeShapeType="1"/>
              </p:cNvSpPr>
              <p:nvPr/>
            </p:nvSpPr>
            <p:spPr bwMode="auto">
              <a:xfrm flipV="1">
                <a:off x="5589588" y="5651500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3" name="Line 31"/>
              <p:cNvSpPr>
                <a:spLocks noChangeShapeType="1"/>
              </p:cNvSpPr>
              <p:nvPr/>
            </p:nvSpPr>
            <p:spPr bwMode="auto">
              <a:xfrm flipV="1">
                <a:off x="5603876" y="56499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4" name="Line 32"/>
              <p:cNvSpPr>
                <a:spLocks noChangeShapeType="1"/>
              </p:cNvSpPr>
              <p:nvPr/>
            </p:nvSpPr>
            <p:spPr bwMode="auto">
              <a:xfrm flipV="1">
                <a:off x="5618163" y="5648325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5" name="Line 33"/>
              <p:cNvSpPr>
                <a:spLocks noChangeShapeType="1"/>
              </p:cNvSpPr>
              <p:nvPr/>
            </p:nvSpPr>
            <p:spPr bwMode="auto">
              <a:xfrm flipV="1">
                <a:off x="5634038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6" name="Line 34"/>
              <p:cNvSpPr>
                <a:spLocks noChangeShapeType="1"/>
              </p:cNvSpPr>
              <p:nvPr/>
            </p:nvSpPr>
            <p:spPr bwMode="auto">
              <a:xfrm>
                <a:off x="5648326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7" name="Line 35"/>
              <p:cNvSpPr>
                <a:spLocks noChangeShapeType="1"/>
              </p:cNvSpPr>
              <p:nvPr/>
            </p:nvSpPr>
            <p:spPr bwMode="auto">
              <a:xfrm>
                <a:off x="5662613" y="5648325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8" name="Line 36"/>
              <p:cNvSpPr>
                <a:spLocks noChangeShapeType="1"/>
              </p:cNvSpPr>
              <p:nvPr/>
            </p:nvSpPr>
            <p:spPr bwMode="auto">
              <a:xfrm>
                <a:off x="5676901" y="56499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9" name="Line 37"/>
              <p:cNvSpPr>
                <a:spLocks noChangeShapeType="1"/>
              </p:cNvSpPr>
              <p:nvPr/>
            </p:nvSpPr>
            <p:spPr bwMode="auto">
              <a:xfrm>
                <a:off x="5692776" y="56546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0" name="Line 38"/>
              <p:cNvSpPr>
                <a:spLocks noChangeShapeType="1"/>
              </p:cNvSpPr>
              <p:nvPr/>
            </p:nvSpPr>
            <p:spPr bwMode="auto">
              <a:xfrm>
                <a:off x="5707063" y="5659438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1" name="Line 39"/>
              <p:cNvSpPr>
                <a:spLocks noChangeShapeType="1"/>
              </p:cNvSpPr>
              <p:nvPr/>
            </p:nvSpPr>
            <p:spPr bwMode="auto">
              <a:xfrm>
                <a:off x="5721351" y="566420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2" name="Line 40"/>
              <p:cNvSpPr>
                <a:spLocks noChangeShapeType="1"/>
              </p:cNvSpPr>
              <p:nvPr/>
            </p:nvSpPr>
            <p:spPr bwMode="auto">
              <a:xfrm>
                <a:off x="5735638" y="567213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3" name="Line 41"/>
              <p:cNvSpPr>
                <a:spLocks noChangeShapeType="1"/>
              </p:cNvSpPr>
              <p:nvPr/>
            </p:nvSpPr>
            <p:spPr bwMode="auto">
              <a:xfrm>
                <a:off x="5751513" y="5680075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4" name="Line 42"/>
              <p:cNvSpPr>
                <a:spLocks noChangeShapeType="1"/>
              </p:cNvSpPr>
              <p:nvPr/>
            </p:nvSpPr>
            <p:spPr bwMode="auto">
              <a:xfrm>
                <a:off x="5765801" y="5689600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5" name="Line 43"/>
              <p:cNvSpPr>
                <a:spLocks noChangeShapeType="1"/>
              </p:cNvSpPr>
              <p:nvPr/>
            </p:nvSpPr>
            <p:spPr bwMode="auto">
              <a:xfrm>
                <a:off x="5780088" y="56991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6" name="Line 44"/>
              <p:cNvSpPr>
                <a:spLocks noChangeShapeType="1"/>
              </p:cNvSpPr>
              <p:nvPr/>
            </p:nvSpPr>
            <p:spPr bwMode="auto">
              <a:xfrm>
                <a:off x="5794376" y="5711825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7" name="Line 45"/>
              <p:cNvSpPr>
                <a:spLocks noChangeShapeType="1"/>
              </p:cNvSpPr>
              <p:nvPr/>
            </p:nvSpPr>
            <p:spPr bwMode="auto">
              <a:xfrm>
                <a:off x="5810251" y="57245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8" name="Line 46"/>
              <p:cNvSpPr>
                <a:spLocks noChangeShapeType="1"/>
              </p:cNvSpPr>
              <p:nvPr/>
            </p:nvSpPr>
            <p:spPr bwMode="auto">
              <a:xfrm>
                <a:off x="5824538" y="573722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9" name="Line 47"/>
              <p:cNvSpPr>
                <a:spLocks noChangeShapeType="1"/>
              </p:cNvSpPr>
              <p:nvPr/>
            </p:nvSpPr>
            <p:spPr bwMode="auto">
              <a:xfrm>
                <a:off x="5838826" y="575151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0" name="Line 48"/>
              <p:cNvSpPr>
                <a:spLocks noChangeShapeType="1"/>
              </p:cNvSpPr>
              <p:nvPr/>
            </p:nvSpPr>
            <p:spPr bwMode="auto">
              <a:xfrm>
                <a:off x="5853113" y="5767388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1" name="Line 49"/>
              <p:cNvSpPr>
                <a:spLocks noChangeShapeType="1"/>
              </p:cNvSpPr>
              <p:nvPr/>
            </p:nvSpPr>
            <p:spPr bwMode="auto">
              <a:xfrm>
                <a:off x="5868988" y="57832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2" name="Line 50"/>
              <p:cNvSpPr>
                <a:spLocks noChangeShapeType="1"/>
              </p:cNvSpPr>
              <p:nvPr/>
            </p:nvSpPr>
            <p:spPr bwMode="auto">
              <a:xfrm>
                <a:off x="5883276" y="57991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3" name="Line 51"/>
              <p:cNvSpPr>
                <a:spLocks noChangeShapeType="1"/>
              </p:cNvSpPr>
              <p:nvPr/>
            </p:nvSpPr>
            <p:spPr bwMode="auto">
              <a:xfrm>
                <a:off x="5897563" y="581660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4" name="Line 52"/>
              <p:cNvSpPr>
                <a:spLocks noChangeShapeType="1"/>
              </p:cNvSpPr>
              <p:nvPr/>
            </p:nvSpPr>
            <p:spPr bwMode="auto">
              <a:xfrm>
                <a:off x="5911851" y="5834063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5" name="Line 53"/>
              <p:cNvSpPr>
                <a:spLocks noChangeShapeType="1"/>
              </p:cNvSpPr>
              <p:nvPr/>
            </p:nvSpPr>
            <p:spPr bwMode="auto">
              <a:xfrm>
                <a:off x="5927726" y="58531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6" name="Line 54"/>
              <p:cNvSpPr>
                <a:spLocks noChangeShapeType="1"/>
              </p:cNvSpPr>
              <p:nvPr/>
            </p:nvSpPr>
            <p:spPr bwMode="auto">
              <a:xfrm>
                <a:off x="5942013" y="587216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7" name="Line 55"/>
              <p:cNvSpPr>
                <a:spLocks noChangeShapeType="1"/>
              </p:cNvSpPr>
              <p:nvPr/>
            </p:nvSpPr>
            <p:spPr bwMode="auto">
              <a:xfrm>
                <a:off x="5956301" y="5891213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8" name="Line 56"/>
              <p:cNvSpPr>
                <a:spLocks noChangeShapeType="1"/>
              </p:cNvSpPr>
              <p:nvPr/>
            </p:nvSpPr>
            <p:spPr bwMode="auto">
              <a:xfrm>
                <a:off x="5972176" y="5911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9" name="Line 57"/>
              <p:cNvSpPr>
                <a:spLocks noChangeShapeType="1"/>
              </p:cNvSpPr>
              <p:nvPr/>
            </p:nvSpPr>
            <p:spPr bwMode="auto">
              <a:xfrm>
                <a:off x="5986463" y="59309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0" name="Line 58"/>
              <p:cNvSpPr>
                <a:spLocks noChangeShapeType="1"/>
              </p:cNvSpPr>
              <p:nvPr/>
            </p:nvSpPr>
            <p:spPr bwMode="auto">
              <a:xfrm>
                <a:off x="6000751" y="5949950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1" name="Line 59"/>
              <p:cNvSpPr>
                <a:spLocks noChangeShapeType="1"/>
              </p:cNvSpPr>
              <p:nvPr/>
            </p:nvSpPr>
            <p:spPr bwMode="auto">
              <a:xfrm>
                <a:off x="6015038" y="59705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2" name="Line 60"/>
              <p:cNvSpPr>
                <a:spLocks noChangeShapeType="1"/>
              </p:cNvSpPr>
              <p:nvPr/>
            </p:nvSpPr>
            <p:spPr bwMode="auto">
              <a:xfrm>
                <a:off x="6029326" y="5989638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3" name="Line 61"/>
              <p:cNvSpPr>
                <a:spLocks noChangeShapeType="1"/>
              </p:cNvSpPr>
              <p:nvPr/>
            </p:nvSpPr>
            <p:spPr bwMode="auto">
              <a:xfrm>
                <a:off x="6045201" y="60102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4" name="Line 62"/>
              <p:cNvSpPr>
                <a:spLocks noChangeShapeType="1"/>
              </p:cNvSpPr>
              <p:nvPr/>
            </p:nvSpPr>
            <p:spPr bwMode="auto">
              <a:xfrm>
                <a:off x="6059488" y="60293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5" name="Line 63"/>
              <p:cNvSpPr>
                <a:spLocks noChangeShapeType="1"/>
              </p:cNvSpPr>
              <p:nvPr/>
            </p:nvSpPr>
            <p:spPr bwMode="auto">
              <a:xfrm>
                <a:off x="6073776" y="6048375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6" name="Line 64"/>
              <p:cNvSpPr>
                <a:spLocks noChangeShapeType="1"/>
              </p:cNvSpPr>
              <p:nvPr/>
            </p:nvSpPr>
            <p:spPr bwMode="auto">
              <a:xfrm>
                <a:off x="6089651" y="60674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7" name="Line 65"/>
              <p:cNvSpPr>
                <a:spLocks noChangeShapeType="1"/>
              </p:cNvSpPr>
              <p:nvPr/>
            </p:nvSpPr>
            <p:spPr bwMode="auto">
              <a:xfrm>
                <a:off x="6103938" y="60864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8" name="Line 66"/>
              <p:cNvSpPr>
                <a:spLocks noChangeShapeType="1"/>
              </p:cNvSpPr>
              <p:nvPr/>
            </p:nvSpPr>
            <p:spPr bwMode="auto">
              <a:xfrm>
                <a:off x="6118226" y="61039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9" name="Line 67"/>
              <p:cNvSpPr>
                <a:spLocks noChangeShapeType="1"/>
              </p:cNvSpPr>
              <p:nvPr/>
            </p:nvSpPr>
            <p:spPr bwMode="auto">
              <a:xfrm>
                <a:off x="6132513" y="61214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0" name="Line 68"/>
              <p:cNvSpPr>
                <a:spLocks noChangeShapeType="1"/>
              </p:cNvSpPr>
              <p:nvPr/>
            </p:nvSpPr>
            <p:spPr bwMode="auto">
              <a:xfrm>
                <a:off x="6148388" y="61388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1" name="Line 69"/>
              <p:cNvSpPr>
                <a:spLocks noChangeShapeType="1"/>
              </p:cNvSpPr>
              <p:nvPr/>
            </p:nvSpPr>
            <p:spPr bwMode="auto">
              <a:xfrm>
                <a:off x="6162676" y="6154738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2" name="Line 70"/>
              <p:cNvSpPr>
                <a:spLocks noChangeShapeType="1"/>
              </p:cNvSpPr>
              <p:nvPr/>
            </p:nvSpPr>
            <p:spPr bwMode="auto">
              <a:xfrm>
                <a:off x="6176963" y="61690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3" name="Line 71"/>
              <p:cNvSpPr>
                <a:spLocks noChangeShapeType="1"/>
              </p:cNvSpPr>
              <p:nvPr/>
            </p:nvSpPr>
            <p:spPr bwMode="auto">
              <a:xfrm>
                <a:off x="6191251" y="618490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4" name="Line 72"/>
              <p:cNvSpPr>
                <a:spLocks noChangeShapeType="1"/>
              </p:cNvSpPr>
              <p:nvPr/>
            </p:nvSpPr>
            <p:spPr bwMode="auto">
              <a:xfrm>
                <a:off x="6205538" y="6197600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5" name="Line 73"/>
              <p:cNvSpPr>
                <a:spLocks noChangeShapeType="1"/>
              </p:cNvSpPr>
              <p:nvPr/>
            </p:nvSpPr>
            <p:spPr bwMode="auto">
              <a:xfrm>
                <a:off x="6221413" y="621030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6" name="Line 74"/>
              <p:cNvSpPr>
                <a:spLocks noChangeShapeType="1"/>
              </p:cNvSpPr>
              <p:nvPr/>
            </p:nvSpPr>
            <p:spPr bwMode="auto">
              <a:xfrm>
                <a:off x="6235701" y="622141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7" name="Line 75"/>
              <p:cNvSpPr>
                <a:spLocks noChangeShapeType="1"/>
              </p:cNvSpPr>
              <p:nvPr/>
            </p:nvSpPr>
            <p:spPr bwMode="auto">
              <a:xfrm>
                <a:off x="6249988" y="6232525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8" name="Line 76"/>
              <p:cNvSpPr>
                <a:spLocks noChangeShapeType="1"/>
              </p:cNvSpPr>
              <p:nvPr/>
            </p:nvSpPr>
            <p:spPr bwMode="auto">
              <a:xfrm>
                <a:off x="6265863" y="624205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9" name="Line 77"/>
              <p:cNvSpPr>
                <a:spLocks noChangeShapeType="1"/>
              </p:cNvSpPr>
              <p:nvPr/>
            </p:nvSpPr>
            <p:spPr bwMode="auto">
              <a:xfrm>
                <a:off x="6280151" y="624998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0" name="Line 78"/>
              <p:cNvSpPr>
                <a:spLocks noChangeShapeType="1"/>
              </p:cNvSpPr>
              <p:nvPr/>
            </p:nvSpPr>
            <p:spPr bwMode="auto">
              <a:xfrm>
                <a:off x="6294438" y="625633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1" name="Line 79"/>
              <p:cNvSpPr>
                <a:spLocks noChangeShapeType="1"/>
              </p:cNvSpPr>
              <p:nvPr/>
            </p:nvSpPr>
            <p:spPr bwMode="auto">
              <a:xfrm>
                <a:off x="6308726" y="6262688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2" name="Line 80"/>
              <p:cNvSpPr>
                <a:spLocks noChangeShapeType="1"/>
              </p:cNvSpPr>
              <p:nvPr/>
            </p:nvSpPr>
            <p:spPr bwMode="auto">
              <a:xfrm>
                <a:off x="6324601" y="6267450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3" name="Line 81"/>
              <p:cNvSpPr>
                <a:spLocks noChangeShapeType="1"/>
              </p:cNvSpPr>
              <p:nvPr/>
            </p:nvSpPr>
            <p:spPr bwMode="auto">
              <a:xfrm>
                <a:off x="6338888" y="6270625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4" name="Line 82"/>
              <p:cNvSpPr>
                <a:spLocks noChangeShapeType="1"/>
              </p:cNvSpPr>
              <p:nvPr/>
            </p:nvSpPr>
            <p:spPr bwMode="auto">
              <a:xfrm>
                <a:off x="6353176" y="6273800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5" name="Line 83"/>
              <p:cNvSpPr>
                <a:spLocks noChangeShapeType="1"/>
              </p:cNvSpPr>
              <p:nvPr/>
            </p:nvSpPr>
            <p:spPr bwMode="auto">
              <a:xfrm flipV="1">
                <a:off x="6367463" y="6273800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6" name="Line 84"/>
              <p:cNvSpPr>
                <a:spLocks noChangeShapeType="1"/>
              </p:cNvSpPr>
              <p:nvPr/>
            </p:nvSpPr>
            <p:spPr bwMode="auto">
              <a:xfrm flipV="1">
                <a:off x="6383338" y="62722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7" name="Line 85"/>
              <p:cNvSpPr>
                <a:spLocks noChangeShapeType="1"/>
              </p:cNvSpPr>
              <p:nvPr/>
            </p:nvSpPr>
            <p:spPr bwMode="auto">
              <a:xfrm flipV="1">
                <a:off x="6397626" y="6269038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8" name="Line 86"/>
              <p:cNvSpPr>
                <a:spLocks noChangeShapeType="1"/>
              </p:cNvSpPr>
              <p:nvPr/>
            </p:nvSpPr>
            <p:spPr bwMode="auto">
              <a:xfrm flipV="1">
                <a:off x="6411913" y="62642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9" name="Line 87"/>
              <p:cNvSpPr>
                <a:spLocks noChangeShapeType="1"/>
              </p:cNvSpPr>
              <p:nvPr/>
            </p:nvSpPr>
            <p:spPr bwMode="auto">
              <a:xfrm flipV="1">
                <a:off x="6426201" y="62595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0" name="Line 88"/>
              <p:cNvSpPr>
                <a:spLocks noChangeShapeType="1"/>
              </p:cNvSpPr>
              <p:nvPr/>
            </p:nvSpPr>
            <p:spPr bwMode="auto">
              <a:xfrm flipV="1">
                <a:off x="6442076" y="6253163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1" name="Line 89"/>
              <p:cNvSpPr>
                <a:spLocks noChangeShapeType="1"/>
              </p:cNvSpPr>
              <p:nvPr/>
            </p:nvSpPr>
            <p:spPr bwMode="auto">
              <a:xfrm flipV="1">
                <a:off x="6456363" y="624522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2" name="Line 90"/>
              <p:cNvSpPr>
                <a:spLocks noChangeShapeType="1"/>
              </p:cNvSpPr>
              <p:nvPr/>
            </p:nvSpPr>
            <p:spPr bwMode="auto">
              <a:xfrm flipV="1">
                <a:off x="6470651" y="623728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3" name="Line 91"/>
              <p:cNvSpPr>
                <a:spLocks noChangeShapeType="1"/>
              </p:cNvSpPr>
              <p:nvPr/>
            </p:nvSpPr>
            <p:spPr bwMode="auto">
              <a:xfrm flipV="1">
                <a:off x="6486526" y="6226175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4" name="Line 92"/>
              <p:cNvSpPr>
                <a:spLocks noChangeShapeType="1"/>
              </p:cNvSpPr>
              <p:nvPr/>
            </p:nvSpPr>
            <p:spPr bwMode="auto">
              <a:xfrm flipV="1">
                <a:off x="6500813" y="62150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5" name="Line 93"/>
              <p:cNvSpPr>
                <a:spLocks noChangeShapeType="1"/>
              </p:cNvSpPr>
              <p:nvPr/>
            </p:nvSpPr>
            <p:spPr bwMode="auto">
              <a:xfrm flipV="1">
                <a:off x="6515101" y="620395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6" name="Line 94"/>
              <p:cNvSpPr>
                <a:spLocks noChangeShapeType="1"/>
              </p:cNvSpPr>
              <p:nvPr/>
            </p:nvSpPr>
            <p:spPr bwMode="auto">
              <a:xfrm flipV="1">
                <a:off x="6529388" y="619125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7" name="Line 95"/>
              <p:cNvSpPr>
                <a:spLocks noChangeShapeType="1"/>
              </p:cNvSpPr>
              <p:nvPr/>
            </p:nvSpPr>
            <p:spPr bwMode="auto">
              <a:xfrm flipV="1">
                <a:off x="6543676" y="61769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8" name="Line 96"/>
              <p:cNvSpPr>
                <a:spLocks noChangeShapeType="1"/>
              </p:cNvSpPr>
              <p:nvPr/>
            </p:nvSpPr>
            <p:spPr bwMode="auto">
              <a:xfrm flipV="1">
                <a:off x="6559551" y="61626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9" name="Line 97"/>
              <p:cNvSpPr>
                <a:spLocks noChangeShapeType="1"/>
              </p:cNvSpPr>
              <p:nvPr/>
            </p:nvSpPr>
            <p:spPr bwMode="auto">
              <a:xfrm flipV="1">
                <a:off x="6573838" y="614680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0" name="Line 98"/>
              <p:cNvSpPr>
                <a:spLocks noChangeShapeType="1"/>
              </p:cNvSpPr>
              <p:nvPr/>
            </p:nvSpPr>
            <p:spPr bwMode="auto">
              <a:xfrm flipV="1">
                <a:off x="6588126" y="61293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1" name="Line 99"/>
              <p:cNvSpPr>
                <a:spLocks noChangeShapeType="1"/>
              </p:cNvSpPr>
              <p:nvPr/>
            </p:nvSpPr>
            <p:spPr bwMode="auto">
              <a:xfrm flipV="1">
                <a:off x="6602413" y="6113463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2" name="Line 100"/>
              <p:cNvSpPr>
                <a:spLocks noChangeShapeType="1"/>
              </p:cNvSpPr>
              <p:nvPr/>
            </p:nvSpPr>
            <p:spPr bwMode="auto">
              <a:xfrm flipV="1">
                <a:off x="6618288" y="60944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3" name="Line 101"/>
              <p:cNvSpPr>
                <a:spLocks noChangeShapeType="1"/>
              </p:cNvSpPr>
              <p:nvPr/>
            </p:nvSpPr>
            <p:spPr bwMode="auto">
              <a:xfrm flipV="1">
                <a:off x="6632576" y="607695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4" name="Line 102"/>
              <p:cNvSpPr>
                <a:spLocks noChangeShapeType="1"/>
              </p:cNvSpPr>
              <p:nvPr/>
            </p:nvSpPr>
            <p:spPr bwMode="auto">
              <a:xfrm flipV="1">
                <a:off x="6646863" y="6057900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5" name="Line 103"/>
              <p:cNvSpPr>
                <a:spLocks noChangeShapeType="1"/>
              </p:cNvSpPr>
              <p:nvPr/>
            </p:nvSpPr>
            <p:spPr bwMode="auto">
              <a:xfrm flipV="1">
                <a:off x="6662738" y="6038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6" name="Line 104"/>
              <p:cNvSpPr>
                <a:spLocks noChangeShapeType="1"/>
              </p:cNvSpPr>
              <p:nvPr/>
            </p:nvSpPr>
            <p:spPr bwMode="auto">
              <a:xfrm flipV="1">
                <a:off x="6677026" y="60198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7" name="Line 105"/>
              <p:cNvSpPr>
                <a:spLocks noChangeShapeType="1"/>
              </p:cNvSpPr>
              <p:nvPr/>
            </p:nvSpPr>
            <p:spPr bwMode="auto">
              <a:xfrm flipV="1">
                <a:off x="6691313" y="60007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8" name="Line 106"/>
              <p:cNvSpPr>
                <a:spLocks noChangeShapeType="1"/>
              </p:cNvSpPr>
              <p:nvPr/>
            </p:nvSpPr>
            <p:spPr bwMode="auto">
              <a:xfrm flipV="1">
                <a:off x="6705601" y="5980113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311" name="Straight Arrow Connector 310"/>
            <p:cNvCxnSpPr/>
            <p:nvPr/>
          </p:nvCxnSpPr>
          <p:spPr>
            <a:xfrm flipV="1">
              <a:off x="2629351" y="2692263"/>
              <a:ext cx="4261525" cy="820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586" name="Object 2"/>
            <p:cNvGraphicFramePr>
              <a:graphicFrameLocks noChangeAspect="1"/>
            </p:cNvGraphicFramePr>
            <p:nvPr/>
          </p:nvGraphicFramePr>
          <p:xfrm>
            <a:off x="4858559" y="2775826"/>
            <a:ext cx="278306" cy="682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400" imgH="393480" progId="Equation.3">
                    <p:embed/>
                  </p:oleObj>
                </mc:Choice>
                <mc:Fallback>
                  <p:oleObj name="Equation" r:id="rId2" imgW="266400" imgH="393480" progId="Equation.3">
                    <p:embed/>
                    <p:pic>
                      <p:nvPicPr>
                        <p:cNvPr id="6758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559" y="2775826"/>
                          <a:ext cx="278306" cy="682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8" name="Object 4"/>
            <p:cNvGraphicFramePr>
              <a:graphicFrameLocks noChangeAspect="1"/>
            </p:cNvGraphicFramePr>
            <p:nvPr/>
          </p:nvGraphicFramePr>
          <p:xfrm>
            <a:off x="4787447" y="6117696"/>
            <a:ext cx="277813" cy="68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393480" progId="Equation.3">
                    <p:embed/>
                  </p:oleObj>
                </mc:Choice>
                <mc:Fallback>
                  <p:oleObj name="Equation" r:id="rId4" imgW="266400" imgH="393480" progId="Equation.3">
                    <p:embed/>
                    <p:pic>
                      <p:nvPicPr>
                        <p:cNvPr id="6758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447" y="6117696"/>
                          <a:ext cx="277813" cy="681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7314749" y="3187634"/>
            <a:ext cx="2143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400" imgH="393480" progId="Equation.3">
                    <p:embed/>
                  </p:oleObj>
                </mc:Choice>
                <mc:Fallback>
                  <p:oleObj name="Equation" r:id="rId6" imgW="266400" imgH="393480" progId="Equation.3">
                    <p:embed/>
                    <p:pic>
                      <p:nvPicPr>
                        <p:cNvPr id="675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4749" y="3187634"/>
                          <a:ext cx="214313" cy="528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5" name="Straight Arrow Connector 324"/>
            <p:cNvCxnSpPr/>
            <p:nvPr/>
          </p:nvCxnSpPr>
          <p:spPr>
            <a:xfrm flipV="1">
              <a:off x="2791370" y="5576635"/>
              <a:ext cx="692845" cy="10936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590" name="Object 6"/>
            <p:cNvGraphicFramePr>
              <a:graphicFrameLocks noChangeAspect="1"/>
            </p:cNvGraphicFramePr>
            <p:nvPr/>
          </p:nvGraphicFramePr>
          <p:xfrm>
            <a:off x="7071030" y="5288669"/>
            <a:ext cx="215165" cy="527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393480" progId="Equation.3">
                    <p:embed/>
                  </p:oleObj>
                </mc:Choice>
                <mc:Fallback>
                  <p:oleObj name="Equation" r:id="rId8" imgW="266400" imgH="393480" progId="Equation.3">
                    <p:embed/>
                    <p:pic>
                      <p:nvPicPr>
                        <p:cNvPr id="6759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1030" y="5288669"/>
                          <a:ext cx="215165" cy="5274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7" name="Rectangle 41"/>
            <p:cNvSpPr>
              <a:spLocks noChangeArrowheads="1"/>
            </p:cNvSpPr>
            <p:nvPr/>
          </p:nvSpPr>
          <p:spPr bwMode="auto">
            <a:xfrm>
              <a:off x="2390196" y="458395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598" name="Rectangle 41"/>
            <p:cNvSpPr>
              <a:spLocks noChangeArrowheads="1"/>
            </p:cNvSpPr>
            <p:nvPr/>
          </p:nvSpPr>
          <p:spPr bwMode="auto">
            <a:xfrm>
              <a:off x="4393167" y="48561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599" name="Rectangle 41"/>
            <p:cNvSpPr>
              <a:spLocks noChangeArrowheads="1"/>
            </p:cNvSpPr>
            <p:nvPr/>
          </p:nvSpPr>
          <p:spPr bwMode="auto">
            <a:xfrm>
              <a:off x="2939971" y="507401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600" name="Line 168"/>
            <p:cNvSpPr>
              <a:spLocks noChangeShapeType="1"/>
            </p:cNvSpPr>
            <p:nvPr/>
          </p:nvSpPr>
          <p:spPr bwMode="auto">
            <a:xfrm>
              <a:off x="4514981" y="1511671"/>
              <a:ext cx="44450" cy="1588"/>
            </a:xfrm>
            <a:prstGeom prst="line">
              <a:avLst/>
            </a:prstGeom>
            <a:noFill/>
            <a:ln w="2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Rectangle 39"/>
            <p:cNvSpPr>
              <a:spLocks noChangeArrowheads="1"/>
            </p:cNvSpPr>
            <p:nvPr/>
          </p:nvSpPr>
          <p:spPr bwMode="auto">
            <a:xfrm>
              <a:off x="1060326" y="491392"/>
              <a:ext cx="4604748" cy="801062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61870" y="269937"/>
              <a:ext cx="1667089" cy="1257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7603" name="Rectangle 45"/>
            <p:cNvSpPr>
              <a:spLocks noChangeArrowheads="1"/>
            </p:cNvSpPr>
            <p:nvPr/>
          </p:nvSpPr>
          <p:spPr bwMode="auto">
            <a:xfrm>
              <a:off x="2374315" y="469281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	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379339" y="386004"/>
              <a:ext cx="4620986" cy="1028700"/>
              <a:chOff x="1098455" y="1454019"/>
              <a:chExt cx="7727044" cy="1028700"/>
            </a:xfrm>
          </p:grpSpPr>
          <p:sp>
            <p:nvSpPr>
              <p:cNvPr id="67909" name="Rectangle 43"/>
              <p:cNvSpPr>
                <a:spLocks noChangeArrowheads="1"/>
              </p:cNvSpPr>
              <p:nvPr/>
            </p:nvSpPr>
            <p:spPr bwMode="auto">
              <a:xfrm>
                <a:off x="1098455" y="2350456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7910" name="Rectangle 42"/>
              <p:cNvSpPr>
                <a:spLocks noChangeArrowheads="1"/>
              </p:cNvSpPr>
              <p:nvPr/>
            </p:nvSpPr>
            <p:spPr bwMode="auto">
              <a:xfrm>
                <a:off x="1098455" y="1454019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pic>
          <p:nvPicPr>
            <p:cNvPr id="67605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28901" y="1651681"/>
              <a:ext cx="4278086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606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64279" y="3380241"/>
              <a:ext cx="4226378" cy="104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607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717573" y="4941281"/>
              <a:ext cx="4320041" cy="116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-3386667" y="1894716"/>
              <a:ext cx="13264233" cy="577552"/>
              <a:chOff x="5281613" y="5646738"/>
              <a:chExt cx="1438276" cy="628649"/>
            </a:xfrm>
          </p:grpSpPr>
          <p:sp>
            <p:nvSpPr>
              <p:cNvPr id="67811" name="Line 9"/>
              <p:cNvSpPr>
                <a:spLocks noChangeShapeType="1"/>
              </p:cNvSpPr>
              <p:nvPr/>
            </p:nvSpPr>
            <p:spPr bwMode="auto">
              <a:xfrm flipV="1">
                <a:off x="5281613" y="5940425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2" name="Line 10"/>
              <p:cNvSpPr>
                <a:spLocks noChangeShapeType="1"/>
              </p:cNvSpPr>
              <p:nvPr/>
            </p:nvSpPr>
            <p:spPr bwMode="auto">
              <a:xfrm flipV="1">
                <a:off x="5295901" y="59213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3" name="Line 11"/>
              <p:cNvSpPr>
                <a:spLocks noChangeShapeType="1"/>
              </p:cNvSpPr>
              <p:nvPr/>
            </p:nvSpPr>
            <p:spPr bwMode="auto">
              <a:xfrm flipV="1">
                <a:off x="5310188" y="5900738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4" name="Line 12"/>
              <p:cNvSpPr>
                <a:spLocks noChangeShapeType="1"/>
              </p:cNvSpPr>
              <p:nvPr/>
            </p:nvSpPr>
            <p:spPr bwMode="auto">
              <a:xfrm flipV="1">
                <a:off x="5324476" y="58816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5" name="Line 13"/>
              <p:cNvSpPr>
                <a:spLocks noChangeShapeType="1"/>
              </p:cNvSpPr>
              <p:nvPr/>
            </p:nvSpPr>
            <p:spPr bwMode="auto">
              <a:xfrm flipV="1">
                <a:off x="5338763" y="5862638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6" name="Line 14"/>
              <p:cNvSpPr>
                <a:spLocks noChangeShapeType="1"/>
              </p:cNvSpPr>
              <p:nvPr/>
            </p:nvSpPr>
            <p:spPr bwMode="auto">
              <a:xfrm flipV="1">
                <a:off x="5354638" y="58451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7" name="Line 15"/>
              <p:cNvSpPr>
                <a:spLocks noChangeShapeType="1"/>
              </p:cNvSpPr>
              <p:nvPr/>
            </p:nvSpPr>
            <p:spPr bwMode="auto">
              <a:xfrm flipV="1">
                <a:off x="5368926" y="58261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8" name="Line 16"/>
              <p:cNvSpPr>
                <a:spLocks noChangeShapeType="1"/>
              </p:cNvSpPr>
              <p:nvPr/>
            </p:nvSpPr>
            <p:spPr bwMode="auto">
              <a:xfrm flipV="1">
                <a:off x="5383213" y="5808663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9" name="Line 17"/>
              <p:cNvSpPr>
                <a:spLocks noChangeShapeType="1"/>
              </p:cNvSpPr>
              <p:nvPr/>
            </p:nvSpPr>
            <p:spPr bwMode="auto">
              <a:xfrm flipV="1">
                <a:off x="5397501" y="57912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0" name="Line 18"/>
              <p:cNvSpPr>
                <a:spLocks noChangeShapeType="1"/>
              </p:cNvSpPr>
              <p:nvPr/>
            </p:nvSpPr>
            <p:spPr bwMode="auto">
              <a:xfrm flipV="1">
                <a:off x="5413376" y="57753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1" name="Line 19"/>
              <p:cNvSpPr>
                <a:spLocks noChangeShapeType="1"/>
              </p:cNvSpPr>
              <p:nvPr/>
            </p:nvSpPr>
            <p:spPr bwMode="auto">
              <a:xfrm flipV="1">
                <a:off x="5427663" y="575945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2" name="Line 20"/>
              <p:cNvSpPr>
                <a:spLocks noChangeShapeType="1"/>
              </p:cNvSpPr>
              <p:nvPr/>
            </p:nvSpPr>
            <p:spPr bwMode="auto">
              <a:xfrm flipV="1">
                <a:off x="5441951" y="57451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3" name="Line 21"/>
              <p:cNvSpPr>
                <a:spLocks noChangeShapeType="1"/>
              </p:cNvSpPr>
              <p:nvPr/>
            </p:nvSpPr>
            <p:spPr bwMode="auto">
              <a:xfrm flipV="1">
                <a:off x="5457826" y="57308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4" name="Line 22"/>
              <p:cNvSpPr>
                <a:spLocks noChangeShapeType="1"/>
              </p:cNvSpPr>
              <p:nvPr/>
            </p:nvSpPr>
            <p:spPr bwMode="auto">
              <a:xfrm flipV="1">
                <a:off x="5472113" y="57181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5" name="Line 23"/>
              <p:cNvSpPr>
                <a:spLocks noChangeShapeType="1"/>
              </p:cNvSpPr>
              <p:nvPr/>
            </p:nvSpPr>
            <p:spPr bwMode="auto">
              <a:xfrm flipV="1">
                <a:off x="5486401" y="57054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6" name="Line 25"/>
              <p:cNvSpPr>
                <a:spLocks noChangeShapeType="1"/>
              </p:cNvSpPr>
              <p:nvPr/>
            </p:nvSpPr>
            <p:spPr bwMode="auto">
              <a:xfrm flipV="1">
                <a:off x="5514976" y="5684838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7" name="Line 26"/>
              <p:cNvSpPr>
                <a:spLocks noChangeShapeType="1"/>
              </p:cNvSpPr>
              <p:nvPr/>
            </p:nvSpPr>
            <p:spPr bwMode="auto">
              <a:xfrm flipV="1">
                <a:off x="5530851" y="5675313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8" name="Line 27"/>
              <p:cNvSpPr>
                <a:spLocks noChangeShapeType="1"/>
              </p:cNvSpPr>
              <p:nvPr/>
            </p:nvSpPr>
            <p:spPr bwMode="auto">
              <a:xfrm flipV="1">
                <a:off x="5545138" y="566737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9" name="Line 28"/>
              <p:cNvSpPr>
                <a:spLocks noChangeShapeType="1"/>
              </p:cNvSpPr>
              <p:nvPr/>
            </p:nvSpPr>
            <p:spPr bwMode="auto">
              <a:xfrm flipV="1">
                <a:off x="5559426" y="5661025"/>
                <a:ext cx="15875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0" name="Line 29"/>
              <p:cNvSpPr>
                <a:spLocks noChangeShapeType="1"/>
              </p:cNvSpPr>
              <p:nvPr/>
            </p:nvSpPr>
            <p:spPr bwMode="auto">
              <a:xfrm flipV="1">
                <a:off x="5575301" y="5656263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1" name="Line 30"/>
              <p:cNvSpPr>
                <a:spLocks noChangeShapeType="1"/>
              </p:cNvSpPr>
              <p:nvPr/>
            </p:nvSpPr>
            <p:spPr bwMode="auto">
              <a:xfrm flipV="1">
                <a:off x="5589588" y="5651500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2" name="Line 31"/>
              <p:cNvSpPr>
                <a:spLocks noChangeShapeType="1"/>
              </p:cNvSpPr>
              <p:nvPr/>
            </p:nvSpPr>
            <p:spPr bwMode="auto">
              <a:xfrm flipV="1">
                <a:off x="5603876" y="56499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3" name="Line 32"/>
              <p:cNvSpPr>
                <a:spLocks noChangeShapeType="1"/>
              </p:cNvSpPr>
              <p:nvPr/>
            </p:nvSpPr>
            <p:spPr bwMode="auto">
              <a:xfrm flipV="1">
                <a:off x="5618163" y="5648325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4" name="Line 33"/>
              <p:cNvSpPr>
                <a:spLocks noChangeShapeType="1"/>
              </p:cNvSpPr>
              <p:nvPr/>
            </p:nvSpPr>
            <p:spPr bwMode="auto">
              <a:xfrm flipV="1">
                <a:off x="5634038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5" name="Line 34"/>
              <p:cNvSpPr>
                <a:spLocks noChangeShapeType="1"/>
              </p:cNvSpPr>
              <p:nvPr/>
            </p:nvSpPr>
            <p:spPr bwMode="auto">
              <a:xfrm>
                <a:off x="5648326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6" name="Line 35"/>
              <p:cNvSpPr>
                <a:spLocks noChangeShapeType="1"/>
              </p:cNvSpPr>
              <p:nvPr/>
            </p:nvSpPr>
            <p:spPr bwMode="auto">
              <a:xfrm>
                <a:off x="5662613" y="5648325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7" name="Line 36"/>
              <p:cNvSpPr>
                <a:spLocks noChangeShapeType="1"/>
              </p:cNvSpPr>
              <p:nvPr/>
            </p:nvSpPr>
            <p:spPr bwMode="auto">
              <a:xfrm>
                <a:off x="5676901" y="56499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8" name="Line 37"/>
              <p:cNvSpPr>
                <a:spLocks noChangeShapeType="1"/>
              </p:cNvSpPr>
              <p:nvPr/>
            </p:nvSpPr>
            <p:spPr bwMode="auto">
              <a:xfrm>
                <a:off x="5692776" y="56546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9" name="Line 38"/>
              <p:cNvSpPr>
                <a:spLocks noChangeShapeType="1"/>
              </p:cNvSpPr>
              <p:nvPr/>
            </p:nvSpPr>
            <p:spPr bwMode="auto">
              <a:xfrm>
                <a:off x="5707063" y="5659438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0" name="Line 39"/>
              <p:cNvSpPr>
                <a:spLocks noChangeShapeType="1"/>
              </p:cNvSpPr>
              <p:nvPr/>
            </p:nvSpPr>
            <p:spPr bwMode="auto">
              <a:xfrm>
                <a:off x="5721351" y="566420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1" name="Line 40"/>
              <p:cNvSpPr>
                <a:spLocks noChangeShapeType="1"/>
              </p:cNvSpPr>
              <p:nvPr/>
            </p:nvSpPr>
            <p:spPr bwMode="auto">
              <a:xfrm>
                <a:off x="5735638" y="567213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2" name="Line 41"/>
              <p:cNvSpPr>
                <a:spLocks noChangeShapeType="1"/>
              </p:cNvSpPr>
              <p:nvPr/>
            </p:nvSpPr>
            <p:spPr bwMode="auto">
              <a:xfrm>
                <a:off x="5751513" y="5680075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3" name="Line 42"/>
              <p:cNvSpPr>
                <a:spLocks noChangeShapeType="1"/>
              </p:cNvSpPr>
              <p:nvPr/>
            </p:nvSpPr>
            <p:spPr bwMode="auto">
              <a:xfrm>
                <a:off x="5765801" y="5689600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4" name="Line 43"/>
              <p:cNvSpPr>
                <a:spLocks noChangeShapeType="1"/>
              </p:cNvSpPr>
              <p:nvPr/>
            </p:nvSpPr>
            <p:spPr bwMode="auto">
              <a:xfrm>
                <a:off x="5780088" y="56991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5" name="Line 44"/>
              <p:cNvSpPr>
                <a:spLocks noChangeShapeType="1"/>
              </p:cNvSpPr>
              <p:nvPr/>
            </p:nvSpPr>
            <p:spPr bwMode="auto">
              <a:xfrm>
                <a:off x="5794376" y="5711825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6" name="Line 45"/>
              <p:cNvSpPr>
                <a:spLocks noChangeShapeType="1"/>
              </p:cNvSpPr>
              <p:nvPr/>
            </p:nvSpPr>
            <p:spPr bwMode="auto">
              <a:xfrm>
                <a:off x="5810251" y="57245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7" name="Line 46"/>
              <p:cNvSpPr>
                <a:spLocks noChangeShapeType="1"/>
              </p:cNvSpPr>
              <p:nvPr/>
            </p:nvSpPr>
            <p:spPr bwMode="auto">
              <a:xfrm>
                <a:off x="5824538" y="573722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8" name="Line 47"/>
              <p:cNvSpPr>
                <a:spLocks noChangeShapeType="1"/>
              </p:cNvSpPr>
              <p:nvPr/>
            </p:nvSpPr>
            <p:spPr bwMode="auto">
              <a:xfrm>
                <a:off x="5838826" y="575151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9" name="Line 48"/>
              <p:cNvSpPr>
                <a:spLocks noChangeShapeType="1"/>
              </p:cNvSpPr>
              <p:nvPr/>
            </p:nvSpPr>
            <p:spPr bwMode="auto">
              <a:xfrm>
                <a:off x="5853113" y="5767388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0" name="Line 49"/>
              <p:cNvSpPr>
                <a:spLocks noChangeShapeType="1"/>
              </p:cNvSpPr>
              <p:nvPr/>
            </p:nvSpPr>
            <p:spPr bwMode="auto">
              <a:xfrm>
                <a:off x="5868988" y="57832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1" name="Line 50"/>
              <p:cNvSpPr>
                <a:spLocks noChangeShapeType="1"/>
              </p:cNvSpPr>
              <p:nvPr/>
            </p:nvSpPr>
            <p:spPr bwMode="auto">
              <a:xfrm>
                <a:off x="5883276" y="57991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2" name="Line 51"/>
              <p:cNvSpPr>
                <a:spLocks noChangeShapeType="1"/>
              </p:cNvSpPr>
              <p:nvPr/>
            </p:nvSpPr>
            <p:spPr bwMode="auto">
              <a:xfrm>
                <a:off x="5897563" y="581660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3" name="Line 52"/>
              <p:cNvSpPr>
                <a:spLocks noChangeShapeType="1"/>
              </p:cNvSpPr>
              <p:nvPr/>
            </p:nvSpPr>
            <p:spPr bwMode="auto">
              <a:xfrm>
                <a:off x="5911851" y="5834063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4" name="Line 53"/>
              <p:cNvSpPr>
                <a:spLocks noChangeShapeType="1"/>
              </p:cNvSpPr>
              <p:nvPr/>
            </p:nvSpPr>
            <p:spPr bwMode="auto">
              <a:xfrm>
                <a:off x="5927726" y="58531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5" name="Line 54"/>
              <p:cNvSpPr>
                <a:spLocks noChangeShapeType="1"/>
              </p:cNvSpPr>
              <p:nvPr/>
            </p:nvSpPr>
            <p:spPr bwMode="auto">
              <a:xfrm>
                <a:off x="5942013" y="587216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6" name="Line 55"/>
              <p:cNvSpPr>
                <a:spLocks noChangeShapeType="1"/>
              </p:cNvSpPr>
              <p:nvPr/>
            </p:nvSpPr>
            <p:spPr bwMode="auto">
              <a:xfrm>
                <a:off x="5956301" y="5891213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7" name="Line 56"/>
              <p:cNvSpPr>
                <a:spLocks noChangeShapeType="1"/>
              </p:cNvSpPr>
              <p:nvPr/>
            </p:nvSpPr>
            <p:spPr bwMode="auto">
              <a:xfrm>
                <a:off x="5972176" y="5911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8" name="Line 57"/>
              <p:cNvSpPr>
                <a:spLocks noChangeShapeType="1"/>
              </p:cNvSpPr>
              <p:nvPr/>
            </p:nvSpPr>
            <p:spPr bwMode="auto">
              <a:xfrm>
                <a:off x="5986463" y="59309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9" name="Line 58"/>
              <p:cNvSpPr>
                <a:spLocks noChangeShapeType="1"/>
              </p:cNvSpPr>
              <p:nvPr/>
            </p:nvSpPr>
            <p:spPr bwMode="auto">
              <a:xfrm>
                <a:off x="6000751" y="5949950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0" name="Line 59"/>
              <p:cNvSpPr>
                <a:spLocks noChangeShapeType="1"/>
              </p:cNvSpPr>
              <p:nvPr/>
            </p:nvSpPr>
            <p:spPr bwMode="auto">
              <a:xfrm>
                <a:off x="6015038" y="59705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1" name="Line 60"/>
              <p:cNvSpPr>
                <a:spLocks noChangeShapeType="1"/>
              </p:cNvSpPr>
              <p:nvPr/>
            </p:nvSpPr>
            <p:spPr bwMode="auto">
              <a:xfrm>
                <a:off x="6029326" y="5989638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2" name="Line 61"/>
              <p:cNvSpPr>
                <a:spLocks noChangeShapeType="1"/>
              </p:cNvSpPr>
              <p:nvPr/>
            </p:nvSpPr>
            <p:spPr bwMode="auto">
              <a:xfrm>
                <a:off x="6045201" y="60102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3" name="Line 62"/>
              <p:cNvSpPr>
                <a:spLocks noChangeShapeType="1"/>
              </p:cNvSpPr>
              <p:nvPr/>
            </p:nvSpPr>
            <p:spPr bwMode="auto">
              <a:xfrm>
                <a:off x="6059488" y="60293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4" name="Line 63"/>
              <p:cNvSpPr>
                <a:spLocks noChangeShapeType="1"/>
              </p:cNvSpPr>
              <p:nvPr/>
            </p:nvSpPr>
            <p:spPr bwMode="auto">
              <a:xfrm>
                <a:off x="6073776" y="6048375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5" name="Line 64"/>
              <p:cNvSpPr>
                <a:spLocks noChangeShapeType="1"/>
              </p:cNvSpPr>
              <p:nvPr/>
            </p:nvSpPr>
            <p:spPr bwMode="auto">
              <a:xfrm>
                <a:off x="6089651" y="60674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6" name="Line 65"/>
              <p:cNvSpPr>
                <a:spLocks noChangeShapeType="1"/>
              </p:cNvSpPr>
              <p:nvPr/>
            </p:nvSpPr>
            <p:spPr bwMode="auto">
              <a:xfrm>
                <a:off x="6103938" y="60864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7" name="Line 66"/>
              <p:cNvSpPr>
                <a:spLocks noChangeShapeType="1"/>
              </p:cNvSpPr>
              <p:nvPr/>
            </p:nvSpPr>
            <p:spPr bwMode="auto">
              <a:xfrm>
                <a:off x="6118226" y="61039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8" name="Line 67"/>
              <p:cNvSpPr>
                <a:spLocks noChangeShapeType="1"/>
              </p:cNvSpPr>
              <p:nvPr/>
            </p:nvSpPr>
            <p:spPr bwMode="auto">
              <a:xfrm>
                <a:off x="6132513" y="61214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9" name="Line 68"/>
              <p:cNvSpPr>
                <a:spLocks noChangeShapeType="1"/>
              </p:cNvSpPr>
              <p:nvPr/>
            </p:nvSpPr>
            <p:spPr bwMode="auto">
              <a:xfrm>
                <a:off x="6148388" y="61388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0" name="Line 69"/>
              <p:cNvSpPr>
                <a:spLocks noChangeShapeType="1"/>
              </p:cNvSpPr>
              <p:nvPr/>
            </p:nvSpPr>
            <p:spPr bwMode="auto">
              <a:xfrm>
                <a:off x="6162676" y="6154738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1" name="Line 70"/>
              <p:cNvSpPr>
                <a:spLocks noChangeShapeType="1"/>
              </p:cNvSpPr>
              <p:nvPr/>
            </p:nvSpPr>
            <p:spPr bwMode="auto">
              <a:xfrm>
                <a:off x="6176963" y="61690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2" name="Line 71"/>
              <p:cNvSpPr>
                <a:spLocks noChangeShapeType="1"/>
              </p:cNvSpPr>
              <p:nvPr/>
            </p:nvSpPr>
            <p:spPr bwMode="auto">
              <a:xfrm>
                <a:off x="6191251" y="618490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3" name="Line 72"/>
              <p:cNvSpPr>
                <a:spLocks noChangeShapeType="1"/>
              </p:cNvSpPr>
              <p:nvPr/>
            </p:nvSpPr>
            <p:spPr bwMode="auto">
              <a:xfrm>
                <a:off x="6205538" y="6197600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4" name="Line 73"/>
              <p:cNvSpPr>
                <a:spLocks noChangeShapeType="1"/>
              </p:cNvSpPr>
              <p:nvPr/>
            </p:nvSpPr>
            <p:spPr bwMode="auto">
              <a:xfrm>
                <a:off x="6221413" y="621030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5" name="Line 74"/>
              <p:cNvSpPr>
                <a:spLocks noChangeShapeType="1"/>
              </p:cNvSpPr>
              <p:nvPr/>
            </p:nvSpPr>
            <p:spPr bwMode="auto">
              <a:xfrm>
                <a:off x="6235701" y="622141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6" name="Line 75"/>
              <p:cNvSpPr>
                <a:spLocks noChangeShapeType="1"/>
              </p:cNvSpPr>
              <p:nvPr/>
            </p:nvSpPr>
            <p:spPr bwMode="auto">
              <a:xfrm>
                <a:off x="6249988" y="6232525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7" name="Line 76"/>
              <p:cNvSpPr>
                <a:spLocks noChangeShapeType="1"/>
              </p:cNvSpPr>
              <p:nvPr/>
            </p:nvSpPr>
            <p:spPr bwMode="auto">
              <a:xfrm>
                <a:off x="6265863" y="624205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8" name="Line 77"/>
              <p:cNvSpPr>
                <a:spLocks noChangeShapeType="1"/>
              </p:cNvSpPr>
              <p:nvPr/>
            </p:nvSpPr>
            <p:spPr bwMode="auto">
              <a:xfrm>
                <a:off x="6280151" y="624998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9" name="Line 78"/>
              <p:cNvSpPr>
                <a:spLocks noChangeShapeType="1"/>
              </p:cNvSpPr>
              <p:nvPr/>
            </p:nvSpPr>
            <p:spPr bwMode="auto">
              <a:xfrm>
                <a:off x="6294438" y="625633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0" name="Line 79"/>
              <p:cNvSpPr>
                <a:spLocks noChangeShapeType="1"/>
              </p:cNvSpPr>
              <p:nvPr/>
            </p:nvSpPr>
            <p:spPr bwMode="auto">
              <a:xfrm>
                <a:off x="6308726" y="6262688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1" name="Line 80"/>
              <p:cNvSpPr>
                <a:spLocks noChangeShapeType="1"/>
              </p:cNvSpPr>
              <p:nvPr/>
            </p:nvSpPr>
            <p:spPr bwMode="auto">
              <a:xfrm>
                <a:off x="6324601" y="6267450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2" name="Line 81"/>
              <p:cNvSpPr>
                <a:spLocks noChangeShapeType="1"/>
              </p:cNvSpPr>
              <p:nvPr/>
            </p:nvSpPr>
            <p:spPr bwMode="auto">
              <a:xfrm>
                <a:off x="6338888" y="6270625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3" name="Line 82"/>
              <p:cNvSpPr>
                <a:spLocks noChangeShapeType="1"/>
              </p:cNvSpPr>
              <p:nvPr/>
            </p:nvSpPr>
            <p:spPr bwMode="auto">
              <a:xfrm>
                <a:off x="6353176" y="6273800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4" name="Line 83"/>
              <p:cNvSpPr>
                <a:spLocks noChangeShapeType="1"/>
              </p:cNvSpPr>
              <p:nvPr/>
            </p:nvSpPr>
            <p:spPr bwMode="auto">
              <a:xfrm flipV="1">
                <a:off x="6367463" y="6273800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5" name="Line 84"/>
              <p:cNvSpPr>
                <a:spLocks noChangeShapeType="1"/>
              </p:cNvSpPr>
              <p:nvPr/>
            </p:nvSpPr>
            <p:spPr bwMode="auto">
              <a:xfrm flipV="1">
                <a:off x="6383338" y="62722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6" name="Line 85"/>
              <p:cNvSpPr>
                <a:spLocks noChangeShapeType="1"/>
              </p:cNvSpPr>
              <p:nvPr/>
            </p:nvSpPr>
            <p:spPr bwMode="auto">
              <a:xfrm flipV="1">
                <a:off x="6397626" y="6269038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7" name="Line 86"/>
              <p:cNvSpPr>
                <a:spLocks noChangeShapeType="1"/>
              </p:cNvSpPr>
              <p:nvPr/>
            </p:nvSpPr>
            <p:spPr bwMode="auto">
              <a:xfrm flipV="1">
                <a:off x="6411913" y="62642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8" name="Line 87"/>
              <p:cNvSpPr>
                <a:spLocks noChangeShapeType="1"/>
              </p:cNvSpPr>
              <p:nvPr/>
            </p:nvSpPr>
            <p:spPr bwMode="auto">
              <a:xfrm flipV="1">
                <a:off x="6426201" y="62595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9" name="Line 88"/>
              <p:cNvSpPr>
                <a:spLocks noChangeShapeType="1"/>
              </p:cNvSpPr>
              <p:nvPr/>
            </p:nvSpPr>
            <p:spPr bwMode="auto">
              <a:xfrm flipV="1">
                <a:off x="6442076" y="6253163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0" name="Line 89"/>
              <p:cNvSpPr>
                <a:spLocks noChangeShapeType="1"/>
              </p:cNvSpPr>
              <p:nvPr/>
            </p:nvSpPr>
            <p:spPr bwMode="auto">
              <a:xfrm flipV="1">
                <a:off x="6456363" y="624522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1" name="Line 90"/>
              <p:cNvSpPr>
                <a:spLocks noChangeShapeType="1"/>
              </p:cNvSpPr>
              <p:nvPr/>
            </p:nvSpPr>
            <p:spPr bwMode="auto">
              <a:xfrm flipV="1">
                <a:off x="6470651" y="623728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2" name="Line 91"/>
              <p:cNvSpPr>
                <a:spLocks noChangeShapeType="1"/>
              </p:cNvSpPr>
              <p:nvPr/>
            </p:nvSpPr>
            <p:spPr bwMode="auto">
              <a:xfrm flipV="1">
                <a:off x="6486526" y="6226175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3" name="Line 92"/>
              <p:cNvSpPr>
                <a:spLocks noChangeShapeType="1"/>
              </p:cNvSpPr>
              <p:nvPr/>
            </p:nvSpPr>
            <p:spPr bwMode="auto">
              <a:xfrm flipV="1">
                <a:off x="6500813" y="62150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4" name="Line 93"/>
              <p:cNvSpPr>
                <a:spLocks noChangeShapeType="1"/>
              </p:cNvSpPr>
              <p:nvPr/>
            </p:nvSpPr>
            <p:spPr bwMode="auto">
              <a:xfrm flipV="1">
                <a:off x="6515101" y="620395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5" name="Line 94"/>
              <p:cNvSpPr>
                <a:spLocks noChangeShapeType="1"/>
              </p:cNvSpPr>
              <p:nvPr/>
            </p:nvSpPr>
            <p:spPr bwMode="auto">
              <a:xfrm flipV="1">
                <a:off x="6529388" y="619125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6" name="Line 95"/>
              <p:cNvSpPr>
                <a:spLocks noChangeShapeType="1"/>
              </p:cNvSpPr>
              <p:nvPr/>
            </p:nvSpPr>
            <p:spPr bwMode="auto">
              <a:xfrm flipV="1">
                <a:off x="6543676" y="61769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7" name="Line 96"/>
              <p:cNvSpPr>
                <a:spLocks noChangeShapeType="1"/>
              </p:cNvSpPr>
              <p:nvPr/>
            </p:nvSpPr>
            <p:spPr bwMode="auto">
              <a:xfrm flipV="1">
                <a:off x="6559551" y="61626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8" name="Line 97"/>
              <p:cNvSpPr>
                <a:spLocks noChangeShapeType="1"/>
              </p:cNvSpPr>
              <p:nvPr/>
            </p:nvSpPr>
            <p:spPr bwMode="auto">
              <a:xfrm flipV="1">
                <a:off x="6573838" y="614680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9" name="Line 98"/>
              <p:cNvSpPr>
                <a:spLocks noChangeShapeType="1"/>
              </p:cNvSpPr>
              <p:nvPr/>
            </p:nvSpPr>
            <p:spPr bwMode="auto">
              <a:xfrm flipV="1">
                <a:off x="6588126" y="61293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0" name="Line 99"/>
              <p:cNvSpPr>
                <a:spLocks noChangeShapeType="1"/>
              </p:cNvSpPr>
              <p:nvPr/>
            </p:nvSpPr>
            <p:spPr bwMode="auto">
              <a:xfrm flipV="1">
                <a:off x="6602413" y="6113463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1" name="Line 100"/>
              <p:cNvSpPr>
                <a:spLocks noChangeShapeType="1"/>
              </p:cNvSpPr>
              <p:nvPr/>
            </p:nvSpPr>
            <p:spPr bwMode="auto">
              <a:xfrm flipV="1">
                <a:off x="6618288" y="60944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2" name="Line 101"/>
              <p:cNvSpPr>
                <a:spLocks noChangeShapeType="1"/>
              </p:cNvSpPr>
              <p:nvPr/>
            </p:nvSpPr>
            <p:spPr bwMode="auto">
              <a:xfrm flipV="1">
                <a:off x="6632576" y="607695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3" name="Line 102"/>
              <p:cNvSpPr>
                <a:spLocks noChangeShapeType="1"/>
              </p:cNvSpPr>
              <p:nvPr/>
            </p:nvSpPr>
            <p:spPr bwMode="auto">
              <a:xfrm flipV="1">
                <a:off x="6646863" y="6057900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4" name="Line 103"/>
              <p:cNvSpPr>
                <a:spLocks noChangeShapeType="1"/>
              </p:cNvSpPr>
              <p:nvPr/>
            </p:nvSpPr>
            <p:spPr bwMode="auto">
              <a:xfrm flipV="1">
                <a:off x="6662738" y="6038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5" name="Line 104"/>
              <p:cNvSpPr>
                <a:spLocks noChangeShapeType="1"/>
              </p:cNvSpPr>
              <p:nvPr/>
            </p:nvSpPr>
            <p:spPr bwMode="auto">
              <a:xfrm flipV="1">
                <a:off x="6677026" y="60198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6" name="Line 105"/>
              <p:cNvSpPr>
                <a:spLocks noChangeShapeType="1"/>
              </p:cNvSpPr>
              <p:nvPr/>
            </p:nvSpPr>
            <p:spPr bwMode="auto">
              <a:xfrm flipV="1">
                <a:off x="6691313" y="60007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7" name="Line 106"/>
              <p:cNvSpPr>
                <a:spLocks noChangeShapeType="1"/>
              </p:cNvSpPr>
              <p:nvPr/>
            </p:nvSpPr>
            <p:spPr bwMode="auto">
              <a:xfrm flipV="1">
                <a:off x="6705601" y="5980113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8" name="Line 24"/>
              <p:cNvSpPr>
                <a:spLocks noChangeShapeType="1"/>
              </p:cNvSpPr>
              <p:nvPr/>
            </p:nvSpPr>
            <p:spPr bwMode="auto">
              <a:xfrm flipV="1">
                <a:off x="5500688" y="56943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" name="Group 112"/>
            <p:cNvGrpSpPr>
              <a:grpSpLocks/>
            </p:cNvGrpSpPr>
            <p:nvPr/>
          </p:nvGrpSpPr>
          <p:grpSpPr bwMode="auto">
            <a:xfrm>
              <a:off x="2775857" y="3575964"/>
              <a:ext cx="5301343" cy="653141"/>
              <a:chOff x="5281613" y="5646738"/>
              <a:chExt cx="1438276" cy="628649"/>
            </a:xfrm>
          </p:grpSpPr>
          <p:sp>
            <p:nvSpPr>
              <p:cNvPr id="67713" name="Line 9"/>
              <p:cNvSpPr>
                <a:spLocks noChangeShapeType="1"/>
              </p:cNvSpPr>
              <p:nvPr/>
            </p:nvSpPr>
            <p:spPr bwMode="auto">
              <a:xfrm flipV="1">
                <a:off x="5281613" y="5940425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4" name="Line 10"/>
              <p:cNvSpPr>
                <a:spLocks noChangeShapeType="1"/>
              </p:cNvSpPr>
              <p:nvPr/>
            </p:nvSpPr>
            <p:spPr bwMode="auto">
              <a:xfrm flipV="1">
                <a:off x="5295901" y="59213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5" name="Line 11"/>
              <p:cNvSpPr>
                <a:spLocks noChangeShapeType="1"/>
              </p:cNvSpPr>
              <p:nvPr/>
            </p:nvSpPr>
            <p:spPr bwMode="auto">
              <a:xfrm flipV="1">
                <a:off x="5310188" y="5900738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6" name="Line 12"/>
              <p:cNvSpPr>
                <a:spLocks noChangeShapeType="1"/>
              </p:cNvSpPr>
              <p:nvPr/>
            </p:nvSpPr>
            <p:spPr bwMode="auto">
              <a:xfrm flipV="1">
                <a:off x="5324476" y="58816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7" name="Line 13"/>
              <p:cNvSpPr>
                <a:spLocks noChangeShapeType="1"/>
              </p:cNvSpPr>
              <p:nvPr/>
            </p:nvSpPr>
            <p:spPr bwMode="auto">
              <a:xfrm flipV="1">
                <a:off x="5338763" y="5862638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8" name="Line 14"/>
              <p:cNvSpPr>
                <a:spLocks noChangeShapeType="1"/>
              </p:cNvSpPr>
              <p:nvPr/>
            </p:nvSpPr>
            <p:spPr bwMode="auto">
              <a:xfrm flipV="1">
                <a:off x="5354638" y="58451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9" name="Line 15"/>
              <p:cNvSpPr>
                <a:spLocks noChangeShapeType="1"/>
              </p:cNvSpPr>
              <p:nvPr/>
            </p:nvSpPr>
            <p:spPr bwMode="auto">
              <a:xfrm flipV="1">
                <a:off x="5368926" y="58261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0" name="Line 16"/>
              <p:cNvSpPr>
                <a:spLocks noChangeShapeType="1"/>
              </p:cNvSpPr>
              <p:nvPr/>
            </p:nvSpPr>
            <p:spPr bwMode="auto">
              <a:xfrm flipV="1">
                <a:off x="5383213" y="5808663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1" name="Line 17"/>
              <p:cNvSpPr>
                <a:spLocks noChangeShapeType="1"/>
              </p:cNvSpPr>
              <p:nvPr/>
            </p:nvSpPr>
            <p:spPr bwMode="auto">
              <a:xfrm flipV="1">
                <a:off x="5397501" y="57912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2" name="Line 18"/>
              <p:cNvSpPr>
                <a:spLocks noChangeShapeType="1"/>
              </p:cNvSpPr>
              <p:nvPr/>
            </p:nvSpPr>
            <p:spPr bwMode="auto">
              <a:xfrm flipV="1">
                <a:off x="5413376" y="57753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3" name="Line 19"/>
              <p:cNvSpPr>
                <a:spLocks noChangeShapeType="1"/>
              </p:cNvSpPr>
              <p:nvPr/>
            </p:nvSpPr>
            <p:spPr bwMode="auto">
              <a:xfrm flipV="1">
                <a:off x="5427663" y="575945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4" name="Line 20"/>
              <p:cNvSpPr>
                <a:spLocks noChangeShapeType="1"/>
              </p:cNvSpPr>
              <p:nvPr/>
            </p:nvSpPr>
            <p:spPr bwMode="auto">
              <a:xfrm flipV="1">
                <a:off x="5441951" y="57451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5" name="Line 21"/>
              <p:cNvSpPr>
                <a:spLocks noChangeShapeType="1"/>
              </p:cNvSpPr>
              <p:nvPr/>
            </p:nvSpPr>
            <p:spPr bwMode="auto">
              <a:xfrm flipV="1">
                <a:off x="5457826" y="57308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6" name="Line 22"/>
              <p:cNvSpPr>
                <a:spLocks noChangeShapeType="1"/>
              </p:cNvSpPr>
              <p:nvPr/>
            </p:nvSpPr>
            <p:spPr bwMode="auto">
              <a:xfrm flipV="1">
                <a:off x="5472113" y="57181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7" name="Line 23"/>
              <p:cNvSpPr>
                <a:spLocks noChangeShapeType="1"/>
              </p:cNvSpPr>
              <p:nvPr/>
            </p:nvSpPr>
            <p:spPr bwMode="auto">
              <a:xfrm flipV="1">
                <a:off x="5486401" y="57054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8" name="Line 24"/>
              <p:cNvSpPr>
                <a:spLocks noChangeShapeType="1"/>
              </p:cNvSpPr>
              <p:nvPr/>
            </p:nvSpPr>
            <p:spPr bwMode="auto">
              <a:xfrm flipV="1">
                <a:off x="5500688" y="56943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9" name="Line 25"/>
              <p:cNvSpPr>
                <a:spLocks noChangeShapeType="1"/>
              </p:cNvSpPr>
              <p:nvPr/>
            </p:nvSpPr>
            <p:spPr bwMode="auto">
              <a:xfrm flipV="1">
                <a:off x="5514976" y="5684838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0" name="Line 26"/>
              <p:cNvSpPr>
                <a:spLocks noChangeShapeType="1"/>
              </p:cNvSpPr>
              <p:nvPr/>
            </p:nvSpPr>
            <p:spPr bwMode="auto">
              <a:xfrm flipV="1">
                <a:off x="5530851" y="5675313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1" name="Line 27"/>
              <p:cNvSpPr>
                <a:spLocks noChangeShapeType="1"/>
              </p:cNvSpPr>
              <p:nvPr/>
            </p:nvSpPr>
            <p:spPr bwMode="auto">
              <a:xfrm flipV="1">
                <a:off x="5545138" y="566737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2" name="Line 28"/>
              <p:cNvSpPr>
                <a:spLocks noChangeShapeType="1"/>
              </p:cNvSpPr>
              <p:nvPr/>
            </p:nvSpPr>
            <p:spPr bwMode="auto">
              <a:xfrm flipV="1">
                <a:off x="5559426" y="5661025"/>
                <a:ext cx="15875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3" name="Line 29"/>
              <p:cNvSpPr>
                <a:spLocks noChangeShapeType="1"/>
              </p:cNvSpPr>
              <p:nvPr/>
            </p:nvSpPr>
            <p:spPr bwMode="auto">
              <a:xfrm flipV="1">
                <a:off x="5575301" y="5656263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4" name="Line 30"/>
              <p:cNvSpPr>
                <a:spLocks noChangeShapeType="1"/>
              </p:cNvSpPr>
              <p:nvPr/>
            </p:nvSpPr>
            <p:spPr bwMode="auto">
              <a:xfrm flipV="1">
                <a:off x="5589588" y="5651500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5" name="Line 31"/>
              <p:cNvSpPr>
                <a:spLocks noChangeShapeType="1"/>
              </p:cNvSpPr>
              <p:nvPr/>
            </p:nvSpPr>
            <p:spPr bwMode="auto">
              <a:xfrm flipV="1">
                <a:off x="5603876" y="56499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6" name="Line 32"/>
              <p:cNvSpPr>
                <a:spLocks noChangeShapeType="1"/>
              </p:cNvSpPr>
              <p:nvPr/>
            </p:nvSpPr>
            <p:spPr bwMode="auto">
              <a:xfrm flipV="1">
                <a:off x="5618163" y="5648325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7" name="Line 33"/>
              <p:cNvSpPr>
                <a:spLocks noChangeShapeType="1"/>
              </p:cNvSpPr>
              <p:nvPr/>
            </p:nvSpPr>
            <p:spPr bwMode="auto">
              <a:xfrm flipV="1">
                <a:off x="5634038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8" name="Line 34"/>
              <p:cNvSpPr>
                <a:spLocks noChangeShapeType="1"/>
              </p:cNvSpPr>
              <p:nvPr/>
            </p:nvSpPr>
            <p:spPr bwMode="auto">
              <a:xfrm>
                <a:off x="5648326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9" name="Line 35"/>
              <p:cNvSpPr>
                <a:spLocks noChangeShapeType="1"/>
              </p:cNvSpPr>
              <p:nvPr/>
            </p:nvSpPr>
            <p:spPr bwMode="auto">
              <a:xfrm>
                <a:off x="5662613" y="5648325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0" name="Line 36"/>
              <p:cNvSpPr>
                <a:spLocks noChangeShapeType="1"/>
              </p:cNvSpPr>
              <p:nvPr/>
            </p:nvSpPr>
            <p:spPr bwMode="auto">
              <a:xfrm>
                <a:off x="5676901" y="56499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1" name="Line 37"/>
              <p:cNvSpPr>
                <a:spLocks noChangeShapeType="1"/>
              </p:cNvSpPr>
              <p:nvPr/>
            </p:nvSpPr>
            <p:spPr bwMode="auto">
              <a:xfrm>
                <a:off x="5692776" y="56546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2" name="Line 38"/>
              <p:cNvSpPr>
                <a:spLocks noChangeShapeType="1"/>
              </p:cNvSpPr>
              <p:nvPr/>
            </p:nvSpPr>
            <p:spPr bwMode="auto">
              <a:xfrm>
                <a:off x="5707063" y="5659438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3" name="Line 39"/>
              <p:cNvSpPr>
                <a:spLocks noChangeShapeType="1"/>
              </p:cNvSpPr>
              <p:nvPr/>
            </p:nvSpPr>
            <p:spPr bwMode="auto">
              <a:xfrm>
                <a:off x="5721351" y="566420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4" name="Line 40"/>
              <p:cNvSpPr>
                <a:spLocks noChangeShapeType="1"/>
              </p:cNvSpPr>
              <p:nvPr/>
            </p:nvSpPr>
            <p:spPr bwMode="auto">
              <a:xfrm>
                <a:off x="5735638" y="567213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5" name="Line 41"/>
              <p:cNvSpPr>
                <a:spLocks noChangeShapeType="1"/>
              </p:cNvSpPr>
              <p:nvPr/>
            </p:nvSpPr>
            <p:spPr bwMode="auto">
              <a:xfrm>
                <a:off x="5751513" y="5680075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6" name="Line 42"/>
              <p:cNvSpPr>
                <a:spLocks noChangeShapeType="1"/>
              </p:cNvSpPr>
              <p:nvPr/>
            </p:nvSpPr>
            <p:spPr bwMode="auto">
              <a:xfrm>
                <a:off x="5765801" y="5689600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7" name="Line 43"/>
              <p:cNvSpPr>
                <a:spLocks noChangeShapeType="1"/>
              </p:cNvSpPr>
              <p:nvPr/>
            </p:nvSpPr>
            <p:spPr bwMode="auto">
              <a:xfrm>
                <a:off x="5780088" y="56991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8" name="Line 44"/>
              <p:cNvSpPr>
                <a:spLocks noChangeShapeType="1"/>
              </p:cNvSpPr>
              <p:nvPr/>
            </p:nvSpPr>
            <p:spPr bwMode="auto">
              <a:xfrm>
                <a:off x="5794376" y="5711825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9" name="Line 45"/>
              <p:cNvSpPr>
                <a:spLocks noChangeShapeType="1"/>
              </p:cNvSpPr>
              <p:nvPr/>
            </p:nvSpPr>
            <p:spPr bwMode="auto">
              <a:xfrm>
                <a:off x="5810251" y="57245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0" name="Line 46"/>
              <p:cNvSpPr>
                <a:spLocks noChangeShapeType="1"/>
              </p:cNvSpPr>
              <p:nvPr/>
            </p:nvSpPr>
            <p:spPr bwMode="auto">
              <a:xfrm>
                <a:off x="5824538" y="573722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1" name="Line 47"/>
              <p:cNvSpPr>
                <a:spLocks noChangeShapeType="1"/>
              </p:cNvSpPr>
              <p:nvPr/>
            </p:nvSpPr>
            <p:spPr bwMode="auto">
              <a:xfrm>
                <a:off x="5838826" y="575151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2" name="Line 48"/>
              <p:cNvSpPr>
                <a:spLocks noChangeShapeType="1"/>
              </p:cNvSpPr>
              <p:nvPr/>
            </p:nvSpPr>
            <p:spPr bwMode="auto">
              <a:xfrm>
                <a:off x="5853113" y="5767388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3" name="Line 49"/>
              <p:cNvSpPr>
                <a:spLocks noChangeShapeType="1"/>
              </p:cNvSpPr>
              <p:nvPr/>
            </p:nvSpPr>
            <p:spPr bwMode="auto">
              <a:xfrm>
                <a:off x="5868988" y="57832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4" name="Line 50"/>
              <p:cNvSpPr>
                <a:spLocks noChangeShapeType="1"/>
              </p:cNvSpPr>
              <p:nvPr/>
            </p:nvSpPr>
            <p:spPr bwMode="auto">
              <a:xfrm>
                <a:off x="5883276" y="57991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5" name="Line 51"/>
              <p:cNvSpPr>
                <a:spLocks noChangeShapeType="1"/>
              </p:cNvSpPr>
              <p:nvPr/>
            </p:nvSpPr>
            <p:spPr bwMode="auto">
              <a:xfrm>
                <a:off x="5897563" y="581660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6" name="Line 52"/>
              <p:cNvSpPr>
                <a:spLocks noChangeShapeType="1"/>
              </p:cNvSpPr>
              <p:nvPr/>
            </p:nvSpPr>
            <p:spPr bwMode="auto">
              <a:xfrm>
                <a:off x="5911851" y="5834063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7" name="Line 53"/>
              <p:cNvSpPr>
                <a:spLocks noChangeShapeType="1"/>
              </p:cNvSpPr>
              <p:nvPr/>
            </p:nvSpPr>
            <p:spPr bwMode="auto">
              <a:xfrm>
                <a:off x="5927726" y="58531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8" name="Line 54"/>
              <p:cNvSpPr>
                <a:spLocks noChangeShapeType="1"/>
              </p:cNvSpPr>
              <p:nvPr/>
            </p:nvSpPr>
            <p:spPr bwMode="auto">
              <a:xfrm>
                <a:off x="5942013" y="587216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9" name="Line 55"/>
              <p:cNvSpPr>
                <a:spLocks noChangeShapeType="1"/>
              </p:cNvSpPr>
              <p:nvPr/>
            </p:nvSpPr>
            <p:spPr bwMode="auto">
              <a:xfrm>
                <a:off x="5956301" y="5891213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0" name="Line 56"/>
              <p:cNvSpPr>
                <a:spLocks noChangeShapeType="1"/>
              </p:cNvSpPr>
              <p:nvPr/>
            </p:nvSpPr>
            <p:spPr bwMode="auto">
              <a:xfrm>
                <a:off x="5972176" y="5911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1" name="Line 57"/>
              <p:cNvSpPr>
                <a:spLocks noChangeShapeType="1"/>
              </p:cNvSpPr>
              <p:nvPr/>
            </p:nvSpPr>
            <p:spPr bwMode="auto">
              <a:xfrm>
                <a:off x="5986463" y="59309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2" name="Line 58"/>
              <p:cNvSpPr>
                <a:spLocks noChangeShapeType="1"/>
              </p:cNvSpPr>
              <p:nvPr/>
            </p:nvSpPr>
            <p:spPr bwMode="auto">
              <a:xfrm>
                <a:off x="6000751" y="5949950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3" name="Line 59"/>
              <p:cNvSpPr>
                <a:spLocks noChangeShapeType="1"/>
              </p:cNvSpPr>
              <p:nvPr/>
            </p:nvSpPr>
            <p:spPr bwMode="auto">
              <a:xfrm>
                <a:off x="6015038" y="59705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4" name="Line 60"/>
              <p:cNvSpPr>
                <a:spLocks noChangeShapeType="1"/>
              </p:cNvSpPr>
              <p:nvPr/>
            </p:nvSpPr>
            <p:spPr bwMode="auto">
              <a:xfrm>
                <a:off x="6029326" y="5989638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5" name="Line 61"/>
              <p:cNvSpPr>
                <a:spLocks noChangeShapeType="1"/>
              </p:cNvSpPr>
              <p:nvPr/>
            </p:nvSpPr>
            <p:spPr bwMode="auto">
              <a:xfrm>
                <a:off x="6045201" y="60102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6" name="Line 62"/>
              <p:cNvSpPr>
                <a:spLocks noChangeShapeType="1"/>
              </p:cNvSpPr>
              <p:nvPr/>
            </p:nvSpPr>
            <p:spPr bwMode="auto">
              <a:xfrm>
                <a:off x="6059488" y="60293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7" name="Line 63"/>
              <p:cNvSpPr>
                <a:spLocks noChangeShapeType="1"/>
              </p:cNvSpPr>
              <p:nvPr/>
            </p:nvSpPr>
            <p:spPr bwMode="auto">
              <a:xfrm>
                <a:off x="6073776" y="6048375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8" name="Line 64"/>
              <p:cNvSpPr>
                <a:spLocks noChangeShapeType="1"/>
              </p:cNvSpPr>
              <p:nvPr/>
            </p:nvSpPr>
            <p:spPr bwMode="auto">
              <a:xfrm>
                <a:off x="6089651" y="60674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9" name="Line 65"/>
              <p:cNvSpPr>
                <a:spLocks noChangeShapeType="1"/>
              </p:cNvSpPr>
              <p:nvPr/>
            </p:nvSpPr>
            <p:spPr bwMode="auto">
              <a:xfrm>
                <a:off x="6103938" y="60864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0" name="Line 66"/>
              <p:cNvSpPr>
                <a:spLocks noChangeShapeType="1"/>
              </p:cNvSpPr>
              <p:nvPr/>
            </p:nvSpPr>
            <p:spPr bwMode="auto">
              <a:xfrm>
                <a:off x="6118226" y="61039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1" name="Line 67"/>
              <p:cNvSpPr>
                <a:spLocks noChangeShapeType="1"/>
              </p:cNvSpPr>
              <p:nvPr/>
            </p:nvSpPr>
            <p:spPr bwMode="auto">
              <a:xfrm>
                <a:off x="6132513" y="61214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2" name="Line 68"/>
              <p:cNvSpPr>
                <a:spLocks noChangeShapeType="1"/>
              </p:cNvSpPr>
              <p:nvPr/>
            </p:nvSpPr>
            <p:spPr bwMode="auto">
              <a:xfrm>
                <a:off x="6148388" y="61388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3" name="Line 69"/>
              <p:cNvSpPr>
                <a:spLocks noChangeShapeType="1"/>
              </p:cNvSpPr>
              <p:nvPr/>
            </p:nvSpPr>
            <p:spPr bwMode="auto">
              <a:xfrm>
                <a:off x="6162676" y="6154738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4" name="Line 70"/>
              <p:cNvSpPr>
                <a:spLocks noChangeShapeType="1"/>
              </p:cNvSpPr>
              <p:nvPr/>
            </p:nvSpPr>
            <p:spPr bwMode="auto">
              <a:xfrm>
                <a:off x="6176963" y="61690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5" name="Line 71"/>
              <p:cNvSpPr>
                <a:spLocks noChangeShapeType="1"/>
              </p:cNvSpPr>
              <p:nvPr/>
            </p:nvSpPr>
            <p:spPr bwMode="auto">
              <a:xfrm>
                <a:off x="6191251" y="618490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6" name="Line 72"/>
              <p:cNvSpPr>
                <a:spLocks noChangeShapeType="1"/>
              </p:cNvSpPr>
              <p:nvPr/>
            </p:nvSpPr>
            <p:spPr bwMode="auto">
              <a:xfrm>
                <a:off x="6205538" y="6197600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7" name="Line 73"/>
              <p:cNvSpPr>
                <a:spLocks noChangeShapeType="1"/>
              </p:cNvSpPr>
              <p:nvPr/>
            </p:nvSpPr>
            <p:spPr bwMode="auto">
              <a:xfrm>
                <a:off x="6221413" y="621030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8" name="Line 74"/>
              <p:cNvSpPr>
                <a:spLocks noChangeShapeType="1"/>
              </p:cNvSpPr>
              <p:nvPr/>
            </p:nvSpPr>
            <p:spPr bwMode="auto">
              <a:xfrm>
                <a:off x="6235701" y="622141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9" name="Line 75"/>
              <p:cNvSpPr>
                <a:spLocks noChangeShapeType="1"/>
              </p:cNvSpPr>
              <p:nvPr/>
            </p:nvSpPr>
            <p:spPr bwMode="auto">
              <a:xfrm>
                <a:off x="6249988" y="6232525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0" name="Line 76"/>
              <p:cNvSpPr>
                <a:spLocks noChangeShapeType="1"/>
              </p:cNvSpPr>
              <p:nvPr/>
            </p:nvSpPr>
            <p:spPr bwMode="auto">
              <a:xfrm>
                <a:off x="6265863" y="624205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1" name="Line 77"/>
              <p:cNvSpPr>
                <a:spLocks noChangeShapeType="1"/>
              </p:cNvSpPr>
              <p:nvPr/>
            </p:nvSpPr>
            <p:spPr bwMode="auto">
              <a:xfrm>
                <a:off x="6280151" y="624998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2" name="Line 78"/>
              <p:cNvSpPr>
                <a:spLocks noChangeShapeType="1"/>
              </p:cNvSpPr>
              <p:nvPr/>
            </p:nvSpPr>
            <p:spPr bwMode="auto">
              <a:xfrm>
                <a:off x="6294438" y="625633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3" name="Line 79"/>
              <p:cNvSpPr>
                <a:spLocks noChangeShapeType="1"/>
              </p:cNvSpPr>
              <p:nvPr/>
            </p:nvSpPr>
            <p:spPr bwMode="auto">
              <a:xfrm>
                <a:off x="6308726" y="6262688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4" name="Line 80"/>
              <p:cNvSpPr>
                <a:spLocks noChangeShapeType="1"/>
              </p:cNvSpPr>
              <p:nvPr/>
            </p:nvSpPr>
            <p:spPr bwMode="auto">
              <a:xfrm>
                <a:off x="6324601" y="6267450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5" name="Line 81"/>
              <p:cNvSpPr>
                <a:spLocks noChangeShapeType="1"/>
              </p:cNvSpPr>
              <p:nvPr/>
            </p:nvSpPr>
            <p:spPr bwMode="auto">
              <a:xfrm>
                <a:off x="6338888" y="6270625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6" name="Line 82"/>
              <p:cNvSpPr>
                <a:spLocks noChangeShapeType="1"/>
              </p:cNvSpPr>
              <p:nvPr/>
            </p:nvSpPr>
            <p:spPr bwMode="auto">
              <a:xfrm>
                <a:off x="6353176" y="6273800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7" name="Line 83"/>
              <p:cNvSpPr>
                <a:spLocks noChangeShapeType="1"/>
              </p:cNvSpPr>
              <p:nvPr/>
            </p:nvSpPr>
            <p:spPr bwMode="auto">
              <a:xfrm flipV="1">
                <a:off x="6367463" y="6273800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8" name="Line 84"/>
              <p:cNvSpPr>
                <a:spLocks noChangeShapeType="1"/>
              </p:cNvSpPr>
              <p:nvPr/>
            </p:nvSpPr>
            <p:spPr bwMode="auto">
              <a:xfrm flipV="1">
                <a:off x="6383338" y="62722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9" name="Line 85"/>
              <p:cNvSpPr>
                <a:spLocks noChangeShapeType="1"/>
              </p:cNvSpPr>
              <p:nvPr/>
            </p:nvSpPr>
            <p:spPr bwMode="auto">
              <a:xfrm flipV="1">
                <a:off x="6397626" y="6269038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0" name="Line 86"/>
              <p:cNvSpPr>
                <a:spLocks noChangeShapeType="1"/>
              </p:cNvSpPr>
              <p:nvPr/>
            </p:nvSpPr>
            <p:spPr bwMode="auto">
              <a:xfrm flipV="1">
                <a:off x="6411913" y="62642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1" name="Line 87"/>
              <p:cNvSpPr>
                <a:spLocks noChangeShapeType="1"/>
              </p:cNvSpPr>
              <p:nvPr/>
            </p:nvSpPr>
            <p:spPr bwMode="auto">
              <a:xfrm flipV="1">
                <a:off x="6426201" y="62595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2" name="Line 88"/>
              <p:cNvSpPr>
                <a:spLocks noChangeShapeType="1"/>
              </p:cNvSpPr>
              <p:nvPr/>
            </p:nvSpPr>
            <p:spPr bwMode="auto">
              <a:xfrm flipV="1">
                <a:off x="6442076" y="6253163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3" name="Line 89"/>
              <p:cNvSpPr>
                <a:spLocks noChangeShapeType="1"/>
              </p:cNvSpPr>
              <p:nvPr/>
            </p:nvSpPr>
            <p:spPr bwMode="auto">
              <a:xfrm flipV="1">
                <a:off x="6456363" y="624522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4" name="Line 90"/>
              <p:cNvSpPr>
                <a:spLocks noChangeShapeType="1"/>
              </p:cNvSpPr>
              <p:nvPr/>
            </p:nvSpPr>
            <p:spPr bwMode="auto">
              <a:xfrm flipV="1">
                <a:off x="6470651" y="623728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5" name="Line 91"/>
              <p:cNvSpPr>
                <a:spLocks noChangeShapeType="1"/>
              </p:cNvSpPr>
              <p:nvPr/>
            </p:nvSpPr>
            <p:spPr bwMode="auto">
              <a:xfrm flipV="1">
                <a:off x="6486526" y="6226175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6" name="Line 92"/>
              <p:cNvSpPr>
                <a:spLocks noChangeShapeType="1"/>
              </p:cNvSpPr>
              <p:nvPr/>
            </p:nvSpPr>
            <p:spPr bwMode="auto">
              <a:xfrm flipV="1">
                <a:off x="6500813" y="62150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7" name="Line 93"/>
              <p:cNvSpPr>
                <a:spLocks noChangeShapeType="1"/>
              </p:cNvSpPr>
              <p:nvPr/>
            </p:nvSpPr>
            <p:spPr bwMode="auto">
              <a:xfrm flipV="1">
                <a:off x="6515101" y="620395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8" name="Line 94"/>
              <p:cNvSpPr>
                <a:spLocks noChangeShapeType="1"/>
              </p:cNvSpPr>
              <p:nvPr/>
            </p:nvSpPr>
            <p:spPr bwMode="auto">
              <a:xfrm flipV="1">
                <a:off x="6529388" y="619125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9" name="Line 95"/>
              <p:cNvSpPr>
                <a:spLocks noChangeShapeType="1"/>
              </p:cNvSpPr>
              <p:nvPr/>
            </p:nvSpPr>
            <p:spPr bwMode="auto">
              <a:xfrm flipV="1">
                <a:off x="6543676" y="61769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0" name="Line 96"/>
              <p:cNvSpPr>
                <a:spLocks noChangeShapeType="1"/>
              </p:cNvSpPr>
              <p:nvPr/>
            </p:nvSpPr>
            <p:spPr bwMode="auto">
              <a:xfrm flipV="1">
                <a:off x="6559551" y="61626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1" name="Line 97"/>
              <p:cNvSpPr>
                <a:spLocks noChangeShapeType="1"/>
              </p:cNvSpPr>
              <p:nvPr/>
            </p:nvSpPr>
            <p:spPr bwMode="auto">
              <a:xfrm flipV="1">
                <a:off x="6573838" y="614680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2" name="Line 98"/>
              <p:cNvSpPr>
                <a:spLocks noChangeShapeType="1"/>
              </p:cNvSpPr>
              <p:nvPr/>
            </p:nvSpPr>
            <p:spPr bwMode="auto">
              <a:xfrm flipV="1">
                <a:off x="6588126" y="61293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3" name="Line 99"/>
              <p:cNvSpPr>
                <a:spLocks noChangeShapeType="1"/>
              </p:cNvSpPr>
              <p:nvPr/>
            </p:nvSpPr>
            <p:spPr bwMode="auto">
              <a:xfrm flipV="1">
                <a:off x="6602413" y="6113463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4" name="Line 100"/>
              <p:cNvSpPr>
                <a:spLocks noChangeShapeType="1"/>
              </p:cNvSpPr>
              <p:nvPr/>
            </p:nvSpPr>
            <p:spPr bwMode="auto">
              <a:xfrm flipV="1">
                <a:off x="6618288" y="60944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5" name="Line 101"/>
              <p:cNvSpPr>
                <a:spLocks noChangeShapeType="1"/>
              </p:cNvSpPr>
              <p:nvPr/>
            </p:nvSpPr>
            <p:spPr bwMode="auto">
              <a:xfrm flipV="1">
                <a:off x="6632576" y="607695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6" name="Line 102"/>
              <p:cNvSpPr>
                <a:spLocks noChangeShapeType="1"/>
              </p:cNvSpPr>
              <p:nvPr/>
            </p:nvSpPr>
            <p:spPr bwMode="auto">
              <a:xfrm flipV="1">
                <a:off x="6646863" y="6057900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7" name="Line 103"/>
              <p:cNvSpPr>
                <a:spLocks noChangeShapeType="1"/>
              </p:cNvSpPr>
              <p:nvPr/>
            </p:nvSpPr>
            <p:spPr bwMode="auto">
              <a:xfrm flipV="1">
                <a:off x="6662738" y="6038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8" name="Line 104"/>
              <p:cNvSpPr>
                <a:spLocks noChangeShapeType="1"/>
              </p:cNvSpPr>
              <p:nvPr/>
            </p:nvSpPr>
            <p:spPr bwMode="auto">
              <a:xfrm flipV="1">
                <a:off x="6677026" y="60198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9" name="Line 105"/>
              <p:cNvSpPr>
                <a:spLocks noChangeShapeType="1"/>
              </p:cNvSpPr>
              <p:nvPr/>
            </p:nvSpPr>
            <p:spPr bwMode="auto">
              <a:xfrm flipV="1">
                <a:off x="6691313" y="60007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0" name="Line 106"/>
              <p:cNvSpPr>
                <a:spLocks noChangeShapeType="1"/>
              </p:cNvSpPr>
              <p:nvPr/>
            </p:nvSpPr>
            <p:spPr bwMode="auto">
              <a:xfrm flipV="1">
                <a:off x="6705601" y="5980113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" name="Group 112"/>
            <p:cNvGrpSpPr>
              <a:grpSpLocks/>
            </p:cNvGrpSpPr>
            <p:nvPr/>
          </p:nvGrpSpPr>
          <p:grpSpPr bwMode="auto">
            <a:xfrm>
              <a:off x="2843590" y="5201561"/>
              <a:ext cx="3235477" cy="653141"/>
              <a:chOff x="5281613" y="5646738"/>
              <a:chExt cx="1438276" cy="628649"/>
            </a:xfrm>
          </p:grpSpPr>
          <p:sp>
            <p:nvSpPr>
              <p:cNvPr id="67615" name="Line 9"/>
              <p:cNvSpPr>
                <a:spLocks noChangeShapeType="1"/>
              </p:cNvSpPr>
              <p:nvPr/>
            </p:nvSpPr>
            <p:spPr bwMode="auto">
              <a:xfrm flipV="1">
                <a:off x="5281613" y="5940425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16" name="Line 10"/>
              <p:cNvSpPr>
                <a:spLocks noChangeShapeType="1"/>
              </p:cNvSpPr>
              <p:nvPr/>
            </p:nvSpPr>
            <p:spPr bwMode="auto">
              <a:xfrm flipV="1">
                <a:off x="5295901" y="59213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17" name="Line 11"/>
              <p:cNvSpPr>
                <a:spLocks noChangeShapeType="1"/>
              </p:cNvSpPr>
              <p:nvPr/>
            </p:nvSpPr>
            <p:spPr bwMode="auto">
              <a:xfrm flipV="1">
                <a:off x="5310188" y="5900738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18" name="Line 12"/>
              <p:cNvSpPr>
                <a:spLocks noChangeShapeType="1"/>
              </p:cNvSpPr>
              <p:nvPr/>
            </p:nvSpPr>
            <p:spPr bwMode="auto">
              <a:xfrm flipV="1">
                <a:off x="5324476" y="58816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19" name="Line 13"/>
              <p:cNvSpPr>
                <a:spLocks noChangeShapeType="1"/>
              </p:cNvSpPr>
              <p:nvPr/>
            </p:nvSpPr>
            <p:spPr bwMode="auto">
              <a:xfrm flipV="1">
                <a:off x="5338763" y="5862638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0" name="Line 14"/>
              <p:cNvSpPr>
                <a:spLocks noChangeShapeType="1"/>
              </p:cNvSpPr>
              <p:nvPr/>
            </p:nvSpPr>
            <p:spPr bwMode="auto">
              <a:xfrm flipV="1">
                <a:off x="5354638" y="58451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1" name="Line 15"/>
              <p:cNvSpPr>
                <a:spLocks noChangeShapeType="1"/>
              </p:cNvSpPr>
              <p:nvPr/>
            </p:nvSpPr>
            <p:spPr bwMode="auto">
              <a:xfrm flipV="1">
                <a:off x="5368926" y="58261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2" name="Line 16"/>
              <p:cNvSpPr>
                <a:spLocks noChangeShapeType="1"/>
              </p:cNvSpPr>
              <p:nvPr/>
            </p:nvSpPr>
            <p:spPr bwMode="auto">
              <a:xfrm flipV="1">
                <a:off x="5383213" y="5808663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3" name="Line 17"/>
              <p:cNvSpPr>
                <a:spLocks noChangeShapeType="1"/>
              </p:cNvSpPr>
              <p:nvPr/>
            </p:nvSpPr>
            <p:spPr bwMode="auto">
              <a:xfrm flipV="1">
                <a:off x="5397501" y="57912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4" name="Line 18"/>
              <p:cNvSpPr>
                <a:spLocks noChangeShapeType="1"/>
              </p:cNvSpPr>
              <p:nvPr/>
            </p:nvSpPr>
            <p:spPr bwMode="auto">
              <a:xfrm flipV="1">
                <a:off x="5413376" y="57753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5" name="Line 19"/>
              <p:cNvSpPr>
                <a:spLocks noChangeShapeType="1"/>
              </p:cNvSpPr>
              <p:nvPr/>
            </p:nvSpPr>
            <p:spPr bwMode="auto">
              <a:xfrm flipV="1">
                <a:off x="5427663" y="575945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6" name="Line 20"/>
              <p:cNvSpPr>
                <a:spLocks noChangeShapeType="1"/>
              </p:cNvSpPr>
              <p:nvPr/>
            </p:nvSpPr>
            <p:spPr bwMode="auto">
              <a:xfrm flipV="1">
                <a:off x="5441951" y="57451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7" name="Line 21"/>
              <p:cNvSpPr>
                <a:spLocks noChangeShapeType="1"/>
              </p:cNvSpPr>
              <p:nvPr/>
            </p:nvSpPr>
            <p:spPr bwMode="auto">
              <a:xfrm flipV="1">
                <a:off x="5457826" y="57308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8" name="Line 22"/>
              <p:cNvSpPr>
                <a:spLocks noChangeShapeType="1"/>
              </p:cNvSpPr>
              <p:nvPr/>
            </p:nvSpPr>
            <p:spPr bwMode="auto">
              <a:xfrm flipV="1">
                <a:off x="5472113" y="57181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9" name="Line 23"/>
              <p:cNvSpPr>
                <a:spLocks noChangeShapeType="1"/>
              </p:cNvSpPr>
              <p:nvPr/>
            </p:nvSpPr>
            <p:spPr bwMode="auto">
              <a:xfrm flipV="1">
                <a:off x="5486401" y="57054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0" name="Line 24"/>
              <p:cNvSpPr>
                <a:spLocks noChangeShapeType="1"/>
              </p:cNvSpPr>
              <p:nvPr/>
            </p:nvSpPr>
            <p:spPr bwMode="auto">
              <a:xfrm flipV="1">
                <a:off x="5500688" y="56943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1" name="Line 25"/>
              <p:cNvSpPr>
                <a:spLocks noChangeShapeType="1"/>
              </p:cNvSpPr>
              <p:nvPr/>
            </p:nvSpPr>
            <p:spPr bwMode="auto">
              <a:xfrm flipV="1">
                <a:off x="5514976" y="5684838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2" name="Line 26"/>
              <p:cNvSpPr>
                <a:spLocks noChangeShapeType="1"/>
              </p:cNvSpPr>
              <p:nvPr/>
            </p:nvSpPr>
            <p:spPr bwMode="auto">
              <a:xfrm flipV="1">
                <a:off x="5530851" y="5675313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3" name="Line 27"/>
              <p:cNvSpPr>
                <a:spLocks noChangeShapeType="1"/>
              </p:cNvSpPr>
              <p:nvPr/>
            </p:nvSpPr>
            <p:spPr bwMode="auto">
              <a:xfrm flipV="1">
                <a:off x="5545138" y="566737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4" name="Line 28"/>
              <p:cNvSpPr>
                <a:spLocks noChangeShapeType="1"/>
              </p:cNvSpPr>
              <p:nvPr/>
            </p:nvSpPr>
            <p:spPr bwMode="auto">
              <a:xfrm flipV="1">
                <a:off x="5559426" y="5661025"/>
                <a:ext cx="15875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5" name="Line 29"/>
              <p:cNvSpPr>
                <a:spLocks noChangeShapeType="1"/>
              </p:cNvSpPr>
              <p:nvPr/>
            </p:nvSpPr>
            <p:spPr bwMode="auto">
              <a:xfrm flipV="1">
                <a:off x="5575301" y="5656263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6" name="Line 30"/>
              <p:cNvSpPr>
                <a:spLocks noChangeShapeType="1"/>
              </p:cNvSpPr>
              <p:nvPr/>
            </p:nvSpPr>
            <p:spPr bwMode="auto">
              <a:xfrm flipV="1">
                <a:off x="5589588" y="5651500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7" name="Line 31"/>
              <p:cNvSpPr>
                <a:spLocks noChangeShapeType="1"/>
              </p:cNvSpPr>
              <p:nvPr/>
            </p:nvSpPr>
            <p:spPr bwMode="auto">
              <a:xfrm flipV="1">
                <a:off x="5603876" y="56499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8" name="Line 32"/>
              <p:cNvSpPr>
                <a:spLocks noChangeShapeType="1"/>
              </p:cNvSpPr>
              <p:nvPr/>
            </p:nvSpPr>
            <p:spPr bwMode="auto">
              <a:xfrm flipV="1">
                <a:off x="5618163" y="5648325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9" name="Line 33"/>
              <p:cNvSpPr>
                <a:spLocks noChangeShapeType="1"/>
              </p:cNvSpPr>
              <p:nvPr/>
            </p:nvSpPr>
            <p:spPr bwMode="auto">
              <a:xfrm flipV="1">
                <a:off x="5634038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0" name="Line 34"/>
              <p:cNvSpPr>
                <a:spLocks noChangeShapeType="1"/>
              </p:cNvSpPr>
              <p:nvPr/>
            </p:nvSpPr>
            <p:spPr bwMode="auto">
              <a:xfrm>
                <a:off x="5648326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1" name="Line 35"/>
              <p:cNvSpPr>
                <a:spLocks noChangeShapeType="1"/>
              </p:cNvSpPr>
              <p:nvPr/>
            </p:nvSpPr>
            <p:spPr bwMode="auto">
              <a:xfrm>
                <a:off x="5662613" y="5648325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2" name="Line 36"/>
              <p:cNvSpPr>
                <a:spLocks noChangeShapeType="1"/>
              </p:cNvSpPr>
              <p:nvPr/>
            </p:nvSpPr>
            <p:spPr bwMode="auto">
              <a:xfrm>
                <a:off x="5676901" y="56499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3" name="Line 37"/>
              <p:cNvSpPr>
                <a:spLocks noChangeShapeType="1"/>
              </p:cNvSpPr>
              <p:nvPr/>
            </p:nvSpPr>
            <p:spPr bwMode="auto">
              <a:xfrm>
                <a:off x="5692776" y="56546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4" name="Line 38"/>
              <p:cNvSpPr>
                <a:spLocks noChangeShapeType="1"/>
              </p:cNvSpPr>
              <p:nvPr/>
            </p:nvSpPr>
            <p:spPr bwMode="auto">
              <a:xfrm>
                <a:off x="5707063" y="5659438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5" name="Line 39"/>
              <p:cNvSpPr>
                <a:spLocks noChangeShapeType="1"/>
              </p:cNvSpPr>
              <p:nvPr/>
            </p:nvSpPr>
            <p:spPr bwMode="auto">
              <a:xfrm>
                <a:off x="5721351" y="566420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6" name="Line 40"/>
              <p:cNvSpPr>
                <a:spLocks noChangeShapeType="1"/>
              </p:cNvSpPr>
              <p:nvPr/>
            </p:nvSpPr>
            <p:spPr bwMode="auto">
              <a:xfrm>
                <a:off x="5735638" y="567213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7" name="Line 41"/>
              <p:cNvSpPr>
                <a:spLocks noChangeShapeType="1"/>
              </p:cNvSpPr>
              <p:nvPr/>
            </p:nvSpPr>
            <p:spPr bwMode="auto">
              <a:xfrm>
                <a:off x="5751513" y="5680075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8" name="Line 42"/>
              <p:cNvSpPr>
                <a:spLocks noChangeShapeType="1"/>
              </p:cNvSpPr>
              <p:nvPr/>
            </p:nvSpPr>
            <p:spPr bwMode="auto">
              <a:xfrm>
                <a:off x="5765801" y="5689600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9" name="Line 43"/>
              <p:cNvSpPr>
                <a:spLocks noChangeShapeType="1"/>
              </p:cNvSpPr>
              <p:nvPr/>
            </p:nvSpPr>
            <p:spPr bwMode="auto">
              <a:xfrm>
                <a:off x="5780088" y="56991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0" name="Line 44"/>
              <p:cNvSpPr>
                <a:spLocks noChangeShapeType="1"/>
              </p:cNvSpPr>
              <p:nvPr/>
            </p:nvSpPr>
            <p:spPr bwMode="auto">
              <a:xfrm>
                <a:off x="5794376" y="5711825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1" name="Line 45"/>
              <p:cNvSpPr>
                <a:spLocks noChangeShapeType="1"/>
              </p:cNvSpPr>
              <p:nvPr/>
            </p:nvSpPr>
            <p:spPr bwMode="auto">
              <a:xfrm>
                <a:off x="5810251" y="57245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2" name="Line 46"/>
              <p:cNvSpPr>
                <a:spLocks noChangeShapeType="1"/>
              </p:cNvSpPr>
              <p:nvPr/>
            </p:nvSpPr>
            <p:spPr bwMode="auto">
              <a:xfrm>
                <a:off x="5824538" y="573722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3" name="Line 47"/>
              <p:cNvSpPr>
                <a:spLocks noChangeShapeType="1"/>
              </p:cNvSpPr>
              <p:nvPr/>
            </p:nvSpPr>
            <p:spPr bwMode="auto">
              <a:xfrm>
                <a:off x="5838826" y="575151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4" name="Line 48"/>
              <p:cNvSpPr>
                <a:spLocks noChangeShapeType="1"/>
              </p:cNvSpPr>
              <p:nvPr/>
            </p:nvSpPr>
            <p:spPr bwMode="auto">
              <a:xfrm>
                <a:off x="5853113" y="5767388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5" name="Line 49"/>
              <p:cNvSpPr>
                <a:spLocks noChangeShapeType="1"/>
              </p:cNvSpPr>
              <p:nvPr/>
            </p:nvSpPr>
            <p:spPr bwMode="auto">
              <a:xfrm>
                <a:off x="5868988" y="57832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6" name="Line 50"/>
              <p:cNvSpPr>
                <a:spLocks noChangeShapeType="1"/>
              </p:cNvSpPr>
              <p:nvPr/>
            </p:nvSpPr>
            <p:spPr bwMode="auto">
              <a:xfrm>
                <a:off x="5883276" y="57991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7" name="Line 51"/>
              <p:cNvSpPr>
                <a:spLocks noChangeShapeType="1"/>
              </p:cNvSpPr>
              <p:nvPr/>
            </p:nvSpPr>
            <p:spPr bwMode="auto">
              <a:xfrm>
                <a:off x="5897563" y="581660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8" name="Line 52"/>
              <p:cNvSpPr>
                <a:spLocks noChangeShapeType="1"/>
              </p:cNvSpPr>
              <p:nvPr/>
            </p:nvSpPr>
            <p:spPr bwMode="auto">
              <a:xfrm>
                <a:off x="5911851" y="5834063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9" name="Line 53"/>
              <p:cNvSpPr>
                <a:spLocks noChangeShapeType="1"/>
              </p:cNvSpPr>
              <p:nvPr/>
            </p:nvSpPr>
            <p:spPr bwMode="auto">
              <a:xfrm>
                <a:off x="5927726" y="58531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0" name="Line 54"/>
              <p:cNvSpPr>
                <a:spLocks noChangeShapeType="1"/>
              </p:cNvSpPr>
              <p:nvPr/>
            </p:nvSpPr>
            <p:spPr bwMode="auto">
              <a:xfrm>
                <a:off x="5942013" y="587216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1" name="Line 55"/>
              <p:cNvSpPr>
                <a:spLocks noChangeShapeType="1"/>
              </p:cNvSpPr>
              <p:nvPr/>
            </p:nvSpPr>
            <p:spPr bwMode="auto">
              <a:xfrm>
                <a:off x="5956301" y="5891213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2" name="Line 56"/>
              <p:cNvSpPr>
                <a:spLocks noChangeShapeType="1"/>
              </p:cNvSpPr>
              <p:nvPr/>
            </p:nvSpPr>
            <p:spPr bwMode="auto">
              <a:xfrm>
                <a:off x="5972176" y="5911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3" name="Line 57"/>
              <p:cNvSpPr>
                <a:spLocks noChangeShapeType="1"/>
              </p:cNvSpPr>
              <p:nvPr/>
            </p:nvSpPr>
            <p:spPr bwMode="auto">
              <a:xfrm>
                <a:off x="5986463" y="59309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4" name="Line 58"/>
              <p:cNvSpPr>
                <a:spLocks noChangeShapeType="1"/>
              </p:cNvSpPr>
              <p:nvPr/>
            </p:nvSpPr>
            <p:spPr bwMode="auto">
              <a:xfrm>
                <a:off x="6000751" y="5949950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5" name="Line 59"/>
              <p:cNvSpPr>
                <a:spLocks noChangeShapeType="1"/>
              </p:cNvSpPr>
              <p:nvPr/>
            </p:nvSpPr>
            <p:spPr bwMode="auto">
              <a:xfrm>
                <a:off x="6015038" y="59705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6" name="Line 60"/>
              <p:cNvSpPr>
                <a:spLocks noChangeShapeType="1"/>
              </p:cNvSpPr>
              <p:nvPr/>
            </p:nvSpPr>
            <p:spPr bwMode="auto">
              <a:xfrm>
                <a:off x="6029326" y="5989638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7" name="Line 61"/>
              <p:cNvSpPr>
                <a:spLocks noChangeShapeType="1"/>
              </p:cNvSpPr>
              <p:nvPr/>
            </p:nvSpPr>
            <p:spPr bwMode="auto">
              <a:xfrm>
                <a:off x="6045201" y="60102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8" name="Line 62"/>
              <p:cNvSpPr>
                <a:spLocks noChangeShapeType="1"/>
              </p:cNvSpPr>
              <p:nvPr/>
            </p:nvSpPr>
            <p:spPr bwMode="auto">
              <a:xfrm>
                <a:off x="6059488" y="60293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9" name="Line 63"/>
              <p:cNvSpPr>
                <a:spLocks noChangeShapeType="1"/>
              </p:cNvSpPr>
              <p:nvPr/>
            </p:nvSpPr>
            <p:spPr bwMode="auto">
              <a:xfrm>
                <a:off x="6073776" y="6048375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0" name="Line 64"/>
              <p:cNvSpPr>
                <a:spLocks noChangeShapeType="1"/>
              </p:cNvSpPr>
              <p:nvPr/>
            </p:nvSpPr>
            <p:spPr bwMode="auto">
              <a:xfrm>
                <a:off x="6089651" y="60674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1" name="Line 65"/>
              <p:cNvSpPr>
                <a:spLocks noChangeShapeType="1"/>
              </p:cNvSpPr>
              <p:nvPr/>
            </p:nvSpPr>
            <p:spPr bwMode="auto">
              <a:xfrm>
                <a:off x="6103938" y="60864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2" name="Line 66"/>
              <p:cNvSpPr>
                <a:spLocks noChangeShapeType="1"/>
              </p:cNvSpPr>
              <p:nvPr/>
            </p:nvSpPr>
            <p:spPr bwMode="auto">
              <a:xfrm>
                <a:off x="6118226" y="61039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3" name="Line 67"/>
              <p:cNvSpPr>
                <a:spLocks noChangeShapeType="1"/>
              </p:cNvSpPr>
              <p:nvPr/>
            </p:nvSpPr>
            <p:spPr bwMode="auto">
              <a:xfrm>
                <a:off x="6132513" y="61214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4" name="Line 68"/>
              <p:cNvSpPr>
                <a:spLocks noChangeShapeType="1"/>
              </p:cNvSpPr>
              <p:nvPr/>
            </p:nvSpPr>
            <p:spPr bwMode="auto">
              <a:xfrm>
                <a:off x="6148388" y="61388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5" name="Line 69"/>
              <p:cNvSpPr>
                <a:spLocks noChangeShapeType="1"/>
              </p:cNvSpPr>
              <p:nvPr/>
            </p:nvSpPr>
            <p:spPr bwMode="auto">
              <a:xfrm>
                <a:off x="6162676" y="6154738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6" name="Line 70"/>
              <p:cNvSpPr>
                <a:spLocks noChangeShapeType="1"/>
              </p:cNvSpPr>
              <p:nvPr/>
            </p:nvSpPr>
            <p:spPr bwMode="auto">
              <a:xfrm>
                <a:off x="6176963" y="61690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7" name="Line 71"/>
              <p:cNvSpPr>
                <a:spLocks noChangeShapeType="1"/>
              </p:cNvSpPr>
              <p:nvPr/>
            </p:nvSpPr>
            <p:spPr bwMode="auto">
              <a:xfrm>
                <a:off x="6191251" y="618490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8" name="Line 72"/>
              <p:cNvSpPr>
                <a:spLocks noChangeShapeType="1"/>
              </p:cNvSpPr>
              <p:nvPr/>
            </p:nvSpPr>
            <p:spPr bwMode="auto">
              <a:xfrm>
                <a:off x="6205538" y="6197600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9" name="Line 73"/>
              <p:cNvSpPr>
                <a:spLocks noChangeShapeType="1"/>
              </p:cNvSpPr>
              <p:nvPr/>
            </p:nvSpPr>
            <p:spPr bwMode="auto">
              <a:xfrm>
                <a:off x="6221413" y="621030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0" name="Line 74"/>
              <p:cNvSpPr>
                <a:spLocks noChangeShapeType="1"/>
              </p:cNvSpPr>
              <p:nvPr/>
            </p:nvSpPr>
            <p:spPr bwMode="auto">
              <a:xfrm>
                <a:off x="6235701" y="622141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1" name="Line 75"/>
              <p:cNvSpPr>
                <a:spLocks noChangeShapeType="1"/>
              </p:cNvSpPr>
              <p:nvPr/>
            </p:nvSpPr>
            <p:spPr bwMode="auto">
              <a:xfrm>
                <a:off x="6249988" y="6232525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2" name="Line 76"/>
              <p:cNvSpPr>
                <a:spLocks noChangeShapeType="1"/>
              </p:cNvSpPr>
              <p:nvPr/>
            </p:nvSpPr>
            <p:spPr bwMode="auto">
              <a:xfrm>
                <a:off x="6265863" y="624205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3" name="Line 77"/>
              <p:cNvSpPr>
                <a:spLocks noChangeShapeType="1"/>
              </p:cNvSpPr>
              <p:nvPr/>
            </p:nvSpPr>
            <p:spPr bwMode="auto">
              <a:xfrm>
                <a:off x="6280151" y="624998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4" name="Line 78"/>
              <p:cNvSpPr>
                <a:spLocks noChangeShapeType="1"/>
              </p:cNvSpPr>
              <p:nvPr/>
            </p:nvSpPr>
            <p:spPr bwMode="auto">
              <a:xfrm>
                <a:off x="6294438" y="625633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5" name="Line 79"/>
              <p:cNvSpPr>
                <a:spLocks noChangeShapeType="1"/>
              </p:cNvSpPr>
              <p:nvPr/>
            </p:nvSpPr>
            <p:spPr bwMode="auto">
              <a:xfrm>
                <a:off x="6308726" y="6262688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6" name="Line 80"/>
              <p:cNvSpPr>
                <a:spLocks noChangeShapeType="1"/>
              </p:cNvSpPr>
              <p:nvPr/>
            </p:nvSpPr>
            <p:spPr bwMode="auto">
              <a:xfrm>
                <a:off x="6324601" y="6267450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7" name="Line 81"/>
              <p:cNvSpPr>
                <a:spLocks noChangeShapeType="1"/>
              </p:cNvSpPr>
              <p:nvPr/>
            </p:nvSpPr>
            <p:spPr bwMode="auto">
              <a:xfrm>
                <a:off x="6338888" y="6270625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8" name="Line 82"/>
              <p:cNvSpPr>
                <a:spLocks noChangeShapeType="1"/>
              </p:cNvSpPr>
              <p:nvPr/>
            </p:nvSpPr>
            <p:spPr bwMode="auto">
              <a:xfrm>
                <a:off x="6353176" y="6273800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9" name="Line 83"/>
              <p:cNvSpPr>
                <a:spLocks noChangeShapeType="1"/>
              </p:cNvSpPr>
              <p:nvPr/>
            </p:nvSpPr>
            <p:spPr bwMode="auto">
              <a:xfrm flipV="1">
                <a:off x="6367463" y="6273800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0" name="Line 84"/>
              <p:cNvSpPr>
                <a:spLocks noChangeShapeType="1"/>
              </p:cNvSpPr>
              <p:nvPr/>
            </p:nvSpPr>
            <p:spPr bwMode="auto">
              <a:xfrm flipV="1">
                <a:off x="6383338" y="62722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1" name="Line 85"/>
              <p:cNvSpPr>
                <a:spLocks noChangeShapeType="1"/>
              </p:cNvSpPr>
              <p:nvPr/>
            </p:nvSpPr>
            <p:spPr bwMode="auto">
              <a:xfrm flipV="1">
                <a:off x="6397626" y="6269038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2" name="Line 86"/>
              <p:cNvSpPr>
                <a:spLocks noChangeShapeType="1"/>
              </p:cNvSpPr>
              <p:nvPr/>
            </p:nvSpPr>
            <p:spPr bwMode="auto">
              <a:xfrm flipV="1">
                <a:off x="6411913" y="62642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3" name="Line 87"/>
              <p:cNvSpPr>
                <a:spLocks noChangeShapeType="1"/>
              </p:cNvSpPr>
              <p:nvPr/>
            </p:nvSpPr>
            <p:spPr bwMode="auto">
              <a:xfrm flipV="1">
                <a:off x="6426201" y="62595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4" name="Line 88"/>
              <p:cNvSpPr>
                <a:spLocks noChangeShapeType="1"/>
              </p:cNvSpPr>
              <p:nvPr/>
            </p:nvSpPr>
            <p:spPr bwMode="auto">
              <a:xfrm flipV="1">
                <a:off x="6442076" y="6253163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5" name="Line 89"/>
              <p:cNvSpPr>
                <a:spLocks noChangeShapeType="1"/>
              </p:cNvSpPr>
              <p:nvPr/>
            </p:nvSpPr>
            <p:spPr bwMode="auto">
              <a:xfrm flipV="1">
                <a:off x="6456363" y="624522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6" name="Line 90"/>
              <p:cNvSpPr>
                <a:spLocks noChangeShapeType="1"/>
              </p:cNvSpPr>
              <p:nvPr/>
            </p:nvSpPr>
            <p:spPr bwMode="auto">
              <a:xfrm flipV="1">
                <a:off x="6470651" y="623728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7" name="Line 91"/>
              <p:cNvSpPr>
                <a:spLocks noChangeShapeType="1"/>
              </p:cNvSpPr>
              <p:nvPr/>
            </p:nvSpPr>
            <p:spPr bwMode="auto">
              <a:xfrm flipV="1">
                <a:off x="6486526" y="6226175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8" name="Line 92"/>
              <p:cNvSpPr>
                <a:spLocks noChangeShapeType="1"/>
              </p:cNvSpPr>
              <p:nvPr/>
            </p:nvSpPr>
            <p:spPr bwMode="auto">
              <a:xfrm flipV="1">
                <a:off x="6500813" y="62150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9" name="Line 93"/>
              <p:cNvSpPr>
                <a:spLocks noChangeShapeType="1"/>
              </p:cNvSpPr>
              <p:nvPr/>
            </p:nvSpPr>
            <p:spPr bwMode="auto">
              <a:xfrm flipV="1">
                <a:off x="6515101" y="620395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0" name="Line 94"/>
              <p:cNvSpPr>
                <a:spLocks noChangeShapeType="1"/>
              </p:cNvSpPr>
              <p:nvPr/>
            </p:nvSpPr>
            <p:spPr bwMode="auto">
              <a:xfrm flipV="1">
                <a:off x="6529388" y="619125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1" name="Line 95"/>
              <p:cNvSpPr>
                <a:spLocks noChangeShapeType="1"/>
              </p:cNvSpPr>
              <p:nvPr/>
            </p:nvSpPr>
            <p:spPr bwMode="auto">
              <a:xfrm flipV="1">
                <a:off x="6543676" y="61769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2" name="Line 96"/>
              <p:cNvSpPr>
                <a:spLocks noChangeShapeType="1"/>
              </p:cNvSpPr>
              <p:nvPr/>
            </p:nvSpPr>
            <p:spPr bwMode="auto">
              <a:xfrm flipV="1">
                <a:off x="6559551" y="61626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3" name="Line 97"/>
              <p:cNvSpPr>
                <a:spLocks noChangeShapeType="1"/>
              </p:cNvSpPr>
              <p:nvPr/>
            </p:nvSpPr>
            <p:spPr bwMode="auto">
              <a:xfrm flipV="1">
                <a:off x="6573838" y="614680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4" name="Line 98"/>
              <p:cNvSpPr>
                <a:spLocks noChangeShapeType="1"/>
              </p:cNvSpPr>
              <p:nvPr/>
            </p:nvSpPr>
            <p:spPr bwMode="auto">
              <a:xfrm flipV="1">
                <a:off x="6588126" y="61293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5" name="Line 99"/>
              <p:cNvSpPr>
                <a:spLocks noChangeShapeType="1"/>
              </p:cNvSpPr>
              <p:nvPr/>
            </p:nvSpPr>
            <p:spPr bwMode="auto">
              <a:xfrm flipV="1">
                <a:off x="6602413" y="6113463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6" name="Line 100"/>
              <p:cNvSpPr>
                <a:spLocks noChangeShapeType="1"/>
              </p:cNvSpPr>
              <p:nvPr/>
            </p:nvSpPr>
            <p:spPr bwMode="auto">
              <a:xfrm flipV="1">
                <a:off x="6618288" y="60944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7" name="Line 101"/>
              <p:cNvSpPr>
                <a:spLocks noChangeShapeType="1"/>
              </p:cNvSpPr>
              <p:nvPr/>
            </p:nvSpPr>
            <p:spPr bwMode="auto">
              <a:xfrm flipV="1">
                <a:off x="6632576" y="607695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8" name="Line 102"/>
              <p:cNvSpPr>
                <a:spLocks noChangeShapeType="1"/>
              </p:cNvSpPr>
              <p:nvPr/>
            </p:nvSpPr>
            <p:spPr bwMode="auto">
              <a:xfrm flipV="1">
                <a:off x="6646863" y="6057900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9" name="Line 103"/>
              <p:cNvSpPr>
                <a:spLocks noChangeShapeType="1"/>
              </p:cNvSpPr>
              <p:nvPr/>
            </p:nvSpPr>
            <p:spPr bwMode="auto">
              <a:xfrm flipV="1">
                <a:off x="6662738" y="6038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0" name="Line 104"/>
              <p:cNvSpPr>
                <a:spLocks noChangeShapeType="1"/>
              </p:cNvSpPr>
              <p:nvPr/>
            </p:nvSpPr>
            <p:spPr bwMode="auto">
              <a:xfrm flipV="1">
                <a:off x="6677026" y="60198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1" name="Line 105"/>
              <p:cNvSpPr>
                <a:spLocks noChangeShapeType="1"/>
              </p:cNvSpPr>
              <p:nvPr/>
            </p:nvSpPr>
            <p:spPr bwMode="auto">
              <a:xfrm flipV="1">
                <a:off x="6691313" y="60007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2" name="Line 106"/>
              <p:cNvSpPr>
                <a:spLocks noChangeShapeType="1"/>
              </p:cNvSpPr>
              <p:nvPr/>
            </p:nvSpPr>
            <p:spPr bwMode="auto">
              <a:xfrm flipV="1">
                <a:off x="6705601" y="5980113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320" name="Straight Arrow Connector 319"/>
            <p:cNvCxnSpPr/>
            <p:nvPr/>
          </p:nvCxnSpPr>
          <p:spPr>
            <a:xfrm flipV="1">
              <a:off x="6803470" y="3859682"/>
              <a:ext cx="1240724" cy="1366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V="1">
              <a:off x="6215086" y="5535624"/>
              <a:ext cx="744009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587" name="Object 3"/>
            <p:cNvGraphicFramePr>
              <a:graphicFrameLocks noChangeAspect="1"/>
            </p:cNvGraphicFramePr>
            <p:nvPr/>
          </p:nvGraphicFramePr>
          <p:xfrm>
            <a:off x="4597400" y="4379913"/>
            <a:ext cx="461963" cy="684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393480" progId="Equation.3">
                    <p:embed/>
                  </p:oleObj>
                </mc:Choice>
                <mc:Fallback>
                  <p:oleObj name="Equation" r:id="rId12" imgW="266400" imgH="393480" progId="Equation.3">
                    <p:embed/>
                    <p:pic>
                      <p:nvPicPr>
                        <p:cNvPr id="6758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400" y="4379913"/>
                          <a:ext cx="461963" cy="684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4" name="Straight Arrow Connector 323"/>
            <p:cNvCxnSpPr/>
            <p:nvPr/>
          </p:nvCxnSpPr>
          <p:spPr>
            <a:xfrm>
              <a:off x="2804161" y="6109765"/>
              <a:ext cx="4308425" cy="1913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V="1">
              <a:off x="2650670" y="4384610"/>
              <a:ext cx="4240206" cy="3007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223.7.2.7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pipe,  closed on one end has a tuning fork next to it which is oscillating at the pipe’s second harmonic frequency, How big is the wavelength compared to the pipe length?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286Hz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572Hz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1143Hz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1715Hz</a:t>
            </a:r>
          </a:p>
          <a:p>
            <a:pPr marL="609600" indent="-609600">
              <a:buFontTx/>
              <a:buAutoNum type="alphaLcParenR"/>
            </a:pPr>
            <a:r>
              <a:rPr lang="en-US" dirty="0">
                <a:sym typeface="Symbol"/>
              </a:rPr>
              <a:t>2287Hz</a:t>
            </a:r>
          </a:p>
          <a:p>
            <a:pPr marL="609600" indent="-609600">
              <a:buFontTx/>
              <a:buAutoNum type="alphaLcParenR"/>
            </a:pPr>
            <a:endParaRPr lang="en-US" dirty="0">
              <a:sym typeface="Symbol"/>
            </a:endParaRPr>
          </a:p>
          <a:p>
            <a:pPr marL="609600" indent="-609600">
              <a:buFontTx/>
              <a:buAutoNum type="alphaLcParenR"/>
            </a:pPr>
            <a:endParaRPr lang="en-US" dirty="0">
              <a:sym typeface="Symbol"/>
            </a:endParaRPr>
          </a:p>
          <a:p>
            <a:pPr marL="609600" indent="-609600" eaLnBrk="1" hangingPunct="1">
              <a:buFontTx/>
              <a:buAutoNum type="alphaLcParenR"/>
            </a:pPr>
            <a:endParaRPr lang="en-US" dirty="0">
              <a:sym typeface="Symbol"/>
            </a:endParaRP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04DC55-1A9C-4D43-BBEB-AF35C6998B7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7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223.7.3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Sound that produces standing wave frequencies that are not related by integer multiples is called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Atonal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Noise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Circle of 5ths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Guns n Roses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7075D8-6D99-4CDD-B335-536597771E2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rgan Pipe by rtlines - Wooden Organ Pi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334000" cy="401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2049463"/>
            <a:ext cx="9144000" cy="3649662"/>
            <a:chOff x="0" y="680348"/>
            <a:chExt cx="9144000" cy="288793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0" y="680348"/>
              <a:ext cx="9144000" cy="2813965"/>
              <a:chOff x="849086" y="680349"/>
              <a:chExt cx="5987279" cy="172197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49086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44080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32837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22635" y="688036"/>
                <a:ext cx="391875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6589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10544" y="688036"/>
                <a:ext cx="391875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0340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90137" y="688036"/>
                <a:ext cx="391875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77855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72849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762646" y="688036"/>
                <a:ext cx="391875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152443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45358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940352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329109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09990" y="680349"/>
                <a:ext cx="261943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91471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91854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72296" y="680349"/>
                <a:ext cx="261943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069369" y="680349"/>
                <a:ext cx="261943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59357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239799" y="680349"/>
                <a:ext cx="261943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40181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21663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818736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75461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633859" name="TextBox 33"/>
            <p:cNvSpPr txBox="1">
              <a:spLocks noChangeArrowheads="1"/>
            </p:cNvSpPr>
            <p:nvPr/>
          </p:nvSpPr>
          <p:spPr bwMode="auto">
            <a:xfrm rot="-5400000">
              <a:off x="3842468" y="2728785"/>
              <a:ext cx="12731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C  261.626Hz</a:t>
              </a:r>
            </a:p>
          </p:txBody>
        </p:sp>
        <p:sp>
          <p:nvSpPr>
            <p:cNvPr id="633860" name="TextBox 35"/>
            <p:cNvSpPr txBox="1">
              <a:spLocks noChangeArrowheads="1"/>
            </p:cNvSpPr>
            <p:nvPr/>
          </p:nvSpPr>
          <p:spPr bwMode="auto">
            <a:xfrm rot="-5400000">
              <a:off x="4426925" y="2728785"/>
              <a:ext cx="12907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D  293.665Hz</a:t>
              </a:r>
            </a:p>
          </p:txBody>
        </p:sp>
        <p:sp>
          <p:nvSpPr>
            <p:cNvPr id="633861" name="TextBox 36"/>
            <p:cNvSpPr txBox="1">
              <a:spLocks noChangeArrowheads="1"/>
            </p:cNvSpPr>
            <p:nvPr/>
          </p:nvSpPr>
          <p:spPr bwMode="auto">
            <a:xfrm rot="-5400000">
              <a:off x="5000363" y="2728785"/>
              <a:ext cx="12650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E  329.628Hz</a:t>
              </a:r>
            </a:p>
          </p:txBody>
        </p:sp>
        <p:sp>
          <p:nvSpPr>
            <p:cNvPr id="633862" name="TextBox 37"/>
            <p:cNvSpPr txBox="1">
              <a:spLocks noChangeArrowheads="1"/>
            </p:cNvSpPr>
            <p:nvPr/>
          </p:nvSpPr>
          <p:spPr bwMode="auto">
            <a:xfrm rot="-5400000">
              <a:off x="5613170" y="2728785"/>
              <a:ext cx="12586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F  349.228Hz</a:t>
              </a:r>
            </a:p>
          </p:txBody>
        </p:sp>
        <p:sp>
          <p:nvSpPr>
            <p:cNvPr id="633863" name="TextBox 38"/>
            <p:cNvSpPr txBox="1">
              <a:spLocks noChangeArrowheads="1"/>
            </p:cNvSpPr>
            <p:nvPr/>
          </p:nvSpPr>
          <p:spPr bwMode="auto">
            <a:xfrm rot="-5400000">
              <a:off x="6205149" y="2728785"/>
              <a:ext cx="12939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G  391.995Hz</a:t>
              </a:r>
            </a:p>
          </p:txBody>
        </p:sp>
        <p:sp>
          <p:nvSpPr>
            <p:cNvPr id="633864" name="TextBox 39"/>
            <p:cNvSpPr txBox="1">
              <a:spLocks noChangeArrowheads="1"/>
            </p:cNvSpPr>
            <p:nvPr/>
          </p:nvSpPr>
          <p:spPr bwMode="auto">
            <a:xfrm rot="16200000">
              <a:off x="6852656" y="2795576"/>
              <a:ext cx="11201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A  440.000Hz</a:t>
              </a:r>
            </a:p>
          </p:txBody>
        </p:sp>
        <p:sp>
          <p:nvSpPr>
            <p:cNvPr id="633865" name="TextBox 40"/>
            <p:cNvSpPr txBox="1">
              <a:spLocks noChangeArrowheads="1"/>
            </p:cNvSpPr>
            <p:nvPr/>
          </p:nvSpPr>
          <p:spPr bwMode="auto">
            <a:xfrm rot="-5400000">
              <a:off x="226039" y="2728785"/>
              <a:ext cx="12907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D  146.832Hz</a:t>
              </a:r>
            </a:p>
          </p:txBody>
        </p:sp>
        <p:sp>
          <p:nvSpPr>
            <p:cNvPr id="633866" name="TextBox 41"/>
            <p:cNvSpPr txBox="1">
              <a:spLocks noChangeArrowheads="1"/>
            </p:cNvSpPr>
            <p:nvPr/>
          </p:nvSpPr>
          <p:spPr bwMode="auto">
            <a:xfrm rot="-5400000">
              <a:off x="832135" y="2728785"/>
              <a:ext cx="12650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E  164.814Hz</a:t>
              </a:r>
            </a:p>
          </p:txBody>
        </p:sp>
        <p:sp>
          <p:nvSpPr>
            <p:cNvPr id="633867" name="TextBox 42"/>
            <p:cNvSpPr txBox="1">
              <a:spLocks noChangeArrowheads="1"/>
            </p:cNvSpPr>
            <p:nvPr/>
          </p:nvSpPr>
          <p:spPr bwMode="auto">
            <a:xfrm rot="-5400000">
              <a:off x="1444940" y="2728785"/>
              <a:ext cx="12586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F  174.614Hz</a:t>
              </a:r>
            </a:p>
          </p:txBody>
        </p:sp>
        <p:sp>
          <p:nvSpPr>
            <p:cNvPr id="633868" name="TextBox 43"/>
            <p:cNvSpPr txBox="1">
              <a:spLocks noChangeArrowheads="1"/>
            </p:cNvSpPr>
            <p:nvPr/>
          </p:nvSpPr>
          <p:spPr bwMode="auto">
            <a:xfrm rot="-5400000">
              <a:off x="1964678" y="2728785"/>
              <a:ext cx="13404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G   195.998Hz</a:t>
              </a:r>
            </a:p>
          </p:txBody>
        </p:sp>
        <p:sp>
          <p:nvSpPr>
            <p:cNvPr id="633869" name="TextBox 44"/>
            <p:cNvSpPr txBox="1">
              <a:spLocks noChangeArrowheads="1"/>
            </p:cNvSpPr>
            <p:nvPr/>
          </p:nvSpPr>
          <p:spPr bwMode="auto">
            <a:xfrm rot="-5400000">
              <a:off x="2628183" y="2728785"/>
              <a:ext cx="12827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A  220.000Hz</a:t>
              </a:r>
            </a:p>
          </p:txBody>
        </p:sp>
        <p:sp>
          <p:nvSpPr>
            <p:cNvPr id="633870" name="TextBox 45"/>
            <p:cNvSpPr txBox="1">
              <a:spLocks noChangeArrowheads="1"/>
            </p:cNvSpPr>
            <p:nvPr/>
          </p:nvSpPr>
          <p:spPr bwMode="auto">
            <a:xfrm rot="-5400000">
              <a:off x="3248620" y="2728785"/>
              <a:ext cx="12763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B  246.942Hz</a:t>
              </a:r>
            </a:p>
          </p:txBody>
        </p:sp>
        <p:sp>
          <p:nvSpPr>
            <p:cNvPr id="633871" name="TextBox 47"/>
            <p:cNvSpPr txBox="1">
              <a:spLocks noChangeArrowheads="1"/>
            </p:cNvSpPr>
            <p:nvPr/>
          </p:nvSpPr>
          <p:spPr bwMode="auto">
            <a:xfrm rot="-5400000">
              <a:off x="4248247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277.183Hz</a:t>
              </a:r>
            </a:p>
          </p:txBody>
        </p:sp>
        <p:sp>
          <p:nvSpPr>
            <p:cNvPr id="633872" name="TextBox 48"/>
            <p:cNvSpPr txBox="1">
              <a:spLocks noChangeArrowheads="1"/>
            </p:cNvSpPr>
            <p:nvPr/>
          </p:nvSpPr>
          <p:spPr bwMode="auto">
            <a:xfrm rot="-5400000">
              <a:off x="4808861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311.127Hz</a:t>
              </a:r>
            </a:p>
          </p:txBody>
        </p:sp>
        <p:sp>
          <p:nvSpPr>
            <p:cNvPr id="633873" name="TextBox 50"/>
            <p:cNvSpPr txBox="1">
              <a:spLocks noChangeArrowheads="1"/>
            </p:cNvSpPr>
            <p:nvPr/>
          </p:nvSpPr>
          <p:spPr bwMode="auto">
            <a:xfrm rot="-5400000">
              <a:off x="6028074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369.994Hz</a:t>
              </a:r>
            </a:p>
          </p:txBody>
        </p:sp>
        <p:sp>
          <p:nvSpPr>
            <p:cNvPr id="633874" name="TextBox 51"/>
            <p:cNvSpPr txBox="1">
              <a:spLocks noChangeArrowheads="1"/>
            </p:cNvSpPr>
            <p:nvPr/>
          </p:nvSpPr>
          <p:spPr bwMode="auto">
            <a:xfrm rot="-5400000">
              <a:off x="6588699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415.305Hz</a:t>
              </a:r>
            </a:p>
          </p:txBody>
        </p:sp>
        <p:sp>
          <p:nvSpPr>
            <p:cNvPr id="633875" name="TextBox 52"/>
            <p:cNvSpPr txBox="1">
              <a:spLocks noChangeArrowheads="1"/>
            </p:cNvSpPr>
            <p:nvPr/>
          </p:nvSpPr>
          <p:spPr bwMode="auto">
            <a:xfrm rot="-5400000">
              <a:off x="47362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138.591Hz</a:t>
              </a:r>
            </a:p>
          </p:txBody>
        </p:sp>
        <p:sp>
          <p:nvSpPr>
            <p:cNvPr id="633876" name="TextBox 53"/>
            <p:cNvSpPr txBox="1">
              <a:spLocks noChangeArrowheads="1"/>
            </p:cNvSpPr>
            <p:nvPr/>
          </p:nvSpPr>
          <p:spPr bwMode="auto">
            <a:xfrm rot="-5400000">
              <a:off x="640634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155.563Hz</a:t>
              </a:r>
            </a:p>
          </p:txBody>
        </p:sp>
        <p:sp>
          <p:nvSpPr>
            <p:cNvPr id="633877" name="TextBox 55"/>
            <p:cNvSpPr txBox="1">
              <a:spLocks noChangeArrowheads="1"/>
            </p:cNvSpPr>
            <p:nvPr/>
          </p:nvSpPr>
          <p:spPr bwMode="auto">
            <a:xfrm rot="-5400000">
              <a:off x="1810847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184.997Hz</a:t>
              </a:r>
            </a:p>
          </p:txBody>
        </p:sp>
        <p:sp>
          <p:nvSpPr>
            <p:cNvPr id="633878" name="TextBox 56"/>
            <p:cNvSpPr txBox="1">
              <a:spLocks noChangeArrowheads="1"/>
            </p:cNvSpPr>
            <p:nvPr/>
          </p:nvSpPr>
          <p:spPr bwMode="auto">
            <a:xfrm rot="-5400000">
              <a:off x="2338818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207.652Hz</a:t>
              </a:r>
            </a:p>
          </p:txBody>
        </p:sp>
        <p:sp>
          <p:nvSpPr>
            <p:cNvPr id="633879" name="TextBox 57"/>
            <p:cNvSpPr txBox="1">
              <a:spLocks noChangeArrowheads="1"/>
            </p:cNvSpPr>
            <p:nvPr/>
          </p:nvSpPr>
          <p:spPr bwMode="auto">
            <a:xfrm rot="-5400000">
              <a:off x="3062729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233.082Hz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Answer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D). </a:t>
            </a:r>
          </a:p>
        </p:txBody>
      </p:sp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ACD63-D400-4710-ADF9-C189F24BB07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47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325" y="1668463"/>
            <a:ext cx="5349875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2944813" y="1620838"/>
            <a:ext cx="354012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</a:t>
            </a:r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3876675" y="1871663"/>
            <a:ext cx="376238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Q</a:t>
            </a:r>
          </a:p>
        </p:txBody>
      </p:sp>
      <p:sp>
        <p:nvSpPr>
          <p:cNvPr id="74760" name="Text Box 7"/>
          <p:cNvSpPr txBox="1">
            <a:spLocks noChangeArrowheads="1"/>
          </p:cNvSpPr>
          <p:nvPr/>
        </p:nvSpPr>
        <p:spPr bwMode="auto">
          <a:xfrm>
            <a:off x="4775200" y="1716088"/>
            <a:ext cx="3683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Rectangle 1735"/>
          <p:cNvSpPr/>
          <p:nvPr/>
        </p:nvSpPr>
        <p:spPr>
          <a:xfrm>
            <a:off x="2589213" y="3433763"/>
            <a:ext cx="3935412" cy="137953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11313" y="2735263"/>
            <a:ext cx="217487" cy="27432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1351"/>
          <p:cNvGrpSpPr>
            <a:grpSpLocks/>
          </p:cNvGrpSpPr>
          <p:nvPr/>
        </p:nvGrpSpPr>
        <p:grpSpPr bwMode="auto">
          <a:xfrm>
            <a:off x="7321550" y="2733675"/>
            <a:ext cx="220663" cy="2754313"/>
            <a:chOff x="7095445" y="1578246"/>
            <a:chExt cx="219755" cy="2754875"/>
          </a:xfrm>
        </p:grpSpPr>
        <p:sp>
          <p:nvSpPr>
            <p:cNvPr id="3" name="Rectangle 2"/>
            <p:cNvSpPr/>
            <p:nvPr/>
          </p:nvSpPr>
          <p:spPr>
            <a:xfrm>
              <a:off x="7095445" y="1578246"/>
              <a:ext cx="219755" cy="124167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095445" y="2819924"/>
              <a:ext cx="219755" cy="30645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5445" y="3126375"/>
              <a:ext cx="219755" cy="120674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35908" name="Rectangle 5"/>
          <p:cNvSpPr>
            <a:spLocks noChangeArrowheads="1"/>
          </p:cNvSpPr>
          <p:nvPr/>
        </p:nvSpPr>
        <p:spPr bwMode="auto">
          <a:xfrm>
            <a:off x="1839913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35909" name="Rectangle 6"/>
          <p:cNvSpPr>
            <a:spLocks noChangeArrowheads="1"/>
          </p:cNvSpPr>
          <p:nvPr/>
        </p:nvSpPr>
        <p:spPr bwMode="auto">
          <a:xfrm>
            <a:off x="1839913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35910" name="Rectangle 7"/>
          <p:cNvSpPr>
            <a:spLocks noChangeArrowheads="1"/>
          </p:cNvSpPr>
          <p:nvPr/>
        </p:nvSpPr>
        <p:spPr bwMode="auto">
          <a:xfrm>
            <a:off x="1839913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cxnSp>
        <p:nvCxnSpPr>
          <p:cNvPr id="1738" name="Straight Arrow Connector 1737"/>
          <p:cNvCxnSpPr/>
          <p:nvPr/>
        </p:nvCxnSpPr>
        <p:spPr>
          <a:xfrm rot="5400000">
            <a:off x="1650207" y="3177381"/>
            <a:ext cx="1441450" cy="185737"/>
          </a:xfrm>
          <a:prstGeom prst="straightConnector1">
            <a:avLst/>
          </a:prstGeom>
          <a:ln>
            <a:solidFill>
              <a:srgbClr val="4D4D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912" name="TextBox 1740"/>
          <p:cNvSpPr txBox="1">
            <a:spLocks noChangeArrowheads="1"/>
          </p:cNvSpPr>
          <p:nvPr/>
        </p:nvSpPr>
        <p:spPr bwMode="auto">
          <a:xfrm>
            <a:off x="4181475" y="5492750"/>
            <a:ext cx="1114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Mirrors</a:t>
            </a:r>
          </a:p>
        </p:txBody>
      </p:sp>
      <p:sp>
        <p:nvSpPr>
          <p:cNvPr id="1743" name="Freeform 1742"/>
          <p:cNvSpPr/>
          <p:nvPr/>
        </p:nvSpPr>
        <p:spPr>
          <a:xfrm>
            <a:off x="1860550" y="5556250"/>
            <a:ext cx="2293938" cy="185738"/>
          </a:xfrm>
          <a:custGeom>
            <a:avLst/>
            <a:gdLst>
              <a:gd name="connsiteX0" fmla="*/ 2293749 w 2293749"/>
              <a:gd name="connsiteY0" fmla="*/ 185980 h 185980"/>
              <a:gd name="connsiteX1" fmla="*/ 805912 w 2293749"/>
              <a:gd name="connsiteY1" fmla="*/ 170482 h 185980"/>
              <a:gd name="connsiteX2" fmla="*/ 0 w 2293749"/>
              <a:gd name="connsiteY2" fmla="*/ 0 h 18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749" h="185980">
                <a:moveTo>
                  <a:pt x="2293749" y="185980"/>
                </a:moveTo>
                <a:lnTo>
                  <a:pt x="805912" y="170482"/>
                </a:lnTo>
                <a:cubicBezTo>
                  <a:pt x="423621" y="139485"/>
                  <a:pt x="211810" y="69742"/>
                  <a:pt x="0" y="0"/>
                </a:cubicBezTo>
              </a:path>
            </a:pathLst>
          </a:custGeom>
          <a:noFill/>
          <a:ln>
            <a:solidFill>
              <a:srgbClr val="4D4D4D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4" name="Freeform 1743"/>
          <p:cNvSpPr/>
          <p:nvPr/>
        </p:nvSpPr>
        <p:spPr>
          <a:xfrm flipH="1">
            <a:off x="5362575" y="5554663"/>
            <a:ext cx="1890713" cy="219075"/>
          </a:xfrm>
          <a:custGeom>
            <a:avLst/>
            <a:gdLst>
              <a:gd name="connsiteX0" fmla="*/ 2293749 w 2293749"/>
              <a:gd name="connsiteY0" fmla="*/ 185980 h 185980"/>
              <a:gd name="connsiteX1" fmla="*/ 805912 w 2293749"/>
              <a:gd name="connsiteY1" fmla="*/ 170482 h 185980"/>
              <a:gd name="connsiteX2" fmla="*/ 0 w 2293749"/>
              <a:gd name="connsiteY2" fmla="*/ 0 h 18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749" h="185980">
                <a:moveTo>
                  <a:pt x="2293749" y="185980"/>
                </a:moveTo>
                <a:lnTo>
                  <a:pt x="805912" y="170482"/>
                </a:lnTo>
                <a:cubicBezTo>
                  <a:pt x="423621" y="139485"/>
                  <a:pt x="211810" y="69742"/>
                  <a:pt x="0" y="0"/>
                </a:cubicBezTo>
              </a:path>
            </a:pathLst>
          </a:custGeom>
          <a:noFill/>
          <a:ln>
            <a:solidFill>
              <a:srgbClr val="4D4D4D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5915" name="TextBox 1745"/>
          <p:cNvSpPr txBox="1">
            <a:spLocks noChangeArrowheads="1"/>
          </p:cNvSpPr>
          <p:nvPr/>
        </p:nvSpPr>
        <p:spPr bwMode="auto">
          <a:xfrm>
            <a:off x="1408113" y="1633538"/>
            <a:ext cx="3225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/>
              <a:t>A flash from a light bulb gets the wave started</a:t>
            </a:r>
          </a:p>
        </p:txBody>
      </p:sp>
      <p:sp>
        <p:nvSpPr>
          <p:cNvPr id="1751" name="Explosion 1 1750"/>
          <p:cNvSpPr/>
          <p:nvPr/>
        </p:nvSpPr>
        <p:spPr>
          <a:xfrm>
            <a:off x="1890713" y="3821113"/>
            <a:ext cx="650875" cy="681037"/>
          </a:xfrm>
          <a:prstGeom prst="irregularSeal1">
            <a:avLst/>
          </a:prstGeom>
          <a:solidFill>
            <a:srgbClr val="F6684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751"/>
          <p:cNvGrpSpPr>
            <a:grpSpLocks/>
          </p:cNvGrpSpPr>
          <p:nvPr/>
        </p:nvGrpSpPr>
        <p:grpSpPr bwMode="auto">
          <a:xfrm>
            <a:off x="2400300" y="4003675"/>
            <a:ext cx="1830388" cy="279400"/>
            <a:chOff x="3441733" y="5039131"/>
            <a:chExt cx="1828999" cy="741977"/>
          </a:xfrm>
        </p:grpSpPr>
        <p:sp>
          <p:nvSpPr>
            <p:cNvPr id="636481" name="Line 8"/>
            <p:cNvSpPr>
              <a:spLocks noChangeShapeType="1"/>
            </p:cNvSpPr>
            <p:nvPr/>
          </p:nvSpPr>
          <p:spPr bwMode="auto">
            <a:xfrm flipV="1">
              <a:off x="3441733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2" name="Line 9"/>
            <p:cNvSpPr>
              <a:spLocks noChangeShapeType="1"/>
            </p:cNvSpPr>
            <p:nvPr/>
          </p:nvSpPr>
          <p:spPr bwMode="auto">
            <a:xfrm flipV="1">
              <a:off x="34512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3" name="Line 10"/>
            <p:cNvSpPr>
              <a:spLocks noChangeShapeType="1"/>
            </p:cNvSpPr>
            <p:nvPr/>
          </p:nvSpPr>
          <p:spPr bwMode="auto">
            <a:xfrm flipV="1">
              <a:off x="34607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4" name="Line 11"/>
            <p:cNvSpPr>
              <a:spLocks noChangeShapeType="1"/>
            </p:cNvSpPr>
            <p:nvPr/>
          </p:nvSpPr>
          <p:spPr bwMode="auto">
            <a:xfrm flipV="1">
              <a:off x="34703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5" name="Line 12"/>
            <p:cNvSpPr>
              <a:spLocks noChangeShapeType="1"/>
            </p:cNvSpPr>
            <p:nvPr/>
          </p:nvSpPr>
          <p:spPr bwMode="auto">
            <a:xfrm flipV="1">
              <a:off x="34798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6" name="Line 13"/>
            <p:cNvSpPr>
              <a:spLocks noChangeShapeType="1"/>
            </p:cNvSpPr>
            <p:nvPr/>
          </p:nvSpPr>
          <p:spPr bwMode="auto">
            <a:xfrm flipV="1">
              <a:off x="34893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7" name="Line 14"/>
            <p:cNvSpPr>
              <a:spLocks noChangeShapeType="1"/>
            </p:cNvSpPr>
            <p:nvPr/>
          </p:nvSpPr>
          <p:spPr bwMode="auto">
            <a:xfrm flipV="1">
              <a:off x="3497296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8" name="Line 15"/>
            <p:cNvSpPr>
              <a:spLocks noChangeShapeType="1"/>
            </p:cNvSpPr>
            <p:nvPr/>
          </p:nvSpPr>
          <p:spPr bwMode="auto">
            <a:xfrm flipV="1">
              <a:off x="35068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9" name="Line 16"/>
            <p:cNvSpPr>
              <a:spLocks noChangeShapeType="1"/>
            </p:cNvSpPr>
            <p:nvPr/>
          </p:nvSpPr>
          <p:spPr bwMode="auto">
            <a:xfrm flipV="1">
              <a:off x="35163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0" name="Line 17"/>
            <p:cNvSpPr>
              <a:spLocks noChangeShapeType="1"/>
            </p:cNvSpPr>
            <p:nvPr/>
          </p:nvSpPr>
          <p:spPr bwMode="auto">
            <a:xfrm flipV="1">
              <a:off x="35258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1" name="Line 18"/>
            <p:cNvSpPr>
              <a:spLocks noChangeShapeType="1"/>
            </p:cNvSpPr>
            <p:nvPr/>
          </p:nvSpPr>
          <p:spPr bwMode="auto">
            <a:xfrm flipV="1">
              <a:off x="3535396" y="5095308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2" name="Line 19"/>
            <p:cNvSpPr>
              <a:spLocks noChangeShapeType="1"/>
            </p:cNvSpPr>
            <p:nvPr/>
          </p:nvSpPr>
          <p:spPr bwMode="auto">
            <a:xfrm flipV="1">
              <a:off x="3543333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3" name="Line 20"/>
            <p:cNvSpPr>
              <a:spLocks noChangeShapeType="1"/>
            </p:cNvSpPr>
            <p:nvPr/>
          </p:nvSpPr>
          <p:spPr bwMode="auto">
            <a:xfrm flipV="1">
              <a:off x="35528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4" name="Line 21"/>
            <p:cNvSpPr>
              <a:spLocks noChangeShapeType="1"/>
            </p:cNvSpPr>
            <p:nvPr/>
          </p:nvSpPr>
          <p:spPr bwMode="auto">
            <a:xfrm flipV="1">
              <a:off x="35623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5" name="Line 22"/>
            <p:cNvSpPr>
              <a:spLocks noChangeShapeType="1"/>
            </p:cNvSpPr>
            <p:nvPr/>
          </p:nvSpPr>
          <p:spPr bwMode="auto">
            <a:xfrm flipV="1">
              <a:off x="35719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6" name="Line 23"/>
            <p:cNvSpPr>
              <a:spLocks noChangeShapeType="1"/>
            </p:cNvSpPr>
            <p:nvPr/>
          </p:nvSpPr>
          <p:spPr bwMode="auto">
            <a:xfrm flipV="1">
              <a:off x="35814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7" name="Line 24"/>
            <p:cNvSpPr>
              <a:spLocks noChangeShapeType="1"/>
            </p:cNvSpPr>
            <p:nvPr/>
          </p:nvSpPr>
          <p:spPr bwMode="auto">
            <a:xfrm>
              <a:off x="3590958" y="5047683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8" name="Line 25"/>
            <p:cNvSpPr>
              <a:spLocks noChangeShapeType="1"/>
            </p:cNvSpPr>
            <p:nvPr/>
          </p:nvSpPr>
          <p:spPr bwMode="auto">
            <a:xfrm>
              <a:off x="3598896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9" name="Line 26"/>
            <p:cNvSpPr>
              <a:spLocks noChangeShapeType="1"/>
            </p:cNvSpPr>
            <p:nvPr/>
          </p:nvSpPr>
          <p:spPr bwMode="auto">
            <a:xfrm>
              <a:off x="36084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0" name="Line 27"/>
            <p:cNvSpPr>
              <a:spLocks noChangeShapeType="1"/>
            </p:cNvSpPr>
            <p:nvPr/>
          </p:nvSpPr>
          <p:spPr bwMode="auto">
            <a:xfrm>
              <a:off x="36179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1" name="Line 28"/>
            <p:cNvSpPr>
              <a:spLocks noChangeShapeType="1"/>
            </p:cNvSpPr>
            <p:nvPr/>
          </p:nvSpPr>
          <p:spPr bwMode="auto">
            <a:xfrm>
              <a:off x="36274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2" name="Line 29"/>
            <p:cNvSpPr>
              <a:spLocks noChangeShapeType="1"/>
            </p:cNvSpPr>
            <p:nvPr/>
          </p:nvSpPr>
          <p:spPr bwMode="auto">
            <a:xfrm>
              <a:off x="3636996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3" name="Line 30"/>
            <p:cNvSpPr>
              <a:spLocks noChangeShapeType="1"/>
            </p:cNvSpPr>
            <p:nvPr/>
          </p:nvSpPr>
          <p:spPr bwMode="auto">
            <a:xfrm>
              <a:off x="3644933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4" name="Line 31"/>
            <p:cNvSpPr>
              <a:spLocks noChangeShapeType="1"/>
            </p:cNvSpPr>
            <p:nvPr/>
          </p:nvSpPr>
          <p:spPr bwMode="auto">
            <a:xfrm>
              <a:off x="3654458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5" name="Line 32"/>
            <p:cNvSpPr>
              <a:spLocks noChangeShapeType="1"/>
            </p:cNvSpPr>
            <p:nvPr/>
          </p:nvSpPr>
          <p:spPr bwMode="auto">
            <a:xfrm>
              <a:off x="36639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6" name="Line 33"/>
            <p:cNvSpPr>
              <a:spLocks noChangeShapeType="1"/>
            </p:cNvSpPr>
            <p:nvPr/>
          </p:nvSpPr>
          <p:spPr bwMode="auto">
            <a:xfrm>
              <a:off x="36735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7" name="Line 34"/>
            <p:cNvSpPr>
              <a:spLocks noChangeShapeType="1"/>
            </p:cNvSpPr>
            <p:nvPr/>
          </p:nvSpPr>
          <p:spPr bwMode="auto">
            <a:xfrm>
              <a:off x="36830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8" name="Line 35"/>
            <p:cNvSpPr>
              <a:spLocks noChangeShapeType="1"/>
            </p:cNvSpPr>
            <p:nvPr/>
          </p:nvSpPr>
          <p:spPr bwMode="auto">
            <a:xfrm>
              <a:off x="36925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9" name="Line 36"/>
            <p:cNvSpPr>
              <a:spLocks noChangeShapeType="1"/>
            </p:cNvSpPr>
            <p:nvPr/>
          </p:nvSpPr>
          <p:spPr bwMode="auto">
            <a:xfrm>
              <a:off x="3700496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0" name="Line 37"/>
            <p:cNvSpPr>
              <a:spLocks noChangeShapeType="1"/>
            </p:cNvSpPr>
            <p:nvPr/>
          </p:nvSpPr>
          <p:spPr bwMode="auto">
            <a:xfrm>
              <a:off x="37100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1" name="Line 38"/>
            <p:cNvSpPr>
              <a:spLocks noChangeShapeType="1"/>
            </p:cNvSpPr>
            <p:nvPr/>
          </p:nvSpPr>
          <p:spPr bwMode="auto">
            <a:xfrm>
              <a:off x="37195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2" name="Line 39"/>
            <p:cNvSpPr>
              <a:spLocks noChangeShapeType="1"/>
            </p:cNvSpPr>
            <p:nvPr/>
          </p:nvSpPr>
          <p:spPr bwMode="auto">
            <a:xfrm>
              <a:off x="37290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3" name="Line 40"/>
            <p:cNvSpPr>
              <a:spLocks noChangeShapeType="1"/>
            </p:cNvSpPr>
            <p:nvPr/>
          </p:nvSpPr>
          <p:spPr bwMode="auto">
            <a:xfrm>
              <a:off x="3738596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4" name="Line 41"/>
            <p:cNvSpPr>
              <a:spLocks noChangeShapeType="1"/>
            </p:cNvSpPr>
            <p:nvPr/>
          </p:nvSpPr>
          <p:spPr bwMode="auto">
            <a:xfrm>
              <a:off x="3746533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5" name="Line 42"/>
            <p:cNvSpPr>
              <a:spLocks noChangeShapeType="1"/>
            </p:cNvSpPr>
            <p:nvPr/>
          </p:nvSpPr>
          <p:spPr bwMode="auto">
            <a:xfrm>
              <a:off x="3756058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6" name="Line 43"/>
            <p:cNvSpPr>
              <a:spLocks noChangeShapeType="1"/>
            </p:cNvSpPr>
            <p:nvPr/>
          </p:nvSpPr>
          <p:spPr bwMode="auto">
            <a:xfrm>
              <a:off x="3765583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7" name="Line 44"/>
            <p:cNvSpPr>
              <a:spLocks noChangeShapeType="1"/>
            </p:cNvSpPr>
            <p:nvPr/>
          </p:nvSpPr>
          <p:spPr bwMode="auto">
            <a:xfrm>
              <a:off x="3775108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8" name="Line 45"/>
            <p:cNvSpPr>
              <a:spLocks noChangeShapeType="1"/>
            </p:cNvSpPr>
            <p:nvPr/>
          </p:nvSpPr>
          <p:spPr bwMode="auto">
            <a:xfrm>
              <a:off x="3784633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9" name="Line 46"/>
            <p:cNvSpPr>
              <a:spLocks noChangeShapeType="1"/>
            </p:cNvSpPr>
            <p:nvPr/>
          </p:nvSpPr>
          <p:spPr bwMode="auto">
            <a:xfrm>
              <a:off x="37941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0" name="Line 47"/>
            <p:cNvSpPr>
              <a:spLocks noChangeShapeType="1"/>
            </p:cNvSpPr>
            <p:nvPr/>
          </p:nvSpPr>
          <p:spPr bwMode="auto">
            <a:xfrm>
              <a:off x="3802096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1" name="Line 48"/>
            <p:cNvSpPr>
              <a:spLocks noChangeShapeType="1"/>
            </p:cNvSpPr>
            <p:nvPr/>
          </p:nvSpPr>
          <p:spPr bwMode="auto">
            <a:xfrm>
              <a:off x="3811621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2" name="Line 49"/>
            <p:cNvSpPr>
              <a:spLocks noChangeShapeType="1"/>
            </p:cNvSpPr>
            <p:nvPr/>
          </p:nvSpPr>
          <p:spPr bwMode="auto">
            <a:xfrm>
              <a:off x="3821146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3" name="Line 50"/>
            <p:cNvSpPr>
              <a:spLocks noChangeShapeType="1"/>
            </p:cNvSpPr>
            <p:nvPr/>
          </p:nvSpPr>
          <p:spPr bwMode="auto">
            <a:xfrm>
              <a:off x="3830671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4" name="Line 51"/>
            <p:cNvSpPr>
              <a:spLocks noChangeShapeType="1"/>
            </p:cNvSpPr>
            <p:nvPr/>
          </p:nvSpPr>
          <p:spPr bwMode="auto">
            <a:xfrm>
              <a:off x="3840196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5" name="Line 52"/>
            <p:cNvSpPr>
              <a:spLocks noChangeShapeType="1"/>
            </p:cNvSpPr>
            <p:nvPr/>
          </p:nvSpPr>
          <p:spPr bwMode="auto">
            <a:xfrm>
              <a:off x="3848133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6" name="Line 53"/>
            <p:cNvSpPr>
              <a:spLocks noChangeShapeType="1"/>
            </p:cNvSpPr>
            <p:nvPr/>
          </p:nvSpPr>
          <p:spPr bwMode="auto">
            <a:xfrm>
              <a:off x="3857658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7" name="Line 54"/>
            <p:cNvSpPr>
              <a:spLocks noChangeShapeType="1"/>
            </p:cNvSpPr>
            <p:nvPr/>
          </p:nvSpPr>
          <p:spPr bwMode="auto">
            <a:xfrm>
              <a:off x="3867183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8" name="Line 55"/>
            <p:cNvSpPr>
              <a:spLocks noChangeShapeType="1"/>
            </p:cNvSpPr>
            <p:nvPr/>
          </p:nvSpPr>
          <p:spPr bwMode="auto">
            <a:xfrm>
              <a:off x="3876708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9" name="Line 56"/>
            <p:cNvSpPr>
              <a:spLocks noChangeShapeType="1"/>
            </p:cNvSpPr>
            <p:nvPr/>
          </p:nvSpPr>
          <p:spPr bwMode="auto">
            <a:xfrm>
              <a:off x="3886233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0" name="Line 57"/>
            <p:cNvSpPr>
              <a:spLocks noChangeShapeType="1"/>
            </p:cNvSpPr>
            <p:nvPr/>
          </p:nvSpPr>
          <p:spPr bwMode="auto">
            <a:xfrm>
              <a:off x="3895758" y="5779520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1" name="Line 58"/>
            <p:cNvSpPr>
              <a:spLocks noChangeShapeType="1"/>
            </p:cNvSpPr>
            <p:nvPr/>
          </p:nvSpPr>
          <p:spPr bwMode="auto">
            <a:xfrm flipV="1">
              <a:off x="3903696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2" name="Line 59"/>
            <p:cNvSpPr>
              <a:spLocks noChangeShapeType="1"/>
            </p:cNvSpPr>
            <p:nvPr/>
          </p:nvSpPr>
          <p:spPr bwMode="auto">
            <a:xfrm flipV="1">
              <a:off x="3913221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3" name="Line 60"/>
            <p:cNvSpPr>
              <a:spLocks noChangeShapeType="1"/>
            </p:cNvSpPr>
            <p:nvPr/>
          </p:nvSpPr>
          <p:spPr bwMode="auto">
            <a:xfrm flipV="1">
              <a:off x="3922746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4" name="Line 61"/>
            <p:cNvSpPr>
              <a:spLocks noChangeShapeType="1"/>
            </p:cNvSpPr>
            <p:nvPr/>
          </p:nvSpPr>
          <p:spPr bwMode="auto">
            <a:xfrm flipV="1">
              <a:off x="3932271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5" name="Line 62"/>
            <p:cNvSpPr>
              <a:spLocks noChangeShapeType="1"/>
            </p:cNvSpPr>
            <p:nvPr/>
          </p:nvSpPr>
          <p:spPr bwMode="auto">
            <a:xfrm flipV="1">
              <a:off x="3941796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6" name="Line 63"/>
            <p:cNvSpPr>
              <a:spLocks noChangeShapeType="1"/>
            </p:cNvSpPr>
            <p:nvPr/>
          </p:nvSpPr>
          <p:spPr bwMode="auto">
            <a:xfrm flipV="1">
              <a:off x="3951321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7" name="Line 64"/>
            <p:cNvSpPr>
              <a:spLocks noChangeShapeType="1"/>
            </p:cNvSpPr>
            <p:nvPr/>
          </p:nvSpPr>
          <p:spPr bwMode="auto">
            <a:xfrm flipV="1">
              <a:off x="3959258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8" name="Line 65"/>
            <p:cNvSpPr>
              <a:spLocks noChangeShapeType="1"/>
            </p:cNvSpPr>
            <p:nvPr/>
          </p:nvSpPr>
          <p:spPr bwMode="auto">
            <a:xfrm flipV="1">
              <a:off x="3968783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9" name="Line 66"/>
            <p:cNvSpPr>
              <a:spLocks noChangeShapeType="1"/>
            </p:cNvSpPr>
            <p:nvPr/>
          </p:nvSpPr>
          <p:spPr bwMode="auto">
            <a:xfrm flipV="1">
              <a:off x="3978308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0" name="Line 67"/>
            <p:cNvSpPr>
              <a:spLocks noChangeShapeType="1"/>
            </p:cNvSpPr>
            <p:nvPr/>
          </p:nvSpPr>
          <p:spPr bwMode="auto">
            <a:xfrm flipV="1">
              <a:off x="3987833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1" name="Line 68"/>
            <p:cNvSpPr>
              <a:spLocks noChangeShapeType="1"/>
            </p:cNvSpPr>
            <p:nvPr/>
          </p:nvSpPr>
          <p:spPr bwMode="auto">
            <a:xfrm flipV="1">
              <a:off x="39973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2" name="Line 69"/>
            <p:cNvSpPr>
              <a:spLocks noChangeShapeType="1"/>
            </p:cNvSpPr>
            <p:nvPr/>
          </p:nvSpPr>
          <p:spPr bwMode="auto">
            <a:xfrm flipV="1">
              <a:off x="4005296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3" name="Line 70"/>
            <p:cNvSpPr>
              <a:spLocks noChangeShapeType="1"/>
            </p:cNvSpPr>
            <p:nvPr/>
          </p:nvSpPr>
          <p:spPr bwMode="auto">
            <a:xfrm flipV="1">
              <a:off x="4014821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4" name="Line 71"/>
            <p:cNvSpPr>
              <a:spLocks noChangeShapeType="1"/>
            </p:cNvSpPr>
            <p:nvPr/>
          </p:nvSpPr>
          <p:spPr bwMode="auto">
            <a:xfrm flipV="1">
              <a:off x="4024346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5" name="Line 72"/>
            <p:cNvSpPr>
              <a:spLocks noChangeShapeType="1"/>
            </p:cNvSpPr>
            <p:nvPr/>
          </p:nvSpPr>
          <p:spPr bwMode="auto">
            <a:xfrm flipV="1">
              <a:off x="4033871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6" name="Line 73"/>
            <p:cNvSpPr>
              <a:spLocks noChangeShapeType="1"/>
            </p:cNvSpPr>
            <p:nvPr/>
          </p:nvSpPr>
          <p:spPr bwMode="auto">
            <a:xfrm flipV="1">
              <a:off x="4043396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7" name="Line 74"/>
            <p:cNvSpPr>
              <a:spLocks noChangeShapeType="1"/>
            </p:cNvSpPr>
            <p:nvPr/>
          </p:nvSpPr>
          <p:spPr bwMode="auto">
            <a:xfrm flipV="1">
              <a:off x="4052921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8" name="Line 75"/>
            <p:cNvSpPr>
              <a:spLocks noChangeShapeType="1"/>
            </p:cNvSpPr>
            <p:nvPr/>
          </p:nvSpPr>
          <p:spPr bwMode="auto">
            <a:xfrm flipV="1">
              <a:off x="40608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9" name="Line 76"/>
            <p:cNvSpPr>
              <a:spLocks noChangeShapeType="1"/>
            </p:cNvSpPr>
            <p:nvPr/>
          </p:nvSpPr>
          <p:spPr bwMode="auto">
            <a:xfrm flipV="1">
              <a:off x="40703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0" name="Line 77"/>
            <p:cNvSpPr>
              <a:spLocks noChangeShapeType="1"/>
            </p:cNvSpPr>
            <p:nvPr/>
          </p:nvSpPr>
          <p:spPr bwMode="auto">
            <a:xfrm flipV="1">
              <a:off x="40799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1" name="Line 78"/>
            <p:cNvSpPr>
              <a:spLocks noChangeShapeType="1"/>
            </p:cNvSpPr>
            <p:nvPr/>
          </p:nvSpPr>
          <p:spPr bwMode="auto">
            <a:xfrm flipV="1">
              <a:off x="40894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2" name="Line 79"/>
            <p:cNvSpPr>
              <a:spLocks noChangeShapeType="1"/>
            </p:cNvSpPr>
            <p:nvPr/>
          </p:nvSpPr>
          <p:spPr bwMode="auto">
            <a:xfrm flipV="1">
              <a:off x="40989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3" name="Line 80"/>
            <p:cNvSpPr>
              <a:spLocks noChangeShapeType="1"/>
            </p:cNvSpPr>
            <p:nvPr/>
          </p:nvSpPr>
          <p:spPr bwMode="auto">
            <a:xfrm flipV="1">
              <a:off x="4108483" y="5187383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4" name="Line 81"/>
            <p:cNvSpPr>
              <a:spLocks noChangeShapeType="1"/>
            </p:cNvSpPr>
            <p:nvPr/>
          </p:nvSpPr>
          <p:spPr bwMode="auto">
            <a:xfrm flipV="1">
              <a:off x="41164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5" name="Line 82"/>
            <p:cNvSpPr>
              <a:spLocks noChangeShapeType="1"/>
            </p:cNvSpPr>
            <p:nvPr/>
          </p:nvSpPr>
          <p:spPr bwMode="auto">
            <a:xfrm flipV="1">
              <a:off x="41259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6" name="Line 83"/>
            <p:cNvSpPr>
              <a:spLocks noChangeShapeType="1"/>
            </p:cNvSpPr>
            <p:nvPr/>
          </p:nvSpPr>
          <p:spPr bwMode="auto">
            <a:xfrm flipV="1">
              <a:off x="41354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7" name="Line 84"/>
            <p:cNvSpPr>
              <a:spLocks noChangeShapeType="1"/>
            </p:cNvSpPr>
            <p:nvPr/>
          </p:nvSpPr>
          <p:spPr bwMode="auto">
            <a:xfrm flipV="1">
              <a:off x="4144996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8" name="Line 85"/>
            <p:cNvSpPr>
              <a:spLocks noChangeShapeType="1"/>
            </p:cNvSpPr>
            <p:nvPr/>
          </p:nvSpPr>
          <p:spPr bwMode="auto">
            <a:xfrm flipV="1">
              <a:off x="4154521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9" name="Line 86"/>
            <p:cNvSpPr>
              <a:spLocks noChangeShapeType="1"/>
            </p:cNvSpPr>
            <p:nvPr/>
          </p:nvSpPr>
          <p:spPr bwMode="auto">
            <a:xfrm flipV="1">
              <a:off x="41624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0" name="Line 87"/>
            <p:cNvSpPr>
              <a:spLocks noChangeShapeType="1"/>
            </p:cNvSpPr>
            <p:nvPr/>
          </p:nvSpPr>
          <p:spPr bwMode="auto">
            <a:xfrm flipV="1">
              <a:off x="41719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1" name="Line 88"/>
            <p:cNvSpPr>
              <a:spLocks noChangeShapeType="1"/>
            </p:cNvSpPr>
            <p:nvPr/>
          </p:nvSpPr>
          <p:spPr bwMode="auto">
            <a:xfrm flipV="1">
              <a:off x="41815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2" name="Line 89"/>
            <p:cNvSpPr>
              <a:spLocks noChangeShapeType="1"/>
            </p:cNvSpPr>
            <p:nvPr/>
          </p:nvSpPr>
          <p:spPr bwMode="auto">
            <a:xfrm flipV="1">
              <a:off x="41910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3" name="Line 90"/>
            <p:cNvSpPr>
              <a:spLocks noChangeShapeType="1"/>
            </p:cNvSpPr>
            <p:nvPr/>
          </p:nvSpPr>
          <p:spPr bwMode="auto">
            <a:xfrm>
              <a:off x="4200558" y="5047683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4" name="Line 91"/>
            <p:cNvSpPr>
              <a:spLocks noChangeShapeType="1"/>
            </p:cNvSpPr>
            <p:nvPr/>
          </p:nvSpPr>
          <p:spPr bwMode="auto">
            <a:xfrm>
              <a:off x="4210083" y="5047683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5" name="Line 92"/>
            <p:cNvSpPr>
              <a:spLocks noChangeShapeType="1"/>
            </p:cNvSpPr>
            <p:nvPr/>
          </p:nvSpPr>
          <p:spPr bwMode="auto">
            <a:xfrm>
              <a:off x="42180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6" name="Line 93"/>
            <p:cNvSpPr>
              <a:spLocks noChangeShapeType="1"/>
            </p:cNvSpPr>
            <p:nvPr/>
          </p:nvSpPr>
          <p:spPr bwMode="auto">
            <a:xfrm>
              <a:off x="42275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7" name="Line 94"/>
            <p:cNvSpPr>
              <a:spLocks noChangeShapeType="1"/>
            </p:cNvSpPr>
            <p:nvPr/>
          </p:nvSpPr>
          <p:spPr bwMode="auto">
            <a:xfrm>
              <a:off x="42370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8" name="Line 95"/>
            <p:cNvSpPr>
              <a:spLocks noChangeShapeType="1"/>
            </p:cNvSpPr>
            <p:nvPr/>
          </p:nvSpPr>
          <p:spPr bwMode="auto">
            <a:xfrm>
              <a:off x="4246596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9" name="Line 96"/>
            <p:cNvSpPr>
              <a:spLocks noChangeShapeType="1"/>
            </p:cNvSpPr>
            <p:nvPr/>
          </p:nvSpPr>
          <p:spPr bwMode="auto">
            <a:xfrm>
              <a:off x="4256121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0" name="Line 97"/>
            <p:cNvSpPr>
              <a:spLocks noChangeShapeType="1"/>
            </p:cNvSpPr>
            <p:nvPr/>
          </p:nvSpPr>
          <p:spPr bwMode="auto">
            <a:xfrm>
              <a:off x="4265646" y="5114358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1" name="Line 98"/>
            <p:cNvSpPr>
              <a:spLocks noChangeShapeType="1"/>
            </p:cNvSpPr>
            <p:nvPr/>
          </p:nvSpPr>
          <p:spPr bwMode="auto">
            <a:xfrm>
              <a:off x="42735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2" name="Line 99"/>
            <p:cNvSpPr>
              <a:spLocks noChangeShapeType="1"/>
            </p:cNvSpPr>
            <p:nvPr/>
          </p:nvSpPr>
          <p:spPr bwMode="auto">
            <a:xfrm>
              <a:off x="42831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3" name="Line 100"/>
            <p:cNvSpPr>
              <a:spLocks noChangeShapeType="1"/>
            </p:cNvSpPr>
            <p:nvPr/>
          </p:nvSpPr>
          <p:spPr bwMode="auto">
            <a:xfrm>
              <a:off x="42926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4" name="Line 101"/>
            <p:cNvSpPr>
              <a:spLocks noChangeShapeType="1"/>
            </p:cNvSpPr>
            <p:nvPr/>
          </p:nvSpPr>
          <p:spPr bwMode="auto">
            <a:xfrm>
              <a:off x="43021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5" name="Line 102"/>
            <p:cNvSpPr>
              <a:spLocks noChangeShapeType="1"/>
            </p:cNvSpPr>
            <p:nvPr/>
          </p:nvSpPr>
          <p:spPr bwMode="auto">
            <a:xfrm>
              <a:off x="4311683" y="5246120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6" name="Line 103"/>
            <p:cNvSpPr>
              <a:spLocks noChangeShapeType="1"/>
            </p:cNvSpPr>
            <p:nvPr/>
          </p:nvSpPr>
          <p:spPr bwMode="auto">
            <a:xfrm>
              <a:off x="43196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7" name="Line 104"/>
            <p:cNvSpPr>
              <a:spLocks noChangeShapeType="1"/>
            </p:cNvSpPr>
            <p:nvPr/>
          </p:nvSpPr>
          <p:spPr bwMode="auto">
            <a:xfrm>
              <a:off x="43291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8" name="Line 105"/>
            <p:cNvSpPr>
              <a:spLocks noChangeShapeType="1"/>
            </p:cNvSpPr>
            <p:nvPr/>
          </p:nvSpPr>
          <p:spPr bwMode="auto">
            <a:xfrm>
              <a:off x="43386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9" name="Line 106"/>
            <p:cNvSpPr>
              <a:spLocks noChangeShapeType="1"/>
            </p:cNvSpPr>
            <p:nvPr/>
          </p:nvSpPr>
          <p:spPr bwMode="auto">
            <a:xfrm>
              <a:off x="4348196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0" name="Line 8"/>
            <p:cNvSpPr>
              <a:spLocks noChangeShapeType="1"/>
            </p:cNvSpPr>
            <p:nvPr/>
          </p:nvSpPr>
          <p:spPr bwMode="auto">
            <a:xfrm>
              <a:off x="4354744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1" name="Line 9"/>
            <p:cNvSpPr>
              <a:spLocks noChangeShapeType="1"/>
            </p:cNvSpPr>
            <p:nvPr/>
          </p:nvSpPr>
          <p:spPr bwMode="auto">
            <a:xfrm>
              <a:off x="43642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2" name="Line 10"/>
            <p:cNvSpPr>
              <a:spLocks noChangeShapeType="1"/>
            </p:cNvSpPr>
            <p:nvPr/>
          </p:nvSpPr>
          <p:spPr bwMode="auto">
            <a:xfrm>
              <a:off x="43737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3" name="Line 11"/>
            <p:cNvSpPr>
              <a:spLocks noChangeShapeType="1"/>
            </p:cNvSpPr>
            <p:nvPr/>
          </p:nvSpPr>
          <p:spPr bwMode="auto">
            <a:xfrm>
              <a:off x="43833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4" name="Line 12"/>
            <p:cNvSpPr>
              <a:spLocks noChangeShapeType="1"/>
            </p:cNvSpPr>
            <p:nvPr/>
          </p:nvSpPr>
          <p:spPr bwMode="auto">
            <a:xfrm>
              <a:off x="43928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5" name="Line 13"/>
            <p:cNvSpPr>
              <a:spLocks noChangeShapeType="1"/>
            </p:cNvSpPr>
            <p:nvPr/>
          </p:nvSpPr>
          <p:spPr bwMode="auto">
            <a:xfrm>
              <a:off x="44023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6" name="Line 14"/>
            <p:cNvSpPr>
              <a:spLocks noChangeShapeType="1"/>
            </p:cNvSpPr>
            <p:nvPr/>
          </p:nvSpPr>
          <p:spPr bwMode="auto">
            <a:xfrm>
              <a:off x="4410307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7" name="Line 15"/>
            <p:cNvSpPr>
              <a:spLocks noChangeShapeType="1"/>
            </p:cNvSpPr>
            <p:nvPr/>
          </p:nvSpPr>
          <p:spPr bwMode="auto">
            <a:xfrm>
              <a:off x="44198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8" name="Line 16"/>
            <p:cNvSpPr>
              <a:spLocks noChangeShapeType="1"/>
            </p:cNvSpPr>
            <p:nvPr/>
          </p:nvSpPr>
          <p:spPr bwMode="auto">
            <a:xfrm>
              <a:off x="44293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9" name="Line 17"/>
            <p:cNvSpPr>
              <a:spLocks noChangeShapeType="1"/>
            </p:cNvSpPr>
            <p:nvPr/>
          </p:nvSpPr>
          <p:spPr bwMode="auto">
            <a:xfrm>
              <a:off x="44388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0" name="Line 18"/>
            <p:cNvSpPr>
              <a:spLocks noChangeShapeType="1"/>
            </p:cNvSpPr>
            <p:nvPr/>
          </p:nvSpPr>
          <p:spPr bwMode="auto">
            <a:xfrm>
              <a:off x="4448407" y="5705881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1" name="Line 19"/>
            <p:cNvSpPr>
              <a:spLocks noChangeShapeType="1"/>
            </p:cNvSpPr>
            <p:nvPr/>
          </p:nvSpPr>
          <p:spPr bwMode="auto">
            <a:xfrm>
              <a:off x="4456344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2" name="Line 20"/>
            <p:cNvSpPr>
              <a:spLocks noChangeShapeType="1"/>
            </p:cNvSpPr>
            <p:nvPr/>
          </p:nvSpPr>
          <p:spPr bwMode="auto">
            <a:xfrm>
              <a:off x="44658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3" name="Line 21"/>
            <p:cNvSpPr>
              <a:spLocks noChangeShapeType="1"/>
            </p:cNvSpPr>
            <p:nvPr/>
          </p:nvSpPr>
          <p:spPr bwMode="auto">
            <a:xfrm>
              <a:off x="44753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4" name="Line 22"/>
            <p:cNvSpPr>
              <a:spLocks noChangeShapeType="1"/>
            </p:cNvSpPr>
            <p:nvPr/>
          </p:nvSpPr>
          <p:spPr bwMode="auto">
            <a:xfrm>
              <a:off x="44849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5" name="Line 23"/>
            <p:cNvSpPr>
              <a:spLocks noChangeShapeType="1"/>
            </p:cNvSpPr>
            <p:nvPr/>
          </p:nvSpPr>
          <p:spPr bwMode="auto">
            <a:xfrm>
              <a:off x="44944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6" name="Line 24"/>
            <p:cNvSpPr>
              <a:spLocks noChangeShapeType="1"/>
            </p:cNvSpPr>
            <p:nvPr/>
          </p:nvSpPr>
          <p:spPr bwMode="auto">
            <a:xfrm flipV="1">
              <a:off x="4503969" y="5770968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7" name="Line 25"/>
            <p:cNvSpPr>
              <a:spLocks noChangeShapeType="1"/>
            </p:cNvSpPr>
            <p:nvPr/>
          </p:nvSpPr>
          <p:spPr bwMode="auto">
            <a:xfrm flipV="1">
              <a:off x="4511907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8" name="Line 26"/>
            <p:cNvSpPr>
              <a:spLocks noChangeShapeType="1"/>
            </p:cNvSpPr>
            <p:nvPr/>
          </p:nvSpPr>
          <p:spPr bwMode="auto">
            <a:xfrm flipV="1">
              <a:off x="45214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9" name="Line 27"/>
            <p:cNvSpPr>
              <a:spLocks noChangeShapeType="1"/>
            </p:cNvSpPr>
            <p:nvPr/>
          </p:nvSpPr>
          <p:spPr bwMode="auto">
            <a:xfrm flipV="1">
              <a:off x="45309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0" name="Line 28"/>
            <p:cNvSpPr>
              <a:spLocks noChangeShapeType="1"/>
            </p:cNvSpPr>
            <p:nvPr/>
          </p:nvSpPr>
          <p:spPr bwMode="auto">
            <a:xfrm flipV="1">
              <a:off x="45404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1" name="Line 29"/>
            <p:cNvSpPr>
              <a:spLocks noChangeShapeType="1"/>
            </p:cNvSpPr>
            <p:nvPr/>
          </p:nvSpPr>
          <p:spPr bwMode="auto">
            <a:xfrm flipV="1">
              <a:off x="4550007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2" name="Line 30"/>
            <p:cNvSpPr>
              <a:spLocks noChangeShapeType="1"/>
            </p:cNvSpPr>
            <p:nvPr/>
          </p:nvSpPr>
          <p:spPr bwMode="auto">
            <a:xfrm flipV="1">
              <a:off x="4557944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3" name="Line 31"/>
            <p:cNvSpPr>
              <a:spLocks noChangeShapeType="1"/>
            </p:cNvSpPr>
            <p:nvPr/>
          </p:nvSpPr>
          <p:spPr bwMode="auto">
            <a:xfrm flipV="1">
              <a:off x="4567469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4" name="Line 32"/>
            <p:cNvSpPr>
              <a:spLocks noChangeShapeType="1"/>
            </p:cNvSpPr>
            <p:nvPr/>
          </p:nvSpPr>
          <p:spPr bwMode="auto">
            <a:xfrm flipV="1">
              <a:off x="45769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5" name="Line 33"/>
            <p:cNvSpPr>
              <a:spLocks noChangeShapeType="1"/>
            </p:cNvSpPr>
            <p:nvPr/>
          </p:nvSpPr>
          <p:spPr bwMode="auto">
            <a:xfrm flipV="1">
              <a:off x="45865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6" name="Line 34"/>
            <p:cNvSpPr>
              <a:spLocks noChangeShapeType="1"/>
            </p:cNvSpPr>
            <p:nvPr/>
          </p:nvSpPr>
          <p:spPr bwMode="auto">
            <a:xfrm flipV="1">
              <a:off x="45960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7" name="Line 35"/>
            <p:cNvSpPr>
              <a:spLocks noChangeShapeType="1"/>
            </p:cNvSpPr>
            <p:nvPr/>
          </p:nvSpPr>
          <p:spPr bwMode="auto">
            <a:xfrm flipV="1">
              <a:off x="46055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8" name="Line 36"/>
            <p:cNvSpPr>
              <a:spLocks noChangeShapeType="1"/>
            </p:cNvSpPr>
            <p:nvPr/>
          </p:nvSpPr>
          <p:spPr bwMode="auto">
            <a:xfrm flipV="1">
              <a:off x="4613507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9" name="Line 37"/>
            <p:cNvSpPr>
              <a:spLocks noChangeShapeType="1"/>
            </p:cNvSpPr>
            <p:nvPr/>
          </p:nvSpPr>
          <p:spPr bwMode="auto">
            <a:xfrm flipV="1">
              <a:off x="46230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0" name="Line 38"/>
            <p:cNvSpPr>
              <a:spLocks noChangeShapeType="1"/>
            </p:cNvSpPr>
            <p:nvPr/>
          </p:nvSpPr>
          <p:spPr bwMode="auto">
            <a:xfrm flipV="1">
              <a:off x="46325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1" name="Line 39"/>
            <p:cNvSpPr>
              <a:spLocks noChangeShapeType="1"/>
            </p:cNvSpPr>
            <p:nvPr/>
          </p:nvSpPr>
          <p:spPr bwMode="auto">
            <a:xfrm flipV="1">
              <a:off x="46420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2" name="Line 40"/>
            <p:cNvSpPr>
              <a:spLocks noChangeShapeType="1"/>
            </p:cNvSpPr>
            <p:nvPr/>
          </p:nvSpPr>
          <p:spPr bwMode="auto">
            <a:xfrm flipV="1">
              <a:off x="4651607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3" name="Line 41"/>
            <p:cNvSpPr>
              <a:spLocks noChangeShapeType="1"/>
            </p:cNvSpPr>
            <p:nvPr/>
          </p:nvSpPr>
          <p:spPr bwMode="auto">
            <a:xfrm flipV="1">
              <a:off x="4659544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4" name="Line 42"/>
            <p:cNvSpPr>
              <a:spLocks noChangeShapeType="1"/>
            </p:cNvSpPr>
            <p:nvPr/>
          </p:nvSpPr>
          <p:spPr bwMode="auto">
            <a:xfrm flipV="1">
              <a:off x="4669069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5" name="Line 43"/>
            <p:cNvSpPr>
              <a:spLocks noChangeShapeType="1"/>
            </p:cNvSpPr>
            <p:nvPr/>
          </p:nvSpPr>
          <p:spPr bwMode="auto">
            <a:xfrm flipV="1">
              <a:off x="4678594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6" name="Line 44"/>
            <p:cNvSpPr>
              <a:spLocks noChangeShapeType="1"/>
            </p:cNvSpPr>
            <p:nvPr/>
          </p:nvSpPr>
          <p:spPr bwMode="auto">
            <a:xfrm flipV="1">
              <a:off x="4688119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7" name="Line 45"/>
            <p:cNvSpPr>
              <a:spLocks noChangeShapeType="1"/>
            </p:cNvSpPr>
            <p:nvPr/>
          </p:nvSpPr>
          <p:spPr bwMode="auto">
            <a:xfrm flipV="1">
              <a:off x="4697644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8" name="Line 46"/>
            <p:cNvSpPr>
              <a:spLocks noChangeShapeType="1"/>
            </p:cNvSpPr>
            <p:nvPr/>
          </p:nvSpPr>
          <p:spPr bwMode="auto">
            <a:xfrm flipV="1">
              <a:off x="47071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9" name="Line 47"/>
            <p:cNvSpPr>
              <a:spLocks noChangeShapeType="1"/>
            </p:cNvSpPr>
            <p:nvPr/>
          </p:nvSpPr>
          <p:spPr bwMode="auto">
            <a:xfrm flipV="1">
              <a:off x="4715107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0" name="Line 48"/>
            <p:cNvSpPr>
              <a:spLocks noChangeShapeType="1"/>
            </p:cNvSpPr>
            <p:nvPr/>
          </p:nvSpPr>
          <p:spPr bwMode="auto">
            <a:xfrm flipV="1">
              <a:off x="4724632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1" name="Line 49"/>
            <p:cNvSpPr>
              <a:spLocks noChangeShapeType="1"/>
            </p:cNvSpPr>
            <p:nvPr/>
          </p:nvSpPr>
          <p:spPr bwMode="auto">
            <a:xfrm flipV="1">
              <a:off x="4734157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2" name="Line 50"/>
            <p:cNvSpPr>
              <a:spLocks noChangeShapeType="1"/>
            </p:cNvSpPr>
            <p:nvPr/>
          </p:nvSpPr>
          <p:spPr bwMode="auto">
            <a:xfrm flipV="1">
              <a:off x="4743682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3" name="Line 51"/>
            <p:cNvSpPr>
              <a:spLocks noChangeShapeType="1"/>
            </p:cNvSpPr>
            <p:nvPr/>
          </p:nvSpPr>
          <p:spPr bwMode="auto">
            <a:xfrm flipV="1">
              <a:off x="4753207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4" name="Line 52"/>
            <p:cNvSpPr>
              <a:spLocks noChangeShapeType="1"/>
            </p:cNvSpPr>
            <p:nvPr/>
          </p:nvSpPr>
          <p:spPr bwMode="auto">
            <a:xfrm flipV="1">
              <a:off x="4761144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5" name="Line 53"/>
            <p:cNvSpPr>
              <a:spLocks noChangeShapeType="1"/>
            </p:cNvSpPr>
            <p:nvPr/>
          </p:nvSpPr>
          <p:spPr bwMode="auto">
            <a:xfrm flipV="1">
              <a:off x="4770669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6" name="Line 54"/>
            <p:cNvSpPr>
              <a:spLocks noChangeShapeType="1"/>
            </p:cNvSpPr>
            <p:nvPr/>
          </p:nvSpPr>
          <p:spPr bwMode="auto">
            <a:xfrm flipV="1">
              <a:off x="4780194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7" name="Line 55"/>
            <p:cNvSpPr>
              <a:spLocks noChangeShapeType="1"/>
            </p:cNvSpPr>
            <p:nvPr/>
          </p:nvSpPr>
          <p:spPr bwMode="auto">
            <a:xfrm flipV="1">
              <a:off x="4789719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8" name="Line 56"/>
            <p:cNvSpPr>
              <a:spLocks noChangeShapeType="1"/>
            </p:cNvSpPr>
            <p:nvPr/>
          </p:nvSpPr>
          <p:spPr bwMode="auto">
            <a:xfrm flipV="1">
              <a:off x="4799244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9" name="Line 57"/>
            <p:cNvSpPr>
              <a:spLocks noChangeShapeType="1"/>
            </p:cNvSpPr>
            <p:nvPr/>
          </p:nvSpPr>
          <p:spPr bwMode="auto">
            <a:xfrm flipV="1">
              <a:off x="4808769" y="5039131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0" name="Line 58"/>
            <p:cNvSpPr>
              <a:spLocks noChangeShapeType="1"/>
            </p:cNvSpPr>
            <p:nvPr/>
          </p:nvSpPr>
          <p:spPr bwMode="auto">
            <a:xfrm>
              <a:off x="4816707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1" name="Line 59"/>
            <p:cNvSpPr>
              <a:spLocks noChangeShapeType="1"/>
            </p:cNvSpPr>
            <p:nvPr/>
          </p:nvSpPr>
          <p:spPr bwMode="auto">
            <a:xfrm>
              <a:off x="4826232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2" name="Line 60"/>
            <p:cNvSpPr>
              <a:spLocks noChangeShapeType="1"/>
            </p:cNvSpPr>
            <p:nvPr/>
          </p:nvSpPr>
          <p:spPr bwMode="auto">
            <a:xfrm>
              <a:off x="4835757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3" name="Line 61"/>
            <p:cNvSpPr>
              <a:spLocks noChangeShapeType="1"/>
            </p:cNvSpPr>
            <p:nvPr/>
          </p:nvSpPr>
          <p:spPr bwMode="auto">
            <a:xfrm>
              <a:off x="4845282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4" name="Line 62"/>
            <p:cNvSpPr>
              <a:spLocks noChangeShapeType="1"/>
            </p:cNvSpPr>
            <p:nvPr/>
          </p:nvSpPr>
          <p:spPr bwMode="auto">
            <a:xfrm>
              <a:off x="4854807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5" name="Line 63"/>
            <p:cNvSpPr>
              <a:spLocks noChangeShapeType="1"/>
            </p:cNvSpPr>
            <p:nvPr/>
          </p:nvSpPr>
          <p:spPr bwMode="auto">
            <a:xfrm>
              <a:off x="4864332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6" name="Line 64"/>
            <p:cNvSpPr>
              <a:spLocks noChangeShapeType="1"/>
            </p:cNvSpPr>
            <p:nvPr/>
          </p:nvSpPr>
          <p:spPr bwMode="auto">
            <a:xfrm>
              <a:off x="4872269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7" name="Line 65"/>
            <p:cNvSpPr>
              <a:spLocks noChangeShapeType="1"/>
            </p:cNvSpPr>
            <p:nvPr/>
          </p:nvSpPr>
          <p:spPr bwMode="auto">
            <a:xfrm>
              <a:off x="4881794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8" name="Line 66"/>
            <p:cNvSpPr>
              <a:spLocks noChangeShapeType="1"/>
            </p:cNvSpPr>
            <p:nvPr/>
          </p:nvSpPr>
          <p:spPr bwMode="auto">
            <a:xfrm>
              <a:off x="4891319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9" name="Line 67"/>
            <p:cNvSpPr>
              <a:spLocks noChangeShapeType="1"/>
            </p:cNvSpPr>
            <p:nvPr/>
          </p:nvSpPr>
          <p:spPr bwMode="auto">
            <a:xfrm>
              <a:off x="4900844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0" name="Line 68"/>
            <p:cNvSpPr>
              <a:spLocks noChangeShapeType="1"/>
            </p:cNvSpPr>
            <p:nvPr/>
          </p:nvSpPr>
          <p:spPr bwMode="auto">
            <a:xfrm>
              <a:off x="49103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1" name="Line 69"/>
            <p:cNvSpPr>
              <a:spLocks noChangeShapeType="1"/>
            </p:cNvSpPr>
            <p:nvPr/>
          </p:nvSpPr>
          <p:spPr bwMode="auto">
            <a:xfrm>
              <a:off x="4918307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2" name="Line 70"/>
            <p:cNvSpPr>
              <a:spLocks noChangeShapeType="1"/>
            </p:cNvSpPr>
            <p:nvPr/>
          </p:nvSpPr>
          <p:spPr bwMode="auto">
            <a:xfrm>
              <a:off x="4927832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3" name="Line 71"/>
            <p:cNvSpPr>
              <a:spLocks noChangeShapeType="1"/>
            </p:cNvSpPr>
            <p:nvPr/>
          </p:nvSpPr>
          <p:spPr bwMode="auto">
            <a:xfrm>
              <a:off x="4937357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4" name="Line 72"/>
            <p:cNvSpPr>
              <a:spLocks noChangeShapeType="1"/>
            </p:cNvSpPr>
            <p:nvPr/>
          </p:nvSpPr>
          <p:spPr bwMode="auto">
            <a:xfrm>
              <a:off x="4946882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5" name="Line 73"/>
            <p:cNvSpPr>
              <a:spLocks noChangeShapeType="1"/>
            </p:cNvSpPr>
            <p:nvPr/>
          </p:nvSpPr>
          <p:spPr bwMode="auto">
            <a:xfrm>
              <a:off x="4956407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6" name="Line 74"/>
            <p:cNvSpPr>
              <a:spLocks noChangeShapeType="1"/>
            </p:cNvSpPr>
            <p:nvPr/>
          </p:nvSpPr>
          <p:spPr bwMode="auto">
            <a:xfrm>
              <a:off x="4965932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7" name="Line 75"/>
            <p:cNvSpPr>
              <a:spLocks noChangeShapeType="1"/>
            </p:cNvSpPr>
            <p:nvPr/>
          </p:nvSpPr>
          <p:spPr bwMode="auto">
            <a:xfrm>
              <a:off x="49738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8" name="Line 76"/>
            <p:cNvSpPr>
              <a:spLocks noChangeShapeType="1"/>
            </p:cNvSpPr>
            <p:nvPr/>
          </p:nvSpPr>
          <p:spPr bwMode="auto">
            <a:xfrm>
              <a:off x="49833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9" name="Line 77"/>
            <p:cNvSpPr>
              <a:spLocks noChangeShapeType="1"/>
            </p:cNvSpPr>
            <p:nvPr/>
          </p:nvSpPr>
          <p:spPr bwMode="auto">
            <a:xfrm>
              <a:off x="49929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0" name="Line 78"/>
            <p:cNvSpPr>
              <a:spLocks noChangeShapeType="1"/>
            </p:cNvSpPr>
            <p:nvPr/>
          </p:nvSpPr>
          <p:spPr bwMode="auto">
            <a:xfrm>
              <a:off x="50024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1" name="Line 79"/>
            <p:cNvSpPr>
              <a:spLocks noChangeShapeType="1"/>
            </p:cNvSpPr>
            <p:nvPr/>
          </p:nvSpPr>
          <p:spPr bwMode="auto">
            <a:xfrm>
              <a:off x="50119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2" name="Line 80"/>
            <p:cNvSpPr>
              <a:spLocks noChangeShapeType="1"/>
            </p:cNvSpPr>
            <p:nvPr/>
          </p:nvSpPr>
          <p:spPr bwMode="auto">
            <a:xfrm>
              <a:off x="5021494" y="5604281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3" name="Line 81"/>
            <p:cNvSpPr>
              <a:spLocks noChangeShapeType="1"/>
            </p:cNvSpPr>
            <p:nvPr/>
          </p:nvSpPr>
          <p:spPr bwMode="auto">
            <a:xfrm>
              <a:off x="50294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4" name="Line 82"/>
            <p:cNvSpPr>
              <a:spLocks noChangeShapeType="1"/>
            </p:cNvSpPr>
            <p:nvPr/>
          </p:nvSpPr>
          <p:spPr bwMode="auto">
            <a:xfrm>
              <a:off x="50389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5" name="Line 83"/>
            <p:cNvSpPr>
              <a:spLocks noChangeShapeType="1"/>
            </p:cNvSpPr>
            <p:nvPr/>
          </p:nvSpPr>
          <p:spPr bwMode="auto">
            <a:xfrm>
              <a:off x="50484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6" name="Line 84"/>
            <p:cNvSpPr>
              <a:spLocks noChangeShapeType="1"/>
            </p:cNvSpPr>
            <p:nvPr/>
          </p:nvSpPr>
          <p:spPr bwMode="auto">
            <a:xfrm>
              <a:off x="5058007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7" name="Line 85"/>
            <p:cNvSpPr>
              <a:spLocks noChangeShapeType="1"/>
            </p:cNvSpPr>
            <p:nvPr/>
          </p:nvSpPr>
          <p:spPr bwMode="auto">
            <a:xfrm>
              <a:off x="5067532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8" name="Line 86"/>
            <p:cNvSpPr>
              <a:spLocks noChangeShapeType="1"/>
            </p:cNvSpPr>
            <p:nvPr/>
          </p:nvSpPr>
          <p:spPr bwMode="auto">
            <a:xfrm>
              <a:off x="50754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9" name="Line 87"/>
            <p:cNvSpPr>
              <a:spLocks noChangeShapeType="1"/>
            </p:cNvSpPr>
            <p:nvPr/>
          </p:nvSpPr>
          <p:spPr bwMode="auto">
            <a:xfrm>
              <a:off x="50849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0" name="Line 88"/>
            <p:cNvSpPr>
              <a:spLocks noChangeShapeType="1"/>
            </p:cNvSpPr>
            <p:nvPr/>
          </p:nvSpPr>
          <p:spPr bwMode="auto">
            <a:xfrm>
              <a:off x="50945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1" name="Line 89"/>
            <p:cNvSpPr>
              <a:spLocks noChangeShapeType="1"/>
            </p:cNvSpPr>
            <p:nvPr/>
          </p:nvSpPr>
          <p:spPr bwMode="auto">
            <a:xfrm>
              <a:off x="51040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2" name="Line 90"/>
            <p:cNvSpPr>
              <a:spLocks noChangeShapeType="1"/>
            </p:cNvSpPr>
            <p:nvPr/>
          </p:nvSpPr>
          <p:spPr bwMode="auto">
            <a:xfrm flipV="1">
              <a:off x="5113569" y="5770968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3" name="Line 91"/>
            <p:cNvSpPr>
              <a:spLocks noChangeShapeType="1"/>
            </p:cNvSpPr>
            <p:nvPr/>
          </p:nvSpPr>
          <p:spPr bwMode="auto">
            <a:xfrm flipV="1">
              <a:off x="5123094" y="5769381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4" name="Line 92"/>
            <p:cNvSpPr>
              <a:spLocks noChangeShapeType="1"/>
            </p:cNvSpPr>
            <p:nvPr/>
          </p:nvSpPr>
          <p:spPr bwMode="auto">
            <a:xfrm flipV="1">
              <a:off x="51310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5" name="Line 93"/>
            <p:cNvSpPr>
              <a:spLocks noChangeShapeType="1"/>
            </p:cNvSpPr>
            <p:nvPr/>
          </p:nvSpPr>
          <p:spPr bwMode="auto">
            <a:xfrm flipV="1">
              <a:off x="51405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6" name="Line 94"/>
            <p:cNvSpPr>
              <a:spLocks noChangeShapeType="1"/>
            </p:cNvSpPr>
            <p:nvPr/>
          </p:nvSpPr>
          <p:spPr bwMode="auto">
            <a:xfrm flipV="1">
              <a:off x="51500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7" name="Line 95"/>
            <p:cNvSpPr>
              <a:spLocks noChangeShapeType="1"/>
            </p:cNvSpPr>
            <p:nvPr/>
          </p:nvSpPr>
          <p:spPr bwMode="auto">
            <a:xfrm flipV="1">
              <a:off x="5159607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8" name="Line 96"/>
            <p:cNvSpPr>
              <a:spLocks noChangeShapeType="1"/>
            </p:cNvSpPr>
            <p:nvPr/>
          </p:nvSpPr>
          <p:spPr bwMode="auto">
            <a:xfrm flipV="1">
              <a:off x="5169132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9" name="Line 97"/>
            <p:cNvSpPr>
              <a:spLocks noChangeShapeType="1"/>
            </p:cNvSpPr>
            <p:nvPr/>
          </p:nvSpPr>
          <p:spPr bwMode="auto">
            <a:xfrm flipV="1">
              <a:off x="5178657" y="5683656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0" name="Line 98"/>
            <p:cNvSpPr>
              <a:spLocks noChangeShapeType="1"/>
            </p:cNvSpPr>
            <p:nvPr/>
          </p:nvSpPr>
          <p:spPr bwMode="auto">
            <a:xfrm flipV="1">
              <a:off x="51865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1" name="Line 99"/>
            <p:cNvSpPr>
              <a:spLocks noChangeShapeType="1"/>
            </p:cNvSpPr>
            <p:nvPr/>
          </p:nvSpPr>
          <p:spPr bwMode="auto">
            <a:xfrm flipV="1">
              <a:off x="51961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2" name="Line 100"/>
            <p:cNvSpPr>
              <a:spLocks noChangeShapeType="1"/>
            </p:cNvSpPr>
            <p:nvPr/>
          </p:nvSpPr>
          <p:spPr bwMode="auto">
            <a:xfrm flipV="1">
              <a:off x="52056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3" name="Line 101"/>
            <p:cNvSpPr>
              <a:spLocks noChangeShapeType="1"/>
            </p:cNvSpPr>
            <p:nvPr/>
          </p:nvSpPr>
          <p:spPr bwMode="auto">
            <a:xfrm flipV="1">
              <a:off x="52151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4" name="Line 102"/>
            <p:cNvSpPr>
              <a:spLocks noChangeShapeType="1"/>
            </p:cNvSpPr>
            <p:nvPr/>
          </p:nvSpPr>
          <p:spPr bwMode="auto">
            <a:xfrm flipV="1">
              <a:off x="5224694" y="5542369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5" name="Line 103"/>
            <p:cNvSpPr>
              <a:spLocks noChangeShapeType="1"/>
            </p:cNvSpPr>
            <p:nvPr/>
          </p:nvSpPr>
          <p:spPr bwMode="auto">
            <a:xfrm flipV="1">
              <a:off x="52326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6" name="Line 104"/>
            <p:cNvSpPr>
              <a:spLocks noChangeShapeType="1"/>
            </p:cNvSpPr>
            <p:nvPr/>
          </p:nvSpPr>
          <p:spPr bwMode="auto">
            <a:xfrm flipV="1">
              <a:off x="52421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7" name="Line 105"/>
            <p:cNvSpPr>
              <a:spLocks noChangeShapeType="1"/>
            </p:cNvSpPr>
            <p:nvPr/>
          </p:nvSpPr>
          <p:spPr bwMode="auto">
            <a:xfrm flipV="1">
              <a:off x="52516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8" name="Line 106"/>
            <p:cNvSpPr>
              <a:spLocks noChangeShapeType="1"/>
            </p:cNvSpPr>
            <p:nvPr/>
          </p:nvSpPr>
          <p:spPr bwMode="auto">
            <a:xfrm flipV="1">
              <a:off x="5261207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9" name="Line 135"/>
            <p:cNvSpPr>
              <a:spLocks noChangeShapeType="1"/>
            </p:cNvSpPr>
            <p:nvPr/>
          </p:nvSpPr>
          <p:spPr bwMode="auto">
            <a:xfrm>
              <a:off x="4648432" y="5364568"/>
              <a:ext cx="3175" cy="7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951"/>
          <p:cNvGrpSpPr>
            <a:grpSpLocks/>
          </p:cNvGrpSpPr>
          <p:nvPr/>
        </p:nvGrpSpPr>
        <p:grpSpPr bwMode="auto">
          <a:xfrm>
            <a:off x="4227513" y="4016375"/>
            <a:ext cx="1828800" cy="279400"/>
            <a:chOff x="3441733" y="5039131"/>
            <a:chExt cx="1828999" cy="741977"/>
          </a:xfrm>
        </p:grpSpPr>
        <p:sp>
          <p:nvSpPr>
            <p:cNvPr id="636282" name="Line 8"/>
            <p:cNvSpPr>
              <a:spLocks noChangeShapeType="1"/>
            </p:cNvSpPr>
            <p:nvPr/>
          </p:nvSpPr>
          <p:spPr bwMode="auto">
            <a:xfrm flipV="1">
              <a:off x="3441733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3" name="Line 9"/>
            <p:cNvSpPr>
              <a:spLocks noChangeShapeType="1"/>
            </p:cNvSpPr>
            <p:nvPr/>
          </p:nvSpPr>
          <p:spPr bwMode="auto">
            <a:xfrm flipV="1">
              <a:off x="34512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4" name="Line 10"/>
            <p:cNvSpPr>
              <a:spLocks noChangeShapeType="1"/>
            </p:cNvSpPr>
            <p:nvPr/>
          </p:nvSpPr>
          <p:spPr bwMode="auto">
            <a:xfrm flipV="1">
              <a:off x="34607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5" name="Line 11"/>
            <p:cNvSpPr>
              <a:spLocks noChangeShapeType="1"/>
            </p:cNvSpPr>
            <p:nvPr/>
          </p:nvSpPr>
          <p:spPr bwMode="auto">
            <a:xfrm flipV="1">
              <a:off x="34703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6" name="Line 12"/>
            <p:cNvSpPr>
              <a:spLocks noChangeShapeType="1"/>
            </p:cNvSpPr>
            <p:nvPr/>
          </p:nvSpPr>
          <p:spPr bwMode="auto">
            <a:xfrm flipV="1">
              <a:off x="34798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7" name="Line 13"/>
            <p:cNvSpPr>
              <a:spLocks noChangeShapeType="1"/>
            </p:cNvSpPr>
            <p:nvPr/>
          </p:nvSpPr>
          <p:spPr bwMode="auto">
            <a:xfrm flipV="1">
              <a:off x="34893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8" name="Line 14"/>
            <p:cNvSpPr>
              <a:spLocks noChangeShapeType="1"/>
            </p:cNvSpPr>
            <p:nvPr/>
          </p:nvSpPr>
          <p:spPr bwMode="auto">
            <a:xfrm flipV="1">
              <a:off x="3497296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9" name="Line 15"/>
            <p:cNvSpPr>
              <a:spLocks noChangeShapeType="1"/>
            </p:cNvSpPr>
            <p:nvPr/>
          </p:nvSpPr>
          <p:spPr bwMode="auto">
            <a:xfrm flipV="1">
              <a:off x="35068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0" name="Line 16"/>
            <p:cNvSpPr>
              <a:spLocks noChangeShapeType="1"/>
            </p:cNvSpPr>
            <p:nvPr/>
          </p:nvSpPr>
          <p:spPr bwMode="auto">
            <a:xfrm flipV="1">
              <a:off x="35163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1" name="Line 17"/>
            <p:cNvSpPr>
              <a:spLocks noChangeShapeType="1"/>
            </p:cNvSpPr>
            <p:nvPr/>
          </p:nvSpPr>
          <p:spPr bwMode="auto">
            <a:xfrm flipV="1">
              <a:off x="35258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2" name="Line 18"/>
            <p:cNvSpPr>
              <a:spLocks noChangeShapeType="1"/>
            </p:cNvSpPr>
            <p:nvPr/>
          </p:nvSpPr>
          <p:spPr bwMode="auto">
            <a:xfrm flipV="1">
              <a:off x="3535396" y="5095308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3" name="Line 19"/>
            <p:cNvSpPr>
              <a:spLocks noChangeShapeType="1"/>
            </p:cNvSpPr>
            <p:nvPr/>
          </p:nvSpPr>
          <p:spPr bwMode="auto">
            <a:xfrm flipV="1">
              <a:off x="3543333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4" name="Line 20"/>
            <p:cNvSpPr>
              <a:spLocks noChangeShapeType="1"/>
            </p:cNvSpPr>
            <p:nvPr/>
          </p:nvSpPr>
          <p:spPr bwMode="auto">
            <a:xfrm flipV="1">
              <a:off x="35528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5" name="Line 21"/>
            <p:cNvSpPr>
              <a:spLocks noChangeShapeType="1"/>
            </p:cNvSpPr>
            <p:nvPr/>
          </p:nvSpPr>
          <p:spPr bwMode="auto">
            <a:xfrm flipV="1">
              <a:off x="35623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6" name="Line 22"/>
            <p:cNvSpPr>
              <a:spLocks noChangeShapeType="1"/>
            </p:cNvSpPr>
            <p:nvPr/>
          </p:nvSpPr>
          <p:spPr bwMode="auto">
            <a:xfrm flipV="1">
              <a:off x="35719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7" name="Line 23"/>
            <p:cNvSpPr>
              <a:spLocks noChangeShapeType="1"/>
            </p:cNvSpPr>
            <p:nvPr/>
          </p:nvSpPr>
          <p:spPr bwMode="auto">
            <a:xfrm flipV="1">
              <a:off x="35814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8" name="Line 24"/>
            <p:cNvSpPr>
              <a:spLocks noChangeShapeType="1"/>
            </p:cNvSpPr>
            <p:nvPr/>
          </p:nvSpPr>
          <p:spPr bwMode="auto">
            <a:xfrm>
              <a:off x="3590958" y="5047683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9" name="Line 25"/>
            <p:cNvSpPr>
              <a:spLocks noChangeShapeType="1"/>
            </p:cNvSpPr>
            <p:nvPr/>
          </p:nvSpPr>
          <p:spPr bwMode="auto">
            <a:xfrm>
              <a:off x="3598896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0" name="Line 26"/>
            <p:cNvSpPr>
              <a:spLocks noChangeShapeType="1"/>
            </p:cNvSpPr>
            <p:nvPr/>
          </p:nvSpPr>
          <p:spPr bwMode="auto">
            <a:xfrm>
              <a:off x="36084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1" name="Line 27"/>
            <p:cNvSpPr>
              <a:spLocks noChangeShapeType="1"/>
            </p:cNvSpPr>
            <p:nvPr/>
          </p:nvSpPr>
          <p:spPr bwMode="auto">
            <a:xfrm>
              <a:off x="36179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2" name="Line 28"/>
            <p:cNvSpPr>
              <a:spLocks noChangeShapeType="1"/>
            </p:cNvSpPr>
            <p:nvPr/>
          </p:nvSpPr>
          <p:spPr bwMode="auto">
            <a:xfrm>
              <a:off x="36274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3" name="Line 29"/>
            <p:cNvSpPr>
              <a:spLocks noChangeShapeType="1"/>
            </p:cNvSpPr>
            <p:nvPr/>
          </p:nvSpPr>
          <p:spPr bwMode="auto">
            <a:xfrm>
              <a:off x="3636996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4" name="Line 30"/>
            <p:cNvSpPr>
              <a:spLocks noChangeShapeType="1"/>
            </p:cNvSpPr>
            <p:nvPr/>
          </p:nvSpPr>
          <p:spPr bwMode="auto">
            <a:xfrm>
              <a:off x="3644933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5" name="Line 31"/>
            <p:cNvSpPr>
              <a:spLocks noChangeShapeType="1"/>
            </p:cNvSpPr>
            <p:nvPr/>
          </p:nvSpPr>
          <p:spPr bwMode="auto">
            <a:xfrm>
              <a:off x="3654458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6" name="Line 32"/>
            <p:cNvSpPr>
              <a:spLocks noChangeShapeType="1"/>
            </p:cNvSpPr>
            <p:nvPr/>
          </p:nvSpPr>
          <p:spPr bwMode="auto">
            <a:xfrm>
              <a:off x="36639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7" name="Line 33"/>
            <p:cNvSpPr>
              <a:spLocks noChangeShapeType="1"/>
            </p:cNvSpPr>
            <p:nvPr/>
          </p:nvSpPr>
          <p:spPr bwMode="auto">
            <a:xfrm>
              <a:off x="36735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8" name="Line 34"/>
            <p:cNvSpPr>
              <a:spLocks noChangeShapeType="1"/>
            </p:cNvSpPr>
            <p:nvPr/>
          </p:nvSpPr>
          <p:spPr bwMode="auto">
            <a:xfrm>
              <a:off x="36830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9" name="Line 35"/>
            <p:cNvSpPr>
              <a:spLocks noChangeShapeType="1"/>
            </p:cNvSpPr>
            <p:nvPr/>
          </p:nvSpPr>
          <p:spPr bwMode="auto">
            <a:xfrm>
              <a:off x="36925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0" name="Line 36"/>
            <p:cNvSpPr>
              <a:spLocks noChangeShapeType="1"/>
            </p:cNvSpPr>
            <p:nvPr/>
          </p:nvSpPr>
          <p:spPr bwMode="auto">
            <a:xfrm>
              <a:off x="3700496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1" name="Line 37"/>
            <p:cNvSpPr>
              <a:spLocks noChangeShapeType="1"/>
            </p:cNvSpPr>
            <p:nvPr/>
          </p:nvSpPr>
          <p:spPr bwMode="auto">
            <a:xfrm>
              <a:off x="37100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2" name="Line 38"/>
            <p:cNvSpPr>
              <a:spLocks noChangeShapeType="1"/>
            </p:cNvSpPr>
            <p:nvPr/>
          </p:nvSpPr>
          <p:spPr bwMode="auto">
            <a:xfrm>
              <a:off x="37195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3" name="Line 39"/>
            <p:cNvSpPr>
              <a:spLocks noChangeShapeType="1"/>
            </p:cNvSpPr>
            <p:nvPr/>
          </p:nvSpPr>
          <p:spPr bwMode="auto">
            <a:xfrm>
              <a:off x="37290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4" name="Line 40"/>
            <p:cNvSpPr>
              <a:spLocks noChangeShapeType="1"/>
            </p:cNvSpPr>
            <p:nvPr/>
          </p:nvSpPr>
          <p:spPr bwMode="auto">
            <a:xfrm>
              <a:off x="3738596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5" name="Line 41"/>
            <p:cNvSpPr>
              <a:spLocks noChangeShapeType="1"/>
            </p:cNvSpPr>
            <p:nvPr/>
          </p:nvSpPr>
          <p:spPr bwMode="auto">
            <a:xfrm>
              <a:off x="3746533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6" name="Line 42"/>
            <p:cNvSpPr>
              <a:spLocks noChangeShapeType="1"/>
            </p:cNvSpPr>
            <p:nvPr/>
          </p:nvSpPr>
          <p:spPr bwMode="auto">
            <a:xfrm>
              <a:off x="3756058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7" name="Line 43"/>
            <p:cNvSpPr>
              <a:spLocks noChangeShapeType="1"/>
            </p:cNvSpPr>
            <p:nvPr/>
          </p:nvSpPr>
          <p:spPr bwMode="auto">
            <a:xfrm>
              <a:off x="3765583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8" name="Line 44"/>
            <p:cNvSpPr>
              <a:spLocks noChangeShapeType="1"/>
            </p:cNvSpPr>
            <p:nvPr/>
          </p:nvSpPr>
          <p:spPr bwMode="auto">
            <a:xfrm>
              <a:off x="3775108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9" name="Line 45"/>
            <p:cNvSpPr>
              <a:spLocks noChangeShapeType="1"/>
            </p:cNvSpPr>
            <p:nvPr/>
          </p:nvSpPr>
          <p:spPr bwMode="auto">
            <a:xfrm>
              <a:off x="3784633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0" name="Line 46"/>
            <p:cNvSpPr>
              <a:spLocks noChangeShapeType="1"/>
            </p:cNvSpPr>
            <p:nvPr/>
          </p:nvSpPr>
          <p:spPr bwMode="auto">
            <a:xfrm>
              <a:off x="37941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1" name="Line 47"/>
            <p:cNvSpPr>
              <a:spLocks noChangeShapeType="1"/>
            </p:cNvSpPr>
            <p:nvPr/>
          </p:nvSpPr>
          <p:spPr bwMode="auto">
            <a:xfrm>
              <a:off x="3802096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2" name="Line 48"/>
            <p:cNvSpPr>
              <a:spLocks noChangeShapeType="1"/>
            </p:cNvSpPr>
            <p:nvPr/>
          </p:nvSpPr>
          <p:spPr bwMode="auto">
            <a:xfrm>
              <a:off x="3811621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3" name="Line 49"/>
            <p:cNvSpPr>
              <a:spLocks noChangeShapeType="1"/>
            </p:cNvSpPr>
            <p:nvPr/>
          </p:nvSpPr>
          <p:spPr bwMode="auto">
            <a:xfrm>
              <a:off x="3821146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4" name="Line 50"/>
            <p:cNvSpPr>
              <a:spLocks noChangeShapeType="1"/>
            </p:cNvSpPr>
            <p:nvPr/>
          </p:nvSpPr>
          <p:spPr bwMode="auto">
            <a:xfrm>
              <a:off x="3830671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5" name="Line 51"/>
            <p:cNvSpPr>
              <a:spLocks noChangeShapeType="1"/>
            </p:cNvSpPr>
            <p:nvPr/>
          </p:nvSpPr>
          <p:spPr bwMode="auto">
            <a:xfrm>
              <a:off x="3840196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6" name="Line 52"/>
            <p:cNvSpPr>
              <a:spLocks noChangeShapeType="1"/>
            </p:cNvSpPr>
            <p:nvPr/>
          </p:nvSpPr>
          <p:spPr bwMode="auto">
            <a:xfrm>
              <a:off x="3848133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7" name="Line 53"/>
            <p:cNvSpPr>
              <a:spLocks noChangeShapeType="1"/>
            </p:cNvSpPr>
            <p:nvPr/>
          </p:nvSpPr>
          <p:spPr bwMode="auto">
            <a:xfrm>
              <a:off x="3857658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8" name="Line 54"/>
            <p:cNvSpPr>
              <a:spLocks noChangeShapeType="1"/>
            </p:cNvSpPr>
            <p:nvPr/>
          </p:nvSpPr>
          <p:spPr bwMode="auto">
            <a:xfrm>
              <a:off x="3867183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9" name="Line 55"/>
            <p:cNvSpPr>
              <a:spLocks noChangeShapeType="1"/>
            </p:cNvSpPr>
            <p:nvPr/>
          </p:nvSpPr>
          <p:spPr bwMode="auto">
            <a:xfrm>
              <a:off x="3876708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0" name="Line 56"/>
            <p:cNvSpPr>
              <a:spLocks noChangeShapeType="1"/>
            </p:cNvSpPr>
            <p:nvPr/>
          </p:nvSpPr>
          <p:spPr bwMode="auto">
            <a:xfrm>
              <a:off x="3886233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1" name="Line 57"/>
            <p:cNvSpPr>
              <a:spLocks noChangeShapeType="1"/>
            </p:cNvSpPr>
            <p:nvPr/>
          </p:nvSpPr>
          <p:spPr bwMode="auto">
            <a:xfrm>
              <a:off x="3895758" y="5779520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2" name="Line 58"/>
            <p:cNvSpPr>
              <a:spLocks noChangeShapeType="1"/>
            </p:cNvSpPr>
            <p:nvPr/>
          </p:nvSpPr>
          <p:spPr bwMode="auto">
            <a:xfrm flipV="1">
              <a:off x="3903696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3" name="Line 59"/>
            <p:cNvSpPr>
              <a:spLocks noChangeShapeType="1"/>
            </p:cNvSpPr>
            <p:nvPr/>
          </p:nvSpPr>
          <p:spPr bwMode="auto">
            <a:xfrm flipV="1">
              <a:off x="3913221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4" name="Line 60"/>
            <p:cNvSpPr>
              <a:spLocks noChangeShapeType="1"/>
            </p:cNvSpPr>
            <p:nvPr/>
          </p:nvSpPr>
          <p:spPr bwMode="auto">
            <a:xfrm flipV="1">
              <a:off x="3922746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5" name="Line 61"/>
            <p:cNvSpPr>
              <a:spLocks noChangeShapeType="1"/>
            </p:cNvSpPr>
            <p:nvPr/>
          </p:nvSpPr>
          <p:spPr bwMode="auto">
            <a:xfrm flipV="1">
              <a:off x="3932271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6" name="Line 62"/>
            <p:cNvSpPr>
              <a:spLocks noChangeShapeType="1"/>
            </p:cNvSpPr>
            <p:nvPr/>
          </p:nvSpPr>
          <p:spPr bwMode="auto">
            <a:xfrm flipV="1">
              <a:off x="3941796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7" name="Line 63"/>
            <p:cNvSpPr>
              <a:spLocks noChangeShapeType="1"/>
            </p:cNvSpPr>
            <p:nvPr/>
          </p:nvSpPr>
          <p:spPr bwMode="auto">
            <a:xfrm flipV="1">
              <a:off x="3951321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8" name="Line 64"/>
            <p:cNvSpPr>
              <a:spLocks noChangeShapeType="1"/>
            </p:cNvSpPr>
            <p:nvPr/>
          </p:nvSpPr>
          <p:spPr bwMode="auto">
            <a:xfrm flipV="1">
              <a:off x="3959258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9" name="Line 65"/>
            <p:cNvSpPr>
              <a:spLocks noChangeShapeType="1"/>
            </p:cNvSpPr>
            <p:nvPr/>
          </p:nvSpPr>
          <p:spPr bwMode="auto">
            <a:xfrm flipV="1">
              <a:off x="3968783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0" name="Line 66"/>
            <p:cNvSpPr>
              <a:spLocks noChangeShapeType="1"/>
            </p:cNvSpPr>
            <p:nvPr/>
          </p:nvSpPr>
          <p:spPr bwMode="auto">
            <a:xfrm flipV="1">
              <a:off x="3978308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1" name="Line 67"/>
            <p:cNvSpPr>
              <a:spLocks noChangeShapeType="1"/>
            </p:cNvSpPr>
            <p:nvPr/>
          </p:nvSpPr>
          <p:spPr bwMode="auto">
            <a:xfrm flipV="1">
              <a:off x="3987833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2" name="Line 68"/>
            <p:cNvSpPr>
              <a:spLocks noChangeShapeType="1"/>
            </p:cNvSpPr>
            <p:nvPr/>
          </p:nvSpPr>
          <p:spPr bwMode="auto">
            <a:xfrm flipV="1">
              <a:off x="39973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3" name="Line 69"/>
            <p:cNvSpPr>
              <a:spLocks noChangeShapeType="1"/>
            </p:cNvSpPr>
            <p:nvPr/>
          </p:nvSpPr>
          <p:spPr bwMode="auto">
            <a:xfrm flipV="1">
              <a:off x="4005296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4" name="Line 70"/>
            <p:cNvSpPr>
              <a:spLocks noChangeShapeType="1"/>
            </p:cNvSpPr>
            <p:nvPr/>
          </p:nvSpPr>
          <p:spPr bwMode="auto">
            <a:xfrm flipV="1">
              <a:off x="4014821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5" name="Line 71"/>
            <p:cNvSpPr>
              <a:spLocks noChangeShapeType="1"/>
            </p:cNvSpPr>
            <p:nvPr/>
          </p:nvSpPr>
          <p:spPr bwMode="auto">
            <a:xfrm flipV="1">
              <a:off x="4024346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6" name="Line 72"/>
            <p:cNvSpPr>
              <a:spLocks noChangeShapeType="1"/>
            </p:cNvSpPr>
            <p:nvPr/>
          </p:nvSpPr>
          <p:spPr bwMode="auto">
            <a:xfrm flipV="1">
              <a:off x="4033871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7" name="Line 73"/>
            <p:cNvSpPr>
              <a:spLocks noChangeShapeType="1"/>
            </p:cNvSpPr>
            <p:nvPr/>
          </p:nvSpPr>
          <p:spPr bwMode="auto">
            <a:xfrm flipV="1">
              <a:off x="4043396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8" name="Line 74"/>
            <p:cNvSpPr>
              <a:spLocks noChangeShapeType="1"/>
            </p:cNvSpPr>
            <p:nvPr/>
          </p:nvSpPr>
          <p:spPr bwMode="auto">
            <a:xfrm flipV="1">
              <a:off x="4052921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9" name="Line 75"/>
            <p:cNvSpPr>
              <a:spLocks noChangeShapeType="1"/>
            </p:cNvSpPr>
            <p:nvPr/>
          </p:nvSpPr>
          <p:spPr bwMode="auto">
            <a:xfrm flipV="1">
              <a:off x="40608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0" name="Line 76"/>
            <p:cNvSpPr>
              <a:spLocks noChangeShapeType="1"/>
            </p:cNvSpPr>
            <p:nvPr/>
          </p:nvSpPr>
          <p:spPr bwMode="auto">
            <a:xfrm flipV="1">
              <a:off x="40703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1" name="Line 77"/>
            <p:cNvSpPr>
              <a:spLocks noChangeShapeType="1"/>
            </p:cNvSpPr>
            <p:nvPr/>
          </p:nvSpPr>
          <p:spPr bwMode="auto">
            <a:xfrm flipV="1">
              <a:off x="40799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2" name="Line 78"/>
            <p:cNvSpPr>
              <a:spLocks noChangeShapeType="1"/>
            </p:cNvSpPr>
            <p:nvPr/>
          </p:nvSpPr>
          <p:spPr bwMode="auto">
            <a:xfrm flipV="1">
              <a:off x="40894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3" name="Line 79"/>
            <p:cNvSpPr>
              <a:spLocks noChangeShapeType="1"/>
            </p:cNvSpPr>
            <p:nvPr/>
          </p:nvSpPr>
          <p:spPr bwMode="auto">
            <a:xfrm flipV="1">
              <a:off x="40989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4" name="Line 80"/>
            <p:cNvSpPr>
              <a:spLocks noChangeShapeType="1"/>
            </p:cNvSpPr>
            <p:nvPr/>
          </p:nvSpPr>
          <p:spPr bwMode="auto">
            <a:xfrm flipV="1">
              <a:off x="4108483" y="5187383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5" name="Line 81"/>
            <p:cNvSpPr>
              <a:spLocks noChangeShapeType="1"/>
            </p:cNvSpPr>
            <p:nvPr/>
          </p:nvSpPr>
          <p:spPr bwMode="auto">
            <a:xfrm flipV="1">
              <a:off x="41164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6" name="Line 82"/>
            <p:cNvSpPr>
              <a:spLocks noChangeShapeType="1"/>
            </p:cNvSpPr>
            <p:nvPr/>
          </p:nvSpPr>
          <p:spPr bwMode="auto">
            <a:xfrm flipV="1">
              <a:off x="41259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7" name="Line 83"/>
            <p:cNvSpPr>
              <a:spLocks noChangeShapeType="1"/>
            </p:cNvSpPr>
            <p:nvPr/>
          </p:nvSpPr>
          <p:spPr bwMode="auto">
            <a:xfrm flipV="1">
              <a:off x="41354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8" name="Line 84"/>
            <p:cNvSpPr>
              <a:spLocks noChangeShapeType="1"/>
            </p:cNvSpPr>
            <p:nvPr/>
          </p:nvSpPr>
          <p:spPr bwMode="auto">
            <a:xfrm flipV="1">
              <a:off x="4144996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9" name="Line 85"/>
            <p:cNvSpPr>
              <a:spLocks noChangeShapeType="1"/>
            </p:cNvSpPr>
            <p:nvPr/>
          </p:nvSpPr>
          <p:spPr bwMode="auto">
            <a:xfrm flipV="1">
              <a:off x="4154521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0" name="Line 86"/>
            <p:cNvSpPr>
              <a:spLocks noChangeShapeType="1"/>
            </p:cNvSpPr>
            <p:nvPr/>
          </p:nvSpPr>
          <p:spPr bwMode="auto">
            <a:xfrm flipV="1">
              <a:off x="41624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1" name="Line 87"/>
            <p:cNvSpPr>
              <a:spLocks noChangeShapeType="1"/>
            </p:cNvSpPr>
            <p:nvPr/>
          </p:nvSpPr>
          <p:spPr bwMode="auto">
            <a:xfrm flipV="1">
              <a:off x="41719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2" name="Line 88"/>
            <p:cNvSpPr>
              <a:spLocks noChangeShapeType="1"/>
            </p:cNvSpPr>
            <p:nvPr/>
          </p:nvSpPr>
          <p:spPr bwMode="auto">
            <a:xfrm flipV="1">
              <a:off x="41815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3" name="Line 89"/>
            <p:cNvSpPr>
              <a:spLocks noChangeShapeType="1"/>
            </p:cNvSpPr>
            <p:nvPr/>
          </p:nvSpPr>
          <p:spPr bwMode="auto">
            <a:xfrm flipV="1">
              <a:off x="41910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4" name="Line 90"/>
            <p:cNvSpPr>
              <a:spLocks noChangeShapeType="1"/>
            </p:cNvSpPr>
            <p:nvPr/>
          </p:nvSpPr>
          <p:spPr bwMode="auto">
            <a:xfrm>
              <a:off x="4200558" y="5047683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5" name="Line 91"/>
            <p:cNvSpPr>
              <a:spLocks noChangeShapeType="1"/>
            </p:cNvSpPr>
            <p:nvPr/>
          </p:nvSpPr>
          <p:spPr bwMode="auto">
            <a:xfrm>
              <a:off x="4210083" y="5047683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6" name="Line 92"/>
            <p:cNvSpPr>
              <a:spLocks noChangeShapeType="1"/>
            </p:cNvSpPr>
            <p:nvPr/>
          </p:nvSpPr>
          <p:spPr bwMode="auto">
            <a:xfrm>
              <a:off x="42180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7" name="Line 93"/>
            <p:cNvSpPr>
              <a:spLocks noChangeShapeType="1"/>
            </p:cNvSpPr>
            <p:nvPr/>
          </p:nvSpPr>
          <p:spPr bwMode="auto">
            <a:xfrm>
              <a:off x="42275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8" name="Line 94"/>
            <p:cNvSpPr>
              <a:spLocks noChangeShapeType="1"/>
            </p:cNvSpPr>
            <p:nvPr/>
          </p:nvSpPr>
          <p:spPr bwMode="auto">
            <a:xfrm>
              <a:off x="42370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9" name="Line 95"/>
            <p:cNvSpPr>
              <a:spLocks noChangeShapeType="1"/>
            </p:cNvSpPr>
            <p:nvPr/>
          </p:nvSpPr>
          <p:spPr bwMode="auto">
            <a:xfrm>
              <a:off x="4246596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0" name="Line 96"/>
            <p:cNvSpPr>
              <a:spLocks noChangeShapeType="1"/>
            </p:cNvSpPr>
            <p:nvPr/>
          </p:nvSpPr>
          <p:spPr bwMode="auto">
            <a:xfrm>
              <a:off x="4256121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1" name="Line 97"/>
            <p:cNvSpPr>
              <a:spLocks noChangeShapeType="1"/>
            </p:cNvSpPr>
            <p:nvPr/>
          </p:nvSpPr>
          <p:spPr bwMode="auto">
            <a:xfrm>
              <a:off x="4265646" y="5114358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2" name="Line 98"/>
            <p:cNvSpPr>
              <a:spLocks noChangeShapeType="1"/>
            </p:cNvSpPr>
            <p:nvPr/>
          </p:nvSpPr>
          <p:spPr bwMode="auto">
            <a:xfrm>
              <a:off x="42735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3" name="Line 99"/>
            <p:cNvSpPr>
              <a:spLocks noChangeShapeType="1"/>
            </p:cNvSpPr>
            <p:nvPr/>
          </p:nvSpPr>
          <p:spPr bwMode="auto">
            <a:xfrm>
              <a:off x="42831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4" name="Line 100"/>
            <p:cNvSpPr>
              <a:spLocks noChangeShapeType="1"/>
            </p:cNvSpPr>
            <p:nvPr/>
          </p:nvSpPr>
          <p:spPr bwMode="auto">
            <a:xfrm>
              <a:off x="42926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5" name="Line 101"/>
            <p:cNvSpPr>
              <a:spLocks noChangeShapeType="1"/>
            </p:cNvSpPr>
            <p:nvPr/>
          </p:nvSpPr>
          <p:spPr bwMode="auto">
            <a:xfrm>
              <a:off x="43021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6" name="Line 102"/>
            <p:cNvSpPr>
              <a:spLocks noChangeShapeType="1"/>
            </p:cNvSpPr>
            <p:nvPr/>
          </p:nvSpPr>
          <p:spPr bwMode="auto">
            <a:xfrm>
              <a:off x="4311683" y="5246120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7" name="Line 103"/>
            <p:cNvSpPr>
              <a:spLocks noChangeShapeType="1"/>
            </p:cNvSpPr>
            <p:nvPr/>
          </p:nvSpPr>
          <p:spPr bwMode="auto">
            <a:xfrm>
              <a:off x="43196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8" name="Line 104"/>
            <p:cNvSpPr>
              <a:spLocks noChangeShapeType="1"/>
            </p:cNvSpPr>
            <p:nvPr/>
          </p:nvSpPr>
          <p:spPr bwMode="auto">
            <a:xfrm>
              <a:off x="43291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9" name="Line 105"/>
            <p:cNvSpPr>
              <a:spLocks noChangeShapeType="1"/>
            </p:cNvSpPr>
            <p:nvPr/>
          </p:nvSpPr>
          <p:spPr bwMode="auto">
            <a:xfrm>
              <a:off x="43386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0" name="Line 106"/>
            <p:cNvSpPr>
              <a:spLocks noChangeShapeType="1"/>
            </p:cNvSpPr>
            <p:nvPr/>
          </p:nvSpPr>
          <p:spPr bwMode="auto">
            <a:xfrm>
              <a:off x="4348196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1" name="Line 8"/>
            <p:cNvSpPr>
              <a:spLocks noChangeShapeType="1"/>
            </p:cNvSpPr>
            <p:nvPr/>
          </p:nvSpPr>
          <p:spPr bwMode="auto">
            <a:xfrm>
              <a:off x="4354744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2" name="Line 9"/>
            <p:cNvSpPr>
              <a:spLocks noChangeShapeType="1"/>
            </p:cNvSpPr>
            <p:nvPr/>
          </p:nvSpPr>
          <p:spPr bwMode="auto">
            <a:xfrm>
              <a:off x="43642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3" name="Line 10"/>
            <p:cNvSpPr>
              <a:spLocks noChangeShapeType="1"/>
            </p:cNvSpPr>
            <p:nvPr/>
          </p:nvSpPr>
          <p:spPr bwMode="auto">
            <a:xfrm>
              <a:off x="43737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4" name="Line 11"/>
            <p:cNvSpPr>
              <a:spLocks noChangeShapeType="1"/>
            </p:cNvSpPr>
            <p:nvPr/>
          </p:nvSpPr>
          <p:spPr bwMode="auto">
            <a:xfrm>
              <a:off x="43833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5" name="Line 12"/>
            <p:cNvSpPr>
              <a:spLocks noChangeShapeType="1"/>
            </p:cNvSpPr>
            <p:nvPr/>
          </p:nvSpPr>
          <p:spPr bwMode="auto">
            <a:xfrm>
              <a:off x="43928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6" name="Line 13"/>
            <p:cNvSpPr>
              <a:spLocks noChangeShapeType="1"/>
            </p:cNvSpPr>
            <p:nvPr/>
          </p:nvSpPr>
          <p:spPr bwMode="auto">
            <a:xfrm>
              <a:off x="44023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7" name="Line 14"/>
            <p:cNvSpPr>
              <a:spLocks noChangeShapeType="1"/>
            </p:cNvSpPr>
            <p:nvPr/>
          </p:nvSpPr>
          <p:spPr bwMode="auto">
            <a:xfrm>
              <a:off x="4410307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8" name="Line 15"/>
            <p:cNvSpPr>
              <a:spLocks noChangeShapeType="1"/>
            </p:cNvSpPr>
            <p:nvPr/>
          </p:nvSpPr>
          <p:spPr bwMode="auto">
            <a:xfrm>
              <a:off x="44198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9" name="Line 16"/>
            <p:cNvSpPr>
              <a:spLocks noChangeShapeType="1"/>
            </p:cNvSpPr>
            <p:nvPr/>
          </p:nvSpPr>
          <p:spPr bwMode="auto">
            <a:xfrm>
              <a:off x="44293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0" name="Line 17"/>
            <p:cNvSpPr>
              <a:spLocks noChangeShapeType="1"/>
            </p:cNvSpPr>
            <p:nvPr/>
          </p:nvSpPr>
          <p:spPr bwMode="auto">
            <a:xfrm>
              <a:off x="44388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1" name="Line 18"/>
            <p:cNvSpPr>
              <a:spLocks noChangeShapeType="1"/>
            </p:cNvSpPr>
            <p:nvPr/>
          </p:nvSpPr>
          <p:spPr bwMode="auto">
            <a:xfrm>
              <a:off x="4448407" y="5705881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2" name="Line 19"/>
            <p:cNvSpPr>
              <a:spLocks noChangeShapeType="1"/>
            </p:cNvSpPr>
            <p:nvPr/>
          </p:nvSpPr>
          <p:spPr bwMode="auto">
            <a:xfrm>
              <a:off x="4456344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3" name="Line 20"/>
            <p:cNvSpPr>
              <a:spLocks noChangeShapeType="1"/>
            </p:cNvSpPr>
            <p:nvPr/>
          </p:nvSpPr>
          <p:spPr bwMode="auto">
            <a:xfrm>
              <a:off x="44658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4" name="Line 21"/>
            <p:cNvSpPr>
              <a:spLocks noChangeShapeType="1"/>
            </p:cNvSpPr>
            <p:nvPr/>
          </p:nvSpPr>
          <p:spPr bwMode="auto">
            <a:xfrm>
              <a:off x="44753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5" name="Line 22"/>
            <p:cNvSpPr>
              <a:spLocks noChangeShapeType="1"/>
            </p:cNvSpPr>
            <p:nvPr/>
          </p:nvSpPr>
          <p:spPr bwMode="auto">
            <a:xfrm>
              <a:off x="44849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6" name="Line 23"/>
            <p:cNvSpPr>
              <a:spLocks noChangeShapeType="1"/>
            </p:cNvSpPr>
            <p:nvPr/>
          </p:nvSpPr>
          <p:spPr bwMode="auto">
            <a:xfrm>
              <a:off x="44944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7" name="Line 24"/>
            <p:cNvSpPr>
              <a:spLocks noChangeShapeType="1"/>
            </p:cNvSpPr>
            <p:nvPr/>
          </p:nvSpPr>
          <p:spPr bwMode="auto">
            <a:xfrm flipV="1">
              <a:off x="4503969" y="5770968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8" name="Line 25"/>
            <p:cNvSpPr>
              <a:spLocks noChangeShapeType="1"/>
            </p:cNvSpPr>
            <p:nvPr/>
          </p:nvSpPr>
          <p:spPr bwMode="auto">
            <a:xfrm flipV="1">
              <a:off x="4511907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9" name="Line 26"/>
            <p:cNvSpPr>
              <a:spLocks noChangeShapeType="1"/>
            </p:cNvSpPr>
            <p:nvPr/>
          </p:nvSpPr>
          <p:spPr bwMode="auto">
            <a:xfrm flipV="1">
              <a:off x="45214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0" name="Line 27"/>
            <p:cNvSpPr>
              <a:spLocks noChangeShapeType="1"/>
            </p:cNvSpPr>
            <p:nvPr/>
          </p:nvSpPr>
          <p:spPr bwMode="auto">
            <a:xfrm flipV="1">
              <a:off x="45309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1" name="Line 28"/>
            <p:cNvSpPr>
              <a:spLocks noChangeShapeType="1"/>
            </p:cNvSpPr>
            <p:nvPr/>
          </p:nvSpPr>
          <p:spPr bwMode="auto">
            <a:xfrm flipV="1">
              <a:off x="45404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2" name="Line 29"/>
            <p:cNvSpPr>
              <a:spLocks noChangeShapeType="1"/>
            </p:cNvSpPr>
            <p:nvPr/>
          </p:nvSpPr>
          <p:spPr bwMode="auto">
            <a:xfrm flipV="1">
              <a:off x="4550007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3" name="Line 30"/>
            <p:cNvSpPr>
              <a:spLocks noChangeShapeType="1"/>
            </p:cNvSpPr>
            <p:nvPr/>
          </p:nvSpPr>
          <p:spPr bwMode="auto">
            <a:xfrm flipV="1">
              <a:off x="4557944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4" name="Line 31"/>
            <p:cNvSpPr>
              <a:spLocks noChangeShapeType="1"/>
            </p:cNvSpPr>
            <p:nvPr/>
          </p:nvSpPr>
          <p:spPr bwMode="auto">
            <a:xfrm flipV="1">
              <a:off x="4567469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5" name="Line 32"/>
            <p:cNvSpPr>
              <a:spLocks noChangeShapeType="1"/>
            </p:cNvSpPr>
            <p:nvPr/>
          </p:nvSpPr>
          <p:spPr bwMode="auto">
            <a:xfrm flipV="1">
              <a:off x="45769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6" name="Line 33"/>
            <p:cNvSpPr>
              <a:spLocks noChangeShapeType="1"/>
            </p:cNvSpPr>
            <p:nvPr/>
          </p:nvSpPr>
          <p:spPr bwMode="auto">
            <a:xfrm flipV="1">
              <a:off x="45865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7" name="Line 34"/>
            <p:cNvSpPr>
              <a:spLocks noChangeShapeType="1"/>
            </p:cNvSpPr>
            <p:nvPr/>
          </p:nvSpPr>
          <p:spPr bwMode="auto">
            <a:xfrm flipV="1">
              <a:off x="45960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8" name="Line 35"/>
            <p:cNvSpPr>
              <a:spLocks noChangeShapeType="1"/>
            </p:cNvSpPr>
            <p:nvPr/>
          </p:nvSpPr>
          <p:spPr bwMode="auto">
            <a:xfrm flipV="1">
              <a:off x="46055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9" name="Line 36"/>
            <p:cNvSpPr>
              <a:spLocks noChangeShapeType="1"/>
            </p:cNvSpPr>
            <p:nvPr/>
          </p:nvSpPr>
          <p:spPr bwMode="auto">
            <a:xfrm flipV="1">
              <a:off x="4613507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0" name="Line 37"/>
            <p:cNvSpPr>
              <a:spLocks noChangeShapeType="1"/>
            </p:cNvSpPr>
            <p:nvPr/>
          </p:nvSpPr>
          <p:spPr bwMode="auto">
            <a:xfrm flipV="1">
              <a:off x="46230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1" name="Line 38"/>
            <p:cNvSpPr>
              <a:spLocks noChangeShapeType="1"/>
            </p:cNvSpPr>
            <p:nvPr/>
          </p:nvSpPr>
          <p:spPr bwMode="auto">
            <a:xfrm flipV="1">
              <a:off x="46325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2" name="Line 39"/>
            <p:cNvSpPr>
              <a:spLocks noChangeShapeType="1"/>
            </p:cNvSpPr>
            <p:nvPr/>
          </p:nvSpPr>
          <p:spPr bwMode="auto">
            <a:xfrm flipV="1">
              <a:off x="46420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3" name="Line 40"/>
            <p:cNvSpPr>
              <a:spLocks noChangeShapeType="1"/>
            </p:cNvSpPr>
            <p:nvPr/>
          </p:nvSpPr>
          <p:spPr bwMode="auto">
            <a:xfrm flipV="1">
              <a:off x="4651607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4" name="Line 41"/>
            <p:cNvSpPr>
              <a:spLocks noChangeShapeType="1"/>
            </p:cNvSpPr>
            <p:nvPr/>
          </p:nvSpPr>
          <p:spPr bwMode="auto">
            <a:xfrm flipV="1">
              <a:off x="4659544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5" name="Line 42"/>
            <p:cNvSpPr>
              <a:spLocks noChangeShapeType="1"/>
            </p:cNvSpPr>
            <p:nvPr/>
          </p:nvSpPr>
          <p:spPr bwMode="auto">
            <a:xfrm flipV="1">
              <a:off x="4669069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6" name="Line 43"/>
            <p:cNvSpPr>
              <a:spLocks noChangeShapeType="1"/>
            </p:cNvSpPr>
            <p:nvPr/>
          </p:nvSpPr>
          <p:spPr bwMode="auto">
            <a:xfrm flipV="1">
              <a:off x="4678594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7" name="Line 44"/>
            <p:cNvSpPr>
              <a:spLocks noChangeShapeType="1"/>
            </p:cNvSpPr>
            <p:nvPr/>
          </p:nvSpPr>
          <p:spPr bwMode="auto">
            <a:xfrm flipV="1">
              <a:off x="4688119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8" name="Line 45"/>
            <p:cNvSpPr>
              <a:spLocks noChangeShapeType="1"/>
            </p:cNvSpPr>
            <p:nvPr/>
          </p:nvSpPr>
          <p:spPr bwMode="auto">
            <a:xfrm flipV="1">
              <a:off x="4697644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9" name="Line 46"/>
            <p:cNvSpPr>
              <a:spLocks noChangeShapeType="1"/>
            </p:cNvSpPr>
            <p:nvPr/>
          </p:nvSpPr>
          <p:spPr bwMode="auto">
            <a:xfrm flipV="1">
              <a:off x="47071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0" name="Line 47"/>
            <p:cNvSpPr>
              <a:spLocks noChangeShapeType="1"/>
            </p:cNvSpPr>
            <p:nvPr/>
          </p:nvSpPr>
          <p:spPr bwMode="auto">
            <a:xfrm flipV="1">
              <a:off x="4715107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1" name="Line 48"/>
            <p:cNvSpPr>
              <a:spLocks noChangeShapeType="1"/>
            </p:cNvSpPr>
            <p:nvPr/>
          </p:nvSpPr>
          <p:spPr bwMode="auto">
            <a:xfrm flipV="1">
              <a:off x="4724632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2" name="Line 49"/>
            <p:cNvSpPr>
              <a:spLocks noChangeShapeType="1"/>
            </p:cNvSpPr>
            <p:nvPr/>
          </p:nvSpPr>
          <p:spPr bwMode="auto">
            <a:xfrm flipV="1">
              <a:off x="4734157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3" name="Line 50"/>
            <p:cNvSpPr>
              <a:spLocks noChangeShapeType="1"/>
            </p:cNvSpPr>
            <p:nvPr/>
          </p:nvSpPr>
          <p:spPr bwMode="auto">
            <a:xfrm flipV="1">
              <a:off x="4743682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4" name="Line 51"/>
            <p:cNvSpPr>
              <a:spLocks noChangeShapeType="1"/>
            </p:cNvSpPr>
            <p:nvPr/>
          </p:nvSpPr>
          <p:spPr bwMode="auto">
            <a:xfrm flipV="1">
              <a:off x="4753207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5" name="Line 52"/>
            <p:cNvSpPr>
              <a:spLocks noChangeShapeType="1"/>
            </p:cNvSpPr>
            <p:nvPr/>
          </p:nvSpPr>
          <p:spPr bwMode="auto">
            <a:xfrm flipV="1">
              <a:off x="4761144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6" name="Line 53"/>
            <p:cNvSpPr>
              <a:spLocks noChangeShapeType="1"/>
            </p:cNvSpPr>
            <p:nvPr/>
          </p:nvSpPr>
          <p:spPr bwMode="auto">
            <a:xfrm flipV="1">
              <a:off x="4770669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7" name="Line 54"/>
            <p:cNvSpPr>
              <a:spLocks noChangeShapeType="1"/>
            </p:cNvSpPr>
            <p:nvPr/>
          </p:nvSpPr>
          <p:spPr bwMode="auto">
            <a:xfrm flipV="1">
              <a:off x="4780194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8" name="Line 55"/>
            <p:cNvSpPr>
              <a:spLocks noChangeShapeType="1"/>
            </p:cNvSpPr>
            <p:nvPr/>
          </p:nvSpPr>
          <p:spPr bwMode="auto">
            <a:xfrm flipV="1">
              <a:off x="4789719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9" name="Line 56"/>
            <p:cNvSpPr>
              <a:spLocks noChangeShapeType="1"/>
            </p:cNvSpPr>
            <p:nvPr/>
          </p:nvSpPr>
          <p:spPr bwMode="auto">
            <a:xfrm flipV="1">
              <a:off x="4799244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0" name="Line 57"/>
            <p:cNvSpPr>
              <a:spLocks noChangeShapeType="1"/>
            </p:cNvSpPr>
            <p:nvPr/>
          </p:nvSpPr>
          <p:spPr bwMode="auto">
            <a:xfrm flipV="1">
              <a:off x="4808769" y="5039131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1" name="Line 58"/>
            <p:cNvSpPr>
              <a:spLocks noChangeShapeType="1"/>
            </p:cNvSpPr>
            <p:nvPr/>
          </p:nvSpPr>
          <p:spPr bwMode="auto">
            <a:xfrm>
              <a:off x="4816707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2" name="Line 59"/>
            <p:cNvSpPr>
              <a:spLocks noChangeShapeType="1"/>
            </p:cNvSpPr>
            <p:nvPr/>
          </p:nvSpPr>
          <p:spPr bwMode="auto">
            <a:xfrm>
              <a:off x="4826232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3" name="Line 60"/>
            <p:cNvSpPr>
              <a:spLocks noChangeShapeType="1"/>
            </p:cNvSpPr>
            <p:nvPr/>
          </p:nvSpPr>
          <p:spPr bwMode="auto">
            <a:xfrm>
              <a:off x="4835757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4" name="Line 61"/>
            <p:cNvSpPr>
              <a:spLocks noChangeShapeType="1"/>
            </p:cNvSpPr>
            <p:nvPr/>
          </p:nvSpPr>
          <p:spPr bwMode="auto">
            <a:xfrm>
              <a:off x="4845282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5" name="Line 62"/>
            <p:cNvSpPr>
              <a:spLocks noChangeShapeType="1"/>
            </p:cNvSpPr>
            <p:nvPr/>
          </p:nvSpPr>
          <p:spPr bwMode="auto">
            <a:xfrm>
              <a:off x="4854807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6" name="Line 63"/>
            <p:cNvSpPr>
              <a:spLocks noChangeShapeType="1"/>
            </p:cNvSpPr>
            <p:nvPr/>
          </p:nvSpPr>
          <p:spPr bwMode="auto">
            <a:xfrm>
              <a:off x="4864332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7" name="Line 64"/>
            <p:cNvSpPr>
              <a:spLocks noChangeShapeType="1"/>
            </p:cNvSpPr>
            <p:nvPr/>
          </p:nvSpPr>
          <p:spPr bwMode="auto">
            <a:xfrm>
              <a:off x="4872269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8" name="Line 65"/>
            <p:cNvSpPr>
              <a:spLocks noChangeShapeType="1"/>
            </p:cNvSpPr>
            <p:nvPr/>
          </p:nvSpPr>
          <p:spPr bwMode="auto">
            <a:xfrm>
              <a:off x="4881794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9" name="Line 66"/>
            <p:cNvSpPr>
              <a:spLocks noChangeShapeType="1"/>
            </p:cNvSpPr>
            <p:nvPr/>
          </p:nvSpPr>
          <p:spPr bwMode="auto">
            <a:xfrm>
              <a:off x="4891319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0" name="Line 67"/>
            <p:cNvSpPr>
              <a:spLocks noChangeShapeType="1"/>
            </p:cNvSpPr>
            <p:nvPr/>
          </p:nvSpPr>
          <p:spPr bwMode="auto">
            <a:xfrm>
              <a:off x="4900844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1" name="Line 68"/>
            <p:cNvSpPr>
              <a:spLocks noChangeShapeType="1"/>
            </p:cNvSpPr>
            <p:nvPr/>
          </p:nvSpPr>
          <p:spPr bwMode="auto">
            <a:xfrm>
              <a:off x="49103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2" name="Line 69"/>
            <p:cNvSpPr>
              <a:spLocks noChangeShapeType="1"/>
            </p:cNvSpPr>
            <p:nvPr/>
          </p:nvSpPr>
          <p:spPr bwMode="auto">
            <a:xfrm>
              <a:off x="4918307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3" name="Line 70"/>
            <p:cNvSpPr>
              <a:spLocks noChangeShapeType="1"/>
            </p:cNvSpPr>
            <p:nvPr/>
          </p:nvSpPr>
          <p:spPr bwMode="auto">
            <a:xfrm>
              <a:off x="4927832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4" name="Line 71"/>
            <p:cNvSpPr>
              <a:spLocks noChangeShapeType="1"/>
            </p:cNvSpPr>
            <p:nvPr/>
          </p:nvSpPr>
          <p:spPr bwMode="auto">
            <a:xfrm>
              <a:off x="4937357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5" name="Line 72"/>
            <p:cNvSpPr>
              <a:spLocks noChangeShapeType="1"/>
            </p:cNvSpPr>
            <p:nvPr/>
          </p:nvSpPr>
          <p:spPr bwMode="auto">
            <a:xfrm>
              <a:off x="4946882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6" name="Line 73"/>
            <p:cNvSpPr>
              <a:spLocks noChangeShapeType="1"/>
            </p:cNvSpPr>
            <p:nvPr/>
          </p:nvSpPr>
          <p:spPr bwMode="auto">
            <a:xfrm>
              <a:off x="4956407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7" name="Line 74"/>
            <p:cNvSpPr>
              <a:spLocks noChangeShapeType="1"/>
            </p:cNvSpPr>
            <p:nvPr/>
          </p:nvSpPr>
          <p:spPr bwMode="auto">
            <a:xfrm>
              <a:off x="4965932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8" name="Line 75"/>
            <p:cNvSpPr>
              <a:spLocks noChangeShapeType="1"/>
            </p:cNvSpPr>
            <p:nvPr/>
          </p:nvSpPr>
          <p:spPr bwMode="auto">
            <a:xfrm>
              <a:off x="49738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9" name="Line 76"/>
            <p:cNvSpPr>
              <a:spLocks noChangeShapeType="1"/>
            </p:cNvSpPr>
            <p:nvPr/>
          </p:nvSpPr>
          <p:spPr bwMode="auto">
            <a:xfrm>
              <a:off x="49833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0" name="Line 77"/>
            <p:cNvSpPr>
              <a:spLocks noChangeShapeType="1"/>
            </p:cNvSpPr>
            <p:nvPr/>
          </p:nvSpPr>
          <p:spPr bwMode="auto">
            <a:xfrm>
              <a:off x="49929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1" name="Line 78"/>
            <p:cNvSpPr>
              <a:spLocks noChangeShapeType="1"/>
            </p:cNvSpPr>
            <p:nvPr/>
          </p:nvSpPr>
          <p:spPr bwMode="auto">
            <a:xfrm>
              <a:off x="50024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2" name="Line 79"/>
            <p:cNvSpPr>
              <a:spLocks noChangeShapeType="1"/>
            </p:cNvSpPr>
            <p:nvPr/>
          </p:nvSpPr>
          <p:spPr bwMode="auto">
            <a:xfrm>
              <a:off x="50119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3" name="Line 80"/>
            <p:cNvSpPr>
              <a:spLocks noChangeShapeType="1"/>
            </p:cNvSpPr>
            <p:nvPr/>
          </p:nvSpPr>
          <p:spPr bwMode="auto">
            <a:xfrm>
              <a:off x="5021494" y="5604281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4" name="Line 81"/>
            <p:cNvSpPr>
              <a:spLocks noChangeShapeType="1"/>
            </p:cNvSpPr>
            <p:nvPr/>
          </p:nvSpPr>
          <p:spPr bwMode="auto">
            <a:xfrm>
              <a:off x="50294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5" name="Line 82"/>
            <p:cNvSpPr>
              <a:spLocks noChangeShapeType="1"/>
            </p:cNvSpPr>
            <p:nvPr/>
          </p:nvSpPr>
          <p:spPr bwMode="auto">
            <a:xfrm>
              <a:off x="50389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6" name="Line 83"/>
            <p:cNvSpPr>
              <a:spLocks noChangeShapeType="1"/>
            </p:cNvSpPr>
            <p:nvPr/>
          </p:nvSpPr>
          <p:spPr bwMode="auto">
            <a:xfrm>
              <a:off x="50484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7" name="Line 84"/>
            <p:cNvSpPr>
              <a:spLocks noChangeShapeType="1"/>
            </p:cNvSpPr>
            <p:nvPr/>
          </p:nvSpPr>
          <p:spPr bwMode="auto">
            <a:xfrm>
              <a:off x="5058007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8" name="Line 85"/>
            <p:cNvSpPr>
              <a:spLocks noChangeShapeType="1"/>
            </p:cNvSpPr>
            <p:nvPr/>
          </p:nvSpPr>
          <p:spPr bwMode="auto">
            <a:xfrm>
              <a:off x="5067532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9" name="Line 86"/>
            <p:cNvSpPr>
              <a:spLocks noChangeShapeType="1"/>
            </p:cNvSpPr>
            <p:nvPr/>
          </p:nvSpPr>
          <p:spPr bwMode="auto">
            <a:xfrm>
              <a:off x="50754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0" name="Line 87"/>
            <p:cNvSpPr>
              <a:spLocks noChangeShapeType="1"/>
            </p:cNvSpPr>
            <p:nvPr/>
          </p:nvSpPr>
          <p:spPr bwMode="auto">
            <a:xfrm>
              <a:off x="50849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1" name="Line 88"/>
            <p:cNvSpPr>
              <a:spLocks noChangeShapeType="1"/>
            </p:cNvSpPr>
            <p:nvPr/>
          </p:nvSpPr>
          <p:spPr bwMode="auto">
            <a:xfrm>
              <a:off x="50945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2" name="Line 89"/>
            <p:cNvSpPr>
              <a:spLocks noChangeShapeType="1"/>
            </p:cNvSpPr>
            <p:nvPr/>
          </p:nvSpPr>
          <p:spPr bwMode="auto">
            <a:xfrm>
              <a:off x="51040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3" name="Line 90"/>
            <p:cNvSpPr>
              <a:spLocks noChangeShapeType="1"/>
            </p:cNvSpPr>
            <p:nvPr/>
          </p:nvSpPr>
          <p:spPr bwMode="auto">
            <a:xfrm flipV="1">
              <a:off x="5113569" y="5770968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4" name="Line 91"/>
            <p:cNvSpPr>
              <a:spLocks noChangeShapeType="1"/>
            </p:cNvSpPr>
            <p:nvPr/>
          </p:nvSpPr>
          <p:spPr bwMode="auto">
            <a:xfrm flipV="1">
              <a:off x="5123094" y="5769381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5" name="Line 92"/>
            <p:cNvSpPr>
              <a:spLocks noChangeShapeType="1"/>
            </p:cNvSpPr>
            <p:nvPr/>
          </p:nvSpPr>
          <p:spPr bwMode="auto">
            <a:xfrm flipV="1">
              <a:off x="51310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6" name="Line 93"/>
            <p:cNvSpPr>
              <a:spLocks noChangeShapeType="1"/>
            </p:cNvSpPr>
            <p:nvPr/>
          </p:nvSpPr>
          <p:spPr bwMode="auto">
            <a:xfrm flipV="1">
              <a:off x="51405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7" name="Line 94"/>
            <p:cNvSpPr>
              <a:spLocks noChangeShapeType="1"/>
            </p:cNvSpPr>
            <p:nvPr/>
          </p:nvSpPr>
          <p:spPr bwMode="auto">
            <a:xfrm flipV="1">
              <a:off x="51500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8" name="Line 95"/>
            <p:cNvSpPr>
              <a:spLocks noChangeShapeType="1"/>
            </p:cNvSpPr>
            <p:nvPr/>
          </p:nvSpPr>
          <p:spPr bwMode="auto">
            <a:xfrm flipV="1">
              <a:off x="5159607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9" name="Line 96"/>
            <p:cNvSpPr>
              <a:spLocks noChangeShapeType="1"/>
            </p:cNvSpPr>
            <p:nvPr/>
          </p:nvSpPr>
          <p:spPr bwMode="auto">
            <a:xfrm flipV="1">
              <a:off x="5169132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0" name="Line 97"/>
            <p:cNvSpPr>
              <a:spLocks noChangeShapeType="1"/>
            </p:cNvSpPr>
            <p:nvPr/>
          </p:nvSpPr>
          <p:spPr bwMode="auto">
            <a:xfrm flipV="1">
              <a:off x="5178657" y="5683656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1" name="Line 98"/>
            <p:cNvSpPr>
              <a:spLocks noChangeShapeType="1"/>
            </p:cNvSpPr>
            <p:nvPr/>
          </p:nvSpPr>
          <p:spPr bwMode="auto">
            <a:xfrm flipV="1">
              <a:off x="51865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2" name="Line 99"/>
            <p:cNvSpPr>
              <a:spLocks noChangeShapeType="1"/>
            </p:cNvSpPr>
            <p:nvPr/>
          </p:nvSpPr>
          <p:spPr bwMode="auto">
            <a:xfrm flipV="1">
              <a:off x="51961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3" name="Line 100"/>
            <p:cNvSpPr>
              <a:spLocks noChangeShapeType="1"/>
            </p:cNvSpPr>
            <p:nvPr/>
          </p:nvSpPr>
          <p:spPr bwMode="auto">
            <a:xfrm flipV="1">
              <a:off x="52056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4" name="Line 101"/>
            <p:cNvSpPr>
              <a:spLocks noChangeShapeType="1"/>
            </p:cNvSpPr>
            <p:nvPr/>
          </p:nvSpPr>
          <p:spPr bwMode="auto">
            <a:xfrm flipV="1">
              <a:off x="52151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5" name="Line 102"/>
            <p:cNvSpPr>
              <a:spLocks noChangeShapeType="1"/>
            </p:cNvSpPr>
            <p:nvPr/>
          </p:nvSpPr>
          <p:spPr bwMode="auto">
            <a:xfrm flipV="1">
              <a:off x="5224694" y="5542369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6" name="Line 103"/>
            <p:cNvSpPr>
              <a:spLocks noChangeShapeType="1"/>
            </p:cNvSpPr>
            <p:nvPr/>
          </p:nvSpPr>
          <p:spPr bwMode="auto">
            <a:xfrm flipV="1">
              <a:off x="52326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7" name="Line 104"/>
            <p:cNvSpPr>
              <a:spLocks noChangeShapeType="1"/>
            </p:cNvSpPr>
            <p:nvPr/>
          </p:nvSpPr>
          <p:spPr bwMode="auto">
            <a:xfrm flipV="1">
              <a:off x="52421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8" name="Line 105"/>
            <p:cNvSpPr>
              <a:spLocks noChangeShapeType="1"/>
            </p:cNvSpPr>
            <p:nvPr/>
          </p:nvSpPr>
          <p:spPr bwMode="auto">
            <a:xfrm flipV="1">
              <a:off x="52516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9" name="Line 106"/>
            <p:cNvSpPr>
              <a:spLocks noChangeShapeType="1"/>
            </p:cNvSpPr>
            <p:nvPr/>
          </p:nvSpPr>
          <p:spPr bwMode="auto">
            <a:xfrm flipV="1">
              <a:off x="5261207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0" name="Line 135"/>
            <p:cNvSpPr>
              <a:spLocks noChangeShapeType="1"/>
            </p:cNvSpPr>
            <p:nvPr/>
          </p:nvSpPr>
          <p:spPr bwMode="auto">
            <a:xfrm>
              <a:off x="4648432" y="5364568"/>
              <a:ext cx="3175" cy="7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3" name="Straight Arrow Connector 2152"/>
          <p:cNvCxnSpPr/>
          <p:nvPr/>
        </p:nvCxnSpPr>
        <p:spPr>
          <a:xfrm rot="16200000" flipH="1">
            <a:off x="6385719" y="3169444"/>
            <a:ext cx="1038225" cy="636587"/>
          </a:xfrm>
          <a:prstGeom prst="straightConnector1">
            <a:avLst/>
          </a:prstGeom>
          <a:ln>
            <a:solidFill>
              <a:srgbClr val="4D4D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951"/>
          <p:cNvGrpSpPr>
            <a:grpSpLocks/>
          </p:cNvGrpSpPr>
          <p:nvPr/>
        </p:nvGrpSpPr>
        <p:grpSpPr bwMode="auto">
          <a:xfrm>
            <a:off x="5448300" y="4014788"/>
            <a:ext cx="1830388" cy="279400"/>
            <a:chOff x="3441733" y="5039131"/>
            <a:chExt cx="1828999" cy="741977"/>
          </a:xfrm>
        </p:grpSpPr>
        <p:sp>
          <p:nvSpPr>
            <p:cNvPr id="636083" name="Line 8"/>
            <p:cNvSpPr>
              <a:spLocks noChangeShapeType="1"/>
            </p:cNvSpPr>
            <p:nvPr/>
          </p:nvSpPr>
          <p:spPr bwMode="auto">
            <a:xfrm flipV="1">
              <a:off x="3441733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4" name="Line 9"/>
            <p:cNvSpPr>
              <a:spLocks noChangeShapeType="1"/>
            </p:cNvSpPr>
            <p:nvPr/>
          </p:nvSpPr>
          <p:spPr bwMode="auto">
            <a:xfrm flipV="1">
              <a:off x="34512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5" name="Line 10"/>
            <p:cNvSpPr>
              <a:spLocks noChangeShapeType="1"/>
            </p:cNvSpPr>
            <p:nvPr/>
          </p:nvSpPr>
          <p:spPr bwMode="auto">
            <a:xfrm flipV="1">
              <a:off x="34607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6" name="Line 11"/>
            <p:cNvSpPr>
              <a:spLocks noChangeShapeType="1"/>
            </p:cNvSpPr>
            <p:nvPr/>
          </p:nvSpPr>
          <p:spPr bwMode="auto">
            <a:xfrm flipV="1">
              <a:off x="34703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7" name="Line 12"/>
            <p:cNvSpPr>
              <a:spLocks noChangeShapeType="1"/>
            </p:cNvSpPr>
            <p:nvPr/>
          </p:nvSpPr>
          <p:spPr bwMode="auto">
            <a:xfrm flipV="1">
              <a:off x="34798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8" name="Line 13"/>
            <p:cNvSpPr>
              <a:spLocks noChangeShapeType="1"/>
            </p:cNvSpPr>
            <p:nvPr/>
          </p:nvSpPr>
          <p:spPr bwMode="auto">
            <a:xfrm flipV="1">
              <a:off x="34893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9" name="Line 14"/>
            <p:cNvSpPr>
              <a:spLocks noChangeShapeType="1"/>
            </p:cNvSpPr>
            <p:nvPr/>
          </p:nvSpPr>
          <p:spPr bwMode="auto">
            <a:xfrm flipV="1">
              <a:off x="3497296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0" name="Line 15"/>
            <p:cNvSpPr>
              <a:spLocks noChangeShapeType="1"/>
            </p:cNvSpPr>
            <p:nvPr/>
          </p:nvSpPr>
          <p:spPr bwMode="auto">
            <a:xfrm flipV="1">
              <a:off x="35068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1" name="Line 16"/>
            <p:cNvSpPr>
              <a:spLocks noChangeShapeType="1"/>
            </p:cNvSpPr>
            <p:nvPr/>
          </p:nvSpPr>
          <p:spPr bwMode="auto">
            <a:xfrm flipV="1">
              <a:off x="35163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2" name="Line 17"/>
            <p:cNvSpPr>
              <a:spLocks noChangeShapeType="1"/>
            </p:cNvSpPr>
            <p:nvPr/>
          </p:nvSpPr>
          <p:spPr bwMode="auto">
            <a:xfrm flipV="1">
              <a:off x="35258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3" name="Line 18"/>
            <p:cNvSpPr>
              <a:spLocks noChangeShapeType="1"/>
            </p:cNvSpPr>
            <p:nvPr/>
          </p:nvSpPr>
          <p:spPr bwMode="auto">
            <a:xfrm flipV="1">
              <a:off x="3535396" y="5095308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4" name="Line 19"/>
            <p:cNvSpPr>
              <a:spLocks noChangeShapeType="1"/>
            </p:cNvSpPr>
            <p:nvPr/>
          </p:nvSpPr>
          <p:spPr bwMode="auto">
            <a:xfrm flipV="1">
              <a:off x="3543333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5" name="Line 20"/>
            <p:cNvSpPr>
              <a:spLocks noChangeShapeType="1"/>
            </p:cNvSpPr>
            <p:nvPr/>
          </p:nvSpPr>
          <p:spPr bwMode="auto">
            <a:xfrm flipV="1">
              <a:off x="35528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6" name="Line 21"/>
            <p:cNvSpPr>
              <a:spLocks noChangeShapeType="1"/>
            </p:cNvSpPr>
            <p:nvPr/>
          </p:nvSpPr>
          <p:spPr bwMode="auto">
            <a:xfrm flipV="1">
              <a:off x="35623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7" name="Line 22"/>
            <p:cNvSpPr>
              <a:spLocks noChangeShapeType="1"/>
            </p:cNvSpPr>
            <p:nvPr/>
          </p:nvSpPr>
          <p:spPr bwMode="auto">
            <a:xfrm flipV="1">
              <a:off x="35719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8" name="Line 23"/>
            <p:cNvSpPr>
              <a:spLocks noChangeShapeType="1"/>
            </p:cNvSpPr>
            <p:nvPr/>
          </p:nvSpPr>
          <p:spPr bwMode="auto">
            <a:xfrm flipV="1">
              <a:off x="35814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9" name="Line 24"/>
            <p:cNvSpPr>
              <a:spLocks noChangeShapeType="1"/>
            </p:cNvSpPr>
            <p:nvPr/>
          </p:nvSpPr>
          <p:spPr bwMode="auto">
            <a:xfrm>
              <a:off x="3590958" y="5047683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0" name="Line 25"/>
            <p:cNvSpPr>
              <a:spLocks noChangeShapeType="1"/>
            </p:cNvSpPr>
            <p:nvPr/>
          </p:nvSpPr>
          <p:spPr bwMode="auto">
            <a:xfrm>
              <a:off x="3598896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1" name="Line 26"/>
            <p:cNvSpPr>
              <a:spLocks noChangeShapeType="1"/>
            </p:cNvSpPr>
            <p:nvPr/>
          </p:nvSpPr>
          <p:spPr bwMode="auto">
            <a:xfrm>
              <a:off x="36084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2" name="Line 27"/>
            <p:cNvSpPr>
              <a:spLocks noChangeShapeType="1"/>
            </p:cNvSpPr>
            <p:nvPr/>
          </p:nvSpPr>
          <p:spPr bwMode="auto">
            <a:xfrm>
              <a:off x="36179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3" name="Line 28"/>
            <p:cNvSpPr>
              <a:spLocks noChangeShapeType="1"/>
            </p:cNvSpPr>
            <p:nvPr/>
          </p:nvSpPr>
          <p:spPr bwMode="auto">
            <a:xfrm>
              <a:off x="36274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4" name="Line 29"/>
            <p:cNvSpPr>
              <a:spLocks noChangeShapeType="1"/>
            </p:cNvSpPr>
            <p:nvPr/>
          </p:nvSpPr>
          <p:spPr bwMode="auto">
            <a:xfrm>
              <a:off x="3636996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5" name="Line 30"/>
            <p:cNvSpPr>
              <a:spLocks noChangeShapeType="1"/>
            </p:cNvSpPr>
            <p:nvPr/>
          </p:nvSpPr>
          <p:spPr bwMode="auto">
            <a:xfrm>
              <a:off x="3644933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6" name="Line 31"/>
            <p:cNvSpPr>
              <a:spLocks noChangeShapeType="1"/>
            </p:cNvSpPr>
            <p:nvPr/>
          </p:nvSpPr>
          <p:spPr bwMode="auto">
            <a:xfrm>
              <a:off x="3654458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7" name="Line 32"/>
            <p:cNvSpPr>
              <a:spLocks noChangeShapeType="1"/>
            </p:cNvSpPr>
            <p:nvPr/>
          </p:nvSpPr>
          <p:spPr bwMode="auto">
            <a:xfrm>
              <a:off x="36639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8" name="Line 33"/>
            <p:cNvSpPr>
              <a:spLocks noChangeShapeType="1"/>
            </p:cNvSpPr>
            <p:nvPr/>
          </p:nvSpPr>
          <p:spPr bwMode="auto">
            <a:xfrm>
              <a:off x="36735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9" name="Line 34"/>
            <p:cNvSpPr>
              <a:spLocks noChangeShapeType="1"/>
            </p:cNvSpPr>
            <p:nvPr/>
          </p:nvSpPr>
          <p:spPr bwMode="auto">
            <a:xfrm>
              <a:off x="36830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0" name="Line 35"/>
            <p:cNvSpPr>
              <a:spLocks noChangeShapeType="1"/>
            </p:cNvSpPr>
            <p:nvPr/>
          </p:nvSpPr>
          <p:spPr bwMode="auto">
            <a:xfrm>
              <a:off x="36925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1" name="Line 36"/>
            <p:cNvSpPr>
              <a:spLocks noChangeShapeType="1"/>
            </p:cNvSpPr>
            <p:nvPr/>
          </p:nvSpPr>
          <p:spPr bwMode="auto">
            <a:xfrm>
              <a:off x="3700496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2" name="Line 37"/>
            <p:cNvSpPr>
              <a:spLocks noChangeShapeType="1"/>
            </p:cNvSpPr>
            <p:nvPr/>
          </p:nvSpPr>
          <p:spPr bwMode="auto">
            <a:xfrm>
              <a:off x="37100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3" name="Line 38"/>
            <p:cNvSpPr>
              <a:spLocks noChangeShapeType="1"/>
            </p:cNvSpPr>
            <p:nvPr/>
          </p:nvSpPr>
          <p:spPr bwMode="auto">
            <a:xfrm>
              <a:off x="37195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4" name="Line 39"/>
            <p:cNvSpPr>
              <a:spLocks noChangeShapeType="1"/>
            </p:cNvSpPr>
            <p:nvPr/>
          </p:nvSpPr>
          <p:spPr bwMode="auto">
            <a:xfrm>
              <a:off x="37290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5" name="Line 40"/>
            <p:cNvSpPr>
              <a:spLocks noChangeShapeType="1"/>
            </p:cNvSpPr>
            <p:nvPr/>
          </p:nvSpPr>
          <p:spPr bwMode="auto">
            <a:xfrm>
              <a:off x="3738596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6" name="Line 41"/>
            <p:cNvSpPr>
              <a:spLocks noChangeShapeType="1"/>
            </p:cNvSpPr>
            <p:nvPr/>
          </p:nvSpPr>
          <p:spPr bwMode="auto">
            <a:xfrm>
              <a:off x="3746533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7" name="Line 42"/>
            <p:cNvSpPr>
              <a:spLocks noChangeShapeType="1"/>
            </p:cNvSpPr>
            <p:nvPr/>
          </p:nvSpPr>
          <p:spPr bwMode="auto">
            <a:xfrm>
              <a:off x="3756058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8" name="Line 43"/>
            <p:cNvSpPr>
              <a:spLocks noChangeShapeType="1"/>
            </p:cNvSpPr>
            <p:nvPr/>
          </p:nvSpPr>
          <p:spPr bwMode="auto">
            <a:xfrm>
              <a:off x="3765583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9" name="Line 44"/>
            <p:cNvSpPr>
              <a:spLocks noChangeShapeType="1"/>
            </p:cNvSpPr>
            <p:nvPr/>
          </p:nvSpPr>
          <p:spPr bwMode="auto">
            <a:xfrm>
              <a:off x="3775108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0" name="Line 45"/>
            <p:cNvSpPr>
              <a:spLocks noChangeShapeType="1"/>
            </p:cNvSpPr>
            <p:nvPr/>
          </p:nvSpPr>
          <p:spPr bwMode="auto">
            <a:xfrm>
              <a:off x="3784633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1" name="Line 46"/>
            <p:cNvSpPr>
              <a:spLocks noChangeShapeType="1"/>
            </p:cNvSpPr>
            <p:nvPr/>
          </p:nvSpPr>
          <p:spPr bwMode="auto">
            <a:xfrm>
              <a:off x="37941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2" name="Line 47"/>
            <p:cNvSpPr>
              <a:spLocks noChangeShapeType="1"/>
            </p:cNvSpPr>
            <p:nvPr/>
          </p:nvSpPr>
          <p:spPr bwMode="auto">
            <a:xfrm>
              <a:off x="3802096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3" name="Line 48"/>
            <p:cNvSpPr>
              <a:spLocks noChangeShapeType="1"/>
            </p:cNvSpPr>
            <p:nvPr/>
          </p:nvSpPr>
          <p:spPr bwMode="auto">
            <a:xfrm>
              <a:off x="3811621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4" name="Line 49"/>
            <p:cNvSpPr>
              <a:spLocks noChangeShapeType="1"/>
            </p:cNvSpPr>
            <p:nvPr/>
          </p:nvSpPr>
          <p:spPr bwMode="auto">
            <a:xfrm>
              <a:off x="3821146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5" name="Line 50"/>
            <p:cNvSpPr>
              <a:spLocks noChangeShapeType="1"/>
            </p:cNvSpPr>
            <p:nvPr/>
          </p:nvSpPr>
          <p:spPr bwMode="auto">
            <a:xfrm>
              <a:off x="3830671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6" name="Line 51"/>
            <p:cNvSpPr>
              <a:spLocks noChangeShapeType="1"/>
            </p:cNvSpPr>
            <p:nvPr/>
          </p:nvSpPr>
          <p:spPr bwMode="auto">
            <a:xfrm>
              <a:off x="3840196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7" name="Line 52"/>
            <p:cNvSpPr>
              <a:spLocks noChangeShapeType="1"/>
            </p:cNvSpPr>
            <p:nvPr/>
          </p:nvSpPr>
          <p:spPr bwMode="auto">
            <a:xfrm>
              <a:off x="3848133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8" name="Line 53"/>
            <p:cNvSpPr>
              <a:spLocks noChangeShapeType="1"/>
            </p:cNvSpPr>
            <p:nvPr/>
          </p:nvSpPr>
          <p:spPr bwMode="auto">
            <a:xfrm>
              <a:off x="3857658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9" name="Line 54"/>
            <p:cNvSpPr>
              <a:spLocks noChangeShapeType="1"/>
            </p:cNvSpPr>
            <p:nvPr/>
          </p:nvSpPr>
          <p:spPr bwMode="auto">
            <a:xfrm>
              <a:off x="3867183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0" name="Line 55"/>
            <p:cNvSpPr>
              <a:spLocks noChangeShapeType="1"/>
            </p:cNvSpPr>
            <p:nvPr/>
          </p:nvSpPr>
          <p:spPr bwMode="auto">
            <a:xfrm>
              <a:off x="3876708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1" name="Line 56"/>
            <p:cNvSpPr>
              <a:spLocks noChangeShapeType="1"/>
            </p:cNvSpPr>
            <p:nvPr/>
          </p:nvSpPr>
          <p:spPr bwMode="auto">
            <a:xfrm>
              <a:off x="3886233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2" name="Line 57"/>
            <p:cNvSpPr>
              <a:spLocks noChangeShapeType="1"/>
            </p:cNvSpPr>
            <p:nvPr/>
          </p:nvSpPr>
          <p:spPr bwMode="auto">
            <a:xfrm>
              <a:off x="3895758" y="5779520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3" name="Line 58"/>
            <p:cNvSpPr>
              <a:spLocks noChangeShapeType="1"/>
            </p:cNvSpPr>
            <p:nvPr/>
          </p:nvSpPr>
          <p:spPr bwMode="auto">
            <a:xfrm flipV="1">
              <a:off x="3903696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4" name="Line 59"/>
            <p:cNvSpPr>
              <a:spLocks noChangeShapeType="1"/>
            </p:cNvSpPr>
            <p:nvPr/>
          </p:nvSpPr>
          <p:spPr bwMode="auto">
            <a:xfrm flipV="1">
              <a:off x="3913221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5" name="Line 60"/>
            <p:cNvSpPr>
              <a:spLocks noChangeShapeType="1"/>
            </p:cNvSpPr>
            <p:nvPr/>
          </p:nvSpPr>
          <p:spPr bwMode="auto">
            <a:xfrm flipV="1">
              <a:off x="3922746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6" name="Line 61"/>
            <p:cNvSpPr>
              <a:spLocks noChangeShapeType="1"/>
            </p:cNvSpPr>
            <p:nvPr/>
          </p:nvSpPr>
          <p:spPr bwMode="auto">
            <a:xfrm flipV="1">
              <a:off x="3932271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7" name="Line 62"/>
            <p:cNvSpPr>
              <a:spLocks noChangeShapeType="1"/>
            </p:cNvSpPr>
            <p:nvPr/>
          </p:nvSpPr>
          <p:spPr bwMode="auto">
            <a:xfrm flipV="1">
              <a:off x="3941796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8" name="Line 63"/>
            <p:cNvSpPr>
              <a:spLocks noChangeShapeType="1"/>
            </p:cNvSpPr>
            <p:nvPr/>
          </p:nvSpPr>
          <p:spPr bwMode="auto">
            <a:xfrm flipV="1">
              <a:off x="3951321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9" name="Line 64"/>
            <p:cNvSpPr>
              <a:spLocks noChangeShapeType="1"/>
            </p:cNvSpPr>
            <p:nvPr/>
          </p:nvSpPr>
          <p:spPr bwMode="auto">
            <a:xfrm flipV="1">
              <a:off x="3959258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0" name="Line 65"/>
            <p:cNvSpPr>
              <a:spLocks noChangeShapeType="1"/>
            </p:cNvSpPr>
            <p:nvPr/>
          </p:nvSpPr>
          <p:spPr bwMode="auto">
            <a:xfrm flipV="1">
              <a:off x="3968783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1" name="Line 66"/>
            <p:cNvSpPr>
              <a:spLocks noChangeShapeType="1"/>
            </p:cNvSpPr>
            <p:nvPr/>
          </p:nvSpPr>
          <p:spPr bwMode="auto">
            <a:xfrm flipV="1">
              <a:off x="3978308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2" name="Line 67"/>
            <p:cNvSpPr>
              <a:spLocks noChangeShapeType="1"/>
            </p:cNvSpPr>
            <p:nvPr/>
          </p:nvSpPr>
          <p:spPr bwMode="auto">
            <a:xfrm flipV="1">
              <a:off x="3987833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3" name="Line 68"/>
            <p:cNvSpPr>
              <a:spLocks noChangeShapeType="1"/>
            </p:cNvSpPr>
            <p:nvPr/>
          </p:nvSpPr>
          <p:spPr bwMode="auto">
            <a:xfrm flipV="1">
              <a:off x="39973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4" name="Line 69"/>
            <p:cNvSpPr>
              <a:spLocks noChangeShapeType="1"/>
            </p:cNvSpPr>
            <p:nvPr/>
          </p:nvSpPr>
          <p:spPr bwMode="auto">
            <a:xfrm flipV="1">
              <a:off x="4005296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5" name="Line 70"/>
            <p:cNvSpPr>
              <a:spLocks noChangeShapeType="1"/>
            </p:cNvSpPr>
            <p:nvPr/>
          </p:nvSpPr>
          <p:spPr bwMode="auto">
            <a:xfrm flipV="1">
              <a:off x="4014821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6" name="Line 71"/>
            <p:cNvSpPr>
              <a:spLocks noChangeShapeType="1"/>
            </p:cNvSpPr>
            <p:nvPr/>
          </p:nvSpPr>
          <p:spPr bwMode="auto">
            <a:xfrm flipV="1">
              <a:off x="4024346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7" name="Line 72"/>
            <p:cNvSpPr>
              <a:spLocks noChangeShapeType="1"/>
            </p:cNvSpPr>
            <p:nvPr/>
          </p:nvSpPr>
          <p:spPr bwMode="auto">
            <a:xfrm flipV="1">
              <a:off x="4033871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8" name="Line 73"/>
            <p:cNvSpPr>
              <a:spLocks noChangeShapeType="1"/>
            </p:cNvSpPr>
            <p:nvPr/>
          </p:nvSpPr>
          <p:spPr bwMode="auto">
            <a:xfrm flipV="1">
              <a:off x="4043396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9" name="Line 74"/>
            <p:cNvSpPr>
              <a:spLocks noChangeShapeType="1"/>
            </p:cNvSpPr>
            <p:nvPr/>
          </p:nvSpPr>
          <p:spPr bwMode="auto">
            <a:xfrm flipV="1">
              <a:off x="4052921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0" name="Line 75"/>
            <p:cNvSpPr>
              <a:spLocks noChangeShapeType="1"/>
            </p:cNvSpPr>
            <p:nvPr/>
          </p:nvSpPr>
          <p:spPr bwMode="auto">
            <a:xfrm flipV="1">
              <a:off x="40608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1" name="Line 76"/>
            <p:cNvSpPr>
              <a:spLocks noChangeShapeType="1"/>
            </p:cNvSpPr>
            <p:nvPr/>
          </p:nvSpPr>
          <p:spPr bwMode="auto">
            <a:xfrm flipV="1">
              <a:off x="40703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2" name="Line 77"/>
            <p:cNvSpPr>
              <a:spLocks noChangeShapeType="1"/>
            </p:cNvSpPr>
            <p:nvPr/>
          </p:nvSpPr>
          <p:spPr bwMode="auto">
            <a:xfrm flipV="1">
              <a:off x="40799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3" name="Line 78"/>
            <p:cNvSpPr>
              <a:spLocks noChangeShapeType="1"/>
            </p:cNvSpPr>
            <p:nvPr/>
          </p:nvSpPr>
          <p:spPr bwMode="auto">
            <a:xfrm flipV="1">
              <a:off x="40894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4" name="Line 79"/>
            <p:cNvSpPr>
              <a:spLocks noChangeShapeType="1"/>
            </p:cNvSpPr>
            <p:nvPr/>
          </p:nvSpPr>
          <p:spPr bwMode="auto">
            <a:xfrm flipV="1">
              <a:off x="40989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5" name="Line 80"/>
            <p:cNvSpPr>
              <a:spLocks noChangeShapeType="1"/>
            </p:cNvSpPr>
            <p:nvPr/>
          </p:nvSpPr>
          <p:spPr bwMode="auto">
            <a:xfrm flipV="1">
              <a:off x="4108483" y="5187383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6" name="Line 81"/>
            <p:cNvSpPr>
              <a:spLocks noChangeShapeType="1"/>
            </p:cNvSpPr>
            <p:nvPr/>
          </p:nvSpPr>
          <p:spPr bwMode="auto">
            <a:xfrm flipV="1">
              <a:off x="41164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7" name="Line 82"/>
            <p:cNvSpPr>
              <a:spLocks noChangeShapeType="1"/>
            </p:cNvSpPr>
            <p:nvPr/>
          </p:nvSpPr>
          <p:spPr bwMode="auto">
            <a:xfrm flipV="1">
              <a:off x="41259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8" name="Line 83"/>
            <p:cNvSpPr>
              <a:spLocks noChangeShapeType="1"/>
            </p:cNvSpPr>
            <p:nvPr/>
          </p:nvSpPr>
          <p:spPr bwMode="auto">
            <a:xfrm flipV="1">
              <a:off x="41354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9" name="Line 84"/>
            <p:cNvSpPr>
              <a:spLocks noChangeShapeType="1"/>
            </p:cNvSpPr>
            <p:nvPr/>
          </p:nvSpPr>
          <p:spPr bwMode="auto">
            <a:xfrm flipV="1">
              <a:off x="4144996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0" name="Line 85"/>
            <p:cNvSpPr>
              <a:spLocks noChangeShapeType="1"/>
            </p:cNvSpPr>
            <p:nvPr/>
          </p:nvSpPr>
          <p:spPr bwMode="auto">
            <a:xfrm flipV="1">
              <a:off x="4154521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1" name="Line 86"/>
            <p:cNvSpPr>
              <a:spLocks noChangeShapeType="1"/>
            </p:cNvSpPr>
            <p:nvPr/>
          </p:nvSpPr>
          <p:spPr bwMode="auto">
            <a:xfrm flipV="1">
              <a:off x="41624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2" name="Line 87"/>
            <p:cNvSpPr>
              <a:spLocks noChangeShapeType="1"/>
            </p:cNvSpPr>
            <p:nvPr/>
          </p:nvSpPr>
          <p:spPr bwMode="auto">
            <a:xfrm flipV="1">
              <a:off x="41719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3" name="Line 88"/>
            <p:cNvSpPr>
              <a:spLocks noChangeShapeType="1"/>
            </p:cNvSpPr>
            <p:nvPr/>
          </p:nvSpPr>
          <p:spPr bwMode="auto">
            <a:xfrm flipV="1">
              <a:off x="41815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4" name="Line 89"/>
            <p:cNvSpPr>
              <a:spLocks noChangeShapeType="1"/>
            </p:cNvSpPr>
            <p:nvPr/>
          </p:nvSpPr>
          <p:spPr bwMode="auto">
            <a:xfrm flipV="1">
              <a:off x="41910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5" name="Line 90"/>
            <p:cNvSpPr>
              <a:spLocks noChangeShapeType="1"/>
            </p:cNvSpPr>
            <p:nvPr/>
          </p:nvSpPr>
          <p:spPr bwMode="auto">
            <a:xfrm>
              <a:off x="4200558" y="5047683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6" name="Line 91"/>
            <p:cNvSpPr>
              <a:spLocks noChangeShapeType="1"/>
            </p:cNvSpPr>
            <p:nvPr/>
          </p:nvSpPr>
          <p:spPr bwMode="auto">
            <a:xfrm>
              <a:off x="4210083" y="5047683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7" name="Line 92"/>
            <p:cNvSpPr>
              <a:spLocks noChangeShapeType="1"/>
            </p:cNvSpPr>
            <p:nvPr/>
          </p:nvSpPr>
          <p:spPr bwMode="auto">
            <a:xfrm>
              <a:off x="42180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8" name="Line 93"/>
            <p:cNvSpPr>
              <a:spLocks noChangeShapeType="1"/>
            </p:cNvSpPr>
            <p:nvPr/>
          </p:nvSpPr>
          <p:spPr bwMode="auto">
            <a:xfrm>
              <a:off x="42275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9" name="Line 94"/>
            <p:cNvSpPr>
              <a:spLocks noChangeShapeType="1"/>
            </p:cNvSpPr>
            <p:nvPr/>
          </p:nvSpPr>
          <p:spPr bwMode="auto">
            <a:xfrm>
              <a:off x="42370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0" name="Line 95"/>
            <p:cNvSpPr>
              <a:spLocks noChangeShapeType="1"/>
            </p:cNvSpPr>
            <p:nvPr/>
          </p:nvSpPr>
          <p:spPr bwMode="auto">
            <a:xfrm>
              <a:off x="4246596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1" name="Line 96"/>
            <p:cNvSpPr>
              <a:spLocks noChangeShapeType="1"/>
            </p:cNvSpPr>
            <p:nvPr/>
          </p:nvSpPr>
          <p:spPr bwMode="auto">
            <a:xfrm>
              <a:off x="4256121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2" name="Line 97"/>
            <p:cNvSpPr>
              <a:spLocks noChangeShapeType="1"/>
            </p:cNvSpPr>
            <p:nvPr/>
          </p:nvSpPr>
          <p:spPr bwMode="auto">
            <a:xfrm>
              <a:off x="4265646" y="5114358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3" name="Line 98"/>
            <p:cNvSpPr>
              <a:spLocks noChangeShapeType="1"/>
            </p:cNvSpPr>
            <p:nvPr/>
          </p:nvSpPr>
          <p:spPr bwMode="auto">
            <a:xfrm>
              <a:off x="42735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4" name="Line 99"/>
            <p:cNvSpPr>
              <a:spLocks noChangeShapeType="1"/>
            </p:cNvSpPr>
            <p:nvPr/>
          </p:nvSpPr>
          <p:spPr bwMode="auto">
            <a:xfrm>
              <a:off x="42831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5" name="Line 100"/>
            <p:cNvSpPr>
              <a:spLocks noChangeShapeType="1"/>
            </p:cNvSpPr>
            <p:nvPr/>
          </p:nvSpPr>
          <p:spPr bwMode="auto">
            <a:xfrm>
              <a:off x="42926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6" name="Line 101"/>
            <p:cNvSpPr>
              <a:spLocks noChangeShapeType="1"/>
            </p:cNvSpPr>
            <p:nvPr/>
          </p:nvSpPr>
          <p:spPr bwMode="auto">
            <a:xfrm>
              <a:off x="43021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7" name="Line 102"/>
            <p:cNvSpPr>
              <a:spLocks noChangeShapeType="1"/>
            </p:cNvSpPr>
            <p:nvPr/>
          </p:nvSpPr>
          <p:spPr bwMode="auto">
            <a:xfrm>
              <a:off x="4311683" y="5246120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8" name="Line 103"/>
            <p:cNvSpPr>
              <a:spLocks noChangeShapeType="1"/>
            </p:cNvSpPr>
            <p:nvPr/>
          </p:nvSpPr>
          <p:spPr bwMode="auto">
            <a:xfrm>
              <a:off x="43196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9" name="Line 104"/>
            <p:cNvSpPr>
              <a:spLocks noChangeShapeType="1"/>
            </p:cNvSpPr>
            <p:nvPr/>
          </p:nvSpPr>
          <p:spPr bwMode="auto">
            <a:xfrm>
              <a:off x="43291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0" name="Line 105"/>
            <p:cNvSpPr>
              <a:spLocks noChangeShapeType="1"/>
            </p:cNvSpPr>
            <p:nvPr/>
          </p:nvSpPr>
          <p:spPr bwMode="auto">
            <a:xfrm>
              <a:off x="43386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1" name="Line 106"/>
            <p:cNvSpPr>
              <a:spLocks noChangeShapeType="1"/>
            </p:cNvSpPr>
            <p:nvPr/>
          </p:nvSpPr>
          <p:spPr bwMode="auto">
            <a:xfrm>
              <a:off x="4348196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2" name="Line 8"/>
            <p:cNvSpPr>
              <a:spLocks noChangeShapeType="1"/>
            </p:cNvSpPr>
            <p:nvPr/>
          </p:nvSpPr>
          <p:spPr bwMode="auto">
            <a:xfrm>
              <a:off x="4354744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3" name="Line 9"/>
            <p:cNvSpPr>
              <a:spLocks noChangeShapeType="1"/>
            </p:cNvSpPr>
            <p:nvPr/>
          </p:nvSpPr>
          <p:spPr bwMode="auto">
            <a:xfrm>
              <a:off x="43642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4" name="Line 10"/>
            <p:cNvSpPr>
              <a:spLocks noChangeShapeType="1"/>
            </p:cNvSpPr>
            <p:nvPr/>
          </p:nvSpPr>
          <p:spPr bwMode="auto">
            <a:xfrm>
              <a:off x="43737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5" name="Line 11"/>
            <p:cNvSpPr>
              <a:spLocks noChangeShapeType="1"/>
            </p:cNvSpPr>
            <p:nvPr/>
          </p:nvSpPr>
          <p:spPr bwMode="auto">
            <a:xfrm>
              <a:off x="43833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6" name="Line 12"/>
            <p:cNvSpPr>
              <a:spLocks noChangeShapeType="1"/>
            </p:cNvSpPr>
            <p:nvPr/>
          </p:nvSpPr>
          <p:spPr bwMode="auto">
            <a:xfrm>
              <a:off x="43928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7" name="Line 13"/>
            <p:cNvSpPr>
              <a:spLocks noChangeShapeType="1"/>
            </p:cNvSpPr>
            <p:nvPr/>
          </p:nvSpPr>
          <p:spPr bwMode="auto">
            <a:xfrm>
              <a:off x="44023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8" name="Line 14"/>
            <p:cNvSpPr>
              <a:spLocks noChangeShapeType="1"/>
            </p:cNvSpPr>
            <p:nvPr/>
          </p:nvSpPr>
          <p:spPr bwMode="auto">
            <a:xfrm>
              <a:off x="4410307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9" name="Line 15"/>
            <p:cNvSpPr>
              <a:spLocks noChangeShapeType="1"/>
            </p:cNvSpPr>
            <p:nvPr/>
          </p:nvSpPr>
          <p:spPr bwMode="auto">
            <a:xfrm>
              <a:off x="44198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0" name="Line 16"/>
            <p:cNvSpPr>
              <a:spLocks noChangeShapeType="1"/>
            </p:cNvSpPr>
            <p:nvPr/>
          </p:nvSpPr>
          <p:spPr bwMode="auto">
            <a:xfrm>
              <a:off x="44293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1" name="Line 17"/>
            <p:cNvSpPr>
              <a:spLocks noChangeShapeType="1"/>
            </p:cNvSpPr>
            <p:nvPr/>
          </p:nvSpPr>
          <p:spPr bwMode="auto">
            <a:xfrm>
              <a:off x="44388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2" name="Line 18"/>
            <p:cNvSpPr>
              <a:spLocks noChangeShapeType="1"/>
            </p:cNvSpPr>
            <p:nvPr/>
          </p:nvSpPr>
          <p:spPr bwMode="auto">
            <a:xfrm>
              <a:off x="4448407" y="5705881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3" name="Line 19"/>
            <p:cNvSpPr>
              <a:spLocks noChangeShapeType="1"/>
            </p:cNvSpPr>
            <p:nvPr/>
          </p:nvSpPr>
          <p:spPr bwMode="auto">
            <a:xfrm>
              <a:off x="4456344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4" name="Line 20"/>
            <p:cNvSpPr>
              <a:spLocks noChangeShapeType="1"/>
            </p:cNvSpPr>
            <p:nvPr/>
          </p:nvSpPr>
          <p:spPr bwMode="auto">
            <a:xfrm>
              <a:off x="44658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5" name="Line 21"/>
            <p:cNvSpPr>
              <a:spLocks noChangeShapeType="1"/>
            </p:cNvSpPr>
            <p:nvPr/>
          </p:nvSpPr>
          <p:spPr bwMode="auto">
            <a:xfrm>
              <a:off x="44753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6" name="Line 22"/>
            <p:cNvSpPr>
              <a:spLocks noChangeShapeType="1"/>
            </p:cNvSpPr>
            <p:nvPr/>
          </p:nvSpPr>
          <p:spPr bwMode="auto">
            <a:xfrm>
              <a:off x="44849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7" name="Line 23"/>
            <p:cNvSpPr>
              <a:spLocks noChangeShapeType="1"/>
            </p:cNvSpPr>
            <p:nvPr/>
          </p:nvSpPr>
          <p:spPr bwMode="auto">
            <a:xfrm>
              <a:off x="44944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8" name="Line 24"/>
            <p:cNvSpPr>
              <a:spLocks noChangeShapeType="1"/>
            </p:cNvSpPr>
            <p:nvPr/>
          </p:nvSpPr>
          <p:spPr bwMode="auto">
            <a:xfrm flipV="1">
              <a:off x="4503969" y="5770968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9" name="Line 25"/>
            <p:cNvSpPr>
              <a:spLocks noChangeShapeType="1"/>
            </p:cNvSpPr>
            <p:nvPr/>
          </p:nvSpPr>
          <p:spPr bwMode="auto">
            <a:xfrm flipV="1">
              <a:off x="4511907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0" name="Line 26"/>
            <p:cNvSpPr>
              <a:spLocks noChangeShapeType="1"/>
            </p:cNvSpPr>
            <p:nvPr/>
          </p:nvSpPr>
          <p:spPr bwMode="auto">
            <a:xfrm flipV="1">
              <a:off x="45214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1" name="Line 27"/>
            <p:cNvSpPr>
              <a:spLocks noChangeShapeType="1"/>
            </p:cNvSpPr>
            <p:nvPr/>
          </p:nvSpPr>
          <p:spPr bwMode="auto">
            <a:xfrm flipV="1">
              <a:off x="45309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2" name="Line 28"/>
            <p:cNvSpPr>
              <a:spLocks noChangeShapeType="1"/>
            </p:cNvSpPr>
            <p:nvPr/>
          </p:nvSpPr>
          <p:spPr bwMode="auto">
            <a:xfrm flipV="1">
              <a:off x="45404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3" name="Line 29"/>
            <p:cNvSpPr>
              <a:spLocks noChangeShapeType="1"/>
            </p:cNvSpPr>
            <p:nvPr/>
          </p:nvSpPr>
          <p:spPr bwMode="auto">
            <a:xfrm flipV="1">
              <a:off x="4550007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4" name="Line 30"/>
            <p:cNvSpPr>
              <a:spLocks noChangeShapeType="1"/>
            </p:cNvSpPr>
            <p:nvPr/>
          </p:nvSpPr>
          <p:spPr bwMode="auto">
            <a:xfrm flipV="1">
              <a:off x="4557944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5" name="Line 31"/>
            <p:cNvSpPr>
              <a:spLocks noChangeShapeType="1"/>
            </p:cNvSpPr>
            <p:nvPr/>
          </p:nvSpPr>
          <p:spPr bwMode="auto">
            <a:xfrm flipV="1">
              <a:off x="4567469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6" name="Line 32"/>
            <p:cNvSpPr>
              <a:spLocks noChangeShapeType="1"/>
            </p:cNvSpPr>
            <p:nvPr/>
          </p:nvSpPr>
          <p:spPr bwMode="auto">
            <a:xfrm flipV="1">
              <a:off x="45769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7" name="Line 33"/>
            <p:cNvSpPr>
              <a:spLocks noChangeShapeType="1"/>
            </p:cNvSpPr>
            <p:nvPr/>
          </p:nvSpPr>
          <p:spPr bwMode="auto">
            <a:xfrm flipV="1">
              <a:off x="45865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8" name="Line 34"/>
            <p:cNvSpPr>
              <a:spLocks noChangeShapeType="1"/>
            </p:cNvSpPr>
            <p:nvPr/>
          </p:nvSpPr>
          <p:spPr bwMode="auto">
            <a:xfrm flipV="1">
              <a:off x="45960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9" name="Line 35"/>
            <p:cNvSpPr>
              <a:spLocks noChangeShapeType="1"/>
            </p:cNvSpPr>
            <p:nvPr/>
          </p:nvSpPr>
          <p:spPr bwMode="auto">
            <a:xfrm flipV="1">
              <a:off x="46055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0" name="Line 36"/>
            <p:cNvSpPr>
              <a:spLocks noChangeShapeType="1"/>
            </p:cNvSpPr>
            <p:nvPr/>
          </p:nvSpPr>
          <p:spPr bwMode="auto">
            <a:xfrm flipV="1">
              <a:off x="4613507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1" name="Line 37"/>
            <p:cNvSpPr>
              <a:spLocks noChangeShapeType="1"/>
            </p:cNvSpPr>
            <p:nvPr/>
          </p:nvSpPr>
          <p:spPr bwMode="auto">
            <a:xfrm flipV="1">
              <a:off x="46230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2" name="Line 38"/>
            <p:cNvSpPr>
              <a:spLocks noChangeShapeType="1"/>
            </p:cNvSpPr>
            <p:nvPr/>
          </p:nvSpPr>
          <p:spPr bwMode="auto">
            <a:xfrm flipV="1">
              <a:off x="46325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3" name="Line 39"/>
            <p:cNvSpPr>
              <a:spLocks noChangeShapeType="1"/>
            </p:cNvSpPr>
            <p:nvPr/>
          </p:nvSpPr>
          <p:spPr bwMode="auto">
            <a:xfrm flipV="1">
              <a:off x="46420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4" name="Line 40"/>
            <p:cNvSpPr>
              <a:spLocks noChangeShapeType="1"/>
            </p:cNvSpPr>
            <p:nvPr/>
          </p:nvSpPr>
          <p:spPr bwMode="auto">
            <a:xfrm flipV="1">
              <a:off x="4651607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5" name="Line 41"/>
            <p:cNvSpPr>
              <a:spLocks noChangeShapeType="1"/>
            </p:cNvSpPr>
            <p:nvPr/>
          </p:nvSpPr>
          <p:spPr bwMode="auto">
            <a:xfrm flipV="1">
              <a:off x="4659544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6" name="Line 42"/>
            <p:cNvSpPr>
              <a:spLocks noChangeShapeType="1"/>
            </p:cNvSpPr>
            <p:nvPr/>
          </p:nvSpPr>
          <p:spPr bwMode="auto">
            <a:xfrm flipV="1">
              <a:off x="4669069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7" name="Line 43"/>
            <p:cNvSpPr>
              <a:spLocks noChangeShapeType="1"/>
            </p:cNvSpPr>
            <p:nvPr/>
          </p:nvSpPr>
          <p:spPr bwMode="auto">
            <a:xfrm flipV="1">
              <a:off x="4678594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8" name="Line 44"/>
            <p:cNvSpPr>
              <a:spLocks noChangeShapeType="1"/>
            </p:cNvSpPr>
            <p:nvPr/>
          </p:nvSpPr>
          <p:spPr bwMode="auto">
            <a:xfrm flipV="1">
              <a:off x="4688119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9" name="Line 45"/>
            <p:cNvSpPr>
              <a:spLocks noChangeShapeType="1"/>
            </p:cNvSpPr>
            <p:nvPr/>
          </p:nvSpPr>
          <p:spPr bwMode="auto">
            <a:xfrm flipV="1">
              <a:off x="4697644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0" name="Line 46"/>
            <p:cNvSpPr>
              <a:spLocks noChangeShapeType="1"/>
            </p:cNvSpPr>
            <p:nvPr/>
          </p:nvSpPr>
          <p:spPr bwMode="auto">
            <a:xfrm flipV="1">
              <a:off x="47071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1" name="Line 47"/>
            <p:cNvSpPr>
              <a:spLocks noChangeShapeType="1"/>
            </p:cNvSpPr>
            <p:nvPr/>
          </p:nvSpPr>
          <p:spPr bwMode="auto">
            <a:xfrm flipV="1">
              <a:off x="4715107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2" name="Line 48"/>
            <p:cNvSpPr>
              <a:spLocks noChangeShapeType="1"/>
            </p:cNvSpPr>
            <p:nvPr/>
          </p:nvSpPr>
          <p:spPr bwMode="auto">
            <a:xfrm flipV="1">
              <a:off x="4724632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3" name="Line 49"/>
            <p:cNvSpPr>
              <a:spLocks noChangeShapeType="1"/>
            </p:cNvSpPr>
            <p:nvPr/>
          </p:nvSpPr>
          <p:spPr bwMode="auto">
            <a:xfrm flipV="1">
              <a:off x="4734157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4" name="Line 50"/>
            <p:cNvSpPr>
              <a:spLocks noChangeShapeType="1"/>
            </p:cNvSpPr>
            <p:nvPr/>
          </p:nvSpPr>
          <p:spPr bwMode="auto">
            <a:xfrm flipV="1">
              <a:off x="4743682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5" name="Line 51"/>
            <p:cNvSpPr>
              <a:spLocks noChangeShapeType="1"/>
            </p:cNvSpPr>
            <p:nvPr/>
          </p:nvSpPr>
          <p:spPr bwMode="auto">
            <a:xfrm flipV="1">
              <a:off x="4753207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6" name="Line 52"/>
            <p:cNvSpPr>
              <a:spLocks noChangeShapeType="1"/>
            </p:cNvSpPr>
            <p:nvPr/>
          </p:nvSpPr>
          <p:spPr bwMode="auto">
            <a:xfrm flipV="1">
              <a:off x="4761144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7" name="Line 53"/>
            <p:cNvSpPr>
              <a:spLocks noChangeShapeType="1"/>
            </p:cNvSpPr>
            <p:nvPr/>
          </p:nvSpPr>
          <p:spPr bwMode="auto">
            <a:xfrm flipV="1">
              <a:off x="4770669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8" name="Line 54"/>
            <p:cNvSpPr>
              <a:spLocks noChangeShapeType="1"/>
            </p:cNvSpPr>
            <p:nvPr/>
          </p:nvSpPr>
          <p:spPr bwMode="auto">
            <a:xfrm flipV="1">
              <a:off x="4780194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9" name="Line 55"/>
            <p:cNvSpPr>
              <a:spLocks noChangeShapeType="1"/>
            </p:cNvSpPr>
            <p:nvPr/>
          </p:nvSpPr>
          <p:spPr bwMode="auto">
            <a:xfrm flipV="1">
              <a:off x="4789719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0" name="Line 56"/>
            <p:cNvSpPr>
              <a:spLocks noChangeShapeType="1"/>
            </p:cNvSpPr>
            <p:nvPr/>
          </p:nvSpPr>
          <p:spPr bwMode="auto">
            <a:xfrm flipV="1">
              <a:off x="4799244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1" name="Line 57"/>
            <p:cNvSpPr>
              <a:spLocks noChangeShapeType="1"/>
            </p:cNvSpPr>
            <p:nvPr/>
          </p:nvSpPr>
          <p:spPr bwMode="auto">
            <a:xfrm flipV="1">
              <a:off x="4808769" y="5039131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2" name="Line 58"/>
            <p:cNvSpPr>
              <a:spLocks noChangeShapeType="1"/>
            </p:cNvSpPr>
            <p:nvPr/>
          </p:nvSpPr>
          <p:spPr bwMode="auto">
            <a:xfrm>
              <a:off x="4816707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3" name="Line 59"/>
            <p:cNvSpPr>
              <a:spLocks noChangeShapeType="1"/>
            </p:cNvSpPr>
            <p:nvPr/>
          </p:nvSpPr>
          <p:spPr bwMode="auto">
            <a:xfrm>
              <a:off x="4826232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4" name="Line 60"/>
            <p:cNvSpPr>
              <a:spLocks noChangeShapeType="1"/>
            </p:cNvSpPr>
            <p:nvPr/>
          </p:nvSpPr>
          <p:spPr bwMode="auto">
            <a:xfrm>
              <a:off x="4835757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5" name="Line 61"/>
            <p:cNvSpPr>
              <a:spLocks noChangeShapeType="1"/>
            </p:cNvSpPr>
            <p:nvPr/>
          </p:nvSpPr>
          <p:spPr bwMode="auto">
            <a:xfrm>
              <a:off x="4845282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6" name="Line 62"/>
            <p:cNvSpPr>
              <a:spLocks noChangeShapeType="1"/>
            </p:cNvSpPr>
            <p:nvPr/>
          </p:nvSpPr>
          <p:spPr bwMode="auto">
            <a:xfrm>
              <a:off x="4854807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7" name="Line 63"/>
            <p:cNvSpPr>
              <a:spLocks noChangeShapeType="1"/>
            </p:cNvSpPr>
            <p:nvPr/>
          </p:nvSpPr>
          <p:spPr bwMode="auto">
            <a:xfrm>
              <a:off x="4864332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8" name="Line 64"/>
            <p:cNvSpPr>
              <a:spLocks noChangeShapeType="1"/>
            </p:cNvSpPr>
            <p:nvPr/>
          </p:nvSpPr>
          <p:spPr bwMode="auto">
            <a:xfrm>
              <a:off x="4872269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9" name="Line 65"/>
            <p:cNvSpPr>
              <a:spLocks noChangeShapeType="1"/>
            </p:cNvSpPr>
            <p:nvPr/>
          </p:nvSpPr>
          <p:spPr bwMode="auto">
            <a:xfrm>
              <a:off x="4881794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0" name="Line 66"/>
            <p:cNvSpPr>
              <a:spLocks noChangeShapeType="1"/>
            </p:cNvSpPr>
            <p:nvPr/>
          </p:nvSpPr>
          <p:spPr bwMode="auto">
            <a:xfrm>
              <a:off x="4891319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1" name="Line 67"/>
            <p:cNvSpPr>
              <a:spLocks noChangeShapeType="1"/>
            </p:cNvSpPr>
            <p:nvPr/>
          </p:nvSpPr>
          <p:spPr bwMode="auto">
            <a:xfrm>
              <a:off x="4900844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2" name="Line 68"/>
            <p:cNvSpPr>
              <a:spLocks noChangeShapeType="1"/>
            </p:cNvSpPr>
            <p:nvPr/>
          </p:nvSpPr>
          <p:spPr bwMode="auto">
            <a:xfrm>
              <a:off x="49103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3" name="Line 69"/>
            <p:cNvSpPr>
              <a:spLocks noChangeShapeType="1"/>
            </p:cNvSpPr>
            <p:nvPr/>
          </p:nvSpPr>
          <p:spPr bwMode="auto">
            <a:xfrm>
              <a:off x="4918307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4" name="Line 70"/>
            <p:cNvSpPr>
              <a:spLocks noChangeShapeType="1"/>
            </p:cNvSpPr>
            <p:nvPr/>
          </p:nvSpPr>
          <p:spPr bwMode="auto">
            <a:xfrm>
              <a:off x="4927832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5" name="Line 71"/>
            <p:cNvSpPr>
              <a:spLocks noChangeShapeType="1"/>
            </p:cNvSpPr>
            <p:nvPr/>
          </p:nvSpPr>
          <p:spPr bwMode="auto">
            <a:xfrm>
              <a:off x="4937357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6" name="Line 72"/>
            <p:cNvSpPr>
              <a:spLocks noChangeShapeType="1"/>
            </p:cNvSpPr>
            <p:nvPr/>
          </p:nvSpPr>
          <p:spPr bwMode="auto">
            <a:xfrm>
              <a:off x="4946882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7" name="Line 73"/>
            <p:cNvSpPr>
              <a:spLocks noChangeShapeType="1"/>
            </p:cNvSpPr>
            <p:nvPr/>
          </p:nvSpPr>
          <p:spPr bwMode="auto">
            <a:xfrm>
              <a:off x="4956407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8" name="Line 74"/>
            <p:cNvSpPr>
              <a:spLocks noChangeShapeType="1"/>
            </p:cNvSpPr>
            <p:nvPr/>
          </p:nvSpPr>
          <p:spPr bwMode="auto">
            <a:xfrm>
              <a:off x="4965932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9" name="Line 75"/>
            <p:cNvSpPr>
              <a:spLocks noChangeShapeType="1"/>
            </p:cNvSpPr>
            <p:nvPr/>
          </p:nvSpPr>
          <p:spPr bwMode="auto">
            <a:xfrm>
              <a:off x="49738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0" name="Line 76"/>
            <p:cNvSpPr>
              <a:spLocks noChangeShapeType="1"/>
            </p:cNvSpPr>
            <p:nvPr/>
          </p:nvSpPr>
          <p:spPr bwMode="auto">
            <a:xfrm>
              <a:off x="49833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1" name="Line 77"/>
            <p:cNvSpPr>
              <a:spLocks noChangeShapeType="1"/>
            </p:cNvSpPr>
            <p:nvPr/>
          </p:nvSpPr>
          <p:spPr bwMode="auto">
            <a:xfrm>
              <a:off x="49929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2" name="Line 78"/>
            <p:cNvSpPr>
              <a:spLocks noChangeShapeType="1"/>
            </p:cNvSpPr>
            <p:nvPr/>
          </p:nvSpPr>
          <p:spPr bwMode="auto">
            <a:xfrm>
              <a:off x="50024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3" name="Line 79"/>
            <p:cNvSpPr>
              <a:spLocks noChangeShapeType="1"/>
            </p:cNvSpPr>
            <p:nvPr/>
          </p:nvSpPr>
          <p:spPr bwMode="auto">
            <a:xfrm>
              <a:off x="50119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4" name="Line 80"/>
            <p:cNvSpPr>
              <a:spLocks noChangeShapeType="1"/>
            </p:cNvSpPr>
            <p:nvPr/>
          </p:nvSpPr>
          <p:spPr bwMode="auto">
            <a:xfrm>
              <a:off x="5021494" y="5604281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5" name="Line 81"/>
            <p:cNvSpPr>
              <a:spLocks noChangeShapeType="1"/>
            </p:cNvSpPr>
            <p:nvPr/>
          </p:nvSpPr>
          <p:spPr bwMode="auto">
            <a:xfrm>
              <a:off x="50294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6" name="Line 82"/>
            <p:cNvSpPr>
              <a:spLocks noChangeShapeType="1"/>
            </p:cNvSpPr>
            <p:nvPr/>
          </p:nvSpPr>
          <p:spPr bwMode="auto">
            <a:xfrm>
              <a:off x="50389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7" name="Line 83"/>
            <p:cNvSpPr>
              <a:spLocks noChangeShapeType="1"/>
            </p:cNvSpPr>
            <p:nvPr/>
          </p:nvSpPr>
          <p:spPr bwMode="auto">
            <a:xfrm>
              <a:off x="50484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8" name="Line 84"/>
            <p:cNvSpPr>
              <a:spLocks noChangeShapeType="1"/>
            </p:cNvSpPr>
            <p:nvPr/>
          </p:nvSpPr>
          <p:spPr bwMode="auto">
            <a:xfrm>
              <a:off x="5058007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9" name="Line 85"/>
            <p:cNvSpPr>
              <a:spLocks noChangeShapeType="1"/>
            </p:cNvSpPr>
            <p:nvPr/>
          </p:nvSpPr>
          <p:spPr bwMode="auto">
            <a:xfrm>
              <a:off x="5067532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0" name="Line 86"/>
            <p:cNvSpPr>
              <a:spLocks noChangeShapeType="1"/>
            </p:cNvSpPr>
            <p:nvPr/>
          </p:nvSpPr>
          <p:spPr bwMode="auto">
            <a:xfrm>
              <a:off x="50754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1" name="Line 87"/>
            <p:cNvSpPr>
              <a:spLocks noChangeShapeType="1"/>
            </p:cNvSpPr>
            <p:nvPr/>
          </p:nvSpPr>
          <p:spPr bwMode="auto">
            <a:xfrm>
              <a:off x="50849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2" name="Line 88"/>
            <p:cNvSpPr>
              <a:spLocks noChangeShapeType="1"/>
            </p:cNvSpPr>
            <p:nvPr/>
          </p:nvSpPr>
          <p:spPr bwMode="auto">
            <a:xfrm>
              <a:off x="50945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3" name="Line 89"/>
            <p:cNvSpPr>
              <a:spLocks noChangeShapeType="1"/>
            </p:cNvSpPr>
            <p:nvPr/>
          </p:nvSpPr>
          <p:spPr bwMode="auto">
            <a:xfrm>
              <a:off x="51040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4" name="Line 90"/>
            <p:cNvSpPr>
              <a:spLocks noChangeShapeType="1"/>
            </p:cNvSpPr>
            <p:nvPr/>
          </p:nvSpPr>
          <p:spPr bwMode="auto">
            <a:xfrm flipV="1">
              <a:off x="5113569" y="5770968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5" name="Line 91"/>
            <p:cNvSpPr>
              <a:spLocks noChangeShapeType="1"/>
            </p:cNvSpPr>
            <p:nvPr/>
          </p:nvSpPr>
          <p:spPr bwMode="auto">
            <a:xfrm flipV="1">
              <a:off x="5123094" y="5769381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6" name="Line 92"/>
            <p:cNvSpPr>
              <a:spLocks noChangeShapeType="1"/>
            </p:cNvSpPr>
            <p:nvPr/>
          </p:nvSpPr>
          <p:spPr bwMode="auto">
            <a:xfrm flipV="1">
              <a:off x="51310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7" name="Line 93"/>
            <p:cNvSpPr>
              <a:spLocks noChangeShapeType="1"/>
            </p:cNvSpPr>
            <p:nvPr/>
          </p:nvSpPr>
          <p:spPr bwMode="auto">
            <a:xfrm flipV="1">
              <a:off x="51405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8" name="Line 94"/>
            <p:cNvSpPr>
              <a:spLocks noChangeShapeType="1"/>
            </p:cNvSpPr>
            <p:nvPr/>
          </p:nvSpPr>
          <p:spPr bwMode="auto">
            <a:xfrm flipV="1">
              <a:off x="51500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9" name="Line 95"/>
            <p:cNvSpPr>
              <a:spLocks noChangeShapeType="1"/>
            </p:cNvSpPr>
            <p:nvPr/>
          </p:nvSpPr>
          <p:spPr bwMode="auto">
            <a:xfrm flipV="1">
              <a:off x="5159607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0" name="Line 96"/>
            <p:cNvSpPr>
              <a:spLocks noChangeShapeType="1"/>
            </p:cNvSpPr>
            <p:nvPr/>
          </p:nvSpPr>
          <p:spPr bwMode="auto">
            <a:xfrm flipV="1">
              <a:off x="5169132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1" name="Line 97"/>
            <p:cNvSpPr>
              <a:spLocks noChangeShapeType="1"/>
            </p:cNvSpPr>
            <p:nvPr/>
          </p:nvSpPr>
          <p:spPr bwMode="auto">
            <a:xfrm flipV="1">
              <a:off x="5178657" y="5683656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2" name="Line 98"/>
            <p:cNvSpPr>
              <a:spLocks noChangeShapeType="1"/>
            </p:cNvSpPr>
            <p:nvPr/>
          </p:nvSpPr>
          <p:spPr bwMode="auto">
            <a:xfrm flipV="1">
              <a:off x="51865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3" name="Line 99"/>
            <p:cNvSpPr>
              <a:spLocks noChangeShapeType="1"/>
            </p:cNvSpPr>
            <p:nvPr/>
          </p:nvSpPr>
          <p:spPr bwMode="auto">
            <a:xfrm flipV="1">
              <a:off x="51961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4" name="Line 100"/>
            <p:cNvSpPr>
              <a:spLocks noChangeShapeType="1"/>
            </p:cNvSpPr>
            <p:nvPr/>
          </p:nvSpPr>
          <p:spPr bwMode="auto">
            <a:xfrm flipV="1">
              <a:off x="52056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5" name="Line 101"/>
            <p:cNvSpPr>
              <a:spLocks noChangeShapeType="1"/>
            </p:cNvSpPr>
            <p:nvPr/>
          </p:nvSpPr>
          <p:spPr bwMode="auto">
            <a:xfrm flipV="1">
              <a:off x="52151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6" name="Line 102"/>
            <p:cNvSpPr>
              <a:spLocks noChangeShapeType="1"/>
            </p:cNvSpPr>
            <p:nvPr/>
          </p:nvSpPr>
          <p:spPr bwMode="auto">
            <a:xfrm flipV="1">
              <a:off x="5224694" y="5542369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7" name="Line 103"/>
            <p:cNvSpPr>
              <a:spLocks noChangeShapeType="1"/>
            </p:cNvSpPr>
            <p:nvPr/>
          </p:nvSpPr>
          <p:spPr bwMode="auto">
            <a:xfrm flipV="1">
              <a:off x="52326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8" name="Line 104"/>
            <p:cNvSpPr>
              <a:spLocks noChangeShapeType="1"/>
            </p:cNvSpPr>
            <p:nvPr/>
          </p:nvSpPr>
          <p:spPr bwMode="auto">
            <a:xfrm flipV="1">
              <a:off x="52421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9" name="Line 105"/>
            <p:cNvSpPr>
              <a:spLocks noChangeShapeType="1"/>
            </p:cNvSpPr>
            <p:nvPr/>
          </p:nvSpPr>
          <p:spPr bwMode="auto">
            <a:xfrm flipV="1">
              <a:off x="52516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0" name="Line 106"/>
            <p:cNvSpPr>
              <a:spLocks noChangeShapeType="1"/>
            </p:cNvSpPr>
            <p:nvPr/>
          </p:nvSpPr>
          <p:spPr bwMode="auto">
            <a:xfrm flipV="1">
              <a:off x="5261207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1" name="Line 135"/>
            <p:cNvSpPr>
              <a:spLocks noChangeShapeType="1"/>
            </p:cNvSpPr>
            <p:nvPr/>
          </p:nvSpPr>
          <p:spPr bwMode="auto">
            <a:xfrm>
              <a:off x="4648432" y="5364568"/>
              <a:ext cx="3175" cy="7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921" name="TextBox 2356"/>
          <p:cNvSpPr txBox="1">
            <a:spLocks noChangeArrowheads="1"/>
          </p:cNvSpPr>
          <p:nvPr/>
        </p:nvSpPr>
        <p:spPr bwMode="auto">
          <a:xfrm>
            <a:off x="5032375" y="1708150"/>
            <a:ext cx="322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/>
              <a:t>Reflected wave is inverted and forms a standing wave</a:t>
            </a:r>
          </a:p>
        </p:txBody>
      </p:sp>
      <p:sp>
        <p:nvSpPr>
          <p:cNvPr id="635922" name="Line 126"/>
          <p:cNvSpPr>
            <a:spLocks noChangeShapeType="1"/>
          </p:cNvSpPr>
          <p:nvPr/>
        </p:nvSpPr>
        <p:spPr bwMode="auto">
          <a:xfrm flipV="1">
            <a:off x="5667375" y="4283075"/>
            <a:ext cx="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3" name="Line 127"/>
          <p:cNvSpPr>
            <a:spLocks noChangeShapeType="1"/>
          </p:cNvSpPr>
          <p:nvPr/>
        </p:nvSpPr>
        <p:spPr bwMode="auto">
          <a:xfrm flipV="1">
            <a:off x="5668963" y="4273550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4" name="Line 128"/>
          <p:cNvSpPr>
            <a:spLocks noChangeShapeType="1"/>
          </p:cNvSpPr>
          <p:nvPr/>
        </p:nvSpPr>
        <p:spPr bwMode="auto">
          <a:xfrm flipV="1">
            <a:off x="5678488" y="4271963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5" name="Line 129"/>
          <p:cNvSpPr>
            <a:spLocks noChangeShapeType="1"/>
          </p:cNvSpPr>
          <p:nvPr/>
        </p:nvSpPr>
        <p:spPr bwMode="auto">
          <a:xfrm flipV="1">
            <a:off x="5691188" y="4252913"/>
            <a:ext cx="6350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6" name="Line 130"/>
          <p:cNvSpPr>
            <a:spLocks noChangeShapeType="1"/>
          </p:cNvSpPr>
          <p:nvPr/>
        </p:nvSpPr>
        <p:spPr bwMode="auto">
          <a:xfrm flipV="1">
            <a:off x="5697538" y="4246563"/>
            <a:ext cx="476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7" name="Line 131"/>
          <p:cNvSpPr>
            <a:spLocks noChangeShapeType="1"/>
          </p:cNvSpPr>
          <p:nvPr/>
        </p:nvSpPr>
        <p:spPr bwMode="auto">
          <a:xfrm flipV="1">
            <a:off x="5713413" y="4229100"/>
            <a:ext cx="1587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8" name="Line 132"/>
          <p:cNvSpPr>
            <a:spLocks noChangeShapeType="1"/>
          </p:cNvSpPr>
          <p:nvPr/>
        </p:nvSpPr>
        <p:spPr bwMode="auto">
          <a:xfrm flipV="1">
            <a:off x="5715000" y="4219575"/>
            <a:ext cx="7938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9" name="Line 133"/>
          <p:cNvSpPr>
            <a:spLocks noChangeShapeType="1"/>
          </p:cNvSpPr>
          <p:nvPr/>
        </p:nvSpPr>
        <p:spPr bwMode="auto">
          <a:xfrm flipV="1">
            <a:off x="5732463" y="4203700"/>
            <a:ext cx="158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0" name="Line 134"/>
          <p:cNvSpPr>
            <a:spLocks noChangeShapeType="1"/>
          </p:cNvSpPr>
          <p:nvPr/>
        </p:nvSpPr>
        <p:spPr bwMode="auto">
          <a:xfrm flipV="1">
            <a:off x="5734050" y="4192588"/>
            <a:ext cx="7938" cy="11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1" name="Line 135"/>
          <p:cNvSpPr>
            <a:spLocks noChangeShapeType="1"/>
          </p:cNvSpPr>
          <p:nvPr/>
        </p:nvSpPr>
        <p:spPr bwMode="auto">
          <a:xfrm flipV="1">
            <a:off x="5749925" y="4175125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2" name="Line 136"/>
          <p:cNvSpPr>
            <a:spLocks noChangeShapeType="1"/>
          </p:cNvSpPr>
          <p:nvPr/>
        </p:nvSpPr>
        <p:spPr bwMode="auto">
          <a:xfrm flipV="1">
            <a:off x="5753100" y="4165600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3" name="Line 137"/>
          <p:cNvSpPr>
            <a:spLocks noChangeShapeType="1"/>
          </p:cNvSpPr>
          <p:nvPr/>
        </p:nvSpPr>
        <p:spPr bwMode="auto">
          <a:xfrm flipV="1">
            <a:off x="5768975" y="4148138"/>
            <a:ext cx="158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4" name="Line 138"/>
          <p:cNvSpPr>
            <a:spLocks noChangeShapeType="1"/>
          </p:cNvSpPr>
          <p:nvPr/>
        </p:nvSpPr>
        <p:spPr bwMode="auto">
          <a:xfrm flipV="1">
            <a:off x="5770563" y="4138613"/>
            <a:ext cx="7937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5" name="Line 139"/>
          <p:cNvSpPr>
            <a:spLocks noChangeShapeType="1"/>
          </p:cNvSpPr>
          <p:nvPr/>
        </p:nvSpPr>
        <p:spPr bwMode="auto">
          <a:xfrm flipV="1">
            <a:off x="5786438" y="4119563"/>
            <a:ext cx="3175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6" name="Line 140"/>
          <p:cNvSpPr>
            <a:spLocks noChangeShapeType="1"/>
          </p:cNvSpPr>
          <p:nvPr/>
        </p:nvSpPr>
        <p:spPr bwMode="auto">
          <a:xfrm flipV="1">
            <a:off x="5789613" y="4110038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7" name="Line 141"/>
          <p:cNvSpPr>
            <a:spLocks noChangeShapeType="1"/>
          </p:cNvSpPr>
          <p:nvPr/>
        </p:nvSpPr>
        <p:spPr bwMode="auto">
          <a:xfrm flipV="1">
            <a:off x="5805488" y="4094163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8" name="Line 142"/>
          <p:cNvSpPr>
            <a:spLocks noChangeShapeType="1"/>
          </p:cNvSpPr>
          <p:nvPr/>
        </p:nvSpPr>
        <p:spPr bwMode="auto">
          <a:xfrm flipV="1">
            <a:off x="5808663" y="4084638"/>
            <a:ext cx="7937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9" name="Line 143"/>
          <p:cNvSpPr>
            <a:spLocks noChangeShapeType="1"/>
          </p:cNvSpPr>
          <p:nvPr/>
        </p:nvSpPr>
        <p:spPr bwMode="auto">
          <a:xfrm flipV="1">
            <a:off x="5826125" y="4060825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0" name="Line 144"/>
          <p:cNvSpPr>
            <a:spLocks noChangeShapeType="1"/>
          </p:cNvSpPr>
          <p:nvPr/>
        </p:nvSpPr>
        <p:spPr bwMode="auto">
          <a:xfrm flipV="1">
            <a:off x="5835650" y="4057650"/>
            <a:ext cx="158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1" name="Line 145"/>
          <p:cNvSpPr>
            <a:spLocks noChangeShapeType="1"/>
          </p:cNvSpPr>
          <p:nvPr/>
        </p:nvSpPr>
        <p:spPr bwMode="auto">
          <a:xfrm flipV="1">
            <a:off x="5849938" y="4041775"/>
            <a:ext cx="476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2" name="Line 146"/>
          <p:cNvSpPr>
            <a:spLocks noChangeShapeType="1"/>
          </p:cNvSpPr>
          <p:nvPr/>
        </p:nvSpPr>
        <p:spPr bwMode="auto">
          <a:xfrm flipV="1">
            <a:off x="5854700" y="4033838"/>
            <a:ext cx="7938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3" name="Line 147"/>
          <p:cNvSpPr>
            <a:spLocks noChangeShapeType="1"/>
          </p:cNvSpPr>
          <p:nvPr/>
        </p:nvSpPr>
        <p:spPr bwMode="auto">
          <a:xfrm flipV="1">
            <a:off x="5862638" y="4033838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4" name="Line 148"/>
          <p:cNvSpPr>
            <a:spLocks noChangeShapeType="1"/>
          </p:cNvSpPr>
          <p:nvPr/>
        </p:nvSpPr>
        <p:spPr bwMode="auto">
          <a:xfrm flipV="1">
            <a:off x="5878513" y="4022725"/>
            <a:ext cx="317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5" name="Line 149"/>
          <p:cNvSpPr>
            <a:spLocks noChangeShapeType="1"/>
          </p:cNvSpPr>
          <p:nvPr/>
        </p:nvSpPr>
        <p:spPr bwMode="auto">
          <a:xfrm flipV="1">
            <a:off x="5881688" y="4019550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6" name="Line 150"/>
          <p:cNvSpPr>
            <a:spLocks noChangeShapeType="1"/>
          </p:cNvSpPr>
          <p:nvPr/>
        </p:nvSpPr>
        <p:spPr bwMode="auto">
          <a:xfrm flipV="1">
            <a:off x="5891213" y="4016375"/>
            <a:ext cx="63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7" name="Line 151"/>
          <p:cNvSpPr>
            <a:spLocks noChangeShapeType="1"/>
          </p:cNvSpPr>
          <p:nvPr/>
        </p:nvSpPr>
        <p:spPr bwMode="auto">
          <a:xfrm>
            <a:off x="5916613" y="4014788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8" name="Line 152"/>
          <p:cNvSpPr>
            <a:spLocks noChangeShapeType="1"/>
          </p:cNvSpPr>
          <p:nvPr/>
        </p:nvSpPr>
        <p:spPr bwMode="auto">
          <a:xfrm>
            <a:off x="5918200" y="4014788"/>
            <a:ext cx="952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9" name="Line 153"/>
          <p:cNvSpPr>
            <a:spLocks noChangeShapeType="1"/>
          </p:cNvSpPr>
          <p:nvPr/>
        </p:nvSpPr>
        <p:spPr bwMode="auto">
          <a:xfrm>
            <a:off x="5927725" y="4016375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0" name="Line 154"/>
          <p:cNvSpPr>
            <a:spLocks noChangeShapeType="1"/>
          </p:cNvSpPr>
          <p:nvPr/>
        </p:nvSpPr>
        <p:spPr bwMode="auto">
          <a:xfrm>
            <a:off x="5954713" y="4027488"/>
            <a:ext cx="1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1" name="Line 155"/>
          <p:cNvSpPr>
            <a:spLocks noChangeShapeType="1"/>
          </p:cNvSpPr>
          <p:nvPr/>
        </p:nvSpPr>
        <p:spPr bwMode="auto">
          <a:xfrm>
            <a:off x="5956300" y="4027488"/>
            <a:ext cx="95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2" name="Line 156"/>
          <p:cNvSpPr>
            <a:spLocks noChangeShapeType="1"/>
          </p:cNvSpPr>
          <p:nvPr/>
        </p:nvSpPr>
        <p:spPr bwMode="auto">
          <a:xfrm>
            <a:off x="5965825" y="4033838"/>
            <a:ext cx="3175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3" name="Line 157"/>
          <p:cNvSpPr>
            <a:spLocks noChangeShapeType="1"/>
          </p:cNvSpPr>
          <p:nvPr/>
        </p:nvSpPr>
        <p:spPr bwMode="auto">
          <a:xfrm>
            <a:off x="5981700" y="4049713"/>
            <a:ext cx="15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4" name="Line 158"/>
          <p:cNvSpPr>
            <a:spLocks noChangeShapeType="1"/>
          </p:cNvSpPr>
          <p:nvPr/>
        </p:nvSpPr>
        <p:spPr bwMode="auto">
          <a:xfrm>
            <a:off x="5983288" y="4051300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5" name="Line 159"/>
          <p:cNvSpPr>
            <a:spLocks noChangeShapeType="1"/>
          </p:cNvSpPr>
          <p:nvPr/>
        </p:nvSpPr>
        <p:spPr bwMode="auto">
          <a:xfrm>
            <a:off x="5992813" y="4060825"/>
            <a:ext cx="1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6" name="Line 160"/>
          <p:cNvSpPr>
            <a:spLocks noChangeShapeType="1"/>
          </p:cNvSpPr>
          <p:nvPr/>
        </p:nvSpPr>
        <p:spPr bwMode="auto">
          <a:xfrm>
            <a:off x="6005513" y="4075113"/>
            <a:ext cx="6350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7" name="Line 161"/>
          <p:cNvSpPr>
            <a:spLocks noChangeShapeType="1"/>
          </p:cNvSpPr>
          <p:nvPr/>
        </p:nvSpPr>
        <p:spPr bwMode="auto">
          <a:xfrm>
            <a:off x="6011863" y="4083050"/>
            <a:ext cx="3175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8" name="Line 162"/>
          <p:cNvSpPr>
            <a:spLocks noChangeShapeType="1"/>
          </p:cNvSpPr>
          <p:nvPr/>
        </p:nvSpPr>
        <p:spPr bwMode="auto">
          <a:xfrm>
            <a:off x="6026150" y="4100513"/>
            <a:ext cx="317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9" name="Line 163"/>
          <p:cNvSpPr>
            <a:spLocks noChangeShapeType="1"/>
          </p:cNvSpPr>
          <p:nvPr/>
        </p:nvSpPr>
        <p:spPr bwMode="auto">
          <a:xfrm>
            <a:off x="6029325" y="4106863"/>
            <a:ext cx="6350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0" name="Line 164"/>
          <p:cNvSpPr>
            <a:spLocks noChangeShapeType="1"/>
          </p:cNvSpPr>
          <p:nvPr/>
        </p:nvSpPr>
        <p:spPr bwMode="auto">
          <a:xfrm>
            <a:off x="6043613" y="4129088"/>
            <a:ext cx="4762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1" name="Line 165"/>
          <p:cNvSpPr>
            <a:spLocks noChangeShapeType="1"/>
          </p:cNvSpPr>
          <p:nvPr/>
        </p:nvSpPr>
        <p:spPr bwMode="auto">
          <a:xfrm>
            <a:off x="6048375" y="4133850"/>
            <a:ext cx="4763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2" name="Line 166"/>
          <p:cNvSpPr>
            <a:spLocks noChangeShapeType="1"/>
          </p:cNvSpPr>
          <p:nvPr/>
        </p:nvSpPr>
        <p:spPr bwMode="auto">
          <a:xfrm>
            <a:off x="6062663" y="4156075"/>
            <a:ext cx="476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3" name="Line 167"/>
          <p:cNvSpPr>
            <a:spLocks noChangeShapeType="1"/>
          </p:cNvSpPr>
          <p:nvPr/>
        </p:nvSpPr>
        <p:spPr bwMode="auto">
          <a:xfrm>
            <a:off x="6067425" y="4162425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4" name="Line 168"/>
          <p:cNvSpPr>
            <a:spLocks noChangeShapeType="1"/>
          </p:cNvSpPr>
          <p:nvPr/>
        </p:nvSpPr>
        <p:spPr bwMode="auto">
          <a:xfrm>
            <a:off x="6080125" y="4183063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5" name="Line 169"/>
          <p:cNvSpPr>
            <a:spLocks noChangeShapeType="1"/>
          </p:cNvSpPr>
          <p:nvPr/>
        </p:nvSpPr>
        <p:spPr bwMode="auto">
          <a:xfrm>
            <a:off x="6084888" y="4189413"/>
            <a:ext cx="4762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6" name="Line 170"/>
          <p:cNvSpPr>
            <a:spLocks noChangeShapeType="1"/>
          </p:cNvSpPr>
          <p:nvPr/>
        </p:nvSpPr>
        <p:spPr bwMode="auto">
          <a:xfrm>
            <a:off x="6099175" y="4210050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7" name="Line 171"/>
          <p:cNvSpPr>
            <a:spLocks noChangeShapeType="1"/>
          </p:cNvSpPr>
          <p:nvPr/>
        </p:nvSpPr>
        <p:spPr bwMode="auto">
          <a:xfrm>
            <a:off x="6103938" y="4216400"/>
            <a:ext cx="4762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8" name="Line 172"/>
          <p:cNvSpPr>
            <a:spLocks noChangeShapeType="1"/>
          </p:cNvSpPr>
          <p:nvPr/>
        </p:nvSpPr>
        <p:spPr bwMode="auto">
          <a:xfrm>
            <a:off x="6118225" y="4237038"/>
            <a:ext cx="4763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9" name="Line 173"/>
          <p:cNvSpPr>
            <a:spLocks noChangeShapeType="1"/>
          </p:cNvSpPr>
          <p:nvPr/>
        </p:nvSpPr>
        <p:spPr bwMode="auto">
          <a:xfrm>
            <a:off x="6122988" y="4241800"/>
            <a:ext cx="63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0" name="Line 174"/>
          <p:cNvSpPr>
            <a:spLocks noChangeShapeType="1"/>
          </p:cNvSpPr>
          <p:nvPr/>
        </p:nvSpPr>
        <p:spPr bwMode="auto">
          <a:xfrm>
            <a:off x="6140450" y="4262438"/>
            <a:ext cx="15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1" name="Line 175"/>
          <p:cNvSpPr>
            <a:spLocks noChangeShapeType="1"/>
          </p:cNvSpPr>
          <p:nvPr/>
        </p:nvSpPr>
        <p:spPr bwMode="auto">
          <a:xfrm>
            <a:off x="6140450" y="4264025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2" name="Line 176"/>
          <p:cNvSpPr>
            <a:spLocks noChangeShapeType="1"/>
          </p:cNvSpPr>
          <p:nvPr/>
        </p:nvSpPr>
        <p:spPr bwMode="auto">
          <a:xfrm>
            <a:off x="6149975" y="4273550"/>
            <a:ext cx="15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3" name="Line 177"/>
          <p:cNvSpPr>
            <a:spLocks noChangeShapeType="1"/>
          </p:cNvSpPr>
          <p:nvPr/>
        </p:nvSpPr>
        <p:spPr bwMode="auto">
          <a:xfrm>
            <a:off x="6165850" y="4286250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4" name="Line 178"/>
          <p:cNvSpPr>
            <a:spLocks noChangeShapeType="1"/>
          </p:cNvSpPr>
          <p:nvPr/>
        </p:nvSpPr>
        <p:spPr bwMode="auto">
          <a:xfrm>
            <a:off x="6169025" y="4289425"/>
            <a:ext cx="7938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5" name="Line 179"/>
          <p:cNvSpPr>
            <a:spLocks noChangeShapeType="1"/>
          </p:cNvSpPr>
          <p:nvPr/>
        </p:nvSpPr>
        <p:spPr bwMode="auto">
          <a:xfrm>
            <a:off x="6176963" y="4295775"/>
            <a:ext cx="317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6" name="Line 180"/>
          <p:cNvSpPr>
            <a:spLocks noChangeShapeType="1"/>
          </p:cNvSpPr>
          <p:nvPr/>
        </p:nvSpPr>
        <p:spPr bwMode="auto">
          <a:xfrm>
            <a:off x="6197600" y="4305300"/>
            <a:ext cx="793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7" name="Line 181"/>
          <p:cNvSpPr>
            <a:spLocks noChangeShapeType="1"/>
          </p:cNvSpPr>
          <p:nvPr/>
        </p:nvSpPr>
        <p:spPr bwMode="auto">
          <a:xfrm>
            <a:off x="6205538" y="4308475"/>
            <a:ext cx="9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8" name="Line 182"/>
          <p:cNvSpPr>
            <a:spLocks noChangeShapeType="1"/>
          </p:cNvSpPr>
          <p:nvPr/>
        </p:nvSpPr>
        <p:spPr bwMode="auto">
          <a:xfrm>
            <a:off x="6215063" y="4308475"/>
            <a:ext cx="317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9" name="Line 183"/>
          <p:cNvSpPr>
            <a:spLocks noChangeShapeType="1"/>
          </p:cNvSpPr>
          <p:nvPr/>
        </p:nvSpPr>
        <p:spPr bwMode="auto">
          <a:xfrm flipV="1">
            <a:off x="6237288" y="4305300"/>
            <a:ext cx="4762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0" name="Line 184"/>
          <p:cNvSpPr>
            <a:spLocks noChangeShapeType="1"/>
          </p:cNvSpPr>
          <p:nvPr/>
        </p:nvSpPr>
        <p:spPr bwMode="auto">
          <a:xfrm flipV="1">
            <a:off x="6242050" y="4302125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1" name="Line 185"/>
          <p:cNvSpPr>
            <a:spLocks noChangeShapeType="1"/>
          </p:cNvSpPr>
          <p:nvPr/>
        </p:nvSpPr>
        <p:spPr bwMode="auto">
          <a:xfrm flipV="1">
            <a:off x="6251575" y="4298950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2" name="Line 186"/>
          <p:cNvSpPr>
            <a:spLocks noChangeShapeType="1"/>
          </p:cNvSpPr>
          <p:nvPr/>
        </p:nvSpPr>
        <p:spPr bwMode="auto">
          <a:xfrm flipV="1">
            <a:off x="6270625" y="4283075"/>
            <a:ext cx="95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3" name="Line 187"/>
          <p:cNvSpPr>
            <a:spLocks noChangeShapeType="1"/>
          </p:cNvSpPr>
          <p:nvPr/>
        </p:nvSpPr>
        <p:spPr bwMode="auto">
          <a:xfrm flipV="1">
            <a:off x="6280150" y="4276725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4" name="Line 188"/>
          <p:cNvSpPr>
            <a:spLocks noChangeShapeType="1"/>
          </p:cNvSpPr>
          <p:nvPr/>
        </p:nvSpPr>
        <p:spPr bwMode="auto">
          <a:xfrm flipV="1">
            <a:off x="6296025" y="4264025"/>
            <a:ext cx="15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5" name="Line 189"/>
          <p:cNvSpPr>
            <a:spLocks noChangeShapeType="1"/>
          </p:cNvSpPr>
          <p:nvPr/>
        </p:nvSpPr>
        <p:spPr bwMode="auto">
          <a:xfrm flipV="1">
            <a:off x="6297613" y="4252913"/>
            <a:ext cx="9525" cy="11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6" name="Line 190"/>
          <p:cNvSpPr>
            <a:spLocks noChangeShapeType="1"/>
          </p:cNvSpPr>
          <p:nvPr/>
        </p:nvSpPr>
        <p:spPr bwMode="auto">
          <a:xfrm flipV="1">
            <a:off x="6307138" y="4252913"/>
            <a:ext cx="1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7" name="Line 191"/>
          <p:cNvSpPr>
            <a:spLocks noChangeShapeType="1"/>
          </p:cNvSpPr>
          <p:nvPr/>
        </p:nvSpPr>
        <p:spPr bwMode="auto">
          <a:xfrm flipV="1">
            <a:off x="6318250" y="4229100"/>
            <a:ext cx="7938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8" name="Line 192"/>
          <p:cNvSpPr>
            <a:spLocks noChangeShapeType="1"/>
          </p:cNvSpPr>
          <p:nvPr/>
        </p:nvSpPr>
        <p:spPr bwMode="auto">
          <a:xfrm flipV="1">
            <a:off x="6326188" y="4225925"/>
            <a:ext cx="1587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9" name="Line 193"/>
          <p:cNvSpPr>
            <a:spLocks noChangeShapeType="1"/>
          </p:cNvSpPr>
          <p:nvPr/>
        </p:nvSpPr>
        <p:spPr bwMode="auto">
          <a:xfrm flipV="1">
            <a:off x="6337300" y="4203700"/>
            <a:ext cx="63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0" name="Line 194"/>
          <p:cNvSpPr>
            <a:spLocks noChangeShapeType="1"/>
          </p:cNvSpPr>
          <p:nvPr/>
        </p:nvSpPr>
        <p:spPr bwMode="auto">
          <a:xfrm flipV="1">
            <a:off x="6343650" y="4198938"/>
            <a:ext cx="3175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1" name="Line 195"/>
          <p:cNvSpPr>
            <a:spLocks noChangeShapeType="1"/>
          </p:cNvSpPr>
          <p:nvPr/>
        </p:nvSpPr>
        <p:spPr bwMode="auto">
          <a:xfrm flipV="1">
            <a:off x="6356350" y="4175125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2" name="Line 196"/>
          <p:cNvSpPr>
            <a:spLocks noChangeShapeType="1"/>
          </p:cNvSpPr>
          <p:nvPr/>
        </p:nvSpPr>
        <p:spPr bwMode="auto">
          <a:xfrm flipV="1">
            <a:off x="6362700" y="4171950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3" name="Line 107"/>
          <p:cNvSpPr>
            <a:spLocks noChangeShapeType="1"/>
          </p:cNvSpPr>
          <p:nvPr/>
        </p:nvSpPr>
        <p:spPr bwMode="auto">
          <a:xfrm flipV="1">
            <a:off x="6369050" y="4144963"/>
            <a:ext cx="9525" cy="14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4" name="Line 108"/>
          <p:cNvSpPr>
            <a:spLocks noChangeShapeType="1"/>
          </p:cNvSpPr>
          <p:nvPr/>
        </p:nvSpPr>
        <p:spPr bwMode="auto">
          <a:xfrm flipV="1">
            <a:off x="6388100" y="4132263"/>
            <a:ext cx="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5" name="Line 109"/>
          <p:cNvSpPr>
            <a:spLocks noChangeShapeType="1"/>
          </p:cNvSpPr>
          <p:nvPr/>
        </p:nvSpPr>
        <p:spPr bwMode="auto">
          <a:xfrm flipV="1">
            <a:off x="6388100" y="4117975"/>
            <a:ext cx="9525" cy="14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6" name="Line 110"/>
          <p:cNvSpPr>
            <a:spLocks noChangeShapeType="1"/>
          </p:cNvSpPr>
          <p:nvPr/>
        </p:nvSpPr>
        <p:spPr bwMode="auto">
          <a:xfrm flipV="1">
            <a:off x="6407150" y="4103688"/>
            <a:ext cx="15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7" name="Line 111"/>
          <p:cNvSpPr>
            <a:spLocks noChangeShapeType="1"/>
          </p:cNvSpPr>
          <p:nvPr/>
        </p:nvSpPr>
        <p:spPr bwMode="auto">
          <a:xfrm flipV="1">
            <a:off x="6407150" y="4092575"/>
            <a:ext cx="9525" cy="12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8" name="Line 112"/>
          <p:cNvSpPr>
            <a:spLocks noChangeShapeType="1"/>
          </p:cNvSpPr>
          <p:nvPr/>
        </p:nvSpPr>
        <p:spPr bwMode="auto">
          <a:xfrm flipV="1">
            <a:off x="6416675" y="4090988"/>
            <a:ext cx="15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9" name="Line 113"/>
          <p:cNvSpPr>
            <a:spLocks noChangeShapeType="1"/>
          </p:cNvSpPr>
          <p:nvPr/>
        </p:nvSpPr>
        <p:spPr bwMode="auto">
          <a:xfrm flipV="1">
            <a:off x="6426200" y="4068763"/>
            <a:ext cx="7938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0" name="Line 114"/>
          <p:cNvSpPr>
            <a:spLocks noChangeShapeType="1"/>
          </p:cNvSpPr>
          <p:nvPr/>
        </p:nvSpPr>
        <p:spPr bwMode="auto">
          <a:xfrm flipV="1">
            <a:off x="6434138" y="4065588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1" name="Line 115"/>
          <p:cNvSpPr>
            <a:spLocks noChangeShapeType="1"/>
          </p:cNvSpPr>
          <p:nvPr/>
        </p:nvSpPr>
        <p:spPr bwMode="auto">
          <a:xfrm flipV="1">
            <a:off x="6448425" y="4048125"/>
            <a:ext cx="4763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2" name="Line 116"/>
          <p:cNvSpPr>
            <a:spLocks noChangeShapeType="1"/>
          </p:cNvSpPr>
          <p:nvPr/>
        </p:nvSpPr>
        <p:spPr bwMode="auto">
          <a:xfrm flipV="1">
            <a:off x="6453188" y="4040188"/>
            <a:ext cx="7937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3" name="Line 117"/>
          <p:cNvSpPr>
            <a:spLocks noChangeShapeType="1"/>
          </p:cNvSpPr>
          <p:nvPr/>
        </p:nvSpPr>
        <p:spPr bwMode="auto">
          <a:xfrm flipV="1">
            <a:off x="6475413" y="4024313"/>
            <a:ext cx="4762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4" name="Line 118"/>
          <p:cNvSpPr>
            <a:spLocks noChangeShapeType="1"/>
          </p:cNvSpPr>
          <p:nvPr/>
        </p:nvSpPr>
        <p:spPr bwMode="auto">
          <a:xfrm flipV="1">
            <a:off x="6480175" y="4019550"/>
            <a:ext cx="9525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5" name="Line 119"/>
          <p:cNvSpPr>
            <a:spLocks noChangeShapeType="1"/>
          </p:cNvSpPr>
          <p:nvPr/>
        </p:nvSpPr>
        <p:spPr bwMode="auto">
          <a:xfrm flipV="1">
            <a:off x="6489700" y="4019550"/>
            <a:ext cx="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6" name="Line 120"/>
          <p:cNvSpPr>
            <a:spLocks noChangeShapeType="1"/>
          </p:cNvSpPr>
          <p:nvPr/>
        </p:nvSpPr>
        <p:spPr bwMode="auto">
          <a:xfrm flipV="1">
            <a:off x="6510338" y="4011613"/>
            <a:ext cx="793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7" name="Line 121"/>
          <p:cNvSpPr>
            <a:spLocks noChangeShapeType="1"/>
          </p:cNvSpPr>
          <p:nvPr/>
        </p:nvSpPr>
        <p:spPr bwMode="auto">
          <a:xfrm flipV="1">
            <a:off x="6518275" y="4011613"/>
            <a:ext cx="79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8" name="Line 122"/>
          <p:cNvSpPr>
            <a:spLocks noChangeShapeType="1"/>
          </p:cNvSpPr>
          <p:nvPr/>
        </p:nvSpPr>
        <p:spPr bwMode="auto">
          <a:xfrm>
            <a:off x="6526213" y="4011613"/>
            <a:ext cx="31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9" name="Line 123"/>
          <p:cNvSpPr>
            <a:spLocks noChangeShapeType="1"/>
          </p:cNvSpPr>
          <p:nvPr/>
        </p:nvSpPr>
        <p:spPr bwMode="auto">
          <a:xfrm>
            <a:off x="6548438" y="4017963"/>
            <a:ext cx="635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0" name="Line 124"/>
          <p:cNvSpPr>
            <a:spLocks noChangeShapeType="1"/>
          </p:cNvSpPr>
          <p:nvPr/>
        </p:nvSpPr>
        <p:spPr bwMode="auto">
          <a:xfrm>
            <a:off x="6554788" y="4019550"/>
            <a:ext cx="9525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1" name="Line 125"/>
          <p:cNvSpPr>
            <a:spLocks noChangeShapeType="1"/>
          </p:cNvSpPr>
          <p:nvPr/>
        </p:nvSpPr>
        <p:spPr bwMode="auto">
          <a:xfrm>
            <a:off x="6564313" y="4024313"/>
            <a:ext cx="1587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2" name="Line 126"/>
          <p:cNvSpPr>
            <a:spLocks noChangeShapeType="1"/>
          </p:cNvSpPr>
          <p:nvPr/>
        </p:nvSpPr>
        <p:spPr bwMode="auto">
          <a:xfrm>
            <a:off x="6580188" y="4037013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3" name="Line 127"/>
          <p:cNvSpPr>
            <a:spLocks noChangeShapeType="1"/>
          </p:cNvSpPr>
          <p:nvPr/>
        </p:nvSpPr>
        <p:spPr bwMode="auto">
          <a:xfrm>
            <a:off x="6581775" y="4038600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4" name="Line 128"/>
          <p:cNvSpPr>
            <a:spLocks noChangeShapeType="1"/>
          </p:cNvSpPr>
          <p:nvPr/>
        </p:nvSpPr>
        <p:spPr bwMode="auto">
          <a:xfrm>
            <a:off x="6591300" y="4048125"/>
            <a:ext cx="15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5" name="Line 129"/>
          <p:cNvSpPr>
            <a:spLocks noChangeShapeType="1"/>
          </p:cNvSpPr>
          <p:nvPr/>
        </p:nvSpPr>
        <p:spPr bwMode="auto">
          <a:xfrm>
            <a:off x="6604000" y="4062413"/>
            <a:ext cx="6350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6" name="Line 130"/>
          <p:cNvSpPr>
            <a:spLocks noChangeShapeType="1"/>
          </p:cNvSpPr>
          <p:nvPr/>
        </p:nvSpPr>
        <p:spPr bwMode="auto">
          <a:xfrm>
            <a:off x="6610350" y="4068763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7" name="Line 131"/>
          <p:cNvSpPr>
            <a:spLocks noChangeShapeType="1"/>
          </p:cNvSpPr>
          <p:nvPr/>
        </p:nvSpPr>
        <p:spPr bwMode="auto">
          <a:xfrm>
            <a:off x="6626225" y="4087813"/>
            <a:ext cx="1588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8" name="Line 132"/>
          <p:cNvSpPr>
            <a:spLocks noChangeShapeType="1"/>
          </p:cNvSpPr>
          <p:nvPr/>
        </p:nvSpPr>
        <p:spPr bwMode="auto">
          <a:xfrm>
            <a:off x="6627813" y="4092575"/>
            <a:ext cx="7937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9" name="Line 133"/>
          <p:cNvSpPr>
            <a:spLocks noChangeShapeType="1"/>
          </p:cNvSpPr>
          <p:nvPr/>
        </p:nvSpPr>
        <p:spPr bwMode="auto">
          <a:xfrm>
            <a:off x="6645275" y="4114800"/>
            <a:ext cx="158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0" name="Line 134"/>
          <p:cNvSpPr>
            <a:spLocks noChangeShapeType="1"/>
          </p:cNvSpPr>
          <p:nvPr/>
        </p:nvSpPr>
        <p:spPr bwMode="auto">
          <a:xfrm>
            <a:off x="6646863" y="4117975"/>
            <a:ext cx="7937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1" name="Line 135"/>
          <p:cNvSpPr>
            <a:spLocks noChangeShapeType="1"/>
          </p:cNvSpPr>
          <p:nvPr/>
        </p:nvSpPr>
        <p:spPr bwMode="auto">
          <a:xfrm>
            <a:off x="6662738" y="4141788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2" name="Line 136"/>
          <p:cNvSpPr>
            <a:spLocks noChangeShapeType="1"/>
          </p:cNvSpPr>
          <p:nvPr/>
        </p:nvSpPr>
        <p:spPr bwMode="auto">
          <a:xfrm>
            <a:off x="6665913" y="4144963"/>
            <a:ext cx="6350" cy="11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3" name="Line 137"/>
          <p:cNvSpPr>
            <a:spLocks noChangeShapeType="1"/>
          </p:cNvSpPr>
          <p:nvPr/>
        </p:nvSpPr>
        <p:spPr bwMode="auto">
          <a:xfrm>
            <a:off x="6681788" y="4170363"/>
            <a:ext cx="1587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4" name="Line 138"/>
          <p:cNvSpPr>
            <a:spLocks noChangeShapeType="1"/>
          </p:cNvSpPr>
          <p:nvPr/>
        </p:nvSpPr>
        <p:spPr bwMode="auto">
          <a:xfrm>
            <a:off x="6683375" y="4173538"/>
            <a:ext cx="7938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5" name="Line 139"/>
          <p:cNvSpPr>
            <a:spLocks noChangeShapeType="1"/>
          </p:cNvSpPr>
          <p:nvPr/>
        </p:nvSpPr>
        <p:spPr bwMode="auto">
          <a:xfrm>
            <a:off x="6699250" y="4197350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6" name="Line 140"/>
          <p:cNvSpPr>
            <a:spLocks noChangeShapeType="1"/>
          </p:cNvSpPr>
          <p:nvPr/>
        </p:nvSpPr>
        <p:spPr bwMode="auto">
          <a:xfrm>
            <a:off x="6702425" y="4200525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7" name="Line 141"/>
          <p:cNvSpPr>
            <a:spLocks noChangeShapeType="1"/>
          </p:cNvSpPr>
          <p:nvPr/>
        </p:nvSpPr>
        <p:spPr bwMode="auto">
          <a:xfrm>
            <a:off x="6718300" y="4224338"/>
            <a:ext cx="31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8" name="Line 142"/>
          <p:cNvSpPr>
            <a:spLocks noChangeShapeType="1"/>
          </p:cNvSpPr>
          <p:nvPr/>
        </p:nvSpPr>
        <p:spPr bwMode="auto">
          <a:xfrm>
            <a:off x="6721475" y="4225925"/>
            <a:ext cx="7938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9" name="Line 143"/>
          <p:cNvSpPr>
            <a:spLocks noChangeShapeType="1"/>
          </p:cNvSpPr>
          <p:nvPr/>
        </p:nvSpPr>
        <p:spPr bwMode="auto">
          <a:xfrm>
            <a:off x="6738938" y="4251325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0" name="Line 144"/>
          <p:cNvSpPr>
            <a:spLocks noChangeShapeType="1"/>
          </p:cNvSpPr>
          <p:nvPr/>
        </p:nvSpPr>
        <p:spPr bwMode="auto">
          <a:xfrm>
            <a:off x="6748463" y="4260850"/>
            <a:ext cx="1587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1" name="Line 145"/>
          <p:cNvSpPr>
            <a:spLocks noChangeShapeType="1"/>
          </p:cNvSpPr>
          <p:nvPr/>
        </p:nvSpPr>
        <p:spPr bwMode="auto">
          <a:xfrm>
            <a:off x="6762750" y="4275138"/>
            <a:ext cx="4763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2" name="Line 146"/>
          <p:cNvSpPr>
            <a:spLocks noChangeShapeType="1"/>
          </p:cNvSpPr>
          <p:nvPr/>
        </p:nvSpPr>
        <p:spPr bwMode="auto">
          <a:xfrm>
            <a:off x="6767513" y="4279900"/>
            <a:ext cx="7937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3" name="Line 147"/>
          <p:cNvSpPr>
            <a:spLocks noChangeShapeType="1"/>
          </p:cNvSpPr>
          <p:nvPr/>
        </p:nvSpPr>
        <p:spPr bwMode="auto">
          <a:xfrm>
            <a:off x="6775450" y="4286250"/>
            <a:ext cx="15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4" name="Line 148"/>
          <p:cNvSpPr>
            <a:spLocks noChangeShapeType="1"/>
          </p:cNvSpPr>
          <p:nvPr/>
        </p:nvSpPr>
        <p:spPr bwMode="auto">
          <a:xfrm>
            <a:off x="6791325" y="4297363"/>
            <a:ext cx="31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5" name="Line 149"/>
          <p:cNvSpPr>
            <a:spLocks noChangeShapeType="1"/>
          </p:cNvSpPr>
          <p:nvPr/>
        </p:nvSpPr>
        <p:spPr bwMode="auto">
          <a:xfrm>
            <a:off x="6794500" y="4298950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6" name="Line 150"/>
          <p:cNvSpPr>
            <a:spLocks noChangeShapeType="1"/>
          </p:cNvSpPr>
          <p:nvPr/>
        </p:nvSpPr>
        <p:spPr bwMode="auto">
          <a:xfrm>
            <a:off x="6804025" y="4302125"/>
            <a:ext cx="635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7" name="Line 151"/>
          <p:cNvSpPr>
            <a:spLocks noChangeShapeType="1"/>
          </p:cNvSpPr>
          <p:nvPr/>
        </p:nvSpPr>
        <p:spPr bwMode="auto">
          <a:xfrm flipV="1">
            <a:off x="6829425" y="4305300"/>
            <a:ext cx="15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8" name="Line 152"/>
          <p:cNvSpPr>
            <a:spLocks noChangeShapeType="1"/>
          </p:cNvSpPr>
          <p:nvPr/>
        </p:nvSpPr>
        <p:spPr bwMode="auto">
          <a:xfrm flipV="1">
            <a:off x="6831013" y="4305300"/>
            <a:ext cx="952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9" name="Line 153"/>
          <p:cNvSpPr>
            <a:spLocks noChangeShapeType="1"/>
          </p:cNvSpPr>
          <p:nvPr/>
        </p:nvSpPr>
        <p:spPr bwMode="auto">
          <a:xfrm flipV="1">
            <a:off x="6840538" y="4302125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0" name="Line 154"/>
          <p:cNvSpPr>
            <a:spLocks noChangeShapeType="1"/>
          </p:cNvSpPr>
          <p:nvPr/>
        </p:nvSpPr>
        <p:spPr bwMode="auto">
          <a:xfrm flipV="1">
            <a:off x="6867525" y="4294188"/>
            <a:ext cx="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1" name="Line 155"/>
          <p:cNvSpPr>
            <a:spLocks noChangeShapeType="1"/>
          </p:cNvSpPr>
          <p:nvPr/>
        </p:nvSpPr>
        <p:spPr bwMode="auto">
          <a:xfrm flipV="1">
            <a:off x="6869113" y="4287838"/>
            <a:ext cx="95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2" name="Line 156"/>
          <p:cNvSpPr>
            <a:spLocks noChangeShapeType="1"/>
          </p:cNvSpPr>
          <p:nvPr/>
        </p:nvSpPr>
        <p:spPr bwMode="auto">
          <a:xfrm flipV="1">
            <a:off x="6878638" y="4283075"/>
            <a:ext cx="3175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3" name="Line 157"/>
          <p:cNvSpPr>
            <a:spLocks noChangeShapeType="1"/>
          </p:cNvSpPr>
          <p:nvPr/>
        </p:nvSpPr>
        <p:spPr bwMode="auto">
          <a:xfrm flipV="1">
            <a:off x="6894513" y="4270375"/>
            <a:ext cx="158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4" name="Line 158"/>
          <p:cNvSpPr>
            <a:spLocks noChangeShapeType="1"/>
          </p:cNvSpPr>
          <p:nvPr/>
        </p:nvSpPr>
        <p:spPr bwMode="auto">
          <a:xfrm flipV="1">
            <a:off x="6896100" y="4260850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5" name="Line 159"/>
          <p:cNvSpPr>
            <a:spLocks noChangeShapeType="1"/>
          </p:cNvSpPr>
          <p:nvPr/>
        </p:nvSpPr>
        <p:spPr bwMode="auto">
          <a:xfrm flipV="1">
            <a:off x="6905625" y="4259263"/>
            <a:ext cx="15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6" name="Line 160"/>
          <p:cNvSpPr>
            <a:spLocks noChangeShapeType="1"/>
          </p:cNvSpPr>
          <p:nvPr/>
        </p:nvSpPr>
        <p:spPr bwMode="auto">
          <a:xfrm flipV="1">
            <a:off x="6918325" y="4238625"/>
            <a:ext cx="63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7" name="Line 161"/>
          <p:cNvSpPr>
            <a:spLocks noChangeShapeType="1"/>
          </p:cNvSpPr>
          <p:nvPr/>
        </p:nvSpPr>
        <p:spPr bwMode="auto">
          <a:xfrm flipV="1">
            <a:off x="6924675" y="4233863"/>
            <a:ext cx="3175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8" name="Line 162"/>
          <p:cNvSpPr>
            <a:spLocks noChangeShapeType="1"/>
          </p:cNvSpPr>
          <p:nvPr/>
        </p:nvSpPr>
        <p:spPr bwMode="auto">
          <a:xfrm flipV="1">
            <a:off x="6938963" y="4213225"/>
            <a:ext cx="317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9" name="Line 163"/>
          <p:cNvSpPr>
            <a:spLocks noChangeShapeType="1"/>
          </p:cNvSpPr>
          <p:nvPr/>
        </p:nvSpPr>
        <p:spPr bwMode="auto">
          <a:xfrm flipV="1">
            <a:off x="6942138" y="4206875"/>
            <a:ext cx="6350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0" name="Line 164"/>
          <p:cNvSpPr>
            <a:spLocks noChangeShapeType="1"/>
          </p:cNvSpPr>
          <p:nvPr/>
        </p:nvSpPr>
        <p:spPr bwMode="auto">
          <a:xfrm flipV="1">
            <a:off x="6956425" y="4186238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1" name="Line 165"/>
          <p:cNvSpPr>
            <a:spLocks noChangeShapeType="1"/>
          </p:cNvSpPr>
          <p:nvPr/>
        </p:nvSpPr>
        <p:spPr bwMode="auto">
          <a:xfrm flipV="1">
            <a:off x="6961188" y="4179888"/>
            <a:ext cx="476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2" name="Line 166"/>
          <p:cNvSpPr>
            <a:spLocks noChangeShapeType="1"/>
          </p:cNvSpPr>
          <p:nvPr/>
        </p:nvSpPr>
        <p:spPr bwMode="auto">
          <a:xfrm flipV="1">
            <a:off x="6975475" y="4159250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3" name="Line 167"/>
          <p:cNvSpPr>
            <a:spLocks noChangeShapeType="1"/>
          </p:cNvSpPr>
          <p:nvPr/>
        </p:nvSpPr>
        <p:spPr bwMode="auto">
          <a:xfrm flipV="1">
            <a:off x="6980238" y="4151313"/>
            <a:ext cx="4762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4" name="Line 168"/>
          <p:cNvSpPr>
            <a:spLocks noChangeShapeType="1"/>
          </p:cNvSpPr>
          <p:nvPr/>
        </p:nvSpPr>
        <p:spPr bwMode="auto">
          <a:xfrm flipV="1">
            <a:off x="6992938" y="4132263"/>
            <a:ext cx="476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5" name="Line 169"/>
          <p:cNvSpPr>
            <a:spLocks noChangeShapeType="1"/>
          </p:cNvSpPr>
          <p:nvPr/>
        </p:nvSpPr>
        <p:spPr bwMode="auto">
          <a:xfrm flipV="1">
            <a:off x="6997700" y="4124325"/>
            <a:ext cx="4763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6" name="Line 170"/>
          <p:cNvSpPr>
            <a:spLocks noChangeShapeType="1"/>
          </p:cNvSpPr>
          <p:nvPr/>
        </p:nvSpPr>
        <p:spPr bwMode="auto">
          <a:xfrm flipV="1">
            <a:off x="7011988" y="4105275"/>
            <a:ext cx="476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7" name="Line 171"/>
          <p:cNvSpPr>
            <a:spLocks noChangeShapeType="1"/>
          </p:cNvSpPr>
          <p:nvPr/>
        </p:nvSpPr>
        <p:spPr bwMode="auto">
          <a:xfrm flipV="1">
            <a:off x="7016750" y="4097338"/>
            <a:ext cx="4763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8" name="Line 172"/>
          <p:cNvSpPr>
            <a:spLocks noChangeShapeType="1"/>
          </p:cNvSpPr>
          <p:nvPr/>
        </p:nvSpPr>
        <p:spPr bwMode="auto">
          <a:xfrm flipV="1">
            <a:off x="7031038" y="4079875"/>
            <a:ext cx="4762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9" name="Line 173"/>
          <p:cNvSpPr>
            <a:spLocks noChangeShapeType="1"/>
          </p:cNvSpPr>
          <p:nvPr/>
        </p:nvSpPr>
        <p:spPr bwMode="auto">
          <a:xfrm flipV="1">
            <a:off x="7035800" y="4070350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0" name="Line 174"/>
          <p:cNvSpPr>
            <a:spLocks noChangeShapeType="1"/>
          </p:cNvSpPr>
          <p:nvPr/>
        </p:nvSpPr>
        <p:spPr bwMode="auto">
          <a:xfrm flipV="1">
            <a:off x="7053263" y="4057650"/>
            <a:ext cx="1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1" name="Line 175"/>
          <p:cNvSpPr>
            <a:spLocks noChangeShapeType="1"/>
          </p:cNvSpPr>
          <p:nvPr/>
        </p:nvSpPr>
        <p:spPr bwMode="auto">
          <a:xfrm flipV="1">
            <a:off x="7053263" y="4048125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2" name="Line 176"/>
          <p:cNvSpPr>
            <a:spLocks noChangeShapeType="1"/>
          </p:cNvSpPr>
          <p:nvPr/>
        </p:nvSpPr>
        <p:spPr bwMode="auto">
          <a:xfrm flipV="1">
            <a:off x="7062788" y="4046538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3" name="Line 177"/>
          <p:cNvSpPr>
            <a:spLocks noChangeShapeType="1"/>
          </p:cNvSpPr>
          <p:nvPr/>
        </p:nvSpPr>
        <p:spPr bwMode="auto">
          <a:xfrm flipV="1">
            <a:off x="7078663" y="4032250"/>
            <a:ext cx="317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4" name="Line 178"/>
          <p:cNvSpPr>
            <a:spLocks noChangeShapeType="1"/>
          </p:cNvSpPr>
          <p:nvPr/>
        </p:nvSpPr>
        <p:spPr bwMode="auto">
          <a:xfrm flipV="1">
            <a:off x="7081838" y="4024313"/>
            <a:ext cx="7937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5" name="Line 179"/>
          <p:cNvSpPr>
            <a:spLocks noChangeShapeType="1"/>
          </p:cNvSpPr>
          <p:nvPr/>
        </p:nvSpPr>
        <p:spPr bwMode="auto">
          <a:xfrm flipV="1">
            <a:off x="7089775" y="4024313"/>
            <a:ext cx="3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6" name="Line 180"/>
          <p:cNvSpPr>
            <a:spLocks noChangeShapeType="1"/>
          </p:cNvSpPr>
          <p:nvPr/>
        </p:nvSpPr>
        <p:spPr bwMode="auto">
          <a:xfrm flipV="1">
            <a:off x="7110413" y="4013200"/>
            <a:ext cx="793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7" name="Line 181"/>
          <p:cNvSpPr>
            <a:spLocks noChangeShapeType="1"/>
          </p:cNvSpPr>
          <p:nvPr/>
        </p:nvSpPr>
        <p:spPr bwMode="auto">
          <a:xfrm flipV="1">
            <a:off x="7118350" y="4011613"/>
            <a:ext cx="952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8" name="Line 182"/>
          <p:cNvSpPr>
            <a:spLocks noChangeShapeType="1"/>
          </p:cNvSpPr>
          <p:nvPr/>
        </p:nvSpPr>
        <p:spPr bwMode="auto">
          <a:xfrm flipV="1">
            <a:off x="7127875" y="4011613"/>
            <a:ext cx="3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9" name="Line 183"/>
          <p:cNvSpPr>
            <a:spLocks noChangeShapeType="1"/>
          </p:cNvSpPr>
          <p:nvPr/>
        </p:nvSpPr>
        <p:spPr bwMode="auto">
          <a:xfrm>
            <a:off x="7150100" y="4014788"/>
            <a:ext cx="4763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0" name="Line 184"/>
          <p:cNvSpPr>
            <a:spLocks noChangeShapeType="1"/>
          </p:cNvSpPr>
          <p:nvPr/>
        </p:nvSpPr>
        <p:spPr bwMode="auto">
          <a:xfrm>
            <a:off x="7154863" y="4016375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1" name="Line 185"/>
          <p:cNvSpPr>
            <a:spLocks noChangeShapeType="1"/>
          </p:cNvSpPr>
          <p:nvPr/>
        </p:nvSpPr>
        <p:spPr bwMode="auto">
          <a:xfrm>
            <a:off x="7164388" y="4019550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2" name="Line 186"/>
          <p:cNvSpPr>
            <a:spLocks noChangeShapeType="1"/>
          </p:cNvSpPr>
          <p:nvPr/>
        </p:nvSpPr>
        <p:spPr bwMode="auto">
          <a:xfrm>
            <a:off x="7183438" y="4032250"/>
            <a:ext cx="95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3" name="Line 187"/>
          <p:cNvSpPr>
            <a:spLocks noChangeShapeType="1"/>
          </p:cNvSpPr>
          <p:nvPr/>
        </p:nvSpPr>
        <p:spPr bwMode="auto">
          <a:xfrm>
            <a:off x="7192963" y="4038600"/>
            <a:ext cx="4762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4" name="Line 188"/>
          <p:cNvSpPr>
            <a:spLocks noChangeShapeType="1"/>
          </p:cNvSpPr>
          <p:nvPr/>
        </p:nvSpPr>
        <p:spPr bwMode="auto">
          <a:xfrm>
            <a:off x="7208838" y="4056063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5" name="Line 189"/>
          <p:cNvSpPr>
            <a:spLocks noChangeShapeType="1"/>
          </p:cNvSpPr>
          <p:nvPr/>
        </p:nvSpPr>
        <p:spPr bwMode="auto">
          <a:xfrm>
            <a:off x="7210425" y="4057650"/>
            <a:ext cx="9525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6" name="Line 190"/>
          <p:cNvSpPr>
            <a:spLocks noChangeShapeType="1"/>
          </p:cNvSpPr>
          <p:nvPr/>
        </p:nvSpPr>
        <p:spPr bwMode="auto">
          <a:xfrm>
            <a:off x="7219950" y="4068763"/>
            <a:ext cx="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7" name="Line 191"/>
          <p:cNvSpPr>
            <a:spLocks noChangeShapeType="1"/>
          </p:cNvSpPr>
          <p:nvPr/>
        </p:nvSpPr>
        <p:spPr bwMode="auto">
          <a:xfrm>
            <a:off x="7231063" y="4083050"/>
            <a:ext cx="7937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8" name="Line 192"/>
          <p:cNvSpPr>
            <a:spLocks noChangeShapeType="1"/>
          </p:cNvSpPr>
          <p:nvPr/>
        </p:nvSpPr>
        <p:spPr bwMode="auto">
          <a:xfrm>
            <a:off x="7239000" y="4092575"/>
            <a:ext cx="158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9" name="Line 193"/>
          <p:cNvSpPr>
            <a:spLocks noChangeShapeType="1"/>
          </p:cNvSpPr>
          <p:nvPr/>
        </p:nvSpPr>
        <p:spPr bwMode="auto">
          <a:xfrm>
            <a:off x="7250113" y="4108450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80" name="Line 194"/>
          <p:cNvSpPr>
            <a:spLocks noChangeShapeType="1"/>
          </p:cNvSpPr>
          <p:nvPr/>
        </p:nvSpPr>
        <p:spPr bwMode="auto">
          <a:xfrm>
            <a:off x="7256463" y="4117975"/>
            <a:ext cx="3175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81" name="Line 195"/>
          <p:cNvSpPr>
            <a:spLocks noChangeShapeType="1"/>
          </p:cNvSpPr>
          <p:nvPr/>
        </p:nvSpPr>
        <p:spPr bwMode="auto">
          <a:xfrm>
            <a:off x="7269163" y="4135438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82" name="Line 196"/>
          <p:cNvSpPr>
            <a:spLocks noChangeShapeType="1"/>
          </p:cNvSpPr>
          <p:nvPr/>
        </p:nvSpPr>
        <p:spPr bwMode="auto">
          <a:xfrm>
            <a:off x="7275513" y="4144963"/>
            <a:ext cx="3175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188" y="2735263"/>
            <a:ext cx="215900" cy="27432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1351"/>
          <p:cNvGrpSpPr>
            <a:grpSpLocks/>
          </p:cNvGrpSpPr>
          <p:nvPr/>
        </p:nvGrpSpPr>
        <p:grpSpPr bwMode="auto">
          <a:xfrm>
            <a:off x="7335838" y="2733675"/>
            <a:ext cx="220662" cy="2754313"/>
            <a:chOff x="7095445" y="1578246"/>
            <a:chExt cx="219755" cy="2754875"/>
          </a:xfrm>
        </p:grpSpPr>
        <p:sp>
          <p:nvSpPr>
            <p:cNvPr id="3" name="Rectangle 2"/>
            <p:cNvSpPr/>
            <p:nvPr/>
          </p:nvSpPr>
          <p:spPr>
            <a:xfrm>
              <a:off x="7095445" y="1578246"/>
              <a:ext cx="219755" cy="124167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095445" y="2819924"/>
              <a:ext cx="219755" cy="30645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5445" y="3126375"/>
              <a:ext cx="219755" cy="120674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36931" name="Rectangle 5"/>
          <p:cNvSpPr>
            <a:spLocks noChangeArrowheads="1"/>
          </p:cNvSpPr>
          <p:nvPr/>
        </p:nvSpPr>
        <p:spPr bwMode="auto">
          <a:xfrm>
            <a:off x="1855788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36932" name="Rectangle 6"/>
          <p:cNvSpPr>
            <a:spLocks noChangeArrowheads="1"/>
          </p:cNvSpPr>
          <p:nvPr/>
        </p:nvSpPr>
        <p:spPr bwMode="auto">
          <a:xfrm>
            <a:off x="1855788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36933" name="Rectangle 7"/>
          <p:cNvSpPr>
            <a:spLocks noChangeArrowheads="1"/>
          </p:cNvSpPr>
          <p:nvPr/>
        </p:nvSpPr>
        <p:spPr bwMode="auto">
          <a:xfrm>
            <a:off x="1855788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grpSp>
        <p:nvGrpSpPr>
          <p:cNvPr id="7" name="Group 394"/>
          <p:cNvGrpSpPr>
            <a:grpSpLocks/>
          </p:cNvGrpSpPr>
          <p:nvPr/>
        </p:nvGrpSpPr>
        <p:grpSpPr bwMode="auto">
          <a:xfrm>
            <a:off x="1847850" y="3746500"/>
            <a:ext cx="1828800" cy="742950"/>
            <a:chOff x="2073275" y="2591774"/>
            <a:chExt cx="1828999" cy="741977"/>
          </a:xfrm>
        </p:grpSpPr>
        <p:grpSp>
          <p:nvGrpSpPr>
            <p:cNvPr id="8" name="Group 203"/>
            <p:cNvGrpSpPr>
              <a:grpSpLocks/>
            </p:cNvGrpSpPr>
            <p:nvPr/>
          </p:nvGrpSpPr>
          <p:grpSpPr bwMode="auto">
            <a:xfrm>
              <a:off x="2073275" y="2600326"/>
              <a:ext cx="915988" cy="733425"/>
              <a:chOff x="2073275" y="2600326"/>
              <a:chExt cx="915988" cy="733425"/>
            </a:xfrm>
          </p:grpSpPr>
          <p:sp>
            <p:nvSpPr>
              <p:cNvPr id="694416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7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8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9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0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1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2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3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4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5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6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7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8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9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0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1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2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3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4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5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6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7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8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9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0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1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2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3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4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5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6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7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8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9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0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1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2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3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4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5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6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7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8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9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0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1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2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3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4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5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6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7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8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9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0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1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2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3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4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5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6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7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8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9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0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1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2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3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4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5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6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7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8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9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0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1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2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3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4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5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6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7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8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9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0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1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2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3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4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5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6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7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8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9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0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1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2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3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4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5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6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7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8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9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0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1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2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3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4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5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6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7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8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9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0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1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2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3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4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5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6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7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8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9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0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1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2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3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4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5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6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7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8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9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0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1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2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3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4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5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6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7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8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9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0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1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2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3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4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5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6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7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8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9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0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1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2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3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4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5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6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7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8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9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0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1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2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3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4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5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6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7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8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9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0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1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2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3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4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5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6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7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8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9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600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601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602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603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604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04"/>
            <p:cNvGrpSpPr>
              <a:grpSpLocks/>
            </p:cNvGrpSpPr>
            <p:nvPr/>
          </p:nvGrpSpPr>
          <p:grpSpPr bwMode="auto">
            <a:xfrm flipV="1">
              <a:off x="2986286" y="2591774"/>
              <a:ext cx="915988" cy="733425"/>
              <a:chOff x="2073275" y="2600326"/>
              <a:chExt cx="915988" cy="733425"/>
            </a:xfrm>
          </p:grpSpPr>
          <p:sp>
            <p:nvSpPr>
              <p:cNvPr id="637907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8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9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0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1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2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3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4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5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6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7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8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9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0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1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2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3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4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5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6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7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8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9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0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1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2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3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4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5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6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7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8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9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0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1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2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3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4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5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6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7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8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9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50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51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2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3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4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5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6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7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8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9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0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1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2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3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4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5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6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7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8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9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0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1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2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3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4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5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6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7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8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9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0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1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2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3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4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5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6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7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8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9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0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1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2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3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4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5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6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7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8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9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0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1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2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3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4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5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6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7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8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9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0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1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2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3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4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5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6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7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8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9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0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1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2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3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4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5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6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7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8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9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0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1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2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3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4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5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6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7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8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9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0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1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2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3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4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5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6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7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8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9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0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1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2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3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4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5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6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7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8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9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0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1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2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3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4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5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6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7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8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9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0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1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2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3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4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5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6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7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8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9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0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1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2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3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4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5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6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7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8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9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0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1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2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3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4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5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395"/>
          <p:cNvGrpSpPr>
            <a:grpSpLocks/>
          </p:cNvGrpSpPr>
          <p:nvPr/>
        </p:nvGrpSpPr>
        <p:grpSpPr bwMode="auto">
          <a:xfrm>
            <a:off x="3676650" y="3741738"/>
            <a:ext cx="1828800" cy="742950"/>
            <a:chOff x="2073275" y="2591774"/>
            <a:chExt cx="1828999" cy="741977"/>
          </a:xfrm>
        </p:grpSpPr>
        <p:grpSp>
          <p:nvGrpSpPr>
            <p:cNvPr id="11" name="Group 203"/>
            <p:cNvGrpSpPr>
              <a:grpSpLocks/>
            </p:cNvGrpSpPr>
            <p:nvPr/>
          </p:nvGrpSpPr>
          <p:grpSpPr bwMode="auto">
            <a:xfrm>
              <a:off x="2073275" y="2600326"/>
              <a:ext cx="915988" cy="733425"/>
              <a:chOff x="2073275" y="2600326"/>
              <a:chExt cx="915988" cy="733425"/>
            </a:xfrm>
          </p:grpSpPr>
          <p:sp>
            <p:nvSpPr>
              <p:cNvPr id="637716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7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8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9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0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1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2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3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4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5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6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7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8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9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0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1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2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3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4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5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6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7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8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9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0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1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2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3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4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5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6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7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8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9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0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1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2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3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4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5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6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7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8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9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0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1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2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3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4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5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6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7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8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9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0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1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2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3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4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5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6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7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8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9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0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1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2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3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4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5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6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7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8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9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0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1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2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3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4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5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6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7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8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9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0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1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2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3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4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5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6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7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8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9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0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1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2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3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4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5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6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7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8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9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0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1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2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3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4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5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6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7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8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9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0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1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2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3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4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5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6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7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8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9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0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1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2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3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4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5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6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7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8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9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0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1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2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3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4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5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6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7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8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9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0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1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2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3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4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5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6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7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8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9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0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1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2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3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4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5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6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7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8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9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0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1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2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3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4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5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6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7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8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9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0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1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2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3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4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5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6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7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8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9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0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1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2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3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4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204"/>
            <p:cNvGrpSpPr>
              <a:grpSpLocks/>
            </p:cNvGrpSpPr>
            <p:nvPr/>
          </p:nvGrpSpPr>
          <p:grpSpPr bwMode="auto">
            <a:xfrm flipV="1">
              <a:off x="2986286" y="2591774"/>
              <a:ext cx="915988" cy="733425"/>
              <a:chOff x="2073275" y="2600326"/>
              <a:chExt cx="915988" cy="733425"/>
            </a:xfrm>
          </p:grpSpPr>
          <p:sp>
            <p:nvSpPr>
              <p:cNvPr id="637527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8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9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0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1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2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3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4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5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6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7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8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9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0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1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2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3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4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5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6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7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8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9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0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1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2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3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4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5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6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7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8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9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0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1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2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3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4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5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6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7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8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9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0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1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2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3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4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5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6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7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8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9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0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1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2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3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4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5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6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7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8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9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0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1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2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3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4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5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6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7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8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9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0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1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2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3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4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5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6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7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8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9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0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1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2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3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4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5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6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7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8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9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0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1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2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3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4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5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6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7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8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9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0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1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2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3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4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5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6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7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8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9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0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1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2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3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4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5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6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7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8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9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0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1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2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3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4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5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6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7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8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9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0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1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2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3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4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5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6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7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8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9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0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1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2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3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4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5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6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7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8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9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0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1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2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3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4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5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6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7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8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9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0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1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2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3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4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5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6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7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8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9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0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1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2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3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4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5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6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7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8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9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0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1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2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3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4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5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776"/>
          <p:cNvGrpSpPr>
            <a:grpSpLocks/>
          </p:cNvGrpSpPr>
          <p:nvPr/>
        </p:nvGrpSpPr>
        <p:grpSpPr bwMode="auto">
          <a:xfrm>
            <a:off x="5505450" y="3732213"/>
            <a:ext cx="1828800" cy="742950"/>
            <a:chOff x="2073275" y="2591774"/>
            <a:chExt cx="1828999" cy="741977"/>
          </a:xfrm>
        </p:grpSpPr>
        <p:grpSp>
          <p:nvGrpSpPr>
            <p:cNvPr id="14" name="Group 203"/>
            <p:cNvGrpSpPr>
              <a:grpSpLocks/>
            </p:cNvGrpSpPr>
            <p:nvPr/>
          </p:nvGrpSpPr>
          <p:grpSpPr bwMode="auto">
            <a:xfrm>
              <a:off x="2073275" y="2600326"/>
              <a:ext cx="915988" cy="733425"/>
              <a:chOff x="2073275" y="2600326"/>
              <a:chExt cx="915988" cy="733425"/>
            </a:xfrm>
          </p:grpSpPr>
          <p:sp>
            <p:nvSpPr>
              <p:cNvPr id="637336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7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8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9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0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1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2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3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4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5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6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7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8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9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0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1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2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3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4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5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6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7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8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9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0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1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2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3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4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5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6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7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8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9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0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1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2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3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4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5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6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7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8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9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0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1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2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3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4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5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6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7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8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9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0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1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2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3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4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5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6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7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8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9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0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1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2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3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4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5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6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7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8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9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0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1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2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3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4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5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6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7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8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9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0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1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2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3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4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5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6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7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8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9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0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1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2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3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4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5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6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7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8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9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0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1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2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3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4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5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6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7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8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9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0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1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2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3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4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5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6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7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8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9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0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1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2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3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4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5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6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7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8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9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0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1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2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3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4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5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6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7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8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9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0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1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2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3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4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5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6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7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8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9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0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1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2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3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4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5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6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7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8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9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0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1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2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3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4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5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6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7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8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9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0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1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2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3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4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5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6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7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8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9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0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1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2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3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4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204"/>
            <p:cNvGrpSpPr>
              <a:grpSpLocks/>
            </p:cNvGrpSpPr>
            <p:nvPr/>
          </p:nvGrpSpPr>
          <p:grpSpPr bwMode="auto">
            <a:xfrm flipV="1">
              <a:off x="2986286" y="2591774"/>
              <a:ext cx="915988" cy="733425"/>
              <a:chOff x="2073275" y="2600326"/>
              <a:chExt cx="915988" cy="733425"/>
            </a:xfrm>
          </p:grpSpPr>
          <p:sp>
            <p:nvSpPr>
              <p:cNvPr id="637147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48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49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0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1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2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3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4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5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6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7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8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9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0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1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2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3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4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5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6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7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8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9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0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1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2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3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4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5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6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7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8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9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0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1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2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3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4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5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6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7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8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9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0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1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2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3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4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5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6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7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8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9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0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1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2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3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4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5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6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7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8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9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0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1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2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3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4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5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6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7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8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9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0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1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2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3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4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5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6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7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8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9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0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1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2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3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4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5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6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7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8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9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0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1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2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3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4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5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6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7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8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9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0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1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2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3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4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5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6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7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8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9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0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1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2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3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4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5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6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7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8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9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0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1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2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3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4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5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6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7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8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9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0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1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2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3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4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5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6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7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8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9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0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1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2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3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4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5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6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7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8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9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0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1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2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3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4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5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6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7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8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9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0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1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2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3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4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5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6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7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8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9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0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1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2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3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4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5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6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7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8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9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0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1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2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3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4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5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" name="Group 1733"/>
          <p:cNvGrpSpPr>
            <a:grpSpLocks/>
          </p:cNvGrpSpPr>
          <p:nvPr/>
        </p:nvGrpSpPr>
        <p:grpSpPr bwMode="auto">
          <a:xfrm>
            <a:off x="7331075" y="4006850"/>
            <a:ext cx="1828800" cy="279400"/>
            <a:chOff x="3441733" y="5039131"/>
            <a:chExt cx="1828999" cy="741977"/>
          </a:xfrm>
        </p:grpSpPr>
        <p:sp>
          <p:nvSpPr>
            <p:cNvPr id="636946" name="Line 8"/>
            <p:cNvSpPr>
              <a:spLocks noChangeShapeType="1"/>
            </p:cNvSpPr>
            <p:nvPr/>
          </p:nvSpPr>
          <p:spPr bwMode="auto">
            <a:xfrm flipV="1">
              <a:off x="3441733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47" name="Line 9"/>
            <p:cNvSpPr>
              <a:spLocks noChangeShapeType="1"/>
            </p:cNvSpPr>
            <p:nvPr/>
          </p:nvSpPr>
          <p:spPr bwMode="auto">
            <a:xfrm flipV="1">
              <a:off x="34512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48" name="Line 10"/>
            <p:cNvSpPr>
              <a:spLocks noChangeShapeType="1"/>
            </p:cNvSpPr>
            <p:nvPr/>
          </p:nvSpPr>
          <p:spPr bwMode="auto">
            <a:xfrm flipV="1">
              <a:off x="34607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49" name="Line 11"/>
            <p:cNvSpPr>
              <a:spLocks noChangeShapeType="1"/>
            </p:cNvSpPr>
            <p:nvPr/>
          </p:nvSpPr>
          <p:spPr bwMode="auto">
            <a:xfrm flipV="1">
              <a:off x="34703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0" name="Line 12"/>
            <p:cNvSpPr>
              <a:spLocks noChangeShapeType="1"/>
            </p:cNvSpPr>
            <p:nvPr/>
          </p:nvSpPr>
          <p:spPr bwMode="auto">
            <a:xfrm flipV="1">
              <a:off x="34798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1" name="Line 13"/>
            <p:cNvSpPr>
              <a:spLocks noChangeShapeType="1"/>
            </p:cNvSpPr>
            <p:nvPr/>
          </p:nvSpPr>
          <p:spPr bwMode="auto">
            <a:xfrm flipV="1">
              <a:off x="34893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2" name="Line 14"/>
            <p:cNvSpPr>
              <a:spLocks noChangeShapeType="1"/>
            </p:cNvSpPr>
            <p:nvPr/>
          </p:nvSpPr>
          <p:spPr bwMode="auto">
            <a:xfrm flipV="1">
              <a:off x="3497296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3" name="Line 15"/>
            <p:cNvSpPr>
              <a:spLocks noChangeShapeType="1"/>
            </p:cNvSpPr>
            <p:nvPr/>
          </p:nvSpPr>
          <p:spPr bwMode="auto">
            <a:xfrm flipV="1">
              <a:off x="35068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4" name="Line 16"/>
            <p:cNvSpPr>
              <a:spLocks noChangeShapeType="1"/>
            </p:cNvSpPr>
            <p:nvPr/>
          </p:nvSpPr>
          <p:spPr bwMode="auto">
            <a:xfrm flipV="1">
              <a:off x="35163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5" name="Line 17"/>
            <p:cNvSpPr>
              <a:spLocks noChangeShapeType="1"/>
            </p:cNvSpPr>
            <p:nvPr/>
          </p:nvSpPr>
          <p:spPr bwMode="auto">
            <a:xfrm flipV="1">
              <a:off x="35258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6" name="Line 18"/>
            <p:cNvSpPr>
              <a:spLocks noChangeShapeType="1"/>
            </p:cNvSpPr>
            <p:nvPr/>
          </p:nvSpPr>
          <p:spPr bwMode="auto">
            <a:xfrm flipV="1">
              <a:off x="3535396" y="5095308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7" name="Line 19"/>
            <p:cNvSpPr>
              <a:spLocks noChangeShapeType="1"/>
            </p:cNvSpPr>
            <p:nvPr/>
          </p:nvSpPr>
          <p:spPr bwMode="auto">
            <a:xfrm flipV="1">
              <a:off x="3543333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8" name="Line 20"/>
            <p:cNvSpPr>
              <a:spLocks noChangeShapeType="1"/>
            </p:cNvSpPr>
            <p:nvPr/>
          </p:nvSpPr>
          <p:spPr bwMode="auto">
            <a:xfrm flipV="1">
              <a:off x="35528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9" name="Line 21"/>
            <p:cNvSpPr>
              <a:spLocks noChangeShapeType="1"/>
            </p:cNvSpPr>
            <p:nvPr/>
          </p:nvSpPr>
          <p:spPr bwMode="auto">
            <a:xfrm flipV="1">
              <a:off x="35623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0" name="Line 22"/>
            <p:cNvSpPr>
              <a:spLocks noChangeShapeType="1"/>
            </p:cNvSpPr>
            <p:nvPr/>
          </p:nvSpPr>
          <p:spPr bwMode="auto">
            <a:xfrm flipV="1">
              <a:off x="35719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1" name="Line 23"/>
            <p:cNvSpPr>
              <a:spLocks noChangeShapeType="1"/>
            </p:cNvSpPr>
            <p:nvPr/>
          </p:nvSpPr>
          <p:spPr bwMode="auto">
            <a:xfrm flipV="1">
              <a:off x="35814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2" name="Line 24"/>
            <p:cNvSpPr>
              <a:spLocks noChangeShapeType="1"/>
            </p:cNvSpPr>
            <p:nvPr/>
          </p:nvSpPr>
          <p:spPr bwMode="auto">
            <a:xfrm>
              <a:off x="3590958" y="5047683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3" name="Line 25"/>
            <p:cNvSpPr>
              <a:spLocks noChangeShapeType="1"/>
            </p:cNvSpPr>
            <p:nvPr/>
          </p:nvSpPr>
          <p:spPr bwMode="auto">
            <a:xfrm>
              <a:off x="3598896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4" name="Line 26"/>
            <p:cNvSpPr>
              <a:spLocks noChangeShapeType="1"/>
            </p:cNvSpPr>
            <p:nvPr/>
          </p:nvSpPr>
          <p:spPr bwMode="auto">
            <a:xfrm>
              <a:off x="36084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5" name="Line 27"/>
            <p:cNvSpPr>
              <a:spLocks noChangeShapeType="1"/>
            </p:cNvSpPr>
            <p:nvPr/>
          </p:nvSpPr>
          <p:spPr bwMode="auto">
            <a:xfrm>
              <a:off x="36179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6" name="Line 28"/>
            <p:cNvSpPr>
              <a:spLocks noChangeShapeType="1"/>
            </p:cNvSpPr>
            <p:nvPr/>
          </p:nvSpPr>
          <p:spPr bwMode="auto">
            <a:xfrm>
              <a:off x="36274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7" name="Line 29"/>
            <p:cNvSpPr>
              <a:spLocks noChangeShapeType="1"/>
            </p:cNvSpPr>
            <p:nvPr/>
          </p:nvSpPr>
          <p:spPr bwMode="auto">
            <a:xfrm>
              <a:off x="3636996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8" name="Line 30"/>
            <p:cNvSpPr>
              <a:spLocks noChangeShapeType="1"/>
            </p:cNvSpPr>
            <p:nvPr/>
          </p:nvSpPr>
          <p:spPr bwMode="auto">
            <a:xfrm>
              <a:off x="3644933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9" name="Line 31"/>
            <p:cNvSpPr>
              <a:spLocks noChangeShapeType="1"/>
            </p:cNvSpPr>
            <p:nvPr/>
          </p:nvSpPr>
          <p:spPr bwMode="auto">
            <a:xfrm>
              <a:off x="3654458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0" name="Line 32"/>
            <p:cNvSpPr>
              <a:spLocks noChangeShapeType="1"/>
            </p:cNvSpPr>
            <p:nvPr/>
          </p:nvSpPr>
          <p:spPr bwMode="auto">
            <a:xfrm>
              <a:off x="36639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1" name="Line 33"/>
            <p:cNvSpPr>
              <a:spLocks noChangeShapeType="1"/>
            </p:cNvSpPr>
            <p:nvPr/>
          </p:nvSpPr>
          <p:spPr bwMode="auto">
            <a:xfrm>
              <a:off x="36735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2" name="Line 34"/>
            <p:cNvSpPr>
              <a:spLocks noChangeShapeType="1"/>
            </p:cNvSpPr>
            <p:nvPr/>
          </p:nvSpPr>
          <p:spPr bwMode="auto">
            <a:xfrm>
              <a:off x="36830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3" name="Line 35"/>
            <p:cNvSpPr>
              <a:spLocks noChangeShapeType="1"/>
            </p:cNvSpPr>
            <p:nvPr/>
          </p:nvSpPr>
          <p:spPr bwMode="auto">
            <a:xfrm>
              <a:off x="36925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4" name="Line 36"/>
            <p:cNvSpPr>
              <a:spLocks noChangeShapeType="1"/>
            </p:cNvSpPr>
            <p:nvPr/>
          </p:nvSpPr>
          <p:spPr bwMode="auto">
            <a:xfrm>
              <a:off x="3700496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5" name="Line 37"/>
            <p:cNvSpPr>
              <a:spLocks noChangeShapeType="1"/>
            </p:cNvSpPr>
            <p:nvPr/>
          </p:nvSpPr>
          <p:spPr bwMode="auto">
            <a:xfrm>
              <a:off x="37100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6" name="Line 38"/>
            <p:cNvSpPr>
              <a:spLocks noChangeShapeType="1"/>
            </p:cNvSpPr>
            <p:nvPr/>
          </p:nvSpPr>
          <p:spPr bwMode="auto">
            <a:xfrm>
              <a:off x="37195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7" name="Line 39"/>
            <p:cNvSpPr>
              <a:spLocks noChangeShapeType="1"/>
            </p:cNvSpPr>
            <p:nvPr/>
          </p:nvSpPr>
          <p:spPr bwMode="auto">
            <a:xfrm>
              <a:off x="37290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8" name="Line 40"/>
            <p:cNvSpPr>
              <a:spLocks noChangeShapeType="1"/>
            </p:cNvSpPr>
            <p:nvPr/>
          </p:nvSpPr>
          <p:spPr bwMode="auto">
            <a:xfrm>
              <a:off x="3738596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9" name="Line 41"/>
            <p:cNvSpPr>
              <a:spLocks noChangeShapeType="1"/>
            </p:cNvSpPr>
            <p:nvPr/>
          </p:nvSpPr>
          <p:spPr bwMode="auto">
            <a:xfrm>
              <a:off x="3746533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0" name="Line 42"/>
            <p:cNvSpPr>
              <a:spLocks noChangeShapeType="1"/>
            </p:cNvSpPr>
            <p:nvPr/>
          </p:nvSpPr>
          <p:spPr bwMode="auto">
            <a:xfrm>
              <a:off x="3756058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1" name="Line 43"/>
            <p:cNvSpPr>
              <a:spLocks noChangeShapeType="1"/>
            </p:cNvSpPr>
            <p:nvPr/>
          </p:nvSpPr>
          <p:spPr bwMode="auto">
            <a:xfrm>
              <a:off x="3765583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2" name="Line 44"/>
            <p:cNvSpPr>
              <a:spLocks noChangeShapeType="1"/>
            </p:cNvSpPr>
            <p:nvPr/>
          </p:nvSpPr>
          <p:spPr bwMode="auto">
            <a:xfrm>
              <a:off x="3775108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3" name="Line 45"/>
            <p:cNvSpPr>
              <a:spLocks noChangeShapeType="1"/>
            </p:cNvSpPr>
            <p:nvPr/>
          </p:nvSpPr>
          <p:spPr bwMode="auto">
            <a:xfrm>
              <a:off x="3784633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4" name="Line 46"/>
            <p:cNvSpPr>
              <a:spLocks noChangeShapeType="1"/>
            </p:cNvSpPr>
            <p:nvPr/>
          </p:nvSpPr>
          <p:spPr bwMode="auto">
            <a:xfrm>
              <a:off x="37941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5" name="Line 47"/>
            <p:cNvSpPr>
              <a:spLocks noChangeShapeType="1"/>
            </p:cNvSpPr>
            <p:nvPr/>
          </p:nvSpPr>
          <p:spPr bwMode="auto">
            <a:xfrm>
              <a:off x="3802096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6" name="Line 48"/>
            <p:cNvSpPr>
              <a:spLocks noChangeShapeType="1"/>
            </p:cNvSpPr>
            <p:nvPr/>
          </p:nvSpPr>
          <p:spPr bwMode="auto">
            <a:xfrm>
              <a:off x="3811621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7" name="Line 49"/>
            <p:cNvSpPr>
              <a:spLocks noChangeShapeType="1"/>
            </p:cNvSpPr>
            <p:nvPr/>
          </p:nvSpPr>
          <p:spPr bwMode="auto">
            <a:xfrm>
              <a:off x="3821146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8" name="Line 50"/>
            <p:cNvSpPr>
              <a:spLocks noChangeShapeType="1"/>
            </p:cNvSpPr>
            <p:nvPr/>
          </p:nvSpPr>
          <p:spPr bwMode="auto">
            <a:xfrm>
              <a:off x="3830671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9" name="Line 51"/>
            <p:cNvSpPr>
              <a:spLocks noChangeShapeType="1"/>
            </p:cNvSpPr>
            <p:nvPr/>
          </p:nvSpPr>
          <p:spPr bwMode="auto">
            <a:xfrm>
              <a:off x="3840196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0" name="Line 52"/>
            <p:cNvSpPr>
              <a:spLocks noChangeShapeType="1"/>
            </p:cNvSpPr>
            <p:nvPr/>
          </p:nvSpPr>
          <p:spPr bwMode="auto">
            <a:xfrm>
              <a:off x="3848133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1" name="Line 53"/>
            <p:cNvSpPr>
              <a:spLocks noChangeShapeType="1"/>
            </p:cNvSpPr>
            <p:nvPr/>
          </p:nvSpPr>
          <p:spPr bwMode="auto">
            <a:xfrm>
              <a:off x="3857658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2" name="Line 54"/>
            <p:cNvSpPr>
              <a:spLocks noChangeShapeType="1"/>
            </p:cNvSpPr>
            <p:nvPr/>
          </p:nvSpPr>
          <p:spPr bwMode="auto">
            <a:xfrm>
              <a:off x="3867183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3" name="Line 55"/>
            <p:cNvSpPr>
              <a:spLocks noChangeShapeType="1"/>
            </p:cNvSpPr>
            <p:nvPr/>
          </p:nvSpPr>
          <p:spPr bwMode="auto">
            <a:xfrm>
              <a:off x="3876708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4" name="Line 56"/>
            <p:cNvSpPr>
              <a:spLocks noChangeShapeType="1"/>
            </p:cNvSpPr>
            <p:nvPr/>
          </p:nvSpPr>
          <p:spPr bwMode="auto">
            <a:xfrm>
              <a:off x="3886233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5" name="Line 57"/>
            <p:cNvSpPr>
              <a:spLocks noChangeShapeType="1"/>
            </p:cNvSpPr>
            <p:nvPr/>
          </p:nvSpPr>
          <p:spPr bwMode="auto">
            <a:xfrm>
              <a:off x="3895758" y="5779520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6" name="Line 58"/>
            <p:cNvSpPr>
              <a:spLocks noChangeShapeType="1"/>
            </p:cNvSpPr>
            <p:nvPr/>
          </p:nvSpPr>
          <p:spPr bwMode="auto">
            <a:xfrm flipV="1">
              <a:off x="3903696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7" name="Line 59"/>
            <p:cNvSpPr>
              <a:spLocks noChangeShapeType="1"/>
            </p:cNvSpPr>
            <p:nvPr/>
          </p:nvSpPr>
          <p:spPr bwMode="auto">
            <a:xfrm flipV="1">
              <a:off x="3913221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8" name="Line 60"/>
            <p:cNvSpPr>
              <a:spLocks noChangeShapeType="1"/>
            </p:cNvSpPr>
            <p:nvPr/>
          </p:nvSpPr>
          <p:spPr bwMode="auto">
            <a:xfrm flipV="1">
              <a:off x="3922746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9" name="Line 61"/>
            <p:cNvSpPr>
              <a:spLocks noChangeShapeType="1"/>
            </p:cNvSpPr>
            <p:nvPr/>
          </p:nvSpPr>
          <p:spPr bwMode="auto">
            <a:xfrm flipV="1">
              <a:off x="3932271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0" name="Line 62"/>
            <p:cNvSpPr>
              <a:spLocks noChangeShapeType="1"/>
            </p:cNvSpPr>
            <p:nvPr/>
          </p:nvSpPr>
          <p:spPr bwMode="auto">
            <a:xfrm flipV="1">
              <a:off x="3941796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1" name="Line 63"/>
            <p:cNvSpPr>
              <a:spLocks noChangeShapeType="1"/>
            </p:cNvSpPr>
            <p:nvPr/>
          </p:nvSpPr>
          <p:spPr bwMode="auto">
            <a:xfrm flipV="1">
              <a:off x="3951321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2" name="Line 64"/>
            <p:cNvSpPr>
              <a:spLocks noChangeShapeType="1"/>
            </p:cNvSpPr>
            <p:nvPr/>
          </p:nvSpPr>
          <p:spPr bwMode="auto">
            <a:xfrm flipV="1">
              <a:off x="3959258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3" name="Line 65"/>
            <p:cNvSpPr>
              <a:spLocks noChangeShapeType="1"/>
            </p:cNvSpPr>
            <p:nvPr/>
          </p:nvSpPr>
          <p:spPr bwMode="auto">
            <a:xfrm flipV="1">
              <a:off x="3968783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4" name="Line 66"/>
            <p:cNvSpPr>
              <a:spLocks noChangeShapeType="1"/>
            </p:cNvSpPr>
            <p:nvPr/>
          </p:nvSpPr>
          <p:spPr bwMode="auto">
            <a:xfrm flipV="1">
              <a:off x="3978308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5" name="Line 67"/>
            <p:cNvSpPr>
              <a:spLocks noChangeShapeType="1"/>
            </p:cNvSpPr>
            <p:nvPr/>
          </p:nvSpPr>
          <p:spPr bwMode="auto">
            <a:xfrm flipV="1">
              <a:off x="3987833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6" name="Line 68"/>
            <p:cNvSpPr>
              <a:spLocks noChangeShapeType="1"/>
            </p:cNvSpPr>
            <p:nvPr/>
          </p:nvSpPr>
          <p:spPr bwMode="auto">
            <a:xfrm flipV="1">
              <a:off x="39973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7" name="Line 69"/>
            <p:cNvSpPr>
              <a:spLocks noChangeShapeType="1"/>
            </p:cNvSpPr>
            <p:nvPr/>
          </p:nvSpPr>
          <p:spPr bwMode="auto">
            <a:xfrm flipV="1">
              <a:off x="4005296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8" name="Line 70"/>
            <p:cNvSpPr>
              <a:spLocks noChangeShapeType="1"/>
            </p:cNvSpPr>
            <p:nvPr/>
          </p:nvSpPr>
          <p:spPr bwMode="auto">
            <a:xfrm flipV="1">
              <a:off x="4014821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9" name="Line 71"/>
            <p:cNvSpPr>
              <a:spLocks noChangeShapeType="1"/>
            </p:cNvSpPr>
            <p:nvPr/>
          </p:nvSpPr>
          <p:spPr bwMode="auto">
            <a:xfrm flipV="1">
              <a:off x="4024346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0" name="Line 72"/>
            <p:cNvSpPr>
              <a:spLocks noChangeShapeType="1"/>
            </p:cNvSpPr>
            <p:nvPr/>
          </p:nvSpPr>
          <p:spPr bwMode="auto">
            <a:xfrm flipV="1">
              <a:off x="4033871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1" name="Line 73"/>
            <p:cNvSpPr>
              <a:spLocks noChangeShapeType="1"/>
            </p:cNvSpPr>
            <p:nvPr/>
          </p:nvSpPr>
          <p:spPr bwMode="auto">
            <a:xfrm flipV="1">
              <a:off x="4043396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2" name="Line 74"/>
            <p:cNvSpPr>
              <a:spLocks noChangeShapeType="1"/>
            </p:cNvSpPr>
            <p:nvPr/>
          </p:nvSpPr>
          <p:spPr bwMode="auto">
            <a:xfrm flipV="1">
              <a:off x="4052921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3" name="Line 75"/>
            <p:cNvSpPr>
              <a:spLocks noChangeShapeType="1"/>
            </p:cNvSpPr>
            <p:nvPr/>
          </p:nvSpPr>
          <p:spPr bwMode="auto">
            <a:xfrm flipV="1">
              <a:off x="40608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4" name="Line 76"/>
            <p:cNvSpPr>
              <a:spLocks noChangeShapeType="1"/>
            </p:cNvSpPr>
            <p:nvPr/>
          </p:nvSpPr>
          <p:spPr bwMode="auto">
            <a:xfrm flipV="1">
              <a:off x="40703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5" name="Line 77"/>
            <p:cNvSpPr>
              <a:spLocks noChangeShapeType="1"/>
            </p:cNvSpPr>
            <p:nvPr/>
          </p:nvSpPr>
          <p:spPr bwMode="auto">
            <a:xfrm flipV="1">
              <a:off x="40799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6" name="Line 78"/>
            <p:cNvSpPr>
              <a:spLocks noChangeShapeType="1"/>
            </p:cNvSpPr>
            <p:nvPr/>
          </p:nvSpPr>
          <p:spPr bwMode="auto">
            <a:xfrm flipV="1">
              <a:off x="40894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7" name="Line 79"/>
            <p:cNvSpPr>
              <a:spLocks noChangeShapeType="1"/>
            </p:cNvSpPr>
            <p:nvPr/>
          </p:nvSpPr>
          <p:spPr bwMode="auto">
            <a:xfrm flipV="1">
              <a:off x="40989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8" name="Line 80"/>
            <p:cNvSpPr>
              <a:spLocks noChangeShapeType="1"/>
            </p:cNvSpPr>
            <p:nvPr/>
          </p:nvSpPr>
          <p:spPr bwMode="auto">
            <a:xfrm flipV="1">
              <a:off x="4108483" y="5187383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9" name="Line 81"/>
            <p:cNvSpPr>
              <a:spLocks noChangeShapeType="1"/>
            </p:cNvSpPr>
            <p:nvPr/>
          </p:nvSpPr>
          <p:spPr bwMode="auto">
            <a:xfrm flipV="1">
              <a:off x="41164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0" name="Line 82"/>
            <p:cNvSpPr>
              <a:spLocks noChangeShapeType="1"/>
            </p:cNvSpPr>
            <p:nvPr/>
          </p:nvSpPr>
          <p:spPr bwMode="auto">
            <a:xfrm flipV="1">
              <a:off x="41259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1" name="Line 83"/>
            <p:cNvSpPr>
              <a:spLocks noChangeShapeType="1"/>
            </p:cNvSpPr>
            <p:nvPr/>
          </p:nvSpPr>
          <p:spPr bwMode="auto">
            <a:xfrm flipV="1">
              <a:off x="41354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2" name="Line 84"/>
            <p:cNvSpPr>
              <a:spLocks noChangeShapeType="1"/>
            </p:cNvSpPr>
            <p:nvPr/>
          </p:nvSpPr>
          <p:spPr bwMode="auto">
            <a:xfrm flipV="1">
              <a:off x="4144996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3" name="Line 85"/>
            <p:cNvSpPr>
              <a:spLocks noChangeShapeType="1"/>
            </p:cNvSpPr>
            <p:nvPr/>
          </p:nvSpPr>
          <p:spPr bwMode="auto">
            <a:xfrm flipV="1">
              <a:off x="4154521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4" name="Line 86"/>
            <p:cNvSpPr>
              <a:spLocks noChangeShapeType="1"/>
            </p:cNvSpPr>
            <p:nvPr/>
          </p:nvSpPr>
          <p:spPr bwMode="auto">
            <a:xfrm flipV="1">
              <a:off x="41624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5" name="Line 87"/>
            <p:cNvSpPr>
              <a:spLocks noChangeShapeType="1"/>
            </p:cNvSpPr>
            <p:nvPr/>
          </p:nvSpPr>
          <p:spPr bwMode="auto">
            <a:xfrm flipV="1">
              <a:off x="41719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6" name="Line 88"/>
            <p:cNvSpPr>
              <a:spLocks noChangeShapeType="1"/>
            </p:cNvSpPr>
            <p:nvPr/>
          </p:nvSpPr>
          <p:spPr bwMode="auto">
            <a:xfrm flipV="1">
              <a:off x="41815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7" name="Line 89"/>
            <p:cNvSpPr>
              <a:spLocks noChangeShapeType="1"/>
            </p:cNvSpPr>
            <p:nvPr/>
          </p:nvSpPr>
          <p:spPr bwMode="auto">
            <a:xfrm flipV="1">
              <a:off x="41910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8" name="Line 90"/>
            <p:cNvSpPr>
              <a:spLocks noChangeShapeType="1"/>
            </p:cNvSpPr>
            <p:nvPr/>
          </p:nvSpPr>
          <p:spPr bwMode="auto">
            <a:xfrm>
              <a:off x="4200558" y="5047683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9" name="Line 91"/>
            <p:cNvSpPr>
              <a:spLocks noChangeShapeType="1"/>
            </p:cNvSpPr>
            <p:nvPr/>
          </p:nvSpPr>
          <p:spPr bwMode="auto">
            <a:xfrm>
              <a:off x="4210083" y="5047683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0" name="Line 92"/>
            <p:cNvSpPr>
              <a:spLocks noChangeShapeType="1"/>
            </p:cNvSpPr>
            <p:nvPr/>
          </p:nvSpPr>
          <p:spPr bwMode="auto">
            <a:xfrm>
              <a:off x="42180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1" name="Line 93"/>
            <p:cNvSpPr>
              <a:spLocks noChangeShapeType="1"/>
            </p:cNvSpPr>
            <p:nvPr/>
          </p:nvSpPr>
          <p:spPr bwMode="auto">
            <a:xfrm>
              <a:off x="42275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2" name="Line 94"/>
            <p:cNvSpPr>
              <a:spLocks noChangeShapeType="1"/>
            </p:cNvSpPr>
            <p:nvPr/>
          </p:nvSpPr>
          <p:spPr bwMode="auto">
            <a:xfrm>
              <a:off x="42370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3" name="Line 95"/>
            <p:cNvSpPr>
              <a:spLocks noChangeShapeType="1"/>
            </p:cNvSpPr>
            <p:nvPr/>
          </p:nvSpPr>
          <p:spPr bwMode="auto">
            <a:xfrm>
              <a:off x="4246596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4" name="Line 96"/>
            <p:cNvSpPr>
              <a:spLocks noChangeShapeType="1"/>
            </p:cNvSpPr>
            <p:nvPr/>
          </p:nvSpPr>
          <p:spPr bwMode="auto">
            <a:xfrm>
              <a:off x="4256121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5" name="Line 97"/>
            <p:cNvSpPr>
              <a:spLocks noChangeShapeType="1"/>
            </p:cNvSpPr>
            <p:nvPr/>
          </p:nvSpPr>
          <p:spPr bwMode="auto">
            <a:xfrm>
              <a:off x="4265646" y="5114358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6" name="Line 98"/>
            <p:cNvSpPr>
              <a:spLocks noChangeShapeType="1"/>
            </p:cNvSpPr>
            <p:nvPr/>
          </p:nvSpPr>
          <p:spPr bwMode="auto">
            <a:xfrm>
              <a:off x="42735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7" name="Line 99"/>
            <p:cNvSpPr>
              <a:spLocks noChangeShapeType="1"/>
            </p:cNvSpPr>
            <p:nvPr/>
          </p:nvSpPr>
          <p:spPr bwMode="auto">
            <a:xfrm>
              <a:off x="42831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8" name="Line 100"/>
            <p:cNvSpPr>
              <a:spLocks noChangeShapeType="1"/>
            </p:cNvSpPr>
            <p:nvPr/>
          </p:nvSpPr>
          <p:spPr bwMode="auto">
            <a:xfrm>
              <a:off x="42926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9" name="Line 101"/>
            <p:cNvSpPr>
              <a:spLocks noChangeShapeType="1"/>
            </p:cNvSpPr>
            <p:nvPr/>
          </p:nvSpPr>
          <p:spPr bwMode="auto">
            <a:xfrm>
              <a:off x="43021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0" name="Line 102"/>
            <p:cNvSpPr>
              <a:spLocks noChangeShapeType="1"/>
            </p:cNvSpPr>
            <p:nvPr/>
          </p:nvSpPr>
          <p:spPr bwMode="auto">
            <a:xfrm>
              <a:off x="4311683" y="5246120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1" name="Line 103"/>
            <p:cNvSpPr>
              <a:spLocks noChangeShapeType="1"/>
            </p:cNvSpPr>
            <p:nvPr/>
          </p:nvSpPr>
          <p:spPr bwMode="auto">
            <a:xfrm>
              <a:off x="43196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2" name="Line 104"/>
            <p:cNvSpPr>
              <a:spLocks noChangeShapeType="1"/>
            </p:cNvSpPr>
            <p:nvPr/>
          </p:nvSpPr>
          <p:spPr bwMode="auto">
            <a:xfrm>
              <a:off x="43291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3" name="Line 105"/>
            <p:cNvSpPr>
              <a:spLocks noChangeShapeType="1"/>
            </p:cNvSpPr>
            <p:nvPr/>
          </p:nvSpPr>
          <p:spPr bwMode="auto">
            <a:xfrm>
              <a:off x="43386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4" name="Line 106"/>
            <p:cNvSpPr>
              <a:spLocks noChangeShapeType="1"/>
            </p:cNvSpPr>
            <p:nvPr/>
          </p:nvSpPr>
          <p:spPr bwMode="auto">
            <a:xfrm>
              <a:off x="4348196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5" name="Line 8"/>
            <p:cNvSpPr>
              <a:spLocks noChangeShapeType="1"/>
            </p:cNvSpPr>
            <p:nvPr/>
          </p:nvSpPr>
          <p:spPr bwMode="auto">
            <a:xfrm>
              <a:off x="4354744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6" name="Line 9"/>
            <p:cNvSpPr>
              <a:spLocks noChangeShapeType="1"/>
            </p:cNvSpPr>
            <p:nvPr/>
          </p:nvSpPr>
          <p:spPr bwMode="auto">
            <a:xfrm>
              <a:off x="43642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7" name="Line 10"/>
            <p:cNvSpPr>
              <a:spLocks noChangeShapeType="1"/>
            </p:cNvSpPr>
            <p:nvPr/>
          </p:nvSpPr>
          <p:spPr bwMode="auto">
            <a:xfrm>
              <a:off x="43737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8" name="Line 11"/>
            <p:cNvSpPr>
              <a:spLocks noChangeShapeType="1"/>
            </p:cNvSpPr>
            <p:nvPr/>
          </p:nvSpPr>
          <p:spPr bwMode="auto">
            <a:xfrm>
              <a:off x="43833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9" name="Line 12"/>
            <p:cNvSpPr>
              <a:spLocks noChangeShapeType="1"/>
            </p:cNvSpPr>
            <p:nvPr/>
          </p:nvSpPr>
          <p:spPr bwMode="auto">
            <a:xfrm>
              <a:off x="43928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0" name="Line 13"/>
            <p:cNvSpPr>
              <a:spLocks noChangeShapeType="1"/>
            </p:cNvSpPr>
            <p:nvPr/>
          </p:nvSpPr>
          <p:spPr bwMode="auto">
            <a:xfrm>
              <a:off x="44023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1" name="Line 14"/>
            <p:cNvSpPr>
              <a:spLocks noChangeShapeType="1"/>
            </p:cNvSpPr>
            <p:nvPr/>
          </p:nvSpPr>
          <p:spPr bwMode="auto">
            <a:xfrm>
              <a:off x="4410307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2" name="Line 15"/>
            <p:cNvSpPr>
              <a:spLocks noChangeShapeType="1"/>
            </p:cNvSpPr>
            <p:nvPr/>
          </p:nvSpPr>
          <p:spPr bwMode="auto">
            <a:xfrm>
              <a:off x="44198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3" name="Line 16"/>
            <p:cNvSpPr>
              <a:spLocks noChangeShapeType="1"/>
            </p:cNvSpPr>
            <p:nvPr/>
          </p:nvSpPr>
          <p:spPr bwMode="auto">
            <a:xfrm>
              <a:off x="44293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4" name="Line 17"/>
            <p:cNvSpPr>
              <a:spLocks noChangeShapeType="1"/>
            </p:cNvSpPr>
            <p:nvPr/>
          </p:nvSpPr>
          <p:spPr bwMode="auto">
            <a:xfrm>
              <a:off x="44388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5" name="Line 18"/>
            <p:cNvSpPr>
              <a:spLocks noChangeShapeType="1"/>
            </p:cNvSpPr>
            <p:nvPr/>
          </p:nvSpPr>
          <p:spPr bwMode="auto">
            <a:xfrm>
              <a:off x="4448407" y="5705881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6" name="Line 19"/>
            <p:cNvSpPr>
              <a:spLocks noChangeShapeType="1"/>
            </p:cNvSpPr>
            <p:nvPr/>
          </p:nvSpPr>
          <p:spPr bwMode="auto">
            <a:xfrm>
              <a:off x="4456344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7" name="Line 20"/>
            <p:cNvSpPr>
              <a:spLocks noChangeShapeType="1"/>
            </p:cNvSpPr>
            <p:nvPr/>
          </p:nvSpPr>
          <p:spPr bwMode="auto">
            <a:xfrm>
              <a:off x="44658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8" name="Line 21"/>
            <p:cNvSpPr>
              <a:spLocks noChangeShapeType="1"/>
            </p:cNvSpPr>
            <p:nvPr/>
          </p:nvSpPr>
          <p:spPr bwMode="auto">
            <a:xfrm>
              <a:off x="44753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9" name="Line 22"/>
            <p:cNvSpPr>
              <a:spLocks noChangeShapeType="1"/>
            </p:cNvSpPr>
            <p:nvPr/>
          </p:nvSpPr>
          <p:spPr bwMode="auto">
            <a:xfrm>
              <a:off x="44849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0" name="Line 23"/>
            <p:cNvSpPr>
              <a:spLocks noChangeShapeType="1"/>
            </p:cNvSpPr>
            <p:nvPr/>
          </p:nvSpPr>
          <p:spPr bwMode="auto">
            <a:xfrm>
              <a:off x="44944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1" name="Line 24"/>
            <p:cNvSpPr>
              <a:spLocks noChangeShapeType="1"/>
            </p:cNvSpPr>
            <p:nvPr/>
          </p:nvSpPr>
          <p:spPr bwMode="auto">
            <a:xfrm flipV="1">
              <a:off x="4503969" y="5770968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2" name="Line 25"/>
            <p:cNvSpPr>
              <a:spLocks noChangeShapeType="1"/>
            </p:cNvSpPr>
            <p:nvPr/>
          </p:nvSpPr>
          <p:spPr bwMode="auto">
            <a:xfrm flipV="1">
              <a:off x="4511907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3" name="Line 26"/>
            <p:cNvSpPr>
              <a:spLocks noChangeShapeType="1"/>
            </p:cNvSpPr>
            <p:nvPr/>
          </p:nvSpPr>
          <p:spPr bwMode="auto">
            <a:xfrm flipV="1">
              <a:off x="45214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4" name="Line 27"/>
            <p:cNvSpPr>
              <a:spLocks noChangeShapeType="1"/>
            </p:cNvSpPr>
            <p:nvPr/>
          </p:nvSpPr>
          <p:spPr bwMode="auto">
            <a:xfrm flipV="1">
              <a:off x="45309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5" name="Line 28"/>
            <p:cNvSpPr>
              <a:spLocks noChangeShapeType="1"/>
            </p:cNvSpPr>
            <p:nvPr/>
          </p:nvSpPr>
          <p:spPr bwMode="auto">
            <a:xfrm flipV="1">
              <a:off x="45404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6" name="Line 29"/>
            <p:cNvSpPr>
              <a:spLocks noChangeShapeType="1"/>
            </p:cNvSpPr>
            <p:nvPr/>
          </p:nvSpPr>
          <p:spPr bwMode="auto">
            <a:xfrm flipV="1">
              <a:off x="4550007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7" name="Line 30"/>
            <p:cNvSpPr>
              <a:spLocks noChangeShapeType="1"/>
            </p:cNvSpPr>
            <p:nvPr/>
          </p:nvSpPr>
          <p:spPr bwMode="auto">
            <a:xfrm flipV="1">
              <a:off x="4557944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8" name="Line 31"/>
            <p:cNvSpPr>
              <a:spLocks noChangeShapeType="1"/>
            </p:cNvSpPr>
            <p:nvPr/>
          </p:nvSpPr>
          <p:spPr bwMode="auto">
            <a:xfrm flipV="1">
              <a:off x="4567469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9" name="Line 32"/>
            <p:cNvSpPr>
              <a:spLocks noChangeShapeType="1"/>
            </p:cNvSpPr>
            <p:nvPr/>
          </p:nvSpPr>
          <p:spPr bwMode="auto">
            <a:xfrm flipV="1">
              <a:off x="45769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0" name="Line 33"/>
            <p:cNvSpPr>
              <a:spLocks noChangeShapeType="1"/>
            </p:cNvSpPr>
            <p:nvPr/>
          </p:nvSpPr>
          <p:spPr bwMode="auto">
            <a:xfrm flipV="1">
              <a:off x="45865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1" name="Line 34"/>
            <p:cNvSpPr>
              <a:spLocks noChangeShapeType="1"/>
            </p:cNvSpPr>
            <p:nvPr/>
          </p:nvSpPr>
          <p:spPr bwMode="auto">
            <a:xfrm flipV="1">
              <a:off x="45960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2" name="Line 35"/>
            <p:cNvSpPr>
              <a:spLocks noChangeShapeType="1"/>
            </p:cNvSpPr>
            <p:nvPr/>
          </p:nvSpPr>
          <p:spPr bwMode="auto">
            <a:xfrm flipV="1">
              <a:off x="46055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3" name="Line 36"/>
            <p:cNvSpPr>
              <a:spLocks noChangeShapeType="1"/>
            </p:cNvSpPr>
            <p:nvPr/>
          </p:nvSpPr>
          <p:spPr bwMode="auto">
            <a:xfrm flipV="1">
              <a:off x="4613507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4" name="Line 37"/>
            <p:cNvSpPr>
              <a:spLocks noChangeShapeType="1"/>
            </p:cNvSpPr>
            <p:nvPr/>
          </p:nvSpPr>
          <p:spPr bwMode="auto">
            <a:xfrm flipV="1">
              <a:off x="46230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5" name="Line 38"/>
            <p:cNvSpPr>
              <a:spLocks noChangeShapeType="1"/>
            </p:cNvSpPr>
            <p:nvPr/>
          </p:nvSpPr>
          <p:spPr bwMode="auto">
            <a:xfrm flipV="1">
              <a:off x="46325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6" name="Line 39"/>
            <p:cNvSpPr>
              <a:spLocks noChangeShapeType="1"/>
            </p:cNvSpPr>
            <p:nvPr/>
          </p:nvSpPr>
          <p:spPr bwMode="auto">
            <a:xfrm flipV="1">
              <a:off x="46420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7" name="Line 40"/>
            <p:cNvSpPr>
              <a:spLocks noChangeShapeType="1"/>
            </p:cNvSpPr>
            <p:nvPr/>
          </p:nvSpPr>
          <p:spPr bwMode="auto">
            <a:xfrm flipV="1">
              <a:off x="4651607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8" name="Line 41"/>
            <p:cNvSpPr>
              <a:spLocks noChangeShapeType="1"/>
            </p:cNvSpPr>
            <p:nvPr/>
          </p:nvSpPr>
          <p:spPr bwMode="auto">
            <a:xfrm flipV="1">
              <a:off x="4659544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9" name="Line 42"/>
            <p:cNvSpPr>
              <a:spLocks noChangeShapeType="1"/>
            </p:cNvSpPr>
            <p:nvPr/>
          </p:nvSpPr>
          <p:spPr bwMode="auto">
            <a:xfrm flipV="1">
              <a:off x="4669069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0" name="Line 43"/>
            <p:cNvSpPr>
              <a:spLocks noChangeShapeType="1"/>
            </p:cNvSpPr>
            <p:nvPr/>
          </p:nvSpPr>
          <p:spPr bwMode="auto">
            <a:xfrm flipV="1">
              <a:off x="4678594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1" name="Line 44"/>
            <p:cNvSpPr>
              <a:spLocks noChangeShapeType="1"/>
            </p:cNvSpPr>
            <p:nvPr/>
          </p:nvSpPr>
          <p:spPr bwMode="auto">
            <a:xfrm flipV="1">
              <a:off x="4688119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2" name="Line 45"/>
            <p:cNvSpPr>
              <a:spLocks noChangeShapeType="1"/>
            </p:cNvSpPr>
            <p:nvPr/>
          </p:nvSpPr>
          <p:spPr bwMode="auto">
            <a:xfrm flipV="1">
              <a:off x="4697644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3" name="Line 46"/>
            <p:cNvSpPr>
              <a:spLocks noChangeShapeType="1"/>
            </p:cNvSpPr>
            <p:nvPr/>
          </p:nvSpPr>
          <p:spPr bwMode="auto">
            <a:xfrm flipV="1">
              <a:off x="47071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4" name="Line 47"/>
            <p:cNvSpPr>
              <a:spLocks noChangeShapeType="1"/>
            </p:cNvSpPr>
            <p:nvPr/>
          </p:nvSpPr>
          <p:spPr bwMode="auto">
            <a:xfrm flipV="1">
              <a:off x="4715107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5" name="Line 48"/>
            <p:cNvSpPr>
              <a:spLocks noChangeShapeType="1"/>
            </p:cNvSpPr>
            <p:nvPr/>
          </p:nvSpPr>
          <p:spPr bwMode="auto">
            <a:xfrm flipV="1">
              <a:off x="4724632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6" name="Line 49"/>
            <p:cNvSpPr>
              <a:spLocks noChangeShapeType="1"/>
            </p:cNvSpPr>
            <p:nvPr/>
          </p:nvSpPr>
          <p:spPr bwMode="auto">
            <a:xfrm flipV="1">
              <a:off x="4734157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7" name="Line 50"/>
            <p:cNvSpPr>
              <a:spLocks noChangeShapeType="1"/>
            </p:cNvSpPr>
            <p:nvPr/>
          </p:nvSpPr>
          <p:spPr bwMode="auto">
            <a:xfrm flipV="1">
              <a:off x="4743682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8" name="Line 51"/>
            <p:cNvSpPr>
              <a:spLocks noChangeShapeType="1"/>
            </p:cNvSpPr>
            <p:nvPr/>
          </p:nvSpPr>
          <p:spPr bwMode="auto">
            <a:xfrm flipV="1">
              <a:off x="4753207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9" name="Line 52"/>
            <p:cNvSpPr>
              <a:spLocks noChangeShapeType="1"/>
            </p:cNvSpPr>
            <p:nvPr/>
          </p:nvSpPr>
          <p:spPr bwMode="auto">
            <a:xfrm flipV="1">
              <a:off x="4761144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0" name="Line 53"/>
            <p:cNvSpPr>
              <a:spLocks noChangeShapeType="1"/>
            </p:cNvSpPr>
            <p:nvPr/>
          </p:nvSpPr>
          <p:spPr bwMode="auto">
            <a:xfrm flipV="1">
              <a:off x="4770669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1" name="Line 54"/>
            <p:cNvSpPr>
              <a:spLocks noChangeShapeType="1"/>
            </p:cNvSpPr>
            <p:nvPr/>
          </p:nvSpPr>
          <p:spPr bwMode="auto">
            <a:xfrm flipV="1">
              <a:off x="4780194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2" name="Line 55"/>
            <p:cNvSpPr>
              <a:spLocks noChangeShapeType="1"/>
            </p:cNvSpPr>
            <p:nvPr/>
          </p:nvSpPr>
          <p:spPr bwMode="auto">
            <a:xfrm flipV="1">
              <a:off x="4789719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3" name="Line 56"/>
            <p:cNvSpPr>
              <a:spLocks noChangeShapeType="1"/>
            </p:cNvSpPr>
            <p:nvPr/>
          </p:nvSpPr>
          <p:spPr bwMode="auto">
            <a:xfrm flipV="1">
              <a:off x="4799244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4" name="Line 57"/>
            <p:cNvSpPr>
              <a:spLocks noChangeShapeType="1"/>
            </p:cNvSpPr>
            <p:nvPr/>
          </p:nvSpPr>
          <p:spPr bwMode="auto">
            <a:xfrm flipV="1">
              <a:off x="4808769" y="5039131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5" name="Line 58"/>
            <p:cNvSpPr>
              <a:spLocks noChangeShapeType="1"/>
            </p:cNvSpPr>
            <p:nvPr/>
          </p:nvSpPr>
          <p:spPr bwMode="auto">
            <a:xfrm>
              <a:off x="4816707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6" name="Line 59"/>
            <p:cNvSpPr>
              <a:spLocks noChangeShapeType="1"/>
            </p:cNvSpPr>
            <p:nvPr/>
          </p:nvSpPr>
          <p:spPr bwMode="auto">
            <a:xfrm>
              <a:off x="4826232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7" name="Line 60"/>
            <p:cNvSpPr>
              <a:spLocks noChangeShapeType="1"/>
            </p:cNvSpPr>
            <p:nvPr/>
          </p:nvSpPr>
          <p:spPr bwMode="auto">
            <a:xfrm>
              <a:off x="4835757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8" name="Line 61"/>
            <p:cNvSpPr>
              <a:spLocks noChangeShapeType="1"/>
            </p:cNvSpPr>
            <p:nvPr/>
          </p:nvSpPr>
          <p:spPr bwMode="auto">
            <a:xfrm>
              <a:off x="4845282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9" name="Line 62"/>
            <p:cNvSpPr>
              <a:spLocks noChangeShapeType="1"/>
            </p:cNvSpPr>
            <p:nvPr/>
          </p:nvSpPr>
          <p:spPr bwMode="auto">
            <a:xfrm>
              <a:off x="4854807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0" name="Line 63"/>
            <p:cNvSpPr>
              <a:spLocks noChangeShapeType="1"/>
            </p:cNvSpPr>
            <p:nvPr/>
          </p:nvSpPr>
          <p:spPr bwMode="auto">
            <a:xfrm>
              <a:off x="4864332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1" name="Line 64"/>
            <p:cNvSpPr>
              <a:spLocks noChangeShapeType="1"/>
            </p:cNvSpPr>
            <p:nvPr/>
          </p:nvSpPr>
          <p:spPr bwMode="auto">
            <a:xfrm>
              <a:off x="4872269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2" name="Line 65"/>
            <p:cNvSpPr>
              <a:spLocks noChangeShapeType="1"/>
            </p:cNvSpPr>
            <p:nvPr/>
          </p:nvSpPr>
          <p:spPr bwMode="auto">
            <a:xfrm>
              <a:off x="4881794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3" name="Line 66"/>
            <p:cNvSpPr>
              <a:spLocks noChangeShapeType="1"/>
            </p:cNvSpPr>
            <p:nvPr/>
          </p:nvSpPr>
          <p:spPr bwMode="auto">
            <a:xfrm>
              <a:off x="4891319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4" name="Line 67"/>
            <p:cNvSpPr>
              <a:spLocks noChangeShapeType="1"/>
            </p:cNvSpPr>
            <p:nvPr/>
          </p:nvSpPr>
          <p:spPr bwMode="auto">
            <a:xfrm>
              <a:off x="4900844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5" name="Line 68"/>
            <p:cNvSpPr>
              <a:spLocks noChangeShapeType="1"/>
            </p:cNvSpPr>
            <p:nvPr/>
          </p:nvSpPr>
          <p:spPr bwMode="auto">
            <a:xfrm>
              <a:off x="49103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6" name="Line 69"/>
            <p:cNvSpPr>
              <a:spLocks noChangeShapeType="1"/>
            </p:cNvSpPr>
            <p:nvPr/>
          </p:nvSpPr>
          <p:spPr bwMode="auto">
            <a:xfrm>
              <a:off x="4918307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7" name="Line 70"/>
            <p:cNvSpPr>
              <a:spLocks noChangeShapeType="1"/>
            </p:cNvSpPr>
            <p:nvPr/>
          </p:nvSpPr>
          <p:spPr bwMode="auto">
            <a:xfrm>
              <a:off x="4927832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8" name="Line 71"/>
            <p:cNvSpPr>
              <a:spLocks noChangeShapeType="1"/>
            </p:cNvSpPr>
            <p:nvPr/>
          </p:nvSpPr>
          <p:spPr bwMode="auto">
            <a:xfrm>
              <a:off x="4937357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9" name="Line 72"/>
            <p:cNvSpPr>
              <a:spLocks noChangeShapeType="1"/>
            </p:cNvSpPr>
            <p:nvPr/>
          </p:nvSpPr>
          <p:spPr bwMode="auto">
            <a:xfrm>
              <a:off x="4946882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0" name="Line 73"/>
            <p:cNvSpPr>
              <a:spLocks noChangeShapeType="1"/>
            </p:cNvSpPr>
            <p:nvPr/>
          </p:nvSpPr>
          <p:spPr bwMode="auto">
            <a:xfrm>
              <a:off x="4956407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1" name="Line 74"/>
            <p:cNvSpPr>
              <a:spLocks noChangeShapeType="1"/>
            </p:cNvSpPr>
            <p:nvPr/>
          </p:nvSpPr>
          <p:spPr bwMode="auto">
            <a:xfrm>
              <a:off x="4965932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2" name="Line 75"/>
            <p:cNvSpPr>
              <a:spLocks noChangeShapeType="1"/>
            </p:cNvSpPr>
            <p:nvPr/>
          </p:nvSpPr>
          <p:spPr bwMode="auto">
            <a:xfrm>
              <a:off x="49738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3" name="Line 76"/>
            <p:cNvSpPr>
              <a:spLocks noChangeShapeType="1"/>
            </p:cNvSpPr>
            <p:nvPr/>
          </p:nvSpPr>
          <p:spPr bwMode="auto">
            <a:xfrm>
              <a:off x="49833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4" name="Line 77"/>
            <p:cNvSpPr>
              <a:spLocks noChangeShapeType="1"/>
            </p:cNvSpPr>
            <p:nvPr/>
          </p:nvSpPr>
          <p:spPr bwMode="auto">
            <a:xfrm>
              <a:off x="49929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5" name="Line 78"/>
            <p:cNvSpPr>
              <a:spLocks noChangeShapeType="1"/>
            </p:cNvSpPr>
            <p:nvPr/>
          </p:nvSpPr>
          <p:spPr bwMode="auto">
            <a:xfrm>
              <a:off x="50024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6" name="Line 79"/>
            <p:cNvSpPr>
              <a:spLocks noChangeShapeType="1"/>
            </p:cNvSpPr>
            <p:nvPr/>
          </p:nvSpPr>
          <p:spPr bwMode="auto">
            <a:xfrm>
              <a:off x="50119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7" name="Line 80"/>
            <p:cNvSpPr>
              <a:spLocks noChangeShapeType="1"/>
            </p:cNvSpPr>
            <p:nvPr/>
          </p:nvSpPr>
          <p:spPr bwMode="auto">
            <a:xfrm>
              <a:off x="5021494" y="5604281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8" name="Line 81"/>
            <p:cNvSpPr>
              <a:spLocks noChangeShapeType="1"/>
            </p:cNvSpPr>
            <p:nvPr/>
          </p:nvSpPr>
          <p:spPr bwMode="auto">
            <a:xfrm>
              <a:off x="50294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9" name="Line 82"/>
            <p:cNvSpPr>
              <a:spLocks noChangeShapeType="1"/>
            </p:cNvSpPr>
            <p:nvPr/>
          </p:nvSpPr>
          <p:spPr bwMode="auto">
            <a:xfrm>
              <a:off x="50389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0" name="Line 83"/>
            <p:cNvSpPr>
              <a:spLocks noChangeShapeType="1"/>
            </p:cNvSpPr>
            <p:nvPr/>
          </p:nvSpPr>
          <p:spPr bwMode="auto">
            <a:xfrm>
              <a:off x="50484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1" name="Line 84"/>
            <p:cNvSpPr>
              <a:spLocks noChangeShapeType="1"/>
            </p:cNvSpPr>
            <p:nvPr/>
          </p:nvSpPr>
          <p:spPr bwMode="auto">
            <a:xfrm>
              <a:off x="5058007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2" name="Line 85"/>
            <p:cNvSpPr>
              <a:spLocks noChangeShapeType="1"/>
            </p:cNvSpPr>
            <p:nvPr/>
          </p:nvSpPr>
          <p:spPr bwMode="auto">
            <a:xfrm>
              <a:off x="5067532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3" name="Line 86"/>
            <p:cNvSpPr>
              <a:spLocks noChangeShapeType="1"/>
            </p:cNvSpPr>
            <p:nvPr/>
          </p:nvSpPr>
          <p:spPr bwMode="auto">
            <a:xfrm>
              <a:off x="50754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4" name="Line 87"/>
            <p:cNvSpPr>
              <a:spLocks noChangeShapeType="1"/>
            </p:cNvSpPr>
            <p:nvPr/>
          </p:nvSpPr>
          <p:spPr bwMode="auto">
            <a:xfrm>
              <a:off x="50849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5" name="Line 88"/>
            <p:cNvSpPr>
              <a:spLocks noChangeShapeType="1"/>
            </p:cNvSpPr>
            <p:nvPr/>
          </p:nvSpPr>
          <p:spPr bwMode="auto">
            <a:xfrm>
              <a:off x="50945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6" name="Line 89"/>
            <p:cNvSpPr>
              <a:spLocks noChangeShapeType="1"/>
            </p:cNvSpPr>
            <p:nvPr/>
          </p:nvSpPr>
          <p:spPr bwMode="auto">
            <a:xfrm>
              <a:off x="51040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7" name="Line 90"/>
            <p:cNvSpPr>
              <a:spLocks noChangeShapeType="1"/>
            </p:cNvSpPr>
            <p:nvPr/>
          </p:nvSpPr>
          <p:spPr bwMode="auto">
            <a:xfrm flipV="1">
              <a:off x="5113569" y="5770968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8" name="Line 91"/>
            <p:cNvSpPr>
              <a:spLocks noChangeShapeType="1"/>
            </p:cNvSpPr>
            <p:nvPr/>
          </p:nvSpPr>
          <p:spPr bwMode="auto">
            <a:xfrm flipV="1">
              <a:off x="5123094" y="5769381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9" name="Line 92"/>
            <p:cNvSpPr>
              <a:spLocks noChangeShapeType="1"/>
            </p:cNvSpPr>
            <p:nvPr/>
          </p:nvSpPr>
          <p:spPr bwMode="auto">
            <a:xfrm flipV="1">
              <a:off x="51310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0" name="Line 93"/>
            <p:cNvSpPr>
              <a:spLocks noChangeShapeType="1"/>
            </p:cNvSpPr>
            <p:nvPr/>
          </p:nvSpPr>
          <p:spPr bwMode="auto">
            <a:xfrm flipV="1">
              <a:off x="51405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1" name="Line 94"/>
            <p:cNvSpPr>
              <a:spLocks noChangeShapeType="1"/>
            </p:cNvSpPr>
            <p:nvPr/>
          </p:nvSpPr>
          <p:spPr bwMode="auto">
            <a:xfrm flipV="1">
              <a:off x="51500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2" name="Line 95"/>
            <p:cNvSpPr>
              <a:spLocks noChangeShapeType="1"/>
            </p:cNvSpPr>
            <p:nvPr/>
          </p:nvSpPr>
          <p:spPr bwMode="auto">
            <a:xfrm flipV="1">
              <a:off x="5159607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3" name="Line 96"/>
            <p:cNvSpPr>
              <a:spLocks noChangeShapeType="1"/>
            </p:cNvSpPr>
            <p:nvPr/>
          </p:nvSpPr>
          <p:spPr bwMode="auto">
            <a:xfrm flipV="1">
              <a:off x="5169132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4" name="Line 97"/>
            <p:cNvSpPr>
              <a:spLocks noChangeShapeType="1"/>
            </p:cNvSpPr>
            <p:nvPr/>
          </p:nvSpPr>
          <p:spPr bwMode="auto">
            <a:xfrm flipV="1">
              <a:off x="5178657" y="5683656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5" name="Line 98"/>
            <p:cNvSpPr>
              <a:spLocks noChangeShapeType="1"/>
            </p:cNvSpPr>
            <p:nvPr/>
          </p:nvSpPr>
          <p:spPr bwMode="auto">
            <a:xfrm flipV="1">
              <a:off x="51865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6" name="Line 99"/>
            <p:cNvSpPr>
              <a:spLocks noChangeShapeType="1"/>
            </p:cNvSpPr>
            <p:nvPr/>
          </p:nvSpPr>
          <p:spPr bwMode="auto">
            <a:xfrm flipV="1">
              <a:off x="51961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7" name="Line 100"/>
            <p:cNvSpPr>
              <a:spLocks noChangeShapeType="1"/>
            </p:cNvSpPr>
            <p:nvPr/>
          </p:nvSpPr>
          <p:spPr bwMode="auto">
            <a:xfrm flipV="1">
              <a:off x="52056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8" name="Line 101"/>
            <p:cNvSpPr>
              <a:spLocks noChangeShapeType="1"/>
            </p:cNvSpPr>
            <p:nvPr/>
          </p:nvSpPr>
          <p:spPr bwMode="auto">
            <a:xfrm flipV="1">
              <a:off x="52151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9" name="Line 102"/>
            <p:cNvSpPr>
              <a:spLocks noChangeShapeType="1"/>
            </p:cNvSpPr>
            <p:nvPr/>
          </p:nvSpPr>
          <p:spPr bwMode="auto">
            <a:xfrm flipV="1">
              <a:off x="5224694" y="5542369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40" name="Line 103"/>
            <p:cNvSpPr>
              <a:spLocks noChangeShapeType="1"/>
            </p:cNvSpPr>
            <p:nvPr/>
          </p:nvSpPr>
          <p:spPr bwMode="auto">
            <a:xfrm flipV="1">
              <a:off x="52326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41" name="Line 104"/>
            <p:cNvSpPr>
              <a:spLocks noChangeShapeType="1"/>
            </p:cNvSpPr>
            <p:nvPr/>
          </p:nvSpPr>
          <p:spPr bwMode="auto">
            <a:xfrm flipV="1">
              <a:off x="52421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42" name="Line 105"/>
            <p:cNvSpPr>
              <a:spLocks noChangeShapeType="1"/>
            </p:cNvSpPr>
            <p:nvPr/>
          </p:nvSpPr>
          <p:spPr bwMode="auto">
            <a:xfrm flipV="1">
              <a:off x="52516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43" name="Line 106"/>
            <p:cNvSpPr>
              <a:spLocks noChangeShapeType="1"/>
            </p:cNvSpPr>
            <p:nvPr/>
          </p:nvSpPr>
          <p:spPr bwMode="auto">
            <a:xfrm flipV="1">
              <a:off x="5261207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44" name="Line 135"/>
            <p:cNvSpPr>
              <a:spLocks noChangeShapeType="1"/>
            </p:cNvSpPr>
            <p:nvPr/>
          </p:nvSpPr>
          <p:spPr bwMode="auto">
            <a:xfrm>
              <a:off x="4648432" y="5364568"/>
              <a:ext cx="3175" cy="7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6" name="Rectangle 1735"/>
          <p:cNvSpPr/>
          <p:nvPr/>
        </p:nvSpPr>
        <p:spPr>
          <a:xfrm>
            <a:off x="2603500" y="3433763"/>
            <a:ext cx="3937000" cy="137953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38" name="Straight Arrow Connector 1737"/>
          <p:cNvCxnSpPr>
            <a:stCxn id="636940" idx="2"/>
          </p:cNvCxnSpPr>
          <p:nvPr/>
        </p:nvCxnSpPr>
        <p:spPr>
          <a:xfrm rot="16200000" flipH="1">
            <a:off x="3090863" y="3052763"/>
            <a:ext cx="777875" cy="168275"/>
          </a:xfrm>
          <a:prstGeom prst="straightConnector1">
            <a:avLst/>
          </a:prstGeom>
          <a:ln>
            <a:solidFill>
              <a:srgbClr val="4D4D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940" name="TextBox 1738"/>
          <p:cNvSpPr txBox="1">
            <a:spLocks noChangeArrowheads="1"/>
          </p:cNvSpPr>
          <p:nvPr/>
        </p:nvSpPr>
        <p:spPr bwMode="auto">
          <a:xfrm>
            <a:off x="2727325" y="2286000"/>
            <a:ext cx="1336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Amplifier</a:t>
            </a:r>
          </a:p>
        </p:txBody>
      </p:sp>
      <p:sp>
        <p:nvSpPr>
          <p:cNvPr id="636941" name="TextBox 1740"/>
          <p:cNvSpPr txBox="1">
            <a:spLocks noChangeArrowheads="1"/>
          </p:cNvSpPr>
          <p:nvPr/>
        </p:nvSpPr>
        <p:spPr bwMode="auto">
          <a:xfrm>
            <a:off x="4197350" y="5492750"/>
            <a:ext cx="1114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Mirrors</a:t>
            </a:r>
          </a:p>
        </p:txBody>
      </p:sp>
      <p:sp>
        <p:nvSpPr>
          <p:cNvPr id="1743" name="Freeform 1742"/>
          <p:cNvSpPr/>
          <p:nvPr/>
        </p:nvSpPr>
        <p:spPr>
          <a:xfrm>
            <a:off x="1874838" y="5556250"/>
            <a:ext cx="2293937" cy="185738"/>
          </a:xfrm>
          <a:custGeom>
            <a:avLst/>
            <a:gdLst>
              <a:gd name="connsiteX0" fmla="*/ 2293749 w 2293749"/>
              <a:gd name="connsiteY0" fmla="*/ 185980 h 185980"/>
              <a:gd name="connsiteX1" fmla="*/ 805912 w 2293749"/>
              <a:gd name="connsiteY1" fmla="*/ 170482 h 185980"/>
              <a:gd name="connsiteX2" fmla="*/ 0 w 2293749"/>
              <a:gd name="connsiteY2" fmla="*/ 0 h 18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749" h="185980">
                <a:moveTo>
                  <a:pt x="2293749" y="185980"/>
                </a:moveTo>
                <a:lnTo>
                  <a:pt x="805912" y="170482"/>
                </a:lnTo>
                <a:cubicBezTo>
                  <a:pt x="423621" y="139485"/>
                  <a:pt x="211810" y="69742"/>
                  <a:pt x="0" y="0"/>
                </a:cubicBezTo>
              </a:path>
            </a:pathLst>
          </a:custGeom>
          <a:ln>
            <a:solidFill>
              <a:srgbClr val="4D4D4D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4" name="Freeform 1743"/>
          <p:cNvSpPr/>
          <p:nvPr/>
        </p:nvSpPr>
        <p:spPr>
          <a:xfrm flipH="1">
            <a:off x="5376863" y="5554663"/>
            <a:ext cx="1890712" cy="219075"/>
          </a:xfrm>
          <a:custGeom>
            <a:avLst/>
            <a:gdLst>
              <a:gd name="connsiteX0" fmla="*/ 2293749 w 2293749"/>
              <a:gd name="connsiteY0" fmla="*/ 185980 h 185980"/>
              <a:gd name="connsiteX1" fmla="*/ 805912 w 2293749"/>
              <a:gd name="connsiteY1" fmla="*/ 170482 h 185980"/>
              <a:gd name="connsiteX2" fmla="*/ 0 w 2293749"/>
              <a:gd name="connsiteY2" fmla="*/ 0 h 18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749" h="185980">
                <a:moveTo>
                  <a:pt x="2293749" y="185980"/>
                </a:moveTo>
                <a:lnTo>
                  <a:pt x="805912" y="170482"/>
                </a:lnTo>
                <a:cubicBezTo>
                  <a:pt x="423621" y="139485"/>
                  <a:pt x="211810" y="69742"/>
                  <a:pt x="0" y="0"/>
                </a:cubicBezTo>
              </a:path>
            </a:pathLst>
          </a:custGeom>
          <a:ln>
            <a:solidFill>
              <a:srgbClr val="4D4D4D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6944" name="TextBox 1745"/>
          <p:cNvSpPr txBox="1">
            <a:spLocks noChangeArrowheads="1"/>
          </p:cNvSpPr>
          <p:nvPr/>
        </p:nvSpPr>
        <p:spPr bwMode="auto">
          <a:xfrm>
            <a:off x="4568825" y="2128838"/>
            <a:ext cx="3225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/>
              <a:t>Partial mirror that lets some light out</a:t>
            </a:r>
          </a:p>
        </p:txBody>
      </p:sp>
      <p:sp>
        <p:nvSpPr>
          <p:cNvPr id="1749" name="Freeform 1748"/>
          <p:cNvSpPr/>
          <p:nvPr/>
        </p:nvSpPr>
        <p:spPr>
          <a:xfrm>
            <a:off x="6554788" y="2890838"/>
            <a:ext cx="698500" cy="1162050"/>
          </a:xfrm>
          <a:custGeom>
            <a:avLst/>
            <a:gdLst>
              <a:gd name="connsiteX0" fmla="*/ 697424 w 697424"/>
              <a:gd name="connsiteY0" fmla="*/ 1162373 h 1162373"/>
              <a:gd name="connsiteX1" fmla="*/ 0 w 697424"/>
              <a:gd name="connsiteY1" fmla="*/ 0 h 116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7424" h="1162373">
                <a:moveTo>
                  <a:pt x="697424" y="1162373"/>
                </a:moveTo>
                <a:lnTo>
                  <a:pt x="0" y="0"/>
                </a:lnTo>
              </a:path>
            </a:pathLst>
          </a:custGeom>
          <a:ln>
            <a:solidFill>
              <a:srgbClr val="4D4D4D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Clamped Rod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1654175"/>
            <a:ext cx="9144000" cy="2586038"/>
            <a:chOff x="0" y="1042"/>
            <a:chExt cx="5760" cy="1629"/>
          </a:xfrm>
        </p:grpSpPr>
        <p:sp>
          <p:nvSpPr>
            <p:cNvPr id="22532" name="AutoShape 5"/>
            <p:cNvSpPr>
              <a:spLocks noChangeArrowheads="1"/>
            </p:cNvSpPr>
            <p:nvPr/>
          </p:nvSpPr>
          <p:spPr bwMode="auto">
            <a:xfrm rot="-5400000">
              <a:off x="2940" y="-297"/>
              <a:ext cx="191" cy="4735"/>
            </a:xfrm>
            <a:prstGeom prst="can">
              <a:avLst>
                <a:gd name="adj" fmla="val 23987"/>
              </a:avLst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Rectangle 6"/>
            <p:cNvSpPr>
              <a:spLocks noChangeArrowheads="1"/>
            </p:cNvSpPr>
            <p:nvPr/>
          </p:nvSpPr>
          <p:spPr bwMode="auto">
            <a:xfrm>
              <a:off x="2939" y="1564"/>
              <a:ext cx="192" cy="402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2834" y="2176"/>
              <a:ext cx="384" cy="439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Rectangle 8"/>
            <p:cNvSpPr>
              <a:spLocks noChangeArrowheads="1"/>
            </p:cNvSpPr>
            <p:nvPr/>
          </p:nvSpPr>
          <p:spPr bwMode="auto">
            <a:xfrm>
              <a:off x="658" y="2615"/>
              <a:ext cx="4873" cy="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9"/>
            <p:cNvSpPr>
              <a:spLocks noChangeShapeType="1"/>
            </p:cNvSpPr>
            <p:nvPr/>
          </p:nvSpPr>
          <p:spPr bwMode="auto">
            <a:xfrm>
              <a:off x="402" y="1783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0" y="1293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Atoms can move longitudinally here</a:t>
              </a:r>
            </a:p>
          </p:txBody>
        </p:sp>
        <p:sp>
          <p:nvSpPr>
            <p:cNvPr id="22538" name="Text Box 11"/>
            <p:cNvSpPr txBox="1">
              <a:spLocks noChangeArrowheads="1"/>
            </p:cNvSpPr>
            <p:nvPr/>
          </p:nvSpPr>
          <p:spPr bwMode="auto">
            <a:xfrm>
              <a:off x="2345" y="1042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The clamp prevents movement here</a:t>
              </a:r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>
              <a:off x="5026" y="1797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Text Box 13"/>
            <p:cNvSpPr txBox="1">
              <a:spLocks noChangeArrowheads="1"/>
            </p:cNvSpPr>
            <p:nvPr/>
          </p:nvSpPr>
          <p:spPr bwMode="auto">
            <a:xfrm>
              <a:off x="4277" y="1307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Atoms can move longitudinally here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Clamped Rod: Center Clamp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298700"/>
            <a:ext cx="4514850" cy="298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Clamped Rod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1654175"/>
            <a:ext cx="9144000" cy="2586038"/>
            <a:chOff x="0" y="1042"/>
            <a:chExt cx="5760" cy="1629"/>
          </a:xfrm>
        </p:grpSpPr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 rot="-5400000">
              <a:off x="2940" y="-297"/>
              <a:ext cx="191" cy="4735"/>
            </a:xfrm>
            <a:prstGeom prst="can">
              <a:avLst>
                <a:gd name="adj" fmla="val 23987"/>
              </a:avLst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075" y="1564"/>
              <a:ext cx="192" cy="402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970" y="2176"/>
              <a:ext cx="384" cy="439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658" y="2615"/>
              <a:ext cx="4873" cy="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402" y="1783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0" y="1293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Atoms can move longitudinally here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1650" y="1042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The clamp prevents movement here</a:t>
              </a: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5026" y="1797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4277" y="1307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Atoms can move longitudinally here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Clamped Rod: L/4 Clamp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163" y="1739900"/>
            <a:ext cx="5930900" cy="3916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223.7.4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800"/>
              <a:t>You have designed a support structure, but you find you have a device placed on the structure that excites a longitudinal natural frequency of a support strut. To dampen this effect you could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/>
              <a:t>Clamp the strut at a non resonant point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/>
              <a:t>Apply glue to the end where the struts fastens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/>
              <a:t>Add a device that superposes another frequency on the strut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/>
              <a:t>Can’t tell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DE3A01-1A34-4F53-9F3D-35C41E47E61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/>
              <a:t>223.7.5 </a:t>
            </a:r>
            <a:endParaRPr lang="en-US" dirty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/>
              <a:t>Suppose you have designed a large telescope with a whopping 6m diameter primary mirror. The telescope will be mounted on a motorized platform. Should you be concerned about vibration ruining your imagery?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No, the curved circular shape of the mirror precludes any longitudinal or transverse waves.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Yes there are normal modes of oscillation in any structure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No. the motor will produce longitudinal waves, such as a long thin structure like a rod can support.</a:t>
            </a:r>
          </a:p>
        </p:txBody>
      </p:sp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E063D5-32A5-4E0B-81C5-339BFC6521C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Drum Head</a:t>
            </a:r>
          </a:p>
        </p:txBody>
      </p:sp>
      <p:pic>
        <p:nvPicPr>
          <p:cNvPr id="10" name="Picture 9" descr="Drum_vibration_mode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943100"/>
            <a:ext cx="2362200" cy="1238250"/>
          </a:xfrm>
          <a:prstGeom prst="rect">
            <a:avLst/>
          </a:prstGeom>
        </p:spPr>
      </p:pic>
      <p:pic>
        <p:nvPicPr>
          <p:cNvPr id="12" name="Picture 11" descr="Drum_vibration_mode0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1900" y="1943100"/>
            <a:ext cx="2381250" cy="1238250"/>
          </a:xfrm>
          <a:prstGeom prst="rect">
            <a:avLst/>
          </a:prstGeom>
        </p:spPr>
      </p:pic>
      <p:pic>
        <p:nvPicPr>
          <p:cNvPr id="13" name="Picture 12" descr="Drum_vibration_mode1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1943100"/>
            <a:ext cx="2362200" cy="1238250"/>
          </a:xfrm>
          <a:prstGeom prst="rect">
            <a:avLst/>
          </a:prstGeom>
        </p:spPr>
      </p:pic>
      <p:pic>
        <p:nvPicPr>
          <p:cNvPr id="14" name="Picture 13" descr="Drum_vibration_mode2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4343400"/>
            <a:ext cx="2362200" cy="1238250"/>
          </a:xfrm>
          <a:prstGeom prst="rect">
            <a:avLst/>
          </a:prstGeom>
        </p:spPr>
      </p:pic>
      <p:pic>
        <p:nvPicPr>
          <p:cNvPr id="15" name="Picture 14" descr="Drum_vibration_mode22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1425" y="4343400"/>
            <a:ext cx="2362200" cy="1238250"/>
          </a:xfrm>
          <a:prstGeom prst="rect">
            <a:avLst/>
          </a:prstGeom>
        </p:spPr>
      </p:pic>
      <p:pic>
        <p:nvPicPr>
          <p:cNvPr id="16" name="Picture 15" descr="Drum_vibration_mode23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67475" y="4343400"/>
            <a:ext cx="23812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6F41-BFB6-A783-3852-7858F652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924B-AFEC-2554-2BC6-07CD0823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223.6.9 Question 123.23.6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en-US" sz="2800" dirty="0"/>
              <a:t>A string is clamped at both ends and plucked so it vibrates in a standing mode between two extreme positions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. Let upward motion correspond to positive velocities. When the string is in position </a:t>
            </a:r>
            <a:r>
              <a:rPr lang="en-US" sz="2800" i="1" dirty="0"/>
              <a:t>b</a:t>
            </a:r>
            <a:r>
              <a:rPr lang="en-US" sz="2800" dirty="0"/>
              <a:t>, the instantaneous velocity of points along the string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 dirty="0"/>
              <a:t>is zero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 dirty="0"/>
              <a:t>is positive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 dirty="0"/>
              <a:t>is negative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 dirty="0"/>
              <a:t>depends on location 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EA972B-8BE5-4637-ACF8-267861039C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13250"/>
            <a:ext cx="38496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6623050" y="5192713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5783" name="Text Box 6"/>
          <p:cNvSpPr txBox="1">
            <a:spLocks noChangeArrowheads="1"/>
          </p:cNvSpPr>
          <p:nvPr/>
        </p:nvSpPr>
        <p:spPr bwMode="auto">
          <a:xfrm>
            <a:off x="6624638" y="43434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665913" y="4794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Answer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A)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8F1EC-8F74-4AEA-9D7B-72E45AFFC88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68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2293938"/>
            <a:ext cx="39782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3089275" y="2738438"/>
            <a:ext cx="354013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</a:t>
            </a:r>
          </a:p>
        </p:txBody>
      </p:sp>
      <p:sp>
        <p:nvSpPr>
          <p:cNvPr id="76807" name="Text Box 6"/>
          <p:cNvSpPr txBox="1">
            <a:spLocks noChangeArrowheads="1"/>
          </p:cNvSpPr>
          <p:nvPr/>
        </p:nvSpPr>
        <p:spPr bwMode="auto">
          <a:xfrm>
            <a:off x="3644900" y="2524125"/>
            <a:ext cx="376238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Q</a:t>
            </a:r>
          </a:p>
        </p:txBody>
      </p:sp>
      <p:sp>
        <p:nvSpPr>
          <p:cNvPr id="76808" name="Text Box 7"/>
          <p:cNvSpPr txBox="1">
            <a:spLocks noChangeArrowheads="1"/>
          </p:cNvSpPr>
          <p:nvPr/>
        </p:nvSpPr>
        <p:spPr bwMode="auto">
          <a:xfrm>
            <a:off x="4425950" y="2108200"/>
            <a:ext cx="3683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Connector 129"/>
          <p:cNvCxnSpPr/>
          <p:nvPr/>
        </p:nvCxnSpPr>
        <p:spPr>
          <a:xfrm>
            <a:off x="1262063" y="5370513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668" name="Rectangle 41"/>
          <p:cNvSpPr>
            <a:spLocks noChangeArrowheads="1"/>
          </p:cNvSpPr>
          <p:nvPr/>
        </p:nvSpPr>
        <p:spPr bwMode="auto">
          <a:xfrm>
            <a:off x="3012257" y="2250034"/>
            <a:ext cx="2323511" cy="6951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5669" name="Rectangle 41"/>
          <p:cNvSpPr>
            <a:spLocks noChangeArrowheads="1"/>
          </p:cNvSpPr>
          <p:nvPr/>
        </p:nvSpPr>
        <p:spPr bwMode="auto">
          <a:xfrm>
            <a:off x="4778896" y="2272795"/>
            <a:ext cx="2323511" cy="6951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5670" name="TextBox 242"/>
          <p:cNvSpPr txBox="1">
            <a:spLocks noChangeArrowheads="1"/>
          </p:cNvSpPr>
          <p:nvPr/>
        </p:nvSpPr>
        <p:spPr bwMode="auto">
          <a:xfrm>
            <a:off x="943196" y="4988553"/>
            <a:ext cx="1537210" cy="30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Pressure Change</a:t>
            </a:r>
          </a:p>
        </p:txBody>
      </p:sp>
      <p:sp>
        <p:nvSpPr>
          <p:cNvPr id="625671" name="Rectangle 41"/>
          <p:cNvSpPr>
            <a:spLocks noChangeArrowheads="1"/>
          </p:cNvSpPr>
          <p:nvPr/>
        </p:nvSpPr>
        <p:spPr bwMode="auto">
          <a:xfrm>
            <a:off x="3497163" y="2291021"/>
            <a:ext cx="2789162" cy="6951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4" name="Rectangle 39"/>
          <p:cNvSpPr>
            <a:spLocks noChangeArrowheads="1"/>
          </p:cNvSpPr>
          <p:nvPr/>
        </p:nvSpPr>
        <p:spPr bwMode="auto">
          <a:xfrm>
            <a:off x="3074988" y="2286000"/>
            <a:ext cx="4032250" cy="6699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02681" y="2189488"/>
            <a:ext cx="4075755" cy="860379"/>
            <a:chOff x="1098455" y="1454019"/>
            <a:chExt cx="7727044" cy="1028700"/>
          </a:xfrm>
        </p:grpSpPr>
        <p:sp>
          <p:nvSpPr>
            <p:cNvPr id="625851" name="Rectangle 43"/>
            <p:cNvSpPr>
              <a:spLocks noChangeArrowheads="1"/>
            </p:cNvSpPr>
            <p:nvPr/>
          </p:nvSpPr>
          <p:spPr bwMode="auto">
            <a:xfrm>
              <a:off x="1098455" y="2350456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5852" name="Rectangle 42"/>
            <p:cNvSpPr>
              <a:spLocks noChangeArrowheads="1"/>
            </p:cNvSpPr>
            <p:nvPr/>
          </p:nvSpPr>
          <p:spPr bwMode="auto">
            <a:xfrm>
              <a:off x="1098455" y="1454019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25674" name="TextBox 405"/>
          <p:cNvSpPr txBox="1">
            <a:spLocks noChangeArrowheads="1"/>
          </p:cNvSpPr>
          <p:nvPr/>
        </p:nvSpPr>
        <p:spPr bwMode="auto">
          <a:xfrm>
            <a:off x="915821" y="2900688"/>
            <a:ext cx="1739668" cy="92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Displacement from Equilibrium</a:t>
            </a:r>
          </a:p>
        </p:txBody>
      </p:sp>
      <p:cxnSp>
        <p:nvCxnSpPr>
          <p:cNvPr id="181" name="Straight Arrow Connector 180"/>
          <p:cNvCxnSpPr/>
          <p:nvPr/>
        </p:nvCxnSpPr>
        <p:spPr bwMode="auto">
          <a:xfrm rot="10800000" flipH="1">
            <a:off x="3106738" y="1785937"/>
            <a:ext cx="394335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676" name="TextBox 181"/>
          <p:cNvSpPr txBox="1">
            <a:spLocks noChangeArrowheads="1"/>
          </p:cNvSpPr>
          <p:nvPr/>
        </p:nvSpPr>
        <p:spPr bwMode="auto">
          <a:xfrm>
            <a:off x="4860467" y="1219200"/>
            <a:ext cx="374517" cy="48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L</a:t>
            </a:r>
          </a:p>
        </p:txBody>
      </p:sp>
      <p:pic>
        <p:nvPicPr>
          <p:cNvPr id="6256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7246" y="3480864"/>
            <a:ext cx="4032549" cy="81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1" name="Straight Connector 210"/>
          <p:cNvCxnSpPr/>
          <p:nvPr/>
        </p:nvCxnSpPr>
        <p:spPr bwMode="auto">
          <a:xfrm rot="5400000">
            <a:off x="1539316" y="4681538"/>
            <a:ext cx="29638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7"/>
          <p:cNvGrpSpPr>
            <a:grpSpLocks/>
          </p:cNvGrpSpPr>
          <p:nvPr/>
        </p:nvGrpSpPr>
        <p:grpSpPr bwMode="auto">
          <a:xfrm>
            <a:off x="3012257" y="5045879"/>
            <a:ext cx="3843522" cy="649267"/>
            <a:chOff x="2538413" y="4981575"/>
            <a:chExt cx="4357687" cy="776287"/>
          </a:xfrm>
        </p:grpSpPr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 flipV="1">
              <a:off x="2538854" y="5356067"/>
              <a:ext cx="43197" cy="1328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V="1">
              <a:off x="2582051" y="5346578"/>
              <a:ext cx="449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 flipV="1">
              <a:off x="2627048" y="5333290"/>
              <a:ext cx="43197" cy="1328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V="1">
              <a:off x="2670245" y="5320005"/>
              <a:ext cx="43197" cy="1328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V="1">
              <a:off x="2713442" y="5306717"/>
              <a:ext cx="44996" cy="1328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V="1">
              <a:off x="2758438" y="5297228"/>
              <a:ext cx="431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V="1">
              <a:off x="2801635" y="5283941"/>
              <a:ext cx="44997" cy="1328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V="1">
              <a:off x="2846632" y="5272552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 flipV="1">
              <a:off x="2889829" y="5259266"/>
              <a:ext cx="44996" cy="1328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 flipV="1">
              <a:off x="2934825" y="5249775"/>
              <a:ext cx="431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2978022" y="5236489"/>
              <a:ext cx="44997" cy="1328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3023019" y="5225101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V="1">
              <a:off x="3066216" y="5213713"/>
              <a:ext cx="44996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 flipV="1">
              <a:off x="3111212" y="5202324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 flipV="1">
              <a:off x="3154409" y="5190936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flipV="1">
              <a:off x="3197605" y="5181445"/>
              <a:ext cx="449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V="1">
              <a:off x="3242603" y="5170056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 flipV="1">
              <a:off x="3285799" y="5160566"/>
              <a:ext cx="44996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 flipV="1">
              <a:off x="3330795" y="5149178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V="1">
              <a:off x="3373992" y="5139687"/>
              <a:ext cx="449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 flipV="1">
              <a:off x="3418990" y="5130197"/>
              <a:ext cx="431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V="1">
              <a:off x="3462186" y="5120706"/>
              <a:ext cx="44996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 flipV="1">
              <a:off x="3507182" y="5111217"/>
              <a:ext cx="431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auto">
            <a:xfrm flipV="1">
              <a:off x="3550379" y="5101726"/>
              <a:ext cx="449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 flipV="1">
              <a:off x="3595376" y="5094133"/>
              <a:ext cx="431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 flipV="1">
              <a:off x="3638573" y="5084644"/>
              <a:ext cx="44996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47" name="Line 35"/>
            <p:cNvSpPr>
              <a:spLocks noChangeShapeType="1"/>
            </p:cNvSpPr>
            <p:nvPr/>
          </p:nvSpPr>
          <p:spPr bwMode="auto">
            <a:xfrm flipV="1">
              <a:off x="3683569" y="5075153"/>
              <a:ext cx="431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 flipV="1">
              <a:off x="3726766" y="5067560"/>
              <a:ext cx="431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49" name="Line 37"/>
            <p:cNvSpPr>
              <a:spLocks noChangeShapeType="1"/>
            </p:cNvSpPr>
            <p:nvPr/>
          </p:nvSpPr>
          <p:spPr bwMode="auto">
            <a:xfrm flipV="1">
              <a:off x="3769963" y="5059968"/>
              <a:ext cx="449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50" name="Line 38"/>
            <p:cNvSpPr>
              <a:spLocks noChangeShapeType="1"/>
            </p:cNvSpPr>
            <p:nvPr/>
          </p:nvSpPr>
          <p:spPr bwMode="auto">
            <a:xfrm flipV="1">
              <a:off x="3814960" y="5054274"/>
              <a:ext cx="43197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 flipV="1">
              <a:off x="3858157" y="5044783"/>
              <a:ext cx="44996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52" name="Line 40"/>
            <p:cNvSpPr>
              <a:spLocks noChangeShapeType="1"/>
            </p:cNvSpPr>
            <p:nvPr/>
          </p:nvSpPr>
          <p:spPr bwMode="auto">
            <a:xfrm flipV="1">
              <a:off x="3903153" y="5039090"/>
              <a:ext cx="43197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 flipV="1">
              <a:off x="3946350" y="5033395"/>
              <a:ext cx="44997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 flipV="1">
              <a:off x="3991347" y="5025803"/>
              <a:ext cx="431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 flipV="1">
              <a:off x="4034544" y="5022007"/>
              <a:ext cx="44996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 flipV="1">
              <a:off x="4079540" y="5016313"/>
              <a:ext cx="43197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57" name="Line 45"/>
            <p:cNvSpPr>
              <a:spLocks noChangeShapeType="1"/>
            </p:cNvSpPr>
            <p:nvPr/>
          </p:nvSpPr>
          <p:spPr bwMode="auto">
            <a:xfrm flipV="1">
              <a:off x="4122737" y="5012517"/>
              <a:ext cx="449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58" name="Line 46"/>
            <p:cNvSpPr>
              <a:spLocks noChangeShapeType="1"/>
            </p:cNvSpPr>
            <p:nvPr/>
          </p:nvSpPr>
          <p:spPr bwMode="auto">
            <a:xfrm flipV="1">
              <a:off x="4167734" y="5006822"/>
              <a:ext cx="43197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59" name="Line 47"/>
            <p:cNvSpPr>
              <a:spLocks noChangeShapeType="1"/>
            </p:cNvSpPr>
            <p:nvPr/>
          </p:nvSpPr>
          <p:spPr bwMode="auto">
            <a:xfrm flipV="1">
              <a:off x="4210931" y="5003026"/>
              <a:ext cx="431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4254128" y="4999230"/>
              <a:ext cx="44996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V="1">
              <a:off x="4299124" y="4995434"/>
              <a:ext cx="431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 flipV="1">
              <a:off x="4342321" y="4991637"/>
              <a:ext cx="449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63" name="Line 51"/>
            <p:cNvSpPr>
              <a:spLocks noChangeShapeType="1"/>
            </p:cNvSpPr>
            <p:nvPr/>
          </p:nvSpPr>
          <p:spPr bwMode="auto">
            <a:xfrm flipV="1">
              <a:off x="4387318" y="4989740"/>
              <a:ext cx="431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64" name="Line 52"/>
            <p:cNvSpPr>
              <a:spLocks noChangeShapeType="1"/>
            </p:cNvSpPr>
            <p:nvPr/>
          </p:nvSpPr>
          <p:spPr bwMode="auto">
            <a:xfrm flipV="1">
              <a:off x="4430515" y="4987841"/>
              <a:ext cx="44996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65" name="Line 53"/>
            <p:cNvSpPr>
              <a:spLocks noChangeShapeType="1"/>
            </p:cNvSpPr>
            <p:nvPr/>
          </p:nvSpPr>
          <p:spPr bwMode="auto">
            <a:xfrm flipV="1">
              <a:off x="4475511" y="4985944"/>
              <a:ext cx="431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66" name="Line 54"/>
            <p:cNvSpPr>
              <a:spLocks noChangeShapeType="1"/>
            </p:cNvSpPr>
            <p:nvPr/>
          </p:nvSpPr>
          <p:spPr bwMode="auto">
            <a:xfrm flipV="1">
              <a:off x="4518708" y="4984045"/>
              <a:ext cx="44997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67" name="Line 55"/>
            <p:cNvSpPr>
              <a:spLocks noChangeShapeType="1"/>
            </p:cNvSpPr>
            <p:nvPr/>
          </p:nvSpPr>
          <p:spPr bwMode="auto">
            <a:xfrm flipV="1">
              <a:off x="4563705" y="4982148"/>
              <a:ext cx="431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68" name="Line 56"/>
            <p:cNvSpPr>
              <a:spLocks noChangeShapeType="1"/>
            </p:cNvSpPr>
            <p:nvPr/>
          </p:nvSpPr>
          <p:spPr bwMode="auto">
            <a:xfrm flipV="1">
              <a:off x="4606902" y="4982148"/>
              <a:ext cx="44996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69" name="Line 57"/>
            <p:cNvSpPr>
              <a:spLocks noChangeShapeType="1"/>
            </p:cNvSpPr>
            <p:nvPr/>
          </p:nvSpPr>
          <p:spPr bwMode="auto">
            <a:xfrm flipV="1">
              <a:off x="4651898" y="4982148"/>
              <a:ext cx="431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4695095" y="4982148"/>
              <a:ext cx="431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71" name="Line 59"/>
            <p:cNvSpPr>
              <a:spLocks noChangeShapeType="1"/>
            </p:cNvSpPr>
            <p:nvPr/>
          </p:nvSpPr>
          <p:spPr bwMode="auto">
            <a:xfrm>
              <a:off x="4738291" y="4982148"/>
              <a:ext cx="449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72" name="Line 60"/>
            <p:cNvSpPr>
              <a:spLocks noChangeShapeType="1"/>
            </p:cNvSpPr>
            <p:nvPr/>
          </p:nvSpPr>
          <p:spPr bwMode="auto">
            <a:xfrm>
              <a:off x="4783289" y="4982148"/>
              <a:ext cx="431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73" name="Line 61"/>
            <p:cNvSpPr>
              <a:spLocks noChangeShapeType="1"/>
            </p:cNvSpPr>
            <p:nvPr/>
          </p:nvSpPr>
          <p:spPr bwMode="auto">
            <a:xfrm>
              <a:off x="4826485" y="4982148"/>
              <a:ext cx="44996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871482" y="4984045"/>
              <a:ext cx="43197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4914678" y="4985944"/>
              <a:ext cx="449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76" name="Line 64"/>
            <p:cNvSpPr>
              <a:spLocks noChangeShapeType="1"/>
            </p:cNvSpPr>
            <p:nvPr/>
          </p:nvSpPr>
          <p:spPr bwMode="auto">
            <a:xfrm>
              <a:off x="4959676" y="4987841"/>
              <a:ext cx="43197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5002872" y="4989740"/>
              <a:ext cx="44996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5047869" y="4991637"/>
              <a:ext cx="431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79" name="Line 67"/>
            <p:cNvSpPr>
              <a:spLocks noChangeShapeType="1"/>
            </p:cNvSpPr>
            <p:nvPr/>
          </p:nvSpPr>
          <p:spPr bwMode="auto">
            <a:xfrm>
              <a:off x="5091065" y="4995434"/>
              <a:ext cx="449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80" name="Line 68"/>
            <p:cNvSpPr>
              <a:spLocks noChangeShapeType="1"/>
            </p:cNvSpPr>
            <p:nvPr/>
          </p:nvSpPr>
          <p:spPr bwMode="auto">
            <a:xfrm>
              <a:off x="5136063" y="4999230"/>
              <a:ext cx="431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81" name="Line 69"/>
            <p:cNvSpPr>
              <a:spLocks noChangeShapeType="1"/>
            </p:cNvSpPr>
            <p:nvPr/>
          </p:nvSpPr>
          <p:spPr bwMode="auto">
            <a:xfrm>
              <a:off x="5179259" y="5003026"/>
              <a:ext cx="431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82" name="Line 70"/>
            <p:cNvSpPr>
              <a:spLocks noChangeShapeType="1"/>
            </p:cNvSpPr>
            <p:nvPr/>
          </p:nvSpPr>
          <p:spPr bwMode="auto">
            <a:xfrm>
              <a:off x="5222456" y="5006822"/>
              <a:ext cx="44996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>
              <a:off x="5267452" y="5012517"/>
              <a:ext cx="449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>
              <a:off x="5312450" y="5016313"/>
              <a:ext cx="43197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5355646" y="5022007"/>
              <a:ext cx="431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>
              <a:off x="5398843" y="5025803"/>
              <a:ext cx="44996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>
              <a:off x="5443839" y="5033395"/>
              <a:ext cx="43197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5487036" y="5039090"/>
              <a:ext cx="44997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89" name="Line 77"/>
            <p:cNvSpPr>
              <a:spLocks noChangeShapeType="1"/>
            </p:cNvSpPr>
            <p:nvPr/>
          </p:nvSpPr>
          <p:spPr bwMode="auto">
            <a:xfrm>
              <a:off x="5532033" y="5044783"/>
              <a:ext cx="431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90" name="Line 78"/>
            <p:cNvSpPr>
              <a:spLocks noChangeShapeType="1"/>
            </p:cNvSpPr>
            <p:nvPr/>
          </p:nvSpPr>
          <p:spPr bwMode="auto">
            <a:xfrm>
              <a:off x="5575230" y="5054274"/>
              <a:ext cx="44996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91" name="Line 79"/>
            <p:cNvSpPr>
              <a:spLocks noChangeShapeType="1"/>
            </p:cNvSpPr>
            <p:nvPr/>
          </p:nvSpPr>
          <p:spPr bwMode="auto">
            <a:xfrm>
              <a:off x="5620226" y="5059968"/>
              <a:ext cx="431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92" name="Line 80"/>
            <p:cNvSpPr>
              <a:spLocks noChangeShapeType="1"/>
            </p:cNvSpPr>
            <p:nvPr/>
          </p:nvSpPr>
          <p:spPr bwMode="auto">
            <a:xfrm>
              <a:off x="5663423" y="5067560"/>
              <a:ext cx="431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93" name="Line 81"/>
            <p:cNvSpPr>
              <a:spLocks noChangeShapeType="1"/>
            </p:cNvSpPr>
            <p:nvPr/>
          </p:nvSpPr>
          <p:spPr bwMode="auto">
            <a:xfrm>
              <a:off x="5706620" y="5075153"/>
              <a:ext cx="449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94" name="Line 82"/>
            <p:cNvSpPr>
              <a:spLocks noChangeShapeType="1"/>
            </p:cNvSpPr>
            <p:nvPr/>
          </p:nvSpPr>
          <p:spPr bwMode="auto">
            <a:xfrm>
              <a:off x="5751617" y="5084644"/>
              <a:ext cx="44996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95" name="Line 83"/>
            <p:cNvSpPr>
              <a:spLocks noChangeShapeType="1"/>
            </p:cNvSpPr>
            <p:nvPr/>
          </p:nvSpPr>
          <p:spPr bwMode="auto">
            <a:xfrm>
              <a:off x="5796613" y="5094133"/>
              <a:ext cx="431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96" name="Line 84"/>
            <p:cNvSpPr>
              <a:spLocks noChangeShapeType="1"/>
            </p:cNvSpPr>
            <p:nvPr/>
          </p:nvSpPr>
          <p:spPr bwMode="auto">
            <a:xfrm>
              <a:off x="5839810" y="5101726"/>
              <a:ext cx="431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97" name="Line 85"/>
            <p:cNvSpPr>
              <a:spLocks noChangeShapeType="1"/>
            </p:cNvSpPr>
            <p:nvPr/>
          </p:nvSpPr>
          <p:spPr bwMode="auto">
            <a:xfrm>
              <a:off x="5883007" y="5111217"/>
              <a:ext cx="449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98" name="Line 86"/>
            <p:cNvSpPr>
              <a:spLocks noChangeShapeType="1"/>
            </p:cNvSpPr>
            <p:nvPr/>
          </p:nvSpPr>
          <p:spPr bwMode="auto">
            <a:xfrm>
              <a:off x="5928004" y="5120706"/>
              <a:ext cx="431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999" name="Line 87"/>
            <p:cNvSpPr>
              <a:spLocks noChangeShapeType="1"/>
            </p:cNvSpPr>
            <p:nvPr/>
          </p:nvSpPr>
          <p:spPr bwMode="auto">
            <a:xfrm>
              <a:off x="5971201" y="5130197"/>
              <a:ext cx="44996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00" name="Line 88"/>
            <p:cNvSpPr>
              <a:spLocks noChangeShapeType="1"/>
            </p:cNvSpPr>
            <p:nvPr/>
          </p:nvSpPr>
          <p:spPr bwMode="auto">
            <a:xfrm>
              <a:off x="6016197" y="5139687"/>
              <a:ext cx="431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01" name="Line 89"/>
            <p:cNvSpPr>
              <a:spLocks noChangeShapeType="1"/>
            </p:cNvSpPr>
            <p:nvPr/>
          </p:nvSpPr>
          <p:spPr bwMode="auto">
            <a:xfrm>
              <a:off x="6059394" y="5149178"/>
              <a:ext cx="449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02" name="Line 90"/>
            <p:cNvSpPr>
              <a:spLocks noChangeShapeType="1"/>
            </p:cNvSpPr>
            <p:nvPr/>
          </p:nvSpPr>
          <p:spPr bwMode="auto">
            <a:xfrm>
              <a:off x="6104391" y="5160566"/>
              <a:ext cx="431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03" name="Line 91"/>
            <p:cNvSpPr>
              <a:spLocks noChangeShapeType="1"/>
            </p:cNvSpPr>
            <p:nvPr/>
          </p:nvSpPr>
          <p:spPr bwMode="auto">
            <a:xfrm>
              <a:off x="6147588" y="5170056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04" name="Line 92"/>
            <p:cNvSpPr>
              <a:spLocks noChangeShapeType="1"/>
            </p:cNvSpPr>
            <p:nvPr/>
          </p:nvSpPr>
          <p:spPr bwMode="auto">
            <a:xfrm>
              <a:off x="6190785" y="5181445"/>
              <a:ext cx="44996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05" name="Line 93"/>
            <p:cNvSpPr>
              <a:spLocks noChangeShapeType="1"/>
            </p:cNvSpPr>
            <p:nvPr/>
          </p:nvSpPr>
          <p:spPr bwMode="auto">
            <a:xfrm>
              <a:off x="6235781" y="5190936"/>
              <a:ext cx="449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06" name="Line 94"/>
            <p:cNvSpPr>
              <a:spLocks noChangeShapeType="1"/>
            </p:cNvSpPr>
            <p:nvPr/>
          </p:nvSpPr>
          <p:spPr bwMode="auto">
            <a:xfrm>
              <a:off x="6280778" y="5202324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07" name="Line 95"/>
            <p:cNvSpPr>
              <a:spLocks noChangeShapeType="1"/>
            </p:cNvSpPr>
            <p:nvPr/>
          </p:nvSpPr>
          <p:spPr bwMode="auto">
            <a:xfrm>
              <a:off x="6323975" y="5213713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08" name="Line 96"/>
            <p:cNvSpPr>
              <a:spLocks noChangeShapeType="1"/>
            </p:cNvSpPr>
            <p:nvPr/>
          </p:nvSpPr>
          <p:spPr bwMode="auto">
            <a:xfrm>
              <a:off x="6367172" y="5225101"/>
              <a:ext cx="44996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09" name="Line 97"/>
            <p:cNvSpPr>
              <a:spLocks noChangeShapeType="1"/>
            </p:cNvSpPr>
            <p:nvPr/>
          </p:nvSpPr>
          <p:spPr bwMode="auto">
            <a:xfrm>
              <a:off x="6412168" y="5236489"/>
              <a:ext cx="44997" cy="1328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10" name="Line 98"/>
            <p:cNvSpPr>
              <a:spLocks noChangeShapeType="1"/>
            </p:cNvSpPr>
            <p:nvPr/>
          </p:nvSpPr>
          <p:spPr bwMode="auto">
            <a:xfrm>
              <a:off x="6457165" y="5249775"/>
              <a:ext cx="431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11" name="Line 99"/>
            <p:cNvSpPr>
              <a:spLocks noChangeShapeType="1"/>
            </p:cNvSpPr>
            <p:nvPr/>
          </p:nvSpPr>
          <p:spPr bwMode="auto">
            <a:xfrm>
              <a:off x="6500362" y="5259266"/>
              <a:ext cx="43197" cy="1328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12" name="Line 100"/>
            <p:cNvSpPr>
              <a:spLocks noChangeShapeType="1"/>
            </p:cNvSpPr>
            <p:nvPr/>
          </p:nvSpPr>
          <p:spPr bwMode="auto">
            <a:xfrm>
              <a:off x="6543559" y="5272552"/>
              <a:ext cx="44996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13" name="Line 101"/>
            <p:cNvSpPr>
              <a:spLocks noChangeShapeType="1"/>
            </p:cNvSpPr>
            <p:nvPr/>
          </p:nvSpPr>
          <p:spPr bwMode="auto">
            <a:xfrm>
              <a:off x="6588555" y="5283941"/>
              <a:ext cx="43197" cy="1328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14" name="Line 102"/>
            <p:cNvSpPr>
              <a:spLocks noChangeShapeType="1"/>
            </p:cNvSpPr>
            <p:nvPr/>
          </p:nvSpPr>
          <p:spPr bwMode="auto">
            <a:xfrm>
              <a:off x="6631751" y="5297228"/>
              <a:ext cx="431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15" name="Line 103"/>
            <p:cNvSpPr>
              <a:spLocks noChangeShapeType="1"/>
            </p:cNvSpPr>
            <p:nvPr/>
          </p:nvSpPr>
          <p:spPr bwMode="auto">
            <a:xfrm>
              <a:off x="6674948" y="5306717"/>
              <a:ext cx="44997" cy="1328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16" name="Line 104"/>
            <p:cNvSpPr>
              <a:spLocks noChangeShapeType="1"/>
            </p:cNvSpPr>
            <p:nvPr/>
          </p:nvSpPr>
          <p:spPr bwMode="auto">
            <a:xfrm>
              <a:off x="6719945" y="5320005"/>
              <a:ext cx="44996" cy="1328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17" name="Line 105"/>
            <p:cNvSpPr>
              <a:spLocks noChangeShapeType="1"/>
            </p:cNvSpPr>
            <p:nvPr/>
          </p:nvSpPr>
          <p:spPr bwMode="auto">
            <a:xfrm>
              <a:off x="6764942" y="5333290"/>
              <a:ext cx="43197" cy="1328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18" name="Line 106"/>
            <p:cNvSpPr>
              <a:spLocks noChangeShapeType="1"/>
            </p:cNvSpPr>
            <p:nvPr/>
          </p:nvSpPr>
          <p:spPr bwMode="auto">
            <a:xfrm>
              <a:off x="6808138" y="5346578"/>
              <a:ext cx="431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19" name="Line 107"/>
            <p:cNvSpPr>
              <a:spLocks noChangeShapeType="1"/>
            </p:cNvSpPr>
            <p:nvPr/>
          </p:nvSpPr>
          <p:spPr bwMode="auto">
            <a:xfrm>
              <a:off x="6851335" y="5356067"/>
              <a:ext cx="44997" cy="1328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20" name="Line 108"/>
            <p:cNvSpPr>
              <a:spLocks noChangeShapeType="1"/>
            </p:cNvSpPr>
            <p:nvPr/>
          </p:nvSpPr>
          <p:spPr bwMode="auto">
            <a:xfrm>
              <a:off x="2538854" y="5369354"/>
              <a:ext cx="43197" cy="1328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21" name="Line 109"/>
            <p:cNvSpPr>
              <a:spLocks noChangeShapeType="1"/>
            </p:cNvSpPr>
            <p:nvPr/>
          </p:nvSpPr>
          <p:spPr bwMode="auto">
            <a:xfrm>
              <a:off x="2582051" y="5382640"/>
              <a:ext cx="37798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22" name="Line 110"/>
            <p:cNvSpPr>
              <a:spLocks noChangeShapeType="1"/>
            </p:cNvSpPr>
            <p:nvPr/>
          </p:nvSpPr>
          <p:spPr bwMode="auto">
            <a:xfrm>
              <a:off x="2700842" y="5414908"/>
              <a:ext cx="12600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23" name="Line 111"/>
            <p:cNvSpPr>
              <a:spLocks noChangeShapeType="1"/>
            </p:cNvSpPr>
            <p:nvPr/>
          </p:nvSpPr>
          <p:spPr bwMode="auto">
            <a:xfrm>
              <a:off x="2713442" y="5418704"/>
              <a:ext cx="44996" cy="1328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24" name="Line 112"/>
            <p:cNvSpPr>
              <a:spLocks noChangeShapeType="1"/>
            </p:cNvSpPr>
            <p:nvPr/>
          </p:nvSpPr>
          <p:spPr bwMode="auto">
            <a:xfrm>
              <a:off x="2758438" y="5431990"/>
              <a:ext cx="23399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25" name="Line 113"/>
            <p:cNvSpPr>
              <a:spLocks noChangeShapeType="1"/>
            </p:cNvSpPr>
            <p:nvPr/>
          </p:nvSpPr>
          <p:spPr bwMode="auto">
            <a:xfrm>
              <a:off x="2862830" y="5460462"/>
              <a:ext cx="26999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26" name="Line 114"/>
            <p:cNvSpPr>
              <a:spLocks noChangeShapeType="1"/>
            </p:cNvSpPr>
            <p:nvPr/>
          </p:nvSpPr>
          <p:spPr bwMode="auto">
            <a:xfrm>
              <a:off x="2889829" y="5466156"/>
              <a:ext cx="44996" cy="1328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27" name="Line 115"/>
            <p:cNvSpPr>
              <a:spLocks noChangeShapeType="1"/>
            </p:cNvSpPr>
            <p:nvPr/>
          </p:nvSpPr>
          <p:spPr bwMode="auto">
            <a:xfrm>
              <a:off x="2934825" y="5479443"/>
              <a:ext cx="10799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28" name="Line 116"/>
            <p:cNvSpPr>
              <a:spLocks noChangeShapeType="1"/>
            </p:cNvSpPr>
            <p:nvPr/>
          </p:nvSpPr>
          <p:spPr bwMode="auto">
            <a:xfrm>
              <a:off x="3028418" y="5502219"/>
              <a:ext cx="37798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29" name="Line 117"/>
            <p:cNvSpPr>
              <a:spLocks noChangeShapeType="1"/>
            </p:cNvSpPr>
            <p:nvPr/>
          </p:nvSpPr>
          <p:spPr bwMode="auto">
            <a:xfrm>
              <a:off x="3066216" y="5513608"/>
              <a:ext cx="44996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30" name="Line 118"/>
            <p:cNvSpPr>
              <a:spLocks noChangeShapeType="1"/>
            </p:cNvSpPr>
            <p:nvPr/>
          </p:nvSpPr>
          <p:spPr bwMode="auto">
            <a:xfrm>
              <a:off x="3192206" y="5545875"/>
              <a:ext cx="53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31" name="Line 119"/>
            <p:cNvSpPr>
              <a:spLocks noChangeShapeType="1"/>
            </p:cNvSpPr>
            <p:nvPr/>
          </p:nvSpPr>
          <p:spPr bwMode="auto">
            <a:xfrm>
              <a:off x="3197605" y="5547773"/>
              <a:ext cx="449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32" name="Line 120"/>
            <p:cNvSpPr>
              <a:spLocks noChangeShapeType="1"/>
            </p:cNvSpPr>
            <p:nvPr/>
          </p:nvSpPr>
          <p:spPr bwMode="auto">
            <a:xfrm>
              <a:off x="3242603" y="5559162"/>
              <a:ext cx="341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33" name="Line 121"/>
            <p:cNvSpPr>
              <a:spLocks noChangeShapeType="1"/>
            </p:cNvSpPr>
            <p:nvPr/>
          </p:nvSpPr>
          <p:spPr bwMode="auto">
            <a:xfrm>
              <a:off x="3363193" y="5587632"/>
              <a:ext cx="107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34" name="Line 122"/>
            <p:cNvSpPr>
              <a:spLocks noChangeShapeType="1"/>
            </p:cNvSpPr>
            <p:nvPr/>
          </p:nvSpPr>
          <p:spPr bwMode="auto">
            <a:xfrm>
              <a:off x="3373992" y="5589531"/>
              <a:ext cx="449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>
              <a:off x="3418990" y="5599021"/>
              <a:ext cx="28798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>
              <a:off x="3535980" y="5625594"/>
              <a:ext cx="143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3550379" y="5627492"/>
              <a:ext cx="449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>
              <a:off x="3595376" y="5636982"/>
              <a:ext cx="26997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>
              <a:off x="3712367" y="5659759"/>
              <a:ext cx="14399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3726766" y="5663555"/>
              <a:ext cx="431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41" name="Line 129"/>
            <p:cNvSpPr>
              <a:spLocks noChangeShapeType="1"/>
            </p:cNvSpPr>
            <p:nvPr/>
          </p:nvSpPr>
          <p:spPr bwMode="auto">
            <a:xfrm>
              <a:off x="3769963" y="5671147"/>
              <a:ext cx="32398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42" name="Line 130"/>
            <p:cNvSpPr>
              <a:spLocks noChangeShapeType="1"/>
            </p:cNvSpPr>
            <p:nvPr/>
          </p:nvSpPr>
          <p:spPr bwMode="auto">
            <a:xfrm>
              <a:off x="3894154" y="5692027"/>
              <a:ext cx="8999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43" name="Line 131"/>
            <p:cNvSpPr>
              <a:spLocks noChangeShapeType="1"/>
            </p:cNvSpPr>
            <p:nvPr/>
          </p:nvSpPr>
          <p:spPr bwMode="auto">
            <a:xfrm>
              <a:off x="3903153" y="5693924"/>
              <a:ext cx="43197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44" name="Line 132"/>
            <p:cNvSpPr>
              <a:spLocks noChangeShapeType="1"/>
            </p:cNvSpPr>
            <p:nvPr/>
          </p:nvSpPr>
          <p:spPr bwMode="auto">
            <a:xfrm>
              <a:off x="3946350" y="5699619"/>
              <a:ext cx="37798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45" name="Line 133"/>
            <p:cNvSpPr>
              <a:spLocks noChangeShapeType="1"/>
            </p:cNvSpPr>
            <p:nvPr/>
          </p:nvSpPr>
          <p:spPr bwMode="auto">
            <a:xfrm>
              <a:off x="4079540" y="5716701"/>
              <a:ext cx="43197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46" name="Line 134"/>
            <p:cNvSpPr>
              <a:spLocks noChangeShapeType="1"/>
            </p:cNvSpPr>
            <p:nvPr/>
          </p:nvSpPr>
          <p:spPr bwMode="auto">
            <a:xfrm>
              <a:off x="4122737" y="5722396"/>
              <a:ext cx="44997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47" name="Line 135"/>
            <p:cNvSpPr>
              <a:spLocks noChangeShapeType="1"/>
            </p:cNvSpPr>
            <p:nvPr/>
          </p:nvSpPr>
          <p:spPr bwMode="auto">
            <a:xfrm>
              <a:off x="4167734" y="5728089"/>
              <a:ext cx="53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48" name="Line 136"/>
            <p:cNvSpPr>
              <a:spLocks noChangeShapeType="1"/>
            </p:cNvSpPr>
            <p:nvPr/>
          </p:nvSpPr>
          <p:spPr bwMode="auto">
            <a:xfrm>
              <a:off x="4268527" y="5737580"/>
              <a:ext cx="305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49" name="Line 137"/>
            <p:cNvSpPr>
              <a:spLocks noChangeShapeType="1"/>
            </p:cNvSpPr>
            <p:nvPr/>
          </p:nvSpPr>
          <p:spPr bwMode="auto">
            <a:xfrm>
              <a:off x="4299124" y="5739478"/>
              <a:ext cx="431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50" name="Line 138"/>
            <p:cNvSpPr>
              <a:spLocks noChangeShapeType="1"/>
            </p:cNvSpPr>
            <p:nvPr/>
          </p:nvSpPr>
          <p:spPr bwMode="auto">
            <a:xfrm>
              <a:off x="4342321" y="5743274"/>
              <a:ext cx="233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51" name="Line 139"/>
            <p:cNvSpPr>
              <a:spLocks noChangeShapeType="1"/>
            </p:cNvSpPr>
            <p:nvPr/>
          </p:nvSpPr>
          <p:spPr bwMode="auto">
            <a:xfrm>
              <a:off x="4462912" y="5750866"/>
              <a:ext cx="125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52" name="Line 140"/>
            <p:cNvSpPr>
              <a:spLocks noChangeShapeType="1"/>
            </p:cNvSpPr>
            <p:nvPr/>
          </p:nvSpPr>
          <p:spPr bwMode="auto">
            <a:xfrm>
              <a:off x="4475511" y="5752765"/>
              <a:ext cx="43197" cy="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53" name="Line 141"/>
            <p:cNvSpPr>
              <a:spLocks noChangeShapeType="1"/>
            </p:cNvSpPr>
            <p:nvPr/>
          </p:nvSpPr>
          <p:spPr bwMode="auto">
            <a:xfrm>
              <a:off x="4518708" y="5752765"/>
              <a:ext cx="431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54" name="Line 142"/>
            <p:cNvSpPr>
              <a:spLocks noChangeShapeType="1"/>
            </p:cNvSpPr>
            <p:nvPr/>
          </p:nvSpPr>
          <p:spPr bwMode="auto">
            <a:xfrm>
              <a:off x="4657298" y="5756561"/>
              <a:ext cx="377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55" name="Line 143"/>
            <p:cNvSpPr>
              <a:spLocks noChangeShapeType="1"/>
            </p:cNvSpPr>
            <p:nvPr/>
          </p:nvSpPr>
          <p:spPr bwMode="auto">
            <a:xfrm>
              <a:off x="4695095" y="5756561"/>
              <a:ext cx="431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56" name="Line 144"/>
            <p:cNvSpPr>
              <a:spLocks noChangeShapeType="1"/>
            </p:cNvSpPr>
            <p:nvPr/>
          </p:nvSpPr>
          <p:spPr bwMode="auto">
            <a:xfrm flipV="1">
              <a:off x="4738291" y="5756561"/>
              <a:ext cx="17999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57" name="Line 145"/>
            <p:cNvSpPr>
              <a:spLocks noChangeShapeType="1"/>
            </p:cNvSpPr>
            <p:nvPr/>
          </p:nvSpPr>
          <p:spPr bwMode="auto">
            <a:xfrm flipV="1">
              <a:off x="4855283" y="5754662"/>
              <a:ext cx="16198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58" name="Line 146"/>
            <p:cNvSpPr>
              <a:spLocks noChangeShapeType="1"/>
            </p:cNvSpPr>
            <p:nvPr/>
          </p:nvSpPr>
          <p:spPr bwMode="auto">
            <a:xfrm flipV="1">
              <a:off x="4871482" y="5752765"/>
              <a:ext cx="43197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59" name="Line 147"/>
            <p:cNvSpPr>
              <a:spLocks noChangeShapeType="1"/>
            </p:cNvSpPr>
            <p:nvPr/>
          </p:nvSpPr>
          <p:spPr bwMode="auto">
            <a:xfrm flipV="1">
              <a:off x="4914678" y="5752765"/>
              <a:ext cx="37798" cy="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60" name="Line 148"/>
            <p:cNvSpPr>
              <a:spLocks noChangeShapeType="1"/>
            </p:cNvSpPr>
            <p:nvPr/>
          </p:nvSpPr>
          <p:spPr bwMode="auto">
            <a:xfrm flipV="1">
              <a:off x="5049669" y="5743274"/>
              <a:ext cx="41396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61" name="Line 149"/>
            <p:cNvSpPr>
              <a:spLocks noChangeShapeType="1"/>
            </p:cNvSpPr>
            <p:nvPr/>
          </p:nvSpPr>
          <p:spPr bwMode="auto">
            <a:xfrm flipV="1">
              <a:off x="5091065" y="5739478"/>
              <a:ext cx="44997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62" name="Line 150"/>
            <p:cNvSpPr>
              <a:spLocks noChangeShapeType="1"/>
            </p:cNvSpPr>
            <p:nvPr/>
          </p:nvSpPr>
          <p:spPr bwMode="auto">
            <a:xfrm flipV="1">
              <a:off x="5136063" y="5739478"/>
              <a:ext cx="107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63" name="Line 151"/>
            <p:cNvSpPr>
              <a:spLocks noChangeShapeType="1"/>
            </p:cNvSpPr>
            <p:nvPr/>
          </p:nvSpPr>
          <p:spPr bwMode="auto">
            <a:xfrm flipV="1">
              <a:off x="5242254" y="5728089"/>
              <a:ext cx="25198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64" name="Line 152"/>
            <p:cNvSpPr>
              <a:spLocks noChangeShapeType="1"/>
            </p:cNvSpPr>
            <p:nvPr/>
          </p:nvSpPr>
          <p:spPr bwMode="auto">
            <a:xfrm flipV="1">
              <a:off x="5267452" y="5722396"/>
              <a:ext cx="44997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65" name="Line 153"/>
            <p:cNvSpPr>
              <a:spLocks noChangeShapeType="1"/>
            </p:cNvSpPr>
            <p:nvPr/>
          </p:nvSpPr>
          <p:spPr bwMode="auto">
            <a:xfrm flipV="1">
              <a:off x="5312450" y="5718600"/>
              <a:ext cx="25198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66" name="Line 154"/>
            <p:cNvSpPr>
              <a:spLocks noChangeShapeType="1"/>
            </p:cNvSpPr>
            <p:nvPr/>
          </p:nvSpPr>
          <p:spPr bwMode="auto">
            <a:xfrm flipV="1">
              <a:off x="5431241" y="5705313"/>
              <a:ext cx="125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67" name="Line 155"/>
            <p:cNvSpPr>
              <a:spLocks noChangeShapeType="1"/>
            </p:cNvSpPr>
            <p:nvPr/>
          </p:nvSpPr>
          <p:spPr bwMode="auto">
            <a:xfrm flipV="1">
              <a:off x="5443839" y="5699619"/>
              <a:ext cx="43197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68" name="Line 156"/>
            <p:cNvSpPr>
              <a:spLocks noChangeShapeType="1"/>
            </p:cNvSpPr>
            <p:nvPr/>
          </p:nvSpPr>
          <p:spPr bwMode="auto">
            <a:xfrm flipV="1">
              <a:off x="5487036" y="5693924"/>
              <a:ext cx="35997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69" name="Line 157"/>
            <p:cNvSpPr>
              <a:spLocks noChangeShapeType="1"/>
            </p:cNvSpPr>
            <p:nvPr/>
          </p:nvSpPr>
          <p:spPr bwMode="auto">
            <a:xfrm flipV="1">
              <a:off x="5614827" y="5678740"/>
              <a:ext cx="53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70" name="Line 158"/>
            <p:cNvSpPr>
              <a:spLocks noChangeShapeType="1"/>
            </p:cNvSpPr>
            <p:nvPr/>
          </p:nvSpPr>
          <p:spPr bwMode="auto">
            <a:xfrm flipV="1">
              <a:off x="5620226" y="5671147"/>
              <a:ext cx="431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71" name="Line 159"/>
            <p:cNvSpPr>
              <a:spLocks noChangeShapeType="1"/>
            </p:cNvSpPr>
            <p:nvPr/>
          </p:nvSpPr>
          <p:spPr bwMode="auto">
            <a:xfrm flipV="1">
              <a:off x="5663423" y="5663555"/>
              <a:ext cx="43197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72" name="Line 160"/>
            <p:cNvSpPr>
              <a:spLocks noChangeShapeType="1"/>
            </p:cNvSpPr>
            <p:nvPr/>
          </p:nvSpPr>
          <p:spPr bwMode="auto">
            <a:xfrm flipV="1">
              <a:off x="5794814" y="5646473"/>
              <a:ext cx="1799" cy="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73" name="Line 161"/>
            <p:cNvSpPr>
              <a:spLocks noChangeShapeType="1"/>
            </p:cNvSpPr>
            <p:nvPr/>
          </p:nvSpPr>
          <p:spPr bwMode="auto">
            <a:xfrm flipV="1">
              <a:off x="5796613" y="5636982"/>
              <a:ext cx="431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74" name="Line 162"/>
            <p:cNvSpPr>
              <a:spLocks noChangeShapeType="1"/>
            </p:cNvSpPr>
            <p:nvPr/>
          </p:nvSpPr>
          <p:spPr bwMode="auto">
            <a:xfrm flipV="1">
              <a:off x="5839810" y="5627492"/>
              <a:ext cx="41398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75" name="Line 163"/>
            <p:cNvSpPr>
              <a:spLocks noChangeShapeType="1"/>
            </p:cNvSpPr>
            <p:nvPr/>
          </p:nvSpPr>
          <p:spPr bwMode="auto">
            <a:xfrm flipV="1">
              <a:off x="5969400" y="5608512"/>
              <a:ext cx="1800" cy="189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76" name="Line 164"/>
            <p:cNvSpPr>
              <a:spLocks noChangeShapeType="1"/>
            </p:cNvSpPr>
            <p:nvPr/>
          </p:nvSpPr>
          <p:spPr bwMode="auto">
            <a:xfrm flipV="1">
              <a:off x="5971201" y="5599021"/>
              <a:ext cx="44996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77" name="Line 165"/>
            <p:cNvSpPr>
              <a:spLocks noChangeShapeType="1"/>
            </p:cNvSpPr>
            <p:nvPr/>
          </p:nvSpPr>
          <p:spPr bwMode="auto">
            <a:xfrm flipV="1">
              <a:off x="6016197" y="5589531"/>
              <a:ext cx="395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78" name="Line 166"/>
            <p:cNvSpPr>
              <a:spLocks noChangeShapeType="1"/>
            </p:cNvSpPr>
            <p:nvPr/>
          </p:nvSpPr>
          <p:spPr bwMode="auto">
            <a:xfrm flipV="1">
              <a:off x="6140388" y="5568651"/>
              <a:ext cx="71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79" name="Line 167"/>
            <p:cNvSpPr>
              <a:spLocks noChangeShapeType="1"/>
            </p:cNvSpPr>
            <p:nvPr/>
          </p:nvSpPr>
          <p:spPr bwMode="auto">
            <a:xfrm flipV="1">
              <a:off x="6147588" y="5559162"/>
              <a:ext cx="43197" cy="9490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80" name="Line 168"/>
            <p:cNvSpPr>
              <a:spLocks noChangeShapeType="1"/>
            </p:cNvSpPr>
            <p:nvPr/>
          </p:nvSpPr>
          <p:spPr bwMode="auto">
            <a:xfrm flipV="1">
              <a:off x="6190785" y="5549671"/>
              <a:ext cx="341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81" name="Line 169"/>
            <p:cNvSpPr>
              <a:spLocks noChangeShapeType="1"/>
            </p:cNvSpPr>
            <p:nvPr/>
          </p:nvSpPr>
          <p:spPr bwMode="auto">
            <a:xfrm flipV="1">
              <a:off x="6309576" y="5524996"/>
              <a:ext cx="14399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82" name="Line 170"/>
            <p:cNvSpPr>
              <a:spLocks noChangeShapeType="1"/>
            </p:cNvSpPr>
            <p:nvPr/>
          </p:nvSpPr>
          <p:spPr bwMode="auto">
            <a:xfrm flipV="1">
              <a:off x="6323975" y="5513608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83" name="Line 171"/>
            <p:cNvSpPr>
              <a:spLocks noChangeShapeType="1"/>
            </p:cNvSpPr>
            <p:nvPr/>
          </p:nvSpPr>
          <p:spPr bwMode="auto">
            <a:xfrm flipV="1">
              <a:off x="6367172" y="5507913"/>
              <a:ext cx="25198" cy="5695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84" name="Line 172"/>
            <p:cNvSpPr>
              <a:spLocks noChangeShapeType="1"/>
            </p:cNvSpPr>
            <p:nvPr/>
          </p:nvSpPr>
          <p:spPr bwMode="auto">
            <a:xfrm flipV="1">
              <a:off x="6473363" y="5479443"/>
              <a:ext cx="26999" cy="5694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85" name="Line 173"/>
            <p:cNvSpPr>
              <a:spLocks noChangeShapeType="1"/>
            </p:cNvSpPr>
            <p:nvPr/>
          </p:nvSpPr>
          <p:spPr bwMode="auto">
            <a:xfrm flipV="1">
              <a:off x="6500362" y="5466156"/>
              <a:ext cx="43197" cy="13287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86" name="Line 174"/>
            <p:cNvSpPr>
              <a:spLocks noChangeShapeType="1"/>
            </p:cNvSpPr>
            <p:nvPr/>
          </p:nvSpPr>
          <p:spPr bwMode="auto">
            <a:xfrm flipV="1">
              <a:off x="6543559" y="5462359"/>
              <a:ext cx="12599" cy="379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87" name="Line 175"/>
            <p:cNvSpPr>
              <a:spLocks noChangeShapeType="1"/>
            </p:cNvSpPr>
            <p:nvPr/>
          </p:nvSpPr>
          <p:spPr bwMode="auto">
            <a:xfrm flipV="1">
              <a:off x="6637152" y="5431990"/>
              <a:ext cx="37797" cy="9491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88" name="Line 176"/>
            <p:cNvSpPr>
              <a:spLocks noChangeShapeType="1"/>
            </p:cNvSpPr>
            <p:nvPr/>
          </p:nvSpPr>
          <p:spPr bwMode="auto">
            <a:xfrm flipV="1">
              <a:off x="6674948" y="5418704"/>
              <a:ext cx="43197" cy="13286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89" name="Line 177"/>
            <p:cNvSpPr>
              <a:spLocks noChangeShapeType="1"/>
            </p:cNvSpPr>
            <p:nvPr/>
          </p:nvSpPr>
          <p:spPr bwMode="auto">
            <a:xfrm flipV="1">
              <a:off x="6799140" y="5394029"/>
              <a:ext cx="8999" cy="1899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90" name="Line 178"/>
            <p:cNvSpPr>
              <a:spLocks noChangeShapeType="1"/>
            </p:cNvSpPr>
            <p:nvPr/>
          </p:nvSpPr>
          <p:spPr bwMode="auto">
            <a:xfrm flipV="1">
              <a:off x="6808138" y="5382640"/>
              <a:ext cx="43197" cy="11388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091" name="Line 179"/>
            <p:cNvSpPr>
              <a:spLocks noChangeShapeType="1"/>
            </p:cNvSpPr>
            <p:nvPr/>
          </p:nvSpPr>
          <p:spPr bwMode="auto">
            <a:xfrm flipV="1">
              <a:off x="6851335" y="5375048"/>
              <a:ext cx="28798" cy="7592"/>
            </a:xfrm>
            <a:prstGeom prst="line">
              <a:avLst/>
            </a:prstGeom>
            <a:noFill/>
            <a:ln w="12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cxnSp>
        <p:nvCxnSpPr>
          <p:cNvPr id="246" name="Straight Connector 245"/>
          <p:cNvCxnSpPr/>
          <p:nvPr/>
        </p:nvCxnSpPr>
        <p:spPr>
          <a:xfrm>
            <a:off x="1205277" y="3870325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4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223.7.2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pipe that is open at both ends has a standing sound wave generated in it. The pipe will have a pressure ____________ at both ends.</a:t>
            </a:r>
          </a:p>
          <a:p>
            <a:pPr marL="609600" indent="-609600" eaLnBrk="1" hangingPunct="1">
              <a:buFontTx/>
              <a:buNone/>
            </a:pPr>
            <a:endParaRPr lang="en-US" dirty="0"/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Node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err="1"/>
              <a:t>Antinode</a:t>
            </a:r>
            <a:endParaRPr lang="en-US" dirty="0"/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Neither</a:t>
            </a:r>
          </a:p>
        </p:txBody>
      </p:sp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A0839-7BAF-41EB-A70B-3F1C3D56D9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7D6DE4D-4FAF-7514-9CC8-744ED887725D}"/>
              </a:ext>
            </a:extLst>
          </p:cNvPr>
          <p:cNvGrpSpPr/>
          <p:nvPr/>
        </p:nvGrpSpPr>
        <p:grpSpPr>
          <a:xfrm>
            <a:off x="4267200" y="685800"/>
            <a:ext cx="4619790" cy="3124202"/>
            <a:chOff x="2619210" y="1219200"/>
            <a:chExt cx="4619790" cy="3124202"/>
          </a:xfrm>
        </p:grpSpPr>
        <p:sp>
          <p:nvSpPr>
            <p:cNvPr id="625668" name="Rectangle 41"/>
            <p:cNvSpPr>
              <a:spLocks noChangeArrowheads="1"/>
            </p:cNvSpPr>
            <p:nvPr/>
          </p:nvSpPr>
          <p:spPr bwMode="auto">
            <a:xfrm>
              <a:off x="3012257" y="2250034"/>
              <a:ext cx="2323511" cy="6951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5669" name="Rectangle 41"/>
            <p:cNvSpPr>
              <a:spLocks noChangeArrowheads="1"/>
            </p:cNvSpPr>
            <p:nvPr/>
          </p:nvSpPr>
          <p:spPr bwMode="auto">
            <a:xfrm>
              <a:off x="4778896" y="2272795"/>
              <a:ext cx="2323511" cy="6951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5671" name="Rectangle 41"/>
            <p:cNvSpPr>
              <a:spLocks noChangeArrowheads="1"/>
            </p:cNvSpPr>
            <p:nvPr/>
          </p:nvSpPr>
          <p:spPr bwMode="auto">
            <a:xfrm>
              <a:off x="3497163" y="2291021"/>
              <a:ext cx="2789162" cy="6951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3074988" y="2286000"/>
              <a:ext cx="4032250" cy="66992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002681" y="2189488"/>
              <a:ext cx="4075755" cy="860379"/>
              <a:chOff x="1098455" y="1454019"/>
              <a:chExt cx="7727044" cy="1028700"/>
            </a:xfrm>
          </p:grpSpPr>
          <p:sp>
            <p:nvSpPr>
              <p:cNvPr id="625851" name="Rectangle 43"/>
              <p:cNvSpPr>
                <a:spLocks noChangeArrowheads="1"/>
              </p:cNvSpPr>
              <p:nvPr/>
            </p:nvSpPr>
            <p:spPr bwMode="auto">
              <a:xfrm>
                <a:off x="1098455" y="2350456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5852" name="Rectangle 42"/>
              <p:cNvSpPr>
                <a:spLocks noChangeArrowheads="1"/>
              </p:cNvSpPr>
              <p:nvPr/>
            </p:nvSpPr>
            <p:spPr bwMode="auto">
              <a:xfrm>
                <a:off x="1098455" y="1454019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625674" name="TextBox 405"/>
            <p:cNvSpPr txBox="1">
              <a:spLocks noChangeArrowheads="1"/>
            </p:cNvSpPr>
            <p:nvPr/>
          </p:nvSpPr>
          <p:spPr bwMode="auto">
            <a:xfrm>
              <a:off x="2619210" y="3042712"/>
              <a:ext cx="4557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181" name="Straight Arrow Connector 180"/>
            <p:cNvCxnSpPr>
              <a:cxnSpLocks/>
            </p:cNvCxnSpPr>
            <p:nvPr/>
          </p:nvCxnSpPr>
          <p:spPr bwMode="auto">
            <a:xfrm flipV="1">
              <a:off x="3106738" y="1785937"/>
              <a:ext cx="394335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76" name="TextBox 181"/>
            <p:cNvSpPr txBox="1">
              <a:spLocks noChangeArrowheads="1"/>
            </p:cNvSpPr>
            <p:nvPr/>
          </p:nvSpPr>
          <p:spPr bwMode="auto">
            <a:xfrm>
              <a:off x="4860467" y="1219200"/>
              <a:ext cx="37451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  <p:pic>
          <p:nvPicPr>
            <p:cNvPr id="6256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7246" y="3480864"/>
              <a:ext cx="4032549" cy="813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1" name="Straight Connector 210"/>
            <p:cNvCxnSpPr>
              <a:cxnSpLocks/>
            </p:cNvCxnSpPr>
            <p:nvPr/>
          </p:nvCxnSpPr>
          <p:spPr bwMode="auto">
            <a:xfrm>
              <a:off x="3022042" y="3200400"/>
              <a:ext cx="0" cy="114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cxnSpLocks/>
            </p:cNvCxnSpPr>
            <p:nvPr/>
          </p:nvCxnSpPr>
          <p:spPr>
            <a:xfrm>
              <a:off x="2743200" y="3886200"/>
              <a:ext cx="449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672EB33E-6FCA-0A62-959D-72749006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94335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7BC90D-72E4-DD16-A5DE-E26E10AD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315925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 much of a wavelength is there in the displacement curve s(x) inside the pipe?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 wavelength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wavelength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½  wavelength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¼ wavelength </a:t>
            </a:r>
          </a:p>
        </p:txBody>
      </p:sp>
    </p:spTree>
    <p:extLst>
      <p:ext uri="{BB962C8B-B14F-4D97-AF65-F5344CB8AC3E}">
        <p14:creationId xmlns:p14="http://schemas.microsoft.com/office/powerpoint/2010/main" val="399236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3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6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3397250"/>
            <a:ext cx="471805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738" y="1798638"/>
            <a:ext cx="467995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6538" y="4870450"/>
            <a:ext cx="444023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3" name="Rectangle 41"/>
          <p:cNvSpPr>
            <a:spLocks noChangeArrowheads="1"/>
          </p:cNvSpPr>
          <p:nvPr/>
        </p:nvSpPr>
        <p:spPr bwMode="auto">
          <a:xfrm>
            <a:off x="2509838" y="595313"/>
            <a:ext cx="2633662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4" name="Rectangle 41"/>
          <p:cNvSpPr>
            <a:spLocks noChangeArrowheads="1"/>
          </p:cNvSpPr>
          <p:nvPr/>
        </p:nvSpPr>
        <p:spPr bwMode="auto">
          <a:xfrm>
            <a:off x="4511675" y="622300"/>
            <a:ext cx="263525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5" name="Rectangle 41"/>
          <p:cNvSpPr>
            <a:spLocks noChangeArrowheads="1"/>
          </p:cNvSpPr>
          <p:nvPr/>
        </p:nvSpPr>
        <p:spPr bwMode="auto">
          <a:xfrm>
            <a:off x="3059113" y="644525"/>
            <a:ext cx="316230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2579688" y="639763"/>
            <a:ext cx="4572000" cy="800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98725" y="523875"/>
            <a:ext cx="4621213" cy="1028700"/>
            <a:chOff x="1098455" y="1454019"/>
            <a:chExt cx="7727044" cy="1028700"/>
          </a:xfrm>
        </p:grpSpPr>
        <p:sp>
          <p:nvSpPr>
            <p:cNvPr id="66884" name="Rectangle 43"/>
            <p:cNvSpPr>
              <a:spLocks noChangeArrowheads="1"/>
            </p:cNvSpPr>
            <p:nvPr/>
          </p:nvSpPr>
          <p:spPr bwMode="auto">
            <a:xfrm>
              <a:off x="1098455" y="2350456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885" name="Rectangle 42"/>
            <p:cNvSpPr>
              <a:spLocks noChangeArrowheads="1"/>
            </p:cNvSpPr>
            <p:nvPr/>
          </p:nvSpPr>
          <p:spPr bwMode="auto">
            <a:xfrm>
              <a:off x="1098455" y="1454019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rot="10800000" flipH="1">
            <a:off x="2616200" y="155575"/>
            <a:ext cx="44704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09663" y="1992313"/>
            <a:ext cx="7429500" cy="603250"/>
            <a:chOff x="5281613" y="5646738"/>
            <a:chExt cx="1438276" cy="628649"/>
          </a:xfrm>
        </p:grpSpPr>
        <p:sp>
          <p:nvSpPr>
            <p:cNvPr id="66786" name="Line 9"/>
            <p:cNvSpPr>
              <a:spLocks noChangeShapeType="1"/>
            </p:cNvSpPr>
            <p:nvPr/>
          </p:nvSpPr>
          <p:spPr bwMode="auto">
            <a:xfrm flipV="1">
              <a:off x="5281613" y="5940425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7" name="Line 10"/>
            <p:cNvSpPr>
              <a:spLocks noChangeShapeType="1"/>
            </p:cNvSpPr>
            <p:nvPr/>
          </p:nvSpPr>
          <p:spPr bwMode="auto">
            <a:xfrm flipV="1">
              <a:off x="5295901" y="59213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8" name="Line 11"/>
            <p:cNvSpPr>
              <a:spLocks noChangeShapeType="1"/>
            </p:cNvSpPr>
            <p:nvPr/>
          </p:nvSpPr>
          <p:spPr bwMode="auto">
            <a:xfrm flipV="1">
              <a:off x="5310188" y="5900738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9" name="Line 12"/>
            <p:cNvSpPr>
              <a:spLocks noChangeShapeType="1"/>
            </p:cNvSpPr>
            <p:nvPr/>
          </p:nvSpPr>
          <p:spPr bwMode="auto">
            <a:xfrm flipV="1">
              <a:off x="5324476" y="58816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0" name="Line 13"/>
            <p:cNvSpPr>
              <a:spLocks noChangeShapeType="1"/>
            </p:cNvSpPr>
            <p:nvPr/>
          </p:nvSpPr>
          <p:spPr bwMode="auto">
            <a:xfrm flipV="1">
              <a:off x="5338763" y="5862638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1" name="Line 14"/>
            <p:cNvSpPr>
              <a:spLocks noChangeShapeType="1"/>
            </p:cNvSpPr>
            <p:nvPr/>
          </p:nvSpPr>
          <p:spPr bwMode="auto">
            <a:xfrm flipV="1">
              <a:off x="5354638" y="58451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2" name="Line 15"/>
            <p:cNvSpPr>
              <a:spLocks noChangeShapeType="1"/>
            </p:cNvSpPr>
            <p:nvPr/>
          </p:nvSpPr>
          <p:spPr bwMode="auto">
            <a:xfrm flipV="1">
              <a:off x="5368926" y="58261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3" name="Line 16"/>
            <p:cNvSpPr>
              <a:spLocks noChangeShapeType="1"/>
            </p:cNvSpPr>
            <p:nvPr/>
          </p:nvSpPr>
          <p:spPr bwMode="auto">
            <a:xfrm flipV="1">
              <a:off x="5383213" y="5808663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4" name="Line 17"/>
            <p:cNvSpPr>
              <a:spLocks noChangeShapeType="1"/>
            </p:cNvSpPr>
            <p:nvPr/>
          </p:nvSpPr>
          <p:spPr bwMode="auto">
            <a:xfrm flipV="1">
              <a:off x="5397501" y="57912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5" name="Line 18"/>
            <p:cNvSpPr>
              <a:spLocks noChangeShapeType="1"/>
            </p:cNvSpPr>
            <p:nvPr/>
          </p:nvSpPr>
          <p:spPr bwMode="auto">
            <a:xfrm flipV="1">
              <a:off x="5413376" y="57753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6" name="Line 19"/>
            <p:cNvSpPr>
              <a:spLocks noChangeShapeType="1"/>
            </p:cNvSpPr>
            <p:nvPr/>
          </p:nvSpPr>
          <p:spPr bwMode="auto">
            <a:xfrm flipV="1">
              <a:off x="5427663" y="575945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7" name="Line 20"/>
            <p:cNvSpPr>
              <a:spLocks noChangeShapeType="1"/>
            </p:cNvSpPr>
            <p:nvPr/>
          </p:nvSpPr>
          <p:spPr bwMode="auto">
            <a:xfrm flipV="1">
              <a:off x="5441951" y="57451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8" name="Line 21"/>
            <p:cNvSpPr>
              <a:spLocks noChangeShapeType="1"/>
            </p:cNvSpPr>
            <p:nvPr/>
          </p:nvSpPr>
          <p:spPr bwMode="auto">
            <a:xfrm flipV="1">
              <a:off x="5457826" y="57308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9" name="Line 22"/>
            <p:cNvSpPr>
              <a:spLocks noChangeShapeType="1"/>
            </p:cNvSpPr>
            <p:nvPr/>
          </p:nvSpPr>
          <p:spPr bwMode="auto">
            <a:xfrm flipV="1">
              <a:off x="5472113" y="57181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0" name="Line 23"/>
            <p:cNvSpPr>
              <a:spLocks noChangeShapeType="1"/>
            </p:cNvSpPr>
            <p:nvPr/>
          </p:nvSpPr>
          <p:spPr bwMode="auto">
            <a:xfrm flipV="1">
              <a:off x="5486401" y="57054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1" name="Line 24"/>
            <p:cNvSpPr>
              <a:spLocks noChangeShapeType="1"/>
            </p:cNvSpPr>
            <p:nvPr/>
          </p:nvSpPr>
          <p:spPr bwMode="auto">
            <a:xfrm flipV="1">
              <a:off x="5500688" y="56943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2" name="Line 25"/>
            <p:cNvSpPr>
              <a:spLocks noChangeShapeType="1"/>
            </p:cNvSpPr>
            <p:nvPr/>
          </p:nvSpPr>
          <p:spPr bwMode="auto">
            <a:xfrm flipV="1">
              <a:off x="5514976" y="5684838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3" name="Line 26"/>
            <p:cNvSpPr>
              <a:spLocks noChangeShapeType="1"/>
            </p:cNvSpPr>
            <p:nvPr/>
          </p:nvSpPr>
          <p:spPr bwMode="auto">
            <a:xfrm flipV="1">
              <a:off x="5530851" y="5675313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4" name="Line 27"/>
            <p:cNvSpPr>
              <a:spLocks noChangeShapeType="1"/>
            </p:cNvSpPr>
            <p:nvPr/>
          </p:nvSpPr>
          <p:spPr bwMode="auto">
            <a:xfrm flipV="1">
              <a:off x="5545138" y="566737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5" name="Line 28"/>
            <p:cNvSpPr>
              <a:spLocks noChangeShapeType="1"/>
            </p:cNvSpPr>
            <p:nvPr/>
          </p:nvSpPr>
          <p:spPr bwMode="auto">
            <a:xfrm flipV="1">
              <a:off x="5559426" y="5661025"/>
              <a:ext cx="15875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6" name="Line 29"/>
            <p:cNvSpPr>
              <a:spLocks noChangeShapeType="1"/>
            </p:cNvSpPr>
            <p:nvPr/>
          </p:nvSpPr>
          <p:spPr bwMode="auto">
            <a:xfrm flipV="1">
              <a:off x="5575301" y="5656263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7" name="Line 30"/>
            <p:cNvSpPr>
              <a:spLocks noChangeShapeType="1"/>
            </p:cNvSpPr>
            <p:nvPr/>
          </p:nvSpPr>
          <p:spPr bwMode="auto">
            <a:xfrm flipV="1">
              <a:off x="5589588" y="5651500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8" name="Line 31"/>
            <p:cNvSpPr>
              <a:spLocks noChangeShapeType="1"/>
            </p:cNvSpPr>
            <p:nvPr/>
          </p:nvSpPr>
          <p:spPr bwMode="auto">
            <a:xfrm flipV="1">
              <a:off x="5603876" y="56499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9" name="Line 32"/>
            <p:cNvSpPr>
              <a:spLocks noChangeShapeType="1"/>
            </p:cNvSpPr>
            <p:nvPr/>
          </p:nvSpPr>
          <p:spPr bwMode="auto">
            <a:xfrm flipV="1">
              <a:off x="5618163" y="5648325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0" name="Line 33"/>
            <p:cNvSpPr>
              <a:spLocks noChangeShapeType="1"/>
            </p:cNvSpPr>
            <p:nvPr/>
          </p:nvSpPr>
          <p:spPr bwMode="auto">
            <a:xfrm flipV="1">
              <a:off x="5634038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1" name="Line 34"/>
            <p:cNvSpPr>
              <a:spLocks noChangeShapeType="1"/>
            </p:cNvSpPr>
            <p:nvPr/>
          </p:nvSpPr>
          <p:spPr bwMode="auto">
            <a:xfrm>
              <a:off x="5648326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2" name="Line 35"/>
            <p:cNvSpPr>
              <a:spLocks noChangeShapeType="1"/>
            </p:cNvSpPr>
            <p:nvPr/>
          </p:nvSpPr>
          <p:spPr bwMode="auto">
            <a:xfrm>
              <a:off x="5662613" y="5648325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3" name="Line 36"/>
            <p:cNvSpPr>
              <a:spLocks noChangeShapeType="1"/>
            </p:cNvSpPr>
            <p:nvPr/>
          </p:nvSpPr>
          <p:spPr bwMode="auto">
            <a:xfrm>
              <a:off x="5676901" y="56499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4" name="Line 37"/>
            <p:cNvSpPr>
              <a:spLocks noChangeShapeType="1"/>
            </p:cNvSpPr>
            <p:nvPr/>
          </p:nvSpPr>
          <p:spPr bwMode="auto">
            <a:xfrm>
              <a:off x="5692776" y="56546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5" name="Line 38"/>
            <p:cNvSpPr>
              <a:spLocks noChangeShapeType="1"/>
            </p:cNvSpPr>
            <p:nvPr/>
          </p:nvSpPr>
          <p:spPr bwMode="auto">
            <a:xfrm>
              <a:off x="5707063" y="5659438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6" name="Line 39"/>
            <p:cNvSpPr>
              <a:spLocks noChangeShapeType="1"/>
            </p:cNvSpPr>
            <p:nvPr/>
          </p:nvSpPr>
          <p:spPr bwMode="auto">
            <a:xfrm>
              <a:off x="5721351" y="566420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7" name="Line 40"/>
            <p:cNvSpPr>
              <a:spLocks noChangeShapeType="1"/>
            </p:cNvSpPr>
            <p:nvPr/>
          </p:nvSpPr>
          <p:spPr bwMode="auto">
            <a:xfrm>
              <a:off x="5735638" y="567213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8" name="Line 41"/>
            <p:cNvSpPr>
              <a:spLocks noChangeShapeType="1"/>
            </p:cNvSpPr>
            <p:nvPr/>
          </p:nvSpPr>
          <p:spPr bwMode="auto">
            <a:xfrm>
              <a:off x="5751513" y="5680075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9" name="Line 42"/>
            <p:cNvSpPr>
              <a:spLocks noChangeShapeType="1"/>
            </p:cNvSpPr>
            <p:nvPr/>
          </p:nvSpPr>
          <p:spPr bwMode="auto">
            <a:xfrm>
              <a:off x="5765801" y="5689600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0" name="Line 43"/>
            <p:cNvSpPr>
              <a:spLocks noChangeShapeType="1"/>
            </p:cNvSpPr>
            <p:nvPr/>
          </p:nvSpPr>
          <p:spPr bwMode="auto">
            <a:xfrm>
              <a:off x="5780088" y="56991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1" name="Line 44"/>
            <p:cNvSpPr>
              <a:spLocks noChangeShapeType="1"/>
            </p:cNvSpPr>
            <p:nvPr/>
          </p:nvSpPr>
          <p:spPr bwMode="auto">
            <a:xfrm>
              <a:off x="5794376" y="5711825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2" name="Line 45"/>
            <p:cNvSpPr>
              <a:spLocks noChangeShapeType="1"/>
            </p:cNvSpPr>
            <p:nvPr/>
          </p:nvSpPr>
          <p:spPr bwMode="auto">
            <a:xfrm>
              <a:off x="5810251" y="57245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3" name="Line 46"/>
            <p:cNvSpPr>
              <a:spLocks noChangeShapeType="1"/>
            </p:cNvSpPr>
            <p:nvPr/>
          </p:nvSpPr>
          <p:spPr bwMode="auto">
            <a:xfrm>
              <a:off x="5824538" y="573722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4" name="Line 47"/>
            <p:cNvSpPr>
              <a:spLocks noChangeShapeType="1"/>
            </p:cNvSpPr>
            <p:nvPr/>
          </p:nvSpPr>
          <p:spPr bwMode="auto">
            <a:xfrm>
              <a:off x="5838826" y="575151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5" name="Line 48"/>
            <p:cNvSpPr>
              <a:spLocks noChangeShapeType="1"/>
            </p:cNvSpPr>
            <p:nvPr/>
          </p:nvSpPr>
          <p:spPr bwMode="auto">
            <a:xfrm>
              <a:off x="5853113" y="5767388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6" name="Line 49"/>
            <p:cNvSpPr>
              <a:spLocks noChangeShapeType="1"/>
            </p:cNvSpPr>
            <p:nvPr/>
          </p:nvSpPr>
          <p:spPr bwMode="auto">
            <a:xfrm>
              <a:off x="5868988" y="57832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7" name="Line 50"/>
            <p:cNvSpPr>
              <a:spLocks noChangeShapeType="1"/>
            </p:cNvSpPr>
            <p:nvPr/>
          </p:nvSpPr>
          <p:spPr bwMode="auto">
            <a:xfrm>
              <a:off x="5883276" y="57991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8" name="Line 51"/>
            <p:cNvSpPr>
              <a:spLocks noChangeShapeType="1"/>
            </p:cNvSpPr>
            <p:nvPr/>
          </p:nvSpPr>
          <p:spPr bwMode="auto">
            <a:xfrm>
              <a:off x="5897563" y="581660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9" name="Line 52"/>
            <p:cNvSpPr>
              <a:spLocks noChangeShapeType="1"/>
            </p:cNvSpPr>
            <p:nvPr/>
          </p:nvSpPr>
          <p:spPr bwMode="auto">
            <a:xfrm>
              <a:off x="5911851" y="5834063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0" name="Line 53"/>
            <p:cNvSpPr>
              <a:spLocks noChangeShapeType="1"/>
            </p:cNvSpPr>
            <p:nvPr/>
          </p:nvSpPr>
          <p:spPr bwMode="auto">
            <a:xfrm>
              <a:off x="5927726" y="58531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1" name="Line 54"/>
            <p:cNvSpPr>
              <a:spLocks noChangeShapeType="1"/>
            </p:cNvSpPr>
            <p:nvPr/>
          </p:nvSpPr>
          <p:spPr bwMode="auto">
            <a:xfrm>
              <a:off x="5942013" y="587216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2" name="Line 55"/>
            <p:cNvSpPr>
              <a:spLocks noChangeShapeType="1"/>
            </p:cNvSpPr>
            <p:nvPr/>
          </p:nvSpPr>
          <p:spPr bwMode="auto">
            <a:xfrm>
              <a:off x="5956301" y="5891213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3" name="Line 56"/>
            <p:cNvSpPr>
              <a:spLocks noChangeShapeType="1"/>
            </p:cNvSpPr>
            <p:nvPr/>
          </p:nvSpPr>
          <p:spPr bwMode="auto">
            <a:xfrm>
              <a:off x="5972176" y="5911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4" name="Line 57"/>
            <p:cNvSpPr>
              <a:spLocks noChangeShapeType="1"/>
            </p:cNvSpPr>
            <p:nvPr/>
          </p:nvSpPr>
          <p:spPr bwMode="auto">
            <a:xfrm>
              <a:off x="5986463" y="59309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5" name="Line 58"/>
            <p:cNvSpPr>
              <a:spLocks noChangeShapeType="1"/>
            </p:cNvSpPr>
            <p:nvPr/>
          </p:nvSpPr>
          <p:spPr bwMode="auto">
            <a:xfrm>
              <a:off x="6000751" y="5949950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6" name="Line 59"/>
            <p:cNvSpPr>
              <a:spLocks noChangeShapeType="1"/>
            </p:cNvSpPr>
            <p:nvPr/>
          </p:nvSpPr>
          <p:spPr bwMode="auto">
            <a:xfrm>
              <a:off x="6015038" y="59705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7" name="Line 60"/>
            <p:cNvSpPr>
              <a:spLocks noChangeShapeType="1"/>
            </p:cNvSpPr>
            <p:nvPr/>
          </p:nvSpPr>
          <p:spPr bwMode="auto">
            <a:xfrm>
              <a:off x="6029326" y="5989638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8" name="Line 61"/>
            <p:cNvSpPr>
              <a:spLocks noChangeShapeType="1"/>
            </p:cNvSpPr>
            <p:nvPr/>
          </p:nvSpPr>
          <p:spPr bwMode="auto">
            <a:xfrm>
              <a:off x="6045201" y="60102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9" name="Line 62"/>
            <p:cNvSpPr>
              <a:spLocks noChangeShapeType="1"/>
            </p:cNvSpPr>
            <p:nvPr/>
          </p:nvSpPr>
          <p:spPr bwMode="auto">
            <a:xfrm>
              <a:off x="6059488" y="60293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0" name="Line 63"/>
            <p:cNvSpPr>
              <a:spLocks noChangeShapeType="1"/>
            </p:cNvSpPr>
            <p:nvPr/>
          </p:nvSpPr>
          <p:spPr bwMode="auto">
            <a:xfrm>
              <a:off x="6073776" y="6048375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1" name="Line 64"/>
            <p:cNvSpPr>
              <a:spLocks noChangeShapeType="1"/>
            </p:cNvSpPr>
            <p:nvPr/>
          </p:nvSpPr>
          <p:spPr bwMode="auto">
            <a:xfrm>
              <a:off x="6089651" y="60674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2" name="Line 65"/>
            <p:cNvSpPr>
              <a:spLocks noChangeShapeType="1"/>
            </p:cNvSpPr>
            <p:nvPr/>
          </p:nvSpPr>
          <p:spPr bwMode="auto">
            <a:xfrm>
              <a:off x="6103938" y="60864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3" name="Line 66"/>
            <p:cNvSpPr>
              <a:spLocks noChangeShapeType="1"/>
            </p:cNvSpPr>
            <p:nvPr/>
          </p:nvSpPr>
          <p:spPr bwMode="auto">
            <a:xfrm>
              <a:off x="6118226" y="61039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4" name="Line 67"/>
            <p:cNvSpPr>
              <a:spLocks noChangeShapeType="1"/>
            </p:cNvSpPr>
            <p:nvPr/>
          </p:nvSpPr>
          <p:spPr bwMode="auto">
            <a:xfrm>
              <a:off x="6132513" y="61214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5" name="Line 68"/>
            <p:cNvSpPr>
              <a:spLocks noChangeShapeType="1"/>
            </p:cNvSpPr>
            <p:nvPr/>
          </p:nvSpPr>
          <p:spPr bwMode="auto">
            <a:xfrm>
              <a:off x="6148388" y="61388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6" name="Line 69"/>
            <p:cNvSpPr>
              <a:spLocks noChangeShapeType="1"/>
            </p:cNvSpPr>
            <p:nvPr/>
          </p:nvSpPr>
          <p:spPr bwMode="auto">
            <a:xfrm>
              <a:off x="6162676" y="6154738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7" name="Line 70"/>
            <p:cNvSpPr>
              <a:spLocks noChangeShapeType="1"/>
            </p:cNvSpPr>
            <p:nvPr/>
          </p:nvSpPr>
          <p:spPr bwMode="auto">
            <a:xfrm>
              <a:off x="6176963" y="61690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8" name="Line 71"/>
            <p:cNvSpPr>
              <a:spLocks noChangeShapeType="1"/>
            </p:cNvSpPr>
            <p:nvPr/>
          </p:nvSpPr>
          <p:spPr bwMode="auto">
            <a:xfrm>
              <a:off x="6191251" y="618490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9" name="Line 72"/>
            <p:cNvSpPr>
              <a:spLocks noChangeShapeType="1"/>
            </p:cNvSpPr>
            <p:nvPr/>
          </p:nvSpPr>
          <p:spPr bwMode="auto">
            <a:xfrm>
              <a:off x="6205538" y="6197600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0" name="Line 73"/>
            <p:cNvSpPr>
              <a:spLocks noChangeShapeType="1"/>
            </p:cNvSpPr>
            <p:nvPr/>
          </p:nvSpPr>
          <p:spPr bwMode="auto">
            <a:xfrm>
              <a:off x="6221413" y="621030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1" name="Line 74"/>
            <p:cNvSpPr>
              <a:spLocks noChangeShapeType="1"/>
            </p:cNvSpPr>
            <p:nvPr/>
          </p:nvSpPr>
          <p:spPr bwMode="auto">
            <a:xfrm>
              <a:off x="6235701" y="622141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2" name="Line 75"/>
            <p:cNvSpPr>
              <a:spLocks noChangeShapeType="1"/>
            </p:cNvSpPr>
            <p:nvPr/>
          </p:nvSpPr>
          <p:spPr bwMode="auto">
            <a:xfrm>
              <a:off x="6249988" y="6232525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3" name="Line 76"/>
            <p:cNvSpPr>
              <a:spLocks noChangeShapeType="1"/>
            </p:cNvSpPr>
            <p:nvPr/>
          </p:nvSpPr>
          <p:spPr bwMode="auto">
            <a:xfrm>
              <a:off x="6265863" y="624205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4" name="Line 77"/>
            <p:cNvSpPr>
              <a:spLocks noChangeShapeType="1"/>
            </p:cNvSpPr>
            <p:nvPr/>
          </p:nvSpPr>
          <p:spPr bwMode="auto">
            <a:xfrm>
              <a:off x="6280151" y="624998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5" name="Line 78"/>
            <p:cNvSpPr>
              <a:spLocks noChangeShapeType="1"/>
            </p:cNvSpPr>
            <p:nvPr/>
          </p:nvSpPr>
          <p:spPr bwMode="auto">
            <a:xfrm>
              <a:off x="6294438" y="625633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6" name="Line 79"/>
            <p:cNvSpPr>
              <a:spLocks noChangeShapeType="1"/>
            </p:cNvSpPr>
            <p:nvPr/>
          </p:nvSpPr>
          <p:spPr bwMode="auto">
            <a:xfrm>
              <a:off x="6308726" y="6262688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7" name="Line 80"/>
            <p:cNvSpPr>
              <a:spLocks noChangeShapeType="1"/>
            </p:cNvSpPr>
            <p:nvPr/>
          </p:nvSpPr>
          <p:spPr bwMode="auto">
            <a:xfrm>
              <a:off x="6324601" y="6267450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8" name="Line 81"/>
            <p:cNvSpPr>
              <a:spLocks noChangeShapeType="1"/>
            </p:cNvSpPr>
            <p:nvPr/>
          </p:nvSpPr>
          <p:spPr bwMode="auto">
            <a:xfrm>
              <a:off x="6338888" y="6270625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9" name="Line 82"/>
            <p:cNvSpPr>
              <a:spLocks noChangeShapeType="1"/>
            </p:cNvSpPr>
            <p:nvPr/>
          </p:nvSpPr>
          <p:spPr bwMode="auto">
            <a:xfrm>
              <a:off x="6353176" y="6273800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0" name="Line 83"/>
            <p:cNvSpPr>
              <a:spLocks noChangeShapeType="1"/>
            </p:cNvSpPr>
            <p:nvPr/>
          </p:nvSpPr>
          <p:spPr bwMode="auto">
            <a:xfrm flipV="1">
              <a:off x="6367463" y="6273800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1" name="Line 84"/>
            <p:cNvSpPr>
              <a:spLocks noChangeShapeType="1"/>
            </p:cNvSpPr>
            <p:nvPr/>
          </p:nvSpPr>
          <p:spPr bwMode="auto">
            <a:xfrm flipV="1">
              <a:off x="6383338" y="62722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2" name="Line 85"/>
            <p:cNvSpPr>
              <a:spLocks noChangeShapeType="1"/>
            </p:cNvSpPr>
            <p:nvPr/>
          </p:nvSpPr>
          <p:spPr bwMode="auto">
            <a:xfrm flipV="1">
              <a:off x="6397626" y="6269038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3" name="Line 86"/>
            <p:cNvSpPr>
              <a:spLocks noChangeShapeType="1"/>
            </p:cNvSpPr>
            <p:nvPr/>
          </p:nvSpPr>
          <p:spPr bwMode="auto">
            <a:xfrm flipV="1">
              <a:off x="6411913" y="62642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4" name="Line 87"/>
            <p:cNvSpPr>
              <a:spLocks noChangeShapeType="1"/>
            </p:cNvSpPr>
            <p:nvPr/>
          </p:nvSpPr>
          <p:spPr bwMode="auto">
            <a:xfrm flipV="1">
              <a:off x="6426201" y="62595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5" name="Line 88"/>
            <p:cNvSpPr>
              <a:spLocks noChangeShapeType="1"/>
            </p:cNvSpPr>
            <p:nvPr/>
          </p:nvSpPr>
          <p:spPr bwMode="auto">
            <a:xfrm flipV="1">
              <a:off x="6442076" y="6253163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6" name="Line 89"/>
            <p:cNvSpPr>
              <a:spLocks noChangeShapeType="1"/>
            </p:cNvSpPr>
            <p:nvPr/>
          </p:nvSpPr>
          <p:spPr bwMode="auto">
            <a:xfrm flipV="1">
              <a:off x="6456363" y="624522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7" name="Line 90"/>
            <p:cNvSpPr>
              <a:spLocks noChangeShapeType="1"/>
            </p:cNvSpPr>
            <p:nvPr/>
          </p:nvSpPr>
          <p:spPr bwMode="auto">
            <a:xfrm flipV="1">
              <a:off x="6470651" y="623728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8" name="Line 91"/>
            <p:cNvSpPr>
              <a:spLocks noChangeShapeType="1"/>
            </p:cNvSpPr>
            <p:nvPr/>
          </p:nvSpPr>
          <p:spPr bwMode="auto">
            <a:xfrm flipV="1">
              <a:off x="6486526" y="6226175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9" name="Line 92"/>
            <p:cNvSpPr>
              <a:spLocks noChangeShapeType="1"/>
            </p:cNvSpPr>
            <p:nvPr/>
          </p:nvSpPr>
          <p:spPr bwMode="auto">
            <a:xfrm flipV="1">
              <a:off x="6500813" y="62150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0" name="Line 93"/>
            <p:cNvSpPr>
              <a:spLocks noChangeShapeType="1"/>
            </p:cNvSpPr>
            <p:nvPr/>
          </p:nvSpPr>
          <p:spPr bwMode="auto">
            <a:xfrm flipV="1">
              <a:off x="6515101" y="620395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1" name="Line 94"/>
            <p:cNvSpPr>
              <a:spLocks noChangeShapeType="1"/>
            </p:cNvSpPr>
            <p:nvPr/>
          </p:nvSpPr>
          <p:spPr bwMode="auto">
            <a:xfrm flipV="1">
              <a:off x="6529388" y="619125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2" name="Line 95"/>
            <p:cNvSpPr>
              <a:spLocks noChangeShapeType="1"/>
            </p:cNvSpPr>
            <p:nvPr/>
          </p:nvSpPr>
          <p:spPr bwMode="auto">
            <a:xfrm flipV="1">
              <a:off x="6543676" y="61769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3" name="Line 96"/>
            <p:cNvSpPr>
              <a:spLocks noChangeShapeType="1"/>
            </p:cNvSpPr>
            <p:nvPr/>
          </p:nvSpPr>
          <p:spPr bwMode="auto">
            <a:xfrm flipV="1">
              <a:off x="6559551" y="61626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4" name="Line 97"/>
            <p:cNvSpPr>
              <a:spLocks noChangeShapeType="1"/>
            </p:cNvSpPr>
            <p:nvPr/>
          </p:nvSpPr>
          <p:spPr bwMode="auto">
            <a:xfrm flipV="1">
              <a:off x="6573838" y="614680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5" name="Line 98"/>
            <p:cNvSpPr>
              <a:spLocks noChangeShapeType="1"/>
            </p:cNvSpPr>
            <p:nvPr/>
          </p:nvSpPr>
          <p:spPr bwMode="auto">
            <a:xfrm flipV="1">
              <a:off x="6588126" y="61293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6" name="Line 99"/>
            <p:cNvSpPr>
              <a:spLocks noChangeShapeType="1"/>
            </p:cNvSpPr>
            <p:nvPr/>
          </p:nvSpPr>
          <p:spPr bwMode="auto">
            <a:xfrm flipV="1">
              <a:off x="6602413" y="6113463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7" name="Line 100"/>
            <p:cNvSpPr>
              <a:spLocks noChangeShapeType="1"/>
            </p:cNvSpPr>
            <p:nvPr/>
          </p:nvSpPr>
          <p:spPr bwMode="auto">
            <a:xfrm flipV="1">
              <a:off x="6618288" y="60944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8" name="Line 101"/>
            <p:cNvSpPr>
              <a:spLocks noChangeShapeType="1"/>
            </p:cNvSpPr>
            <p:nvPr/>
          </p:nvSpPr>
          <p:spPr bwMode="auto">
            <a:xfrm flipV="1">
              <a:off x="6632576" y="607695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9" name="Line 102"/>
            <p:cNvSpPr>
              <a:spLocks noChangeShapeType="1"/>
            </p:cNvSpPr>
            <p:nvPr/>
          </p:nvSpPr>
          <p:spPr bwMode="auto">
            <a:xfrm flipV="1">
              <a:off x="6646863" y="6057900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80" name="Line 103"/>
            <p:cNvSpPr>
              <a:spLocks noChangeShapeType="1"/>
            </p:cNvSpPr>
            <p:nvPr/>
          </p:nvSpPr>
          <p:spPr bwMode="auto">
            <a:xfrm flipV="1">
              <a:off x="6662738" y="6038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81" name="Line 104"/>
            <p:cNvSpPr>
              <a:spLocks noChangeShapeType="1"/>
            </p:cNvSpPr>
            <p:nvPr/>
          </p:nvSpPr>
          <p:spPr bwMode="auto">
            <a:xfrm flipV="1">
              <a:off x="6677026" y="60198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82" name="Line 105"/>
            <p:cNvSpPr>
              <a:spLocks noChangeShapeType="1"/>
            </p:cNvSpPr>
            <p:nvPr/>
          </p:nvSpPr>
          <p:spPr bwMode="auto">
            <a:xfrm flipV="1">
              <a:off x="6691313" y="60007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83" name="Line 106"/>
            <p:cNvSpPr>
              <a:spLocks noChangeShapeType="1"/>
            </p:cNvSpPr>
            <p:nvPr/>
          </p:nvSpPr>
          <p:spPr bwMode="auto">
            <a:xfrm flipV="1">
              <a:off x="6705601" y="5980113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1404938" y="3576638"/>
            <a:ext cx="4619625" cy="652462"/>
            <a:chOff x="5281613" y="5646738"/>
            <a:chExt cx="1438276" cy="628649"/>
          </a:xfrm>
        </p:grpSpPr>
        <p:sp>
          <p:nvSpPr>
            <p:cNvPr id="66688" name="Line 9"/>
            <p:cNvSpPr>
              <a:spLocks noChangeShapeType="1"/>
            </p:cNvSpPr>
            <p:nvPr/>
          </p:nvSpPr>
          <p:spPr bwMode="auto">
            <a:xfrm flipV="1">
              <a:off x="5281613" y="5940425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9" name="Line 10"/>
            <p:cNvSpPr>
              <a:spLocks noChangeShapeType="1"/>
            </p:cNvSpPr>
            <p:nvPr/>
          </p:nvSpPr>
          <p:spPr bwMode="auto">
            <a:xfrm flipV="1">
              <a:off x="5295901" y="59213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0" name="Line 11"/>
            <p:cNvSpPr>
              <a:spLocks noChangeShapeType="1"/>
            </p:cNvSpPr>
            <p:nvPr/>
          </p:nvSpPr>
          <p:spPr bwMode="auto">
            <a:xfrm flipV="1">
              <a:off x="5310188" y="5900738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1" name="Line 12"/>
            <p:cNvSpPr>
              <a:spLocks noChangeShapeType="1"/>
            </p:cNvSpPr>
            <p:nvPr/>
          </p:nvSpPr>
          <p:spPr bwMode="auto">
            <a:xfrm flipV="1">
              <a:off x="5324476" y="58816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2" name="Line 13"/>
            <p:cNvSpPr>
              <a:spLocks noChangeShapeType="1"/>
            </p:cNvSpPr>
            <p:nvPr/>
          </p:nvSpPr>
          <p:spPr bwMode="auto">
            <a:xfrm flipV="1">
              <a:off x="5338763" y="5862638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3" name="Line 14"/>
            <p:cNvSpPr>
              <a:spLocks noChangeShapeType="1"/>
            </p:cNvSpPr>
            <p:nvPr/>
          </p:nvSpPr>
          <p:spPr bwMode="auto">
            <a:xfrm flipV="1">
              <a:off x="5354638" y="58451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4" name="Line 15"/>
            <p:cNvSpPr>
              <a:spLocks noChangeShapeType="1"/>
            </p:cNvSpPr>
            <p:nvPr/>
          </p:nvSpPr>
          <p:spPr bwMode="auto">
            <a:xfrm flipV="1">
              <a:off x="5368926" y="58261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5" name="Line 16"/>
            <p:cNvSpPr>
              <a:spLocks noChangeShapeType="1"/>
            </p:cNvSpPr>
            <p:nvPr/>
          </p:nvSpPr>
          <p:spPr bwMode="auto">
            <a:xfrm flipV="1">
              <a:off x="5383213" y="5808663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6" name="Line 17"/>
            <p:cNvSpPr>
              <a:spLocks noChangeShapeType="1"/>
            </p:cNvSpPr>
            <p:nvPr/>
          </p:nvSpPr>
          <p:spPr bwMode="auto">
            <a:xfrm flipV="1">
              <a:off x="5397501" y="57912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7" name="Line 18"/>
            <p:cNvSpPr>
              <a:spLocks noChangeShapeType="1"/>
            </p:cNvSpPr>
            <p:nvPr/>
          </p:nvSpPr>
          <p:spPr bwMode="auto">
            <a:xfrm flipV="1">
              <a:off x="5413376" y="57753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8" name="Line 19"/>
            <p:cNvSpPr>
              <a:spLocks noChangeShapeType="1"/>
            </p:cNvSpPr>
            <p:nvPr/>
          </p:nvSpPr>
          <p:spPr bwMode="auto">
            <a:xfrm flipV="1">
              <a:off x="5427663" y="575945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9" name="Line 20"/>
            <p:cNvSpPr>
              <a:spLocks noChangeShapeType="1"/>
            </p:cNvSpPr>
            <p:nvPr/>
          </p:nvSpPr>
          <p:spPr bwMode="auto">
            <a:xfrm flipV="1">
              <a:off x="5441951" y="57451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0" name="Line 21"/>
            <p:cNvSpPr>
              <a:spLocks noChangeShapeType="1"/>
            </p:cNvSpPr>
            <p:nvPr/>
          </p:nvSpPr>
          <p:spPr bwMode="auto">
            <a:xfrm flipV="1">
              <a:off x="5457826" y="57308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1" name="Line 22"/>
            <p:cNvSpPr>
              <a:spLocks noChangeShapeType="1"/>
            </p:cNvSpPr>
            <p:nvPr/>
          </p:nvSpPr>
          <p:spPr bwMode="auto">
            <a:xfrm flipV="1">
              <a:off x="5472113" y="57181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2" name="Line 23"/>
            <p:cNvSpPr>
              <a:spLocks noChangeShapeType="1"/>
            </p:cNvSpPr>
            <p:nvPr/>
          </p:nvSpPr>
          <p:spPr bwMode="auto">
            <a:xfrm flipV="1">
              <a:off x="5486401" y="57054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3" name="Line 24"/>
            <p:cNvSpPr>
              <a:spLocks noChangeShapeType="1"/>
            </p:cNvSpPr>
            <p:nvPr/>
          </p:nvSpPr>
          <p:spPr bwMode="auto">
            <a:xfrm flipV="1">
              <a:off x="5500688" y="56943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4" name="Line 25"/>
            <p:cNvSpPr>
              <a:spLocks noChangeShapeType="1"/>
            </p:cNvSpPr>
            <p:nvPr/>
          </p:nvSpPr>
          <p:spPr bwMode="auto">
            <a:xfrm flipV="1">
              <a:off x="5514976" y="5684838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5" name="Line 26"/>
            <p:cNvSpPr>
              <a:spLocks noChangeShapeType="1"/>
            </p:cNvSpPr>
            <p:nvPr/>
          </p:nvSpPr>
          <p:spPr bwMode="auto">
            <a:xfrm flipV="1">
              <a:off x="5530851" y="5675313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6" name="Line 27"/>
            <p:cNvSpPr>
              <a:spLocks noChangeShapeType="1"/>
            </p:cNvSpPr>
            <p:nvPr/>
          </p:nvSpPr>
          <p:spPr bwMode="auto">
            <a:xfrm flipV="1">
              <a:off x="5545138" y="566737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7" name="Line 28"/>
            <p:cNvSpPr>
              <a:spLocks noChangeShapeType="1"/>
            </p:cNvSpPr>
            <p:nvPr/>
          </p:nvSpPr>
          <p:spPr bwMode="auto">
            <a:xfrm flipV="1">
              <a:off x="5559426" y="5661025"/>
              <a:ext cx="15875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8" name="Line 29"/>
            <p:cNvSpPr>
              <a:spLocks noChangeShapeType="1"/>
            </p:cNvSpPr>
            <p:nvPr/>
          </p:nvSpPr>
          <p:spPr bwMode="auto">
            <a:xfrm flipV="1">
              <a:off x="5575301" y="5656263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9" name="Line 30"/>
            <p:cNvSpPr>
              <a:spLocks noChangeShapeType="1"/>
            </p:cNvSpPr>
            <p:nvPr/>
          </p:nvSpPr>
          <p:spPr bwMode="auto">
            <a:xfrm flipV="1">
              <a:off x="5589588" y="5651500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0" name="Line 31"/>
            <p:cNvSpPr>
              <a:spLocks noChangeShapeType="1"/>
            </p:cNvSpPr>
            <p:nvPr/>
          </p:nvSpPr>
          <p:spPr bwMode="auto">
            <a:xfrm flipV="1">
              <a:off x="5603876" y="56499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1" name="Line 32"/>
            <p:cNvSpPr>
              <a:spLocks noChangeShapeType="1"/>
            </p:cNvSpPr>
            <p:nvPr/>
          </p:nvSpPr>
          <p:spPr bwMode="auto">
            <a:xfrm flipV="1">
              <a:off x="5618163" y="5648325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2" name="Line 33"/>
            <p:cNvSpPr>
              <a:spLocks noChangeShapeType="1"/>
            </p:cNvSpPr>
            <p:nvPr/>
          </p:nvSpPr>
          <p:spPr bwMode="auto">
            <a:xfrm flipV="1">
              <a:off x="5634038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3" name="Line 34"/>
            <p:cNvSpPr>
              <a:spLocks noChangeShapeType="1"/>
            </p:cNvSpPr>
            <p:nvPr/>
          </p:nvSpPr>
          <p:spPr bwMode="auto">
            <a:xfrm>
              <a:off x="5648326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4" name="Line 35"/>
            <p:cNvSpPr>
              <a:spLocks noChangeShapeType="1"/>
            </p:cNvSpPr>
            <p:nvPr/>
          </p:nvSpPr>
          <p:spPr bwMode="auto">
            <a:xfrm>
              <a:off x="5662613" y="5648325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5" name="Line 36"/>
            <p:cNvSpPr>
              <a:spLocks noChangeShapeType="1"/>
            </p:cNvSpPr>
            <p:nvPr/>
          </p:nvSpPr>
          <p:spPr bwMode="auto">
            <a:xfrm>
              <a:off x="5676901" y="56499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6" name="Line 37"/>
            <p:cNvSpPr>
              <a:spLocks noChangeShapeType="1"/>
            </p:cNvSpPr>
            <p:nvPr/>
          </p:nvSpPr>
          <p:spPr bwMode="auto">
            <a:xfrm>
              <a:off x="5692776" y="56546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7" name="Line 38"/>
            <p:cNvSpPr>
              <a:spLocks noChangeShapeType="1"/>
            </p:cNvSpPr>
            <p:nvPr/>
          </p:nvSpPr>
          <p:spPr bwMode="auto">
            <a:xfrm>
              <a:off x="5707063" y="5659438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8" name="Line 39"/>
            <p:cNvSpPr>
              <a:spLocks noChangeShapeType="1"/>
            </p:cNvSpPr>
            <p:nvPr/>
          </p:nvSpPr>
          <p:spPr bwMode="auto">
            <a:xfrm>
              <a:off x="5721351" y="566420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9" name="Line 40"/>
            <p:cNvSpPr>
              <a:spLocks noChangeShapeType="1"/>
            </p:cNvSpPr>
            <p:nvPr/>
          </p:nvSpPr>
          <p:spPr bwMode="auto">
            <a:xfrm>
              <a:off x="5735638" y="567213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0" name="Line 41"/>
            <p:cNvSpPr>
              <a:spLocks noChangeShapeType="1"/>
            </p:cNvSpPr>
            <p:nvPr/>
          </p:nvSpPr>
          <p:spPr bwMode="auto">
            <a:xfrm>
              <a:off x="5751513" y="5680075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1" name="Line 42"/>
            <p:cNvSpPr>
              <a:spLocks noChangeShapeType="1"/>
            </p:cNvSpPr>
            <p:nvPr/>
          </p:nvSpPr>
          <p:spPr bwMode="auto">
            <a:xfrm>
              <a:off x="5765801" y="5689600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2" name="Line 43"/>
            <p:cNvSpPr>
              <a:spLocks noChangeShapeType="1"/>
            </p:cNvSpPr>
            <p:nvPr/>
          </p:nvSpPr>
          <p:spPr bwMode="auto">
            <a:xfrm>
              <a:off x="5780088" y="56991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3" name="Line 44"/>
            <p:cNvSpPr>
              <a:spLocks noChangeShapeType="1"/>
            </p:cNvSpPr>
            <p:nvPr/>
          </p:nvSpPr>
          <p:spPr bwMode="auto">
            <a:xfrm>
              <a:off x="5794376" y="5711825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4" name="Line 45"/>
            <p:cNvSpPr>
              <a:spLocks noChangeShapeType="1"/>
            </p:cNvSpPr>
            <p:nvPr/>
          </p:nvSpPr>
          <p:spPr bwMode="auto">
            <a:xfrm>
              <a:off x="5810251" y="57245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5" name="Line 46"/>
            <p:cNvSpPr>
              <a:spLocks noChangeShapeType="1"/>
            </p:cNvSpPr>
            <p:nvPr/>
          </p:nvSpPr>
          <p:spPr bwMode="auto">
            <a:xfrm>
              <a:off x="5824538" y="573722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6" name="Line 47"/>
            <p:cNvSpPr>
              <a:spLocks noChangeShapeType="1"/>
            </p:cNvSpPr>
            <p:nvPr/>
          </p:nvSpPr>
          <p:spPr bwMode="auto">
            <a:xfrm>
              <a:off x="5838826" y="575151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7" name="Line 48"/>
            <p:cNvSpPr>
              <a:spLocks noChangeShapeType="1"/>
            </p:cNvSpPr>
            <p:nvPr/>
          </p:nvSpPr>
          <p:spPr bwMode="auto">
            <a:xfrm>
              <a:off x="5853113" y="5767388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8" name="Line 49"/>
            <p:cNvSpPr>
              <a:spLocks noChangeShapeType="1"/>
            </p:cNvSpPr>
            <p:nvPr/>
          </p:nvSpPr>
          <p:spPr bwMode="auto">
            <a:xfrm>
              <a:off x="5868988" y="57832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9" name="Line 50"/>
            <p:cNvSpPr>
              <a:spLocks noChangeShapeType="1"/>
            </p:cNvSpPr>
            <p:nvPr/>
          </p:nvSpPr>
          <p:spPr bwMode="auto">
            <a:xfrm>
              <a:off x="5883276" y="57991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0" name="Line 51"/>
            <p:cNvSpPr>
              <a:spLocks noChangeShapeType="1"/>
            </p:cNvSpPr>
            <p:nvPr/>
          </p:nvSpPr>
          <p:spPr bwMode="auto">
            <a:xfrm>
              <a:off x="5897563" y="581660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1" name="Line 52"/>
            <p:cNvSpPr>
              <a:spLocks noChangeShapeType="1"/>
            </p:cNvSpPr>
            <p:nvPr/>
          </p:nvSpPr>
          <p:spPr bwMode="auto">
            <a:xfrm>
              <a:off x="5911851" y="5834063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2" name="Line 53"/>
            <p:cNvSpPr>
              <a:spLocks noChangeShapeType="1"/>
            </p:cNvSpPr>
            <p:nvPr/>
          </p:nvSpPr>
          <p:spPr bwMode="auto">
            <a:xfrm>
              <a:off x="5927726" y="58531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3" name="Line 54"/>
            <p:cNvSpPr>
              <a:spLocks noChangeShapeType="1"/>
            </p:cNvSpPr>
            <p:nvPr/>
          </p:nvSpPr>
          <p:spPr bwMode="auto">
            <a:xfrm>
              <a:off x="5942013" y="587216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4" name="Line 55"/>
            <p:cNvSpPr>
              <a:spLocks noChangeShapeType="1"/>
            </p:cNvSpPr>
            <p:nvPr/>
          </p:nvSpPr>
          <p:spPr bwMode="auto">
            <a:xfrm>
              <a:off x="5956301" y="5891213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5" name="Line 56"/>
            <p:cNvSpPr>
              <a:spLocks noChangeShapeType="1"/>
            </p:cNvSpPr>
            <p:nvPr/>
          </p:nvSpPr>
          <p:spPr bwMode="auto">
            <a:xfrm>
              <a:off x="5972176" y="5911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6" name="Line 57"/>
            <p:cNvSpPr>
              <a:spLocks noChangeShapeType="1"/>
            </p:cNvSpPr>
            <p:nvPr/>
          </p:nvSpPr>
          <p:spPr bwMode="auto">
            <a:xfrm>
              <a:off x="5986463" y="59309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7" name="Line 58"/>
            <p:cNvSpPr>
              <a:spLocks noChangeShapeType="1"/>
            </p:cNvSpPr>
            <p:nvPr/>
          </p:nvSpPr>
          <p:spPr bwMode="auto">
            <a:xfrm>
              <a:off x="6000751" y="5949950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8" name="Line 59"/>
            <p:cNvSpPr>
              <a:spLocks noChangeShapeType="1"/>
            </p:cNvSpPr>
            <p:nvPr/>
          </p:nvSpPr>
          <p:spPr bwMode="auto">
            <a:xfrm>
              <a:off x="6015038" y="59705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9" name="Line 60"/>
            <p:cNvSpPr>
              <a:spLocks noChangeShapeType="1"/>
            </p:cNvSpPr>
            <p:nvPr/>
          </p:nvSpPr>
          <p:spPr bwMode="auto">
            <a:xfrm>
              <a:off x="6029326" y="5989638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0" name="Line 61"/>
            <p:cNvSpPr>
              <a:spLocks noChangeShapeType="1"/>
            </p:cNvSpPr>
            <p:nvPr/>
          </p:nvSpPr>
          <p:spPr bwMode="auto">
            <a:xfrm>
              <a:off x="6045201" y="60102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1" name="Line 62"/>
            <p:cNvSpPr>
              <a:spLocks noChangeShapeType="1"/>
            </p:cNvSpPr>
            <p:nvPr/>
          </p:nvSpPr>
          <p:spPr bwMode="auto">
            <a:xfrm>
              <a:off x="6059488" y="60293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2" name="Line 63"/>
            <p:cNvSpPr>
              <a:spLocks noChangeShapeType="1"/>
            </p:cNvSpPr>
            <p:nvPr/>
          </p:nvSpPr>
          <p:spPr bwMode="auto">
            <a:xfrm>
              <a:off x="6073776" y="6048375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3" name="Line 64"/>
            <p:cNvSpPr>
              <a:spLocks noChangeShapeType="1"/>
            </p:cNvSpPr>
            <p:nvPr/>
          </p:nvSpPr>
          <p:spPr bwMode="auto">
            <a:xfrm>
              <a:off x="6089651" y="60674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4" name="Line 65"/>
            <p:cNvSpPr>
              <a:spLocks noChangeShapeType="1"/>
            </p:cNvSpPr>
            <p:nvPr/>
          </p:nvSpPr>
          <p:spPr bwMode="auto">
            <a:xfrm>
              <a:off x="6103938" y="60864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5" name="Line 66"/>
            <p:cNvSpPr>
              <a:spLocks noChangeShapeType="1"/>
            </p:cNvSpPr>
            <p:nvPr/>
          </p:nvSpPr>
          <p:spPr bwMode="auto">
            <a:xfrm>
              <a:off x="6118226" y="61039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6" name="Line 67"/>
            <p:cNvSpPr>
              <a:spLocks noChangeShapeType="1"/>
            </p:cNvSpPr>
            <p:nvPr/>
          </p:nvSpPr>
          <p:spPr bwMode="auto">
            <a:xfrm>
              <a:off x="6132513" y="61214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7" name="Line 68"/>
            <p:cNvSpPr>
              <a:spLocks noChangeShapeType="1"/>
            </p:cNvSpPr>
            <p:nvPr/>
          </p:nvSpPr>
          <p:spPr bwMode="auto">
            <a:xfrm>
              <a:off x="6148388" y="61388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8" name="Line 69"/>
            <p:cNvSpPr>
              <a:spLocks noChangeShapeType="1"/>
            </p:cNvSpPr>
            <p:nvPr/>
          </p:nvSpPr>
          <p:spPr bwMode="auto">
            <a:xfrm>
              <a:off x="6162676" y="6154738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9" name="Line 70"/>
            <p:cNvSpPr>
              <a:spLocks noChangeShapeType="1"/>
            </p:cNvSpPr>
            <p:nvPr/>
          </p:nvSpPr>
          <p:spPr bwMode="auto">
            <a:xfrm>
              <a:off x="6176963" y="61690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0" name="Line 71"/>
            <p:cNvSpPr>
              <a:spLocks noChangeShapeType="1"/>
            </p:cNvSpPr>
            <p:nvPr/>
          </p:nvSpPr>
          <p:spPr bwMode="auto">
            <a:xfrm>
              <a:off x="6191251" y="618490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1" name="Line 72"/>
            <p:cNvSpPr>
              <a:spLocks noChangeShapeType="1"/>
            </p:cNvSpPr>
            <p:nvPr/>
          </p:nvSpPr>
          <p:spPr bwMode="auto">
            <a:xfrm>
              <a:off x="6205538" y="6197600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2" name="Line 73"/>
            <p:cNvSpPr>
              <a:spLocks noChangeShapeType="1"/>
            </p:cNvSpPr>
            <p:nvPr/>
          </p:nvSpPr>
          <p:spPr bwMode="auto">
            <a:xfrm>
              <a:off x="6221413" y="621030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3" name="Line 74"/>
            <p:cNvSpPr>
              <a:spLocks noChangeShapeType="1"/>
            </p:cNvSpPr>
            <p:nvPr/>
          </p:nvSpPr>
          <p:spPr bwMode="auto">
            <a:xfrm>
              <a:off x="6235701" y="622141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4" name="Line 75"/>
            <p:cNvSpPr>
              <a:spLocks noChangeShapeType="1"/>
            </p:cNvSpPr>
            <p:nvPr/>
          </p:nvSpPr>
          <p:spPr bwMode="auto">
            <a:xfrm>
              <a:off x="6249988" y="6232525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5" name="Line 76"/>
            <p:cNvSpPr>
              <a:spLocks noChangeShapeType="1"/>
            </p:cNvSpPr>
            <p:nvPr/>
          </p:nvSpPr>
          <p:spPr bwMode="auto">
            <a:xfrm>
              <a:off x="6265863" y="624205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6" name="Line 77"/>
            <p:cNvSpPr>
              <a:spLocks noChangeShapeType="1"/>
            </p:cNvSpPr>
            <p:nvPr/>
          </p:nvSpPr>
          <p:spPr bwMode="auto">
            <a:xfrm>
              <a:off x="6280151" y="624998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7" name="Line 78"/>
            <p:cNvSpPr>
              <a:spLocks noChangeShapeType="1"/>
            </p:cNvSpPr>
            <p:nvPr/>
          </p:nvSpPr>
          <p:spPr bwMode="auto">
            <a:xfrm>
              <a:off x="6294438" y="625633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8" name="Line 79"/>
            <p:cNvSpPr>
              <a:spLocks noChangeShapeType="1"/>
            </p:cNvSpPr>
            <p:nvPr/>
          </p:nvSpPr>
          <p:spPr bwMode="auto">
            <a:xfrm>
              <a:off x="6308726" y="6262688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9" name="Line 80"/>
            <p:cNvSpPr>
              <a:spLocks noChangeShapeType="1"/>
            </p:cNvSpPr>
            <p:nvPr/>
          </p:nvSpPr>
          <p:spPr bwMode="auto">
            <a:xfrm>
              <a:off x="6324601" y="6267450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0" name="Line 81"/>
            <p:cNvSpPr>
              <a:spLocks noChangeShapeType="1"/>
            </p:cNvSpPr>
            <p:nvPr/>
          </p:nvSpPr>
          <p:spPr bwMode="auto">
            <a:xfrm>
              <a:off x="6338888" y="6270625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1" name="Line 82"/>
            <p:cNvSpPr>
              <a:spLocks noChangeShapeType="1"/>
            </p:cNvSpPr>
            <p:nvPr/>
          </p:nvSpPr>
          <p:spPr bwMode="auto">
            <a:xfrm>
              <a:off x="6353176" y="6273800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2" name="Line 83"/>
            <p:cNvSpPr>
              <a:spLocks noChangeShapeType="1"/>
            </p:cNvSpPr>
            <p:nvPr/>
          </p:nvSpPr>
          <p:spPr bwMode="auto">
            <a:xfrm flipV="1">
              <a:off x="6367463" y="6273800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3" name="Line 84"/>
            <p:cNvSpPr>
              <a:spLocks noChangeShapeType="1"/>
            </p:cNvSpPr>
            <p:nvPr/>
          </p:nvSpPr>
          <p:spPr bwMode="auto">
            <a:xfrm flipV="1">
              <a:off x="6383338" y="62722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4" name="Line 85"/>
            <p:cNvSpPr>
              <a:spLocks noChangeShapeType="1"/>
            </p:cNvSpPr>
            <p:nvPr/>
          </p:nvSpPr>
          <p:spPr bwMode="auto">
            <a:xfrm flipV="1">
              <a:off x="6397626" y="6269038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5" name="Line 86"/>
            <p:cNvSpPr>
              <a:spLocks noChangeShapeType="1"/>
            </p:cNvSpPr>
            <p:nvPr/>
          </p:nvSpPr>
          <p:spPr bwMode="auto">
            <a:xfrm flipV="1">
              <a:off x="6411913" y="62642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6" name="Line 87"/>
            <p:cNvSpPr>
              <a:spLocks noChangeShapeType="1"/>
            </p:cNvSpPr>
            <p:nvPr/>
          </p:nvSpPr>
          <p:spPr bwMode="auto">
            <a:xfrm flipV="1">
              <a:off x="6426201" y="62595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7" name="Line 88"/>
            <p:cNvSpPr>
              <a:spLocks noChangeShapeType="1"/>
            </p:cNvSpPr>
            <p:nvPr/>
          </p:nvSpPr>
          <p:spPr bwMode="auto">
            <a:xfrm flipV="1">
              <a:off x="6442076" y="6253163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8" name="Line 89"/>
            <p:cNvSpPr>
              <a:spLocks noChangeShapeType="1"/>
            </p:cNvSpPr>
            <p:nvPr/>
          </p:nvSpPr>
          <p:spPr bwMode="auto">
            <a:xfrm flipV="1">
              <a:off x="6456363" y="624522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9" name="Line 90"/>
            <p:cNvSpPr>
              <a:spLocks noChangeShapeType="1"/>
            </p:cNvSpPr>
            <p:nvPr/>
          </p:nvSpPr>
          <p:spPr bwMode="auto">
            <a:xfrm flipV="1">
              <a:off x="6470651" y="623728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0" name="Line 91"/>
            <p:cNvSpPr>
              <a:spLocks noChangeShapeType="1"/>
            </p:cNvSpPr>
            <p:nvPr/>
          </p:nvSpPr>
          <p:spPr bwMode="auto">
            <a:xfrm flipV="1">
              <a:off x="6486526" y="6226175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1" name="Line 92"/>
            <p:cNvSpPr>
              <a:spLocks noChangeShapeType="1"/>
            </p:cNvSpPr>
            <p:nvPr/>
          </p:nvSpPr>
          <p:spPr bwMode="auto">
            <a:xfrm flipV="1">
              <a:off x="6500813" y="62150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2" name="Line 93"/>
            <p:cNvSpPr>
              <a:spLocks noChangeShapeType="1"/>
            </p:cNvSpPr>
            <p:nvPr/>
          </p:nvSpPr>
          <p:spPr bwMode="auto">
            <a:xfrm flipV="1">
              <a:off x="6515101" y="620395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3" name="Line 94"/>
            <p:cNvSpPr>
              <a:spLocks noChangeShapeType="1"/>
            </p:cNvSpPr>
            <p:nvPr/>
          </p:nvSpPr>
          <p:spPr bwMode="auto">
            <a:xfrm flipV="1">
              <a:off x="6529388" y="619125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4" name="Line 95"/>
            <p:cNvSpPr>
              <a:spLocks noChangeShapeType="1"/>
            </p:cNvSpPr>
            <p:nvPr/>
          </p:nvSpPr>
          <p:spPr bwMode="auto">
            <a:xfrm flipV="1">
              <a:off x="6543676" y="61769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5" name="Line 96"/>
            <p:cNvSpPr>
              <a:spLocks noChangeShapeType="1"/>
            </p:cNvSpPr>
            <p:nvPr/>
          </p:nvSpPr>
          <p:spPr bwMode="auto">
            <a:xfrm flipV="1">
              <a:off x="6559551" y="61626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6" name="Line 97"/>
            <p:cNvSpPr>
              <a:spLocks noChangeShapeType="1"/>
            </p:cNvSpPr>
            <p:nvPr/>
          </p:nvSpPr>
          <p:spPr bwMode="auto">
            <a:xfrm flipV="1">
              <a:off x="6573838" y="614680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7" name="Line 98"/>
            <p:cNvSpPr>
              <a:spLocks noChangeShapeType="1"/>
            </p:cNvSpPr>
            <p:nvPr/>
          </p:nvSpPr>
          <p:spPr bwMode="auto">
            <a:xfrm flipV="1">
              <a:off x="6588126" y="61293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8" name="Line 99"/>
            <p:cNvSpPr>
              <a:spLocks noChangeShapeType="1"/>
            </p:cNvSpPr>
            <p:nvPr/>
          </p:nvSpPr>
          <p:spPr bwMode="auto">
            <a:xfrm flipV="1">
              <a:off x="6602413" y="6113463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9" name="Line 100"/>
            <p:cNvSpPr>
              <a:spLocks noChangeShapeType="1"/>
            </p:cNvSpPr>
            <p:nvPr/>
          </p:nvSpPr>
          <p:spPr bwMode="auto">
            <a:xfrm flipV="1">
              <a:off x="6618288" y="60944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0" name="Line 101"/>
            <p:cNvSpPr>
              <a:spLocks noChangeShapeType="1"/>
            </p:cNvSpPr>
            <p:nvPr/>
          </p:nvSpPr>
          <p:spPr bwMode="auto">
            <a:xfrm flipV="1">
              <a:off x="6632576" y="607695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1" name="Line 102"/>
            <p:cNvSpPr>
              <a:spLocks noChangeShapeType="1"/>
            </p:cNvSpPr>
            <p:nvPr/>
          </p:nvSpPr>
          <p:spPr bwMode="auto">
            <a:xfrm flipV="1">
              <a:off x="6646863" y="6057900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2" name="Line 103"/>
            <p:cNvSpPr>
              <a:spLocks noChangeShapeType="1"/>
            </p:cNvSpPr>
            <p:nvPr/>
          </p:nvSpPr>
          <p:spPr bwMode="auto">
            <a:xfrm flipV="1">
              <a:off x="6662738" y="6038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3" name="Line 104"/>
            <p:cNvSpPr>
              <a:spLocks noChangeShapeType="1"/>
            </p:cNvSpPr>
            <p:nvPr/>
          </p:nvSpPr>
          <p:spPr bwMode="auto">
            <a:xfrm flipV="1">
              <a:off x="6677026" y="60198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4" name="Line 105"/>
            <p:cNvSpPr>
              <a:spLocks noChangeShapeType="1"/>
            </p:cNvSpPr>
            <p:nvPr/>
          </p:nvSpPr>
          <p:spPr bwMode="auto">
            <a:xfrm flipV="1">
              <a:off x="6691313" y="60007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5" name="Line 106"/>
            <p:cNvSpPr>
              <a:spLocks noChangeShapeType="1"/>
            </p:cNvSpPr>
            <p:nvPr/>
          </p:nvSpPr>
          <p:spPr bwMode="auto">
            <a:xfrm flipV="1">
              <a:off x="6705601" y="5980113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211"/>
          <p:cNvGrpSpPr>
            <a:grpSpLocks/>
          </p:cNvGrpSpPr>
          <p:nvPr/>
        </p:nvGrpSpPr>
        <p:grpSpPr bwMode="auto">
          <a:xfrm>
            <a:off x="3608388" y="5100638"/>
            <a:ext cx="2776537" cy="695325"/>
            <a:chOff x="5281613" y="5646738"/>
            <a:chExt cx="1438276" cy="628649"/>
          </a:xfrm>
        </p:grpSpPr>
        <p:sp>
          <p:nvSpPr>
            <p:cNvPr id="66590" name="Line 9"/>
            <p:cNvSpPr>
              <a:spLocks noChangeShapeType="1"/>
            </p:cNvSpPr>
            <p:nvPr/>
          </p:nvSpPr>
          <p:spPr bwMode="auto">
            <a:xfrm flipV="1">
              <a:off x="5281613" y="5940425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1" name="Line 10"/>
            <p:cNvSpPr>
              <a:spLocks noChangeShapeType="1"/>
            </p:cNvSpPr>
            <p:nvPr/>
          </p:nvSpPr>
          <p:spPr bwMode="auto">
            <a:xfrm flipV="1">
              <a:off x="5295901" y="59213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2" name="Line 11"/>
            <p:cNvSpPr>
              <a:spLocks noChangeShapeType="1"/>
            </p:cNvSpPr>
            <p:nvPr/>
          </p:nvSpPr>
          <p:spPr bwMode="auto">
            <a:xfrm flipV="1">
              <a:off x="5310188" y="5900738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3" name="Line 12"/>
            <p:cNvSpPr>
              <a:spLocks noChangeShapeType="1"/>
            </p:cNvSpPr>
            <p:nvPr/>
          </p:nvSpPr>
          <p:spPr bwMode="auto">
            <a:xfrm flipV="1">
              <a:off x="5324476" y="58816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4" name="Line 13"/>
            <p:cNvSpPr>
              <a:spLocks noChangeShapeType="1"/>
            </p:cNvSpPr>
            <p:nvPr/>
          </p:nvSpPr>
          <p:spPr bwMode="auto">
            <a:xfrm flipV="1">
              <a:off x="5338763" y="5862638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5" name="Line 14"/>
            <p:cNvSpPr>
              <a:spLocks noChangeShapeType="1"/>
            </p:cNvSpPr>
            <p:nvPr/>
          </p:nvSpPr>
          <p:spPr bwMode="auto">
            <a:xfrm flipV="1">
              <a:off x="5354638" y="58451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6" name="Line 15"/>
            <p:cNvSpPr>
              <a:spLocks noChangeShapeType="1"/>
            </p:cNvSpPr>
            <p:nvPr/>
          </p:nvSpPr>
          <p:spPr bwMode="auto">
            <a:xfrm flipV="1">
              <a:off x="5368926" y="58261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7" name="Line 16"/>
            <p:cNvSpPr>
              <a:spLocks noChangeShapeType="1"/>
            </p:cNvSpPr>
            <p:nvPr/>
          </p:nvSpPr>
          <p:spPr bwMode="auto">
            <a:xfrm flipV="1">
              <a:off x="5383213" y="5808663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8" name="Line 17"/>
            <p:cNvSpPr>
              <a:spLocks noChangeShapeType="1"/>
            </p:cNvSpPr>
            <p:nvPr/>
          </p:nvSpPr>
          <p:spPr bwMode="auto">
            <a:xfrm flipV="1">
              <a:off x="5397501" y="57912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9" name="Line 18"/>
            <p:cNvSpPr>
              <a:spLocks noChangeShapeType="1"/>
            </p:cNvSpPr>
            <p:nvPr/>
          </p:nvSpPr>
          <p:spPr bwMode="auto">
            <a:xfrm flipV="1">
              <a:off x="5413376" y="57753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0" name="Line 19"/>
            <p:cNvSpPr>
              <a:spLocks noChangeShapeType="1"/>
            </p:cNvSpPr>
            <p:nvPr/>
          </p:nvSpPr>
          <p:spPr bwMode="auto">
            <a:xfrm flipV="1">
              <a:off x="5427663" y="575945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1" name="Line 20"/>
            <p:cNvSpPr>
              <a:spLocks noChangeShapeType="1"/>
            </p:cNvSpPr>
            <p:nvPr/>
          </p:nvSpPr>
          <p:spPr bwMode="auto">
            <a:xfrm flipV="1">
              <a:off x="5441951" y="57451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2" name="Line 21"/>
            <p:cNvSpPr>
              <a:spLocks noChangeShapeType="1"/>
            </p:cNvSpPr>
            <p:nvPr/>
          </p:nvSpPr>
          <p:spPr bwMode="auto">
            <a:xfrm flipV="1">
              <a:off x="5457826" y="57308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3" name="Line 22"/>
            <p:cNvSpPr>
              <a:spLocks noChangeShapeType="1"/>
            </p:cNvSpPr>
            <p:nvPr/>
          </p:nvSpPr>
          <p:spPr bwMode="auto">
            <a:xfrm flipV="1">
              <a:off x="5472113" y="57181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4" name="Line 23"/>
            <p:cNvSpPr>
              <a:spLocks noChangeShapeType="1"/>
            </p:cNvSpPr>
            <p:nvPr/>
          </p:nvSpPr>
          <p:spPr bwMode="auto">
            <a:xfrm flipV="1">
              <a:off x="5486401" y="57054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5" name="Line 24"/>
            <p:cNvSpPr>
              <a:spLocks noChangeShapeType="1"/>
            </p:cNvSpPr>
            <p:nvPr/>
          </p:nvSpPr>
          <p:spPr bwMode="auto">
            <a:xfrm flipV="1">
              <a:off x="5500688" y="56943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6" name="Line 25"/>
            <p:cNvSpPr>
              <a:spLocks noChangeShapeType="1"/>
            </p:cNvSpPr>
            <p:nvPr/>
          </p:nvSpPr>
          <p:spPr bwMode="auto">
            <a:xfrm flipV="1">
              <a:off x="5514976" y="5684838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7" name="Line 26"/>
            <p:cNvSpPr>
              <a:spLocks noChangeShapeType="1"/>
            </p:cNvSpPr>
            <p:nvPr/>
          </p:nvSpPr>
          <p:spPr bwMode="auto">
            <a:xfrm flipV="1">
              <a:off x="5530851" y="5675313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8" name="Line 27"/>
            <p:cNvSpPr>
              <a:spLocks noChangeShapeType="1"/>
            </p:cNvSpPr>
            <p:nvPr/>
          </p:nvSpPr>
          <p:spPr bwMode="auto">
            <a:xfrm flipV="1">
              <a:off x="5545138" y="566737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9" name="Line 28"/>
            <p:cNvSpPr>
              <a:spLocks noChangeShapeType="1"/>
            </p:cNvSpPr>
            <p:nvPr/>
          </p:nvSpPr>
          <p:spPr bwMode="auto">
            <a:xfrm flipV="1">
              <a:off x="5559426" y="5661025"/>
              <a:ext cx="15875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0" name="Line 29"/>
            <p:cNvSpPr>
              <a:spLocks noChangeShapeType="1"/>
            </p:cNvSpPr>
            <p:nvPr/>
          </p:nvSpPr>
          <p:spPr bwMode="auto">
            <a:xfrm flipV="1">
              <a:off x="5575301" y="5656263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1" name="Line 30"/>
            <p:cNvSpPr>
              <a:spLocks noChangeShapeType="1"/>
            </p:cNvSpPr>
            <p:nvPr/>
          </p:nvSpPr>
          <p:spPr bwMode="auto">
            <a:xfrm flipV="1">
              <a:off x="5589588" y="5651500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2" name="Line 31"/>
            <p:cNvSpPr>
              <a:spLocks noChangeShapeType="1"/>
            </p:cNvSpPr>
            <p:nvPr/>
          </p:nvSpPr>
          <p:spPr bwMode="auto">
            <a:xfrm flipV="1">
              <a:off x="5603876" y="56499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3" name="Line 32"/>
            <p:cNvSpPr>
              <a:spLocks noChangeShapeType="1"/>
            </p:cNvSpPr>
            <p:nvPr/>
          </p:nvSpPr>
          <p:spPr bwMode="auto">
            <a:xfrm flipV="1">
              <a:off x="5618163" y="5648325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4" name="Line 33"/>
            <p:cNvSpPr>
              <a:spLocks noChangeShapeType="1"/>
            </p:cNvSpPr>
            <p:nvPr/>
          </p:nvSpPr>
          <p:spPr bwMode="auto">
            <a:xfrm flipV="1">
              <a:off x="5634038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5" name="Line 34"/>
            <p:cNvSpPr>
              <a:spLocks noChangeShapeType="1"/>
            </p:cNvSpPr>
            <p:nvPr/>
          </p:nvSpPr>
          <p:spPr bwMode="auto">
            <a:xfrm>
              <a:off x="5648326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6" name="Line 35"/>
            <p:cNvSpPr>
              <a:spLocks noChangeShapeType="1"/>
            </p:cNvSpPr>
            <p:nvPr/>
          </p:nvSpPr>
          <p:spPr bwMode="auto">
            <a:xfrm>
              <a:off x="5662613" y="5648325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7" name="Line 36"/>
            <p:cNvSpPr>
              <a:spLocks noChangeShapeType="1"/>
            </p:cNvSpPr>
            <p:nvPr/>
          </p:nvSpPr>
          <p:spPr bwMode="auto">
            <a:xfrm>
              <a:off x="5676901" y="56499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8" name="Line 37"/>
            <p:cNvSpPr>
              <a:spLocks noChangeShapeType="1"/>
            </p:cNvSpPr>
            <p:nvPr/>
          </p:nvSpPr>
          <p:spPr bwMode="auto">
            <a:xfrm>
              <a:off x="5692776" y="56546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9" name="Line 38"/>
            <p:cNvSpPr>
              <a:spLocks noChangeShapeType="1"/>
            </p:cNvSpPr>
            <p:nvPr/>
          </p:nvSpPr>
          <p:spPr bwMode="auto">
            <a:xfrm>
              <a:off x="5707063" y="5659438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0" name="Line 39"/>
            <p:cNvSpPr>
              <a:spLocks noChangeShapeType="1"/>
            </p:cNvSpPr>
            <p:nvPr/>
          </p:nvSpPr>
          <p:spPr bwMode="auto">
            <a:xfrm>
              <a:off x="5721351" y="566420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1" name="Line 40"/>
            <p:cNvSpPr>
              <a:spLocks noChangeShapeType="1"/>
            </p:cNvSpPr>
            <p:nvPr/>
          </p:nvSpPr>
          <p:spPr bwMode="auto">
            <a:xfrm>
              <a:off x="5735638" y="567213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2" name="Line 41"/>
            <p:cNvSpPr>
              <a:spLocks noChangeShapeType="1"/>
            </p:cNvSpPr>
            <p:nvPr/>
          </p:nvSpPr>
          <p:spPr bwMode="auto">
            <a:xfrm>
              <a:off x="5751513" y="5680075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3" name="Line 42"/>
            <p:cNvSpPr>
              <a:spLocks noChangeShapeType="1"/>
            </p:cNvSpPr>
            <p:nvPr/>
          </p:nvSpPr>
          <p:spPr bwMode="auto">
            <a:xfrm>
              <a:off x="5765801" y="5689600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4" name="Line 43"/>
            <p:cNvSpPr>
              <a:spLocks noChangeShapeType="1"/>
            </p:cNvSpPr>
            <p:nvPr/>
          </p:nvSpPr>
          <p:spPr bwMode="auto">
            <a:xfrm>
              <a:off x="5780088" y="56991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5" name="Line 44"/>
            <p:cNvSpPr>
              <a:spLocks noChangeShapeType="1"/>
            </p:cNvSpPr>
            <p:nvPr/>
          </p:nvSpPr>
          <p:spPr bwMode="auto">
            <a:xfrm>
              <a:off x="5794376" y="5711825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6" name="Line 45"/>
            <p:cNvSpPr>
              <a:spLocks noChangeShapeType="1"/>
            </p:cNvSpPr>
            <p:nvPr/>
          </p:nvSpPr>
          <p:spPr bwMode="auto">
            <a:xfrm>
              <a:off x="5810251" y="57245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7" name="Line 46"/>
            <p:cNvSpPr>
              <a:spLocks noChangeShapeType="1"/>
            </p:cNvSpPr>
            <p:nvPr/>
          </p:nvSpPr>
          <p:spPr bwMode="auto">
            <a:xfrm>
              <a:off x="5824538" y="573722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8" name="Line 47"/>
            <p:cNvSpPr>
              <a:spLocks noChangeShapeType="1"/>
            </p:cNvSpPr>
            <p:nvPr/>
          </p:nvSpPr>
          <p:spPr bwMode="auto">
            <a:xfrm>
              <a:off x="5838826" y="575151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9" name="Line 48"/>
            <p:cNvSpPr>
              <a:spLocks noChangeShapeType="1"/>
            </p:cNvSpPr>
            <p:nvPr/>
          </p:nvSpPr>
          <p:spPr bwMode="auto">
            <a:xfrm>
              <a:off x="5853113" y="5767388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0" name="Line 49"/>
            <p:cNvSpPr>
              <a:spLocks noChangeShapeType="1"/>
            </p:cNvSpPr>
            <p:nvPr/>
          </p:nvSpPr>
          <p:spPr bwMode="auto">
            <a:xfrm>
              <a:off x="5868988" y="57832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1" name="Line 50"/>
            <p:cNvSpPr>
              <a:spLocks noChangeShapeType="1"/>
            </p:cNvSpPr>
            <p:nvPr/>
          </p:nvSpPr>
          <p:spPr bwMode="auto">
            <a:xfrm>
              <a:off x="5883276" y="57991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2" name="Line 51"/>
            <p:cNvSpPr>
              <a:spLocks noChangeShapeType="1"/>
            </p:cNvSpPr>
            <p:nvPr/>
          </p:nvSpPr>
          <p:spPr bwMode="auto">
            <a:xfrm>
              <a:off x="5897563" y="581660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3" name="Line 52"/>
            <p:cNvSpPr>
              <a:spLocks noChangeShapeType="1"/>
            </p:cNvSpPr>
            <p:nvPr/>
          </p:nvSpPr>
          <p:spPr bwMode="auto">
            <a:xfrm>
              <a:off x="5911851" y="5834063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4" name="Line 53"/>
            <p:cNvSpPr>
              <a:spLocks noChangeShapeType="1"/>
            </p:cNvSpPr>
            <p:nvPr/>
          </p:nvSpPr>
          <p:spPr bwMode="auto">
            <a:xfrm>
              <a:off x="5927726" y="58531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5" name="Line 54"/>
            <p:cNvSpPr>
              <a:spLocks noChangeShapeType="1"/>
            </p:cNvSpPr>
            <p:nvPr/>
          </p:nvSpPr>
          <p:spPr bwMode="auto">
            <a:xfrm>
              <a:off x="5942013" y="587216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6" name="Line 55"/>
            <p:cNvSpPr>
              <a:spLocks noChangeShapeType="1"/>
            </p:cNvSpPr>
            <p:nvPr/>
          </p:nvSpPr>
          <p:spPr bwMode="auto">
            <a:xfrm>
              <a:off x="5956301" y="5891213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7" name="Line 56"/>
            <p:cNvSpPr>
              <a:spLocks noChangeShapeType="1"/>
            </p:cNvSpPr>
            <p:nvPr/>
          </p:nvSpPr>
          <p:spPr bwMode="auto">
            <a:xfrm>
              <a:off x="5972176" y="5911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8" name="Line 57"/>
            <p:cNvSpPr>
              <a:spLocks noChangeShapeType="1"/>
            </p:cNvSpPr>
            <p:nvPr/>
          </p:nvSpPr>
          <p:spPr bwMode="auto">
            <a:xfrm>
              <a:off x="5986463" y="59309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9" name="Line 58"/>
            <p:cNvSpPr>
              <a:spLocks noChangeShapeType="1"/>
            </p:cNvSpPr>
            <p:nvPr/>
          </p:nvSpPr>
          <p:spPr bwMode="auto">
            <a:xfrm>
              <a:off x="6000751" y="5949950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0" name="Line 59"/>
            <p:cNvSpPr>
              <a:spLocks noChangeShapeType="1"/>
            </p:cNvSpPr>
            <p:nvPr/>
          </p:nvSpPr>
          <p:spPr bwMode="auto">
            <a:xfrm>
              <a:off x="6015038" y="59705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1" name="Line 60"/>
            <p:cNvSpPr>
              <a:spLocks noChangeShapeType="1"/>
            </p:cNvSpPr>
            <p:nvPr/>
          </p:nvSpPr>
          <p:spPr bwMode="auto">
            <a:xfrm>
              <a:off x="6029326" y="5989638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2" name="Line 61"/>
            <p:cNvSpPr>
              <a:spLocks noChangeShapeType="1"/>
            </p:cNvSpPr>
            <p:nvPr/>
          </p:nvSpPr>
          <p:spPr bwMode="auto">
            <a:xfrm>
              <a:off x="6045201" y="60102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3" name="Line 62"/>
            <p:cNvSpPr>
              <a:spLocks noChangeShapeType="1"/>
            </p:cNvSpPr>
            <p:nvPr/>
          </p:nvSpPr>
          <p:spPr bwMode="auto">
            <a:xfrm>
              <a:off x="6059488" y="60293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4" name="Line 63"/>
            <p:cNvSpPr>
              <a:spLocks noChangeShapeType="1"/>
            </p:cNvSpPr>
            <p:nvPr/>
          </p:nvSpPr>
          <p:spPr bwMode="auto">
            <a:xfrm>
              <a:off x="6073776" y="6048375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5" name="Line 64"/>
            <p:cNvSpPr>
              <a:spLocks noChangeShapeType="1"/>
            </p:cNvSpPr>
            <p:nvPr/>
          </p:nvSpPr>
          <p:spPr bwMode="auto">
            <a:xfrm>
              <a:off x="6089651" y="60674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6" name="Line 65"/>
            <p:cNvSpPr>
              <a:spLocks noChangeShapeType="1"/>
            </p:cNvSpPr>
            <p:nvPr/>
          </p:nvSpPr>
          <p:spPr bwMode="auto">
            <a:xfrm>
              <a:off x="6103938" y="60864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7" name="Line 66"/>
            <p:cNvSpPr>
              <a:spLocks noChangeShapeType="1"/>
            </p:cNvSpPr>
            <p:nvPr/>
          </p:nvSpPr>
          <p:spPr bwMode="auto">
            <a:xfrm>
              <a:off x="6118226" y="61039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8" name="Line 67"/>
            <p:cNvSpPr>
              <a:spLocks noChangeShapeType="1"/>
            </p:cNvSpPr>
            <p:nvPr/>
          </p:nvSpPr>
          <p:spPr bwMode="auto">
            <a:xfrm>
              <a:off x="6132513" y="61214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9" name="Line 68"/>
            <p:cNvSpPr>
              <a:spLocks noChangeShapeType="1"/>
            </p:cNvSpPr>
            <p:nvPr/>
          </p:nvSpPr>
          <p:spPr bwMode="auto">
            <a:xfrm>
              <a:off x="6148388" y="61388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0" name="Line 69"/>
            <p:cNvSpPr>
              <a:spLocks noChangeShapeType="1"/>
            </p:cNvSpPr>
            <p:nvPr/>
          </p:nvSpPr>
          <p:spPr bwMode="auto">
            <a:xfrm>
              <a:off x="6162676" y="6154738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1" name="Line 70"/>
            <p:cNvSpPr>
              <a:spLocks noChangeShapeType="1"/>
            </p:cNvSpPr>
            <p:nvPr/>
          </p:nvSpPr>
          <p:spPr bwMode="auto">
            <a:xfrm>
              <a:off x="6176963" y="61690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2" name="Line 71"/>
            <p:cNvSpPr>
              <a:spLocks noChangeShapeType="1"/>
            </p:cNvSpPr>
            <p:nvPr/>
          </p:nvSpPr>
          <p:spPr bwMode="auto">
            <a:xfrm>
              <a:off x="6191251" y="618490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3" name="Line 72"/>
            <p:cNvSpPr>
              <a:spLocks noChangeShapeType="1"/>
            </p:cNvSpPr>
            <p:nvPr/>
          </p:nvSpPr>
          <p:spPr bwMode="auto">
            <a:xfrm>
              <a:off x="6205538" y="6197600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4" name="Line 73"/>
            <p:cNvSpPr>
              <a:spLocks noChangeShapeType="1"/>
            </p:cNvSpPr>
            <p:nvPr/>
          </p:nvSpPr>
          <p:spPr bwMode="auto">
            <a:xfrm>
              <a:off x="6221413" y="621030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5" name="Line 74"/>
            <p:cNvSpPr>
              <a:spLocks noChangeShapeType="1"/>
            </p:cNvSpPr>
            <p:nvPr/>
          </p:nvSpPr>
          <p:spPr bwMode="auto">
            <a:xfrm>
              <a:off x="6235701" y="622141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6" name="Line 75"/>
            <p:cNvSpPr>
              <a:spLocks noChangeShapeType="1"/>
            </p:cNvSpPr>
            <p:nvPr/>
          </p:nvSpPr>
          <p:spPr bwMode="auto">
            <a:xfrm>
              <a:off x="6249988" y="6232525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7" name="Line 76"/>
            <p:cNvSpPr>
              <a:spLocks noChangeShapeType="1"/>
            </p:cNvSpPr>
            <p:nvPr/>
          </p:nvSpPr>
          <p:spPr bwMode="auto">
            <a:xfrm>
              <a:off x="6265863" y="624205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8" name="Line 77"/>
            <p:cNvSpPr>
              <a:spLocks noChangeShapeType="1"/>
            </p:cNvSpPr>
            <p:nvPr/>
          </p:nvSpPr>
          <p:spPr bwMode="auto">
            <a:xfrm>
              <a:off x="6280151" y="624998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9" name="Line 78"/>
            <p:cNvSpPr>
              <a:spLocks noChangeShapeType="1"/>
            </p:cNvSpPr>
            <p:nvPr/>
          </p:nvSpPr>
          <p:spPr bwMode="auto">
            <a:xfrm>
              <a:off x="6294438" y="625633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0" name="Line 79"/>
            <p:cNvSpPr>
              <a:spLocks noChangeShapeType="1"/>
            </p:cNvSpPr>
            <p:nvPr/>
          </p:nvSpPr>
          <p:spPr bwMode="auto">
            <a:xfrm>
              <a:off x="6308726" y="6262688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1" name="Line 80"/>
            <p:cNvSpPr>
              <a:spLocks noChangeShapeType="1"/>
            </p:cNvSpPr>
            <p:nvPr/>
          </p:nvSpPr>
          <p:spPr bwMode="auto">
            <a:xfrm>
              <a:off x="6324601" y="6267450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2" name="Line 81"/>
            <p:cNvSpPr>
              <a:spLocks noChangeShapeType="1"/>
            </p:cNvSpPr>
            <p:nvPr/>
          </p:nvSpPr>
          <p:spPr bwMode="auto">
            <a:xfrm>
              <a:off x="6338888" y="6270625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3" name="Line 82"/>
            <p:cNvSpPr>
              <a:spLocks noChangeShapeType="1"/>
            </p:cNvSpPr>
            <p:nvPr/>
          </p:nvSpPr>
          <p:spPr bwMode="auto">
            <a:xfrm>
              <a:off x="6353176" y="6273800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4" name="Line 83"/>
            <p:cNvSpPr>
              <a:spLocks noChangeShapeType="1"/>
            </p:cNvSpPr>
            <p:nvPr/>
          </p:nvSpPr>
          <p:spPr bwMode="auto">
            <a:xfrm flipV="1">
              <a:off x="6367463" y="6273800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5" name="Line 84"/>
            <p:cNvSpPr>
              <a:spLocks noChangeShapeType="1"/>
            </p:cNvSpPr>
            <p:nvPr/>
          </p:nvSpPr>
          <p:spPr bwMode="auto">
            <a:xfrm flipV="1">
              <a:off x="6383338" y="62722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6" name="Line 85"/>
            <p:cNvSpPr>
              <a:spLocks noChangeShapeType="1"/>
            </p:cNvSpPr>
            <p:nvPr/>
          </p:nvSpPr>
          <p:spPr bwMode="auto">
            <a:xfrm flipV="1">
              <a:off x="6397626" y="6269038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7" name="Line 86"/>
            <p:cNvSpPr>
              <a:spLocks noChangeShapeType="1"/>
            </p:cNvSpPr>
            <p:nvPr/>
          </p:nvSpPr>
          <p:spPr bwMode="auto">
            <a:xfrm flipV="1">
              <a:off x="6411913" y="62642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8" name="Line 87"/>
            <p:cNvSpPr>
              <a:spLocks noChangeShapeType="1"/>
            </p:cNvSpPr>
            <p:nvPr/>
          </p:nvSpPr>
          <p:spPr bwMode="auto">
            <a:xfrm flipV="1">
              <a:off x="6426201" y="62595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9" name="Line 88"/>
            <p:cNvSpPr>
              <a:spLocks noChangeShapeType="1"/>
            </p:cNvSpPr>
            <p:nvPr/>
          </p:nvSpPr>
          <p:spPr bwMode="auto">
            <a:xfrm flipV="1">
              <a:off x="6442076" y="6253163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0" name="Line 89"/>
            <p:cNvSpPr>
              <a:spLocks noChangeShapeType="1"/>
            </p:cNvSpPr>
            <p:nvPr/>
          </p:nvSpPr>
          <p:spPr bwMode="auto">
            <a:xfrm flipV="1">
              <a:off x="6456363" y="624522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1" name="Line 90"/>
            <p:cNvSpPr>
              <a:spLocks noChangeShapeType="1"/>
            </p:cNvSpPr>
            <p:nvPr/>
          </p:nvSpPr>
          <p:spPr bwMode="auto">
            <a:xfrm flipV="1">
              <a:off x="6470651" y="623728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2" name="Line 91"/>
            <p:cNvSpPr>
              <a:spLocks noChangeShapeType="1"/>
            </p:cNvSpPr>
            <p:nvPr/>
          </p:nvSpPr>
          <p:spPr bwMode="auto">
            <a:xfrm flipV="1">
              <a:off x="6486526" y="6226175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3" name="Line 92"/>
            <p:cNvSpPr>
              <a:spLocks noChangeShapeType="1"/>
            </p:cNvSpPr>
            <p:nvPr/>
          </p:nvSpPr>
          <p:spPr bwMode="auto">
            <a:xfrm flipV="1">
              <a:off x="6500813" y="62150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4" name="Line 93"/>
            <p:cNvSpPr>
              <a:spLocks noChangeShapeType="1"/>
            </p:cNvSpPr>
            <p:nvPr/>
          </p:nvSpPr>
          <p:spPr bwMode="auto">
            <a:xfrm flipV="1">
              <a:off x="6515101" y="620395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5" name="Line 94"/>
            <p:cNvSpPr>
              <a:spLocks noChangeShapeType="1"/>
            </p:cNvSpPr>
            <p:nvPr/>
          </p:nvSpPr>
          <p:spPr bwMode="auto">
            <a:xfrm flipV="1">
              <a:off x="6529388" y="619125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6" name="Line 95"/>
            <p:cNvSpPr>
              <a:spLocks noChangeShapeType="1"/>
            </p:cNvSpPr>
            <p:nvPr/>
          </p:nvSpPr>
          <p:spPr bwMode="auto">
            <a:xfrm flipV="1">
              <a:off x="6543676" y="61769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7" name="Line 96"/>
            <p:cNvSpPr>
              <a:spLocks noChangeShapeType="1"/>
            </p:cNvSpPr>
            <p:nvPr/>
          </p:nvSpPr>
          <p:spPr bwMode="auto">
            <a:xfrm flipV="1">
              <a:off x="6559551" y="61626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8" name="Line 97"/>
            <p:cNvSpPr>
              <a:spLocks noChangeShapeType="1"/>
            </p:cNvSpPr>
            <p:nvPr/>
          </p:nvSpPr>
          <p:spPr bwMode="auto">
            <a:xfrm flipV="1">
              <a:off x="6573838" y="614680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9" name="Line 98"/>
            <p:cNvSpPr>
              <a:spLocks noChangeShapeType="1"/>
            </p:cNvSpPr>
            <p:nvPr/>
          </p:nvSpPr>
          <p:spPr bwMode="auto">
            <a:xfrm flipV="1">
              <a:off x="6588126" y="61293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0" name="Line 99"/>
            <p:cNvSpPr>
              <a:spLocks noChangeShapeType="1"/>
            </p:cNvSpPr>
            <p:nvPr/>
          </p:nvSpPr>
          <p:spPr bwMode="auto">
            <a:xfrm flipV="1">
              <a:off x="6602413" y="6113463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1" name="Line 100"/>
            <p:cNvSpPr>
              <a:spLocks noChangeShapeType="1"/>
            </p:cNvSpPr>
            <p:nvPr/>
          </p:nvSpPr>
          <p:spPr bwMode="auto">
            <a:xfrm flipV="1">
              <a:off x="6618288" y="60944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2" name="Line 101"/>
            <p:cNvSpPr>
              <a:spLocks noChangeShapeType="1"/>
            </p:cNvSpPr>
            <p:nvPr/>
          </p:nvSpPr>
          <p:spPr bwMode="auto">
            <a:xfrm flipV="1">
              <a:off x="6632576" y="607695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3" name="Line 102"/>
            <p:cNvSpPr>
              <a:spLocks noChangeShapeType="1"/>
            </p:cNvSpPr>
            <p:nvPr/>
          </p:nvSpPr>
          <p:spPr bwMode="auto">
            <a:xfrm flipV="1">
              <a:off x="6646863" y="6057900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4" name="Line 103"/>
            <p:cNvSpPr>
              <a:spLocks noChangeShapeType="1"/>
            </p:cNvSpPr>
            <p:nvPr/>
          </p:nvSpPr>
          <p:spPr bwMode="auto">
            <a:xfrm flipV="1">
              <a:off x="6662738" y="6038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5" name="Line 104"/>
            <p:cNvSpPr>
              <a:spLocks noChangeShapeType="1"/>
            </p:cNvSpPr>
            <p:nvPr/>
          </p:nvSpPr>
          <p:spPr bwMode="auto">
            <a:xfrm flipV="1">
              <a:off x="6677026" y="60198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6" name="Line 105"/>
            <p:cNvSpPr>
              <a:spLocks noChangeShapeType="1"/>
            </p:cNvSpPr>
            <p:nvPr/>
          </p:nvSpPr>
          <p:spPr bwMode="auto">
            <a:xfrm flipV="1">
              <a:off x="6691313" y="60007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7" name="Line 106"/>
            <p:cNvSpPr>
              <a:spLocks noChangeShapeType="1"/>
            </p:cNvSpPr>
            <p:nvPr/>
          </p:nvSpPr>
          <p:spPr bwMode="auto">
            <a:xfrm flipV="1">
              <a:off x="6705601" y="5980113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311" name="Straight Arrow Connector 310"/>
          <p:cNvCxnSpPr/>
          <p:nvPr/>
        </p:nvCxnSpPr>
        <p:spPr>
          <a:xfrm flipV="1">
            <a:off x="2628900" y="2673350"/>
            <a:ext cx="4273550" cy="269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4689475" y="2776538"/>
          <a:ext cx="2778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400" imgH="393480" progId="Equation.3">
                  <p:embed/>
                </p:oleObj>
              </mc:Choice>
              <mc:Fallback>
                <p:oleObj name="Equation" r:id="rId5" imgW="266400" imgH="393480" progId="Equation.3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2776538"/>
                        <a:ext cx="27781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Box 312"/>
          <p:cNvSpPr txBox="1">
            <a:spLocks noChangeArrowheads="1"/>
          </p:cNvSpPr>
          <p:nvPr/>
        </p:nvSpPr>
        <p:spPr bwMode="auto">
          <a:xfrm>
            <a:off x="4686300" y="-33338"/>
            <a:ext cx="357188" cy="585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314" name="Straight Arrow Connector 313"/>
          <p:cNvCxnSpPr/>
          <p:nvPr/>
        </p:nvCxnSpPr>
        <p:spPr>
          <a:xfrm flipV="1">
            <a:off x="2651125" y="4475163"/>
            <a:ext cx="4271963" cy="254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706938" y="4567238"/>
          <a:ext cx="2413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77480" progId="Equation.3">
                  <p:embed/>
                </p:oleObj>
              </mc:Choice>
              <mc:Fallback>
                <p:oleObj name="Equation" r:id="rId7" imgW="139680" imgH="177480" progId="Equation.3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4567238"/>
                        <a:ext cx="241300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787900" y="5999163"/>
          <a:ext cx="2778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393480" progId="Equation.3">
                  <p:embed/>
                </p:oleObj>
              </mc:Choice>
              <mc:Fallback>
                <p:oleObj name="Equation" r:id="rId9" imgW="266400" imgH="39348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999163"/>
                        <a:ext cx="27781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" name="Straight Arrow Connector 316"/>
          <p:cNvCxnSpPr/>
          <p:nvPr/>
        </p:nvCxnSpPr>
        <p:spPr>
          <a:xfrm flipV="1">
            <a:off x="1398588" y="4164013"/>
            <a:ext cx="127952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 flipV="1">
            <a:off x="6057900" y="3940175"/>
            <a:ext cx="127952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5" name="Object 8"/>
          <p:cNvGraphicFramePr>
            <a:graphicFrameLocks noChangeAspect="1"/>
          </p:cNvGraphicFramePr>
          <p:nvPr/>
        </p:nvGraphicFramePr>
        <p:xfrm>
          <a:off x="2022475" y="3624263"/>
          <a:ext cx="2143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393480" progId="Equation.3">
                  <p:embed/>
                </p:oleObj>
              </mc:Choice>
              <mc:Fallback>
                <p:oleObj name="Equation" r:id="rId11" imgW="266400" imgH="393480" progId="Equation.3">
                  <p:embed/>
                  <p:pic>
                    <p:nvPicPr>
                      <p:cNvPr id="665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624263"/>
                        <a:ext cx="214313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7416800" y="3678238"/>
          <a:ext cx="2143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393480" progId="Equation.3">
                  <p:embed/>
                </p:oleObj>
              </mc:Choice>
              <mc:Fallback>
                <p:oleObj name="Equation" r:id="rId13" imgW="266400" imgH="393480" progId="Equation.3">
                  <p:embed/>
                  <p:pic>
                    <p:nvPicPr>
                      <p:cNvPr id="6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3678238"/>
                        <a:ext cx="214313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4" name="Straight Arrow Connector 323"/>
          <p:cNvCxnSpPr/>
          <p:nvPr/>
        </p:nvCxnSpPr>
        <p:spPr>
          <a:xfrm flipV="1">
            <a:off x="2803525" y="5965825"/>
            <a:ext cx="4271963" cy="269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V="1">
            <a:off x="2792413" y="5459413"/>
            <a:ext cx="690562" cy="1111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2484438" y="5165725"/>
          <a:ext cx="21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393480" progId="Equation.3">
                  <p:embed/>
                </p:oleObj>
              </mc:Choice>
              <mc:Fallback>
                <p:oleObj name="Equation" r:id="rId14" imgW="266400" imgH="393480" progId="Equation.3">
                  <p:embed/>
                  <p:pic>
                    <p:nvPicPr>
                      <p:cNvPr id="6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65725"/>
                        <a:ext cx="2159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8" name="Straight Arrow Connector 327"/>
          <p:cNvCxnSpPr/>
          <p:nvPr/>
        </p:nvCxnSpPr>
        <p:spPr>
          <a:xfrm flipV="1">
            <a:off x="6519863" y="5448300"/>
            <a:ext cx="692150" cy="1111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7273925" y="5186363"/>
          <a:ext cx="2159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393480" progId="Equation.3">
                  <p:embed/>
                </p:oleObj>
              </mc:Choice>
              <mc:Fallback>
                <p:oleObj name="Equation" r:id="rId15" imgW="266400" imgH="393480" progId="Equation.3">
                  <p:embed/>
                  <p:pic>
                    <p:nvPicPr>
                      <p:cNvPr id="665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5186363"/>
                        <a:ext cx="2159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7D6DE4D-4FAF-7514-9CC8-744ED887725D}"/>
              </a:ext>
            </a:extLst>
          </p:cNvPr>
          <p:cNvGrpSpPr/>
          <p:nvPr/>
        </p:nvGrpSpPr>
        <p:grpSpPr>
          <a:xfrm>
            <a:off x="4267200" y="685800"/>
            <a:ext cx="4619790" cy="3124202"/>
            <a:chOff x="2619210" y="1219200"/>
            <a:chExt cx="4619790" cy="3124202"/>
          </a:xfrm>
        </p:grpSpPr>
        <p:sp>
          <p:nvSpPr>
            <p:cNvPr id="625668" name="Rectangle 41"/>
            <p:cNvSpPr>
              <a:spLocks noChangeArrowheads="1"/>
            </p:cNvSpPr>
            <p:nvPr/>
          </p:nvSpPr>
          <p:spPr bwMode="auto">
            <a:xfrm>
              <a:off x="3012257" y="2250034"/>
              <a:ext cx="2323511" cy="6951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5669" name="Rectangle 41"/>
            <p:cNvSpPr>
              <a:spLocks noChangeArrowheads="1"/>
            </p:cNvSpPr>
            <p:nvPr/>
          </p:nvSpPr>
          <p:spPr bwMode="auto">
            <a:xfrm>
              <a:off x="4778896" y="2272795"/>
              <a:ext cx="2323511" cy="6951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5671" name="Rectangle 41"/>
            <p:cNvSpPr>
              <a:spLocks noChangeArrowheads="1"/>
            </p:cNvSpPr>
            <p:nvPr/>
          </p:nvSpPr>
          <p:spPr bwMode="auto">
            <a:xfrm>
              <a:off x="3497163" y="2291021"/>
              <a:ext cx="2789162" cy="6951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3074988" y="2286000"/>
              <a:ext cx="4032250" cy="66992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002681" y="2189488"/>
              <a:ext cx="4075755" cy="860379"/>
              <a:chOff x="1098455" y="1454019"/>
              <a:chExt cx="7727044" cy="1028700"/>
            </a:xfrm>
          </p:grpSpPr>
          <p:sp>
            <p:nvSpPr>
              <p:cNvPr id="625851" name="Rectangle 43"/>
              <p:cNvSpPr>
                <a:spLocks noChangeArrowheads="1"/>
              </p:cNvSpPr>
              <p:nvPr/>
            </p:nvSpPr>
            <p:spPr bwMode="auto">
              <a:xfrm>
                <a:off x="1098455" y="2350456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5852" name="Rectangle 42"/>
              <p:cNvSpPr>
                <a:spLocks noChangeArrowheads="1"/>
              </p:cNvSpPr>
              <p:nvPr/>
            </p:nvSpPr>
            <p:spPr bwMode="auto">
              <a:xfrm>
                <a:off x="1098455" y="1454019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625674" name="TextBox 405"/>
            <p:cNvSpPr txBox="1">
              <a:spLocks noChangeArrowheads="1"/>
            </p:cNvSpPr>
            <p:nvPr/>
          </p:nvSpPr>
          <p:spPr bwMode="auto">
            <a:xfrm>
              <a:off x="2619210" y="3042712"/>
              <a:ext cx="4557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181" name="Straight Arrow Connector 180"/>
            <p:cNvCxnSpPr>
              <a:cxnSpLocks/>
            </p:cNvCxnSpPr>
            <p:nvPr/>
          </p:nvCxnSpPr>
          <p:spPr bwMode="auto">
            <a:xfrm flipV="1">
              <a:off x="3106738" y="1785937"/>
              <a:ext cx="394335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76" name="TextBox 181"/>
            <p:cNvSpPr txBox="1">
              <a:spLocks noChangeArrowheads="1"/>
            </p:cNvSpPr>
            <p:nvPr/>
          </p:nvSpPr>
          <p:spPr bwMode="auto">
            <a:xfrm>
              <a:off x="4860467" y="1219200"/>
              <a:ext cx="37451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  <p:pic>
          <p:nvPicPr>
            <p:cNvPr id="6256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7246" y="3480864"/>
              <a:ext cx="4032549" cy="813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1" name="Straight Connector 210"/>
            <p:cNvCxnSpPr>
              <a:cxnSpLocks/>
            </p:cNvCxnSpPr>
            <p:nvPr/>
          </p:nvCxnSpPr>
          <p:spPr bwMode="auto">
            <a:xfrm>
              <a:off x="3022042" y="3200400"/>
              <a:ext cx="0" cy="114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cxnSpLocks/>
            </p:cNvCxnSpPr>
            <p:nvPr/>
          </p:nvCxnSpPr>
          <p:spPr>
            <a:xfrm>
              <a:off x="2743200" y="3886200"/>
              <a:ext cx="449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672EB33E-6FCA-0A62-959D-72749006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94335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37BC90D-72E4-DD16-A5DE-E26E10AD0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871871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i="1" dirty="0"/>
                  <a:t>v</a:t>
                </a:r>
                <a:r>
                  <a:rPr lang="en-US" dirty="0"/>
                  <a:t> is the speed of sound, at what frequency would the pipe shown resonate?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i="1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i="1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i="1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i="1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i="1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i="1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i="1" dirty="0"/>
                  <a:t>More than one of the above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37BC90D-72E4-DD16-A5DE-E26E10AD0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871871" cy="4525963"/>
              </a:xfrm>
              <a:blipFill>
                <a:blip r:embed="rId4"/>
                <a:stretch>
                  <a:fillRect l="-2677" t="-2561" r="-2362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7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837</Words>
  <Application>Microsoft Office PowerPoint</Application>
  <PresentationFormat>On-screen Show (4:3)</PresentationFormat>
  <Paragraphs>173</Paragraphs>
  <Slides>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Equation</vt:lpstr>
      <vt:lpstr>Question 223.6.8 Question 123.23.5</vt:lpstr>
      <vt:lpstr>Answer</vt:lpstr>
      <vt:lpstr>Question 223.6.9 Question 123.23.6</vt:lpstr>
      <vt:lpstr>Answer</vt:lpstr>
      <vt:lpstr>PowerPoint Presentation</vt:lpstr>
      <vt:lpstr>Question 223.7.2</vt:lpstr>
      <vt:lpstr>Question</vt:lpstr>
      <vt:lpstr>PowerPoint Presentation</vt:lpstr>
      <vt:lpstr>Question</vt:lpstr>
      <vt:lpstr>Question 223.7.2.5</vt:lpstr>
      <vt:lpstr>Question 223.7.2.6</vt:lpstr>
      <vt:lpstr>Question</vt:lpstr>
      <vt:lpstr>Question 223.7.1</vt:lpstr>
      <vt:lpstr>PowerPoint Presentation</vt:lpstr>
      <vt:lpstr>PowerPoint Presentation</vt:lpstr>
      <vt:lpstr>Question 223.7.2.7</vt:lpstr>
      <vt:lpstr>Question 223.7.3</vt:lpstr>
      <vt:lpstr>PowerPoint Presentation</vt:lpstr>
      <vt:lpstr>PowerPoint Presentation</vt:lpstr>
      <vt:lpstr>PowerPoint Presentation</vt:lpstr>
      <vt:lpstr>PowerPoint Presentation</vt:lpstr>
      <vt:lpstr>Clamped Rod</vt:lpstr>
      <vt:lpstr>Clamped Rod: Center Clamp</vt:lpstr>
      <vt:lpstr>Clamped Rod</vt:lpstr>
      <vt:lpstr>Clamped Rod: L/4 Clamp</vt:lpstr>
      <vt:lpstr>Question 223.7.4</vt:lpstr>
      <vt:lpstr>Question 223.7.5 </vt:lpstr>
      <vt:lpstr>Drum Head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5</cp:revision>
  <dcterms:created xsi:type="dcterms:W3CDTF">2011-09-21T13:59:32Z</dcterms:created>
  <dcterms:modified xsi:type="dcterms:W3CDTF">2023-09-21T23:30:22Z</dcterms:modified>
</cp:coreProperties>
</file>