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642" r:id="rId3"/>
    <p:sldId id="274" r:id="rId4"/>
    <p:sldId id="258" r:id="rId5"/>
    <p:sldId id="259" r:id="rId6"/>
    <p:sldId id="281" r:id="rId7"/>
    <p:sldId id="1406" r:id="rId8"/>
    <p:sldId id="261" r:id="rId9"/>
    <p:sldId id="644" r:id="rId10"/>
    <p:sldId id="260" r:id="rId11"/>
    <p:sldId id="279" r:id="rId12"/>
    <p:sldId id="1265" r:id="rId13"/>
    <p:sldId id="266" r:id="rId14"/>
    <p:sldId id="267" r:id="rId15"/>
    <p:sldId id="268" r:id="rId16"/>
    <p:sldId id="269" r:id="rId17"/>
    <p:sldId id="270" r:id="rId18"/>
    <p:sldId id="275" r:id="rId19"/>
    <p:sldId id="1392" r:id="rId20"/>
    <p:sldId id="271" r:id="rId21"/>
    <p:sldId id="1394" r:id="rId22"/>
    <p:sldId id="273" r:id="rId23"/>
    <p:sldId id="1393" r:id="rId24"/>
    <p:sldId id="272" r:id="rId25"/>
    <p:sldId id="262" r:id="rId26"/>
    <p:sldId id="280" r:id="rId27"/>
    <p:sldId id="649" r:id="rId28"/>
    <p:sldId id="277" r:id="rId29"/>
    <p:sldId id="276" r:id="rId30"/>
    <p:sldId id="278" r:id="rId31"/>
    <p:sldId id="1401" r:id="rId32"/>
    <p:sldId id="1402" r:id="rId33"/>
    <p:sldId id="1403" r:id="rId34"/>
    <p:sldId id="1404" r:id="rId35"/>
    <p:sldId id="1405" r:id="rId36"/>
    <p:sldId id="263" r:id="rId37"/>
    <p:sldId id="264" r:id="rId38"/>
    <p:sldId id="265" r:id="rId39"/>
    <p:sldId id="1395" r:id="rId40"/>
    <p:sldId id="1396" r:id="rId41"/>
    <p:sldId id="13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BCF4E-3225-4E8D-9A27-FE7B02904EE6}" v="172" dt="2023-10-03T22:55:06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EC9BCF4E-3225-4E8D-9A27-FE7B02904EE6}"/>
    <pc:docChg chg="undo custSel addSld delSld modSld sldOrd">
      <pc:chgData name="Lines, Todd" userId="afaf7c3a-e8aa-4568-882a-02ad8f9e19b0" providerId="ADAL" clId="{EC9BCF4E-3225-4E8D-9A27-FE7B02904EE6}" dt="2023-10-03T22:55:06.536" v="650" actId="20577"/>
      <pc:docMkLst>
        <pc:docMk/>
      </pc:docMkLst>
      <pc:sldChg chg="addSp delSp modSp mod modClrScheme chgLayout">
        <pc:chgData name="Lines, Todd" userId="afaf7c3a-e8aa-4568-882a-02ad8f9e19b0" providerId="ADAL" clId="{EC9BCF4E-3225-4E8D-9A27-FE7B02904EE6}" dt="2023-10-03T22:36:39.524" v="139" actId="14100"/>
        <pc:sldMkLst>
          <pc:docMk/>
          <pc:sldMk cId="0" sldId="257"/>
        </pc:sldMkLst>
        <pc:spChg chg="del mod ord">
          <ac:chgData name="Lines, Todd" userId="afaf7c3a-e8aa-4568-882a-02ad8f9e19b0" providerId="ADAL" clId="{EC9BCF4E-3225-4E8D-9A27-FE7B02904EE6}" dt="2023-10-03T22:35:29.661" v="61" actId="700"/>
          <ac:spMkLst>
            <pc:docMk/>
            <pc:sldMk cId="0" sldId="257"/>
            <ac:spMk id="2" creationId="{00000000-0000-0000-0000-000000000000}"/>
          </ac:spMkLst>
        </pc:spChg>
        <pc:spChg chg="del mod ord">
          <ac:chgData name="Lines, Todd" userId="afaf7c3a-e8aa-4568-882a-02ad8f9e19b0" providerId="ADAL" clId="{EC9BCF4E-3225-4E8D-9A27-FE7B02904EE6}" dt="2023-10-03T22:35:29.661" v="61" actId="700"/>
          <ac:spMkLst>
            <pc:docMk/>
            <pc:sldMk cId="0" sldId="257"/>
            <ac:spMk id="3" creationId="{00000000-0000-0000-0000-000000000000}"/>
          </ac:spMkLst>
        </pc:spChg>
        <pc:spChg chg="add mod ord">
          <ac:chgData name="Lines, Todd" userId="afaf7c3a-e8aa-4568-882a-02ad8f9e19b0" providerId="ADAL" clId="{EC9BCF4E-3225-4E8D-9A27-FE7B02904EE6}" dt="2023-10-03T22:36:39.524" v="139" actId="14100"/>
          <ac:spMkLst>
            <pc:docMk/>
            <pc:sldMk cId="0" sldId="257"/>
            <ac:spMk id="4" creationId="{5CA282AE-F4A7-2ED6-0FB3-F6F49C5AD683}"/>
          </ac:spMkLst>
        </pc:spChg>
        <pc:spChg chg="add mod ord">
          <ac:chgData name="Lines, Todd" userId="afaf7c3a-e8aa-4568-882a-02ad8f9e19b0" providerId="ADAL" clId="{EC9BCF4E-3225-4E8D-9A27-FE7B02904EE6}" dt="2023-10-03T22:35:29.661" v="61" actId="700"/>
          <ac:spMkLst>
            <pc:docMk/>
            <pc:sldMk cId="0" sldId="257"/>
            <ac:spMk id="6" creationId="{E700A840-37AB-5DC4-DA53-64B2A029AC61}"/>
          </ac:spMkLst>
        </pc:spChg>
      </pc:sldChg>
      <pc:sldChg chg="addSp delSp modSp mod">
        <pc:chgData name="Lines, Todd" userId="afaf7c3a-e8aa-4568-882a-02ad8f9e19b0" providerId="ADAL" clId="{EC9BCF4E-3225-4E8D-9A27-FE7B02904EE6}" dt="2023-10-03T22:45:19.697" v="170" actId="478"/>
        <pc:sldMkLst>
          <pc:docMk/>
          <pc:sldMk cId="0" sldId="259"/>
        </pc:sldMkLst>
        <pc:cxnChg chg="add del mod">
          <ac:chgData name="Lines, Todd" userId="afaf7c3a-e8aa-4568-882a-02ad8f9e19b0" providerId="ADAL" clId="{EC9BCF4E-3225-4E8D-9A27-FE7B02904EE6}" dt="2023-10-03T22:45:19.697" v="170" actId="478"/>
          <ac:cxnSpMkLst>
            <pc:docMk/>
            <pc:sldMk cId="0" sldId="259"/>
            <ac:cxnSpMk id="4" creationId="{8D27C6AA-D054-95B9-51ED-44004CF5ABC4}"/>
          </ac:cxnSpMkLst>
        </pc:cxnChg>
        <pc:cxnChg chg="add mod">
          <ac:chgData name="Lines, Todd" userId="afaf7c3a-e8aa-4568-882a-02ad8f9e19b0" providerId="ADAL" clId="{EC9BCF4E-3225-4E8D-9A27-FE7B02904EE6}" dt="2023-10-03T22:45:15.189" v="169" actId="1036"/>
          <ac:cxnSpMkLst>
            <pc:docMk/>
            <pc:sldMk cId="0" sldId="259"/>
            <ac:cxnSpMk id="6" creationId="{D61986D9-8438-D259-6C4F-DFB1359BB7E1}"/>
          </ac:cxnSpMkLst>
        </pc:cxnChg>
        <pc:cxnChg chg="add mod">
          <ac:chgData name="Lines, Todd" userId="afaf7c3a-e8aa-4568-882a-02ad8f9e19b0" providerId="ADAL" clId="{EC9BCF4E-3225-4E8D-9A27-FE7B02904EE6}" dt="2023-10-03T22:45:09.941" v="167" actId="693"/>
          <ac:cxnSpMkLst>
            <pc:docMk/>
            <pc:sldMk cId="0" sldId="259"/>
            <ac:cxnSpMk id="11" creationId="{BE38C8F3-A4F2-2433-E35E-ECFEACB138AD}"/>
          </ac:cxnSpMkLst>
        </pc:cxnChg>
      </pc:sldChg>
      <pc:sldChg chg="ord">
        <pc:chgData name="Lines, Todd" userId="afaf7c3a-e8aa-4568-882a-02ad8f9e19b0" providerId="ADAL" clId="{EC9BCF4E-3225-4E8D-9A27-FE7B02904EE6}" dt="2023-10-03T22:34:42.480" v="60"/>
        <pc:sldMkLst>
          <pc:docMk/>
          <pc:sldMk cId="0" sldId="263"/>
        </pc:sldMkLst>
      </pc:sldChg>
      <pc:sldChg chg="addSp delSp modSp add mod ord">
        <pc:chgData name="Lines, Todd" userId="afaf7c3a-e8aa-4568-882a-02ad8f9e19b0" providerId="ADAL" clId="{EC9BCF4E-3225-4E8D-9A27-FE7B02904EE6}" dt="2023-10-03T22:25:09.769" v="39" actId="478"/>
        <pc:sldMkLst>
          <pc:docMk/>
          <pc:sldMk cId="0" sldId="642"/>
        </pc:sldMkLst>
        <pc:spChg chg="add mod">
          <ac:chgData name="Lines, Todd" userId="afaf7c3a-e8aa-4568-882a-02ad8f9e19b0" providerId="ADAL" clId="{EC9BCF4E-3225-4E8D-9A27-FE7B02904EE6}" dt="2023-10-03T22:23:17.574" v="14" actId="404"/>
          <ac:spMkLst>
            <pc:docMk/>
            <pc:sldMk cId="0" sldId="642"/>
            <ac:spMk id="2" creationId="{9DEC2BA7-8395-DB01-2E41-A6D1831AC060}"/>
          </ac:spMkLst>
        </pc:spChg>
        <pc:spChg chg="add mod">
          <ac:chgData name="Lines, Todd" userId="afaf7c3a-e8aa-4568-882a-02ad8f9e19b0" providerId="ADAL" clId="{EC9BCF4E-3225-4E8D-9A27-FE7B02904EE6}" dt="2023-10-03T22:23:46.273" v="19" actId="207"/>
          <ac:spMkLst>
            <pc:docMk/>
            <pc:sldMk cId="0" sldId="642"/>
            <ac:spMk id="8" creationId="{4810475E-1B1A-782E-7E99-8C0C2B8C0210}"/>
          </ac:spMkLst>
        </pc:spChg>
        <pc:spChg chg="add mod">
          <ac:chgData name="Lines, Todd" userId="afaf7c3a-e8aa-4568-882a-02ad8f9e19b0" providerId="ADAL" clId="{EC9BCF4E-3225-4E8D-9A27-FE7B02904EE6}" dt="2023-10-03T22:24:44.161" v="31" actId="207"/>
          <ac:spMkLst>
            <pc:docMk/>
            <pc:sldMk cId="0" sldId="642"/>
            <ac:spMk id="9" creationId="{E76D5020-7100-D304-9A78-CC36CB3270D4}"/>
          </ac:spMkLst>
        </pc:spChg>
        <pc:spChg chg="add del mod">
          <ac:chgData name="Lines, Todd" userId="afaf7c3a-e8aa-4568-882a-02ad8f9e19b0" providerId="ADAL" clId="{EC9BCF4E-3225-4E8D-9A27-FE7B02904EE6}" dt="2023-10-03T22:25:09.769" v="39" actId="478"/>
          <ac:spMkLst>
            <pc:docMk/>
            <pc:sldMk cId="0" sldId="642"/>
            <ac:spMk id="10" creationId="{C5617067-E388-75FA-4809-97FE0F54620B}"/>
          </ac:spMkLst>
        </pc:spChg>
        <pc:spChg chg="add del mod">
          <ac:chgData name="Lines, Todd" userId="afaf7c3a-e8aa-4568-882a-02ad8f9e19b0" providerId="ADAL" clId="{EC9BCF4E-3225-4E8D-9A27-FE7B02904EE6}" dt="2023-10-03T22:25:06.939" v="38" actId="478"/>
          <ac:spMkLst>
            <pc:docMk/>
            <pc:sldMk cId="0" sldId="642"/>
            <ac:spMk id="11" creationId="{B6418FF0-12C6-61C9-069F-A7CA9EDFD8A0}"/>
          </ac:spMkLst>
        </pc:spChg>
        <pc:spChg chg="add mod">
          <ac:chgData name="Lines, Todd" userId="afaf7c3a-e8aa-4568-882a-02ad8f9e19b0" providerId="ADAL" clId="{EC9BCF4E-3225-4E8D-9A27-FE7B02904EE6}" dt="2023-10-03T22:23:17.574" v="14" actId="404"/>
          <ac:spMkLst>
            <pc:docMk/>
            <pc:sldMk cId="0" sldId="642"/>
            <ac:spMk id="12" creationId="{BF95358D-6F5E-C489-8446-EBE7B71DA6C8}"/>
          </ac:spMkLst>
        </pc:spChg>
        <pc:spChg chg="add del mod">
          <ac:chgData name="Lines, Todd" userId="afaf7c3a-e8aa-4568-882a-02ad8f9e19b0" providerId="ADAL" clId="{EC9BCF4E-3225-4E8D-9A27-FE7B02904EE6}" dt="2023-10-03T22:24:50.877" v="32" actId="478"/>
          <ac:spMkLst>
            <pc:docMk/>
            <pc:sldMk cId="0" sldId="642"/>
            <ac:spMk id="13" creationId="{291A2242-E234-233A-2AD5-1A79F9752756}"/>
          </ac:spMkLst>
        </pc:spChg>
        <pc:spChg chg="add del mod">
          <ac:chgData name="Lines, Todd" userId="afaf7c3a-e8aa-4568-882a-02ad8f9e19b0" providerId="ADAL" clId="{EC9BCF4E-3225-4E8D-9A27-FE7B02904EE6}" dt="2023-10-03T22:24:52.625" v="33" actId="478"/>
          <ac:spMkLst>
            <pc:docMk/>
            <pc:sldMk cId="0" sldId="642"/>
            <ac:spMk id="14" creationId="{FF215FA8-2CB8-AEBB-7840-B5D15B2A4219}"/>
          </ac:spMkLst>
        </pc:spChg>
        <pc:spChg chg="add del mod">
          <ac:chgData name="Lines, Todd" userId="afaf7c3a-e8aa-4568-882a-02ad8f9e19b0" providerId="ADAL" clId="{EC9BCF4E-3225-4E8D-9A27-FE7B02904EE6}" dt="2023-10-03T22:24:57.008" v="35" actId="478"/>
          <ac:spMkLst>
            <pc:docMk/>
            <pc:sldMk cId="0" sldId="642"/>
            <ac:spMk id="15" creationId="{6D9C4BB8-B52B-C86F-BF66-853D26100ECC}"/>
          </ac:spMkLst>
        </pc:spChg>
        <pc:spChg chg="add del mod">
          <ac:chgData name="Lines, Todd" userId="afaf7c3a-e8aa-4568-882a-02ad8f9e19b0" providerId="ADAL" clId="{EC9BCF4E-3225-4E8D-9A27-FE7B02904EE6}" dt="2023-10-03T22:24:54.698" v="34" actId="478"/>
          <ac:spMkLst>
            <pc:docMk/>
            <pc:sldMk cId="0" sldId="642"/>
            <ac:spMk id="16" creationId="{21F98D8E-E026-3922-321B-C33E8B01D892}"/>
          </ac:spMkLst>
        </pc:spChg>
        <pc:spChg chg="add del mod">
          <ac:chgData name="Lines, Todd" userId="afaf7c3a-e8aa-4568-882a-02ad8f9e19b0" providerId="ADAL" clId="{EC9BCF4E-3225-4E8D-9A27-FE7B02904EE6}" dt="2023-10-03T22:24:05.117" v="21" actId="478"/>
          <ac:spMkLst>
            <pc:docMk/>
            <pc:sldMk cId="0" sldId="642"/>
            <ac:spMk id="17" creationId="{E6103CCA-B3B0-2B5B-DDF2-714CDB3BD5E8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19" creationId="{1416733E-9C74-C9B2-BC39-63A15682D03E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25" creationId="{7DD40F37-80DE-B980-2558-B2E45C2A79D0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26" creationId="{7724121D-2A78-C023-AD29-3DC27DEB3845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27" creationId="{54CA0F83-B5FE-F0B3-D9A5-C623E383399D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28" creationId="{951B4F0A-F28F-0476-7425-A03477E8B606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29" creationId="{5B23609D-EA2A-BC03-189D-46DE14BDA43E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30" creationId="{F38D65E7-63B2-408E-555E-4A9B8BC33ED7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31" creationId="{2243B796-016F-65C7-584D-C35423AADEBD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32" creationId="{59F08521-550E-5728-AF99-33C1BFEA094D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33" creationId="{B567A73B-715B-9750-BEE1-02AC6A149DEE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34" creationId="{0621416B-57E4-D0FB-42D8-8B77BDF2D48B}"/>
          </ac:spMkLst>
        </pc:spChg>
        <pc:grpChg chg="add del mod">
          <ac:chgData name="Lines, Todd" userId="afaf7c3a-e8aa-4568-882a-02ad8f9e19b0" providerId="ADAL" clId="{EC9BCF4E-3225-4E8D-9A27-FE7B02904EE6}" dt="2023-10-03T22:25:02.420" v="37" actId="478"/>
          <ac:grpSpMkLst>
            <pc:docMk/>
            <pc:sldMk cId="0" sldId="642"/>
            <ac:grpSpMk id="18" creationId="{2A9650EA-7249-33F4-BDC6-BB1A02E22798}"/>
          </ac:grpSpMkLst>
        </pc:grpChg>
        <pc:picChg chg="del">
          <ac:chgData name="Lines, Todd" userId="afaf7c3a-e8aa-4568-882a-02ad8f9e19b0" providerId="ADAL" clId="{EC9BCF4E-3225-4E8D-9A27-FE7B02904EE6}" dt="2023-10-03T22:23:03.298" v="4" actId="478"/>
          <ac:picMkLst>
            <pc:docMk/>
            <pc:sldMk cId="0" sldId="642"/>
            <ac:picMk id="166917" creationId="{00000000-0000-0000-0000-000000000000}"/>
          </ac:picMkLst>
        </pc:picChg>
        <pc:cxnChg chg="add mod">
          <ac:chgData name="Lines, Todd" userId="afaf7c3a-e8aa-4568-882a-02ad8f9e19b0" providerId="ADAL" clId="{EC9BCF4E-3225-4E8D-9A27-FE7B02904EE6}" dt="2023-10-03T22:23:09.575" v="6" actId="164"/>
          <ac:cxnSpMkLst>
            <pc:docMk/>
            <pc:sldMk cId="0" sldId="642"/>
            <ac:cxnSpMk id="3" creationId="{E1BEDB1E-C789-723B-303F-59329052E523}"/>
          </ac:cxnSpMkLst>
        </pc:cxnChg>
        <pc:cxnChg chg="add mod">
          <ac:chgData name="Lines, Todd" userId="afaf7c3a-e8aa-4568-882a-02ad8f9e19b0" providerId="ADAL" clId="{EC9BCF4E-3225-4E8D-9A27-FE7B02904EE6}" dt="2023-10-03T22:23:35.848" v="17" actId="208"/>
          <ac:cxnSpMkLst>
            <pc:docMk/>
            <pc:sldMk cId="0" sldId="642"/>
            <ac:cxnSpMk id="4" creationId="{AA824A6F-D27D-BF74-7F31-590F1F237C25}"/>
          </ac:cxnSpMkLst>
        </pc:cxnChg>
        <pc:cxnChg chg="add mod">
          <ac:chgData name="Lines, Todd" userId="afaf7c3a-e8aa-4568-882a-02ad8f9e19b0" providerId="ADAL" clId="{EC9BCF4E-3225-4E8D-9A27-FE7B02904EE6}" dt="2023-10-03T22:24:26.586" v="29" actId="208"/>
          <ac:cxnSpMkLst>
            <pc:docMk/>
            <pc:sldMk cId="0" sldId="642"/>
            <ac:cxnSpMk id="5" creationId="{1819CFC2-BE55-C89C-390F-F092D190750D}"/>
          </ac:cxnSpMkLst>
        </pc:cxnChg>
        <pc:cxnChg chg="add mod">
          <ac:chgData name="Lines, Todd" userId="afaf7c3a-e8aa-4568-882a-02ad8f9e19b0" providerId="ADAL" clId="{EC9BCF4E-3225-4E8D-9A27-FE7B02904EE6}" dt="2023-10-03T22:24:31.507" v="30" actId="208"/>
          <ac:cxnSpMkLst>
            <pc:docMk/>
            <pc:sldMk cId="0" sldId="642"/>
            <ac:cxnSpMk id="6" creationId="{71369606-27CA-0876-0011-E73D5798357D}"/>
          </ac:cxnSpMkLst>
        </pc:cxnChg>
        <pc:cxnChg chg="add mod">
          <ac:chgData name="Lines, Todd" userId="afaf7c3a-e8aa-4568-882a-02ad8f9e19b0" providerId="ADAL" clId="{EC9BCF4E-3225-4E8D-9A27-FE7B02904EE6}" dt="2023-10-03T22:23:39.162" v="18" actId="208"/>
          <ac:cxnSpMkLst>
            <pc:docMk/>
            <pc:sldMk cId="0" sldId="642"/>
            <ac:cxnSpMk id="7" creationId="{838B7CEB-8D47-9CB8-7AF5-1FDD5BE2CB79}"/>
          </ac:cxnSpMkLst>
        </pc:cxnChg>
        <pc:cxnChg chg="add del mod">
          <ac:chgData name="Lines, Todd" userId="afaf7c3a-e8aa-4568-882a-02ad8f9e19b0" providerId="ADAL" clId="{EC9BCF4E-3225-4E8D-9A27-FE7B02904EE6}" dt="2023-10-03T22:24:11.663" v="25"/>
          <ac:cxnSpMkLst>
            <pc:docMk/>
            <pc:sldMk cId="0" sldId="642"/>
            <ac:cxnSpMk id="20" creationId="{EF2031AD-82D5-00EF-57E4-65ACBC64358F}"/>
          </ac:cxnSpMkLst>
        </pc:cxnChg>
        <pc:cxnChg chg="add del mod">
          <ac:chgData name="Lines, Todd" userId="afaf7c3a-e8aa-4568-882a-02ad8f9e19b0" providerId="ADAL" clId="{EC9BCF4E-3225-4E8D-9A27-FE7B02904EE6}" dt="2023-10-03T22:24:11.663" v="25"/>
          <ac:cxnSpMkLst>
            <pc:docMk/>
            <pc:sldMk cId="0" sldId="642"/>
            <ac:cxnSpMk id="21" creationId="{0D97FB16-6DFF-6D1B-D329-4536F7249477}"/>
          </ac:cxnSpMkLst>
        </pc:cxnChg>
        <pc:cxnChg chg="add del mod">
          <ac:chgData name="Lines, Todd" userId="afaf7c3a-e8aa-4568-882a-02ad8f9e19b0" providerId="ADAL" clId="{EC9BCF4E-3225-4E8D-9A27-FE7B02904EE6}" dt="2023-10-03T22:24:11.663" v="25"/>
          <ac:cxnSpMkLst>
            <pc:docMk/>
            <pc:sldMk cId="0" sldId="642"/>
            <ac:cxnSpMk id="22" creationId="{5EB6F8E0-BDD2-8643-8788-263432C577F1}"/>
          </ac:cxnSpMkLst>
        </pc:cxnChg>
        <pc:cxnChg chg="add del mod">
          <ac:chgData name="Lines, Todd" userId="afaf7c3a-e8aa-4568-882a-02ad8f9e19b0" providerId="ADAL" clId="{EC9BCF4E-3225-4E8D-9A27-FE7B02904EE6}" dt="2023-10-03T22:24:11.663" v="25"/>
          <ac:cxnSpMkLst>
            <pc:docMk/>
            <pc:sldMk cId="0" sldId="642"/>
            <ac:cxnSpMk id="23" creationId="{2DF72CEB-D1FF-0BB6-7C92-B0197F803972}"/>
          </ac:cxnSpMkLst>
        </pc:cxnChg>
        <pc:cxnChg chg="add del mod">
          <ac:chgData name="Lines, Todd" userId="afaf7c3a-e8aa-4568-882a-02ad8f9e19b0" providerId="ADAL" clId="{EC9BCF4E-3225-4E8D-9A27-FE7B02904EE6}" dt="2023-10-03T22:24:11.663" v="25"/>
          <ac:cxnSpMkLst>
            <pc:docMk/>
            <pc:sldMk cId="0" sldId="642"/>
            <ac:cxnSpMk id="24" creationId="{7B0AA3E5-4C67-7F9B-D51D-C4158F5C5986}"/>
          </ac:cxnSpMkLst>
        </pc:cxnChg>
        <pc:cxnChg chg="add mod">
          <ac:chgData name="Lines, Todd" userId="afaf7c3a-e8aa-4568-882a-02ad8f9e19b0" providerId="ADAL" clId="{EC9BCF4E-3225-4E8D-9A27-FE7B02904EE6}" dt="2023-10-03T22:24:21.865" v="28" actId="14100"/>
          <ac:cxnSpMkLst>
            <pc:docMk/>
            <pc:sldMk cId="0" sldId="642"/>
            <ac:cxnSpMk id="35" creationId="{68951A5C-1038-6AD4-487A-1CAC3912694D}"/>
          </ac:cxnSpMkLst>
        </pc:cxnChg>
      </pc:sldChg>
      <pc:sldChg chg="add ord">
        <pc:chgData name="Lines, Todd" userId="afaf7c3a-e8aa-4568-882a-02ad8f9e19b0" providerId="ADAL" clId="{EC9BCF4E-3225-4E8D-9A27-FE7B02904EE6}" dt="2023-10-03T22:31:06.009" v="42"/>
        <pc:sldMkLst>
          <pc:docMk/>
          <pc:sldMk cId="0" sldId="644"/>
        </pc:sldMkLst>
      </pc:sldChg>
      <pc:sldChg chg="add ord">
        <pc:chgData name="Lines, Todd" userId="afaf7c3a-e8aa-4568-882a-02ad8f9e19b0" providerId="ADAL" clId="{EC9BCF4E-3225-4E8D-9A27-FE7B02904EE6}" dt="2023-10-03T22:33:21.819" v="56"/>
        <pc:sldMkLst>
          <pc:docMk/>
          <pc:sldMk cId="0" sldId="649"/>
        </pc:sldMkLst>
      </pc:sldChg>
      <pc:sldChg chg="add ord">
        <pc:chgData name="Lines, Todd" userId="afaf7c3a-e8aa-4568-882a-02ad8f9e19b0" providerId="ADAL" clId="{EC9BCF4E-3225-4E8D-9A27-FE7B02904EE6}" dt="2023-10-03T22:32:04.633" v="46"/>
        <pc:sldMkLst>
          <pc:docMk/>
          <pc:sldMk cId="0" sldId="1265"/>
        </pc:sldMkLst>
      </pc:sldChg>
      <pc:sldChg chg="add ord">
        <pc:chgData name="Lines, Todd" userId="afaf7c3a-e8aa-4568-882a-02ad8f9e19b0" providerId="ADAL" clId="{EC9BCF4E-3225-4E8D-9A27-FE7B02904EE6}" dt="2023-10-03T22:32:51.112" v="52"/>
        <pc:sldMkLst>
          <pc:docMk/>
          <pc:sldMk cId="2993630467" sldId="1392"/>
        </pc:sldMkLst>
      </pc:sldChg>
      <pc:sldChg chg="add ord">
        <pc:chgData name="Lines, Todd" userId="afaf7c3a-e8aa-4568-882a-02ad8f9e19b0" providerId="ADAL" clId="{EC9BCF4E-3225-4E8D-9A27-FE7B02904EE6}" dt="2023-10-03T22:32:45.413" v="50"/>
        <pc:sldMkLst>
          <pc:docMk/>
          <pc:sldMk cId="1659495579" sldId="1393"/>
        </pc:sldMkLst>
      </pc:sldChg>
      <pc:sldChg chg="add ord">
        <pc:chgData name="Lines, Todd" userId="afaf7c3a-e8aa-4568-882a-02ad8f9e19b0" providerId="ADAL" clId="{EC9BCF4E-3225-4E8D-9A27-FE7B02904EE6}" dt="2023-10-03T22:32:59.234" v="54"/>
        <pc:sldMkLst>
          <pc:docMk/>
          <pc:sldMk cId="51376995" sldId="1394"/>
        </pc:sldMkLst>
      </pc:sldChg>
      <pc:sldChg chg="add">
        <pc:chgData name="Lines, Todd" userId="afaf7c3a-e8aa-4568-882a-02ad8f9e19b0" providerId="ADAL" clId="{EC9BCF4E-3225-4E8D-9A27-FE7B02904EE6}" dt="2023-10-03T20:18:35.104" v="0"/>
        <pc:sldMkLst>
          <pc:docMk/>
          <pc:sldMk cId="3341721471" sldId="1395"/>
        </pc:sldMkLst>
      </pc:sldChg>
      <pc:sldChg chg="add">
        <pc:chgData name="Lines, Todd" userId="afaf7c3a-e8aa-4568-882a-02ad8f9e19b0" providerId="ADAL" clId="{EC9BCF4E-3225-4E8D-9A27-FE7B02904EE6}" dt="2023-10-03T20:18:35.104" v="0"/>
        <pc:sldMkLst>
          <pc:docMk/>
          <pc:sldMk cId="56129719" sldId="1396"/>
        </pc:sldMkLst>
      </pc:sldChg>
      <pc:sldChg chg="add">
        <pc:chgData name="Lines, Todd" userId="afaf7c3a-e8aa-4568-882a-02ad8f9e19b0" providerId="ADAL" clId="{EC9BCF4E-3225-4E8D-9A27-FE7B02904EE6}" dt="2023-10-03T20:18:35.104" v="0"/>
        <pc:sldMkLst>
          <pc:docMk/>
          <pc:sldMk cId="2358746930" sldId="1397"/>
        </pc:sldMkLst>
      </pc:sldChg>
      <pc:sldChg chg="add ord">
        <pc:chgData name="Lines, Todd" userId="afaf7c3a-e8aa-4568-882a-02ad8f9e19b0" providerId="ADAL" clId="{EC9BCF4E-3225-4E8D-9A27-FE7B02904EE6}" dt="2023-10-03T22:34:29.478" v="58"/>
        <pc:sldMkLst>
          <pc:docMk/>
          <pc:sldMk cId="991998997" sldId="1401"/>
        </pc:sldMkLst>
      </pc:sldChg>
      <pc:sldChg chg="add ord">
        <pc:chgData name="Lines, Todd" userId="afaf7c3a-e8aa-4568-882a-02ad8f9e19b0" providerId="ADAL" clId="{EC9BCF4E-3225-4E8D-9A27-FE7B02904EE6}" dt="2023-10-03T22:34:29.478" v="58"/>
        <pc:sldMkLst>
          <pc:docMk/>
          <pc:sldMk cId="2670229828" sldId="1402"/>
        </pc:sldMkLst>
      </pc:sldChg>
      <pc:sldChg chg="add ord">
        <pc:chgData name="Lines, Todd" userId="afaf7c3a-e8aa-4568-882a-02ad8f9e19b0" providerId="ADAL" clId="{EC9BCF4E-3225-4E8D-9A27-FE7B02904EE6}" dt="2023-10-03T22:34:29.478" v="58"/>
        <pc:sldMkLst>
          <pc:docMk/>
          <pc:sldMk cId="3310922850" sldId="1403"/>
        </pc:sldMkLst>
      </pc:sldChg>
      <pc:sldChg chg="add ord">
        <pc:chgData name="Lines, Todd" userId="afaf7c3a-e8aa-4568-882a-02ad8f9e19b0" providerId="ADAL" clId="{EC9BCF4E-3225-4E8D-9A27-FE7B02904EE6}" dt="2023-10-03T22:34:29.478" v="58"/>
        <pc:sldMkLst>
          <pc:docMk/>
          <pc:sldMk cId="2467953072" sldId="1404"/>
        </pc:sldMkLst>
      </pc:sldChg>
      <pc:sldChg chg="add ord">
        <pc:chgData name="Lines, Todd" userId="afaf7c3a-e8aa-4568-882a-02ad8f9e19b0" providerId="ADAL" clId="{EC9BCF4E-3225-4E8D-9A27-FE7B02904EE6}" dt="2023-10-03T22:34:29.478" v="58"/>
        <pc:sldMkLst>
          <pc:docMk/>
          <pc:sldMk cId="1944996610" sldId="1405"/>
        </pc:sldMkLst>
      </pc:sldChg>
      <pc:sldChg chg="add del">
        <pc:chgData name="Lines, Todd" userId="afaf7c3a-e8aa-4568-882a-02ad8f9e19b0" providerId="ADAL" clId="{EC9BCF4E-3225-4E8D-9A27-FE7B02904EE6}" dt="2023-10-03T22:30:30.378" v="40" actId="47"/>
        <pc:sldMkLst>
          <pc:docMk/>
          <pc:sldMk cId="357481192" sldId="1406"/>
        </pc:sldMkLst>
      </pc:sldChg>
      <pc:sldChg chg="modSp add mod">
        <pc:chgData name="Lines, Todd" userId="afaf7c3a-e8aa-4568-882a-02ad8f9e19b0" providerId="ADAL" clId="{EC9BCF4E-3225-4E8D-9A27-FE7B02904EE6}" dt="2023-10-03T22:55:06.536" v="650" actId="20577"/>
        <pc:sldMkLst>
          <pc:docMk/>
          <pc:sldMk cId="3491940521" sldId="1406"/>
        </pc:sldMkLst>
        <pc:spChg chg="mod">
          <ac:chgData name="Lines, Todd" userId="afaf7c3a-e8aa-4568-882a-02ad8f9e19b0" providerId="ADAL" clId="{EC9BCF4E-3225-4E8D-9A27-FE7B02904EE6}" dt="2023-10-03T22:55:06.536" v="650" actId="20577"/>
          <ac:spMkLst>
            <pc:docMk/>
            <pc:sldMk cId="3491940521" sldId="140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A7099-A97C-42EB-8F29-163705505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B5B7A-3EC1-4CBC-A1FD-4B8F1F44BB01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00A840-37AB-5DC4-DA53-64B2A029A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F:\DCIM\100CASIO\CIMG0152.JPG"/>
          <p:cNvPicPr>
            <a:picLocks noChangeAspect="1" noChangeArrowheads="1"/>
          </p:cNvPicPr>
          <p:nvPr/>
        </p:nvPicPr>
        <p:blipFill>
          <a:blip r:embed="rId2" cstate="print"/>
          <a:srcRect t="31111"/>
          <a:stretch>
            <a:fillRect/>
          </a:stretch>
        </p:blipFill>
        <p:spPr bwMode="auto">
          <a:xfrm>
            <a:off x="0" y="914400"/>
            <a:ext cx="9144000" cy="4724400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A282AE-F4A7-2ED6-0FB3-F6F49C5AD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913" y="47138"/>
            <a:ext cx="7996287" cy="106522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Lecture 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1028700"/>
            <a:ext cx="5410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nasa.gov/centers/goddard/images/content/95377main_ndvi_1999Aug10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94" y="1667107"/>
            <a:ext cx="3575825" cy="268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nasa.gov/centers/goddard/images/content/95379main_ndvi_2002Aug10_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19" y="1667107"/>
            <a:ext cx="3575826" cy="268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3994" y="6280646"/>
            <a:ext cx="7987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courtesy NASA (http://www.nasa.gov/centers/goddard/news/topstory/2004/0510westdrought.html)</a:t>
            </a:r>
          </a:p>
        </p:txBody>
      </p:sp>
    </p:spTree>
    <p:extLst>
      <p:ext uri="{BB962C8B-B14F-4D97-AF65-F5344CB8AC3E}">
        <p14:creationId xmlns:p14="http://schemas.microsoft.com/office/powerpoint/2010/main" val="299341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223.15.4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2955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What type of lens is a simple magnifier?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Convex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Concave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Diverging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Converging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More than one of the above</a:t>
            </a:r>
          </a:p>
        </p:txBody>
      </p:sp>
      <p:sp>
        <p:nvSpPr>
          <p:cNvPr id="185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3F159C-E831-4FD9-9DC8-B4843888574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755650"/>
            <a:ext cx="9153526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755650"/>
            <a:ext cx="9153526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2314" y="899410"/>
            <a:ext cx="1828800" cy="4601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326833" y="1503076"/>
            <a:ext cx="1753849" cy="12591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58190" y="2758189"/>
            <a:ext cx="272821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11687" y="3316184"/>
            <a:ext cx="272821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84421" y="3308063"/>
            <a:ext cx="1753849" cy="12591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62413" y="2757488"/>
            <a:ext cx="1828800" cy="5524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 rot="7448474">
            <a:off x="2973187" y="1923478"/>
            <a:ext cx="201459" cy="23984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7746428">
            <a:off x="7536014" y="4461716"/>
            <a:ext cx="200957" cy="239842"/>
          </a:xfrm>
          <a:prstGeom prst="triangle">
            <a:avLst>
              <a:gd name="adj" fmla="val 4293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" y="831144"/>
            <a:ext cx="8549406" cy="485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079728" y="427889"/>
            <a:ext cx="1997471" cy="1957753"/>
            <a:chOff x="890954" y="2168770"/>
            <a:chExt cx="2766646" cy="2520462"/>
          </a:xfrm>
        </p:grpSpPr>
        <p:sp>
          <p:nvSpPr>
            <p:cNvPr id="23" name="Freeform 22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7078464" y="691957"/>
            <a:ext cx="372414" cy="1289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079729" y="2584922"/>
            <a:ext cx="1997471" cy="1957753"/>
            <a:chOff x="890954" y="2168770"/>
            <a:chExt cx="2766646" cy="2520462"/>
          </a:xfrm>
        </p:grpSpPr>
        <p:sp>
          <p:nvSpPr>
            <p:cNvPr id="35" name="Freeform 34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7078465" y="2848990"/>
            <a:ext cx="998734" cy="10316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85621" y="1236929"/>
            <a:ext cx="2813364" cy="2643685"/>
            <a:chOff x="890954" y="2168770"/>
            <a:chExt cx="2766646" cy="2520462"/>
          </a:xfrm>
        </p:grpSpPr>
        <p:sp>
          <p:nvSpPr>
            <p:cNvPr id="46" name="Freeform 45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79730" y="4671617"/>
            <a:ext cx="1997471" cy="1957753"/>
            <a:chOff x="890954" y="2168770"/>
            <a:chExt cx="2766646" cy="2520462"/>
          </a:xfrm>
        </p:grpSpPr>
        <p:sp>
          <p:nvSpPr>
            <p:cNvPr id="57" name="Freeform 56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7078466" y="4935685"/>
            <a:ext cx="600151" cy="1289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089284" name="Isosceles Triangle 5089283"/>
          <p:cNvSpPr/>
          <p:nvPr/>
        </p:nvSpPr>
        <p:spPr>
          <a:xfrm rot="5400000">
            <a:off x="1336561" y="1526953"/>
            <a:ext cx="164124" cy="1365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3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223.15.1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Consider the prism to your right. If we illuminate it with white light, which color will be at the top of the rainbow?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Red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Yellow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Green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Blue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Violet</a:t>
            </a:r>
          </a:p>
        </p:txBody>
      </p:sp>
      <p:sp>
        <p:nvSpPr>
          <p:cNvPr id="166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B0475B-372D-42DB-B934-2D0A63485EDD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9650EA-7249-33F4-BDC6-BB1A02E22798}"/>
              </a:ext>
            </a:extLst>
          </p:cNvPr>
          <p:cNvGrpSpPr/>
          <p:nvPr/>
        </p:nvGrpSpPr>
        <p:grpSpPr>
          <a:xfrm>
            <a:off x="3695307" y="3683524"/>
            <a:ext cx="3938532" cy="1987091"/>
            <a:chOff x="0" y="914400"/>
            <a:chExt cx="7696200" cy="4572000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9DEC2BA7-8395-DB01-2E41-A6D1831AC060}"/>
                </a:ext>
              </a:extLst>
            </p:cNvPr>
            <p:cNvSpPr/>
            <p:nvPr/>
          </p:nvSpPr>
          <p:spPr>
            <a:xfrm>
              <a:off x="2209800" y="914400"/>
              <a:ext cx="4495800" cy="4572000"/>
            </a:xfrm>
            <a:prstGeom prst="triangl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1BEDB1E-C789-723B-303F-59329052E523}"/>
                </a:ext>
              </a:extLst>
            </p:cNvPr>
            <p:cNvCxnSpPr/>
            <p:nvPr/>
          </p:nvCxnSpPr>
          <p:spPr>
            <a:xfrm flipV="1">
              <a:off x="3443288" y="1981200"/>
              <a:ext cx="3948112" cy="101917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A824A6F-D27D-BF74-7F31-590F1F237C25}"/>
                </a:ext>
              </a:extLst>
            </p:cNvPr>
            <p:cNvCxnSpPr/>
            <p:nvPr/>
          </p:nvCxnSpPr>
          <p:spPr>
            <a:xfrm>
              <a:off x="3429000" y="2931719"/>
              <a:ext cx="2052272" cy="400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819CFC2-BE55-C89C-390F-F092D190750D}"/>
                </a:ext>
              </a:extLst>
            </p:cNvPr>
            <p:cNvCxnSpPr/>
            <p:nvPr/>
          </p:nvCxnSpPr>
          <p:spPr>
            <a:xfrm>
              <a:off x="3429000" y="2971800"/>
              <a:ext cx="2438400" cy="838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369606-27CA-0876-0011-E73D5798357D}"/>
                </a:ext>
              </a:extLst>
            </p:cNvPr>
            <p:cNvCxnSpPr/>
            <p:nvPr/>
          </p:nvCxnSpPr>
          <p:spPr>
            <a:xfrm>
              <a:off x="5867400" y="3810000"/>
              <a:ext cx="1752600" cy="1143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8B7CEB-8D47-9CB8-7AF5-1FDD5BE2CB79}"/>
                </a:ext>
              </a:extLst>
            </p:cNvPr>
            <p:cNvCxnSpPr/>
            <p:nvPr/>
          </p:nvCxnSpPr>
          <p:spPr>
            <a:xfrm>
              <a:off x="5410200" y="2971800"/>
              <a:ext cx="2286000" cy="6096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810475E-1B1A-782E-7E99-8C0C2B8C0210}"/>
                </a:ext>
              </a:extLst>
            </p:cNvPr>
            <p:cNvSpPr/>
            <p:nvPr/>
          </p:nvSpPr>
          <p:spPr>
            <a:xfrm rot="6327316">
              <a:off x="6567281" y="3192964"/>
              <a:ext cx="391911" cy="32747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76D5020-7100-D304-9A78-CC36CB3270D4}"/>
                </a:ext>
              </a:extLst>
            </p:cNvPr>
            <p:cNvSpPr/>
            <p:nvPr/>
          </p:nvSpPr>
          <p:spPr>
            <a:xfrm rot="7402833">
              <a:off x="6373187" y="4128580"/>
              <a:ext cx="391911" cy="32747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95358D-6F5E-C489-8446-EBE7B71DA6C8}"/>
                </a:ext>
              </a:extLst>
            </p:cNvPr>
            <p:cNvSpPr txBox="1"/>
            <p:nvPr/>
          </p:nvSpPr>
          <p:spPr>
            <a:xfrm>
              <a:off x="0" y="2514600"/>
              <a:ext cx="1828799" cy="191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White Light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951A5C-1038-6AD4-487A-1CAC3912694D}"/>
              </a:ext>
            </a:extLst>
          </p:cNvPr>
          <p:cNvCxnSpPr>
            <a:cxnSpLocks/>
          </p:cNvCxnSpPr>
          <p:nvPr/>
        </p:nvCxnSpPr>
        <p:spPr>
          <a:xfrm flipV="1">
            <a:off x="4514208" y="4570574"/>
            <a:ext cx="958684" cy="4202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1617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223.15.8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079728" y="427889"/>
            <a:ext cx="1997471" cy="1957753"/>
            <a:chOff x="890954" y="2168770"/>
            <a:chExt cx="2766646" cy="2520462"/>
          </a:xfrm>
        </p:grpSpPr>
        <p:sp>
          <p:nvSpPr>
            <p:cNvPr id="23" name="Freeform 22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890954" y="2508738"/>
                <a:ext cx="1383326" cy="90852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7078463" y="1406765"/>
            <a:ext cx="1104242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079729" y="2584922"/>
            <a:ext cx="1997471" cy="1957753"/>
            <a:chOff x="890954" y="2168770"/>
            <a:chExt cx="2766646" cy="2520462"/>
          </a:xfrm>
        </p:grpSpPr>
        <p:sp>
          <p:nvSpPr>
            <p:cNvPr id="35" name="Freeform 34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90954" y="2330390"/>
              <a:ext cx="2766646" cy="2049466"/>
              <a:chOff x="890954" y="2330390"/>
              <a:chExt cx="2766646" cy="2049466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066816" y="2330390"/>
                <a:ext cx="2184851" cy="20494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85621" y="1236929"/>
            <a:ext cx="2813364" cy="2643685"/>
            <a:chOff x="890954" y="2168770"/>
            <a:chExt cx="2766646" cy="2520462"/>
          </a:xfrm>
        </p:grpSpPr>
        <p:sp>
          <p:nvSpPr>
            <p:cNvPr id="46" name="Freeform 45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90954" y="2508738"/>
                <a:ext cx="1383323" cy="914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79730" y="4671617"/>
            <a:ext cx="1997471" cy="1957753"/>
            <a:chOff x="890954" y="2168770"/>
            <a:chExt cx="2766646" cy="2520462"/>
          </a:xfrm>
        </p:grpSpPr>
        <p:sp>
          <p:nvSpPr>
            <p:cNvPr id="57" name="Freeform 56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90954" y="2508738"/>
                <a:ext cx="1383320" cy="96180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7045297" y="5671452"/>
            <a:ext cx="1031904" cy="3743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089284" name="Isosceles Triangle 5089283"/>
          <p:cNvSpPr/>
          <p:nvPr/>
        </p:nvSpPr>
        <p:spPr>
          <a:xfrm rot="7739718">
            <a:off x="1367428" y="1998979"/>
            <a:ext cx="164124" cy="1365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6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755650"/>
            <a:ext cx="9153526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514475"/>
            <a:ext cx="9153526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079728" y="427889"/>
            <a:ext cx="1997471" cy="1957753"/>
            <a:chOff x="890954" y="2168770"/>
            <a:chExt cx="2766646" cy="2520462"/>
          </a:xfrm>
        </p:grpSpPr>
        <p:sp>
          <p:nvSpPr>
            <p:cNvPr id="23" name="Freeform 22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90954" y="2508738"/>
              <a:ext cx="2766646" cy="1389242"/>
              <a:chOff x="890954" y="2508738"/>
              <a:chExt cx="2766646" cy="138924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890954" y="2508738"/>
                <a:ext cx="1383326" cy="138924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7078466" y="1771042"/>
            <a:ext cx="1104242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079729" y="2584922"/>
            <a:ext cx="1997471" cy="1957753"/>
            <a:chOff x="890954" y="2168770"/>
            <a:chExt cx="2766646" cy="2520462"/>
          </a:xfrm>
        </p:grpSpPr>
        <p:sp>
          <p:nvSpPr>
            <p:cNvPr id="35" name="Freeform 34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90954" y="2508738"/>
              <a:ext cx="2766646" cy="1389243"/>
              <a:chOff x="890954" y="2508738"/>
              <a:chExt cx="2766646" cy="1389243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890954" y="2508738"/>
                <a:ext cx="1383321" cy="138924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V="1">
            <a:off x="7078466" y="2965938"/>
            <a:ext cx="811165" cy="9621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85621" y="1236929"/>
            <a:ext cx="2813364" cy="2643685"/>
            <a:chOff x="890954" y="2168770"/>
            <a:chExt cx="2766646" cy="2520462"/>
          </a:xfrm>
        </p:grpSpPr>
        <p:sp>
          <p:nvSpPr>
            <p:cNvPr id="46" name="Freeform 45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90954" y="2508738"/>
              <a:ext cx="2766646" cy="1389243"/>
              <a:chOff x="890954" y="2508738"/>
              <a:chExt cx="2766646" cy="1389243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90954" y="2508738"/>
                <a:ext cx="1383323" cy="138924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79730" y="4671617"/>
            <a:ext cx="1997471" cy="1957753"/>
            <a:chOff x="890954" y="2168770"/>
            <a:chExt cx="2766646" cy="2520462"/>
          </a:xfrm>
        </p:grpSpPr>
        <p:sp>
          <p:nvSpPr>
            <p:cNvPr id="57" name="Freeform 56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90954" y="2508738"/>
              <a:ext cx="2766646" cy="1389242"/>
              <a:chOff x="890954" y="2508738"/>
              <a:chExt cx="2766646" cy="138924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90954" y="2508738"/>
                <a:ext cx="1383324" cy="138924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7078466" y="6014770"/>
            <a:ext cx="811165" cy="3743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089284" name="Isosceles Triangle 5089283"/>
          <p:cNvSpPr/>
          <p:nvPr/>
        </p:nvSpPr>
        <p:spPr>
          <a:xfrm rot="8224277">
            <a:off x="1190753" y="2024082"/>
            <a:ext cx="164124" cy="1365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95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373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85725"/>
            <a:ext cx="734695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Ray Diagram for Converging Lens, </a:t>
            </a:r>
            <a:r>
              <a:rPr lang="en-US" sz="3200" i="1" dirty="0"/>
              <a:t>s</a:t>
            </a:r>
            <a:r>
              <a:rPr lang="en-US" sz="3200" dirty="0"/>
              <a:t> &gt; </a:t>
            </a:r>
            <a:r>
              <a:rPr lang="en-US" sz="3200" i="1" dirty="0"/>
              <a:t>f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5141384"/>
            <a:ext cx="7772400" cy="114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real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inverted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back side of the lens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373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85725"/>
            <a:ext cx="734695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Ray Diagram for Converging Lens, </a:t>
            </a:r>
            <a:r>
              <a:rPr lang="en-US" sz="3200" i="1" dirty="0"/>
              <a:t>s</a:t>
            </a:r>
            <a:r>
              <a:rPr lang="en-US" sz="3200" dirty="0"/>
              <a:t> &gt; </a:t>
            </a:r>
            <a:r>
              <a:rPr lang="en-US" sz="3200" i="1" dirty="0"/>
              <a:t>f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5141384"/>
            <a:ext cx="7772400" cy="114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real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inverted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back side of the lens</a:t>
            </a:r>
          </a:p>
        </p:txBody>
      </p:sp>
    </p:spTree>
    <p:extLst>
      <p:ext uri="{BB962C8B-B14F-4D97-AF65-F5344CB8AC3E}">
        <p14:creationId xmlns:p14="http://schemas.microsoft.com/office/powerpoint/2010/main" val="1175270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223.15.3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You are building a camera with refractive lenses. Would you expect all colors of light to focus at the same point?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No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  <p:sp>
        <p:nvSpPr>
          <p:cNvPr id="167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D07768-D6B0-4518-800F-EC5E0B938D9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39" y="889495"/>
            <a:ext cx="7982719" cy="523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628" y="530543"/>
            <a:ext cx="7635821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876300"/>
            <a:ext cx="6096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4839" y="3090863"/>
            <a:ext cx="277580" cy="59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760" y="1964055"/>
            <a:ext cx="1774508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2546" y="1236929"/>
            <a:ext cx="2882658" cy="2643685"/>
            <a:chOff x="822546" y="1236929"/>
            <a:chExt cx="2882658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57254" y="147401"/>
            <a:ext cx="2424746" cy="2126821"/>
            <a:chOff x="822546" y="1236929"/>
            <a:chExt cx="2882658" cy="2643685"/>
          </a:xfrm>
        </p:grpSpPr>
        <p:sp>
          <p:nvSpPr>
            <p:cNvPr id="74" name="Freeform 7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81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1" name="Down Arrow 8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7188311" y="729524"/>
            <a:ext cx="1652866" cy="7027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936494" y="2425010"/>
            <a:ext cx="2424746" cy="2126821"/>
            <a:chOff x="822546" y="1236929"/>
            <a:chExt cx="2882658" cy="2643685"/>
          </a:xfrm>
        </p:grpSpPr>
        <p:sp>
          <p:nvSpPr>
            <p:cNvPr id="94" name="Freeform 9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101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1" name="Down Arrow 10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7167551" y="3007133"/>
            <a:ext cx="1214449" cy="15446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36494" y="4731179"/>
            <a:ext cx="2424746" cy="2126821"/>
            <a:chOff x="822546" y="1236929"/>
            <a:chExt cx="2882658" cy="2643685"/>
          </a:xfrm>
        </p:grpSpPr>
        <p:sp>
          <p:nvSpPr>
            <p:cNvPr id="104" name="Freeform 10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11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1" name="Down Arrow 11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Connector 111"/>
          <p:cNvCxnSpPr/>
          <p:nvPr/>
        </p:nvCxnSpPr>
        <p:spPr>
          <a:xfrm flipV="1">
            <a:off x="7167551" y="4731179"/>
            <a:ext cx="1041052" cy="5821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998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2546" y="1236929"/>
            <a:ext cx="2882658" cy="2643685"/>
            <a:chOff x="822546" y="1236929"/>
            <a:chExt cx="2882658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>
              <a:off x="1523940" y="1960521"/>
              <a:ext cx="762147" cy="598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57254" y="147401"/>
            <a:ext cx="2424746" cy="2126821"/>
            <a:chOff x="822546" y="1236929"/>
            <a:chExt cx="2882658" cy="2643685"/>
          </a:xfrm>
        </p:grpSpPr>
        <p:sp>
          <p:nvSpPr>
            <p:cNvPr id="74" name="Freeform 7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81" idx="2"/>
            </p:cNvCxnSpPr>
            <p:nvPr/>
          </p:nvCxnSpPr>
          <p:spPr>
            <a:xfrm>
              <a:off x="1523940" y="1960521"/>
              <a:ext cx="737467" cy="598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1" name="Down Arrow 8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7188311" y="1210811"/>
            <a:ext cx="1498489" cy="261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936494" y="2425010"/>
            <a:ext cx="2424746" cy="2126821"/>
            <a:chOff x="822546" y="1236929"/>
            <a:chExt cx="2882658" cy="2643685"/>
          </a:xfrm>
        </p:grpSpPr>
        <p:sp>
          <p:nvSpPr>
            <p:cNvPr id="94" name="Freeform 9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101" idx="2"/>
            </p:cNvCxnSpPr>
            <p:nvPr/>
          </p:nvCxnSpPr>
          <p:spPr>
            <a:xfrm>
              <a:off x="1523940" y="1960521"/>
              <a:ext cx="786828" cy="598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1" name="Down Arrow 10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/>
          <p:cNvCxnSpPr/>
          <p:nvPr/>
        </p:nvCxnSpPr>
        <p:spPr>
          <a:xfrm flipV="1">
            <a:off x="7188311" y="2856985"/>
            <a:ext cx="1020292" cy="631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36494" y="4731179"/>
            <a:ext cx="2424746" cy="2126821"/>
            <a:chOff x="822546" y="1236929"/>
            <a:chExt cx="2882658" cy="2643685"/>
          </a:xfrm>
        </p:grpSpPr>
        <p:sp>
          <p:nvSpPr>
            <p:cNvPr id="104" name="Freeform 10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11" idx="2"/>
            </p:cNvCxnSpPr>
            <p:nvPr/>
          </p:nvCxnSpPr>
          <p:spPr>
            <a:xfrm>
              <a:off x="1523940" y="1960521"/>
              <a:ext cx="1677566" cy="13372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1" name="Down Arrow 11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0229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2546" y="1236929"/>
            <a:ext cx="2882658" cy="2643685"/>
            <a:chOff x="822546" y="1236929"/>
            <a:chExt cx="2882658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 flipV="1">
              <a:off x="1523940" y="1294897"/>
              <a:ext cx="762147" cy="6656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57254" y="147401"/>
            <a:ext cx="2424746" cy="2126821"/>
            <a:chOff x="822546" y="1236929"/>
            <a:chExt cx="2882658" cy="2643685"/>
          </a:xfrm>
        </p:grpSpPr>
        <p:sp>
          <p:nvSpPr>
            <p:cNvPr id="74" name="Freeform 7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81" idx="2"/>
              <a:endCxn id="74" idx="0"/>
            </p:cNvCxnSpPr>
            <p:nvPr/>
          </p:nvCxnSpPr>
          <p:spPr>
            <a:xfrm flipV="1">
              <a:off x="1523940" y="1236929"/>
              <a:ext cx="769159" cy="723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1" name="Down Arrow 8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7173449" y="147401"/>
            <a:ext cx="14984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936494" y="2425010"/>
            <a:ext cx="2424746" cy="2126821"/>
            <a:chOff x="822546" y="1236929"/>
            <a:chExt cx="2882658" cy="2643685"/>
          </a:xfrm>
        </p:grpSpPr>
        <p:sp>
          <p:nvSpPr>
            <p:cNvPr id="94" name="Freeform 9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101" idx="2"/>
              <a:endCxn id="94" idx="0"/>
            </p:cNvCxnSpPr>
            <p:nvPr/>
          </p:nvCxnSpPr>
          <p:spPr>
            <a:xfrm flipV="1">
              <a:off x="1523940" y="1236929"/>
              <a:ext cx="769159" cy="723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1" name="Down Arrow 10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7188311" y="2425011"/>
            <a:ext cx="1334366" cy="1303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36494" y="4731179"/>
            <a:ext cx="2424746" cy="2126821"/>
            <a:chOff x="822546" y="1236929"/>
            <a:chExt cx="2882658" cy="2643685"/>
          </a:xfrm>
        </p:grpSpPr>
        <p:sp>
          <p:nvSpPr>
            <p:cNvPr id="104" name="Freeform 10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11" idx="2"/>
              <a:endCxn id="104" idx="0"/>
            </p:cNvCxnSpPr>
            <p:nvPr/>
          </p:nvCxnSpPr>
          <p:spPr>
            <a:xfrm flipV="1">
              <a:off x="1523940" y="1236929"/>
              <a:ext cx="769159" cy="723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1" name="Down Arrow 11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7188311" y="4731179"/>
            <a:ext cx="537197" cy="14591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22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2167" y="1232827"/>
            <a:ext cx="4038600" cy="24920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Three rays leave a glowing object and pass through a lens as shown. After passing through the lens, where do they meet?</a:t>
            </a:r>
          </a:p>
          <a:p>
            <a:pPr marL="514350" indent="-514350">
              <a:buAutoNum type="alphaLcParenR"/>
            </a:pPr>
            <a:r>
              <a:rPr lang="en-US" dirty="0"/>
              <a:t>At f</a:t>
            </a:r>
          </a:p>
          <a:p>
            <a:pPr marL="514350" indent="-514350">
              <a:buAutoNum type="alphaLcParenR"/>
            </a:pPr>
            <a:r>
              <a:rPr lang="en-US" dirty="0"/>
              <a:t>At the center of the lens</a:t>
            </a:r>
          </a:p>
          <a:p>
            <a:pPr marL="514350" indent="-514350">
              <a:buAutoNum type="alphaLcParenR"/>
            </a:pPr>
            <a:r>
              <a:rPr lang="en-US" dirty="0"/>
              <a:t>This is silly, they don’t meet anywhere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2546" y="1236929"/>
            <a:ext cx="2882658" cy="2643685"/>
            <a:chOff x="822546" y="1236929"/>
            <a:chExt cx="2882658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 flipV="1">
              <a:off x="1523940" y="1294897"/>
              <a:ext cx="762147" cy="6656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2286087" y="1301621"/>
            <a:ext cx="14984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" idx="2"/>
          </p:cNvCxnSpPr>
          <p:nvPr/>
        </p:nvCxnSpPr>
        <p:spPr>
          <a:xfrm>
            <a:off x="1523940" y="1960521"/>
            <a:ext cx="2054770" cy="1635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86087" y="1960521"/>
            <a:ext cx="1863882" cy="896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536842" y="1941288"/>
            <a:ext cx="749245" cy="192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953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2167" y="1232827"/>
            <a:ext cx="4038600" cy="24920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Three rays leave a glowing object and pass through a lens as shown. After passing through the lens, where does our brain think they meet?</a:t>
            </a:r>
          </a:p>
          <a:p>
            <a:pPr marL="514350" indent="-514350">
              <a:buAutoNum type="alphaLcParenR"/>
            </a:pPr>
            <a:r>
              <a:rPr lang="en-US" dirty="0"/>
              <a:t>At f</a:t>
            </a:r>
          </a:p>
          <a:p>
            <a:pPr marL="514350" indent="-514350">
              <a:buAutoNum type="alphaLcParenR"/>
            </a:pPr>
            <a:r>
              <a:rPr lang="en-US" dirty="0"/>
              <a:t>At the center of the lens</a:t>
            </a:r>
          </a:p>
          <a:p>
            <a:pPr marL="514350" indent="-514350">
              <a:buAutoNum type="alphaLcParenR"/>
            </a:pPr>
            <a:r>
              <a:rPr lang="en-US" dirty="0"/>
              <a:t>Somewhere behind the lens off to the left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2546" y="1236929"/>
            <a:ext cx="2882658" cy="2643685"/>
            <a:chOff x="822546" y="1236929"/>
            <a:chExt cx="2882658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 flipV="1">
              <a:off x="1523940" y="1294897"/>
              <a:ext cx="762147" cy="6656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2286087" y="1301621"/>
            <a:ext cx="14984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" idx="2"/>
          </p:cNvCxnSpPr>
          <p:nvPr/>
        </p:nvCxnSpPr>
        <p:spPr>
          <a:xfrm>
            <a:off x="1523940" y="1960521"/>
            <a:ext cx="2054770" cy="1635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86087" y="1960521"/>
            <a:ext cx="1863882" cy="896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536842" y="1941288"/>
            <a:ext cx="749245" cy="192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96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475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200"/>
              <a:t>Ray Diagram for Converging Lens, </a:t>
            </a:r>
            <a:r>
              <a:rPr lang="en-US" sz="3200" i="1"/>
              <a:t>p</a:t>
            </a:r>
            <a:r>
              <a:rPr lang="en-US" sz="3200"/>
              <a:t> &lt; </a:t>
            </a:r>
            <a:r>
              <a:rPr lang="en-US" sz="3200" i="1"/>
              <a:t>f</a:t>
            </a:r>
          </a:p>
        </p:txBody>
      </p:sp>
      <p:pic>
        <p:nvPicPr>
          <p:cNvPr id="629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466" y="1739372"/>
            <a:ext cx="7011193" cy="455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5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37067" y="4842933"/>
            <a:ext cx="7772400" cy="1143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virtual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upright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larger than the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front side of the lens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0"/>
            <a:ext cx="7964487" cy="1143000"/>
          </a:xfrm>
        </p:spPr>
        <p:txBody>
          <a:bodyPr/>
          <a:lstStyle/>
          <a:p>
            <a:pPr eaLnBrk="1" hangingPunct="1"/>
            <a:r>
              <a:rPr lang="en-US" sz="3200"/>
              <a:t>Ray Diagrams for Thin Lenses – Diverging 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/>
              <a:t>For a diverging lens, the following three rays are drawn:</a:t>
            </a:r>
          </a:p>
          <a:p>
            <a:pPr lvl="1" eaLnBrk="1" hangingPunct="1"/>
            <a:r>
              <a:rPr lang="en-US" sz="2200"/>
              <a:t>Ray 1 is drawn parallel to the principal axis and emerges directed away from the focal point on the front side of the lens</a:t>
            </a:r>
          </a:p>
          <a:p>
            <a:pPr lvl="1" eaLnBrk="1" hangingPunct="1"/>
            <a:r>
              <a:rPr lang="en-US" sz="2200"/>
              <a:t>Ray 2 is drawn through the center of the lens and continues in a straight line</a:t>
            </a:r>
          </a:p>
          <a:p>
            <a:pPr lvl="1" eaLnBrk="1" hangingPunct="1"/>
            <a:r>
              <a:rPr lang="en-US" sz="2200"/>
              <a:t>Ray 3 is drawn in the direction toward the focal point on the back side of the lens and emerges from the lens parallel to the principal axis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680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0"/>
            <a:ext cx="7964487" cy="1143000"/>
          </a:xfrm>
        </p:spPr>
        <p:txBody>
          <a:bodyPr/>
          <a:lstStyle/>
          <a:p>
            <a:pPr eaLnBrk="1" hangingPunct="1"/>
            <a:r>
              <a:rPr lang="en-US"/>
              <a:t>Ray Diagram for Diverging Lens</a:t>
            </a:r>
          </a:p>
        </p:txBody>
      </p:sp>
      <p:pic>
        <p:nvPicPr>
          <p:cNvPr id="627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369" y="1667405"/>
            <a:ext cx="6912973" cy="363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80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648200"/>
            <a:ext cx="7772400" cy="1143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virtual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upright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smaller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front side of the lens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3" y="129099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223.15.9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5621" y="1236929"/>
            <a:ext cx="2860256" cy="2678855"/>
            <a:chOff x="785621" y="1236929"/>
            <a:chExt cx="2860256" cy="2678855"/>
          </a:xfrm>
        </p:grpSpPr>
        <p:sp>
          <p:nvSpPr>
            <p:cNvPr id="6" name="Rectangle 5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89284" name="Isosceles Triangle 5089283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037560" y="725723"/>
            <a:ext cx="2092168" cy="1601646"/>
            <a:chOff x="785621" y="1236929"/>
            <a:chExt cx="2860256" cy="2678855"/>
          </a:xfrm>
        </p:grpSpPr>
        <p:sp>
          <p:nvSpPr>
            <p:cNvPr id="78" name="Rectangle 77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5" name="Isosceles Triangle 84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061007" y="2964817"/>
            <a:ext cx="2092168" cy="1601646"/>
            <a:chOff x="785621" y="1236929"/>
            <a:chExt cx="2860256" cy="2678855"/>
          </a:xfrm>
        </p:grpSpPr>
        <p:sp>
          <p:nvSpPr>
            <p:cNvPr id="89" name="Rectangle 88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6" name="Isosceles Triangle 95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072731" y="5016343"/>
            <a:ext cx="2092168" cy="1601646"/>
            <a:chOff x="785621" y="1236929"/>
            <a:chExt cx="2860256" cy="2678855"/>
          </a:xfrm>
        </p:grpSpPr>
        <p:sp>
          <p:nvSpPr>
            <p:cNvPr id="100" name="Rectangle 99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7" name="Isosceles Triangle 106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/>
          <p:nvPr/>
        </p:nvCxnSpPr>
        <p:spPr>
          <a:xfrm>
            <a:off x="6981551" y="962879"/>
            <a:ext cx="1183348" cy="8472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076838" y="2348803"/>
            <a:ext cx="1183348" cy="8472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065115" y="5247586"/>
            <a:ext cx="1692023" cy="435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2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2209800" y="914400"/>
            <a:ext cx="4495800" cy="4572000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443288" y="1981200"/>
            <a:ext cx="3948112" cy="10191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29000" y="2931719"/>
            <a:ext cx="2052272" cy="40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29000" y="2971800"/>
            <a:ext cx="2438400" cy="838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7400" y="3810000"/>
            <a:ext cx="1752600" cy="1143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10200" y="2971800"/>
            <a:ext cx="2286000" cy="609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/>
          <p:cNvSpPr/>
          <p:nvPr/>
        </p:nvSpPr>
        <p:spPr>
          <a:xfrm rot="6327316">
            <a:off x="6567281" y="3192964"/>
            <a:ext cx="391911" cy="32747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7402833">
            <a:off x="6373187" y="4128580"/>
            <a:ext cx="391911" cy="32747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5486400" y="2286000"/>
            <a:ext cx="533400" cy="1143000"/>
          </a:xfrm>
          <a:prstGeom prst="arc">
            <a:avLst>
              <a:gd name="adj1" fmla="val 17932223"/>
              <a:gd name="adj2" fmla="val 15334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>
            <a:off x="4191000" y="1524000"/>
            <a:ext cx="3124200" cy="3810000"/>
          </a:xfrm>
          <a:prstGeom prst="arc">
            <a:avLst>
              <a:gd name="adj1" fmla="val 18715325"/>
              <a:gd name="adj2" fmla="val 23743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251460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White Light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77200" y="3733800"/>
            <a:ext cx="81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400" y="5181600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Blue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9800" y="228600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ym typeface="Symbol"/>
              </a:rPr>
              <a:t></a:t>
            </a:r>
            <a:r>
              <a:rPr lang="en-US" sz="4000" baseline="-25000" dirty="0">
                <a:sym typeface="Symbol"/>
              </a:rPr>
              <a:t>R</a:t>
            </a:r>
            <a:endParaRPr lang="en-US" sz="40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7391400" y="266700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ym typeface="Symbol"/>
              </a:rPr>
              <a:t></a:t>
            </a:r>
            <a:r>
              <a:rPr lang="en-US" sz="4000" baseline="-25000" dirty="0">
                <a:sym typeface="Symbol"/>
              </a:rPr>
              <a:t>B</a:t>
            </a:r>
            <a:endParaRPr lang="en-US" sz="4000" baseline="-25000" dirty="0"/>
          </a:p>
        </p:txBody>
      </p:sp>
      <p:sp>
        <p:nvSpPr>
          <p:cNvPr id="33" name="Freeform 32"/>
          <p:cNvSpPr/>
          <p:nvPr/>
        </p:nvSpPr>
        <p:spPr>
          <a:xfrm>
            <a:off x="1714499" y="2909888"/>
            <a:ext cx="1752600" cy="571500"/>
          </a:xfrm>
          <a:custGeom>
            <a:avLst/>
            <a:gdLst>
              <a:gd name="connsiteX0" fmla="*/ 0 w 1752600"/>
              <a:gd name="connsiteY0" fmla="*/ 447675 h 571500"/>
              <a:gd name="connsiteX1" fmla="*/ 747713 w 1752600"/>
              <a:gd name="connsiteY1" fmla="*/ 252413 h 571500"/>
              <a:gd name="connsiteX2" fmla="*/ 700088 w 1752600"/>
              <a:gd name="connsiteY2" fmla="*/ 109538 h 571500"/>
              <a:gd name="connsiteX3" fmla="*/ 1047750 w 1752600"/>
              <a:gd name="connsiteY3" fmla="*/ 176213 h 571500"/>
              <a:gd name="connsiteX4" fmla="*/ 1752600 w 1752600"/>
              <a:gd name="connsiteY4" fmla="*/ 0 h 571500"/>
              <a:gd name="connsiteX5" fmla="*/ 1666875 w 1752600"/>
              <a:gd name="connsiteY5" fmla="*/ 171450 h 571500"/>
              <a:gd name="connsiteX6" fmla="*/ 1047750 w 1752600"/>
              <a:gd name="connsiteY6" fmla="*/ 314325 h 571500"/>
              <a:gd name="connsiteX7" fmla="*/ 833438 w 1752600"/>
              <a:gd name="connsiteY7" fmla="*/ 519113 h 571500"/>
              <a:gd name="connsiteX8" fmla="*/ 776288 w 1752600"/>
              <a:gd name="connsiteY8" fmla="*/ 381000 h 571500"/>
              <a:gd name="connsiteX9" fmla="*/ 38100 w 1752600"/>
              <a:gd name="connsiteY9" fmla="*/ 571500 h 571500"/>
              <a:gd name="connsiteX10" fmla="*/ 0 w 1752600"/>
              <a:gd name="connsiteY10" fmla="*/ 44767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2600" h="571500">
                <a:moveTo>
                  <a:pt x="0" y="447675"/>
                </a:moveTo>
                <a:lnTo>
                  <a:pt x="747713" y="252413"/>
                </a:lnTo>
                <a:lnTo>
                  <a:pt x="700088" y="109538"/>
                </a:lnTo>
                <a:lnTo>
                  <a:pt x="1047750" y="176213"/>
                </a:lnTo>
                <a:lnTo>
                  <a:pt x="1752600" y="0"/>
                </a:lnTo>
                <a:lnTo>
                  <a:pt x="1666875" y="171450"/>
                </a:lnTo>
                <a:lnTo>
                  <a:pt x="1047750" y="314325"/>
                </a:lnTo>
                <a:lnTo>
                  <a:pt x="833438" y="519113"/>
                </a:lnTo>
                <a:lnTo>
                  <a:pt x="776288" y="381000"/>
                </a:lnTo>
                <a:lnTo>
                  <a:pt x="38100" y="571500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2" y="129099"/>
            <a:ext cx="4709317" cy="1143000"/>
          </a:xfrm>
        </p:spPr>
        <p:txBody>
          <a:bodyPr>
            <a:normAutofit/>
          </a:bodyPr>
          <a:lstStyle/>
          <a:p>
            <a:r>
              <a:rPr lang="en-US" dirty="0"/>
              <a:t>Question 223.15.10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5621" y="1236929"/>
            <a:ext cx="2860256" cy="2678855"/>
            <a:chOff x="785621" y="1236929"/>
            <a:chExt cx="2860256" cy="2678855"/>
          </a:xfrm>
        </p:grpSpPr>
        <p:sp>
          <p:nvSpPr>
            <p:cNvPr id="6" name="Rectangle 5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85621" y="1593518"/>
              <a:ext cx="1434651" cy="10004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89284" name="Isosceles Triangle 5089283"/>
            <p:cNvSpPr/>
            <p:nvPr/>
          </p:nvSpPr>
          <p:spPr>
            <a:xfrm rot="7756031">
              <a:off x="1351616" y="1971946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037560" y="725723"/>
            <a:ext cx="2092168" cy="1601646"/>
            <a:chOff x="785621" y="1236929"/>
            <a:chExt cx="2860256" cy="2678855"/>
          </a:xfrm>
        </p:grpSpPr>
        <p:sp>
          <p:nvSpPr>
            <p:cNvPr id="78" name="Rectangle 77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785621" y="1593518"/>
              <a:ext cx="1424426" cy="9591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061007" y="2964817"/>
            <a:ext cx="2092168" cy="1601646"/>
            <a:chOff x="785621" y="1236929"/>
            <a:chExt cx="2860256" cy="2678855"/>
          </a:xfrm>
        </p:grpSpPr>
        <p:sp>
          <p:nvSpPr>
            <p:cNvPr id="89" name="Rectangle 88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785621" y="1593518"/>
              <a:ext cx="1421519" cy="9591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072731" y="5016343"/>
            <a:ext cx="2197569" cy="1601646"/>
            <a:chOff x="785621" y="1236929"/>
            <a:chExt cx="3004352" cy="2678855"/>
          </a:xfrm>
        </p:grpSpPr>
        <p:sp>
          <p:nvSpPr>
            <p:cNvPr id="100" name="Rectangle 99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85621" y="1593518"/>
              <a:ext cx="3004352" cy="19982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/>
          <p:nvPr/>
        </p:nvCxnSpPr>
        <p:spPr>
          <a:xfrm flipV="1">
            <a:off x="7086952" y="1512356"/>
            <a:ext cx="1183348" cy="10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124241" y="3178016"/>
            <a:ext cx="917790" cy="5803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9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3" y="129099"/>
            <a:ext cx="443968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5621" y="1236929"/>
            <a:ext cx="2860256" cy="2678855"/>
            <a:chOff x="785621" y="1236929"/>
            <a:chExt cx="2860256" cy="2678855"/>
          </a:xfrm>
        </p:grpSpPr>
        <p:sp>
          <p:nvSpPr>
            <p:cNvPr id="6" name="Rectangle 5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85621" y="1593518"/>
              <a:ext cx="1453574" cy="6067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89284" name="Isosceles Triangle 5089283"/>
            <p:cNvSpPr/>
            <p:nvPr/>
          </p:nvSpPr>
          <p:spPr>
            <a:xfrm rot="6913568">
              <a:off x="1349390" y="179351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5898357" y="725723"/>
            <a:ext cx="2231371" cy="1601646"/>
            <a:chOff x="595313" y="1236929"/>
            <a:chExt cx="3050564" cy="2678855"/>
          </a:xfrm>
        </p:grpSpPr>
        <p:sp>
          <p:nvSpPr>
            <p:cNvPr id="78" name="Rectangle 77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595313" y="1272100"/>
              <a:ext cx="1643882" cy="8786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095307" y="2964817"/>
            <a:ext cx="2057868" cy="1601646"/>
            <a:chOff x="832513" y="1236929"/>
            <a:chExt cx="2813364" cy="2678855"/>
          </a:xfrm>
        </p:grpSpPr>
        <p:sp>
          <p:nvSpPr>
            <p:cNvPr id="89" name="Rectangle 88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832513" y="1380539"/>
              <a:ext cx="1397986" cy="6983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107031" y="5016343"/>
            <a:ext cx="2057868" cy="1601646"/>
            <a:chOff x="832513" y="1236929"/>
            <a:chExt cx="2813364" cy="2678855"/>
          </a:xfrm>
        </p:grpSpPr>
        <p:sp>
          <p:nvSpPr>
            <p:cNvPr id="100" name="Rectangle 99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832513" y="1434902"/>
              <a:ext cx="1345479" cy="6077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/>
          <p:nvPr/>
        </p:nvCxnSpPr>
        <p:spPr>
          <a:xfrm flipV="1">
            <a:off x="7086952" y="1272099"/>
            <a:ext cx="1183348" cy="10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117881" y="3178016"/>
            <a:ext cx="924150" cy="290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" idx="0"/>
          </p:cNvCxnSpPr>
          <p:nvPr/>
        </p:nvCxnSpPr>
        <p:spPr>
          <a:xfrm flipH="1" flipV="1">
            <a:off x="7104862" y="5498094"/>
            <a:ext cx="515138" cy="8582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74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618938"/>
            <a:ext cx="6261666" cy="450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1986D9-8438-D259-6C4F-DFB1359BB7E1}"/>
              </a:ext>
            </a:extLst>
          </p:cNvPr>
          <p:cNvCxnSpPr>
            <a:cxnSpLocks/>
          </p:cNvCxnSpPr>
          <p:nvPr/>
        </p:nvCxnSpPr>
        <p:spPr>
          <a:xfrm>
            <a:off x="5387420" y="3929094"/>
            <a:ext cx="1333892" cy="136653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8C8F3-A4F2-2433-E35E-ECFEACB138AD}"/>
              </a:ext>
            </a:extLst>
          </p:cNvPr>
          <p:cNvCxnSpPr>
            <a:cxnSpLocks/>
          </p:cNvCxnSpPr>
          <p:nvPr/>
        </p:nvCxnSpPr>
        <p:spPr>
          <a:xfrm>
            <a:off x="5387420" y="4199031"/>
            <a:ext cx="1051087" cy="1598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416"/>
            <a:ext cx="8229600" cy="5762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Light of wavelength 700nm  is incident on the face of a fused quartz prism at an angle of 75.0℃  (with respect to the normal to the surface). The apex angle of the prism is 60.0℃ . Use the value of n=1.458 and calculate the angle</a:t>
            </a:r>
          </a:p>
          <a:p>
            <a:pPr marL="514350" indent="-514350">
              <a:buAutoNum type="alphaLcParenBoth"/>
            </a:pPr>
            <a:r>
              <a:rPr lang="en-US" dirty="0"/>
              <a:t>of refraction at this first surface,</a:t>
            </a:r>
          </a:p>
          <a:p>
            <a:pPr marL="514350" indent="-514350">
              <a:buAutoNum type="alphaLcParenBoth"/>
            </a:pPr>
            <a:r>
              <a:rPr lang="en-US" dirty="0"/>
              <a:t>of incidence at the second surface,</a:t>
            </a:r>
          </a:p>
          <a:p>
            <a:pPr marL="514350" indent="-514350">
              <a:buAutoNum type="alphaLcParenBoth"/>
            </a:pPr>
            <a:r>
              <a:rPr lang="en-US" dirty="0"/>
              <a:t>of refraction at the second surface, and</a:t>
            </a:r>
          </a:p>
          <a:p>
            <a:pPr marL="514350" indent="-514350">
              <a:buAutoNum type="alphaLcParenBoth"/>
            </a:pPr>
            <a:r>
              <a:rPr lang="en-US" dirty="0"/>
              <a:t>between the incident and emerging rays. </a:t>
            </a:r>
          </a:p>
        </p:txBody>
      </p:sp>
    </p:spTree>
    <p:extLst>
      <p:ext uri="{BB962C8B-B14F-4D97-AF65-F5344CB8AC3E}">
        <p14:creationId xmlns:p14="http://schemas.microsoft.com/office/powerpoint/2010/main" val="354228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63416"/>
                <a:ext cx="8229600" cy="57627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we have a prism shaped piece of material, we can easily measure the incident angle,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for light that strikes the material and then goes horizontally across the prism. We an also measure the angle between the incident and emerging rays, </a:t>
                </a:r>
                <a:r>
                  <a:rPr lang="en-US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. Knowing these angles and the dimensions of the prism</a:t>
                </a:r>
                <a:r>
                  <a:rPr lang="en-US"/>
                  <a:t>, design </a:t>
                </a:r>
                <a:r>
                  <a:rPr lang="en-US" dirty="0"/>
                  <a:t>a method that will allow you to find the index of refraction of </a:t>
                </a:r>
                <a:r>
                  <a:rPr lang="en-US"/>
                  <a:t>the material.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63416"/>
                <a:ext cx="8229600" cy="5762748"/>
              </a:xfrm>
              <a:blipFill>
                <a:blip r:embed="rId2"/>
                <a:stretch>
                  <a:fillRect l="-1852" t="-1376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94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</a:t>
            </a:r>
            <a:r>
              <a:rPr lang="en-US">
                <a:sym typeface="Symbol" pitchFamily="18" charset="2"/>
              </a:rPr>
              <a:t>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65510" y="1694819"/>
            <a:ext cx="6597546" cy="3957403"/>
            <a:chOff x="1365510" y="1694819"/>
            <a:chExt cx="6597546" cy="3957403"/>
          </a:xfrm>
        </p:grpSpPr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4075606" y="3252467"/>
              <a:ext cx="303213" cy="3159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ym typeface="Symbol" pitchFamily="18" charset="2"/>
                </a:rPr>
                <a:t></a:t>
              </a:r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2056306" y="2243005"/>
              <a:ext cx="4495800" cy="3409217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1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Connector 38"/>
            <p:cNvCxnSpPr>
              <a:stCxn id="38" idx="1"/>
            </p:cNvCxnSpPr>
            <p:nvPr/>
          </p:nvCxnSpPr>
          <p:spPr>
            <a:xfrm flipH="1">
              <a:off x="1365510" y="3947614"/>
              <a:ext cx="1814746" cy="90396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8" idx="5"/>
            </p:cNvCxnSpPr>
            <p:nvPr/>
          </p:nvCxnSpPr>
          <p:spPr>
            <a:xfrm>
              <a:off x="5428156" y="3947614"/>
              <a:ext cx="1708567" cy="8393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8" idx="1"/>
              <a:endCxn id="38" idx="5"/>
            </p:cNvCxnSpPr>
            <p:nvPr/>
          </p:nvCxnSpPr>
          <p:spPr>
            <a:xfrm>
              <a:off x="3180256" y="3947614"/>
              <a:ext cx="22479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286717" y="1694819"/>
              <a:ext cx="12727" cy="168483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8" idx="1"/>
              <a:endCxn id="38" idx="1"/>
            </p:cNvCxnSpPr>
            <p:nvPr/>
          </p:nvCxnSpPr>
          <p:spPr>
            <a:xfrm>
              <a:off x="3180256" y="394761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8" idx="1"/>
            </p:cNvCxnSpPr>
            <p:nvPr/>
          </p:nvCxnSpPr>
          <p:spPr>
            <a:xfrm flipV="1">
              <a:off x="3180256" y="1933077"/>
              <a:ext cx="3956467" cy="201453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1752600" y="3090782"/>
              <a:ext cx="2629394" cy="167794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4286717" y="3373600"/>
              <a:ext cx="1126761" cy="58326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>
              <a:off x="3695856" y="1858392"/>
              <a:ext cx="3124200" cy="3282232"/>
            </a:xfrm>
            <a:prstGeom prst="arc">
              <a:avLst>
                <a:gd name="adj1" fmla="val 18715325"/>
                <a:gd name="adj2" fmla="val 2374383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6256" y="2843062"/>
              <a:ext cx="1066800" cy="556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ym typeface="Symbol"/>
                </a:rPr>
                <a:t></a:t>
              </a:r>
              <a:endParaRPr lang="en-US" sz="3600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52603" y="3626425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</a:t>
              </a:r>
              <a:r>
                <a:rPr lang="en-US" sz="2800" baseline="-25000" dirty="0">
                  <a:sym typeface="Symbol"/>
                </a:rPr>
                <a:t>1</a:t>
              </a:r>
              <a:endParaRPr lang="en-US" sz="2800" baseline="-25000" dirty="0"/>
            </a:p>
          </p:txBody>
        </p:sp>
        <p:sp>
          <p:nvSpPr>
            <p:cNvPr id="57" name="Arc 56"/>
            <p:cNvSpPr/>
            <p:nvPr/>
          </p:nvSpPr>
          <p:spPr>
            <a:xfrm>
              <a:off x="5410590" y="3560780"/>
              <a:ext cx="798226" cy="1020182"/>
            </a:xfrm>
            <a:prstGeom prst="arc">
              <a:avLst>
                <a:gd name="adj1" fmla="val 17876737"/>
                <a:gd name="adj2" fmla="val 1756075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/>
            <p:cNvSpPr/>
            <p:nvPr/>
          </p:nvSpPr>
          <p:spPr>
            <a:xfrm flipH="1">
              <a:off x="4840106" y="3750249"/>
              <a:ext cx="798226" cy="682275"/>
            </a:xfrm>
            <a:prstGeom prst="arc">
              <a:avLst>
                <a:gd name="adj1" fmla="val 20356979"/>
                <a:gd name="adj2" fmla="val 1371093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87836" y="4577803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</a:t>
              </a:r>
              <a:r>
                <a:rPr lang="en-US" sz="2800" baseline="-25000" dirty="0">
                  <a:sym typeface="Symbol"/>
                </a:rPr>
                <a:t>2</a:t>
              </a:r>
              <a:endParaRPr lang="en-US" sz="2800" baseline="-25000" dirty="0"/>
            </a:p>
          </p:txBody>
        </p:sp>
        <p:sp>
          <p:nvSpPr>
            <p:cNvPr id="66" name="Freeform 65"/>
            <p:cNvSpPr/>
            <p:nvPr/>
          </p:nvSpPr>
          <p:spPr>
            <a:xfrm flipV="1">
              <a:off x="4648980" y="4135508"/>
              <a:ext cx="132413" cy="490720"/>
            </a:xfrm>
            <a:custGeom>
              <a:avLst/>
              <a:gdLst>
                <a:gd name="connsiteX0" fmla="*/ 102433 w 267325"/>
                <a:gd name="connsiteY0" fmla="*/ 0 h 704538"/>
                <a:gd name="connsiteX1" fmla="*/ 27482 w 267325"/>
                <a:gd name="connsiteY1" fmla="*/ 494676 h 704538"/>
                <a:gd name="connsiteX2" fmla="*/ 267325 w 267325"/>
                <a:gd name="connsiteY2" fmla="*/ 704538 h 704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325" h="704538">
                  <a:moveTo>
                    <a:pt x="102433" y="0"/>
                  </a:moveTo>
                  <a:cubicBezTo>
                    <a:pt x="51216" y="188626"/>
                    <a:pt x="0" y="377253"/>
                    <a:pt x="27482" y="494676"/>
                  </a:cubicBezTo>
                  <a:cubicBezTo>
                    <a:pt x="54964" y="612099"/>
                    <a:pt x="161144" y="658318"/>
                    <a:pt x="267325" y="704538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/>
            <p:cNvSpPr/>
            <p:nvPr/>
          </p:nvSpPr>
          <p:spPr>
            <a:xfrm>
              <a:off x="2953844" y="3764887"/>
              <a:ext cx="798226" cy="682275"/>
            </a:xfrm>
            <a:prstGeom prst="arc">
              <a:avLst>
                <a:gd name="adj1" fmla="val 20356979"/>
                <a:gd name="adj2" fmla="val 1371093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11043" y="4579955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</a:t>
              </a:r>
              <a:r>
                <a:rPr lang="en-US" sz="2800" baseline="-25000" dirty="0">
                  <a:sym typeface="Symbol"/>
                </a:rPr>
                <a:t>2</a:t>
              </a:r>
              <a:endParaRPr lang="en-US" sz="2800" baseline="-25000" dirty="0"/>
            </a:p>
          </p:txBody>
        </p:sp>
        <p:sp>
          <p:nvSpPr>
            <p:cNvPr id="77" name="Freeform 76"/>
            <p:cNvSpPr/>
            <p:nvPr/>
          </p:nvSpPr>
          <p:spPr>
            <a:xfrm flipH="1" flipV="1">
              <a:off x="3797040" y="4176401"/>
              <a:ext cx="132413" cy="490720"/>
            </a:xfrm>
            <a:custGeom>
              <a:avLst/>
              <a:gdLst>
                <a:gd name="connsiteX0" fmla="*/ 102433 w 267325"/>
                <a:gd name="connsiteY0" fmla="*/ 0 h 704538"/>
                <a:gd name="connsiteX1" fmla="*/ 27482 w 267325"/>
                <a:gd name="connsiteY1" fmla="*/ 494676 h 704538"/>
                <a:gd name="connsiteX2" fmla="*/ 267325 w 267325"/>
                <a:gd name="connsiteY2" fmla="*/ 704538 h 704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325" h="704538">
                  <a:moveTo>
                    <a:pt x="102433" y="0"/>
                  </a:moveTo>
                  <a:cubicBezTo>
                    <a:pt x="51216" y="188626"/>
                    <a:pt x="0" y="377253"/>
                    <a:pt x="27482" y="494676"/>
                  </a:cubicBezTo>
                  <a:cubicBezTo>
                    <a:pt x="54964" y="612099"/>
                    <a:pt x="161144" y="658318"/>
                    <a:pt x="267325" y="704538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2822992" y="3495674"/>
              <a:ext cx="798226" cy="682275"/>
            </a:xfrm>
            <a:prstGeom prst="arc">
              <a:avLst>
                <a:gd name="adj1" fmla="val 20835322"/>
                <a:gd name="adj2" fmla="val 7802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3989881" y="3096561"/>
              <a:ext cx="322263" cy="3159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</a:t>
              </a:r>
            </a:p>
          </p:txBody>
        </p:sp>
        <p:sp>
          <p:nvSpPr>
            <p:cNvPr id="81" name="Text Box 5"/>
            <p:cNvSpPr txBox="1">
              <a:spLocks noChangeArrowheads="1"/>
            </p:cNvSpPr>
            <p:nvPr/>
          </p:nvSpPr>
          <p:spPr bwMode="auto">
            <a:xfrm>
              <a:off x="4166093" y="3449401"/>
              <a:ext cx="309563" cy="3159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</a:t>
              </a:r>
            </a:p>
          </p:txBody>
        </p:sp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3575543" y="3642232"/>
              <a:ext cx="330540" cy="3181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</a:t>
              </a:r>
            </a:p>
          </p:txBody>
        </p:sp>
        <p:sp>
          <p:nvSpPr>
            <p:cNvPr id="83" name="Text Box 7"/>
            <p:cNvSpPr txBox="1">
              <a:spLocks noChangeArrowheads="1"/>
            </p:cNvSpPr>
            <p:nvPr/>
          </p:nvSpPr>
          <p:spPr bwMode="auto">
            <a:xfrm>
              <a:off x="4628055" y="3642232"/>
              <a:ext cx="330540" cy="3181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</a:t>
              </a:r>
            </a:p>
          </p:txBody>
        </p:sp>
        <p:sp>
          <p:nvSpPr>
            <p:cNvPr id="84" name="Arc 83"/>
            <p:cNvSpPr/>
            <p:nvPr/>
          </p:nvSpPr>
          <p:spPr>
            <a:xfrm flipH="1">
              <a:off x="4937542" y="3491571"/>
              <a:ext cx="798226" cy="682275"/>
            </a:xfrm>
            <a:prstGeom prst="arc">
              <a:avLst>
                <a:gd name="adj1" fmla="val 20835322"/>
                <a:gd name="adj2" fmla="val 7802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987367" y="3670009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</a:t>
              </a:r>
              <a:r>
                <a:rPr lang="en-US" sz="2800" baseline="-25000" dirty="0">
                  <a:sym typeface="Symbol"/>
                </a:rPr>
                <a:t>1</a:t>
              </a:r>
              <a:endParaRPr lang="en-US" sz="2800" baseline="-25000" dirty="0"/>
            </a:p>
          </p:txBody>
        </p:sp>
        <p:sp>
          <p:nvSpPr>
            <p:cNvPr id="86" name="Arc 85"/>
            <p:cNvSpPr/>
            <p:nvPr/>
          </p:nvSpPr>
          <p:spPr>
            <a:xfrm flipH="1">
              <a:off x="2575341" y="3545579"/>
              <a:ext cx="798226" cy="1020182"/>
            </a:xfrm>
            <a:prstGeom prst="arc">
              <a:avLst>
                <a:gd name="adj1" fmla="val 18715325"/>
                <a:gd name="adj2" fmla="val 1371093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/>
            <p:cNvSpPr/>
            <p:nvPr/>
          </p:nvSpPr>
          <p:spPr>
            <a:xfrm rot="5400000">
              <a:off x="3787916" y="1996638"/>
              <a:ext cx="687654" cy="791982"/>
            </a:xfrm>
            <a:prstGeom prst="arc">
              <a:avLst>
                <a:gd name="adj1" fmla="val 20835322"/>
                <a:gd name="adj2" fmla="val 7802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 Box 7"/>
            <p:cNvSpPr txBox="1">
              <a:spLocks noChangeArrowheads="1"/>
            </p:cNvSpPr>
            <p:nvPr/>
          </p:nvSpPr>
          <p:spPr bwMode="auto">
            <a:xfrm>
              <a:off x="3018332" y="2641153"/>
              <a:ext cx="567784" cy="3181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/>
                </a:rPr>
                <a:t>/2</a:t>
              </a:r>
              <a:endParaRPr lang="en-US" i="1" dirty="0">
                <a:sym typeface="Symbol" pitchFamily="18" charset="2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>
              <a:off x="3570781" y="2788852"/>
              <a:ext cx="538163" cy="123084"/>
            </a:xfrm>
            <a:custGeom>
              <a:avLst/>
              <a:gdLst>
                <a:gd name="connsiteX0" fmla="*/ 0 w 671513"/>
                <a:gd name="connsiteY0" fmla="*/ 104775 h 184150"/>
                <a:gd name="connsiteX1" fmla="*/ 404813 w 671513"/>
                <a:gd name="connsiteY1" fmla="*/ 166688 h 184150"/>
                <a:gd name="connsiteX2" fmla="*/ 671513 w 671513"/>
                <a:gd name="connsiteY2" fmla="*/ 0 h 184150"/>
                <a:gd name="connsiteX3" fmla="*/ 671513 w 671513"/>
                <a:gd name="connsiteY3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84150">
                  <a:moveTo>
                    <a:pt x="0" y="104775"/>
                  </a:moveTo>
                  <a:cubicBezTo>
                    <a:pt x="146447" y="144462"/>
                    <a:pt x="292894" y="184150"/>
                    <a:pt x="404813" y="166688"/>
                  </a:cubicBezTo>
                  <a:cubicBezTo>
                    <a:pt x="516732" y="149226"/>
                    <a:pt x="671513" y="0"/>
                    <a:pt x="671513" y="0"/>
                  </a:cubicBezTo>
                  <a:lnTo>
                    <a:pt x="671513" y="0"/>
                  </a:ln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03089" y="5150310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n</a:t>
              </a:r>
              <a:endParaRPr lang="en-US" sz="2800" baseline="-25000" dirty="0"/>
            </a:p>
          </p:txBody>
        </p:sp>
        <p:sp>
          <p:nvSpPr>
            <p:cNvPr id="91" name="Arc 90"/>
            <p:cNvSpPr/>
            <p:nvPr/>
          </p:nvSpPr>
          <p:spPr>
            <a:xfrm>
              <a:off x="2877644" y="3472806"/>
              <a:ext cx="798226" cy="682275"/>
            </a:xfrm>
            <a:prstGeom prst="arc">
              <a:avLst>
                <a:gd name="adj1" fmla="val 18144528"/>
                <a:gd name="adj2" fmla="val 202423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462661" y="3314932"/>
              <a:ext cx="362600" cy="3181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</a:t>
              </a:r>
              <a:r>
                <a:rPr lang="en-US" i="1" dirty="0">
                  <a:sym typeface="Symbol"/>
                </a:rPr>
                <a:t></a:t>
              </a:r>
              <a:endParaRPr lang="en-US" i="1" dirty="0">
                <a:sym typeface="Symbol" pitchFamily="18" charset="2"/>
              </a:endParaRPr>
            </a:p>
          </p:txBody>
        </p:sp>
        <p:sp>
          <p:nvSpPr>
            <p:cNvPr id="93" name="Arc 92"/>
            <p:cNvSpPr/>
            <p:nvPr/>
          </p:nvSpPr>
          <p:spPr>
            <a:xfrm flipH="1">
              <a:off x="4901707" y="3460498"/>
              <a:ext cx="798226" cy="682275"/>
            </a:xfrm>
            <a:prstGeom prst="arc">
              <a:avLst>
                <a:gd name="adj1" fmla="val 18144528"/>
                <a:gd name="adj2" fmla="val 202423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flipH="1">
              <a:off x="4710436" y="3339549"/>
              <a:ext cx="362600" cy="3181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</a:t>
              </a:r>
              <a:r>
                <a:rPr lang="en-US" i="1" dirty="0">
                  <a:sym typeface="Symbol"/>
                </a:rPr>
                <a:t></a:t>
              </a:r>
              <a:endParaRPr lang="en-US" i="1" dirty="0">
                <a:sym typeface="Symbol" pitchFamily="18" charset="2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V="1">
            <a:off x="4209256" y="3069110"/>
            <a:ext cx="2629394" cy="16779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223.15.2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You build a prism out of a thin walled container filled with water. If the water prism is immersed in a tank of water, does it still make a rainbow?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No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  <p:sp>
        <p:nvSpPr>
          <p:cNvPr id="168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3A2B1E-9A93-408B-A81C-F5EF6D87326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1019</Words>
  <Application>Microsoft Office PowerPoint</Application>
  <PresentationFormat>On-screen Show (4:3)</PresentationFormat>
  <Paragraphs>231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Cambria Math</vt:lpstr>
      <vt:lpstr>Office Theme</vt:lpstr>
      <vt:lpstr>Lecture 15</vt:lpstr>
      <vt:lpstr>Question 223.15.1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</vt:lpstr>
      <vt:lpstr>Question 223.15.2</vt:lpstr>
      <vt:lpstr>PowerPoint Presentation</vt:lpstr>
      <vt:lpstr>PowerPoint Presentation</vt:lpstr>
      <vt:lpstr>Question 223.15.4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223.15.6</vt:lpstr>
      <vt:lpstr>PowerPoint Presentation</vt:lpstr>
      <vt:lpstr>Question 223.15.8</vt:lpstr>
      <vt:lpstr>PowerPoint Presentation</vt:lpstr>
      <vt:lpstr>Question 223.15.7</vt:lpstr>
      <vt:lpstr>PowerPoint Presentation</vt:lpstr>
      <vt:lpstr>Ray Diagram for Converging Lens, s &gt; f</vt:lpstr>
      <vt:lpstr>Ray Diagram for Converging Lens, s &gt; f</vt:lpstr>
      <vt:lpstr>Question 223.15.3</vt:lpstr>
      <vt:lpstr>PowerPoint Presentation</vt:lpstr>
      <vt:lpstr>PowerPoint Presentation</vt:lpstr>
      <vt:lpstr>PowerPoint Presentation</vt:lpstr>
      <vt:lpstr>Question 223.15.12</vt:lpstr>
      <vt:lpstr>Question 223.15.13</vt:lpstr>
      <vt:lpstr>Question 223.15.13</vt:lpstr>
      <vt:lpstr>Question 223.15.14</vt:lpstr>
      <vt:lpstr>Question 223.15.15</vt:lpstr>
      <vt:lpstr>Ray Diagram for Converging Lens, p &lt; f</vt:lpstr>
      <vt:lpstr>Ray Diagrams for Thin Lenses – Diverging </vt:lpstr>
      <vt:lpstr>Ray Diagram for Diverging Lens</vt:lpstr>
      <vt:lpstr>Question 223.15.9</vt:lpstr>
      <vt:lpstr>Question 223.15.10</vt:lpstr>
      <vt:lpstr>Question 223.15.11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17</cp:revision>
  <dcterms:created xsi:type="dcterms:W3CDTF">2011-10-04T18:24:10Z</dcterms:created>
  <dcterms:modified xsi:type="dcterms:W3CDTF">2023-10-03T22:55:17Z</dcterms:modified>
</cp:coreProperties>
</file>