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1395" r:id="rId2"/>
    <p:sldId id="1396" r:id="rId3"/>
    <p:sldId id="1397" r:id="rId4"/>
    <p:sldId id="1401" r:id="rId5"/>
    <p:sldId id="1402" r:id="rId6"/>
    <p:sldId id="1403" r:id="rId7"/>
    <p:sldId id="1404" r:id="rId8"/>
    <p:sldId id="1405" r:id="rId9"/>
    <p:sldId id="657" r:id="rId10"/>
    <p:sldId id="257" r:id="rId11"/>
    <p:sldId id="256" r:id="rId12"/>
    <p:sldId id="304" r:id="rId13"/>
    <p:sldId id="314" r:id="rId14"/>
    <p:sldId id="1266" r:id="rId15"/>
    <p:sldId id="1267" r:id="rId16"/>
    <p:sldId id="1268" r:id="rId17"/>
    <p:sldId id="265" r:id="rId18"/>
    <p:sldId id="1269" r:id="rId19"/>
    <p:sldId id="258" r:id="rId20"/>
    <p:sldId id="1270" r:id="rId21"/>
    <p:sldId id="305" r:id="rId22"/>
    <p:sldId id="306" r:id="rId23"/>
    <p:sldId id="259" r:id="rId24"/>
    <p:sldId id="260" r:id="rId25"/>
    <p:sldId id="261" r:id="rId26"/>
    <p:sldId id="262" r:id="rId27"/>
    <p:sldId id="263" r:id="rId28"/>
    <p:sldId id="1271" r:id="rId29"/>
    <p:sldId id="303" r:id="rId30"/>
    <p:sldId id="315" r:id="rId31"/>
    <p:sldId id="313" r:id="rId32"/>
    <p:sldId id="1274" r:id="rId33"/>
    <p:sldId id="1275" r:id="rId34"/>
    <p:sldId id="266" r:id="rId35"/>
    <p:sldId id="268" r:id="rId36"/>
    <p:sldId id="1276" r:id="rId37"/>
    <p:sldId id="269" r:id="rId38"/>
    <p:sldId id="270" r:id="rId39"/>
    <p:sldId id="271" r:id="rId40"/>
    <p:sldId id="272" r:id="rId41"/>
    <p:sldId id="1273" r:id="rId42"/>
    <p:sldId id="307" r:id="rId43"/>
    <p:sldId id="308" r:id="rId44"/>
    <p:sldId id="302" r:id="rId45"/>
    <p:sldId id="281" r:id="rId46"/>
    <p:sldId id="277" r:id="rId47"/>
    <p:sldId id="278" r:id="rId48"/>
    <p:sldId id="279" r:id="rId49"/>
    <p:sldId id="280" r:id="rId50"/>
    <p:sldId id="282" r:id="rId51"/>
    <p:sldId id="283" r:id="rId52"/>
    <p:sldId id="284" r:id="rId53"/>
    <p:sldId id="285" r:id="rId54"/>
    <p:sldId id="286" r:id="rId55"/>
    <p:sldId id="287" r:id="rId56"/>
    <p:sldId id="309" r:id="rId57"/>
    <p:sldId id="310" r:id="rId58"/>
    <p:sldId id="311" r:id="rId59"/>
    <p:sldId id="312" r:id="rId60"/>
    <p:sldId id="288" r:id="rId61"/>
    <p:sldId id="289" r:id="rId62"/>
    <p:sldId id="290" r:id="rId63"/>
    <p:sldId id="316" r:id="rId64"/>
    <p:sldId id="291" r:id="rId65"/>
    <p:sldId id="292" r:id="rId66"/>
    <p:sldId id="293" r:id="rId67"/>
    <p:sldId id="294" r:id="rId68"/>
    <p:sldId id="295" r:id="rId69"/>
    <p:sldId id="296" r:id="rId70"/>
    <p:sldId id="297" r:id="rId71"/>
    <p:sldId id="298" r:id="rId72"/>
    <p:sldId id="299" r:id="rId73"/>
    <p:sldId id="1272" r:id="rId74"/>
    <p:sldId id="300" r:id="rId75"/>
    <p:sldId id="301" r:id="rId76"/>
    <p:sldId id="65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96D12-9F60-4F77-B385-37A87B0E06F0}" v="14" dt="2023-10-05T23:16:16.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4296D12-9F60-4F77-B385-37A87B0E06F0}"/>
    <pc:docChg chg="custSel addSld delSld modSld sldOrd">
      <pc:chgData name="Lines, Todd" userId="afaf7c3a-e8aa-4568-882a-02ad8f9e19b0" providerId="ADAL" clId="{14296D12-9F60-4F77-B385-37A87B0E06F0}" dt="2023-10-05T23:26:21.022" v="118"/>
      <pc:docMkLst>
        <pc:docMk/>
      </pc:docMkLst>
      <pc:sldChg chg="addSp delSp modSp mod">
        <pc:chgData name="Lines, Todd" userId="afaf7c3a-e8aa-4568-882a-02ad8f9e19b0" providerId="ADAL" clId="{14296D12-9F60-4F77-B385-37A87B0E06F0}" dt="2023-10-05T22:48:47.397" v="97" actId="21"/>
        <pc:sldMkLst>
          <pc:docMk/>
          <pc:sldMk cId="0" sldId="256"/>
        </pc:sldMkLst>
        <pc:spChg chg="add mod">
          <ac:chgData name="Lines, Todd" userId="afaf7c3a-e8aa-4568-882a-02ad8f9e19b0" providerId="ADAL" clId="{14296D12-9F60-4F77-B385-37A87B0E06F0}" dt="2023-10-05T22:42:38.020" v="60" actId="1035"/>
          <ac:spMkLst>
            <pc:docMk/>
            <pc:sldMk cId="0" sldId="256"/>
            <ac:spMk id="2" creationId="{11D006A6-4C92-4C35-213C-B869F5AC3660}"/>
          </ac:spMkLst>
        </pc:spChg>
        <pc:spChg chg="add mod ord">
          <ac:chgData name="Lines, Todd" userId="afaf7c3a-e8aa-4568-882a-02ad8f9e19b0" providerId="ADAL" clId="{14296D12-9F60-4F77-B385-37A87B0E06F0}" dt="2023-10-05T22:44:08.965" v="73" actId="166"/>
          <ac:spMkLst>
            <pc:docMk/>
            <pc:sldMk cId="0" sldId="256"/>
            <ac:spMk id="3" creationId="{FD1A6DDE-E0E8-DD1C-8B90-31A6642ACA7C}"/>
          </ac:spMkLst>
        </pc:spChg>
        <pc:spChg chg="add mod ord">
          <ac:chgData name="Lines, Todd" userId="afaf7c3a-e8aa-4568-882a-02ad8f9e19b0" providerId="ADAL" clId="{14296D12-9F60-4F77-B385-37A87B0E06F0}" dt="2023-10-05T22:48:08.448" v="93" actId="207"/>
          <ac:spMkLst>
            <pc:docMk/>
            <pc:sldMk cId="0" sldId="256"/>
            <ac:spMk id="4" creationId="{542DBFE9-432E-DD9F-F114-A86C5C8504B1}"/>
          </ac:spMkLst>
        </pc:spChg>
        <pc:spChg chg="mod">
          <ac:chgData name="Lines, Todd" userId="afaf7c3a-e8aa-4568-882a-02ad8f9e19b0" providerId="ADAL" clId="{14296D12-9F60-4F77-B385-37A87B0E06F0}" dt="2023-10-05T22:48:08.448" v="93" actId="207"/>
          <ac:spMkLst>
            <pc:docMk/>
            <pc:sldMk cId="0" sldId="256"/>
            <ac:spMk id="25" creationId="{00000000-0000-0000-0000-000000000000}"/>
          </ac:spMkLst>
        </pc:spChg>
        <pc:spChg chg="mod">
          <ac:chgData name="Lines, Todd" userId="afaf7c3a-e8aa-4568-882a-02ad8f9e19b0" providerId="ADAL" clId="{14296D12-9F60-4F77-B385-37A87B0E06F0}" dt="2023-10-05T22:48:08.448" v="93" actId="207"/>
          <ac:spMkLst>
            <pc:docMk/>
            <pc:sldMk cId="0" sldId="256"/>
            <ac:spMk id="27" creationId="{00000000-0000-0000-0000-000000000000}"/>
          </ac:spMkLst>
        </pc:spChg>
        <pc:spChg chg="mod">
          <ac:chgData name="Lines, Todd" userId="afaf7c3a-e8aa-4568-882a-02ad8f9e19b0" providerId="ADAL" clId="{14296D12-9F60-4F77-B385-37A87B0E06F0}" dt="2023-10-05T22:48:08.448" v="93" actId="207"/>
          <ac:spMkLst>
            <pc:docMk/>
            <pc:sldMk cId="0" sldId="256"/>
            <ac:spMk id="35" creationId="{00000000-0000-0000-0000-000000000000}"/>
          </ac:spMkLst>
        </pc:spChg>
        <pc:spChg chg="mod">
          <ac:chgData name="Lines, Todd" userId="afaf7c3a-e8aa-4568-882a-02ad8f9e19b0" providerId="ADAL" clId="{14296D12-9F60-4F77-B385-37A87B0E06F0}" dt="2023-10-05T22:47:57.524" v="92" actId="207"/>
          <ac:spMkLst>
            <pc:docMk/>
            <pc:sldMk cId="0" sldId="256"/>
            <ac:spMk id="39" creationId="{00000000-0000-0000-0000-000000000000}"/>
          </ac:spMkLst>
        </pc:spChg>
        <pc:spChg chg="mod">
          <ac:chgData name="Lines, Todd" userId="afaf7c3a-e8aa-4568-882a-02ad8f9e19b0" providerId="ADAL" clId="{14296D12-9F60-4F77-B385-37A87B0E06F0}" dt="2023-10-05T22:48:08.448" v="93" actId="207"/>
          <ac:spMkLst>
            <pc:docMk/>
            <pc:sldMk cId="0" sldId="256"/>
            <ac:spMk id="42" creationId="{00000000-0000-0000-0000-000000000000}"/>
          </ac:spMkLst>
        </pc:spChg>
        <pc:spChg chg="mod">
          <ac:chgData name="Lines, Todd" userId="afaf7c3a-e8aa-4568-882a-02ad8f9e19b0" providerId="ADAL" clId="{14296D12-9F60-4F77-B385-37A87B0E06F0}" dt="2023-10-05T22:45:07.410" v="88" actId="1035"/>
          <ac:spMkLst>
            <pc:docMk/>
            <pc:sldMk cId="0" sldId="256"/>
            <ac:spMk id="43" creationId="{00000000-0000-0000-0000-000000000000}"/>
          </ac:spMkLst>
        </pc:spChg>
        <pc:spChg chg="mod">
          <ac:chgData name="Lines, Todd" userId="afaf7c3a-e8aa-4568-882a-02ad8f9e19b0" providerId="ADAL" clId="{14296D12-9F60-4F77-B385-37A87B0E06F0}" dt="2023-10-05T22:48:08.448" v="93" actId="207"/>
          <ac:spMkLst>
            <pc:docMk/>
            <pc:sldMk cId="0" sldId="256"/>
            <ac:spMk id="44" creationId="{00000000-0000-0000-0000-000000000000}"/>
          </ac:spMkLst>
        </pc:spChg>
        <pc:spChg chg="mod">
          <ac:chgData name="Lines, Todd" userId="afaf7c3a-e8aa-4568-882a-02ad8f9e19b0" providerId="ADAL" clId="{14296D12-9F60-4F77-B385-37A87B0E06F0}" dt="2023-10-05T22:48:08.448" v="93" actId="207"/>
          <ac:spMkLst>
            <pc:docMk/>
            <pc:sldMk cId="0" sldId="256"/>
            <ac:spMk id="45" creationId="{00000000-0000-0000-0000-000000000000}"/>
          </ac:spMkLst>
        </pc:spChg>
        <pc:spChg chg="mod">
          <ac:chgData name="Lines, Todd" userId="afaf7c3a-e8aa-4568-882a-02ad8f9e19b0" providerId="ADAL" clId="{14296D12-9F60-4F77-B385-37A87B0E06F0}" dt="2023-10-05T22:47:57.524" v="92" actId="207"/>
          <ac:spMkLst>
            <pc:docMk/>
            <pc:sldMk cId="0" sldId="256"/>
            <ac:spMk id="52" creationId="{00000000-0000-0000-0000-000000000000}"/>
          </ac:spMkLst>
        </pc:spChg>
        <pc:spChg chg="mod">
          <ac:chgData name="Lines, Todd" userId="afaf7c3a-e8aa-4568-882a-02ad8f9e19b0" providerId="ADAL" clId="{14296D12-9F60-4F77-B385-37A87B0E06F0}" dt="2023-10-05T22:43:13.310" v="68" actId="14100"/>
          <ac:spMkLst>
            <pc:docMk/>
            <pc:sldMk cId="0" sldId="256"/>
            <ac:spMk id="54" creationId="{00000000-0000-0000-0000-000000000000}"/>
          </ac:spMkLst>
        </pc:spChg>
        <pc:spChg chg="mod">
          <ac:chgData name="Lines, Todd" userId="afaf7c3a-e8aa-4568-882a-02ad8f9e19b0" providerId="ADAL" clId="{14296D12-9F60-4F77-B385-37A87B0E06F0}" dt="2023-10-05T22:48:08.448" v="93" actId="207"/>
          <ac:spMkLst>
            <pc:docMk/>
            <pc:sldMk cId="0" sldId="256"/>
            <ac:spMk id="62" creationId="{00000000-0000-0000-0000-000000000000}"/>
          </ac:spMkLst>
        </pc:spChg>
        <pc:spChg chg="mod">
          <ac:chgData name="Lines, Todd" userId="afaf7c3a-e8aa-4568-882a-02ad8f9e19b0" providerId="ADAL" clId="{14296D12-9F60-4F77-B385-37A87B0E06F0}" dt="2023-10-05T22:48:08.448" v="93" actId="207"/>
          <ac:spMkLst>
            <pc:docMk/>
            <pc:sldMk cId="0" sldId="256"/>
            <ac:spMk id="64" creationId="{00000000-0000-0000-0000-000000000000}"/>
          </ac:spMkLst>
        </pc:spChg>
        <pc:spChg chg="mod">
          <ac:chgData name="Lines, Todd" userId="afaf7c3a-e8aa-4568-882a-02ad8f9e19b0" providerId="ADAL" clId="{14296D12-9F60-4F77-B385-37A87B0E06F0}" dt="2023-10-05T22:48:08.448" v="93" actId="207"/>
          <ac:spMkLst>
            <pc:docMk/>
            <pc:sldMk cId="0" sldId="256"/>
            <ac:spMk id="69" creationId="{00000000-0000-0000-0000-000000000000}"/>
          </ac:spMkLst>
        </pc:spChg>
        <pc:picChg chg="del mod">
          <ac:chgData name="Lines, Todd" userId="afaf7c3a-e8aa-4568-882a-02ad8f9e19b0" providerId="ADAL" clId="{14296D12-9F60-4F77-B385-37A87B0E06F0}" dt="2023-10-05T22:48:28.162" v="95" actId="478"/>
          <ac:picMkLst>
            <pc:docMk/>
            <pc:sldMk cId="0" sldId="256"/>
            <ac:picMk id="5" creationId="{0BEAB50F-9BA5-9573-8AC0-0F4ACEFAC693}"/>
          </ac:picMkLst>
        </pc:picChg>
        <pc:picChg chg="del mod">
          <ac:chgData name="Lines, Todd" userId="afaf7c3a-e8aa-4568-882a-02ad8f9e19b0" providerId="ADAL" clId="{14296D12-9F60-4F77-B385-37A87B0E06F0}" dt="2023-10-05T22:48:47.397" v="97" actId="21"/>
          <ac:picMkLst>
            <pc:docMk/>
            <pc:sldMk cId="0" sldId="256"/>
            <ac:picMk id="6" creationId="{EB57EA7A-0BEA-817B-9F27-043D480286D1}"/>
          </ac:picMkLst>
        </pc:picChg>
      </pc:sldChg>
      <pc:sldChg chg="add">
        <pc:chgData name="Lines, Todd" userId="afaf7c3a-e8aa-4568-882a-02ad8f9e19b0" providerId="ADAL" clId="{14296D12-9F60-4F77-B385-37A87B0E06F0}" dt="2023-10-05T22:32:11.399" v="0"/>
        <pc:sldMkLst>
          <pc:docMk/>
          <pc:sldMk cId="0" sldId="656"/>
        </pc:sldMkLst>
      </pc:sldChg>
      <pc:sldChg chg="add del">
        <pc:chgData name="Lines, Todd" userId="afaf7c3a-e8aa-4568-882a-02ad8f9e19b0" providerId="ADAL" clId="{14296D12-9F60-4F77-B385-37A87B0E06F0}" dt="2023-10-05T22:32:51.659" v="1" actId="2696"/>
        <pc:sldMkLst>
          <pc:docMk/>
          <pc:sldMk cId="0" sldId="657"/>
        </pc:sldMkLst>
      </pc:sldChg>
      <pc:sldChg chg="add">
        <pc:chgData name="Lines, Todd" userId="afaf7c3a-e8aa-4568-882a-02ad8f9e19b0" providerId="ADAL" clId="{14296D12-9F60-4F77-B385-37A87B0E06F0}" dt="2023-10-05T22:32:58.033" v="2"/>
        <pc:sldMkLst>
          <pc:docMk/>
          <pc:sldMk cId="4197714642" sldId="657"/>
        </pc:sldMkLst>
      </pc:sldChg>
      <pc:sldChg chg="add ord">
        <pc:chgData name="Lines, Todd" userId="afaf7c3a-e8aa-4568-882a-02ad8f9e19b0" providerId="ADAL" clId="{14296D12-9F60-4F77-B385-37A87B0E06F0}" dt="2023-10-05T22:54:57.344" v="99"/>
        <pc:sldMkLst>
          <pc:docMk/>
          <pc:sldMk cId="0" sldId="1266"/>
        </pc:sldMkLst>
      </pc:sldChg>
      <pc:sldChg chg="add ord">
        <pc:chgData name="Lines, Todd" userId="afaf7c3a-e8aa-4568-882a-02ad8f9e19b0" providerId="ADAL" clId="{14296D12-9F60-4F77-B385-37A87B0E06F0}" dt="2023-10-05T22:54:57.344" v="99"/>
        <pc:sldMkLst>
          <pc:docMk/>
          <pc:sldMk cId="0" sldId="1267"/>
        </pc:sldMkLst>
      </pc:sldChg>
      <pc:sldChg chg="add ord">
        <pc:chgData name="Lines, Todd" userId="afaf7c3a-e8aa-4568-882a-02ad8f9e19b0" providerId="ADAL" clId="{14296D12-9F60-4F77-B385-37A87B0E06F0}" dt="2023-10-05T22:54:57.344" v="99"/>
        <pc:sldMkLst>
          <pc:docMk/>
          <pc:sldMk cId="0" sldId="1268"/>
        </pc:sldMkLst>
      </pc:sldChg>
      <pc:sldChg chg="add del">
        <pc:chgData name="Lines, Todd" userId="afaf7c3a-e8aa-4568-882a-02ad8f9e19b0" providerId="ADAL" clId="{14296D12-9F60-4F77-B385-37A87B0E06F0}" dt="2023-10-05T22:56:34.640" v="100" actId="2696"/>
        <pc:sldMkLst>
          <pc:docMk/>
          <pc:sldMk cId="0" sldId="1269"/>
        </pc:sldMkLst>
      </pc:sldChg>
      <pc:sldChg chg="add">
        <pc:chgData name="Lines, Todd" userId="afaf7c3a-e8aa-4568-882a-02ad8f9e19b0" providerId="ADAL" clId="{14296D12-9F60-4F77-B385-37A87B0E06F0}" dt="2023-10-05T22:56:43.289" v="101"/>
        <pc:sldMkLst>
          <pc:docMk/>
          <pc:sldMk cId="2040231389" sldId="1269"/>
        </pc:sldMkLst>
      </pc:sldChg>
      <pc:sldChg chg="add del">
        <pc:chgData name="Lines, Todd" userId="afaf7c3a-e8aa-4568-882a-02ad8f9e19b0" providerId="ADAL" clId="{14296D12-9F60-4F77-B385-37A87B0E06F0}" dt="2023-10-05T22:59:36.617" v="102" actId="2696"/>
        <pc:sldMkLst>
          <pc:docMk/>
          <pc:sldMk cId="0" sldId="1270"/>
        </pc:sldMkLst>
      </pc:sldChg>
      <pc:sldChg chg="modSp add mod">
        <pc:chgData name="Lines, Todd" userId="afaf7c3a-e8aa-4568-882a-02ad8f9e19b0" providerId="ADAL" clId="{14296D12-9F60-4F77-B385-37A87B0E06F0}" dt="2023-10-05T22:59:53.516" v="104" actId="6549"/>
        <pc:sldMkLst>
          <pc:docMk/>
          <pc:sldMk cId="1410193377" sldId="1270"/>
        </pc:sldMkLst>
        <pc:spChg chg="mod">
          <ac:chgData name="Lines, Todd" userId="afaf7c3a-e8aa-4568-882a-02ad8f9e19b0" providerId="ADAL" clId="{14296D12-9F60-4F77-B385-37A87B0E06F0}" dt="2023-10-05T22:59:53.516" v="104" actId="6549"/>
          <ac:spMkLst>
            <pc:docMk/>
            <pc:sldMk cId="1410193377" sldId="1270"/>
            <ac:spMk id="4" creationId="{00000000-0000-0000-0000-000000000000}"/>
          </ac:spMkLst>
        </pc:spChg>
      </pc:sldChg>
      <pc:sldChg chg="add del">
        <pc:chgData name="Lines, Todd" userId="afaf7c3a-e8aa-4568-882a-02ad8f9e19b0" providerId="ADAL" clId="{14296D12-9F60-4F77-B385-37A87B0E06F0}" dt="2023-10-05T23:06:57.292" v="105" actId="2696"/>
        <pc:sldMkLst>
          <pc:docMk/>
          <pc:sldMk cId="0" sldId="1271"/>
        </pc:sldMkLst>
      </pc:sldChg>
      <pc:sldChg chg="add">
        <pc:chgData name="Lines, Todd" userId="afaf7c3a-e8aa-4568-882a-02ad8f9e19b0" providerId="ADAL" clId="{14296D12-9F60-4F77-B385-37A87B0E06F0}" dt="2023-10-05T23:07:09.674" v="106"/>
        <pc:sldMkLst>
          <pc:docMk/>
          <pc:sldMk cId="3931589749" sldId="1271"/>
        </pc:sldMkLst>
      </pc:sldChg>
      <pc:sldChg chg="add ord">
        <pc:chgData name="Lines, Todd" userId="afaf7c3a-e8aa-4568-882a-02ad8f9e19b0" providerId="ADAL" clId="{14296D12-9F60-4F77-B385-37A87B0E06F0}" dt="2023-10-05T23:26:21.022" v="118"/>
        <pc:sldMkLst>
          <pc:docMk/>
          <pc:sldMk cId="0" sldId="1272"/>
        </pc:sldMkLst>
      </pc:sldChg>
      <pc:sldChg chg="add del">
        <pc:chgData name="Lines, Todd" userId="afaf7c3a-e8aa-4568-882a-02ad8f9e19b0" providerId="ADAL" clId="{14296D12-9F60-4F77-B385-37A87B0E06F0}" dt="2023-10-05T23:16:08.689" v="113" actId="2696"/>
        <pc:sldMkLst>
          <pc:docMk/>
          <pc:sldMk cId="0" sldId="1273"/>
        </pc:sldMkLst>
      </pc:sldChg>
      <pc:sldChg chg="add">
        <pc:chgData name="Lines, Todd" userId="afaf7c3a-e8aa-4568-882a-02ad8f9e19b0" providerId="ADAL" clId="{14296D12-9F60-4F77-B385-37A87B0E06F0}" dt="2023-10-05T23:16:16.450" v="114"/>
        <pc:sldMkLst>
          <pc:docMk/>
          <pc:sldMk cId="2714517739" sldId="1273"/>
        </pc:sldMkLst>
      </pc:sldChg>
      <pc:sldChg chg="add del">
        <pc:chgData name="Lines, Todd" userId="afaf7c3a-e8aa-4568-882a-02ad8f9e19b0" providerId="ADAL" clId="{14296D12-9F60-4F77-B385-37A87B0E06F0}" dt="2023-10-05T23:11:27.754" v="107" actId="2696"/>
        <pc:sldMkLst>
          <pc:docMk/>
          <pc:sldMk cId="0" sldId="1274"/>
        </pc:sldMkLst>
      </pc:sldChg>
      <pc:sldChg chg="add">
        <pc:chgData name="Lines, Todd" userId="afaf7c3a-e8aa-4568-882a-02ad8f9e19b0" providerId="ADAL" clId="{14296D12-9F60-4F77-B385-37A87B0E06F0}" dt="2023-10-05T23:11:37.004" v="108"/>
        <pc:sldMkLst>
          <pc:docMk/>
          <pc:sldMk cId="57555738" sldId="1274"/>
        </pc:sldMkLst>
      </pc:sldChg>
      <pc:sldChg chg="add del">
        <pc:chgData name="Lines, Todd" userId="afaf7c3a-e8aa-4568-882a-02ad8f9e19b0" providerId="ADAL" clId="{14296D12-9F60-4F77-B385-37A87B0E06F0}" dt="2023-10-05T23:11:27.754" v="107" actId="2696"/>
        <pc:sldMkLst>
          <pc:docMk/>
          <pc:sldMk cId="0" sldId="1275"/>
        </pc:sldMkLst>
      </pc:sldChg>
      <pc:sldChg chg="add">
        <pc:chgData name="Lines, Todd" userId="afaf7c3a-e8aa-4568-882a-02ad8f9e19b0" providerId="ADAL" clId="{14296D12-9F60-4F77-B385-37A87B0E06F0}" dt="2023-10-05T23:11:37.004" v="108"/>
        <pc:sldMkLst>
          <pc:docMk/>
          <pc:sldMk cId="1172192406" sldId="1275"/>
        </pc:sldMkLst>
      </pc:sldChg>
      <pc:sldChg chg="add del">
        <pc:chgData name="Lines, Todd" userId="afaf7c3a-e8aa-4568-882a-02ad8f9e19b0" providerId="ADAL" clId="{14296D12-9F60-4F77-B385-37A87B0E06F0}" dt="2023-10-05T23:14:47.787" v="109" actId="2696"/>
        <pc:sldMkLst>
          <pc:docMk/>
          <pc:sldMk cId="0" sldId="1276"/>
        </pc:sldMkLst>
      </pc:sldChg>
      <pc:sldChg chg="add ord">
        <pc:chgData name="Lines, Todd" userId="afaf7c3a-e8aa-4568-882a-02ad8f9e19b0" providerId="ADAL" clId="{14296D12-9F60-4F77-B385-37A87B0E06F0}" dt="2023-10-05T23:15:08.730" v="112"/>
        <pc:sldMkLst>
          <pc:docMk/>
          <pc:sldMk cId="1589885930" sldId="1276"/>
        </pc:sldMkLst>
      </pc:sldChg>
      <pc:sldChg chg="add">
        <pc:chgData name="Lines, Todd" userId="afaf7c3a-e8aa-4568-882a-02ad8f9e19b0" providerId="ADAL" clId="{14296D12-9F60-4F77-B385-37A87B0E06F0}" dt="2023-10-05T22:32:58.033" v="2"/>
        <pc:sldMkLst>
          <pc:docMk/>
          <pc:sldMk cId="405803543" sldId="1395"/>
        </pc:sldMkLst>
      </pc:sldChg>
      <pc:sldChg chg="add del">
        <pc:chgData name="Lines, Todd" userId="afaf7c3a-e8aa-4568-882a-02ad8f9e19b0" providerId="ADAL" clId="{14296D12-9F60-4F77-B385-37A87B0E06F0}" dt="2023-10-05T22:32:51.659" v="1" actId="2696"/>
        <pc:sldMkLst>
          <pc:docMk/>
          <pc:sldMk cId="3341721471" sldId="1395"/>
        </pc:sldMkLst>
      </pc:sldChg>
      <pc:sldChg chg="add del">
        <pc:chgData name="Lines, Todd" userId="afaf7c3a-e8aa-4568-882a-02ad8f9e19b0" providerId="ADAL" clId="{14296D12-9F60-4F77-B385-37A87B0E06F0}" dt="2023-10-05T22:32:51.659" v="1" actId="2696"/>
        <pc:sldMkLst>
          <pc:docMk/>
          <pc:sldMk cId="56129719" sldId="1396"/>
        </pc:sldMkLst>
      </pc:sldChg>
      <pc:sldChg chg="add">
        <pc:chgData name="Lines, Todd" userId="afaf7c3a-e8aa-4568-882a-02ad8f9e19b0" providerId="ADAL" clId="{14296D12-9F60-4F77-B385-37A87B0E06F0}" dt="2023-10-05T22:32:58.033" v="2"/>
        <pc:sldMkLst>
          <pc:docMk/>
          <pc:sldMk cId="2073803267" sldId="1396"/>
        </pc:sldMkLst>
      </pc:sldChg>
      <pc:sldChg chg="add del">
        <pc:chgData name="Lines, Todd" userId="afaf7c3a-e8aa-4568-882a-02ad8f9e19b0" providerId="ADAL" clId="{14296D12-9F60-4F77-B385-37A87B0E06F0}" dt="2023-10-05T22:32:51.659" v="1" actId="2696"/>
        <pc:sldMkLst>
          <pc:docMk/>
          <pc:sldMk cId="2358746930" sldId="1397"/>
        </pc:sldMkLst>
      </pc:sldChg>
      <pc:sldChg chg="add">
        <pc:chgData name="Lines, Todd" userId="afaf7c3a-e8aa-4568-882a-02ad8f9e19b0" providerId="ADAL" clId="{14296D12-9F60-4F77-B385-37A87B0E06F0}" dt="2023-10-05T22:32:58.033" v="2"/>
        <pc:sldMkLst>
          <pc:docMk/>
          <pc:sldMk cId="2560627152" sldId="1397"/>
        </pc:sldMkLst>
      </pc:sldChg>
      <pc:sldChg chg="add del">
        <pc:chgData name="Lines, Todd" userId="afaf7c3a-e8aa-4568-882a-02ad8f9e19b0" providerId="ADAL" clId="{14296D12-9F60-4F77-B385-37A87B0E06F0}" dt="2023-10-05T22:32:51.659" v="1" actId="2696"/>
        <pc:sldMkLst>
          <pc:docMk/>
          <pc:sldMk cId="991998997" sldId="1401"/>
        </pc:sldMkLst>
      </pc:sldChg>
      <pc:sldChg chg="add">
        <pc:chgData name="Lines, Todd" userId="afaf7c3a-e8aa-4568-882a-02ad8f9e19b0" providerId="ADAL" clId="{14296D12-9F60-4F77-B385-37A87B0E06F0}" dt="2023-10-05T22:32:58.033" v="2"/>
        <pc:sldMkLst>
          <pc:docMk/>
          <pc:sldMk cId="1106756024" sldId="1401"/>
        </pc:sldMkLst>
      </pc:sldChg>
      <pc:sldChg chg="add">
        <pc:chgData name="Lines, Todd" userId="afaf7c3a-e8aa-4568-882a-02ad8f9e19b0" providerId="ADAL" clId="{14296D12-9F60-4F77-B385-37A87B0E06F0}" dt="2023-10-05T22:32:58.033" v="2"/>
        <pc:sldMkLst>
          <pc:docMk/>
          <pc:sldMk cId="239201129" sldId="1402"/>
        </pc:sldMkLst>
      </pc:sldChg>
      <pc:sldChg chg="add del">
        <pc:chgData name="Lines, Todd" userId="afaf7c3a-e8aa-4568-882a-02ad8f9e19b0" providerId="ADAL" clId="{14296D12-9F60-4F77-B385-37A87B0E06F0}" dt="2023-10-05T22:32:51.659" v="1" actId="2696"/>
        <pc:sldMkLst>
          <pc:docMk/>
          <pc:sldMk cId="2670229828" sldId="1402"/>
        </pc:sldMkLst>
      </pc:sldChg>
      <pc:sldChg chg="add">
        <pc:chgData name="Lines, Todd" userId="afaf7c3a-e8aa-4568-882a-02ad8f9e19b0" providerId="ADAL" clId="{14296D12-9F60-4F77-B385-37A87B0E06F0}" dt="2023-10-05T22:32:58.033" v="2"/>
        <pc:sldMkLst>
          <pc:docMk/>
          <pc:sldMk cId="1033224765" sldId="1403"/>
        </pc:sldMkLst>
      </pc:sldChg>
      <pc:sldChg chg="add del">
        <pc:chgData name="Lines, Todd" userId="afaf7c3a-e8aa-4568-882a-02ad8f9e19b0" providerId="ADAL" clId="{14296D12-9F60-4F77-B385-37A87B0E06F0}" dt="2023-10-05T22:32:51.659" v="1" actId="2696"/>
        <pc:sldMkLst>
          <pc:docMk/>
          <pc:sldMk cId="3310922850" sldId="1403"/>
        </pc:sldMkLst>
      </pc:sldChg>
      <pc:sldChg chg="add">
        <pc:chgData name="Lines, Todd" userId="afaf7c3a-e8aa-4568-882a-02ad8f9e19b0" providerId="ADAL" clId="{14296D12-9F60-4F77-B385-37A87B0E06F0}" dt="2023-10-05T22:32:58.033" v="2"/>
        <pc:sldMkLst>
          <pc:docMk/>
          <pc:sldMk cId="2359496011" sldId="1404"/>
        </pc:sldMkLst>
      </pc:sldChg>
      <pc:sldChg chg="add del">
        <pc:chgData name="Lines, Todd" userId="afaf7c3a-e8aa-4568-882a-02ad8f9e19b0" providerId="ADAL" clId="{14296D12-9F60-4F77-B385-37A87B0E06F0}" dt="2023-10-05T22:32:51.659" v="1" actId="2696"/>
        <pc:sldMkLst>
          <pc:docMk/>
          <pc:sldMk cId="2467953072" sldId="1404"/>
        </pc:sldMkLst>
      </pc:sldChg>
      <pc:sldChg chg="add">
        <pc:chgData name="Lines, Todd" userId="afaf7c3a-e8aa-4568-882a-02ad8f9e19b0" providerId="ADAL" clId="{14296D12-9F60-4F77-B385-37A87B0E06F0}" dt="2023-10-05T22:32:58.033" v="2"/>
        <pc:sldMkLst>
          <pc:docMk/>
          <pc:sldMk cId="143598917" sldId="1405"/>
        </pc:sldMkLst>
      </pc:sldChg>
      <pc:sldChg chg="add del">
        <pc:chgData name="Lines, Todd" userId="afaf7c3a-e8aa-4568-882a-02ad8f9e19b0" providerId="ADAL" clId="{14296D12-9F60-4F77-B385-37A87B0E06F0}" dt="2023-10-05T22:32:51.659" v="1" actId="2696"/>
        <pc:sldMkLst>
          <pc:docMk/>
          <pc:sldMk cId="1944996610" sldId="1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1150BB-705A-46C0-A489-125D19038900}" type="datetimeFigureOut">
              <a:rPr lang="en-US" smtClean="0"/>
              <a:pPr/>
              <a:t>10/5/2023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4FC209-D922-4430-B76C-E541F64006FD}" type="slidenum">
              <a:rPr lang="en-US" smtClean="0"/>
              <a:pPr/>
              <a:t>‹#›</a:t>
            </a:fld>
            <a:endParaRPr lang="en-US"/>
          </a:p>
        </p:txBody>
      </p:sp>
    </p:spTree>
    <p:extLst>
      <p:ext uri="{BB962C8B-B14F-4D97-AF65-F5344CB8AC3E}">
        <p14:creationId xmlns:p14="http://schemas.microsoft.com/office/powerpoint/2010/main" val="25173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FC209-D922-4430-B76C-E541F64006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F98B-7E2E-4CBF-AB70-34620DF85441}"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BB5B7A-3EC1-4CBC-A1FD-4B8F1F44BB01}"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8051507-2082-4027-AA11-2A33056B73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B5B7A-3EC1-4CBC-A1FD-4B8F1F44BB01}"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B5B7A-3EC1-4CBC-A1FD-4B8F1F44BB01}"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B5B7A-3EC1-4CBC-A1FD-4B8F1F44BB01}"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B5B7A-3EC1-4CBC-A1FD-4B8F1F44BB01}"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5B7A-3EC1-4CBC-A1FD-4B8F1F44BB01}"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5B7A-3EC1-4CBC-A1FD-4B8F1F44BB01}" type="datetimeFigureOut">
              <a:rPr lang="en-US" smtClean="0"/>
              <a:pPr/>
              <a:t>10/5/2023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413E-CE3D-4FD5-86C9-283CDF332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185138" cy="1143000"/>
          </a:xfrm>
        </p:spPr>
        <p:txBody>
          <a:bodyPr>
            <a:normAutofit fontScale="90000"/>
          </a:bodyPr>
          <a:lstStyle/>
          <a:p>
            <a:r>
              <a:rPr lang="en-US" dirty="0"/>
              <a:t>Question 223.15.9</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5" name="Isosceles Triangle 84"/>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6" name="Isosceles Triangle 95"/>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092168" cy="1601646"/>
            <a:chOff x="785621" y="1236929"/>
            <a:chExt cx="2860256"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7" name="Isosceles Triangle 106"/>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81551" y="962879"/>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076838" y="2348803"/>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7065115" y="5247586"/>
            <a:ext cx="1692023" cy="435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600736" y="1916376"/>
            <a:ext cx="317716" cy="369332"/>
          </a:xfrm>
          <a:prstGeom prst="rect">
            <a:avLst/>
          </a:prstGeom>
          <a:solidFill>
            <a:schemeClr val="bg1"/>
          </a:solidFill>
        </p:spPr>
        <p:txBody>
          <a:bodyPr wrap="none" rtlCol="0">
            <a:spAutoFit/>
          </a:bodyPr>
          <a:lstStyle/>
          <a:p>
            <a:r>
              <a:rPr lang="en-US" dirty="0"/>
              <a:t>A</a:t>
            </a:r>
            <a:endParaRPr lang="en-US" baseline="-25000" dirty="0"/>
          </a:p>
        </p:txBody>
      </p:sp>
      <p:sp>
        <p:nvSpPr>
          <p:cNvPr id="52" name="Rectangle 51"/>
          <p:cNvSpPr/>
          <p:nvPr/>
        </p:nvSpPr>
        <p:spPr>
          <a:xfrm>
            <a:off x="4087504" y="1899312"/>
            <a:ext cx="5029200" cy="3200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flipH="1">
            <a:off x="3573440" y="762000"/>
            <a:ext cx="5562600" cy="5410200"/>
          </a:xfrm>
          <a:prstGeom prst="arc">
            <a:avLst>
              <a:gd name="adj1" fmla="val 19491412"/>
              <a:gd name="adj2" fmla="val 2196565"/>
            </a:avLst>
          </a:prstGeom>
          <a:solidFill>
            <a:schemeClr val="accent5">
              <a:lumMod val="60000"/>
              <a:lumOff val="4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381000" y="4648200"/>
            <a:ext cx="31242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4114800"/>
            <a:ext cx="28194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4648200"/>
            <a:ext cx="48006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0500" y="4457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4494" y="4152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735094" y="4533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057900" y="42291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66590" y="29329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2100" y="340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00" y="4432300"/>
            <a:ext cx="381836" cy="461665"/>
          </a:xfrm>
          <a:prstGeom prst="rect">
            <a:avLst/>
          </a:prstGeom>
          <a:solidFill>
            <a:schemeClr val="accent5">
              <a:lumMod val="60000"/>
              <a:lumOff val="40000"/>
            </a:schemeClr>
          </a:solidFill>
        </p:spPr>
        <p:txBody>
          <a:bodyPr wrap="none" rtlCol="0">
            <a:spAutoFit/>
          </a:bodyPr>
          <a:lstStyle/>
          <a:p>
            <a:r>
              <a:rPr lang="en-US" sz="2400" dirty="0"/>
              <a:t>s’</a:t>
            </a:r>
            <a:endParaRPr lang="en-US" sz="2400" baseline="-25000" dirty="0"/>
          </a:p>
        </p:txBody>
      </p:sp>
      <p:sp>
        <p:nvSpPr>
          <p:cNvPr id="26" name="TextBox 25"/>
          <p:cNvSpPr txBox="1"/>
          <p:nvPr/>
        </p:nvSpPr>
        <p:spPr>
          <a:xfrm>
            <a:off x="1828800" y="4432300"/>
            <a:ext cx="304892" cy="461665"/>
          </a:xfrm>
          <a:prstGeom prst="rect">
            <a:avLst/>
          </a:prstGeom>
          <a:solidFill>
            <a:schemeClr val="bg1"/>
          </a:solidFill>
        </p:spPr>
        <p:txBody>
          <a:bodyPr wrap="none" rtlCol="0">
            <a:spAutoFit/>
          </a:bodyPr>
          <a:lstStyle/>
          <a:p>
            <a:r>
              <a:rPr lang="en-US" sz="2400" dirty="0"/>
              <a:t>s</a:t>
            </a:r>
            <a:endParaRPr lang="en-US" sz="2400" baseline="-25000" dirty="0"/>
          </a:p>
        </p:txBody>
      </p:sp>
      <p:sp>
        <p:nvSpPr>
          <p:cNvPr id="27" name="TextBox 26"/>
          <p:cNvSpPr txBox="1"/>
          <p:nvPr/>
        </p:nvSpPr>
        <p:spPr>
          <a:xfrm>
            <a:off x="4800600" y="3886200"/>
            <a:ext cx="309700" cy="369332"/>
          </a:xfrm>
          <a:prstGeom prst="rect">
            <a:avLst/>
          </a:prstGeom>
          <a:solidFill>
            <a:schemeClr val="accent5">
              <a:lumMod val="60000"/>
              <a:lumOff val="40000"/>
            </a:schemeClr>
          </a:solidFill>
        </p:spPr>
        <p:txBody>
          <a:bodyPr wrap="none" rtlCol="0">
            <a:spAutoFit/>
          </a:bodyPr>
          <a:lstStyle/>
          <a:p>
            <a:r>
              <a:rPr lang="en-US" dirty="0"/>
              <a:t>R</a:t>
            </a:r>
            <a:endParaRPr lang="en-US" baseline="-25000" dirty="0"/>
          </a:p>
        </p:txBody>
      </p:sp>
      <p:cxnSp>
        <p:nvCxnSpPr>
          <p:cNvPr id="29" name="Straight Connector 28"/>
          <p:cNvCxnSpPr>
            <a:stCxn id="23" idx="6"/>
          </p:cNvCxnSpPr>
          <p:nvPr/>
        </p:nvCxnSpPr>
        <p:spPr>
          <a:xfrm flipV="1">
            <a:off x="368300" y="2336801"/>
            <a:ext cx="3429000" cy="11048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229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743200" y="2133600"/>
            <a:ext cx="383438" cy="369332"/>
          </a:xfrm>
          <a:prstGeom prst="rect">
            <a:avLst/>
          </a:prstGeom>
          <a:solidFill>
            <a:schemeClr val="bg1"/>
          </a:solid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35" name="TextBox 34"/>
          <p:cNvSpPr txBox="1"/>
          <p:nvPr/>
        </p:nvSpPr>
        <p:spPr>
          <a:xfrm>
            <a:off x="3886200" y="2895600"/>
            <a:ext cx="309700" cy="369332"/>
          </a:xfrm>
          <a:prstGeom prst="rect">
            <a:avLst/>
          </a:prstGeom>
          <a:solidFill>
            <a:schemeClr val="accent5">
              <a:lumMod val="60000"/>
              <a:lumOff val="40000"/>
            </a:schemeClr>
          </a:solidFill>
        </p:spPr>
        <p:txBody>
          <a:bodyPr wrap="none" rtlCol="0">
            <a:spAutoFit/>
          </a:bodyPr>
          <a:lstStyle/>
          <a:p>
            <a:r>
              <a:rPr lang="en-US" dirty="0"/>
              <a:t>d</a:t>
            </a:r>
            <a:endParaRPr lang="en-US" baseline="-25000" dirty="0"/>
          </a:p>
        </p:txBody>
      </p:sp>
      <p:cxnSp>
        <p:nvCxnSpPr>
          <p:cNvPr id="37" name="Straight Connector 36"/>
          <p:cNvCxnSpPr>
            <a:endCxn id="24" idx="1"/>
          </p:cNvCxnSpPr>
          <p:nvPr/>
        </p:nvCxnSpPr>
        <p:spPr>
          <a:xfrm>
            <a:off x="2362200" y="1676400"/>
            <a:ext cx="3973559" cy="17637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8949663" flipV="1">
            <a:off x="1068586" y="3042034"/>
            <a:ext cx="457200" cy="533400"/>
          </a:xfrm>
          <a:prstGeom prst="arc">
            <a:avLst>
              <a:gd name="adj1" fmla="val 1693712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3276600" y="2590800"/>
            <a:ext cx="330540" cy="369332"/>
          </a:xfrm>
          <a:prstGeom prst="rect">
            <a:avLst/>
          </a:prstGeom>
          <a:noFill/>
        </p:spPr>
        <p:txBody>
          <a:bodyPr wrap="none" rtlCol="0">
            <a:spAutoFit/>
          </a:bodyPr>
          <a:lstStyle/>
          <a:p>
            <a:r>
              <a:rPr lang="en-US" dirty="0">
                <a:sym typeface="Symbol"/>
              </a:rPr>
              <a:t></a:t>
            </a:r>
            <a:endParaRPr lang="en-US" dirty="0"/>
          </a:p>
        </p:txBody>
      </p:sp>
      <p:sp>
        <p:nvSpPr>
          <p:cNvPr id="42" name="TextBox 41"/>
          <p:cNvSpPr txBox="1"/>
          <p:nvPr/>
        </p:nvSpPr>
        <p:spPr>
          <a:xfrm>
            <a:off x="4962427" y="2038546"/>
            <a:ext cx="383438" cy="369332"/>
          </a:xfrm>
          <a:prstGeom prst="rect">
            <a:avLst/>
          </a:prstGeom>
          <a:solidFill>
            <a:schemeClr val="accent5">
              <a:lumMod val="60000"/>
              <a:lumOff val="40000"/>
            </a:schemeClr>
          </a:solid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3" name="Freeform 42"/>
          <p:cNvSpPr/>
          <p:nvPr/>
        </p:nvSpPr>
        <p:spPr>
          <a:xfrm>
            <a:off x="4857162" y="2343346"/>
            <a:ext cx="257332" cy="374754"/>
          </a:xfrm>
          <a:custGeom>
            <a:avLst/>
            <a:gdLst>
              <a:gd name="connsiteX0" fmla="*/ 194872 w 257332"/>
              <a:gd name="connsiteY0" fmla="*/ 0 h 374754"/>
              <a:gd name="connsiteX1" fmla="*/ 104931 w 257332"/>
              <a:gd name="connsiteY1" fmla="*/ 164892 h 374754"/>
              <a:gd name="connsiteX2" fmla="*/ 239843 w 257332"/>
              <a:gd name="connsiteY2" fmla="*/ 164892 h 374754"/>
              <a:gd name="connsiteX3" fmla="*/ 0 w 257332"/>
              <a:gd name="connsiteY3" fmla="*/ 374754 h 374754"/>
            </a:gdLst>
            <a:ahLst/>
            <a:cxnLst>
              <a:cxn ang="0">
                <a:pos x="connsiteX0" y="connsiteY0"/>
              </a:cxn>
              <a:cxn ang="0">
                <a:pos x="connsiteX1" y="connsiteY1"/>
              </a:cxn>
              <a:cxn ang="0">
                <a:pos x="connsiteX2" y="connsiteY2"/>
              </a:cxn>
              <a:cxn ang="0">
                <a:pos x="connsiteX3" y="connsiteY3"/>
              </a:cxn>
            </a:cxnLst>
            <a:rect l="l" t="t" r="r" b="b"/>
            <a:pathLst>
              <a:path w="257332" h="374754">
                <a:moveTo>
                  <a:pt x="194872" y="0"/>
                </a:moveTo>
                <a:cubicBezTo>
                  <a:pt x="146154" y="68705"/>
                  <a:pt x="97436" y="137410"/>
                  <a:pt x="104931" y="164892"/>
                </a:cubicBezTo>
                <a:cubicBezTo>
                  <a:pt x="112426" y="192374"/>
                  <a:pt x="257332" y="129915"/>
                  <a:pt x="239843" y="164892"/>
                </a:cubicBezTo>
                <a:cubicBezTo>
                  <a:pt x="222355" y="199869"/>
                  <a:pt x="0" y="374754"/>
                  <a:pt x="0" y="37475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237048" y="3061647"/>
            <a:ext cx="31130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5" name="TextBox 44"/>
          <p:cNvSpPr txBox="1"/>
          <p:nvPr/>
        </p:nvSpPr>
        <p:spPr>
          <a:xfrm>
            <a:off x="7063652" y="3115258"/>
            <a:ext cx="27924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7" name="Arc 46"/>
          <p:cNvSpPr/>
          <p:nvPr/>
        </p:nvSpPr>
        <p:spPr>
          <a:xfrm>
            <a:off x="3480178" y="2181255"/>
            <a:ext cx="764275" cy="533400"/>
          </a:xfrm>
          <a:prstGeom prst="arc">
            <a:avLst>
              <a:gd name="adj1" fmla="val 690790"/>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600200" y="3048000"/>
            <a:ext cx="330540" cy="369332"/>
          </a:xfrm>
          <a:prstGeom prst="rect">
            <a:avLst/>
          </a:prstGeom>
          <a:noFill/>
        </p:spPr>
        <p:txBody>
          <a:bodyPr wrap="none" rtlCol="0">
            <a:spAutoFit/>
          </a:bodyPr>
          <a:lstStyle/>
          <a:p>
            <a:r>
              <a:rPr lang="en-US" dirty="0">
                <a:sym typeface="Symbol"/>
              </a:rPr>
              <a:t></a:t>
            </a:r>
            <a:endParaRPr lang="en-US" dirty="0"/>
          </a:p>
        </p:txBody>
      </p:sp>
      <p:sp>
        <p:nvSpPr>
          <p:cNvPr id="50" name="Arc 49"/>
          <p:cNvSpPr/>
          <p:nvPr/>
        </p:nvSpPr>
        <p:spPr>
          <a:xfrm rot="7668653" flipV="1">
            <a:off x="3188845" y="2039188"/>
            <a:ext cx="493331" cy="49589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8949663" flipH="1">
            <a:off x="7357456" y="3174519"/>
            <a:ext cx="426874" cy="306274"/>
          </a:xfrm>
          <a:prstGeom prst="arc">
            <a:avLst>
              <a:gd name="adj1" fmla="val 171823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77454" y="3032354"/>
            <a:ext cx="290464" cy="369332"/>
          </a:xfrm>
          <a:prstGeom prst="rect">
            <a:avLst/>
          </a:prstGeom>
          <a:solidFill>
            <a:schemeClr val="bg1"/>
          </a:solidFill>
        </p:spPr>
        <p:txBody>
          <a:bodyPr wrap="none" rtlCol="0">
            <a:spAutoFit/>
          </a:bodyPr>
          <a:lstStyle/>
          <a:p>
            <a:r>
              <a:rPr lang="en-US" dirty="0"/>
              <a:t>S</a:t>
            </a:r>
            <a:endParaRPr lang="en-US" baseline="-25000" dirty="0"/>
          </a:p>
        </p:txBody>
      </p:sp>
      <p:sp>
        <p:nvSpPr>
          <p:cNvPr id="62" name="TextBox 61"/>
          <p:cNvSpPr txBox="1"/>
          <p:nvPr/>
        </p:nvSpPr>
        <p:spPr>
          <a:xfrm>
            <a:off x="8078356" y="3069091"/>
            <a:ext cx="303288" cy="369332"/>
          </a:xfrm>
          <a:prstGeom prst="rect">
            <a:avLst/>
          </a:prstGeom>
          <a:solidFill>
            <a:schemeClr val="accent5">
              <a:lumMod val="60000"/>
              <a:lumOff val="40000"/>
            </a:schemeClr>
          </a:solidFill>
        </p:spPr>
        <p:txBody>
          <a:bodyPr wrap="none" rtlCol="0">
            <a:spAutoFit/>
          </a:bodyPr>
          <a:lstStyle/>
          <a:p>
            <a:r>
              <a:rPr lang="en-US" dirty="0"/>
              <a:t>P</a:t>
            </a:r>
            <a:endParaRPr lang="en-US" baseline="-25000" dirty="0"/>
          </a:p>
        </p:txBody>
      </p:sp>
      <p:sp>
        <p:nvSpPr>
          <p:cNvPr id="64" name="TextBox 63"/>
          <p:cNvSpPr txBox="1"/>
          <p:nvPr/>
        </p:nvSpPr>
        <p:spPr>
          <a:xfrm>
            <a:off x="6253399" y="3481466"/>
            <a:ext cx="308098" cy="369332"/>
          </a:xfrm>
          <a:prstGeom prst="rect">
            <a:avLst/>
          </a:prstGeom>
          <a:solidFill>
            <a:schemeClr val="accent5">
              <a:lumMod val="60000"/>
              <a:lumOff val="40000"/>
            </a:schemeClr>
          </a:solidFill>
        </p:spPr>
        <p:txBody>
          <a:bodyPr wrap="none" rtlCol="0">
            <a:spAutoFit/>
          </a:bodyPr>
          <a:lstStyle/>
          <a:p>
            <a:r>
              <a:rPr lang="en-US" dirty="0"/>
              <a:t>C</a:t>
            </a:r>
            <a:endParaRPr lang="en-US" baseline="-25000" dirty="0"/>
          </a:p>
        </p:txBody>
      </p:sp>
      <p:cxnSp>
        <p:nvCxnSpPr>
          <p:cNvPr id="7" name="Straight Connector 6"/>
          <p:cNvCxnSpPr/>
          <p:nvPr/>
        </p:nvCxnSpPr>
        <p:spPr>
          <a:xfrm rot="10800000" flipH="1">
            <a:off x="252249" y="347522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DBFE9-432E-DD9F-F114-A86C5C8504B1}"/>
              </a:ext>
            </a:extLst>
          </p:cNvPr>
          <p:cNvSpPr txBox="1"/>
          <p:nvPr/>
        </p:nvSpPr>
        <p:spPr>
          <a:xfrm>
            <a:off x="6437642" y="3061647"/>
            <a:ext cx="324128" cy="369332"/>
          </a:xfrm>
          <a:prstGeom prst="rect">
            <a:avLst/>
          </a:prstGeom>
          <a:solidFill>
            <a:schemeClr val="accent5">
              <a:lumMod val="60000"/>
              <a:lumOff val="40000"/>
            </a:schemeClr>
          </a:solidFill>
        </p:spPr>
        <p:txBody>
          <a:bodyPr wrap="none" rtlCol="0">
            <a:spAutoFit/>
          </a:bodyPr>
          <a:lstStyle/>
          <a:p>
            <a:r>
              <a:rPr lang="en-US" dirty="0">
                <a:sym typeface="Symbol" panose="05050102010706020507" pitchFamily="18" charset="2"/>
              </a:rPr>
              <a:t></a:t>
            </a:r>
            <a:endParaRPr lang="en-US" baseline="-25000" dirty="0"/>
          </a:p>
        </p:txBody>
      </p:sp>
      <p:sp>
        <p:nvSpPr>
          <p:cNvPr id="24" name="Oval 23"/>
          <p:cNvSpPr/>
          <p:nvPr/>
        </p:nvSpPr>
        <p:spPr>
          <a:xfrm>
            <a:off x="6324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62" idx="2"/>
          </p:cNvCxnSpPr>
          <p:nvPr/>
        </p:nvCxnSpPr>
        <p:spPr>
          <a:xfrm flipH="1" flipV="1">
            <a:off x="3810000" y="2362200"/>
            <a:ext cx="4420000" cy="10762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8592" y="3513945"/>
            <a:ext cx="316112" cy="369332"/>
          </a:xfrm>
          <a:prstGeom prst="rect">
            <a:avLst/>
          </a:prstGeom>
          <a:solidFill>
            <a:schemeClr val="accent5">
              <a:lumMod val="60000"/>
              <a:lumOff val="40000"/>
            </a:schemeClr>
          </a:solidFill>
        </p:spPr>
        <p:txBody>
          <a:bodyPr wrap="none" rtlCol="0">
            <a:spAutoFit/>
          </a:bodyPr>
          <a:lstStyle/>
          <a:p>
            <a:r>
              <a:rPr lang="en-US" dirty="0"/>
              <a:t>V</a:t>
            </a:r>
            <a:endParaRPr lang="en-US" baseline="-25000" dirty="0"/>
          </a:p>
        </p:txBody>
      </p:sp>
      <p:sp>
        <p:nvSpPr>
          <p:cNvPr id="70" name="Oval 69"/>
          <p:cNvSpPr/>
          <p:nvPr/>
        </p:nvSpPr>
        <p:spPr>
          <a:xfrm>
            <a:off x="3804754" y="344649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810000" y="229964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11D006A6-4C92-4C35-213C-B869F5AC3660}"/>
              </a:ext>
            </a:extLst>
          </p:cNvPr>
          <p:cNvSpPr/>
          <p:nvPr/>
        </p:nvSpPr>
        <p:spPr>
          <a:xfrm rot="18949663" flipH="1">
            <a:off x="5607110" y="3107794"/>
            <a:ext cx="426874" cy="401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FD1A6DDE-E0E8-DD1C-8B90-31A6642ACA7C}"/>
              </a:ext>
            </a:extLst>
          </p:cNvPr>
          <p:cNvSpPr/>
          <p:nvPr/>
        </p:nvSpPr>
        <p:spPr>
          <a:xfrm rot="10800000">
            <a:off x="5872434" y="3285931"/>
            <a:ext cx="764275" cy="533400"/>
          </a:xfrm>
          <a:prstGeom prst="arc">
            <a:avLst>
              <a:gd name="adj1" fmla="val 3284578"/>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1" y="1767840"/>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767840"/>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Tree>
    <p:extLst>
      <p:ext uri="{BB962C8B-B14F-4D97-AF65-F5344CB8AC3E}">
        <p14:creationId xmlns:p14="http://schemas.microsoft.com/office/powerpoint/2010/main" val="27041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15</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16</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18</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023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129099"/>
            <a:ext cx="4709317" cy="1143000"/>
          </a:xfrm>
        </p:spPr>
        <p:txBody>
          <a:bodyPr>
            <a:normAutofit/>
          </a:bodyPr>
          <a:lstStyle/>
          <a:p>
            <a:r>
              <a:rPr lang="en-US" dirty="0"/>
              <a:t>Question 223.15.10</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34651" cy="10004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756031">
              <a:off x="1351616" y="1971946"/>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24426"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21519"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197569" cy="1601646"/>
            <a:chOff x="785621" y="1236929"/>
            <a:chExt cx="3004352"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5621" y="1593518"/>
              <a:ext cx="3004352" cy="19982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512356"/>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24241" y="3178016"/>
            <a:ext cx="917790" cy="580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0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20</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223.16.6</a:t>
            </a:r>
          </a:p>
        </p:txBody>
      </p:sp>
      <p:sp>
        <p:nvSpPr>
          <p:cNvPr id="4" name="Text Box 3"/>
          <p:cNvSpPr txBox="1">
            <a:spLocks noChangeArrowheads="1"/>
          </p:cNvSpPr>
          <p:nvPr/>
        </p:nvSpPr>
        <p:spPr bwMode="auto">
          <a:xfrm>
            <a:off x="404734" y="950626"/>
            <a:ext cx="8364511" cy="5909310"/>
          </a:xfrm>
          <a:prstGeom prst="rect">
            <a:avLst/>
          </a:prstGeom>
          <a:noFill/>
          <a:ln w="9525">
            <a:noFill/>
            <a:miter lim="800000"/>
            <a:headEnd/>
            <a:tailEnd/>
          </a:ln>
        </p:spPr>
        <p:txBody>
          <a:bodyPr wrap="square">
            <a:spAutoFit/>
          </a:bodyPr>
          <a:lstStyle/>
          <a:p>
            <a:pPr marL="342900" indent="-342900">
              <a:spcBef>
                <a:spcPct val="50000"/>
              </a:spcBef>
            </a:pPr>
            <a:r>
              <a:rPr lang="en-US" sz="2800" dirty="0">
                <a:solidFill>
                  <a:srgbClr val="000000"/>
                </a:solidFill>
                <a:latin typeface="Times New Roman" pitchFamily="18" charset="0"/>
                <a:cs typeface="Times New Roman" pitchFamily="18" charset="0"/>
              </a:rPr>
              <a:t>The professor tells us that we will find the thin lens formula by making the image of a dot of light. This is OK because…</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No one takes pictures of anything but dots of light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He is lazy and does not want to do anything bigger than a dot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A dot of light images into a complete picture, like the Mona Lisa</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We can think about any extended body as consisting of emitting or reflecting dots.</a:t>
            </a:r>
          </a:p>
          <a:p>
            <a:pPr marL="742950" indent="-742950">
              <a:spcBef>
                <a:spcPct val="50000"/>
              </a:spcBef>
              <a:buAutoNum type="alphaLcParenR"/>
            </a:pP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193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7826" name="Picture 2"/>
          <p:cNvPicPr>
            <a:picLocks noChangeAspect="1" noChangeArrowheads="1"/>
          </p:cNvPicPr>
          <p:nvPr/>
        </p:nvPicPr>
        <p:blipFill>
          <a:blip r:embed="rId2" cstate="print"/>
          <a:srcRect/>
          <a:stretch>
            <a:fillRect/>
          </a:stretch>
        </p:blipFill>
        <p:spPr bwMode="auto">
          <a:xfrm>
            <a:off x="2428875" y="623888"/>
            <a:ext cx="4286250" cy="56102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Derivation of the Lens Equ.</a:t>
            </a:r>
          </a:p>
        </p:txBody>
      </p:sp>
      <p:sp>
        <p:nvSpPr>
          <p:cNvPr id="16389" name="Oval 5"/>
          <p:cNvSpPr>
            <a:spLocks noChangeArrowheads="1"/>
          </p:cNvSpPr>
          <p:nvPr/>
        </p:nvSpPr>
        <p:spPr bwMode="auto">
          <a:xfrm>
            <a:off x="4270375" y="2860675"/>
            <a:ext cx="1628775" cy="1708150"/>
          </a:xfrm>
          <a:prstGeom prst="ellipse">
            <a:avLst/>
          </a:prstGeom>
          <a:solidFill>
            <a:schemeClr val="accent5">
              <a:lumMod val="40000"/>
              <a:lumOff val="60000"/>
            </a:schemeClr>
          </a:solidFill>
          <a:ln w="9525" algn="ctr">
            <a:noFill/>
            <a:miter lim="800000"/>
            <a:headEnd/>
            <a:tailEnd/>
          </a:ln>
        </p:spPr>
        <p:txBody>
          <a:bodyPr wrap="none" anchor="ctr"/>
          <a:lstStyle/>
          <a:p>
            <a:endParaRPr lang="en-US"/>
          </a:p>
        </p:txBody>
      </p:sp>
      <p:sp>
        <p:nvSpPr>
          <p:cNvPr id="16390" name="AutoShape 7"/>
          <p:cNvSpPr>
            <a:spLocks noChangeArrowheads="1"/>
          </p:cNvSpPr>
          <p:nvPr/>
        </p:nvSpPr>
        <p:spPr bwMode="auto">
          <a:xfrm rot="5400000">
            <a:off x="4701636" y="2141130"/>
            <a:ext cx="3640601" cy="3159125"/>
          </a:xfrm>
          <a:custGeom>
            <a:avLst/>
            <a:gdLst>
              <a:gd name="T0" fmla="*/ 2 w 21600"/>
              <a:gd name="T1" fmla="*/ 1 h 21600"/>
              <a:gd name="T2" fmla="*/ 1 w 21600"/>
              <a:gd name="T3" fmla="*/ 2 h 21600"/>
              <a:gd name="T4" fmla="*/ 0 w 21600"/>
              <a:gd name="T5" fmla="*/ 1 h 21600"/>
              <a:gd name="T6" fmla="*/ 1 w 21600"/>
              <a:gd name="T7" fmla="*/ 0 h 21600"/>
              <a:gd name="T8" fmla="*/ 0 60000 65536"/>
              <a:gd name="T9" fmla="*/ 0 60000 65536"/>
              <a:gd name="T10" fmla="*/ 0 60000 65536"/>
              <a:gd name="T11" fmla="*/ 0 60000 65536"/>
              <a:gd name="T12" fmla="*/ 4691 w 21600"/>
              <a:gd name="T13" fmla="*/ 4689 h 21600"/>
              <a:gd name="T14" fmla="*/ 16909 w 21600"/>
              <a:gd name="T15" fmla="*/ 16911 h 21600"/>
            </a:gdLst>
            <a:ahLst/>
            <a:cxnLst>
              <a:cxn ang="T8">
                <a:pos x="T0" y="T1"/>
              </a:cxn>
              <a:cxn ang="T9">
                <a:pos x="T2" y="T3"/>
              </a:cxn>
              <a:cxn ang="T10">
                <a:pos x="T4" y="T5"/>
              </a:cxn>
              <a:cxn ang="T11">
                <a:pos x="T6" y="T7"/>
              </a:cxn>
            </a:cxnLst>
            <a:rect l="T12" t="T13" r="T14" b="T15"/>
            <a:pathLst>
              <a:path w="21600" h="21600">
                <a:moveTo>
                  <a:pt x="0" y="0"/>
                </a:moveTo>
                <a:lnTo>
                  <a:pt x="5776" y="21600"/>
                </a:lnTo>
                <a:lnTo>
                  <a:pt x="15824" y="21600"/>
                </a:lnTo>
                <a:lnTo>
                  <a:pt x="21600" y="0"/>
                </a:lnTo>
                <a:close/>
              </a:path>
            </a:pathLst>
          </a:custGeom>
          <a:solidFill>
            <a:schemeClr val="accent5">
              <a:lumMod val="40000"/>
              <a:lumOff val="60000"/>
            </a:schemeClr>
          </a:solidFill>
          <a:ln w="9525" algn="ctr">
            <a:noFill/>
            <a:miter lim="800000"/>
            <a:headEnd/>
            <a:tailEnd/>
          </a:ln>
        </p:spPr>
        <p:txBody>
          <a:bodyPr wrap="none" anchor="ctr"/>
          <a:lstStyle/>
          <a:p>
            <a:endParaRPr lang="en-US"/>
          </a:p>
        </p:txBody>
      </p:sp>
      <p:sp>
        <p:nvSpPr>
          <p:cNvPr id="16391" name="Line 8"/>
          <p:cNvSpPr>
            <a:spLocks noChangeShapeType="1"/>
          </p:cNvSpPr>
          <p:nvPr/>
        </p:nvSpPr>
        <p:spPr bwMode="auto">
          <a:xfrm>
            <a:off x="1752600" y="3713163"/>
            <a:ext cx="7286625" cy="0"/>
          </a:xfrm>
          <a:prstGeom prst="line">
            <a:avLst/>
          </a:prstGeom>
          <a:noFill/>
          <a:ln w="9525">
            <a:solidFill>
              <a:schemeClr val="tx1"/>
            </a:solidFill>
            <a:miter lim="800000"/>
            <a:headEnd/>
            <a:tailEnd/>
          </a:ln>
        </p:spPr>
        <p:txBody>
          <a:bodyPr wrap="none" anchor="ctr"/>
          <a:lstStyle/>
          <a:p>
            <a:endParaRPr lang="en-US"/>
          </a:p>
        </p:txBody>
      </p:sp>
      <p:sp>
        <p:nvSpPr>
          <p:cNvPr id="16392" name="Oval 9"/>
          <p:cNvSpPr>
            <a:spLocks noChangeArrowheads="1"/>
          </p:cNvSpPr>
          <p:nvPr/>
        </p:nvSpPr>
        <p:spPr bwMode="auto">
          <a:xfrm>
            <a:off x="3451225" y="366712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393" name="Text Box 10"/>
          <p:cNvSpPr txBox="1">
            <a:spLocks noChangeArrowheads="1"/>
          </p:cNvSpPr>
          <p:nvPr/>
        </p:nvSpPr>
        <p:spPr bwMode="auto">
          <a:xfrm>
            <a:off x="3298825" y="39370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6394" name="Line 12"/>
          <p:cNvSpPr>
            <a:spLocks noChangeShapeType="1"/>
          </p:cNvSpPr>
          <p:nvPr/>
        </p:nvSpPr>
        <p:spPr bwMode="auto">
          <a:xfrm>
            <a:off x="3479800" y="3711575"/>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5" name="Line 13"/>
          <p:cNvSpPr>
            <a:spLocks noChangeShapeType="1"/>
          </p:cNvSpPr>
          <p:nvPr/>
        </p:nvSpPr>
        <p:spPr bwMode="auto">
          <a:xfrm>
            <a:off x="4284663" y="37195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6" name="Line 16"/>
          <p:cNvSpPr>
            <a:spLocks noChangeShapeType="1"/>
          </p:cNvSpPr>
          <p:nvPr/>
        </p:nvSpPr>
        <p:spPr bwMode="auto">
          <a:xfrm flipV="1">
            <a:off x="3500438" y="32543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7" name="Text Box 17"/>
          <p:cNvSpPr txBox="1">
            <a:spLocks noChangeArrowheads="1"/>
          </p:cNvSpPr>
          <p:nvPr/>
        </p:nvSpPr>
        <p:spPr bwMode="auto">
          <a:xfrm>
            <a:off x="3841750" y="2601913"/>
            <a:ext cx="349250" cy="366713"/>
          </a:xfrm>
          <a:prstGeom prst="rect">
            <a:avLst/>
          </a:prstGeom>
          <a:noFill/>
          <a:ln w="9525" algn="ctr">
            <a:noFill/>
            <a:miter lim="800000"/>
            <a:headEnd/>
            <a:tailEnd/>
          </a:ln>
        </p:spPr>
        <p:txBody>
          <a:bodyPr>
            <a:spAutoFit/>
          </a:bodyPr>
          <a:lstStyle/>
          <a:p>
            <a:r>
              <a:rPr lang="en-US" sz="1800"/>
              <a:t>A</a:t>
            </a:r>
          </a:p>
        </p:txBody>
      </p:sp>
      <p:sp>
        <p:nvSpPr>
          <p:cNvPr id="16398" name="Line 18"/>
          <p:cNvSpPr>
            <a:spLocks noChangeShapeType="1"/>
          </p:cNvSpPr>
          <p:nvPr/>
        </p:nvSpPr>
        <p:spPr bwMode="auto">
          <a:xfrm flipV="1">
            <a:off x="4406900" y="2636838"/>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9" name="Line 19"/>
          <p:cNvSpPr>
            <a:spLocks noChangeShapeType="1"/>
          </p:cNvSpPr>
          <p:nvPr/>
        </p:nvSpPr>
        <p:spPr bwMode="auto">
          <a:xfrm>
            <a:off x="4235450" y="2986088"/>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6400" name="Text Box 20"/>
          <p:cNvSpPr txBox="1">
            <a:spLocks noChangeArrowheads="1"/>
          </p:cNvSpPr>
          <p:nvPr/>
        </p:nvSpPr>
        <p:spPr bwMode="auto">
          <a:xfrm>
            <a:off x="4473575" y="3797300"/>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6401" name="Text Box 25"/>
          <p:cNvSpPr txBox="1">
            <a:spLocks noChangeArrowheads="1"/>
          </p:cNvSpPr>
          <p:nvPr/>
        </p:nvSpPr>
        <p:spPr bwMode="auto">
          <a:xfrm>
            <a:off x="5321300" y="4183063"/>
            <a:ext cx="323850" cy="366713"/>
          </a:xfrm>
          <a:prstGeom prst="rect">
            <a:avLst/>
          </a:prstGeom>
          <a:noFill/>
          <a:ln w="9525" algn="ctr">
            <a:noFill/>
            <a:miter lim="800000"/>
            <a:headEnd/>
            <a:tailEnd/>
          </a:ln>
        </p:spPr>
        <p:txBody>
          <a:bodyPr wrap="none">
            <a:spAutoFit/>
          </a:bodyPr>
          <a:lstStyle/>
          <a:p>
            <a:r>
              <a:rPr lang="en-US" sz="1800"/>
              <a:t>n</a:t>
            </a:r>
          </a:p>
        </p:txBody>
      </p:sp>
      <p:sp>
        <p:nvSpPr>
          <p:cNvPr id="16402" name="Line 30"/>
          <p:cNvSpPr>
            <a:spLocks noChangeShapeType="1"/>
          </p:cNvSpPr>
          <p:nvPr/>
        </p:nvSpPr>
        <p:spPr bwMode="auto">
          <a:xfrm>
            <a:off x="3459163" y="5368925"/>
            <a:ext cx="0" cy="363538"/>
          </a:xfrm>
          <a:prstGeom prst="line">
            <a:avLst/>
          </a:prstGeom>
          <a:noFill/>
          <a:ln w="9525">
            <a:solidFill>
              <a:schemeClr val="tx1"/>
            </a:solidFill>
            <a:miter lim="800000"/>
            <a:headEnd/>
            <a:tailEnd/>
          </a:ln>
        </p:spPr>
        <p:txBody>
          <a:bodyPr wrap="none" anchor="ctr"/>
          <a:lstStyle/>
          <a:p>
            <a:endParaRPr lang="en-US"/>
          </a:p>
        </p:txBody>
      </p:sp>
      <p:sp>
        <p:nvSpPr>
          <p:cNvPr id="16403" name="Line 31"/>
          <p:cNvSpPr>
            <a:spLocks noChangeShapeType="1"/>
          </p:cNvSpPr>
          <p:nvPr/>
        </p:nvSpPr>
        <p:spPr bwMode="auto">
          <a:xfrm>
            <a:off x="4254500" y="5378450"/>
            <a:ext cx="0" cy="363538"/>
          </a:xfrm>
          <a:prstGeom prst="line">
            <a:avLst/>
          </a:prstGeom>
          <a:noFill/>
          <a:ln w="9525">
            <a:solidFill>
              <a:schemeClr val="tx1"/>
            </a:solidFill>
            <a:miter lim="800000"/>
            <a:headEnd/>
            <a:tailEnd/>
          </a:ln>
        </p:spPr>
        <p:txBody>
          <a:bodyPr wrap="none" anchor="ctr"/>
          <a:lstStyle/>
          <a:p>
            <a:endParaRPr lang="en-US"/>
          </a:p>
        </p:txBody>
      </p:sp>
      <p:sp>
        <p:nvSpPr>
          <p:cNvPr id="16404" name="Line 32"/>
          <p:cNvSpPr>
            <a:spLocks noChangeShapeType="1"/>
          </p:cNvSpPr>
          <p:nvPr/>
        </p:nvSpPr>
        <p:spPr bwMode="auto">
          <a:xfrm>
            <a:off x="3475038" y="55610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6" name="Line 41"/>
          <p:cNvSpPr>
            <a:spLocks noChangeShapeType="1"/>
          </p:cNvSpPr>
          <p:nvPr/>
        </p:nvSpPr>
        <p:spPr bwMode="auto">
          <a:xfrm>
            <a:off x="4735513" y="5387975"/>
            <a:ext cx="0" cy="363538"/>
          </a:xfrm>
          <a:prstGeom prst="line">
            <a:avLst/>
          </a:prstGeom>
          <a:noFill/>
          <a:ln w="9525">
            <a:solidFill>
              <a:schemeClr val="tx1"/>
            </a:solidFill>
            <a:miter lim="800000"/>
            <a:headEnd/>
            <a:tailEnd/>
          </a:ln>
        </p:spPr>
        <p:txBody>
          <a:bodyPr wrap="none" anchor="ctr"/>
          <a:lstStyle/>
          <a:p>
            <a:endParaRPr lang="en-US"/>
          </a:p>
        </p:txBody>
      </p:sp>
      <p:sp>
        <p:nvSpPr>
          <p:cNvPr id="16407" name="Line 42"/>
          <p:cNvSpPr>
            <a:spLocks noChangeShapeType="1"/>
          </p:cNvSpPr>
          <p:nvPr/>
        </p:nvSpPr>
        <p:spPr bwMode="auto">
          <a:xfrm>
            <a:off x="4279900" y="56832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8" name="Text Box 43"/>
          <p:cNvSpPr txBox="1">
            <a:spLocks noChangeArrowheads="1"/>
          </p:cNvSpPr>
          <p:nvPr/>
        </p:nvSpPr>
        <p:spPr bwMode="auto">
          <a:xfrm>
            <a:off x="4294188" y="5821363"/>
            <a:ext cx="433388"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
        <p:nvSpPr>
          <p:cNvPr id="16409" name="Line 44"/>
          <p:cNvSpPr>
            <a:spLocks noChangeShapeType="1"/>
          </p:cNvSpPr>
          <p:nvPr/>
        </p:nvSpPr>
        <p:spPr bwMode="auto">
          <a:xfrm>
            <a:off x="4248150" y="4832350"/>
            <a:ext cx="0" cy="363538"/>
          </a:xfrm>
          <a:prstGeom prst="line">
            <a:avLst/>
          </a:prstGeom>
          <a:noFill/>
          <a:ln w="9525">
            <a:solidFill>
              <a:schemeClr val="tx1"/>
            </a:solidFill>
            <a:miter lim="800000"/>
            <a:headEnd/>
            <a:tailEnd/>
          </a:ln>
        </p:spPr>
        <p:txBody>
          <a:bodyPr wrap="none" anchor="ctr"/>
          <a:lstStyle/>
          <a:p>
            <a:endParaRPr lang="en-US"/>
          </a:p>
        </p:txBody>
      </p:sp>
      <p:sp>
        <p:nvSpPr>
          <p:cNvPr id="16410" name="Line 45"/>
          <p:cNvSpPr>
            <a:spLocks noChangeShapeType="1"/>
          </p:cNvSpPr>
          <p:nvPr/>
        </p:nvSpPr>
        <p:spPr bwMode="auto">
          <a:xfrm flipH="1">
            <a:off x="1974850" y="3227388"/>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6411" name="Line 47"/>
          <p:cNvSpPr>
            <a:spLocks noChangeShapeType="1"/>
          </p:cNvSpPr>
          <p:nvPr/>
        </p:nvSpPr>
        <p:spPr bwMode="auto">
          <a:xfrm>
            <a:off x="1976438" y="3714750"/>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6412" name="Text Box 48"/>
          <p:cNvSpPr txBox="1">
            <a:spLocks noChangeArrowheads="1"/>
          </p:cNvSpPr>
          <p:nvPr/>
        </p:nvSpPr>
        <p:spPr bwMode="auto">
          <a:xfrm>
            <a:off x="1770063" y="3910013"/>
            <a:ext cx="381836" cy="369332"/>
          </a:xfrm>
          <a:prstGeom prst="rect">
            <a:avLst/>
          </a:prstGeom>
          <a:noFill/>
          <a:ln w="9525" algn="ctr">
            <a:noFill/>
            <a:miter lim="800000"/>
            <a:headEnd/>
            <a:tailEnd/>
          </a:ln>
        </p:spPr>
        <p:txBody>
          <a:bodyPr wrap="none">
            <a:spAutoFit/>
          </a:bodyPr>
          <a:lstStyle/>
          <a:p>
            <a:r>
              <a:rPr lang="en-US" sz="1800" dirty="0"/>
              <a:t>P</a:t>
            </a:r>
            <a:r>
              <a:rPr lang="en-US" sz="1800" baseline="-25000" dirty="0"/>
              <a:t>1</a:t>
            </a:r>
            <a:endParaRPr lang="en-US" sz="1800" dirty="0"/>
          </a:p>
        </p:txBody>
      </p:sp>
      <p:sp>
        <p:nvSpPr>
          <p:cNvPr id="16413" name="Oval 49"/>
          <p:cNvSpPr>
            <a:spLocks noChangeArrowheads="1"/>
          </p:cNvSpPr>
          <p:nvPr/>
        </p:nvSpPr>
        <p:spPr bwMode="auto">
          <a:xfrm>
            <a:off x="1989138" y="36623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414" name="Line 50"/>
          <p:cNvSpPr>
            <a:spLocks noChangeShapeType="1"/>
          </p:cNvSpPr>
          <p:nvPr/>
        </p:nvSpPr>
        <p:spPr bwMode="auto">
          <a:xfrm>
            <a:off x="2028825" y="4830763"/>
            <a:ext cx="0" cy="363538"/>
          </a:xfrm>
          <a:prstGeom prst="line">
            <a:avLst/>
          </a:prstGeom>
          <a:noFill/>
          <a:ln w="9525">
            <a:solidFill>
              <a:schemeClr val="tx1"/>
            </a:solidFill>
            <a:miter lim="800000"/>
            <a:headEnd/>
            <a:tailEnd/>
          </a:ln>
        </p:spPr>
        <p:txBody>
          <a:bodyPr wrap="none" anchor="ctr"/>
          <a:lstStyle/>
          <a:p>
            <a:endParaRPr lang="en-US"/>
          </a:p>
        </p:txBody>
      </p:sp>
      <p:sp>
        <p:nvSpPr>
          <p:cNvPr id="16415" name="Line 52"/>
          <p:cNvSpPr>
            <a:spLocks noChangeShapeType="1"/>
          </p:cNvSpPr>
          <p:nvPr/>
        </p:nvSpPr>
        <p:spPr bwMode="auto">
          <a:xfrm>
            <a:off x="2030413" y="4987925"/>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16" name="Text Box 53"/>
          <p:cNvSpPr txBox="1">
            <a:spLocks noChangeArrowheads="1"/>
          </p:cNvSpPr>
          <p:nvPr/>
        </p:nvSpPr>
        <p:spPr bwMode="auto">
          <a:xfrm>
            <a:off x="2900363" y="4805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
        <p:nvSpPr>
          <p:cNvPr id="33" name="Text Box 53"/>
          <p:cNvSpPr txBox="1">
            <a:spLocks noChangeArrowheads="1"/>
          </p:cNvSpPr>
          <p:nvPr/>
        </p:nvSpPr>
        <p:spPr bwMode="auto">
          <a:xfrm>
            <a:off x="3622390" y="5362502"/>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Derivation of the Lens </a:t>
            </a:r>
            <a:r>
              <a:rPr lang="en-US" dirty="0" err="1"/>
              <a:t>Equ</a:t>
            </a:r>
            <a:r>
              <a:rPr lang="en-US" dirty="0"/>
              <a:t>.</a:t>
            </a:r>
          </a:p>
        </p:txBody>
      </p:sp>
      <p:sp>
        <p:nvSpPr>
          <p:cNvPr id="17413" name="Rectangle 59"/>
          <p:cNvSpPr>
            <a:spLocks noChangeArrowheads="1"/>
          </p:cNvSpPr>
          <p:nvPr/>
        </p:nvSpPr>
        <p:spPr bwMode="auto">
          <a:xfrm>
            <a:off x="717550" y="2470246"/>
            <a:ext cx="5399088" cy="2466880"/>
          </a:xfrm>
          <a:prstGeom prst="rect">
            <a:avLst/>
          </a:prstGeom>
          <a:solidFill>
            <a:schemeClr val="accent5">
              <a:lumMod val="40000"/>
              <a:lumOff val="60000"/>
            </a:schemeClr>
          </a:solidFill>
          <a:ln w="9525" algn="ctr">
            <a:noFill/>
            <a:miter lim="800000"/>
            <a:headEnd/>
            <a:tailEnd/>
          </a:ln>
        </p:spPr>
        <p:txBody>
          <a:bodyPr wrap="none" anchor="ctr"/>
          <a:lstStyle/>
          <a:p>
            <a:endParaRPr lang="en-US"/>
          </a:p>
        </p:txBody>
      </p:sp>
      <p:grpSp>
        <p:nvGrpSpPr>
          <p:cNvPr id="2" name="Group 4"/>
          <p:cNvGrpSpPr>
            <a:grpSpLocks/>
          </p:cNvGrpSpPr>
          <p:nvPr/>
        </p:nvGrpSpPr>
        <p:grpSpPr bwMode="auto">
          <a:xfrm>
            <a:off x="3692525" y="2476500"/>
            <a:ext cx="3641725" cy="2463800"/>
            <a:chOff x="2190" y="1526"/>
            <a:chExt cx="2294" cy="1552"/>
          </a:xfrm>
          <a:solidFill>
            <a:schemeClr val="accent5">
              <a:lumMod val="40000"/>
              <a:lumOff val="60000"/>
            </a:schemeClr>
          </a:solidFill>
        </p:grpSpPr>
        <p:sp>
          <p:nvSpPr>
            <p:cNvPr id="17462" name="Oval 5"/>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7463" name="Oval 6"/>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7464" name="AutoShape 7"/>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7415" name="Line 8"/>
          <p:cNvSpPr>
            <a:spLocks noChangeShapeType="1"/>
          </p:cNvSpPr>
          <p:nvPr/>
        </p:nvSpPr>
        <p:spPr bwMode="auto">
          <a:xfrm>
            <a:off x="1682750" y="3698875"/>
            <a:ext cx="6778625" cy="0"/>
          </a:xfrm>
          <a:prstGeom prst="line">
            <a:avLst/>
          </a:prstGeom>
          <a:noFill/>
          <a:ln w="9525">
            <a:solidFill>
              <a:schemeClr val="tx1"/>
            </a:solidFill>
            <a:miter lim="800000"/>
            <a:headEnd/>
            <a:tailEnd/>
          </a:ln>
        </p:spPr>
        <p:txBody>
          <a:bodyPr wrap="none" anchor="ctr"/>
          <a:lstStyle/>
          <a:p>
            <a:endParaRPr lang="en-US"/>
          </a:p>
        </p:txBody>
      </p:sp>
      <p:sp>
        <p:nvSpPr>
          <p:cNvPr id="17416" name="Oval 9"/>
          <p:cNvSpPr>
            <a:spLocks noChangeArrowheads="1"/>
          </p:cNvSpPr>
          <p:nvPr/>
        </p:nvSpPr>
        <p:spPr bwMode="auto">
          <a:xfrm>
            <a:off x="2873375" y="3652838"/>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17" name="Text Box 10"/>
          <p:cNvSpPr txBox="1">
            <a:spLocks noChangeArrowheads="1"/>
          </p:cNvSpPr>
          <p:nvPr/>
        </p:nvSpPr>
        <p:spPr bwMode="auto">
          <a:xfrm>
            <a:off x="2720975" y="3922713"/>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7418" name="Text Box 11"/>
          <p:cNvSpPr txBox="1">
            <a:spLocks noChangeArrowheads="1"/>
          </p:cNvSpPr>
          <p:nvPr/>
        </p:nvSpPr>
        <p:spPr bwMode="auto">
          <a:xfrm>
            <a:off x="8126413" y="3814763"/>
            <a:ext cx="382588" cy="369888"/>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17419" name="Line 12"/>
          <p:cNvSpPr>
            <a:spLocks noChangeShapeType="1"/>
          </p:cNvSpPr>
          <p:nvPr/>
        </p:nvSpPr>
        <p:spPr bwMode="auto">
          <a:xfrm>
            <a:off x="290195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0" name="Line 13"/>
          <p:cNvSpPr>
            <a:spLocks noChangeShapeType="1"/>
          </p:cNvSpPr>
          <p:nvPr/>
        </p:nvSpPr>
        <p:spPr bwMode="auto">
          <a:xfrm>
            <a:off x="3706813" y="3690938"/>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1" name="Oval 14"/>
          <p:cNvSpPr>
            <a:spLocks noChangeArrowheads="1"/>
          </p:cNvSpPr>
          <p:nvPr/>
        </p:nvSpPr>
        <p:spPr bwMode="auto">
          <a:xfrm>
            <a:off x="8150225" y="36607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22" name="Line 15"/>
          <p:cNvSpPr>
            <a:spLocks noChangeShapeType="1"/>
          </p:cNvSpPr>
          <p:nvPr/>
        </p:nvSpPr>
        <p:spPr bwMode="auto">
          <a:xfrm>
            <a:off x="7342188" y="3698875"/>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3" name="Line 16"/>
          <p:cNvSpPr>
            <a:spLocks noChangeShapeType="1"/>
          </p:cNvSpPr>
          <p:nvPr/>
        </p:nvSpPr>
        <p:spPr bwMode="auto">
          <a:xfrm flipV="1">
            <a:off x="292258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4" name="Text Box 17"/>
          <p:cNvSpPr txBox="1">
            <a:spLocks noChangeArrowheads="1"/>
          </p:cNvSpPr>
          <p:nvPr/>
        </p:nvSpPr>
        <p:spPr bwMode="auto">
          <a:xfrm>
            <a:off x="3263900" y="2587625"/>
            <a:ext cx="349250" cy="366713"/>
          </a:xfrm>
          <a:prstGeom prst="rect">
            <a:avLst/>
          </a:prstGeom>
          <a:noFill/>
          <a:ln w="9525" algn="ctr">
            <a:noFill/>
            <a:miter lim="800000"/>
            <a:headEnd/>
            <a:tailEnd/>
          </a:ln>
        </p:spPr>
        <p:txBody>
          <a:bodyPr>
            <a:spAutoFit/>
          </a:bodyPr>
          <a:lstStyle/>
          <a:p>
            <a:r>
              <a:rPr lang="en-US" sz="1800"/>
              <a:t>A</a:t>
            </a:r>
          </a:p>
        </p:txBody>
      </p:sp>
      <p:sp>
        <p:nvSpPr>
          <p:cNvPr id="17425" name="Line 18"/>
          <p:cNvSpPr>
            <a:spLocks noChangeShapeType="1"/>
          </p:cNvSpPr>
          <p:nvPr/>
        </p:nvSpPr>
        <p:spPr bwMode="auto">
          <a:xfrm flipV="1">
            <a:off x="3829050" y="2622550"/>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6" name="Line 19"/>
          <p:cNvSpPr>
            <a:spLocks noChangeShapeType="1"/>
          </p:cNvSpPr>
          <p:nvPr/>
        </p:nvSpPr>
        <p:spPr bwMode="auto">
          <a:xfrm>
            <a:off x="365760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27" name="Text Box 20"/>
          <p:cNvSpPr txBox="1">
            <a:spLocks noChangeArrowheads="1"/>
          </p:cNvSpPr>
          <p:nvPr/>
        </p:nvSpPr>
        <p:spPr bwMode="auto">
          <a:xfrm>
            <a:off x="389572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28" name="Text Box 21"/>
          <p:cNvSpPr txBox="1">
            <a:spLocks noChangeArrowheads="1"/>
          </p:cNvSpPr>
          <p:nvPr/>
        </p:nvSpPr>
        <p:spPr bwMode="auto">
          <a:xfrm>
            <a:off x="5965825" y="3819525"/>
            <a:ext cx="433388" cy="366713"/>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7429" name="Line 22"/>
          <p:cNvSpPr>
            <a:spLocks noChangeShapeType="1"/>
          </p:cNvSpPr>
          <p:nvPr/>
        </p:nvSpPr>
        <p:spPr bwMode="auto">
          <a:xfrm flipH="1">
            <a:off x="6189663" y="2166938"/>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7430" name="Line 23"/>
          <p:cNvSpPr>
            <a:spLocks noChangeShapeType="1"/>
          </p:cNvSpPr>
          <p:nvPr/>
        </p:nvSpPr>
        <p:spPr bwMode="auto">
          <a:xfrm>
            <a:off x="6726238" y="2632075"/>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31" name="Text Box 24"/>
          <p:cNvSpPr txBox="1">
            <a:spLocks noChangeArrowheads="1"/>
          </p:cNvSpPr>
          <p:nvPr/>
        </p:nvSpPr>
        <p:spPr bwMode="auto">
          <a:xfrm>
            <a:off x="6972300" y="1898650"/>
            <a:ext cx="349250" cy="366713"/>
          </a:xfrm>
          <a:prstGeom prst="rect">
            <a:avLst/>
          </a:prstGeom>
          <a:noFill/>
          <a:ln w="9525" algn="ctr">
            <a:noFill/>
            <a:miter lim="800000"/>
            <a:headEnd/>
            <a:tailEnd/>
          </a:ln>
        </p:spPr>
        <p:txBody>
          <a:bodyPr>
            <a:spAutoFit/>
          </a:bodyPr>
          <a:lstStyle/>
          <a:p>
            <a:r>
              <a:rPr lang="en-US" sz="1800"/>
              <a:t>B</a:t>
            </a:r>
          </a:p>
        </p:txBody>
      </p:sp>
      <p:sp>
        <p:nvSpPr>
          <p:cNvPr id="17432" name="Text Box 25"/>
          <p:cNvSpPr txBox="1">
            <a:spLocks noChangeArrowheads="1"/>
          </p:cNvSpPr>
          <p:nvPr/>
        </p:nvSpPr>
        <p:spPr bwMode="auto">
          <a:xfrm>
            <a:off x="4743450" y="4168775"/>
            <a:ext cx="323850" cy="366713"/>
          </a:xfrm>
          <a:prstGeom prst="rect">
            <a:avLst/>
          </a:prstGeom>
          <a:noFill/>
          <a:ln w="9525" algn="ctr">
            <a:noFill/>
            <a:miter lim="800000"/>
            <a:headEnd/>
            <a:tailEnd/>
          </a:ln>
        </p:spPr>
        <p:txBody>
          <a:bodyPr wrap="none">
            <a:spAutoFit/>
          </a:bodyPr>
          <a:lstStyle/>
          <a:p>
            <a:r>
              <a:rPr lang="en-US" sz="1800"/>
              <a:t>n</a:t>
            </a:r>
          </a:p>
        </p:txBody>
      </p:sp>
      <p:sp>
        <p:nvSpPr>
          <p:cNvPr id="17433" name="Line 26"/>
          <p:cNvSpPr>
            <a:spLocks noChangeShapeType="1"/>
          </p:cNvSpPr>
          <p:nvPr/>
        </p:nvSpPr>
        <p:spPr bwMode="auto">
          <a:xfrm>
            <a:off x="3687763" y="4921250"/>
            <a:ext cx="0" cy="363538"/>
          </a:xfrm>
          <a:prstGeom prst="line">
            <a:avLst/>
          </a:prstGeom>
          <a:noFill/>
          <a:ln w="9525">
            <a:solidFill>
              <a:schemeClr val="tx1"/>
            </a:solidFill>
            <a:miter lim="800000"/>
            <a:headEnd/>
            <a:tailEnd/>
          </a:ln>
        </p:spPr>
        <p:txBody>
          <a:bodyPr wrap="none" anchor="ctr"/>
          <a:lstStyle/>
          <a:p>
            <a:endParaRPr lang="en-US"/>
          </a:p>
        </p:txBody>
      </p:sp>
      <p:sp>
        <p:nvSpPr>
          <p:cNvPr id="17434" name="Line 27"/>
          <p:cNvSpPr>
            <a:spLocks noChangeShapeType="1"/>
          </p:cNvSpPr>
          <p:nvPr/>
        </p:nvSpPr>
        <p:spPr bwMode="auto">
          <a:xfrm>
            <a:off x="3687763" y="5103813"/>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35" name="Line 28"/>
          <p:cNvSpPr>
            <a:spLocks noChangeShapeType="1"/>
          </p:cNvSpPr>
          <p:nvPr/>
        </p:nvSpPr>
        <p:spPr bwMode="auto">
          <a:xfrm>
            <a:off x="7321550" y="4922838"/>
            <a:ext cx="0" cy="363538"/>
          </a:xfrm>
          <a:prstGeom prst="line">
            <a:avLst/>
          </a:prstGeom>
          <a:noFill/>
          <a:ln w="9525">
            <a:solidFill>
              <a:schemeClr val="tx1"/>
            </a:solidFill>
            <a:miter lim="800000"/>
            <a:headEnd/>
            <a:tailEnd/>
          </a:ln>
        </p:spPr>
        <p:txBody>
          <a:bodyPr wrap="none" anchor="ctr"/>
          <a:lstStyle/>
          <a:p>
            <a:endParaRPr lang="en-US"/>
          </a:p>
        </p:txBody>
      </p:sp>
      <p:sp>
        <p:nvSpPr>
          <p:cNvPr id="17436" name="Text Box 29"/>
          <p:cNvSpPr txBox="1">
            <a:spLocks noChangeArrowheads="1"/>
          </p:cNvSpPr>
          <p:nvPr/>
        </p:nvSpPr>
        <p:spPr bwMode="auto">
          <a:xfrm>
            <a:off x="5345113" y="497840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7437" name="Line 34"/>
          <p:cNvSpPr>
            <a:spLocks noChangeShapeType="1"/>
          </p:cNvSpPr>
          <p:nvPr/>
        </p:nvSpPr>
        <p:spPr bwMode="auto">
          <a:xfrm>
            <a:off x="7329488" y="4391025"/>
            <a:ext cx="0" cy="363538"/>
          </a:xfrm>
          <a:prstGeom prst="line">
            <a:avLst/>
          </a:prstGeom>
          <a:noFill/>
          <a:ln w="9525">
            <a:solidFill>
              <a:schemeClr val="tx1"/>
            </a:solidFill>
            <a:miter lim="800000"/>
            <a:headEnd/>
            <a:tailEnd/>
          </a:ln>
        </p:spPr>
        <p:txBody>
          <a:bodyPr wrap="none" anchor="ctr"/>
          <a:lstStyle/>
          <a:p>
            <a:endParaRPr lang="en-US"/>
          </a:p>
        </p:txBody>
      </p:sp>
      <p:sp>
        <p:nvSpPr>
          <p:cNvPr id="17438" name="Line 35"/>
          <p:cNvSpPr>
            <a:spLocks noChangeShapeType="1"/>
          </p:cNvSpPr>
          <p:nvPr/>
        </p:nvSpPr>
        <p:spPr bwMode="auto">
          <a:xfrm>
            <a:off x="8181975" y="4400550"/>
            <a:ext cx="0" cy="363538"/>
          </a:xfrm>
          <a:prstGeom prst="line">
            <a:avLst/>
          </a:prstGeom>
          <a:noFill/>
          <a:ln w="9525">
            <a:solidFill>
              <a:schemeClr val="tx1"/>
            </a:solidFill>
            <a:miter lim="800000"/>
            <a:headEnd/>
            <a:tailEnd/>
          </a:ln>
        </p:spPr>
        <p:txBody>
          <a:bodyPr wrap="none" anchor="ctr"/>
          <a:lstStyle/>
          <a:p>
            <a:endParaRPr lang="en-US"/>
          </a:p>
        </p:txBody>
      </p:sp>
      <p:sp>
        <p:nvSpPr>
          <p:cNvPr id="17439" name="Line 36"/>
          <p:cNvSpPr>
            <a:spLocks noChangeShapeType="1"/>
          </p:cNvSpPr>
          <p:nvPr/>
        </p:nvSpPr>
        <p:spPr bwMode="auto">
          <a:xfrm>
            <a:off x="7315200" y="4583113"/>
            <a:ext cx="8556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1" name="Line 38"/>
          <p:cNvSpPr>
            <a:spLocks noChangeShapeType="1"/>
          </p:cNvSpPr>
          <p:nvPr/>
        </p:nvSpPr>
        <p:spPr bwMode="auto">
          <a:xfrm>
            <a:off x="6189663" y="4357688"/>
            <a:ext cx="0" cy="363538"/>
          </a:xfrm>
          <a:prstGeom prst="line">
            <a:avLst/>
          </a:prstGeom>
          <a:noFill/>
          <a:ln w="9525">
            <a:solidFill>
              <a:schemeClr val="tx1"/>
            </a:solidFill>
            <a:miter lim="800000"/>
            <a:headEnd/>
            <a:tailEnd/>
          </a:ln>
        </p:spPr>
        <p:txBody>
          <a:bodyPr wrap="none" anchor="ctr"/>
          <a:lstStyle/>
          <a:p>
            <a:endParaRPr lang="en-US"/>
          </a:p>
        </p:txBody>
      </p:sp>
      <p:sp>
        <p:nvSpPr>
          <p:cNvPr id="17442" name="Line 39"/>
          <p:cNvSpPr>
            <a:spLocks noChangeShapeType="1"/>
          </p:cNvSpPr>
          <p:nvPr/>
        </p:nvSpPr>
        <p:spPr bwMode="auto">
          <a:xfrm>
            <a:off x="6205538" y="44450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3" name="Text Box 40"/>
          <p:cNvSpPr txBox="1">
            <a:spLocks noChangeArrowheads="1"/>
          </p:cNvSpPr>
          <p:nvPr/>
        </p:nvSpPr>
        <p:spPr bwMode="auto">
          <a:xfrm>
            <a:off x="6496050" y="4264025"/>
            <a:ext cx="433388" cy="366713"/>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R</a:t>
            </a:r>
            <a:r>
              <a:rPr lang="en-US" sz="1800" baseline="-25000" dirty="0"/>
              <a:t>2</a:t>
            </a:r>
          </a:p>
        </p:txBody>
      </p:sp>
      <p:sp>
        <p:nvSpPr>
          <p:cNvPr id="17445" name="Line 46"/>
          <p:cNvSpPr>
            <a:spLocks noChangeShapeType="1"/>
          </p:cNvSpPr>
          <p:nvPr/>
        </p:nvSpPr>
        <p:spPr bwMode="auto">
          <a:xfrm>
            <a:off x="290830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6" name="Line 47"/>
          <p:cNvSpPr>
            <a:spLocks noChangeShapeType="1"/>
          </p:cNvSpPr>
          <p:nvPr/>
        </p:nvSpPr>
        <p:spPr bwMode="auto">
          <a:xfrm flipV="1">
            <a:off x="292893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7" name="Text Box 48"/>
          <p:cNvSpPr txBox="1">
            <a:spLocks noChangeArrowheads="1"/>
          </p:cNvSpPr>
          <p:nvPr/>
        </p:nvSpPr>
        <p:spPr bwMode="auto">
          <a:xfrm>
            <a:off x="3270250" y="2587625"/>
            <a:ext cx="349250" cy="366713"/>
          </a:xfrm>
          <a:prstGeom prst="rect">
            <a:avLst/>
          </a:prstGeom>
          <a:noFill/>
          <a:ln w="9525" algn="ctr">
            <a:noFill/>
            <a:miter lim="800000"/>
            <a:headEnd/>
            <a:tailEnd/>
          </a:ln>
        </p:spPr>
        <p:txBody>
          <a:bodyPr>
            <a:spAutoFit/>
          </a:bodyPr>
          <a:lstStyle/>
          <a:p>
            <a:r>
              <a:rPr lang="en-US" sz="1800"/>
              <a:t>A</a:t>
            </a:r>
          </a:p>
        </p:txBody>
      </p:sp>
      <p:sp>
        <p:nvSpPr>
          <p:cNvPr id="17448" name="Line 49"/>
          <p:cNvSpPr>
            <a:spLocks noChangeShapeType="1"/>
          </p:cNvSpPr>
          <p:nvPr/>
        </p:nvSpPr>
        <p:spPr bwMode="auto">
          <a:xfrm>
            <a:off x="366395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49" name="Text Box 50"/>
          <p:cNvSpPr txBox="1">
            <a:spLocks noChangeArrowheads="1"/>
          </p:cNvSpPr>
          <p:nvPr/>
        </p:nvSpPr>
        <p:spPr bwMode="auto">
          <a:xfrm>
            <a:off x="390207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50" name="Line 51"/>
          <p:cNvSpPr>
            <a:spLocks noChangeShapeType="1"/>
          </p:cNvSpPr>
          <p:nvPr/>
        </p:nvSpPr>
        <p:spPr bwMode="auto">
          <a:xfrm>
            <a:off x="3676650" y="4446588"/>
            <a:ext cx="0" cy="363538"/>
          </a:xfrm>
          <a:prstGeom prst="line">
            <a:avLst/>
          </a:prstGeom>
          <a:noFill/>
          <a:ln w="9525">
            <a:solidFill>
              <a:schemeClr val="tx1"/>
            </a:solidFill>
            <a:miter lim="800000"/>
            <a:headEnd/>
            <a:tailEnd/>
          </a:ln>
        </p:spPr>
        <p:txBody>
          <a:bodyPr wrap="none" anchor="ctr"/>
          <a:lstStyle/>
          <a:p>
            <a:endParaRPr lang="en-US"/>
          </a:p>
        </p:txBody>
      </p:sp>
      <p:sp>
        <p:nvSpPr>
          <p:cNvPr id="17451" name="Line 52"/>
          <p:cNvSpPr>
            <a:spLocks noChangeShapeType="1"/>
          </p:cNvSpPr>
          <p:nvPr/>
        </p:nvSpPr>
        <p:spPr bwMode="auto">
          <a:xfrm flipH="1">
            <a:off x="1403350" y="3213100"/>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7452" name="Line 53"/>
          <p:cNvSpPr>
            <a:spLocks noChangeShapeType="1"/>
          </p:cNvSpPr>
          <p:nvPr/>
        </p:nvSpPr>
        <p:spPr bwMode="auto">
          <a:xfrm>
            <a:off x="1404938" y="3700463"/>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7453" name="Text Box 54"/>
          <p:cNvSpPr txBox="1">
            <a:spLocks noChangeArrowheads="1"/>
          </p:cNvSpPr>
          <p:nvPr/>
        </p:nvSpPr>
        <p:spPr bwMode="auto">
          <a:xfrm>
            <a:off x="1198563" y="3895725"/>
            <a:ext cx="382588" cy="369888"/>
          </a:xfrm>
          <a:prstGeom prst="rect">
            <a:avLst/>
          </a:prstGeom>
          <a:noFill/>
          <a:ln w="9525" algn="ctr">
            <a:noFill/>
            <a:miter lim="800000"/>
            <a:headEnd/>
            <a:tailEnd/>
          </a:ln>
        </p:spPr>
        <p:txBody>
          <a:bodyPr wrap="none">
            <a:spAutoFit/>
          </a:bodyPr>
          <a:lstStyle/>
          <a:p>
            <a:r>
              <a:rPr lang="en-US" dirty="0"/>
              <a:t>P</a:t>
            </a:r>
            <a:r>
              <a:rPr lang="en-US" sz="1800" baseline="-25000" dirty="0"/>
              <a:t>1</a:t>
            </a:r>
            <a:endParaRPr lang="en-US" sz="1800" dirty="0"/>
          </a:p>
        </p:txBody>
      </p:sp>
      <p:sp>
        <p:nvSpPr>
          <p:cNvPr id="17454" name="Oval 55"/>
          <p:cNvSpPr>
            <a:spLocks noChangeArrowheads="1"/>
          </p:cNvSpPr>
          <p:nvPr/>
        </p:nvSpPr>
        <p:spPr bwMode="auto">
          <a:xfrm>
            <a:off x="1417638" y="36480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55" name="Line 56"/>
          <p:cNvSpPr>
            <a:spLocks noChangeShapeType="1"/>
          </p:cNvSpPr>
          <p:nvPr/>
        </p:nvSpPr>
        <p:spPr bwMode="auto">
          <a:xfrm>
            <a:off x="1457325" y="4445000"/>
            <a:ext cx="0" cy="363538"/>
          </a:xfrm>
          <a:prstGeom prst="line">
            <a:avLst/>
          </a:prstGeom>
          <a:noFill/>
          <a:ln w="9525">
            <a:solidFill>
              <a:schemeClr val="tx1"/>
            </a:solidFill>
            <a:miter lim="800000"/>
            <a:headEnd/>
            <a:tailEnd/>
          </a:ln>
        </p:spPr>
        <p:txBody>
          <a:bodyPr wrap="none" anchor="ctr"/>
          <a:lstStyle/>
          <a:p>
            <a:endParaRPr lang="en-US"/>
          </a:p>
        </p:txBody>
      </p:sp>
      <p:sp>
        <p:nvSpPr>
          <p:cNvPr id="17456" name="Line 57"/>
          <p:cNvSpPr>
            <a:spLocks noChangeShapeType="1"/>
          </p:cNvSpPr>
          <p:nvPr/>
        </p:nvSpPr>
        <p:spPr bwMode="auto">
          <a:xfrm>
            <a:off x="1458913" y="4602163"/>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58" name="Line 60"/>
          <p:cNvSpPr>
            <a:spLocks noChangeShapeType="1"/>
          </p:cNvSpPr>
          <p:nvPr/>
        </p:nvSpPr>
        <p:spPr bwMode="auto">
          <a:xfrm>
            <a:off x="1466850" y="5497513"/>
            <a:ext cx="0" cy="363538"/>
          </a:xfrm>
          <a:prstGeom prst="line">
            <a:avLst/>
          </a:prstGeom>
          <a:noFill/>
          <a:ln w="9525">
            <a:solidFill>
              <a:schemeClr val="tx1"/>
            </a:solidFill>
            <a:miter lim="800000"/>
            <a:headEnd/>
            <a:tailEnd/>
          </a:ln>
        </p:spPr>
        <p:txBody>
          <a:bodyPr wrap="none" anchor="ctr"/>
          <a:lstStyle/>
          <a:p>
            <a:endParaRPr lang="en-US"/>
          </a:p>
        </p:txBody>
      </p:sp>
      <p:sp>
        <p:nvSpPr>
          <p:cNvPr id="17459" name="Line 61"/>
          <p:cNvSpPr>
            <a:spLocks noChangeShapeType="1"/>
          </p:cNvSpPr>
          <p:nvPr/>
        </p:nvSpPr>
        <p:spPr bwMode="auto">
          <a:xfrm>
            <a:off x="7331075" y="5518150"/>
            <a:ext cx="0" cy="363538"/>
          </a:xfrm>
          <a:prstGeom prst="line">
            <a:avLst/>
          </a:prstGeom>
          <a:noFill/>
          <a:ln w="9525">
            <a:solidFill>
              <a:schemeClr val="tx1"/>
            </a:solidFill>
            <a:miter lim="800000"/>
            <a:headEnd/>
            <a:tailEnd/>
          </a:ln>
        </p:spPr>
        <p:txBody>
          <a:bodyPr wrap="none" anchor="ctr"/>
          <a:lstStyle/>
          <a:p>
            <a:endParaRPr lang="en-US"/>
          </a:p>
        </p:txBody>
      </p:sp>
      <p:sp>
        <p:nvSpPr>
          <p:cNvPr id="17460" name="Line 62"/>
          <p:cNvSpPr>
            <a:spLocks noChangeShapeType="1"/>
          </p:cNvSpPr>
          <p:nvPr/>
        </p:nvSpPr>
        <p:spPr bwMode="auto">
          <a:xfrm>
            <a:off x="1473200" y="5662613"/>
            <a:ext cx="5849938"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58" name="Text Box 53"/>
          <p:cNvSpPr txBox="1">
            <a:spLocks noChangeArrowheads="1"/>
          </p:cNvSpPr>
          <p:nvPr/>
        </p:nvSpPr>
        <p:spPr bwMode="auto">
          <a:xfrm>
            <a:off x="4551781" y="549741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baseline="-25000" dirty="0"/>
              <a:t>2</a:t>
            </a:r>
            <a:endParaRPr lang="en-US" sz="1800" baseline="-25000" dirty="0"/>
          </a:p>
        </p:txBody>
      </p:sp>
      <p:sp>
        <p:nvSpPr>
          <p:cNvPr id="59" name="Text Box 53"/>
          <p:cNvSpPr txBox="1">
            <a:spLocks noChangeArrowheads="1"/>
          </p:cNvSpPr>
          <p:nvPr/>
        </p:nvSpPr>
        <p:spPr bwMode="auto">
          <a:xfrm>
            <a:off x="7492352" y="4735414"/>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54" name="Text Box 53"/>
          <p:cNvSpPr txBox="1">
            <a:spLocks noChangeArrowheads="1"/>
          </p:cNvSpPr>
          <p:nvPr/>
        </p:nvSpPr>
        <p:spPr bwMode="auto">
          <a:xfrm>
            <a:off x="2382203" y="4439603"/>
            <a:ext cx="425116" cy="369332"/>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1">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1633929" y="272322"/>
            <a:ext cx="6013554" cy="582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33928" y="419724"/>
            <a:ext cx="5576341" cy="5516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33535" y="209862"/>
            <a:ext cx="4991724" cy="617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254515" y="3027546"/>
            <a:ext cx="369012" cy="369332"/>
          </a:xfrm>
          <a:prstGeom prst="rect">
            <a:avLst/>
          </a:prstGeom>
          <a:noFill/>
          <a:ln w="9525" algn="ctr">
            <a:noFill/>
            <a:miter lim="800000"/>
            <a:headEnd/>
            <a:tailEnd/>
          </a:ln>
        </p:spPr>
        <p:txBody>
          <a:bodyPr wrap="none">
            <a:spAutoFit/>
          </a:bodyPr>
          <a:lstStyle/>
          <a:p>
            <a:r>
              <a:rPr lang="en-US" dirty="0"/>
              <a:t>S</a:t>
            </a:r>
            <a:r>
              <a:rPr lang="en-US" baseline="-25000" dirty="0"/>
              <a:t>1</a:t>
            </a:r>
            <a:endParaRPr lang="en-US" sz="1800" baseline="-25000" dirty="0"/>
          </a:p>
        </p:txBody>
      </p:sp>
      <p:sp>
        <p:nvSpPr>
          <p:cNvPr id="19467" name="Oval 15"/>
          <p:cNvSpPr>
            <a:spLocks noChangeArrowheads="1"/>
          </p:cNvSpPr>
          <p:nvPr/>
        </p:nvSpPr>
        <p:spPr bwMode="auto">
          <a:xfrm>
            <a:off x="7576825" y="254554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74" name="Line 31"/>
          <p:cNvSpPr>
            <a:spLocks noChangeShapeType="1"/>
          </p:cNvSpPr>
          <p:nvPr/>
        </p:nvSpPr>
        <p:spPr bwMode="auto">
          <a:xfrm>
            <a:off x="16303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73748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4553334"/>
            <a:ext cx="29046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73272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grpSp>
        <p:nvGrpSpPr>
          <p:cNvPr id="2" name="Group 47"/>
          <p:cNvGrpSpPr>
            <a:grpSpLocks/>
          </p:cNvGrpSpPr>
          <p:nvPr/>
        </p:nvGrpSpPr>
        <p:grpSpPr bwMode="auto">
          <a:xfrm>
            <a:off x="2882901" y="374754"/>
            <a:ext cx="2625725" cy="5501390"/>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462318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291246" y="4525853"/>
            <a:ext cx="346570"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34" name="Oval 10"/>
          <p:cNvSpPr>
            <a:spLocks noChangeArrowheads="1"/>
          </p:cNvSpPr>
          <p:nvPr/>
        </p:nvSpPr>
        <p:spPr bwMode="auto">
          <a:xfrm>
            <a:off x="1631431" y="3199177"/>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5" name="Line 17"/>
          <p:cNvSpPr>
            <a:spLocks noChangeShapeType="1"/>
          </p:cNvSpPr>
          <p:nvPr/>
        </p:nvSpPr>
        <p:spPr bwMode="auto">
          <a:xfrm flipV="1">
            <a:off x="1663909" y="2593297"/>
            <a:ext cx="2563317" cy="644577"/>
          </a:xfrm>
          <a:prstGeom prst="line">
            <a:avLst/>
          </a:prstGeom>
          <a:noFill/>
          <a:ln w="9525">
            <a:solidFill>
              <a:srgbClr val="00B0F0"/>
            </a:solidFill>
            <a:miter lim="800000"/>
            <a:headEnd/>
            <a:tailEnd type="triangle" w="med" len="med"/>
          </a:ln>
        </p:spPr>
        <p:txBody>
          <a:bodyPr wrap="none" anchor="ctr"/>
          <a:lstStyle/>
          <a:p>
            <a:endParaRPr lang="en-US"/>
          </a:p>
        </p:txBody>
      </p:sp>
      <p:sp>
        <p:nvSpPr>
          <p:cNvPr id="36" name="Line 17"/>
          <p:cNvSpPr>
            <a:spLocks noChangeShapeType="1"/>
          </p:cNvSpPr>
          <p:nvPr/>
        </p:nvSpPr>
        <p:spPr bwMode="auto">
          <a:xfrm flipV="1">
            <a:off x="4178741" y="2548328"/>
            <a:ext cx="3781035" cy="49838"/>
          </a:xfrm>
          <a:prstGeom prst="line">
            <a:avLst/>
          </a:prstGeom>
          <a:noFill/>
          <a:ln w="9525">
            <a:solidFill>
              <a:srgbClr val="00B0F0"/>
            </a:solidFill>
            <a:miter lim="800000"/>
            <a:headEnd/>
            <a:tailEnd type="triangle" w="med" len="med"/>
          </a:ln>
        </p:spPr>
        <p:txBody>
          <a:bodyPr wrap="none" anchor="ctr"/>
          <a:lstStyle/>
          <a:p>
            <a:endParaRPr lang="en-US"/>
          </a:p>
        </p:txBody>
      </p:sp>
      <p:sp>
        <p:nvSpPr>
          <p:cNvPr id="37" name="Line 17"/>
          <p:cNvSpPr>
            <a:spLocks noChangeShapeType="1"/>
          </p:cNvSpPr>
          <p:nvPr/>
        </p:nvSpPr>
        <p:spPr bwMode="auto">
          <a:xfrm flipV="1">
            <a:off x="1618936" y="2458387"/>
            <a:ext cx="6730585" cy="809466"/>
          </a:xfrm>
          <a:prstGeom prst="line">
            <a:avLst/>
          </a:prstGeom>
          <a:noFill/>
          <a:ln w="9525">
            <a:solidFill>
              <a:srgbClr val="00B0F0"/>
            </a:solidFill>
            <a:miter lim="800000"/>
            <a:headEnd/>
            <a:tailEnd type="triangle" w="med" len="med"/>
          </a:ln>
        </p:spPr>
        <p:txBody>
          <a:bodyPr wrap="none" anchor="ctr"/>
          <a:lstStyle/>
          <a:p>
            <a:endParaRPr lang="en-US"/>
          </a:p>
        </p:txBody>
      </p:sp>
      <p:sp>
        <p:nvSpPr>
          <p:cNvPr id="38" name="Oval 10"/>
          <p:cNvSpPr>
            <a:spLocks noChangeArrowheads="1"/>
          </p:cNvSpPr>
          <p:nvPr/>
        </p:nvSpPr>
        <p:spPr bwMode="auto">
          <a:xfrm>
            <a:off x="1646421" y="3561436"/>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9" name="Line 17"/>
          <p:cNvSpPr>
            <a:spLocks noChangeShapeType="1"/>
          </p:cNvSpPr>
          <p:nvPr/>
        </p:nvSpPr>
        <p:spPr bwMode="auto">
          <a:xfrm flipV="1">
            <a:off x="1633928" y="2098622"/>
            <a:ext cx="6086005" cy="1484025"/>
          </a:xfrm>
          <a:prstGeom prst="line">
            <a:avLst/>
          </a:prstGeom>
          <a:noFill/>
          <a:ln w="9525">
            <a:solidFill>
              <a:srgbClr val="00B050"/>
            </a:solidFill>
            <a:miter lim="800000"/>
            <a:headEnd/>
            <a:tailEnd type="triangle" w="med" len="med"/>
          </a:ln>
        </p:spPr>
        <p:txBody>
          <a:bodyPr wrap="none" anchor="ctr"/>
          <a:lstStyle/>
          <a:p>
            <a:endParaRPr lang="en-US"/>
          </a:p>
        </p:txBody>
      </p:sp>
      <p:sp>
        <p:nvSpPr>
          <p:cNvPr id="40" name="Oval 10"/>
          <p:cNvSpPr>
            <a:spLocks noChangeArrowheads="1"/>
          </p:cNvSpPr>
          <p:nvPr/>
        </p:nvSpPr>
        <p:spPr bwMode="auto">
          <a:xfrm>
            <a:off x="2743191" y="294434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1" name="Line 17"/>
          <p:cNvSpPr>
            <a:spLocks noChangeShapeType="1"/>
          </p:cNvSpPr>
          <p:nvPr/>
        </p:nvSpPr>
        <p:spPr bwMode="auto">
          <a:xfrm flipV="1">
            <a:off x="1663909" y="2113613"/>
            <a:ext cx="2518347" cy="1499012"/>
          </a:xfrm>
          <a:prstGeom prst="line">
            <a:avLst/>
          </a:prstGeom>
          <a:noFill/>
          <a:ln w="9525">
            <a:solidFill>
              <a:srgbClr val="00B050"/>
            </a:solidFill>
            <a:miter lim="800000"/>
            <a:headEnd/>
            <a:tailEnd type="triangle" w="med" len="med"/>
          </a:ln>
        </p:spPr>
        <p:txBody>
          <a:bodyPr wrap="none" anchor="ctr"/>
          <a:lstStyle/>
          <a:p>
            <a:endParaRPr lang="en-US"/>
          </a:p>
        </p:txBody>
      </p:sp>
      <p:sp>
        <p:nvSpPr>
          <p:cNvPr id="42" name="Line 17"/>
          <p:cNvSpPr>
            <a:spLocks noChangeShapeType="1"/>
          </p:cNvSpPr>
          <p:nvPr/>
        </p:nvSpPr>
        <p:spPr bwMode="auto">
          <a:xfrm>
            <a:off x="4212236" y="2130353"/>
            <a:ext cx="3867462" cy="45719"/>
          </a:xfrm>
          <a:prstGeom prst="line">
            <a:avLst/>
          </a:prstGeom>
          <a:noFill/>
          <a:ln w="9525">
            <a:solidFill>
              <a:srgbClr val="00B050"/>
            </a:solidFill>
            <a:miter lim="800000"/>
            <a:headEnd/>
            <a:tailEnd type="triangle" w="med" len="med"/>
          </a:ln>
        </p:spPr>
        <p:txBody>
          <a:bodyPr wrap="none" anchor="ctr"/>
          <a:lstStyle/>
          <a:p>
            <a:endParaRPr lang="en-US"/>
          </a:p>
        </p:txBody>
      </p:sp>
      <p:sp>
        <p:nvSpPr>
          <p:cNvPr id="43" name="Oval 10"/>
          <p:cNvSpPr>
            <a:spLocks noChangeArrowheads="1"/>
          </p:cNvSpPr>
          <p:nvPr/>
        </p:nvSpPr>
        <p:spPr bwMode="auto">
          <a:xfrm>
            <a:off x="1723872" y="3818764"/>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4" name="Line 17"/>
          <p:cNvSpPr>
            <a:spLocks noChangeShapeType="1"/>
          </p:cNvSpPr>
          <p:nvPr/>
        </p:nvSpPr>
        <p:spPr bwMode="auto">
          <a:xfrm flipV="1">
            <a:off x="1753848" y="1798819"/>
            <a:ext cx="2458387" cy="2053650"/>
          </a:xfrm>
          <a:prstGeom prst="line">
            <a:avLst/>
          </a:prstGeom>
          <a:noFill/>
          <a:ln w="9525">
            <a:solidFill>
              <a:srgbClr val="7030A0"/>
            </a:solidFill>
            <a:miter lim="800000"/>
            <a:headEnd/>
            <a:tailEnd type="triangle" w="med" len="med"/>
          </a:ln>
        </p:spPr>
        <p:txBody>
          <a:bodyPr wrap="none" anchor="ctr"/>
          <a:lstStyle/>
          <a:p>
            <a:endParaRPr lang="en-US"/>
          </a:p>
        </p:txBody>
      </p:sp>
      <p:sp>
        <p:nvSpPr>
          <p:cNvPr id="45" name="Line 17"/>
          <p:cNvSpPr>
            <a:spLocks noChangeShapeType="1"/>
          </p:cNvSpPr>
          <p:nvPr/>
        </p:nvSpPr>
        <p:spPr bwMode="auto">
          <a:xfrm>
            <a:off x="4122295" y="1813811"/>
            <a:ext cx="4287186" cy="64958"/>
          </a:xfrm>
          <a:prstGeom prst="line">
            <a:avLst/>
          </a:prstGeom>
          <a:noFill/>
          <a:ln w="9525">
            <a:solidFill>
              <a:srgbClr val="7030A0"/>
            </a:solidFill>
            <a:miter lim="800000"/>
            <a:headEnd/>
            <a:tailEnd type="triangle" w="med" len="med"/>
          </a:ln>
        </p:spPr>
        <p:txBody>
          <a:bodyPr wrap="none" anchor="ctr"/>
          <a:lstStyle/>
          <a:p>
            <a:endParaRPr lang="en-US"/>
          </a:p>
        </p:txBody>
      </p:sp>
      <p:sp>
        <p:nvSpPr>
          <p:cNvPr id="46" name="Line 17"/>
          <p:cNvSpPr>
            <a:spLocks noChangeShapeType="1"/>
          </p:cNvSpPr>
          <p:nvPr/>
        </p:nvSpPr>
        <p:spPr bwMode="auto">
          <a:xfrm flipV="1">
            <a:off x="1738858" y="1633928"/>
            <a:ext cx="6235909" cy="2203552"/>
          </a:xfrm>
          <a:prstGeom prst="line">
            <a:avLst/>
          </a:prstGeom>
          <a:noFill/>
          <a:ln w="9525">
            <a:solidFill>
              <a:srgbClr val="7030A0"/>
            </a:solidFill>
            <a:miter lim="800000"/>
            <a:headEnd/>
            <a:tailEnd type="triangle" w="med" len="med"/>
          </a:ln>
        </p:spPr>
        <p:txBody>
          <a:bodyPr wrap="none" anchor="ctr"/>
          <a:lstStyle/>
          <a:p>
            <a:endParaRPr lang="en-US"/>
          </a:p>
        </p:txBody>
      </p:sp>
      <p:sp>
        <p:nvSpPr>
          <p:cNvPr id="61" name="Oval 15"/>
          <p:cNvSpPr>
            <a:spLocks noChangeArrowheads="1"/>
          </p:cNvSpPr>
          <p:nvPr/>
        </p:nvSpPr>
        <p:spPr bwMode="auto">
          <a:xfrm>
            <a:off x="7459405" y="212832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2" name="Oval 15"/>
          <p:cNvSpPr>
            <a:spLocks noChangeArrowheads="1"/>
          </p:cNvSpPr>
          <p:nvPr/>
        </p:nvSpPr>
        <p:spPr bwMode="auto">
          <a:xfrm>
            <a:off x="7312005" y="184601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3" name="Text Box 11"/>
          <p:cNvSpPr txBox="1">
            <a:spLocks noChangeArrowheads="1"/>
          </p:cNvSpPr>
          <p:nvPr/>
        </p:nvSpPr>
        <p:spPr bwMode="auto">
          <a:xfrm>
            <a:off x="1316974" y="3419788"/>
            <a:ext cx="369012" cy="369332"/>
          </a:xfrm>
          <a:prstGeom prst="rect">
            <a:avLst/>
          </a:prstGeom>
          <a:no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64" name="Text Box 11"/>
          <p:cNvSpPr txBox="1">
            <a:spLocks noChangeArrowheads="1"/>
          </p:cNvSpPr>
          <p:nvPr/>
        </p:nvSpPr>
        <p:spPr bwMode="auto">
          <a:xfrm>
            <a:off x="1346955" y="3794542"/>
            <a:ext cx="369012" cy="369332"/>
          </a:xfrm>
          <a:prstGeom prst="rect">
            <a:avLst/>
          </a:prstGeom>
          <a:noFill/>
          <a:ln w="9525" algn="ctr">
            <a:noFill/>
            <a:miter lim="800000"/>
            <a:headEnd/>
            <a:tailEnd/>
          </a:ln>
        </p:spPr>
        <p:txBody>
          <a:bodyPr wrap="none">
            <a:spAutoFit/>
          </a:bodyPr>
          <a:lstStyle/>
          <a:p>
            <a:r>
              <a:rPr lang="en-US" dirty="0"/>
              <a:t>S</a:t>
            </a:r>
            <a:r>
              <a:rPr lang="en-US" baseline="-25000" dirty="0"/>
              <a:t>3</a:t>
            </a:r>
            <a:endParaRPr lang="en-US" sz="1800" baseline="-25000" dirty="0"/>
          </a:p>
        </p:txBody>
      </p:sp>
      <p:sp>
        <p:nvSpPr>
          <p:cNvPr id="65" name="Text Box 11"/>
          <p:cNvSpPr txBox="1">
            <a:spLocks noChangeArrowheads="1"/>
          </p:cNvSpPr>
          <p:nvPr/>
        </p:nvSpPr>
        <p:spPr bwMode="auto">
          <a:xfrm>
            <a:off x="7627833" y="2550359"/>
            <a:ext cx="381836" cy="369332"/>
          </a:xfrm>
          <a:prstGeom prst="rect">
            <a:avLst/>
          </a:prstGeom>
          <a:noFill/>
          <a:ln w="9525" algn="ctr">
            <a:noFill/>
            <a:miter lim="800000"/>
            <a:headEnd/>
            <a:tailEnd/>
          </a:ln>
        </p:spPr>
        <p:txBody>
          <a:bodyPr wrap="none">
            <a:spAutoFit/>
          </a:bodyPr>
          <a:lstStyle/>
          <a:p>
            <a:r>
              <a:rPr lang="en-US" dirty="0"/>
              <a:t>P</a:t>
            </a:r>
            <a:r>
              <a:rPr lang="en-US" baseline="-25000" dirty="0"/>
              <a:t>1</a:t>
            </a:r>
            <a:endParaRPr lang="en-US" sz="1800" baseline="-25000" dirty="0"/>
          </a:p>
        </p:txBody>
      </p:sp>
      <p:sp>
        <p:nvSpPr>
          <p:cNvPr id="66" name="Text Box 11"/>
          <p:cNvSpPr txBox="1">
            <a:spLocks noChangeArrowheads="1"/>
          </p:cNvSpPr>
          <p:nvPr/>
        </p:nvSpPr>
        <p:spPr bwMode="auto">
          <a:xfrm>
            <a:off x="7495420" y="2133133"/>
            <a:ext cx="381836" cy="369332"/>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67" name="Text Box 11"/>
          <p:cNvSpPr txBox="1">
            <a:spLocks noChangeArrowheads="1"/>
          </p:cNvSpPr>
          <p:nvPr/>
        </p:nvSpPr>
        <p:spPr bwMode="auto">
          <a:xfrm>
            <a:off x="7375499" y="1773369"/>
            <a:ext cx="381836" cy="369332"/>
          </a:xfrm>
          <a:prstGeom prst="rect">
            <a:avLst/>
          </a:prstGeom>
          <a:noFill/>
          <a:ln w="9525" algn="ctr">
            <a:noFill/>
            <a:miter lim="800000"/>
            <a:headEnd/>
            <a:tailEnd/>
          </a:ln>
        </p:spPr>
        <p:txBody>
          <a:bodyPr wrap="none">
            <a:spAutoFit/>
          </a:bodyPr>
          <a:lstStyle/>
          <a:p>
            <a:r>
              <a:rPr lang="en-US" dirty="0"/>
              <a:t>P</a:t>
            </a:r>
            <a:r>
              <a:rPr lang="en-US" baseline="-25000" dirty="0"/>
              <a:t>3</a:t>
            </a:r>
            <a:endParaRPr lang="en-US" sz="1800" baseline="-25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28</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931589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
          <p:cNvGraphicFramePr>
            <a:graphicFrameLocks noChangeAspect="1"/>
          </p:cNvGraphicFramePr>
          <p:nvPr/>
        </p:nvGraphicFramePr>
        <p:xfrm>
          <a:off x="-25556" y="1325880"/>
          <a:ext cx="9169556" cy="3947160"/>
        </p:xfrm>
        <a:graphic>
          <a:graphicData uri="http://schemas.openxmlformats.org/presentationml/2006/ole">
            <mc:AlternateContent xmlns:mc="http://schemas.openxmlformats.org/markup-compatibility/2006">
              <mc:Choice xmlns:v="urn:schemas-microsoft-com:vml" Requires="v">
                <p:oleObj name="Equation" r:id="rId2" imgW="4318000" imgH="1854200" progId="Equation.3">
                  <p:embed/>
                </p:oleObj>
              </mc:Choice>
              <mc:Fallback>
                <p:oleObj name="Equation" r:id="rId2" imgW="4318000" imgH="185420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6" y="1325880"/>
                        <a:ext cx="9169556" cy="394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439686" cy="1143000"/>
          </a:xfrm>
        </p:spPr>
        <p:txBody>
          <a:bodyPr>
            <a:normAutofit fontScale="90000"/>
          </a:bodyPr>
          <a:lstStyle/>
          <a:p>
            <a:r>
              <a:rPr lang="en-US" dirty="0"/>
              <a:t>Question 223.15.11</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53574" cy="606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6913568">
              <a:off x="1349390" y="179351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898357" y="725723"/>
            <a:ext cx="2231371" cy="1601646"/>
            <a:chOff x="595313" y="1236929"/>
            <a:chExt cx="3050564"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595313" y="1272100"/>
              <a:ext cx="1643882" cy="878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95307" y="2964817"/>
            <a:ext cx="2057868" cy="1601646"/>
            <a:chOff x="832513" y="1236929"/>
            <a:chExt cx="2813364"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832513" y="1380539"/>
              <a:ext cx="1397986" cy="698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107031" y="5016343"/>
            <a:ext cx="2057868" cy="1601646"/>
            <a:chOff x="832513" y="1236929"/>
            <a:chExt cx="2813364"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832513" y="1434902"/>
              <a:ext cx="1345479" cy="607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272099"/>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17881" y="3178016"/>
            <a:ext cx="924150" cy="2901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0"/>
          </p:cNvCxnSpPr>
          <p:nvPr/>
        </p:nvCxnSpPr>
        <p:spPr>
          <a:xfrm flipH="1" flipV="1">
            <a:off x="7104862" y="5498094"/>
            <a:ext cx="515138" cy="8582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27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2" name="TextBox 1"/>
          <p:cNvSpPr txBox="1"/>
          <p:nvPr/>
        </p:nvSpPr>
        <p:spPr>
          <a:xfrm>
            <a:off x="2902406" y="1878245"/>
            <a:ext cx="1485582" cy="523220"/>
          </a:xfrm>
          <a:prstGeom prst="rect">
            <a:avLst/>
          </a:prstGeom>
          <a:noFill/>
        </p:spPr>
        <p:txBody>
          <a:bodyPr wrap="square" rtlCol="0">
            <a:spAutoFit/>
          </a:bodyPr>
          <a:lstStyle/>
          <a:p>
            <a:r>
              <a:rPr lang="en-US" sz="2800" dirty="0"/>
              <a:t>Front</a:t>
            </a:r>
          </a:p>
        </p:txBody>
      </p:sp>
      <p:sp>
        <p:nvSpPr>
          <p:cNvPr id="30" name="TextBox 29"/>
          <p:cNvSpPr txBox="1"/>
          <p:nvPr/>
        </p:nvSpPr>
        <p:spPr>
          <a:xfrm>
            <a:off x="4637407" y="1878245"/>
            <a:ext cx="1485582" cy="523220"/>
          </a:xfrm>
          <a:prstGeom prst="rect">
            <a:avLst/>
          </a:prstGeom>
          <a:noFill/>
        </p:spPr>
        <p:txBody>
          <a:bodyPr wrap="square" rtlCol="0">
            <a:spAutoFit/>
          </a:bodyPr>
          <a:lstStyle/>
          <a:p>
            <a:r>
              <a:rPr lang="en-US" sz="2800" dirty="0"/>
              <a:t>Back</a:t>
            </a:r>
          </a:p>
        </p:txBody>
      </p:sp>
    </p:spTree>
    <p:extLst>
      <p:ext uri="{BB962C8B-B14F-4D97-AF65-F5344CB8AC3E}">
        <p14:creationId xmlns:p14="http://schemas.microsoft.com/office/powerpoint/2010/main" val="2812309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reeform 51"/>
          <p:cNvSpPr>
            <a:spLocks/>
          </p:cNvSpPr>
          <p:nvPr/>
        </p:nvSpPr>
        <p:spPr bwMode="auto">
          <a:xfrm>
            <a:off x="4029076" y="1181100"/>
            <a:ext cx="323850" cy="3365500"/>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336952" cy="369332"/>
          </a:xfrm>
          <a:prstGeom prst="rect">
            <a:avLst/>
          </a:prstGeom>
          <a:noFill/>
          <a:ln w="9525" algn="ctr">
            <a:noFill/>
            <a:miter lim="800000"/>
            <a:headEnd/>
            <a:tailEnd/>
          </a:ln>
        </p:spPr>
        <p:txBody>
          <a:bodyPr wrap="none">
            <a:spAutoFit/>
          </a:bodyPr>
          <a:lstStyle/>
          <a:p>
            <a:r>
              <a:rPr lang="en-US" dirty="0"/>
              <a:t>O</a:t>
            </a:r>
            <a:endParaRPr lang="en-US" sz="1800" dirty="0"/>
          </a:p>
        </p:txBody>
      </p:sp>
      <p:sp>
        <p:nvSpPr>
          <p:cNvPr id="19465" name="Text Box 12"/>
          <p:cNvSpPr txBox="1">
            <a:spLocks noChangeArrowheads="1"/>
          </p:cNvSpPr>
          <p:nvPr/>
        </p:nvSpPr>
        <p:spPr bwMode="auto">
          <a:xfrm>
            <a:off x="5514346" y="2488169"/>
            <a:ext cx="261610"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560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a:off x="1638301" y="1836342"/>
            <a:ext cx="255270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2" name="Line 24"/>
          <p:cNvSpPr>
            <a:spLocks noChangeShapeType="1"/>
          </p:cNvSpPr>
          <p:nvPr/>
        </p:nvSpPr>
        <p:spPr bwMode="auto">
          <a:xfrm>
            <a:off x="4181477" y="1836342"/>
            <a:ext cx="2234479" cy="271025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6656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2841626" y="4341814"/>
            <a:ext cx="344966" cy="584775"/>
          </a:xfrm>
          <a:prstGeom prst="rect">
            <a:avLst/>
          </a:prstGeom>
          <a:solidFill>
            <a:schemeClr val="bg1"/>
          </a:solidFill>
          <a:ln w="9525" algn="ctr">
            <a:noFill/>
            <a:miter lim="800000"/>
            <a:headEnd/>
            <a:tailEnd/>
          </a:ln>
        </p:spPr>
        <p:txBody>
          <a:bodyPr wrap="none">
            <a:spAutoFit/>
          </a:bodyPr>
          <a:lstStyle/>
          <a:p>
            <a:r>
              <a:rPr lang="en-US" sz="3200" dirty="0"/>
              <a:t>s</a:t>
            </a:r>
            <a:endParaRPr lang="en-US" sz="3200" baseline="-25000" dirty="0"/>
          </a:p>
        </p:txBody>
      </p:sp>
      <p:sp>
        <p:nvSpPr>
          <p:cNvPr id="19477" name="Line 36"/>
          <p:cNvSpPr>
            <a:spLocks noChangeShapeType="1"/>
          </p:cNvSpPr>
          <p:nvPr/>
        </p:nvSpPr>
        <p:spPr bwMode="auto">
          <a:xfrm>
            <a:off x="69897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6609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3" name="Line 48"/>
          <p:cNvSpPr>
            <a:spLocks noChangeShapeType="1"/>
          </p:cNvSpPr>
          <p:nvPr/>
        </p:nvSpPr>
        <p:spPr bwMode="auto">
          <a:xfrm>
            <a:off x="4222751" y="455136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443646" y="4276233"/>
            <a:ext cx="481222" cy="646331"/>
          </a:xfrm>
          <a:prstGeom prst="rect">
            <a:avLst/>
          </a:prstGeom>
          <a:solidFill>
            <a:schemeClr val="bg1"/>
          </a:solidFill>
          <a:ln w="9525" algn="ctr">
            <a:noFill/>
            <a:miter lim="800000"/>
            <a:headEnd/>
            <a:tailEnd/>
          </a:ln>
        </p:spPr>
        <p:txBody>
          <a:bodyPr wrap="none">
            <a:spAutoFit/>
          </a:bodyPr>
          <a:lstStyle/>
          <a:p>
            <a:r>
              <a:rPr lang="en-US" sz="3600" dirty="0"/>
              <a:t>s’</a:t>
            </a:r>
            <a:endParaRPr lang="en-US" sz="3600" baseline="-25000" dirty="0"/>
          </a:p>
        </p:txBody>
      </p:sp>
      <p:sp>
        <p:nvSpPr>
          <p:cNvPr id="2" name="Down Arrow 1"/>
          <p:cNvSpPr/>
          <p:nvPr/>
        </p:nvSpPr>
        <p:spPr>
          <a:xfrm flipV="1">
            <a:off x="1413273" y="1836342"/>
            <a:ext cx="450056" cy="1140619"/>
          </a:xfrm>
          <a:prstGeom prst="downArrow">
            <a:avLst>
              <a:gd name="adj1" fmla="val 27425"/>
              <a:gd name="adj2" fmla="val 8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508625" y="3002361"/>
            <a:ext cx="251221" cy="619661"/>
          </a:xfrm>
          <a:prstGeom prst="downArrow">
            <a:avLst>
              <a:gd name="adj1" fmla="val 27425"/>
              <a:gd name="adj2" fmla="val 89506"/>
            </a:avLst>
          </a:prstGeom>
          <a:solidFill>
            <a:schemeClr val="accent1">
              <a:lumMod val="20000"/>
              <a:lumOff val="80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1400" y="1836342"/>
            <a:ext cx="12700" cy="1137047"/>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4200" y="2170770"/>
            <a:ext cx="373820" cy="523220"/>
          </a:xfrm>
          <a:prstGeom prst="rect">
            <a:avLst/>
          </a:prstGeom>
          <a:noFill/>
        </p:spPr>
        <p:txBody>
          <a:bodyPr wrap="none" rtlCol="0">
            <a:spAutoFit/>
          </a:bodyPr>
          <a:lstStyle/>
          <a:p>
            <a:r>
              <a:rPr lang="en-US" sz="2800" dirty="0"/>
              <a:t>h</a:t>
            </a:r>
          </a:p>
        </p:txBody>
      </p:sp>
      <p:cxnSp>
        <p:nvCxnSpPr>
          <p:cNvPr id="8" name="Straight Connector 7"/>
          <p:cNvCxnSpPr>
            <a:stCxn id="2" idx="2"/>
          </p:cNvCxnSpPr>
          <p:nvPr/>
        </p:nvCxnSpPr>
        <p:spPr>
          <a:xfrm flipH="1">
            <a:off x="823913" y="183634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23719" y="362202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52368" y="3098802"/>
            <a:ext cx="463588" cy="523220"/>
          </a:xfrm>
          <a:prstGeom prst="rect">
            <a:avLst/>
          </a:prstGeom>
          <a:noFill/>
        </p:spPr>
        <p:txBody>
          <a:bodyPr wrap="none" rtlCol="0">
            <a:spAutoFit/>
          </a:bodyPr>
          <a:lstStyle/>
          <a:p>
            <a:r>
              <a:rPr lang="en-US" sz="2800" dirty="0"/>
              <a:t>h’</a:t>
            </a:r>
          </a:p>
        </p:txBody>
      </p:sp>
      <p:cxnSp>
        <p:nvCxnSpPr>
          <p:cNvPr id="38" name="Straight Arrow Connector 37"/>
          <p:cNvCxnSpPr/>
          <p:nvPr/>
        </p:nvCxnSpPr>
        <p:spPr>
          <a:xfrm>
            <a:off x="5899468" y="2963864"/>
            <a:ext cx="12700" cy="658158"/>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40" name="Line 24"/>
          <p:cNvSpPr>
            <a:spLocks noChangeShapeType="1"/>
          </p:cNvSpPr>
          <p:nvPr/>
        </p:nvSpPr>
        <p:spPr bwMode="auto">
          <a:xfrm>
            <a:off x="1638301" y="1836341"/>
            <a:ext cx="5489575" cy="2439891"/>
          </a:xfrm>
          <a:prstGeom prst="line">
            <a:avLst/>
          </a:prstGeom>
          <a:noFill/>
          <a:ln w="9525">
            <a:solidFill>
              <a:srgbClr val="FF0000"/>
            </a:solidFill>
            <a:miter lim="800000"/>
            <a:headEnd/>
            <a:tailEnd type="triangle" w="med" len="med"/>
          </a:ln>
        </p:spPr>
        <p:txBody>
          <a:bodyPr wrap="none" anchor="ctr"/>
          <a:lstStyle/>
          <a:p>
            <a:endParaRPr lang="en-US"/>
          </a:p>
        </p:txBody>
      </p:sp>
      <p:sp>
        <p:nvSpPr>
          <p:cNvPr id="11" name="TextBox 10"/>
          <p:cNvSpPr txBox="1"/>
          <p:nvPr/>
        </p:nvSpPr>
        <p:spPr>
          <a:xfrm flipH="1">
            <a:off x="2603500" y="2449654"/>
            <a:ext cx="381794" cy="523220"/>
          </a:xfrm>
          <a:prstGeom prst="rect">
            <a:avLst/>
          </a:prstGeom>
          <a:noFill/>
        </p:spPr>
        <p:txBody>
          <a:bodyPr wrap="square" rtlCol="0">
            <a:spAutoFit/>
          </a:bodyPr>
          <a:lstStyle/>
          <a:p>
            <a:r>
              <a:rPr lang="en-US" sz="2800" dirty="0">
                <a:sym typeface="Symbol"/>
              </a:rPr>
              <a:t></a:t>
            </a:r>
            <a:endParaRPr lang="en-US" sz="2800" dirty="0"/>
          </a:p>
        </p:txBody>
      </p:sp>
      <p:sp>
        <p:nvSpPr>
          <p:cNvPr id="43" name="TextBox 42"/>
          <p:cNvSpPr txBox="1"/>
          <p:nvPr/>
        </p:nvSpPr>
        <p:spPr>
          <a:xfrm>
            <a:off x="4807088" y="2971010"/>
            <a:ext cx="304892" cy="369332"/>
          </a:xfrm>
          <a:prstGeom prst="rect">
            <a:avLst/>
          </a:prstGeom>
          <a:noFill/>
        </p:spPr>
        <p:txBody>
          <a:bodyPr wrap="none" rtlCol="0">
            <a:spAutoFit/>
          </a:bodyPr>
          <a:lstStyle/>
          <a:p>
            <a:r>
              <a:rPr lang="en-US" dirty="0">
                <a:sym typeface="Symbol"/>
              </a:rPr>
              <a:t></a:t>
            </a:r>
            <a:endParaRPr lang="en-US" dirty="0"/>
          </a:p>
        </p:txBody>
      </p:sp>
      <p:sp>
        <p:nvSpPr>
          <p:cNvPr id="12" name="Arc 11"/>
          <p:cNvSpPr/>
          <p:nvPr/>
        </p:nvSpPr>
        <p:spPr>
          <a:xfrm rot="14674690">
            <a:off x="2919186" y="2566222"/>
            <a:ext cx="685800" cy="545069"/>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3517125">
            <a:off x="4498395" y="2949510"/>
            <a:ext cx="344058" cy="271984"/>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3224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32</a:t>
            </a:fld>
            <a:endParaRPr lang="en-US"/>
          </a:p>
        </p:txBody>
      </p:sp>
    </p:spTree>
    <p:extLst>
      <p:ext uri="{BB962C8B-B14F-4D97-AF65-F5344CB8AC3E}">
        <p14:creationId xmlns:p14="http://schemas.microsoft.com/office/powerpoint/2010/main" val="57555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33</a:t>
            </a:fld>
            <a:endParaRPr lang="en-US"/>
          </a:p>
        </p:txBody>
      </p:sp>
    </p:spTree>
    <p:extLst>
      <p:ext uri="{BB962C8B-B14F-4D97-AF65-F5344CB8AC3E}">
        <p14:creationId xmlns:p14="http://schemas.microsoft.com/office/powerpoint/2010/main" val="1172192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685800" y="1560513"/>
            <a:ext cx="3810000" cy="4383087"/>
          </a:xfrm>
        </p:spPr>
        <p:txBody>
          <a:bodyPr/>
          <a:lstStyle/>
          <a:p>
            <a:pPr>
              <a:lnSpc>
                <a:spcPct val="90000"/>
              </a:lnSpc>
            </a:pPr>
            <a:r>
              <a:rPr lang="en-US" sz="2800" dirty="0"/>
              <a:t>Simplest possible mirror</a:t>
            </a:r>
          </a:p>
          <a:p>
            <a:pPr>
              <a:lnSpc>
                <a:spcPct val="90000"/>
              </a:lnSpc>
            </a:pPr>
            <a:r>
              <a:rPr lang="en-US" sz="2800" dirty="0"/>
              <a:t>Light rays leave the source and are reflected from the mirror</a:t>
            </a:r>
          </a:p>
          <a:p>
            <a:pPr>
              <a:lnSpc>
                <a:spcPct val="90000"/>
              </a:lnSpc>
            </a:pPr>
            <a:r>
              <a:rPr lang="en-US" sz="2800" dirty="0"/>
              <a:t>Point </a:t>
            </a:r>
            <a:r>
              <a:rPr lang="en-US" sz="2800" i="1" dirty="0">
                <a:latin typeface="Times New Roman" pitchFamily="18" charset="0"/>
              </a:rPr>
              <a:t>I</a:t>
            </a:r>
            <a:r>
              <a:rPr lang="en-US" sz="2800" dirty="0"/>
              <a:t> is called the </a:t>
            </a:r>
            <a:r>
              <a:rPr lang="en-US" sz="2800" b="1" dirty="0"/>
              <a:t>image</a:t>
            </a:r>
            <a:r>
              <a:rPr lang="en-US" sz="2800" dirty="0"/>
              <a:t> of the object at point </a:t>
            </a:r>
            <a:r>
              <a:rPr lang="en-US" sz="2800" i="1" dirty="0"/>
              <a:t>O</a:t>
            </a:r>
          </a:p>
          <a:p>
            <a:pPr>
              <a:lnSpc>
                <a:spcPct val="90000"/>
              </a:lnSpc>
            </a:pPr>
            <a:r>
              <a:rPr lang="en-US" sz="2800" dirty="0"/>
              <a:t>The image is virtual </a:t>
            </a:r>
          </a:p>
        </p:txBody>
      </p:sp>
      <p:sp>
        <p:nvSpPr>
          <p:cNvPr id="7" name="TextBox 6"/>
          <p:cNvSpPr txBox="1"/>
          <p:nvPr/>
        </p:nvSpPr>
        <p:spPr>
          <a:xfrm>
            <a:off x="5391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8020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322699" y="2112892"/>
            <a:ext cx="3248025" cy="30480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219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304800"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774054" y="1991839"/>
            <a:ext cx="4423773" cy="2498274"/>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36</a:t>
            </a:fld>
            <a:endParaRPr lang="en-US"/>
          </a:p>
        </p:txBody>
      </p:sp>
    </p:spTree>
    <p:extLst>
      <p:ext uri="{BB962C8B-B14F-4D97-AF65-F5344CB8AC3E}">
        <p14:creationId xmlns:p14="http://schemas.microsoft.com/office/powerpoint/2010/main" val="1589885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1219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sz="2800" dirty="0"/>
              <a:t>To observe the image, the observer would trace back the two reflected rays to </a:t>
            </a:r>
            <a:r>
              <a:rPr lang="en-US" sz="2800" i="1" dirty="0"/>
              <a:t>P’</a:t>
            </a:r>
          </a:p>
          <a:p>
            <a:r>
              <a:rPr lang="en-US" sz="2800" dirty="0"/>
              <a:t>Point </a:t>
            </a:r>
            <a:r>
              <a:rPr lang="en-US" sz="2800" i="1" dirty="0"/>
              <a:t>P’</a:t>
            </a:r>
            <a:r>
              <a:rPr lang="en-US" sz="2800" dirty="0"/>
              <a:t> is the point where the rays appear to have originated</a:t>
            </a:r>
          </a:p>
          <a:p>
            <a:r>
              <a:rPr lang="en-US" sz="2800" dirty="0"/>
              <a:t>The image formed by an object placed in front of a flat mirror is as far behind the mirror as the object is in front of the mirror</a:t>
            </a:r>
          </a:p>
          <a:p>
            <a:pPr lvl="1"/>
            <a:r>
              <a:rPr lang="en-US" sz="2400" dirty="0"/>
              <a:t>|s| = |s’|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sz="2800" dirty="0"/>
              <a:t>Lateral magnification, </a:t>
            </a:r>
            <a:r>
              <a:rPr lang="en-US" sz="2800" i="1" dirty="0"/>
              <a:t>M</a:t>
            </a:r>
            <a:r>
              <a:rPr lang="en-US" sz="2800" dirty="0"/>
              <a:t>, is defined as </a:t>
            </a:r>
          </a:p>
          <a:p>
            <a:endParaRPr lang="en-US" sz="2800" dirty="0"/>
          </a:p>
          <a:p>
            <a:endParaRPr lang="en-US" sz="2800" dirty="0"/>
          </a:p>
          <a:p>
            <a:pPr lvl="1"/>
            <a:r>
              <a:rPr lang="en-US" sz="2400" dirty="0"/>
              <a:t>This is the general magnification for any type of mirror</a:t>
            </a:r>
          </a:p>
          <a:p>
            <a:pPr lvl="1"/>
            <a:r>
              <a:rPr lang="en-US" sz="2400" dirty="0"/>
              <a:t>It is also valid for images formed by lenses</a:t>
            </a:r>
          </a:p>
          <a:p>
            <a:pPr lvl="1"/>
            <a:r>
              <a:rPr lang="en-US" sz="2400"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2508714" y="2190677"/>
          <a:ext cx="3328987" cy="950912"/>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14"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1219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sz="2800"/>
              <a:t>The lateral magnification of a flat mirror is 1</a:t>
            </a:r>
          </a:p>
          <a:p>
            <a:r>
              <a:rPr lang="en-US" sz="2800"/>
              <a:t>This means that </a:t>
            </a:r>
            <a:r>
              <a:rPr lang="en-US" sz="2800" i="1"/>
              <a:t>h</a:t>
            </a:r>
            <a:r>
              <a:rPr lang="en-US" sz="2800"/>
              <a:t>’ = </a:t>
            </a:r>
            <a:r>
              <a:rPr lang="en-US" sz="2800" i="1"/>
              <a:t>h</a:t>
            </a:r>
            <a:r>
              <a:rPr lang="en-US" sz="2800"/>
              <a:t> for all images</a:t>
            </a:r>
          </a:p>
          <a:p>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223.15.12</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729524"/>
            <a:ext cx="1652866" cy="702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67551" y="3007133"/>
            <a:ext cx="1214449" cy="1544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p:cNvCxnSpPr/>
          <p:nvPr/>
        </p:nvCxnSpPr>
        <p:spPr>
          <a:xfrm flipV="1">
            <a:off x="7167551" y="4731179"/>
            <a:ext cx="1041052" cy="582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56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299085" y="1158240"/>
            <a:ext cx="8398403" cy="467582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41</a:t>
            </a:fld>
            <a:endParaRPr lang="en-US"/>
          </a:p>
        </p:txBody>
      </p:sp>
    </p:spTree>
    <p:extLst>
      <p:ext uri="{BB962C8B-B14F-4D97-AF65-F5344CB8AC3E}">
        <p14:creationId xmlns:p14="http://schemas.microsoft.com/office/powerpoint/2010/main" val="2714517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79874" name="Picture 2"/>
          <p:cNvPicPr>
            <a:picLocks noChangeAspect="1" noChangeArrowheads="1"/>
          </p:cNvPicPr>
          <p:nvPr/>
        </p:nvPicPr>
        <p:blipFill>
          <a:blip r:embed="rId2" cstate="print"/>
          <a:srcRect/>
          <a:stretch>
            <a:fillRect/>
          </a:stretch>
        </p:blipFill>
        <p:spPr bwMode="auto">
          <a:xfrm>
            <a:off x="2438400" y="2200493"/>
            <a:ext cx="4617719" cy="2925731"/>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80898" name="Picture 2"/>
          <p:cNvPicPr>
            <a:picLocks noChangeAspect="1" noChangeArrowheads="1"/>
          </p:cNvPicPr>
          <p:nvPr/>
        </p:nvPicPr>
        <p:blipFill>
          <a:blip r:embed="rId2" cstate="print"/>
          <a:srcRect/>
          <a:stretch>
            <a:fillRect/>
          </a:stretch>
        </p:blipFill>
        <p:spPr bwMode="auto">
          <a:xfrm>
            <a:off x="1432560" y="1879689"/>
            <a:ext cx="5094721" cy="3256191"/>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2218544"/>
            <a:ext cx="9144000" cy="284813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990600" y="0"/>
            <a:ext cx="8153400" cy="1143000"/>
          </a:xfrm>
        </p:spPr>
        <p:txBody>
          <a:bodyPr>
            <a:normAutofit fontScale="90000"/>
          </a:bodyPr>
          <a:lstStyle/>
          <a:p>
            <a:r>
              <a:rPr lang="en-US"/>
              <a:t>Image Formed by a Concave Mirror</a:t>
            </a:r>
          </a:p>
        </p:txBody>
      </p:sp>
      <p:sp>
        <p:nvSpPr>
          <p:cNvPr id="344067" name="Rectangle 3"/>
          <p:cNvSpPr>
            <a:spLocks noGrp="1" noChangeArrowheads="1"/>
          </p:cNvSpPr>
          <p:nvPr>
            <p:ph type="body" sz="half" idx="1"/>
          </p:nvPr>
        </p:nvSpPr>
        <p:spPr>
          <a:xfrm>
            <a:off x="443132" y="1600200"/>
            <a:ext cx="4033838" cy="4525963"/>
          </a:xfrm>
        </p:spPr>
        <p:txBody>
          <a:bodyPr/>
          <a:lstStyle/>
          <a:p>
            <a:pPr>
              <a:lnSpc>
                <a:spcPct val="90000"/>
              </a:lnSpc>
            </a:pPr>
            <a:r>
              <a:rPr lang="en-US" sz="2800" dirty="0"/>
              <a:t>Geometry can be used to determine the magnification of the image</a:t>
            </a:r>
          </a:p>
          <a:p>
            <a:pPr>
              <a:lnSpc>
                <a:spcPct val="90000"/>
              </a:lnSpc>
            </a:pPr>
            <a:endParaRPr lang="en-US" sz="2800" dirty="0"/>
          </a:p>
          <a:p>
            <a:pPr>
              <a:lnSpc>
                <a:spcPct val="90000"/>
              </a:lnSpc>
            </a:pPr>
            <a:endParaRPr lang="en-US" sz="2800" dirty="0"/>
          </a:p>
          <a:p>
            <a:pPr lvl="1">
              <a:lnSpc>
                <a:spcPct val="90000"/>
              </a:lnSpc>
            </a:pPr>
            <a:r>
              <a:rPr lang="en-US" sz="2400" i="1" dirty="0"/>
              <a:t>h</a:t>
            </a:r>
            <a:r>
              <a:rPr lang="en-US" sz="2400" i="1" baseline="-25000" dirty="0"/>
              <a:t>i</a:t>
            </a:r>
            <a:r>
              <a:rPr lang="en-US" sz="2400" dirty="0"/>
              <a:t> is negative when the image is inverted with respect to the object</a:t>
            </a:r>
          </a:p>
        </p:txBody>
      </p:sp>
      <p:graphicFrame>
        <p:nvGraphicFramePr>
          <p:cNvPr id="8" name="Object 7"/>
          <p:cNvGraphicFramePr>
            <a:graphicFrameLocks noChangeAspect="1"/>
          </p:cNvGraphicFramePr>
          <p:nvPr/>
        </p:nvGraphicFramePr>
        <p:xfrm>
          <a:off x="1490663" y="3175000"/>
          <a:ext cx="1958975" cy="950913"/>
        </p:xfrm>
        <a:graphic>
          <a:graphicData uri="http://schemas.openxmlformats.org/presentationml/2006/ole">
            <mc:AlternateContent xmlns:mc="http://schemas.openxmlformats.org/markup-compatibility/2006">
              <mc:Choice xmlns:v="urn:schemas-microsoft-com:vml" Requires="v">
                <p:oleObj name="Equation" r:id="rId2" imgW="888840" imgH="431640" progId="Equation.3">
                  <p:embed/>
                </p:oleObj>
              </mc:Choice>
              <mc:Fallback>
                <p:oleObj name="Equation" r:id="rId2" imgW="888840" imgH="431640" progId="Equation.3">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3175000"/>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4" cstate="print"/>
          <a:srcRect/>
          <a:stretch>
            <a:fillRect/>
          </a:stretch>
        </p:blipFill>
        <p:spPr bwMode="auto">
          <a:xfrm>
            <a:off x="4525329" y="1739998"/>
            <a:ext cx="4252912" cy="259864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237344" y="1682644"/>
            <a:ext cx="3420256" cy="4553264"/>
          </a:xfrm>
        </p:spPr>
        <p:txBody>
          <a:bodyPr>
            <a:normAutofit fontScale="925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4062191" y="2223796"/>
            <a:ext cx="4705350" cy="306228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822960" y="1534333"/>
            <a:ext cx="7127406" cy="4515947"/>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457200" y="1600200"/>
            <a:ext cx="7665720" cy="4525963"/>
          </a:xfrm>
        </p:spPr>
        <p:txBody>
          <a:bodyPr/>
          <a:lstStyle/>
          <a:p>
            <a:pPr>
              <a:lnSpc>
                <a:spcPct val="90000"/>
              </a:lnSpc>
            </a:pPr>
            <a:r>
              <a:rPr lang="en-US" sz="2800" dirty="0"/>
              <a:t>Rays that are far from the principal axis converge to other points on the principal axis</a:t>
            </a:r>
          </a:p>
          <a:p>
            <a:pPr>
              <a:lnSpc>
                <a:spcPct val="90000"/>
              </a:lnSpc>
            </a:pPr>
            <a:r>
              <a:rPr lang="en-US" sz="2800" dirty="0"/>
              <a:t>This produces a blurred image</a:t>
            </a:r>
          </a:p>
          <a:p>
            <a:pPr>
              <a:lnSpc>
                <a:spcPct val="90000"/>
              </a:lnSpc>
            </a:pPr>
            <a:r>
              <a:rPr lang="en-US" sz="2800" dirty="0"/>
              <a:t>The effect is called </a:t>
            </a:r>
            <a:r>
              <a:rPr lang="en-US" sz="2800" b="1" dirty="0"/>
              <a:t>spherical aberration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3746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1210811"/>
            <a:ext cx="1498489" cy="261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86828"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V="1">
            <a:off x="7188311" y="2856985"/>
            <a:ext cx="1020292" cy="6314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1677566" cy="13372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201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17413" name="Picture 5"/>
          <p:cNvPicPr>
            <a:picLocks noChangeAspect="1" noChangeArrowheads="1"/>
          </p:cNvPicPr>
          <p:nvPr/>
        </p:nvPicPr>
        <p:blipFill>
          <a:blip r:embed="rId2" cstate="print"/>
          <a:srcRect/>
          <a:stretch>
            <a:fillRect/>
          </a:stretch>
        </p:blipFill>
        <p:spPr bwMode="auto">
          <a:xfrm>
            <a:off x="1209675" y="1541463"/>
            <a:ext cx="6724650" cy="378142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066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sz="2800" dirty="0"/>
              <a:t>Geometry also shows the relationship between the image and object distances</a:t>
            </a:r>
          </a:p>
          <a:p>
            <a:pPr>
              <a:lnSpc>
                <a:spcPct val="90000"/>
              </a:lnSpc>
            </a:pPr>
            <a:endParaRPr lang="en-US" sz="2800" dirty="0"/>
          </a:p>
          <a:p>
            <a:pPr>
              <a:lnSpc>
                <a:spcPct val="90000"/>
              </a:lnSpc>
            </a:pPr>
            <a:endParaRPr lang="en-US" sz="2800" dirty="0"/>
          </a:p>
          <a:p>
            <a:pPr lvl="1">
              <a:lnSpc>
                <a:spcPct val="90000"/>
              </a:lnSpc>
            </a:pPr>
            <a:r>
              <a:rPr lang="en-US" sz="2400" dirty="0"/>
              <a:t>This is called the </a:t>
            </a:r>
            <a:r>
              <a:rPr lang="en-US" sz="2400" b="1" dirty="0"/>
              <a:t>mirror equation</a:t>
            </a:r>
          </a:p>
          <a:p>
            <a:pPr>
              <a:lnSpc>
                <a:spcPct val="90000"/>
              </a:lnSpc>
            </a:pPr>
            <a:r>
              <a:rPr lang="en-US" sz="2800" dirty="0"/>
              <a:t>If </a:t>
            </a:r>
            <a:r>
              <a:rPr lang="en-US" sz="2800" i="1" dirty="0"/>
              <a:t>p</a:t>
            </a:r>
            <a:r>
              <a:rPr lang="en-US" sz="2800" dirty="0"/>
              <a:t> is much greater than </a:t>
            </a:r>
            <a:r>
              <a:rPr lang="en-US" sz="2800" i="1" dirty="0"/>
              <a:t>R</a:t>
            </a:r>
            <a:r>
              <a:rPr lang="en-US" sz="2800" dirty="0"/>
              <a:t>, then the image point is half-way between the center of curvature and the center point of the mirror</a:t>
            </a:r>
          </a:p>
          <a:p>
            <a:pPr lvl="1">
              <a:lnSpc>
                <a:spcPct val="90000"/>
              </a:lnSpc>
            </a:pPr>
            <a:r>
              <a:rPr lang="en-US" sz="2400" i="1" dirty="0"/>
              <a:t>s</a:t>
            </a:r>
            <a:r>
              <a:rPr lang="en-US" sz="2400" dirty="0"/>
              <a:t>  </a:t>
            </a:r>
            <a:r>
              <a:rPr lang="en-US" sz="2400" dirty="0">
                <a:cs typeface="Arial" pitchFamily="34" charset="0"/>
              </a:rPr>
              <a:t>→ ∞</a:t>
            </a:r>
            <a:r>
              <a:rPr lang="en-US" sz="2400" dirty="0"/>
              <a:t> , then 1/</a:t>
            </a:r>
            <a:r>
              <a:rPr lang="en-US" sz="2400" i="1" dirty="0"/>
              <a:t> s</a:t>
            </a:r>
            <a:r>
              <a:rPr lang="en-US" sz="2400" dirty="0"/>
              <a:t> </a:t>
            </a:r>
            <a:r>
              <a:rPr lang="en-US" sz="2400" dirty="0">
                <a:latin typeface="Symbol" pitchFamily="18" charset="2"/>
              </a:rPr>
              <a:t>»</a:t>
            </a:r>
            <a:r>
              <a:rPr lang="en-US" sz="2400" dirty="0"/>
              <a:t> 0 and </a:t>
            </a:r>
            <a:r>
              <a:rPr lang="en-US" sz="2400" i="1" dirty="0"/>
              <a:t>s’</a:t>
            </a:r>
            <a:r>
              <a:rPr lang="en-US" sz="2400" dirty="0"/>
              <a:t> </a:t>
            </a:r>
            <a:r>
              <a:rPr lang="en-US" sz="2400" dirty="0">
                <a:latin typeface="Symbol" pitchFamily="18" charset="2"/>
              </a:rPr>
              <a:t>» </a:t>
            </a:r>
            <a:r>
              <a:rPr lang="en-US" sz="2400" i="1" dirty="0"/>
              <a:t>R</a:t>
            </a:r>
            <a:r>
              <a:rPr lang="en-US" sz="2400" dirty="0"/>
              <a:t>/2</a:t>
            </a:r>
            <a:endParaRPr lang="en-US" sz="2400" dirty="0">
              <a:latin typeface="Symbol" pitchFamily="18" charset="2"/>
            </a:endParaRPr>
          </a:p>
        </p:txBody>
      </p:sp>
      <p:graphicFrame>
        <p:nvGraphicFramePr>
          <p:cNvPr id="7" name="Object 6"/>
          <p:cNvGraphicFramePr>
            <a:graphicFrameLocks noChangeAspect="1"/>
          </p:cNvGraphicFramePr>
          <p:nvPr/>
        </p:nvGraphicFramePr>
        <p:xfrm>
          <a:off x="3443288" y="2409825"/>
          <a:ext cx="1673225" cy="977900"/>
        </p:xfrm>
        <a:graphic>
          <a:graphicData uri="http://schemas.openxmlformats.org/presentationml/2006/ole">
            <mc:AlternateContent xmlns:mc="http://schemas.openxmlformats.org/markup-compatibility/2006">
              <mc:Choice xmlns:v="urn:schemas-microsoft-com:vml" Requires="v">
                <p:oleObj name="Equation" r:id="rId2" imgW="672840" imgH="393480" progId="Equation.3">
                  <p:embed/>
                </p:oleObj>
              </mc:Choice>
              <mc:Fallback>
                <p:oleObj name="Equation" r:id="rId2" imgW="67284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263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4184040" y="1547618"/>
            <a:ext cx="4714875" cy="29813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685800" y="1600200"/>
            <a:ext cx="3810000" cy="4459288"/>
          </a:xfrm>
        </p:spPr>
        <p:txBody>
          <a:bodyPr/>
          <a:lstStyle/>
          <a:p>
            <a:pPr>
              <a:lnSpc>
                <a:spcPct val="90000"/>
              </a:lnSpc>
            </a:pPr>
            <a:r>
              <a:rPr lang="en-US" sz="2800"/>
              <a:t>The colored beams are traveling parallel to the principal axis</a:t>
            </a:r>
          </a:p>
          <a:p>
            <a:pPr>
              <a:lnSpc>
                <a:spcPct val="90000"/>
              </a:lnSpc>
            </a:pPr>
            <a:r>
              <a:rPr lang="en-US" sz="2800"/>
              <a:t>The mirror reflects all three beams to the focal point</a:t>
            </a:r>
          </a:p>
          <a:p>
            <a:pPr>
              <a:lnSpc>
                <a:spcPct val="90000"/>
              </a:lnSpc>
            </a:pPr>
            <a:r>
              <a:rPr lang="en-US" sz="2800"/>
              <a:t>The focal point is where all the beams intersect</a:t>
            </a:r>
          </a:p>
          <a:p>
            <a:pPr lvl="1">
              <a:lnSpc>
                <a:spcPct val="90000"/>
              </a:lnSpc>
            </a:pPr>
            <a:r>
              <a:rPr lang="en-US" sz="2400"/>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5099050" y="1600200"/>
            <a:ext cx="3138488" cy="4525963"/>
          </a:xfrm>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1143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3481388" y="5119688"/>
          <a:ext cx="1673225" cy="1042987"/>
        </p:xfrm>
        <a:graphic>
          <a:graphicData uri="http://schemas.openxmlformats.org/presentationml/2006/ole">
            <mc:AlternateContent xmlns:mc="http://schemas.openxmlformats.org/markup-compatibility/2006">
              <mc:Choice xmlns:v="urn:schemas-microsoft-com:vml" Requires="v">
                <p:oleObj name="Equation" r:id="rId2" imgW="672840" imgH="419040" progId="Equation.3">
                  <p:embed/>
                </p:oleObj>
              </mc:Choice>
              <mc:Fallback>
                <p:oleObj name="Equation" r:id="rId2" imgW="672840" imgH="419040" progId="Equation.3">
                  <p:embed/>
                  <p:pic>
                    <p:nvPicPr>
                      <p:cNvPr id="4904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5119688"/>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1143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2286000" y="1371600"/>
            <a:ext cx="5181600" cy="4745038"/>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7779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93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56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6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a:endCxn id="7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73449" y="14740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a:endCxn id="9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88311" y="2425011"/>
            <a:ext cx="1334366" cy="1303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a:endCxn id="10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7188311" y="4731179"/>
            <a:ext cx="537197" cy="14591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247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sz="2800"/>
              <a:t>A convex mirror is sometimes called a </a:t>
            </a:r>
            <a:r>
              <a:rPr lang="en-US" sz="2800" b="1"/>
              <a:t>diverging mirror</a:t>
            </a:r>
          </a:p>
          <a:p>
            <a:pPr lvl="1">
              <a:lnSpc>
                <a:spcPct val="90000"/>
              </a:lnSpc>
            </a:pPr>
            <a:r>
              <a:rPr lang="en-US" sz="2400"/>
              <a:t>The light reflects from the outer, convex side</a:t>
            </a:r>
          </a:p>
          <a:p>
            <a:pPr>
              <a:lnSpc>
                <a:spcPct val="90000"/>
              </a:lnSpc>
            </a:pPr>
            <a:r>
              <a:rPr lang="en-US" sz="2800"/>
              <a:t>The rays from any point on the object diverge after reflection as though they were coming from some point behind the mirror </a:t>
            </a:r>
          </a:p>
          <a:p>
            <a:pPr>
              <a:lnSpc>
                <a:spcPct val="90000"/>
              </a:lnSpc>
            </a:pPr>
            <a:r>
              <a:rPr lang="en-US" sz="2800"/>
              <a:t>The image is virtual because the reflected rays only appear to originate at the image point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295400" y="0"/>
            <a:ext cx="7848600" cy="1143000"/>
          </a:xfrm>
        </p:spPr>
        <p:txBody>
          <a:bodyPr>
            <a:normAutofit fontScale="90000"/>
          </a:bodyPr>
          <a:lstStyle/>
          <a:p>
            <a:r>
              <a:rPr lang="en-US"/>
              <a:t>Image Formed by a Convex Mirror</a:t>
            </a:r>
          </a:p>
        </p:txBody>
      </p:sp>
      <p:sp>
        <p:nvSpPr>
          <p:cNvPr id="351235" name="Rectangle 3"/>
          <p:cNvSpPr>
            <a:spLocks noGrp="1" noChangeArrowheads="1"/>
          </p:cNvSpPr>
          <p:nvPr>
            <p:ph type="body" sz="half" idx="2"/>
          </p:nvPr>
        </p:nvSpPr>
        <p:spPr>
          <a:xfrm>
            <a:off x="914400" y="5189090"/>
            <a:ext cx="7772400" cy="1411288"/>
          </a:xfrm>
        </p:spPr>
        <p:txBody>
          <a:bodyPr/>
          <a:lstStyle/>
          <a:p>
            <a:r>
              <a:rPr lang="en-US" sz="2800" dirty="0"/>
              <a:t>In general, the image formed by a convex mirror is upright, virtual, and smaller than the object</a:t>
            </a:r>
          </a:p>
          <a:p>
            <a:endParaRPr lang="en-US" sz="2800"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2587625" y="1868488"/>
            <a:ext cx="3967163" cy="312896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nvGraphicFramePr>
        <p:xfrm>
          <a:off x="0" y="1036320"/>
          <a:ext cx="9159006" cy="391668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36320"/>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89329" y="2059673"/>
            <a:ext cx="4705350" cy="3062287"/>
          </a:xfrm>
          <a:prstGeom prst="rect">
            <a:avLst/>
          </a:prstGeom>
          <a:noFill/>
          <a:ln w="9525">
            <a:noFill/>
            <a:miter lim="800000"/>
            <a:headEnd/>
            <a:tailEnd/>
          </a:ln>
          <a:effectLst/>
        </p:spPr>
      </p:pic>
      <p:sp>
        <p:nvSpPr>
          <p:cNvPr id="4" name="TextBox 3"/>
          <p:cNvSpPr txBox="1"/>
          <p:nvPr/>
        </p:nvSpPr>
        <p:spPr>
          <a:xfrm>
            <a:off x="3153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6400800"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3213118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sz="2800"/>
              <a:t>To draw a ray diagram, you need to know:</a:t>
            </a:r>
          </a:p>
          <a:p>
            <a:pPr lvl="1"/>
            <a:r>
              <a:rPr lang="en-US" sz="2400"/>
              <a:t>The position of the object</a:t>
            </a:r>
          </a:p>
          <a:p>
            <a:pPr lvl="1"/>
            <a:r>
              <a:rPr lang="en-US" sz="2400"/>
              <a:t>The locations of the focal point and the center of curvature</a:t>
            </a:r>
          </a:p>
          <a:p>
            <a:r>
              <a:rPr lang="en-US" sz="2800"/>
              <a:t>Three rays are drawn</a:t>
            </a:r>
          </a:p>
          <a:p>
            <a:pPr lvl="1"/>
            <a:r>
              <a:rPr lang="en-US" sz="2400"/>
              <a:t>They all start from the same position on the object</a:t>
            </a:r>
          </a:p>
          <a:p>
            <a:r>
              <a:rPr lang="en-US" sz="2800"/>
              <a:t>The intersection of any two of the rays at a point locates the image</a:t>
            </a:r>
          </a:p>
          <a:p>
            <a:pPr lvl="1"/>
            <a:r>
              <a:rPr lang="en-US" sz="2400"/>
              <a:t>The third ray serves as a check of the construction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295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819854" y="1632081"/>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43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28575" y="4530150"/>
            <a:ext cx="9144000" cy="1981200"/>
          </a:xfrm>
        </p:spPr>
        <p:txBody>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2571323" y="1152288"/>
            <a:ext cx="4320796" cy="2740328"/>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66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1999682" y="1138640"/>
            <a:ext cx="4674074" cy="290441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223.15.14</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This is silly, they don’t meet anywhere</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96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066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1051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600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990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2659180" y="1092652"/>
            <a:ext cx="3878097" cy="3053444"/>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lnSpcReduction="10000"/>
          </a:bodyPr>
          <a:lstStyle/>
          <a:p>
            <a:pPr>
              <a:lnSpc>
                <a:spcPct val="90000"/>
              </a:lnSpc>
            </a:pPr>
            <a:r>
              <a:rPr lang="en-US" sz="2800"/>
              <a:t>With a concave mirror, the image may be either real or virtual</a:t>
            </a:r>
          </a:p>
          <a:p>
            <a:pPr lvl="1">
              <a:lnSpc>
                <a:spcPct val="90000"/>
              </a:lnSpc>
            </a:pPr>
            <a:r>
              <a:rPr lang="en-US" sz="2400"/>
              <a:t>When the object is outside the focal point, the image is real</a:t>
            </a:r>
          </a:p>
          <a:p>
            <a:pPr lvl="1">
              <a:lnSpc>
                <a:spcPct val="90000"/>
              </a:lnSpc>
            </a:pPr>
            <a:r>
              <a:rPr lang="en-US" sz="2400"/>
              <a:t>When the object is at the focal point, the image is infinitely far away</a:t>
            </a:r>
          </a:p>
          <a:p>
            <a:pPr lvl="1">
              <a:lnSpc>
                <a:spcPct val="90000"/>
              </a:lnSpc>
            </a:pPr>
            <a:r>
              <a:rPr lang="en-US" sz="2400"/>
              <a:t>When the object is between the mirror and the focal point, the image is virtual</a:t>
            </a:r>
          </a:p>
          <a:p>
            <a:pPr>
              <a:lnSpc>
                <a:spcPct val="90000"/>
              </a:lnSpc>
            </a:pPr>
            <a:r>
              <a:rPr lang="en-US" sz="2800"/>
              <a:t>With a convex mirror, the image is always virtual and upright</a:t>
            </a:r>
          </a:p>
          <a:p>
            <a:pPr lvl="1">
              <a:lnSpc>
                <a:spcPct val="90000"/>
              </a:lnSpc>
            </a:pPr>
            <a:r>
              <a:rPr lang="en-US" sz="2400"/>
              <a:t>As the object distance decreases, the virtual image increases in size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cstate="print"/>
          <a:srcRect/>
          <a:stretch>
            <a:fillRect/>
          </a:stretch>
        </p:blipFill>
        <p:spPr bwMode="auto">
          <a:xfrm>
            <a:off x="1509713" y="1566863"/>
            <a:ext cx="6124575" cy="372427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2681288" y="1995488"/>
            <a:ext cx="3781425" cy="28670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76</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223.15.15</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does our brain think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Somewhere behind the lens off to the left</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9</a:t>
            </a:fld>
            <a:endParaRPr lang="en-US"/>
          </a:p>
        </p:txBody>
      </p:sp>
      <p:sp>
        <p:nvSpPr>
          <p:cNvPr id="181251"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223.16.1</a:t>
            </a:r>
          </a:p>
        </p:txBody>
      </p:sp>
      <p:sp>
        <p:nvSpPr>
          <p:cNvPr id="181252" name="Text Box 3"/>
          <p:cNvSpPr txBox="1">
            <a:spLocks noChangeArrowheads="1"/>
          </p:cNvSpPr>
          <p:nvPr/>
        </p:nvSpPr>
        <p:spPr bwMode="auto">
          <a:xfrm>
            <a:off x="762000" y="1295400"/>
            <a:ext cx="7620000" cy="2677656"/>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What is the focal length of a pane of window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zero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infinity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the thickness of the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impossible to determine</a:t>
            </a:r>
          </a:p>
        </p:txBody>
      </p:sp>
      <p:sp>
        <p:nvSpPr>
          <p:cNvPr id="181253"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1977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2301</Words>
  <Application>Microsoft Office PowerPoint</Application>
  <PresentationFormat>On-screen Show (4:3)</PresentationFormat>
  <Paragraphs>464</Paragraphs>
  <Slides>76</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83" baseType="lpstr">
      <vt:lpstr>Arial</vt:lpstr>
      <vt:lpstr>Calibri</vt:lpstr>
      <vt:lpstr>OpenSymbol</vt:lpstr>
      <vt:lpstr>Symbol</vt:lpstr>
      <vt:lpstr>Times New Roman</vt:lpstr>
      <vt:lpstr>Office Theme</vt:lpstr>
      <vt:lpstr>Equation</vt:lpstr>
      <vt:lpstr>Question 223.15.9</vt:lpstr>
      <vt:lpstr>Question 223.15.10</vt:lpstr>
      <vt:lpstr>Question 223.15.11</vt:lpstr>
      <vt:lpstr>Question 223.15.12</vt:lpstr>
      <vt:lpstr>Question 223.15.13</vt:lpstr>
      <vt:lpstr>Question 223.15.13</vt:lpstr>
      <vt:lpstr>Question 223.15.14</vt:lpstr>
      <vt:lpstr>Question 223.15.15</vt:lpstr>
      <vt:lpstr>PowerPoint Presentation</vt:lpstr>
      <vt:lpstr>PowerPoint Presentation</vt:lpstr>
      <vt:lpstr>PowerPoint Presentation</vt:lpstr>
      <vt:lpstr>Sign Convention</vt:lpstr>
      <vt:lpstr>PowerPoint Presentation</vt:lpstr>
      <vt:lpstr>PowerPoint Presentation</vt:lpstr>
      <vt:lpstr>PowerPoint Presentation</vt:lpstr>
      <vt:lpstr>PowerPoint Presentation</vt:lpstr>
      <vt:lpstr>PowerPoint Presentation</vt:lpstr>
      <vt:lpstr>PowerPoint Presentation</vt:lpstr>
      <vt:lpstr>Derivation of the Lens Equ.</vt:lpstr>
      <vt:lpstr>PowerPoint Presentation</vt:lpstr>
      <vt:lpstr>PowerPoint Presentation</vt:lpstr>
      <vt:lpstr>Derivation of the Lens Equ.</vt:lpstr>
      <vt:lpstr>Derivation of the Lens Equ.</vt:lpstr>
      <vt:lpstr>Derivation of the Lens Equ.</vt:lpstr>
      <vt:lpstr>Derivation of the Lens Equ.</vt:lpstr>
      <vt:lpstr>Derivation of the Lens Equ.</vt:lpstr>
      <vt:lpstr>PowerPoint Presentation</vt:lpstr>
      <vt:lpstr>PowerPoint Presentation</vt:lpstr>
      <vt:lpstr>PowerPoint Presentation</vt:lpstr>
      <vt:lpstr>Derivation of the Lens Equ.</vt:lpstr>
      <vt:lpstr>PowerPoint Presentation</vt:lpstr>
      <vt:lpstr>Question 223.16.8</vt:lpstr>
      <vt:lpstr>Question 223.16.9</vt:lpstr>
      <vt:lpstr>Flat Mirrors</vt:lpstr>
      <vt:lpstr>Flat Mirrors</vt:lpstr>
      <vt:lpstr>Question 223.16.10</vt:lpstr>
      <vt:lpstr>Images Formed by Flat Mirrors, 4</vt:lpstr>
      <vt:lpstr>Lateral Magnification</vt:lpstr>
      <vt:lpstr>Lateral Magnification of a Flat Mirror</vt:lpstr>
      <vt:lpstr>Reversals in a Flat Mirror</vt:lpstr>
      <vt:lpstr>Question 223.16.11</vt:lpstr>
      <vt:lpstr>PowerPoint Presentation</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Question 223.16.12</vt:lpstr>
      <vt:lpstr>PowerPoint Presentation</vt:lpstr>
      <vt:lpstr>PowerPoint Presentation</vt:lpstr>
      <vt:lpstr>Question 223.26.4.6</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23</cp:revision>
  <dcterms:created xsi:type="dcterms:W3CDTF">2011-10-04T18:24:10Z</dcterms:created>
  <dcterms:modified xsi:type="dcterms:W3CDTF">2023-10-05T23:26:23Z</dcterms:modified>
</cp:coreProperties>
</file>