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921" r:id="rId2"/>
    <p:sldId id="922" r:id="rId3"/>
    <p:sldId id="923" r:id="rId4"/>
    <p:sldId id="924" r:id="rId5"/>
    <p:sldId id="257" r:id="rId6"/>
    <p:sldId id="1185" r:id="rId7"/>
    <p:sldId id="258" r:id="rId8"/>
    <p:sldId id="925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933" r:id="rId17"/>
    <p:sldId id="934" r:id="rId18"/>
    <p:sldId id="935" r:id="rId19"/>
    <p:sldId id="936" r:id="rId20"/>
    <p:sldId id="937" r:id="rId21"/>
    <p:sldId id="938" r:id="rId22"/>
    <p:sldId id="939" r:id="rId23"/>
    <p:sldId id="940" r:id="rId24"/>
    <p:sldId id="1184" r:id="rId25"/>
    <p:sldId id="941" r:id="rId26"/>
    <p:sldId id="942" r:id="rId27"/>
    <p:sldId id="943" r:id="rId28"/>
    <p:sldId id="944" r:id="rId29"/>
    <p:sldId id="945" r:id="rId30"/>
    <p:sldId id="946" r:id="rId31"/>
    <p:sldId id="947" r:id="rId32"/>
    <p:sldId id="948" r:id="rId33"/>
    <p:sldId id="949" r:id="rId34"/>
    <p:sldId id="950" r:id="rId35"/>
    <p:sldId id="951" r:id="rId36"/>
    <p:sldId id="952" r:id="rId37"/>
    <p:sldId id="259" r:id="rId38"/>
    <p:sldId id="260" r:id="rId39"/>
    <p:sldId id="261" r:id="rId40"/>
    <p:sldId id="1182" r:id="rId41"/>
    <p:sldId id="118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0E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41C07-2E19-4C06-9B4B-44D48072EBCF}" v="9" dt="2024-03-26T20:34:3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9B8F0E0-9AC4-4727-9B6E-B56D940026FE}"/>
    <pc:docChg chg="custSel addSld delSld modSld sldOrd">
      <pc:chgData name="Lines, Todd" userId="afaf7c3a-e8aa-4568-882a-02ad8f9e19b0" providerId="ADAL" clId="{79B8F0E0-9AC4-4727-9B6E-B56D940026FE}" dt="2023-11-28T00:24:18.962" v="126" actId="313"/>
      <pc:docMkLst>
        <pc:docMk/>
      </pc:docMkLst>
      <pc:sldChg chg="add">
        <pc:chgData name="Lines, Todd" userId="afaf7c3a-e8aa-4568-882a-02ad8f9e19b0" providerId="ADAL" clId="{79B8F0E0-9AC4-4727-9B6E-B56D940026FE}" dt="2023-11-28T00:17:59.960" v="3"/>
        <pc:sldMkLst>
          <pc:docMk/>
          <pc:sldMk cId="0" sldId="921"/>
        </pc:sldMkLst>
      </pc:sldChg>
      <pc:sldChg chg="add">
        <pc:chgData name="Lines, Todd" userId="afaf7c3a-e8aa-4568-882a-02ad8f9e19b0" providerId="ADAL" clId="{79B8F0E0-9AC4-4727-9B6E-B56D940026FE}" dt="2023-11-28T00:17:59.960" v="3"/>
        <pc:sldMkLst>
          <pc:docMk/>
          <pc:sldMk cId="0" sldId="922"/>
        </pc:sldMkLst>
      </pc:sldChg>
      <pc:sldChg chg="modSp add mod ord">
        <pc:chgData name="Lines, Todd" userId="afaf7c3a-e8aa-4568-882a-02ad8f9e19b0" providerId="ADAL" clId="{79B8F0E0-9AC4-4727-9B6E-B56D940026FE}" dt="2023-11-28T00:24:15.990" v="123" actId="313"/>
        <pc:sldMkLst>
          <pc:docMk/>
          <pc:sldMk cId="0" sldId="923"/>
        </pc:sldMkLst>
        <pc:spChg chg="mod">
          <ac:chgData name="Lines, Todd" userId="afaf7c3a-e8aa-4568-882a-02ad8f9e19b0" providerId="ADAL" clId="{79B8F0E0-9AC4-4727-9B6E-B56D940026FE}" dt="2023-11-28T00:24:15.990" v="123" actId="313"/>
          <ac:spMkLst>
            <pc:docMk/>
            <pc:sldMk cId="0" sldId="923"/>
            <ac:spMk id="1810437" creationId="{00000000-0000-0000-0000-000000000000}"/>
          </ac:spMkLst>
        </pc:spChg>
      </pc:sldChg>
      <pc:sldChg chg="modSp add mod ord">
        <pc:chgData name="Lines, Todd" userId="afaf7c3a-e8aa-4568-882a-02ad8f9e19b0" providerId="ADAL" clId="{79B8F0E0-9AC4-4727-9B6E-B56D940026FE}" dt="2023-11-28T00:24:17.140" v="124" actId="313"/>
        <pc:sldMkLst>
          <pc:docMk/>
          <pc:sldMk cId="0" sldId="924"/>
        </pc:sldMkLst>
        <pc:spChg chg="mod">
          <ac:chgData name="Lines, Todd" userId="afaf7c3a-e8aa-4568-882a-02ad8f9e19b0" providerId="ADAL" clId="{79B8F0E0-9AC4-4727-9B6E-B56D940026FE}" dt="2023-11-28T00:24:17.140" v="124" actId="313"/>
          <ac:spMkLst>
            <pc:docMk/>
            <pc:sldMk cId="0" sldId="924"/>
            <ac:spMk id="181248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4268906658" sldId="925"/>
        </pc:sldMkLst>
        <pc:spChg chg="mod">
          <ac:chgData name="Lines, Todd" userId="afaf7c3a-e8aa-4568-882a-02ad8f9e19b0" providerId="ADAL" clId="{79B8F0E0-9AC4-4727-9B6E-B56D940026FE}" dt="2023-11-28T00:24:18.102" v="125" actId="313"/>
          <ac:spMkLst>
            <pc:docMk/>
            <pc:sldMk cId="4268906658" sldId="925"/>
            <ac:spMk id="1814531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868386442" sldId="926"/>
        </pc:sldMkLst>
        <pc:spChg chg="mod">
          <ac:chgData name="Lines, Todd" userId="afaf7c3a-e8aa-4568-882a-02ad8f9e19b0" providerId="ADAL" clId="{79B8F0E0-9AC4-4727-9B6E-B56D940026FE}" dt="2023-11-28T00:24:18.962" v="126" actId="313"/>
          <ac:spMkLst>
            <pc:docMk/>
            <pc:sldMk cId="868386442" sldId="926"/>
            <ac:spMk id="1816580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2185764269" sldId="927"/>
        </pc:sldMkLst>
        <pc:spChg chg="mod">
          <ac:chgData name="Lines, Todd" userId="afaf7c3a-e8aa-4568-882a-02ad8f9e19b0" providerId="ADAL" clId="{79B8F0E0-9AC4-4727-9B6E-B56D940026FE}" dt="2023-11-28T00:23:16.752" v="87" actId="313"/>
          <ac:spMkLst>
            <pc:docMk/>
            <pc:sldMk cId="2185764269" sldId="927"/>
            <ac:spMk id="181862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1283231364" sldId="928"/>
        </pc:sldMkLst>
        <pc:spChg chg="mod">
          <ac:chgData name="Lines, Todd" userId="afaf7c3a-e8aa-4568-882a-02ad8f9e19b0" providerId="ADAL" clId="{79B8F0E0-9AC4-4727-9B6E-B56D940026FE}" dt="2023-11-28T00:23:17.370" v="88" actId="313"/>
          <ac:spMkLst>
            <pc:docMk/>
            <pc:sldMk cId="1283231364" sldId="928"/>
            <ac:spMk id="1820677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18.025" v="89" actId="313"/>
        <pc:sldMkLst>
          <pc:docMk/>
          <pc:sldMk cId="3729140334" sldId="929"/>
        </pc:sldMkLst>
        <pc:spChg chg="mod">
          <ac:chgData name="Lines, Todd" userId="afaf7c3a-e8aa-4568-882a-02ad8f9e19b0" providerId="ADAL" clId="{79B8F0E0-9AC4-4727-9B6E-B56D940026FE}" dt="2023-11-28T00:23:18.025" v="89" actId="313"/>
          <ac:spMkLst>
            <pc:docMk/>
            <pc:sldMk cId="3729140334" sldId="929"/>
            <ac:spMk id="1822725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18.643" v="90" actId="313"/>
        <pc:sldMkLst>
          <pc:docMk/>
          <pc:sldMk cId="599451283" sldId="930"/>
        </pc:sldMkLst>
        <pc:spChg chg="mod">
          <ac:chgData name="Lines, Todd" userId="afaf7c3a-e8aa-4568-882a-02ad8f9e19b0" providerId="ADAL" clId="{79B8F0E0-9AC4-4727-9B6E-B56D940026FE}" dt="2023-11-28T00:23:18.643" v="90" actId="313"/>
          <ac:spMkLst>
            <pc:docMk/>
            <pc:sldMk cId="599451283" sldId="930"/>
            <ac:spMk id="1824776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19.231" v="91" actId="313"/>
        <pc:sldMkLst>
          <pc:docMk/>
          <pc:sldMk cId="2131632869" sldId="931"/>
        </pc:sldMkLst>
        <pc:spChg chg="mod">
          <ac:chgData name="Lines, Todd" userId="afaf7c3a-e8aa-4568-882a-02ad8f9e19b0" providerId="ADAL" clId="{79B8F0E0-9AC4-4727-9B6E-B56D940026FE}" dt="2023-11-28T00:23:19.231" v="91" actId="313"/>
          <ac:spMkLst>
            <pc:docMk/>
            <pc:sldMk cId="2131632869" sldId="931"/>
            <ac:spMk id="1826824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1859705190" sldId="932"/>
        </pc:sldMkLst>
        <pc:spChg chg="mod">
          <ac:chgData name="Lines, Todd" userId="afaf7c3a-e8aa-4568-882a-02ad8f9e19b0" providerId="ADAL" clId="{79B8F0E0-9AC4-4727-9B6E-B56D940026FE}" dt="2023-11-28T00:23:19.818" v="92" actId="313"/>
          <ac:spMkLst>
            <pc:docMk/>
            <pc:sldMk cId="1859705190" sldId="932"/>
            <ac:spMk id="182887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648409176" sldId="933"/>
        </pc:sldMkLst>
        <pc:spChg chg="mod">
          <ac:chgData name="Lines, Todd" userId="afaf7c3a-e8aa-4568-882a-02ad8f9e19b0" providerId="ADAL" clId="{79B8F0E0-9AC4-4727-9B6E-B56D940026FE}" dt="2023-11-28T00:23:20.400" v="93" actId="313"/>
          <ac:spMkLst>
            <pc:docMk/>
            <pc:sldMk cId="648409176" sldId="933"/>
            <ac:spMk id="183091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2092908694" sldId="934"/>
        </pc:sldMkLst>
        <pc:spChg chg="mod">
          <ac:chgData name="Lines, Todd" userId="afaf7c3a-e8aa-4568-882a-02ad8f9e19b0" providerId="ADAL" clId="{79B8F0E0-9AC4-4727-9B6E-B56D940026FE}" dt="2023-11-28T00:23:21.040" v="94" actId="313"/>
          <ac:spMkLst>
            <pc:docMk/>
            <pc:sldMk cId="2092908694" sldId="934"/>
            <ac:spMk id="1832963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21.773" v="95" actId="313"/>
        <pc:sldMkLst>
          <pc:docMk/>
          <pc:sldMk cId="1847604033" sldId="935"/>
        </pc:sldMkLst>
        <pc:spChg chg="mod">
          <ac:chgData name="Lines, Todd" userId="afaf7c3a-e8aa-4568-882a-02ad8f9e19b0" providerId="ADAL" clId="{79B8F0E0-9AC4-4727-9B6E-B56D940026FE}" dt="2023-11-28T00:23:21.773" v="95" actId="313"/>
          <ac:spMkLst>
            <pc:docMk/>
            <pc:sldMk cId="1847604033" sldId="935"/>
            <ac:spMk id="1835011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766180505" sldId="936"/>
        </pc:sldMkLst>
        <pc:spChg chg="mod">
          <ac:chgData name="Lines, Todd" userId="afaf7c3a-e8aa-4568-882a-02ad8f9e19b0" providerId="ADAL" clId="{79B8F0E0-9AC4-4727-9B6E-B56D940026FE}" dt="2023-11-28T00:23:22.444" v="96" actId="313"/>
          <ac:spMkLst>
            <pc:docMk/>
            <pc:sldMk cId="766180505" sldId="936"/>
            <ac:spMk id="1837059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23.047" v="97" actId="313"/>
        <pc:sldMkLst>
          <pc:docMk/>
          <pc:sldMk cId="1049882627" sldId="937"/>
        </pc:sldMkLst>
        <pc:spChg chg="mod">
          <ac:chgData name="Lines, Todd" userId="afaf7c3a-e8aa-4568-882a-02ad8f9e19b0" providerId="ADAL" clId="{79B8F0E0-9AC4-4727-9B6E-B56D940026FE}" dt="2023-11-28T00:23:23.047" v="97" actId="313"/>
          <ac:spMkLst>
            <pc:docMk/>
            <pc:sldMk cId="1049882627" sldId="937"/>
            <ac:spMk id="1839108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23.670" v="98" actId="313"/>
        <pc:sldMkLst>
          <pc:docMk/>
          <pc:sldMk cId="1426238410" sldId="938"/>
        </pc:sldMkLst>
        <pc:spChg chg="mod">
          <ac:chgData name="Lines, Todd" userId="afaf7c3a-e8aa-4568-882a-02ad8f9e19b0" providerId="ADAL" clId="{79B8F0E0-9AC4-4727-9B6E-B56D940026FE}" dt="2023-11-28T00:23:23.670" v="98" actId="313"/>
          <ac:spMkLst>
            <pc:docMk/>
            <pc:sldMk cId="1426238410" sldId="938"/>
            <ac:spMk id="1841159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24.330" v="99" actId="313"/>
        <pc:sldMkLst>
          <pc:docMk/>
          <pc:sldMk cId="1804086101" sldId="939"/>
        </pc:sldMkLst>
        <pc:spChg chg="mod">
          <ac:chgData name="Lines, Todd" userId="afaf7c3a-e8aa-4568-882a-02ad8f9e19b0" providerId="ADAL" clId="{79B8F0E0-9AC4-4727-9B6E-B56D940026FE}" dt="2023-11-28T00:23:24.330" v="99" actId="313"/>
          <ac:spMkLst>
            <pc:docMk/>
            <pc:sldMk cId="1804086101" sldId="939"/>
            <ac:spMk id="1843204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24.911" v="100" actId="313"/>
        <pc:sldMkLst>
          <pc:docMk/>
          <pc:sldMk cId="482829963" sldId="940"/>
        </pc:sldMkLst>
        <pc:spChg chg="mod">
          <ac:chgData name="Lines, Todd" userId="afaf7c3a-e8aa-4568-882a-02ad8f9e19b0" providerId="ADAL" clId="{79B8F0E0-9AC4-4727-9B6E-B56D940026FE}" dt="2023-11-28T00:23:24.911" v="100" actId="313"/>
          <ac:spMkLst>
            <pc:docMk/>
            <pc:sldMk cId="482829963" sldId="940"/>
            <ac:spMk id="1845255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57.345" v="117" actId="313"/>
        <pc:sldMkLst>
          <pc:docMk/>
          <pc:sldMk cId="328070219" sldId="941"/>
        </pc:sldMkLst>
        <pc:spChg chg="mod">
          <ac:chgData name="Lines, Todd" userId="afaf7c3a-e8aa-4568-882a-02ad8f9e19b0" providerId="ADAL" clId="{79B8F0E0-9AC4-4727-9B6E-B56D940026FE}" dt="2023-11-28T00:23:57.345" v="117" actId="313"/>
          <ac:spMkLst>
            <pc:docMk/>
            <pc:sldMk cId="328070219" sldId="941"/>
            <ac:spMk id="1847322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809872196" sldId="942"/>
        </pc:sldMkLst>
        <pc:spChg chg="mod">
          <ac:chgData name="Lines, Todd" userId="afaf7c3a-e8aa-4568-882a-02ad8f9e19b0" providerId="ADAL" clId="{79B8F0E0-9AC4-4727-9B6E-B56D940026FE}" dt="2023-11-28T00:23:58.148" v="118" actId="313"/>
          <ac:spMkLst>
            <pc:docMk/>
            <pc:sldMk cId="809872196" sldId="942"/>
            <ac:spMk id="1849376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58.898" v="119" actId="313"/>
        <pc:sldMkLst>
          <pc:docMk/>
          <pc:sldMk cId="1686409954" sldId="943"/>
        </pc:sldMkLst>
        <pc:spChg chg="mod">
          <ac:chgData name="Lines, Todd" userId="afaf7c3a-e8aa-4568-882a-02ad8f9e19b0" providerId="ADAL" clId="{79B8F0E0-9AC4-4727-9B6E-B56D940026FE}" dt="2023-11-28T00:23:58.898" v="119" actId="313"/>
          <ac:spMkLst>
            <pc:docMk/>
            <pc:sldMk cId="1686409954" sldId="943"/>
            <ac:spMk id="1851418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59.570" v="120" actId="313"/>
        <pc:sldMkLst>
          <pc:docMk/>
          <pc:sldMk cId="2529276709" sldId="944"/>
        </pc:sldMkLst>
        <pc:spChg chg="mod">
          <ac:chgData name="Lines, Todd" userId="afaf7c3a-e8aa-4568-882a-02ad8f9e19b0" providerId="ADAL" clId="{79B8F0E0-9AC4-4727-9B6E-B56D940026FE}" dt="2023-11-28T00:23:59.570" v="120" actId="313"/>
          <ac:spMkLst>
            <pc:docMk/>
            <pc:sldMk cId="2529276709" sldId="944"/>
            <ac:spMk id="1853472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28.173" v="105" actId="313"/>
        <pc:sldMkLst>
          <pc:docMk/>
          <pc:sldMk cId="2876755908" sldId="945"/>
        </pc:sldMkLst>
        <pc:spChg chg="mod">
          <ac:chgData name="Lines, Todd" userId="afaf7c3a-e8aa-4568-882a-02ad8f9e19b0" providerId="ADAL" clId="{79B8F0E0-9AC4-4727-9B6E-B56D940026FE}" dt="2023-11-28T00:23:28.173" v="105" actId="313"/>
          <ac:spMkLst>
            <pc:docMk/>
            <pc:sldMk cId="2876755908" sldId="945"/>
            <ac:spMk id="1855511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2758201816" sldId="946"/>
        </pc:sldMkLst>
        <pc:spChg chg="mod">
          <ac:chgData name="Lines, Todd" userId="afaf7c3a-e8aa-4568-882a-02ad8f9e19b0" providerId="ADAL" clId="{79B8F0E0-9AC4-4727-9B6E-B56D940026FE}" dt="2023-11-28T00:23:28.727" v="106" actId="313"/>
          <ac:spMkLst>
            <pc:docMk/>
            <pc:sldMk cId="2758201816" sldId="946"/>
            <ac:spMk id="1857562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2194999612" sldId="947"/>
        </pc:sldMkLst>
        <pc:spChg chg="mod">
          <ac:chgData name="Lines, Todd" userId="afaf7c3a-e8aa-4568-882a-02ad8f9e19b0" providerId="ADAL" clId="{79B8F0E0-9AC4-4727-9B6E-B56D940026FE}" dt="2023-11-28T00:24:02.758" v="121" actId="313"/>
          <ac:spMkLst>
            <pc:docMk/>
            <pc:sldMk cId="2194999612" sldId="947"/>
            <ac:spMk id="1859587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621719475" sldId="948"/>
        </pc:sldMkLst>
        <pc:spChg chg="mod">
          <ac:chgData name="Lines, Todd" userId="afaf7c3a-e8aa-4568-882a-02ad8f9e19b0" providerId="ADAL" clId="{79B8F0E0-9AC4-4727-9B6E-B56D940026FE}" dt="2023-11-28T00:24:03.345" v="122" actId="313"/>
          <ac:spMkLst>
            <pc:docMk/>
            <pc:sldMk cId="621719475" sldId="948"/>
            <ac:spMk id="1861635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30.616" v="109" actId="313"/>
        <pc:sldMkLst>
          <pc:docMk/>
          <pc:sldMk cId="3427082438" sldId="949"/>
        </pc:sldMkLst>
        <pc:spChg chg="mod">
          <ac:chgData name="Lines, Todd" userId="afaf7c3a-e8aa-4568-882a-02ad8f9e19b0" providerId="ADAL" clId="{79B8F0E0-9AC4-4727-9B6E-B56D940026FE}" dt="2023-11-28T00:23:30.616" v="109" actId="313"/>
          <ac:spMkLst>
            <pc:docMk/>
            <pc:sldMk cId="3427082438" sldId="949"/>
            <ac:spMk id="1863697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3758514544" sldId="950"/>
        </pc:sldMkLst>
        <pc:spChg chg="mod">
          <ac:chgData name="Lines, Todd" userId="afaf7c3a-e8aa-4568-882a-02ad8f9e19b0" providerId="ADAL" clId="{79B8F0E0-9AC4-4727-9B6E-B56D940026FE}" dt="2023-11-28T00:23:31.117" v="110" actId="313"/>
          <ac:spMkLst>
            <pc:docMk/>
            <pc:sldMk cId="3758514544" sldId="950"/>
            <ac:spMk id="186577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545987028" sldId="951"/>
        </pc:sldMkLst>
        <pc:spChg chg="mod">
          <ac:chgData name="Lines, Todd" userId="afaf7c3a-e8aa-4568-882a-02ad8f9e19b0" providerId="ADAL" clId="{79B8F0E0-9AC4-4727-9B6E-B56D940026FE}" dt="2023-11-28T00:23:31.756" v="111" actId="313"/>
          <ac:spMkLst>
            <pc:docMk/>
            <pc:sldMk cId="545987028" sldId="951"/>
            <ac:spMk id="1867780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1604357401" sldId="952"/>
        </pc:sldMkLst>
        <pc:spChg chg="mod">
          <ac:chgData name="Lines, Todd" userId="afaf7c3a-e8aa-4568-882a-02ad8f9e19b0" providerId="ADAL" clId="{79B8F0E0-9AC4-4727-9B6E-B56D940026FE}" dt="2023-11-28T00:23:32.336" v="112" actId="313"/>
          <ac:spMkLst>
            <pc:docMk/>
            <pc:sldMk cId="1604357401" sldId="952"/>
            <ac:spMk id="1869872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12.679" v="81" actId="313"/>
        <pc:sldMkLst>
          <pc:docMk/>
          <pc:sldMk cId="0" sldId="1182"/>
        </pc:sldMkLst>
        <pc:spChg chg="mod">
          <ac:chgData name="Lines, Todd" userId="afaf7c3a-e8aa-4568-882a-02ad8f9e19b0" providerId="ADAL" clId="{79B8F0E0-9AC4-4727-9B6E-B56D940026FE}" dt="2023-11-28T00:23:12.679" v="81" actId="313"/>
          <ac:spMkLst>
            <pc:docMk/>
            <pc:sldMk cId="0" sldId="1182"/>
            <ac:spMk id="1835011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13.390" v="82" actId="313"/>
        <pc:sldMkLst>
          <pc:docMk/>
          <pc:sldMk cId="0" sldId="1183"/>
        </pc:sldMkLst>
        <pc:spChg chg="mod">
          <ac:chgData name="Lines, Todd" userId="afaf7c3a-e8aa-4568-882a-02ad8f9e19b0" providerId="ADAL" clId="{79B8F0E0-9AC4-4727-9B6E-B56D940026FE}" dt="2023-11-28T00:23:13.390" v="82" actId="313"/>
          <ac:spMkLst>
            <pc:docMk/>
            <pc:sldMk cId="0" sldId="1183"/>
            <ac:spMk id="1835011" creationId="{00000000-0000-0000-0000-000000000000}"/>
          </ac:spMkLst>
        </pc:spChg>
      </pc:sldChg>
      <pc:sldChg chg="add">
        <pc:chgData name="Lines, Todd" userId="afaf7c3a-e8aa-4568-882a-02ad8f9e19b0" providerId="ADAL" clId="{79B8F0E0-9AC4-4727-9B6E-B56D940026FE}" dt="2023-11-28T00:19:54.491" v="6"/>
        <pc:sldMkLst>
          <pc:docMk/>
          <pc:sldMk cId="437039293" sldId="1184"/>
        </pc:sldMkLst>
      </pc:sldChg>
    </pc:docChg>
  </pc:docChgLst>
  <pc:docChgLst>
    <pc:chgData name="Lines, Todd" userId="afaf7c3a-e8aa-4568-882a-02ad8f9e19b0" providerId="ADAL" clId="{2CC41C07-2E19-4C06-9B4B-44D48072EBCF}"/>
    <pc:docChg chg="custSel addSld modSld">
      <pc:chgData name="Lines, Todd" userId="afaf7c3a-e8aa-4568-882a-02ad8f9e19b0" providerId="ADAL" clId="{2CC41C07-2E19-4C06-9B4B-44D48072EBCF}" dt="2024-04-08T20:43:10.507" v="85" actId="1076"/>
      <pc:docMkLst>
        <pc:docMk/>
      </pc:docMkLst>
      <pc:sldChg chg="modSp mod">
        <pc:chgData name="Lines, Todd" userId="afaf7c3a-e8aa-4568-882a-02ad8f9e19b0" providerId="ADAL" clId="{2CC41C07-2E19-4C06-9B4B-44D48072EBCF}" dt="2024-04-08T20:43:10.507" v="85" actId="1076"/>
        <pc:sldMkLst>
          <pc:docMk/>
          <pc:sldMk cId="648409176" sldId="933"/>
        </pc:sldMkLst>
        <pc:spChg chg="mod">
          <ac:chgData name="Lines, Todd" userId="afaf7c3a-e8aa-4568-882a-02ad8f9e19b0" providerId="ADAL" clId="{2CC41C07-2E19-4C06-9B4B-44D48072EBCF}" dt="2024-04-08T20:43:10.507" v="85" actId="1076"/>
          <ac:spMkLst>
            <pc:docMk/>
            <pc:sldMk cId="648409176" sldId="933"/>
            <ac:spMk id="1830916" creationId="{00000000-0000-0000-0000-000000000000}"/>
          </ac:spMkLst>
        </pc:spChg>
      </pc:sldChg>
      <pc:sldChg chg="addSp delSp modSp add mod">
        <pc:chgData name="Lines, Todd" userId="afaf7c3a-e8aa-4568-882a-02ad8f9e19b0" providerId="ADAL" clId="{2CC41C07-2E19-4C06-9B4B-44D48072EBCF}" dt="2024-03-26T20:34:37.877" v="84" actId="21"/>
        <pc:sldMkLst>
          <pc:docMk/>
          <pc:sldMk cId="884953623" sldId="1185"/>
        </pc:sldMkLst>
        <pc:spChg chg="add mod">
          <ac:chgData name="Lines, Todd" userId="afaf7c3a-e8aa-4568-882a-02ad8f9e19b0" providerId="ADAL" clId="{2CC41C07-2E19-4C06-9B4B-44D48072EBCF}" dt="2024-03-26T20:29:51.517" v="4" actId="2085"/>
          <ac:spMkLst>
            <pc:docMk/>
            <pc:sldMk cId="884953623" sldId="1185"/>
            <ac:spMk id="2" creationId="{5A3BA8D1-D057-5685-F6C5-53D8F896446A}"/>
          </ac:spMkLst>
        </pc:spChg>
        <pc:spChg chg="add mod">
          <ac:chgData name="Lines, Todd" userId="afaf7c3a-e8aa-4568-882a-02ad8f9e19b0" providerId="ADAL" clId="{2CC41C07-2E19-4C06-9B4B-44D48072EBCF}" dt="2024-03-26T20:30:18.897" v="13" actId="14100"/>
          <ac:spMkLst>
            <pc:docMk/>
            <pc:sldMk cId="884953623" sldId="1185"/>
            <ac:spMk id="3" creationId="{21CB0E37-D5B1-012B-81F0-A7BAF5EC4873}"/>
          </ac:spMkLst>
        </pc:spChg>
        <pc:spChg chg="add mod">
          <ac:chgData name="Lines, Todd" userId="afaf7c3a-e8aa-4568-882a-02ad8f9e19b0" providerId="ADAL" clId="{2CC41C07-2E19-4C06-9B4B-44D48072EBCF}" dt="2024-03-26T20:31:45.034" v="41" actId="1076"/>
          <ac:spMkLst>
            <pc:docMk/>
            <pc:sldMk cId="884953623" sldId="1185"/>
            <ac:spMk id="17" creationId="{A9475D0B-49B5-CC99-51E4-D4832AC94470}"/>
          </ac:spMkLst>
        </pc:spChg>
        <pc:spChg chg="add mod">
          <ac:chgData name="Lines, Todd" userId="afaf7c3a-e8aa-4568-882a-02ad8f9e19b0" providerId="ADAL" clId="{2CC41C07-2E19-4C06-9B4B-44D48072EBCF}" dt="2024-03-26T20:31:54.539" v="45" actId="14100"/>
          <ac:spMkLst>
            <pc:docMk/>
            <pc:sldMk cId="884953623" sldId="1185"/>
            <ac:spMk id="18" creationId="{1F848B7B-1B20-E957-F7E5-CB1948751201}"/>
          </ac:spMkLst>
        </pc:spChg>
        <pc:spChg chg="add mod">
          <ac:chgData name="Lines, Todd" userId="afaf7c3a-e8aa-4568-882a-02ad8f9e19b0" providerId="ADAL" clId="{2CC41C07-2E19-4C06-9B4B-44D48072EBCF}" dt="2024-03-26T20:32:00.870" v="48" actId="20577"/>
          <ac:spMkLst>
            <pc:docMk/>
            <pc:sldMk cId="884953623" sldId="1185"/>
            <ac:spMk id="19" creationId="{C8D6105A-CDE7-F2A1-996B-29A31E893A60}"/>
          </ac:spMkLst>
        </pc:spChg>
        <pc:spChg chg="add mod">
          <ac:chgData name="Lines, Todd" userId="afaf7c3a-e8aa-4568-882a-02ad8f9e19b0" providerId="ADAL" clId="{2CC41C07-2E19-4C06-9B4B-44D48072EBCF}" dt="2024-03-26T20:33:10.746" v="56" actId="1076"/>
          <ac:spMkLst>
            <pc:docMk/>
            <pc:sldMk cId="884953623" sldId="1185"/>
            <ac:spMk id="20" creationId="{142F174E-1EBC-EDD0-3AF5-2972AFB0DE60}"/>
          </ac:spMkLst>
        </pc:spChg>
        <pc:spChg chg="add mod">
          <ac:chgData name="Lines, Todd" userId="afaf7c3a-e8aa-4568-882a-02ad8f9e19b0" providerId="ADAL" clId="{2CC41C07-2E19-4C06-9B4B-44D48072EBCF}" dt="2024-03-26T20:34:01.827" v="82" actId="947"/>
          <ac:spMkLst>
            <pc:docMk/>
            <pc:sldMk cId="884953623" sldId="1185"/>
            <ac:spMk id="21" creationId="{69BDA122-6173-6AA0-70A8-20509A069D7F}"/>
          </ac:spMkLst>
        </pc:spChg>
        <pc:picChg chg="del mod">
          <ac:chgData name="Lines, Todd" userId="afaf7c3a-e8aa-4568-882a-02ad8f9e19b0" providerId="ADAL" clId="{2CC41C07-2E19-4C06-9B4B-44D48072EBCF}" dt="2024-03-26T20:34:37.877" v="84" actId="21"/>
          <ac:picMkLst>
            <pc:docMk/>
            <pc:sldMk cId="884953623" sldId="1185"/>
            <ac:picMk id="25" creationId="{CE72CA45-75D3-1C40-7ACF-4FB2E1697125}"/>
          </ac:picMkLst>
        </pc:picChg>
        <pc:picChg chg="del">
          <ac:chgData name="Lines, Todd" userId="afaf7c3a-e8aa-4568-882a-02ad8f9e19b0" providerId="ADAL" clId="{2CC41C07-2E19-4C06-9B4B-44D48072EBCF}" dt="2024-03-26T20:33:14.711" v="57" actId="478"/>
          <ac:picMkLst>
            <pc:docMk/>
            <pc:sldMk cId="884953623" sldId="1185"/>
            <ac:picMk id="2051" creationId="{00000000-0000-0000-0000-000000000000}"/>
          </ac:picMkLst>
        </pc:picChg>
        <pc:cxnChg chg="add mod">
          <ac:chgData name="Lines, Todd" userId="afaf7c3a-e8aa-4568-882a-02ad8f9e19b0" providerId="ADAL" clId="{2CC41C07-2E19-4C06-9B4B-44D48072EBCF}" dt="2024-03-26T20:31:29.294" v="29" actId="208"/>
          <ac:cxnSpMkLst>
            <pc:docMk/>
            <pc:sldMk cId="884953623" sldId="1185"/>
            <ac:cxnSpMk id="5" creationId="{71FC8A27-134B-49EC-4B68-CE1CD4351166}"/>
          </ac:cxnSpMkLst>
        </pc:cxnChg>
        <pc:cxnChg chg="add mod">
          <ac:chgData name="Lines, Todd" userId="afaf7c3a-e8aa-4568-882a-02ad8f9e19b0" providerId="ADAL" clId="{2CC41C07-2E19-4C06-9B4B-44D48072EBCF}" dt="2024-03-26T20:31:29.294" v="29" actId="208"/>
          <ac:cxnSpMkLst>
            <pc:docMk/>
            <pc:sldMk cId="884953623" sldId="1185"/>
            <ac:cxnSpMk id="9" creationId="{B69FF1BE-C18E-AE0D-FA4F-ED7C3B49E443}"/>
          </ac:cxnSpMkLst>
        </pc:cxnChg>
        <pc:cxnChg chg="add mod">
          <ac:chgData name="Lines, Todd" userId="afaf7c3a-e8aa-4568-882a-02ad8f9e19b0" providerId="ADAL" clId="{2CC41C07-2E19-4C06-9B4B-44D48072EBCF}" dt="2024-03-26T20:31:29.294" v="29" actId="208"/>
          <ac:cxnSpMkLst>
            <pc:docMk/>
            <pc:sldMk cId="884953623" sldId="1185"/>
            <ac:cxnSpMk id="14" creationId="{D7C414A5-503C-CD12-050D-3F699C91CA9C}"/>
          </ac:cxnSpMkLst>
        </pc:cxnChg>
        <pc:cxnChg chg="add mod">
          <ac:chgData name="Lines, Todd" userId="afaf7c3a-e8aa-4568-882a-02ad8f9e19b0" providerId="ADAL" clId="{2CC41C07-2E19-4C06-9B4B-44D48072EBCF}" dt="2024-03-26T20:33:43.293" v="73" actId="208"/>
          <ac:cxnSpMkLst>
            <pc:docMk/>
            <pc:sldMk cId="884953623" sldId="1185"/>
            <ac:cxnSpMk id="23" creationId="{902C2FE4-1D76-7864-1ED3-C7E0A7D92E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34DB-6607-480E-A586-E3653CA777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36F2-92B8-4F2B-A7F1-EDDBE2F0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9A1F5-9EF1-4FE0-874F-D7CBD7C96460}" type="slidenum">
              <a:rPr lang="en-US"/>
              <a:pPr/>
              <a:t>3</a:t>
            </a:fld>
            <a:endParaRPr lang="en-US"/>
          </a:p>
        </p:txBody>
      </p:sp>
      <p:sp>
        <p:nvSpPr>
          <p:cNvPr id="181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72B8C-726D-4273-B28D-15CD4910E72D}" type="slidenum">
              <a:rPr lang="en-US"/>
              <a:pPr/>
              <a:t>15</a:t>
            </a:fld>
            <a:endParaRPr lang="en-US"/>
          </a:p>
        </p:txBody>
      </p:sp>
      <p:sp>
        <p:nvSpPr>
          <p:cNvPr id="182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C0FA6-6595-4B40-89A3-C7979A9F3A6C}" type="slidenum">
              <a:rPr lang="en-US"/>
              <a:pPr/>
              <a:t>16</a:t>
            </a:fld>
            <a:endParaRPr lang="en-US"/>
          </a:p>
        </p:txBody>
      </p:sp>
      <p:sp>
        <p:nvSpPr>
          <p:cNvPr id="183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63F14-19F9-4BAA-9DA7-86E0AAB85E75}" type="slidenum">
              <a:rPr lang="en-US"/>
              <a:pPr/>
              <a:t>17</a:t>
            </a:fld>
            <a:endParaRPr lang="en-US"/>
          </a:p>
        </p:txBody>
      </p:sp>
      <p:sp>
        <p:nvSpPr>
          <p:cNvPr id="183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18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42278-32A2-40E7-9E58-CE62C25C40E8}" type="slidenum">
              <a:rPr lang="en-US"/>
              <a:pPr/>
              <a:t>19</a:t>
            </a:fld>
            <a:endParaRPr lang="en-US"/>
          </a:p>
        </p:txBody>
      </p:sp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74B84-C84D-4546-834C-A070F5EF0760}" type="slidenum">
              <a:rPr lang="en-US"/>
              <a:pPr/>
              <a:t>20</a:t>
            </a:fld>
            <a:endParaRPr lang="en-US"/>
          </a:p>
        </p:txBody>
      </p:sp>
      <p:sp>
        <p:nvSpPr>
          <p:cNvPr id="184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3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7C75-8BF9-4588-837A-363FBCF288AF}" type="slidenum">
              <a:rPr lang="en-US"/>
              <a:pPr/>
              <a:t>21</a:t>
            </a:fld>
            <a:endParaRPr lang="en-US"/>
          </a:p>
        </p:txBody>
      </p:sp>
      <p:sp>
        <p:nvSpPr>
          <p:cNvPr id="184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0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6C6A1-C49F-461D-BC66-9D336BB8726E}" type="slidenum">
              <a:rPr lang="en-US"/>
              <a:pPr/>
              <a:t>22</a:t>
            </a:fld>
            <a:endParaRPr lang="en-US"/>
          </a:p>
        </p:txBody>
      </p:sp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0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BE0C8-8178-4EF1-AF93-0A3C723F3A6C}" type="slidenum">
              <a:rPr lang="en-US"/>
              <a:pPr/>
              <a:t>23</a:t>
            </a:fld>
            <a:endParaRPr lang="en-US"/>
          </a:p>
        </p:txBody>
      </p:sp>
      <p:sp>
        <p:nvSpPr>
          <p:cNvPr id="184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9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25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CE15C-D526-49E7-B9B9-ACD4337232F6}" type="slidenum">
              <a:rPr lang="en-US"/>
              <a:pPr/>
              <a:t>4</a:t>
            </a:fld>
            <a:endParaRPr lang="en-US"/>
          </a:p>
        </p:txBody>
      </p:sp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26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5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27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5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28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4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29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30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31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6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32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6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33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4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34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35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2B3D3-0726-4A3C-A028-F76029C36345}" type="slidenum">
              <a:rPr lang="en-US"/>
              <a:pPr/>
              <a:t>8</a:t>
            </a:fld>
            <a:endParaRPr lang="en-US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1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36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5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40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41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10FC6-F105-4F17-8C19-18F5ABFEBFEF}" type="slidenum">
              <a:rPr lang="en-US"/>
              <a:pPr/>
              <a:t>9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57AD7-D222-450C-881C-ACD08E2BC324}" type="slidenum">
              <a:rPr lang="en-US"/>
              <a:pPr/>
              <a:t>10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4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59F14-60D1-4A89-AADA-CE0614E854F3}" type="slidenum">
              <a:rPr lang="en-US"/>
              <a:pPr/>
              <a:t>11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3EE5F-A1B1-48A3-B457-D4A2FA261647}" type="slidenum">
              <a:rPr lang="en-US"/>
              <a:pPr/>
              <a:t>12</a:t>
            </a:fld>
            <a:endParaRPr lang="en-US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9538A-02FF-44C5-BFA1-5DD97ED3EAD1}" type="slidenum">
              <a:rPr lang="en-US"/>
              <a:pPr/>
              <a:t>13</a:t>
            </a:fld>
            <a:endParaRPr lang="en-US"/>
          </a:p>
        </p:txBody>
      </p:sp>
      <p:sp>
        <p:nvSpPr>
          <p:cNvPr id="182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143CA-E62D-41E8-98E9-A0A5029806FF}" type="slidenum">
              <a:rPr lang="en-US"/>
              <a:pPr/>
              <a:t>14</a:t>
            </a:fld>
            <a:endParaRPr lang="en-US"/>
          </a:p>
        </p:txBody>
      </p:sp>
      <p:sp>
        <p:nvSpPr>
          <p:cNvPr id="182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0278-80F4-4D7C-AF07-D80DC8C7521E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223.44.1</a:t>
            </a:r>
          </a:p>
        </p:txBody>
      </p:sp>
      <p:sp>
        <p:nvSpPr>
          <p:cNvPr id="242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current?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32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18628" name="Rectangle 4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3388" y="3444875"/>
            <a:ext cx="3648075" cy="2036763"/>
            <a:chOff x="2616" y="2463"/>
            <a:chExt cx="2485" cy="1432"/>
          </a:xfrm>
        </p:grpSpPr>
        <p:pic>
          <p:nvPicPr>
            <p:cNvPr id="1818630" name="Picture 6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18631" name="Oval 7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7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5" name="Oval 3"/>
          <p:cNvSpPr>
            <a:spLocks noChangeArrowheads="1"/>
          </p:cNvSpPr>
          <p:nvPr/>
        </p:nvSpPr>
        <p:spPr bwMode="auto">
          <a:xfrm>
            <a:off x="5292725" y="1439863"/>
            <a:ext cx="3851275" cy="4683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20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0676" name="Rectangle 4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20677" name="Rectangle 5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78438" y="3557588"/>
            <a:ext cx="3648075" cy="2036762"/>
            <a:chOff x="2616" y="2463"/>
            <a:chExt cx="2485" cy="1432"/>
          </a:xfrm>
        </p:grpSpPr>
        <p:pic>
          <p:nvPicPr>
            <p:cNvPr id="1820679" name="Picture 7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20680" name="Oval 8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0681" name="AutoShape 9"/>
          <p:cNvSpPr>
            <a:spLocks noChangeArrowheads="1"/>
          </p:cNvSpPr>
          <p:nvPr/>
        </p:nvSpPr>
        <p:spPr bwMode="auto">
          <a:xfrm>
            <a:off x="0" y="2979738"/>
            <a:ext cx="5029200" cy="30305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0682" name="Rectangle 10"/>
          <p:cNvSpPr>
            <a:spLocks noChangeArrowheads="1"/>
          </p:cNvSpPr>
          <p:nvPr/>
        </p:nvSpPr>
        <p:spPr bwMode="auto">
          <a:xfrm>
            <a:off x="0" y="3003550"/>
            <a:ext cx="50053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magnetic field of the moving bar magnet is pointing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and getting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</a:t>
            </a:r>
            <a:r>
              <a:rPr lang="en-US" sz="2000" b="1">
                <a:solidFill>
                  <a:schemeClr val="bg2"/>
                </a:solidFill>
              </a:rPr>
              <a:t> as the magnet moves closer to the loop.  Thus the induced magnetic field has to point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induced current will give just such an induced magnetic field.</a:t>
            </a:r>
          </a:p>
        </p:txBody>
      </p:sp>
      <p:sp>
        <p:nvSpPr>
          <p:cNvPr id="1820684" name="Text Box 12"/>
          <p:cNvSpPr txBox="1">
            <a:spLocks noChangeArrowheads="1"/>
          </p:cNvSpPr>
          <p:nvPr/>
        </p:nvSpPr>
        <p:spPr bwMode="auto">
          <a:xfrm>
            <a:off x="0" y="62103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magnet is stationary but the loop moves?</a:t>
            </a:r>
          </a:p>
        </p:txBody>
      </p:sp>
    </p:spTree>
    <p:extLst>
      <p:ext uri="{BB962C8B-B14F-4D97-AF65-F5344CB8AC3E}">
        <p14:creationId xmlns:p14="http://schemas.microsoft.com/office/powerpoint/2010/main" val="128323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23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2673350" y="3862388"/>
            <a:ext cx="3711575" cy="2117725"/>
          </a:xfrm>
          <a:prstGeom prst="rect">
            <a:avLst/>
          </a:prstGeom>
          <a:noFill/>
        </p:spPr>
      </p:pic>
      <p:sp>
        <p:nvSpPr>
          <p:cNvPr id="182272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2724" name="Rectangle 4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2725" name="Rectangle 5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37291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AutoShape 2"/>
          <p:cNvSpPr>
            <a:spLocks noChangeArrowheads="1"/>
          </p:cNvSpPr>
          <p:nvPr/>
        </p:nvSpPr>
        <p:spPr bwMode="auto">
          <a:xfrm>
            <a:off x="142875" y="3946525"/>
            <a:ext cx="4881563" cy="2043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4771" name="Rectangle 3"/>
          <p:cNvSpPr>
            <a:spLocks noChangeArrowheads="1"/>
          </p:cNvSpPr>
          <p:nvPr/>
        </p:nvSpPr>
        <p:spPr bwMode="auto">
          <a:xfrm>
            <a:off x="0" y="3962400"/>
            <a:ext cx="48434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the magnet is moving parallel to the loop, there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magnetic flux through the loop</a:t>
            </a:r>
            <a:r>
              <a:rPr lang="en-US" sz="2000" b="1">
                <a:solidFill>
                  <a:schemeClr val="bg2"/>
                </a:solidFill>
              </a:rPr>
              <a:t>.  Thus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is 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24773" name="Oval 5"/>
          <p:cNvSpPr>
            <a:spLocks noChangeArrowheads="1"/>
          </p:cNvSpPr>
          <p:nvPr/>
        </p:nvSpPr>
        <p:spPr bwMode="auto">
          <a:xfrm>
            <a:off x="4819650" y="1911350"/>
            <a:ext cx="368935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24774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5211763" y="3889375"/>
            <a:ext cx="3711575" cy="2117725"/>
          </a:xfrm>
          <a:prstGeom prst="rect">
            <a:avLst/>
          </a:prstGeom>
          <a:noFill/>
        </p:spPr>
      </p:pic>
      <p:sp>
        <p:nvSpPr>
          <p:cNvPr id="182477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4775" name="Rectangle 7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4776" name="Rectangle 8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59945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92450" y="3311525"/>
            <a:ext cx="3268663" cy="2824163"/>
            <a:chOff x="3506" y="2293"/>
            <a:chExt cx="2059" cy="1779"/>
          </a:xfrm>
        </p:grpSpPr>
        <p:sp>
          <p:nvSpPr>
            <p:cNvPr id="1826820" name="Rectangle 4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6821" name="Line 5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6822" name="Rectangle 6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6825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6823" name="Rectangle 7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6824" name="Rectangle 8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21316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AutoShape 2"/>
          <p:cNvSpPr>
            <a:spLocks noChangeArrowheads="1"/>
          </p:cNvSpPr>
          <p:nvPr/>
        </p:nvSpPr>
        <p:spPr bwMode="auto">
          <a:xfrm>
            <a:off x="0" y="3749675"/>
            <a:ext cx="5281613" cy="1865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8867" name="Rectangle 3"/>
          <p:cNvSpPr>
            <a:spLocks noChangeArrowheads="1"/>
          </p:cNvSpPr>
          <p:nvPr/>
        </p:nvSpPr>
        <p:spPr bwMode="auto">
          <a:xfrm>
            <a:off x="0" y="3795713"/>
            <a:ext cx="527208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Since the magnetic field is uniform,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.  Thus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current is induced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28869" name="Oval 5"/>
          <p:cNvSpPr>
            <a:spLocks noChangeArrowheads="1"/>
          </p:cNvSpPr>
          <p:nvPr/>
        </p:nvSpPr>
        <p:spPr bwMode="auto">
          <a:xfrm>
            <a:off x="4730750" y="2030413"/>
            <a:ext cx="3902075" cy="4730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5775" y="3275013"/>
            <a:ext cx="3268663" cy="2824162"/>
            <a:chOff x="3506" y="2293"/>
            <a:chExt cx="2059" cy="1779"/>
          </a:xfrm>
        </p:grpSpPr>
        <p:sp>
          <p:nvSpPr>
            <p:cNvPr id="1828871" name="Rectangle 7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8872" name="Line 8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8873" name="Rectangle 9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8876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8874" name="Rectangle 10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8875" name="Rectangle 11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28877" name="Text Box 13"/>
          <p:cNvSpPr txBox="1">
            <a:spLocks noChangeArrowheads="1"/>
          </p:cNvSpPr>
          <p:nvPr/>
        </p:nvSpPr>
        <p:spPr bwMode="auto">
          <a:xfrm>
            <a:off x="0" y="6283325"/>
            <a:ext cx="755808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loop moves out of the page?</a:t>
            </a:r>
          </a:p>
        </p:txBody>
      </p:sp>
    </p:spTree>
    <p:extLst>
      <p:ext uri="{BB962C8B-B14F-4D97-AF65-F5344CB8AC3E}">
        <p14:creationId xmlns:p14="http://schemas.microsoft.com/office/powerpoint/2010/main" val="185970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5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092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0916" name="Rectangle 4"/>
          <p:cNvSpPr>
            <a:spLocks noGrp="1" noChangeArrowheads="1"/>
          </p:cNvSpPr>
          <p:nvPr>
            <p:ph idx="1"/>
          </p:nvPr>
        </p:nvSpPr>
        <p:spPr>
          <a:xfrm>
            <a:off x="233362" y="721520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1663" y="3573463"/>
            <a:ext cx="2840037" cy="2824162"/>
            <a:chOff x="3326" y="2323"/>
            <a:chExt cx="1789" cy="1779"/>
          </a:xfrm>
        </p:grpSpPr>
        <p:sp>
          <p:nvSpPr>
            <p:cNvPr id="1830918" name="Rectangle 6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0919" name="Line 7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0920" name="Rectangle 8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40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3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2972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2964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sp>
        <p:nvSpPr>
          <p:cNvPr id="1832965" name="AutoShape 5"/>
          <p:cNvSpPr>
            <a:spLocks noChangeArrowheads="1"/>
          </p:cNvSpPr>
          <p:nvPr/>
        </p:nvSpPr>
        <p:spPr bwMode="auto">
          <a:xfrm>
            <a:off x="0" y="3656013"/>
            <a:ext cx="5822950" cy="2549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2966" name="Rectangle 6"/>
          <p:cNvSpPr>
            <a:spLocks noChangeArrowheads="1"/>
          </p:cNvSpPr>
          <p:nvPr/>
        </p:nvSpPr>
        <p:spPr bwMode="auto">
          <a:xfrm>
            <a:off x="0" y="3662363"/>
            <a:ext cx="5692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is disappearing in the loop, so it must be compensated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also into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  <a:endParaRPr lang="en-US" sz="2200" b="1">
              <a:solidFill>
                <a:schemeClr val="bg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03963" y="3508375"/>
            <a:ext cx="2840037" cy="2824163"/>
            <a:chOff x="3326" y="2323"/>
            <a:chExt cx="1789" cy="1779"/>
          </a:xfrm>
        </p:grpSpPr>
        <p:sp>
          <p:nvSpPr>
            <p:cNvPr id="1832968" name="Rectangle 8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2969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2970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2971" name="Oval 11"/>
          <p:cNvSpPr>
            <a:spLocks noChangeArrowheads="1"/>
          </p:cNvSpPr>
          <p:nvPr/>
        </p:nvSpPr>
        <p:spPr bwMode="auto">
          <a:xfrm>
            <a:off x="4786313" y="1160463"/>
            <a:ext cx="2830512" cy="509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2973" name="Text Box 13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when the loop is completely out of the field?</a:t>
            </a:r>
          </a:p>
        </p:txBody>
      </p:sp>
    </p:spTree>
    <p:extLst>
      <p:ext uri="{BB962C8B-B14F-4D97-AF65-F5344CB8AC3E}">
        <p14:creationId xmlns:p14="http://schemas.microsoft.com/office/powerpoint/2010/main" val="20929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4975" y="3116263"/>
            <a:ext cx="3268663" cy="2824162"/>
            <a:chOff x="3551" y="2224"/>
            <a:chExt cx="2059" cy="1779"/>
          </a:xfrm>
        </p:grpSpPr>
        <p:sp>
          <p:nvSpPr>
            <p:cNvPr id="1835014" name="Rectangle 6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5016" name="Rectangle 8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5017" name="Line 9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5018" name="Rectangle 10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0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9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7060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sp>
        <p:nvSpPr>
          <p:cNvPr id="1837061" name="AutoShape 5"/>
          <p:cNvSpPr>
            <a:spLocks noChangeArrowheads="1"/>
          </p:cNvSpPr>
          <p:nvPr/>
        </p:nvSpPr>
        <p:spPr bwMode="auto">
          <a:xfrm>
            <a:off x="268288" y="3076575"/>
            <a:ext cx="4927600" cy="293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7062" name="Rectangle 6"/>
          <p:cNvSpPr>
            <a:spLocks noChangeArrowheads="1"/>
          </p:cNvSpPr>
          <p:nvPr/>
        </p:nvSpPr>
        <p:spPr bwMode="auto">
          <a:xfrm>
            <a:off x="268288" y="3067050"/>
            <a:ext cx="4786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must be countered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out of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counterclockwise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88000" y="3163888"/>
            <a:ext cx="3268663" cy="2824162"/>
            <a:chOff x="3551" y="2224"/>
            <a:chExt cx="2059" cy="1779"/>
          </a:xfrm>
        </p:grpSpPr>
        <p:sp>
          <p:nvSpPr>
            <p:cNvPr id="1837064" name="Rectangle 8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7066" name="Rectangle 10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7067" name="Line 11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7068" name="Rectangle 12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7069" name="Oval 13"/>
          <p:cNvSpPr>
            <a:spLocks noChangeArrowheads="1"/>
          </p:cNvSpPr>
          <p:nvPr/>
        </p:nvSpPr>
        <p:spPr bwMode="auto">
          <a:xfrm>
            <a:off x="4914900" y="1404938"/>
            <a:ext cx="3806825" cy="5222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7070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7071" name="Text Box 15"/>
          <p:cNvSpPr txBox="1">
            <a:spLocks noChangeArrowheads="1"/>
          </p:cNvSpPr>
          <p:nvPr/>
        </p:nvSpPr>
        <p:spPr bwMode="auto">
          <a:xfrm>
            <a:off x="352425" y="6210300"/>
            <a:ext cx="845026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loop stops moving while the field increases?</a:t>
            </a:r>
          </a:p>
        </p:txBody>
      </p:sp>
    </p:spTree>
    <p:extLst>
      <p:ext uri="{BB962C8B-B14F-4D97-AF65-F5344CB8AC3E}">
        <p14:creationId xmlns:p14="http://schemas.microsoft.com/office/powerpoint/2010/main" val="76618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223.44.2</a:t>
            </a:r>
          </a:p>
        </p:txBody>
      </p:sp>
      <p:sp>
        <p:nvSpPr>
          <p:cNvPr id="242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field?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107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2808288" y="3459163"/>
            <a:ext cx="3629025" cy="2433637"/>
          </a:xfrm>
          <a:prstGeom prst="rect">
            <a:avLst/>
          </a:prstGeom>
          <a:noFill/>
        </p:spPr>
      </p:pic>
      <p:sp>
        <p:nvSpPr>
          <p:cNvPr id="1839108" name="Rectangle 4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9110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9109" name="Rectangle 5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</p:spTree>
    <p:extLst>
      <p:ext uri="{BB962C8B-B14F-4D97-AF65-F5344CB8AC3E}">
        <p14:creationId xmlns:p14="http://schemas.microsoft.com/office/powerpoint/2010/main" val="104988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AutoShape 2"/>
          <p:cNvSpPr>
            <a:spLocks noChangeArrowheads="1"/>
          </p:cNvSpPr>
          <p:nvPr/>
        </p:nvSpPr>
        <p:spPr bwMode="auto">
          <a:xfrm>
            <a:off x="0" y="3321050"/>
            <a:ext cx="5381625" cy="277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1155" name="Rectangle 3"/>
          <p:cNvSpPr>
            <a:spLocks noChangeArrowheads="1"/>
          </p:cNvSpPr>
          <p:nvPr/>
        </p:nvSpPr>
        <p:spPr bwMode="auto">
          <a:xfrm>
            <a:off x="0" y="3368675"/>
            <a:ext cx="53800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through the loop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, so the induced B field must try to reinforce it and therefore points in the same direction  </a:t>
            </a:r>
            <a:r>
              <a:rPr lang="en-US" sz="2000" b="1">
                <a:solidFill>
                  <a:schemeClr val="bg2"/>
                </a:solidFill>
                <a:cs typeface="Arial" charset="0"/>
              </a:rPr>
              <a:t>— 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According to the right-hand rule,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will generate a magnetic field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41157" name="Oval 5"/>
          <p:cNvSpPr>
            <a:spLocks noChangeArrowheads="1"/>
          </p:cNvSpPr>
          <p:nvPr/>
        </p:nvSpPr>
        <p:spPr bwMode="auto">
          <a:xfrm>
            <a:off x="5046663" y="1092200"/>
            <a:ext cx="292258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41158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5514975" y="3570288"/>
            <a:ext cx="3629025" cy="2433637"/>
          </a:xfrm>
          <a:prstGeom prst="rect">
            <a:avLst/>
          </a:prstGeom>
          <a:noFill/>
        </p:spPr>
      </p:pic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4116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1160" name="Rectangle 8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  <p:sp>
        <p:nvSpPr>
          <p:cNvPr id="1841162" name="Text Box 10"/>
          <p:cNvSpPr txBox="1">
            <a:spLocks noChangeArrowheads="1"/>
          </p:cNvSpPr>
          <p:nvPr/>
        </p:nvSpPr>
        <p:spPr bwMode="auto">
          <a:xfrm>
            <a:off x="0" y="6283325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field is oriented at 90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°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to its present direction?</a:t>
            </a:r>
          </a:p>
        </p:txBody>
      </p:sp>
    </p:spTree>
    <p:extLst>
      <p:ext uri="{BB962C8B-B14F-4D97-AF65-F5344CB8AC3E}">
        <p14:creationId xmlns:p14="http://schemas.microsoft.com/office/powerpoint/2010/main" val="142623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3204" name="Rectangle 4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3205" name="Picture 5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2921000" y="3671888"/>
            <a:ext cx="3068638" cy="273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40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AutoShape 2"/>
          <p:cNvSpPr>
            <a:spLocks noChangeArrowheads="1"/>
          </p:cNvSpPr>
          <p:nvPr/>
        </p:nvSpPr>
        <p:spPr bwMode="auto">
          <a:xfrm>
            <a:off x="212725" y="3644900"/>
            <a:ext cx="5375275" cy="297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5251" name="Rectangle 3"/>
          <p:cNvSpPr>
            <a:spLocks noChangeArrowheads="1"/>
          </p:cNvSpPr>
          <p:nvPr/>
        </p:nvSpPr>
        <p:spPr bwMode="auto">
          <a:xfrm>
            <a:off x="263525" y="3692525"/>
            <a:ext cx="52355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As the coil is rotated into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field, the magnetic flux through it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increases</a:t>
            </a:r>
            <a:r>
              <a:rPr lang="en-US" sz="2000" b="1">
                <a:solidFill>
                  <a:schemeClr val="bg2"/>
                </a:solidFill>
              </a:rPr>
              <a:t>.  According to Lenz’s Law, the induced B field has to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increase</a:t>
            </a:r>
            <a:r>
              <a:rPr lang="en-US" sz="2000" b="1">
                <a:solidFill>
                  <a:schemeClr val="bg2"/>
                </a:solidFill>
              </a:rPr>
              <a:t>, thus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the right</a:t>
            </a:r>
            <a:r>
              <a:rPr lang="en-US" sz="2000" b="1">
                <a:solidFill>
                  <a:schemeClr val="bg2"/>
                </a:solidFill>
              </a:rPr>
              <a:t>. 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current produces just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45253" name="Oval 5"/>
          <p:cNvSpPr>
            <a:spLocks noChangeArrowheads="1"/>
          </p:cNvSpPr>
          <p:nvPr/>
        </p:nvSpPr>
        <p:spPr bwMode="auto">
          <a:xfrm>
            <a:off x="4792663" y="1625600"/>
            <a:ext cx="3700462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5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5254" name="Rectangle 6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5255" name="Rectangle 7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5256" name="Picture 8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5795963" y="3746500"/>
            <a:ext cx="3068637" cy="273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8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203097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578912" y="2143295"/>
            <a:ext cx="3574445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7" name="Group 5"/>
          <p:cNvGrpSpPr/>
          <p:nvPr/>
        </p:nvGrpSpPr>
        <p:grpSpPr>
          <a:xfrm rot="2700000">
            <a:off x="2561221" y="171935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6"/>
          <p:cNvGrpSpPr/>
          <p:nvPr/>
        </p:nvGrpSpPr>
        <p:grpSpPr>
          <a:xfrm rot="2700000">
            <a:off x="2561221" y="265799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2554789" y="362872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12"/>
          <p:cNvGrpSpPr/>
          <p:nvPr/>
        </p:nvGrpSpPr>
        <p:grpSpPr>
          <a:xfrm rot="2700000">
            <a:off x="2554789" y="458341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15"/>
          <p:cNvGrpSpPr/>
          <p:nvPr/>
        </p:nvGrpSpPr>
        <p:grpSpPr>
          <a:xfrm rot="2700000">
            <a:off x="3313799" y="171935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18"/>
          <p:cNvGrpSpPr/>
          <p:nvPr/>
        </p:nvGrpSpPr>
        <p:grpSpPr>
          <a:xfrm rot="2700000">
            <a:off x="3313799" y="265799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21"/>
          <p:cNvGrpSpPr/>
          <p:nvPr/>
        </p:nvGrpSpPr>
        <p:grpSpPr>
          <a:xfrm rot="2700000">
            <a:off x="3307367" y="362872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24"/>
          <p:cNvGrpSpPr/>
          <p:nvPr/>
        </p:nvGrpSpPr>
        <p:grpSpPr>
          <a:xfrm rot="2700000">
            <a:off x="3307367" y="458341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27"/>
          <p:cNvGrpSpPr/>
          <p:nvPr/>
        </p:nvGrpSpPr>
        <p:grpSpPr>
          <a:xfrm rot="2700000">
            <a:off x="4104971" y="171935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0"/>
          <p:cNvGrpSpPr/>
          <p:nvPr/>
        </p:nvGrpSpPr>
        <p:grpSpPr>
          <a:xfrm rot="2700000">
            <a:off x="4104971" y="265799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33"/>
          <p:cNvGrpSpPr/>
          <p:nvPr/>
        </p:nvGrpSpPr>
        <p:grpSpPr>
          <a:xfrm rot="2700000">
            <a:off x="4098539" y="362872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36"/>
          <p:cNvGrpSpPr/>
          <p:nvPr/>
        </p:nvGrpSpPr>
        <p:grpSpPr>
          <a:xfrm rot="2700000">
            <a:off x="4098539" y="458341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39"/>
          <p:cNvGrpSpPr/>
          <p:nvPr/>
        </p:nvGrpSpPr>
        <p:grpSpPr>
          <a:xfrm rot="2700000">
            <a:off x="4870415" y="171935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42"/>
          <p:cNvGrpSpPr/>
          <p:nvPr/>
        </p:nvGrpSpPr>
        <p:grpSpPr>
          <a:xfrm rot="2700000">
            <a:off x="4870414" y="265799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45"/>
          <p:cNvGrpSpPr/>
          <p:nvPr/>
        </p:nvGrpSpPr>
        <p:grpSpPr>
          <a:xfrm rot="2700000">
            <a:off x="4863982" y="362872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48"/>
          <p:cNvGrpSpPr/>
          <p:nvPr/>
        </p:nvGrpSpPr>
        <p:grpSpPr>
          <a:xfrm rot="2700000">
            <a:off x="4863982" y="458341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51"/>
          <p:cNvGrpSpPr/>
          <p:nvPr/>
        </p:nvGrpSpPr>
        <p:grpSpPr>
          <a:xfrm rot="2700000">
            <a:off x="5629425" y="171935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" name="Group 54"/>
          <p:cNvGrpSpPr/>
          <p:nvPr/>
        </p:nvGrpSpPr>
        <p:grpSpPr>
          <a:xfrm rot="2700000">
            <a:off x="5629425" y="265799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57"/>
          <p:cNvGrpSpPr/>
          <p:nvPr/>
        </p:nvGrpSpPr>
        <p:grpSpPr>
          <a:xfrm rot="2700000">
            <a:off x="5622993" y="362872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60"/>
          <p:cNvGrpSpPr/>
          <p:nvPr/>
        </p:nvGrpSpPr>
        <p:grpSpPr>
          <a:xfrm rot="2700000">
            <a:off x="5622993" y="458341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361069" y="1854483"/>
            <a:ext cx="353776" cy="2735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ight Arrow 27"/>
          <p:cNvSpPr/>
          <p:nvPr/>
        </p:nvSpPr>
        <p:spPr>
          <a:xfrm>
            <a:off x="4740575" y="30097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5107215" y="267435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65141" y="13297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5" name="Right Arrow 74"/>
          <p:cNvSpPr/>
          <p:nvPr/>
        </p:nvSpPr>
        <p:spPr>
          <a:xfrm rot="10800000" flipH="1">
            <a:off x="3068655" y="476824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9241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79" name="Group 5"/>
          <p:cNvGrpSpPr/>
          <p:nvPr/>
        </p:nvGrpSpPr>
        <p:grpSpPr>
          <a:xfrm rot="2700000">
            <a:off x="1922037" y="172162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6"/>
          <p:cNvGrpSpPr/>
          <p:nvPr/>
        </p:nvGrpSpPr>
        <p:grpSpPr>
          <a:xfrm rot="2700000">
            <a:off x="1922037" y="266026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5" name="Group 9"/>
          <p:cNvGrpSpPr/>
          <p:nvPr/>
        </p:nvGrpSpPr>
        <p:grpSpPr>
          <a:xfrm rot="2700000">
            <a:off x="1915605" y="363099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8" name="Group 12"/>
          <p:cNvGrpSpPr/>
          <p:nvPr/>
        </p:nvGrpSpPr>
        <p:grpSpPr>
          <a:xfrm rot="2700000">
            <a:off x="1915605" y="458568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3703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  <p:extLst>
      <p:ext uri="{BB962C8B-B14F-4D97-AF65-F5344CB8AC3E}">
        <p14:creationId xmlns:p14="http://schemas.microsoft.com/office/powerpoint/2010/main" val="3280702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8721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  <p:extLst>
      <p:ext uri="{BB962C8B-B14F-4D97-AF65-F5344CB8AC3E}">
        <p14:creationId xmlns:p14="http://schemas.microsoft.com/office/powerpoint/2010/main" val="1686409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says that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>
                <a:solidFill>
                  <a:srgbClr val="000000"/>
                </a:solidFill>
              </a:rPr>
              <a:t>.</a:t>
            </a:r>
            <a:r>
              <a:rPr lang="en-US" sz="2000" b="1" i="1">
                <a:solidFill>
                  <a:srgbClr val="800000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Since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276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7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04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0437" name="Rectangle 5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0438" name="Picture 6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436938" y="3267075"/>
            <a:ext cx="2417762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  <p:extLst>
      <p:ext uri="{BB962C8B-B14F-4D97-AF65-F5344CB8AC3E}">
        <p14:creationId xmlns:p14="http://schemas.microsoft.com/office/powerpoint/2010/main" val="275820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4999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>
                <a:solidFill>
                  <a:schemeClr val="bg2"/>
                </a:solidFill>
              </a:rPr>
              <a:t>.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>
                <a:solidFill>
                  <a:schemeClr val="bg2"/>
                </a:solidFill>
              </a:rPr>
              <a:t> goes into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1719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3427082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3758514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545987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357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743200" y="3566160"/>
            <a:ext cx="3063240" cy="1615440"/>
          </a:xfrm>
          <a:prstGeom prst="parallelogram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86200" y="3185160"/>
            <a:ext cx="3048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86200" y="3901440"/>
            <a:ext cx="91440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0960" y="4358640"/>
            <a:ext cx="89916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76676" y="4119563"/>
            <a:ext cx="242888" cy="1000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10039" y="4214813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00488" y="4048125"/>
            <a:ext cx="147637" cy="762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48127" y="4048126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3948114" y="4162424"/>
            <a:ext cx="528636" cy="423864"/>
          </a:xfrm>
          <a:prstGeom prst="arc">
            <a:avLst>
              <a:gd name="adj1" fmla="val 17873291"/>
              <a:gd name="adj2" fmla="val 2512733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57575" y="31908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4888" y="3633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4413" y="4586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5325" y="41433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flipH="1">
            <a:off x="4933951" y="3686175"/>
            <a:ext cx="100011" cy="47624"/>
            <a:chOff x="7119939" y="1866901"/>
            <a:chExt cx="476249" cy="157162"/>
          </a:xfrm>
        </p:grpSpPr>
        <p:sp>
          <p:nvSpPr>
            <p:cNvPr id="26" name="Rectangle 25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4919663" y="4657726"/>
            <a:ext cx="128586" cy="5715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3552825" y="3224214"/>
            <a:ext cx="128586" cy="57150"/>
            <a:chOff x="7119939" y="1866901"/>
            <a:chExt cx="476249" cy="157162"/>
          </a:xfrm>
          <a:solidFill>
            <a:schemeClr val="tx1"/>
          </a:solidFill>
        </p:grpSpPr>
        <p:sp>
          <p:nvSpPr>
            <p:cNvPr id="33" name="Rectangle 3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3819525" y="4286250"/>
            <a:ext cx="133350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62337" y="424815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+q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n 16"/>
          <p:cNvSpPr/>
          <p:nvPr/>
        </p:nvSpPr>
        <p:spPr>
          <a:xfrm rot="3243152">
            <a:off x="2726545" y="2797787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443152">
            <a:off x="3018669" y="2243221"/>
            <a:ext cx="1173480" cy="1965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443152">
            <a:off x="3477559" y="2248432"/>
            <a:ext cx="335280" cy="193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443152">
            <a:off x="3166720" y="2135863"/>
            <a:ext cx="1173480" cy="19659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43152">
            <a:off x="4083300" y="2236371"/>
            <a:ext cx="1628156" cy="1015479"/>
          </a:xfrm>
          <a:prstGeom prst="rect">
            <a:avLst/>
          </a:prstGeom>
        </p:spPr>
      </p:pic>
      <p:sp>
        <p:nvSpPr>
          <p:cNvPr id="16" name="Can 15"/>
          <p:cNvSpPr/>
          <p:nvPr/>
        </p:nvSpPr>
        <p:spPr>
          <a:xfrm rot="3243152">
            <a:off x="4401071" y="1602342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9443152">
            <a:off x="3399913" y="2317660"/>
            <a:ext cx="762000" cy="1600200"/>
          </a:xfrm>
          <a:prstGeom prst="arc">
            <a:avLst>
              <a:gd name="adj1" fmla="val 2172041"/>
              <a:gd name="adj2" fmla="val 1864378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243152">
            <a:off x="3473153" y="1706767"/>
            <a:ext cx="2175772" cy="137082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77840" y="1203960"/>
            <a:ext cx="853440" cy="6248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6960" y="1569720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Symbol"/>
              </a:rPr>
              <a:t>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 flipH="1">
            <a:off x="6260780" y="1645920"/>
            <a:ext cx="368619" cy="13716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23" name="Rectangle 2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174141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621280" y="1838495"/>
            <a:ext cx="3398520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2561221" y="142979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2561221" y="236843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" name="Group 9"/>
          <p:cNvGrpSpPr/>
          <p:nvPr/>
        </p:nvGrpSpPr>
        <p:grpSpPr>
          <a:xfrm rot="2700000">
            <a:off x="2554789" y="333916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2554789" y="429385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15"/>
          <p:cNvGrpSpPr/>
          <p:nvPr/>
        </p:nvGrpSpPr>
        <p:grpSpPr>
          <a:xfrm rot="2700000">
            <a:off x="3313799" y="142979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18"/>
          <p:cNvGrpSpPr/>
          <p:nvPr/>
        </p:nvGrpSpPr>
        <p:grpSpPr>
          <a:xfrm rot="2700000">
            <a:off x="3313799" y="236843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21"/>
          <p:cNvGrpSpPr/>
          <p:nvPr/>
        </p:nvGrpSpPr>
        <p:grpSpPr>
          <a:xfrm rot="2700000">
            <a:off x="3307367" y="333916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24"/>
          <p:cNvGrpSpPr/>
          <p:nvPr/>
        </p:nvGrpSpPr>
        <p:grpSpPr>
          <a:xfrm rot="2700000">
            <a:off x="3307367" y="429385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27"/>
          <p:cNvGrpSpPr/>
          <p:nvPr/>
        </p:nvGrpSpPr>
        <p:grpSpPr>
          <a:xfrm rot="2700000">
            <a:off x="4104971" y="142979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30"/>
          <p:cNvGrpSpPr/>
          <p:nvPr/>
        </p:nvGrpSpPr>
        <p:grpSpPr>
          <a:xfrm rot="2700000">
            <a:off x="4104971" y="236843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33"/>
          <p:cNvGrpSpPr/>
          <p:nvPr/>
        </p:nvGrpSpPr>
        <p:grpSpPr>
          <a:xfrm rot="2700000">
            <a:off x="4098539" y="333916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36"/>
          <p:cNvGrpSpPr/>
          <p:nvPr/>
        </p:nvGrpSpPr>
        <p:grpSpPr>
          <a:xfrm rot="2700000">
            <a:off x="4098539" y="429385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9"/>
          <p:cNvGrpSpPr/>
          <p:nvPr/>
        </p:nvGrpSpPr>
        <p:grpSpPr>
          <a:xfrm rot="2700000">
            <a:off x="4870415" y="142979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42"/>
          <p:cNvGrpSpPr/>
          <p:nvPr/>
        </p:nvGrpSpPr>
        <p:grpSpPr>
          <a:xfrm rot="2700000">
            <a:off x="4870414" y="236843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45"/>
          <p:cNvGrpSpPr/>
          <p:nvPr/>
        </p:nvGrpSpPr>
        <p:grpSpPr>
          <a:xfrm rot="2700000">
            <a:off x="4863982" y="333916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48"/>
          <p:cNvGrpSpPr/>
          <p:nvPr/>
        </p:nvGrpSpPr>
        <p:grpSpPr>
          <a:xfrm rot="2700000">
            <a:off x="4863982" y="429385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51"/>
          <p:cNvGrpSpPr/>
          <p:nvPr/>
        </p:nvGrpSpPr>
        <p:grpSpPr>
          <a:xfrm rot="2700000">
            <a:off x="5629425" y="142979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54"/>
          <p:cNvGrpSpPr/>
          <p:nvPr/>
        </p:nvGrpSpPr>
        <p:grpSpPr>
          <a:xfrm rot="2700000">
            <a:off x="5629425" y="236843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57"/>
          <p:cNvGrpSpPr/>
          <p:nvPr/>
        </p:nvGrpSpPr>
        <p:grpSpPr>
          <a:xfrm rot="2700000">
            <a:off x="5622993" y="333916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60"/>
          <p:cNvGrpSpPr/>
          <p:nvPr/>
        </p:nvGrpSpPr>
        <p:grpSpPr>
          <a:xfrm rot="2700000">
            <a:off x="5622993" y="429385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6386495" y="24001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6417855" y="188187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5" name="Right Arrow 74"/>
          <p:cNvSpPr/>
          <p:nvPr/>
        </p:nvSpPr>
        <p:spPr>
          <a:xfrm rot="10800000">
            <a:off x="3068655" y="447868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63461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24" name="Group 5"/>
          <p:cNvGrpSpPr/>
          <p:nvPr/>
        </p:nvGrpSpPr>
        <p:grpSpPr>
          <a:xfrm rot="2700000">
            <a:off x="1922037" y="143206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6"/>
          <p:cNvGrpSpPr/>
          <p:nvPr/>
        </p:nvGrpSpPr>
        <p:grpSpPr>
          <a:xfrm rot="2700000">
            <a:off x="1922037" y="237070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9"/>
          <p:cNvGrpSpPr/>
          <p:nvPr/>
        </p:nvGrpSpPr>
        <p:grpSpPr>
          <a:xfrm rot="2700000">
            <a:off x="1915605" y="334143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1" name="Group 12"/>
          <p:cNvGrpSpPr/>
          <p:nvPr/>
        </p:nvGrpSpPr>
        <p:grpSpPr>
          <a:xfrm rot="2700000">
            <a:off x="1915605" y="429612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1" name="Group 9"/>
          <p:cNvGrpSpPr/>
          <p:nvPr/>
        </p:nvGrpSpPr>
        <p:grpSpPr>
          <a:xfrm rot="2700000">
            <a:off x="2554789" y="5259407"/>
            <a:ext cx="204979" cy="177992"/>
            <a:chOff x="883920" y="396240"/>
            <a:chExt cx="929640" cy="929640"/>
          </a:xfrm>
        </p:grpSpPr>
        <p:sp>
          <p:nvSpPr>
            <p:cNvPr id="9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4" name="Group 12"/>
          <p:cNvGrpSpPr/>
          <p:nvPr/>
        </p:nvGrpSpPr>
        <p:grpSpPr>
          <a:xfrm rot="2700000">
            <a:off x="2554789" y="6214092"/>
            <a:ext cx="204979" cy="177992"/>
            <a:chOff x="883920" y="396240"/>
            <a:chExt cx="929640" cy="929640"/>
          </a:xfrm>
        </p:grpSpPr>
        <p:sp>
          <p:nvSpPr>
            <p:cNvPr id="9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0" name="Group 21"/>
          <p:cNvGrpSpPr/>
          <p:nvPr/>
        </p:nvGrpSpPr>
        <p:grpSpPr>
          <a:xfrm rot="2700000">
            <a:off x="3307367" y="5259407"/>
            <a:ext cx="204979" cy="177992"/>
            <a:chOff x="883920" y="396240"/>
            <a:chExt cx="929640" cy="929640"/>
          </a:xfrm>
        </p:grpSpPr>
        <p:sp>
          <p:nvSpPr>
            <p:cNvPr id="10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3" name="Group 24"/>
          <p:cNvGrpSpPr/>
          <p:nvPr/>
        </p:nvGrpSpPr>
        <p:grpSpPr>
          <a:xfrm rot="2700000">
            <a:off x="3307367" y="6214092"/>
            <a:ext cx="204979" cy="177992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9" name="Group 33"/>
          <p:cNvGrpSpPr/>
          <p:nvPr/>
        </p:nvGrpSpPr>
        <p:grpSpPr>
          <a:xfrm rot="2700000">
            <a:off x="4098539" y="5259407"/>
            <a:ext cx="204979" cy="177992"/>
            <a:chOff x="883920" y="396240"/>
            <a:chExt cx="929640" cy="929640"/>
          </a:xfrm>
        </p:grpSpPr>
        <p:sp>
          <p:nvSpPr>
            <p:cNvPr id="110" name="Rectangle 10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2" name="Group 36"/>
          <p:cNvGrpSpPr/>
          <p:nvPr/>
        </p:nvGrpSpPr>
        <p:grpSpPr>
          <a:xfrm rot="2700000">
            <a:off x="4098539" y="6214092"/>
            <a:ext cx="204979" cy="177992"/>
            <a:chOff x="883920" y="396240"/>
            <a:chExt cx="929640" cy="929640"/>
          </a:xfrm>
        </p:grpSpPr>
        <p:sp>
          <p:nvSpPr>
            <p:cNvPr id="113" name="Rectangle 11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4" name="Rectangle 11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8" name="Group 45"/>
          <p:cNvGrpSpPr/>
          <p:nvPr/>
        </p:nvGrpSpPr>
        <p:grpSpPr>
          <a:xfrm rot="2700000">
            <a:off x="4863982" y="5259407"/>
            <a:ext cx="204979" cy="177992"/>
            <a:chOff x="883920" y="396240"/>
            <a:chExt cx="929640" cy="929640"/>
          </a:xfrm>
        </p:grpSpPr>
        <p:sp>
          <p:nvSpPr>
            <p:cNvPr id="119" name="Rectangle 11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Rectangle 11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1" name="Group 48"/>
          <p:cNvGrpSpPr/>
          <p:nvPr/>
        </p:nvGrpSpPr>
        <p:grpSpPr>
          <a:xfrm rot="2700000">
            <a:off x="4863982" y="6214092"/>
            <a:ext cx="204979" cy="177992"/>
            <a:chOff x="883920" y="396240"/>
            <a:chExt cx="929640" cy="929640"/>
          </a:xfrm>
        </p:grpSpPr>
        <p:sp>
          <p:nvSpPr>
            <p:cNvPr id="122" name="Rectangle 12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7" name="Group 57"/>
          <p:cNvGrpSpPr/>
          <p:nvPr/>
        </p:nvGrpSpPr>
        <p:grpSpPr>
          <a:xfrm rot="2700000">
            <a:off x="5622993" y="5259407"/>
            <a:ext cx="204979" cy="177992"/>
            <a:chOff x="883920" y="396240"/>
            <a:chExt cx="929640" cy="929640"/>
          </a:xfrm>
        </p:grpSpPr>
        <p:sp>
          <p:nvSpPr>
            <p:cNvPr id="128" name="Rectangle 12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0" name="Group 60"/>
          <p:cNvGrpSpPr/>
          <p:nvPr/>
        </p:nvGrpSpPr>
        <p:grpSpPr>
          <a:xfrm rot="2700000">
            <a:off x="5622993" y="6214092"/>
            <a:ext cx="204979" cy="177992"/>
            <a:chOff x="883920" y="396240"/>
            <a:chExt cx="929640" cy="929640"/>
          </a:xfrm>
        </p:grpSpPr>
        <p:sp>
          <p:nvSpPr>
            <p:cNvPr id="131" name="Rectangle 13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4" name="Group 6"/>
          <p:cNvGrpSpPr/>
          <p:nvPr/>
        </p:nvGrpSpPr>
        <p:grpSpPr>
          <a:xfrm rot="2700000">
            <a:off x="1922037" y="4290948"/>
            <a:ext cx="204979" cy="177992"/>
            <a:chOff x="883920" y="396240"/>
            <a:chExt cx="929640" cy="929640"/>
          </a:xfrm>
        </p:grpSpPr>
        <p:sp>
          <p:nvSpPr>
            <p:cNvPr id="135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6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7" name="Group 9"/>
          <p:cNvGrpSpPr/>
          <p:nvPr/>
        </p:nvGrpSpPr>
        <p:grpSpPr>
          <a:xfrm rot="2700000">
            <a:off x="1915605" y="5261679"/>
            <a:ext cx="204979" cy="177992"/>
            <a:chOff x="883920" y="396240"/>
            <a:chExt cx="929640" cy="929640"/>
          </a:xfrm>
        </p:grpSpPr>
        <p:sp>
          <p:nvSpPr>
            <p:cNvPr id="138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9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0" name="Group 12"/>
          <p:cNvGrpSpPr/>
          <p:nvPr/>
        </p:nvGrpSpPr>
        <p:grpSpPr>
          <a:xfrm rot="2700000">
            <a:off x="1915605" y="6216364"/>
            <a:ext cx="204979" cy="177992"/>
            <a:chOff x="883920" y="396240"/>
            <a:chExt cx="929640" cy="929640"/>
          </a:xfrm>
        </p:grpSpPr>
        <p:sp>
          <p:nvSpPr>
            <p:cNvPr id="141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2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3" name="Group 5"/>
          <p:cNvGrpSpPr/>
          <p:nvPr/>
        </p:nvGrpSpPr>
        <p:grpSpPr>
          <a:xfrm rot="2700000">
            <a:off x="2561222" y="500156"/>
            <a:ext cx="204979" cy="177992"/>
            <a:chOff x="883920" y="396240"/>
            <a:chExt cx="929640" cy="929640"/>
          </a:xfrm>
        </p:grpSpPr>
        <p:sp>
          <p:nvSpPr>
            <p:cNvPr id="14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9" name="Group 15"/>
          <p:cNvGrpSpPr/>
          <p:nvPr/>
        </p:nvGrpSpPr>
        <p:grpSpPr>
          <a:xfrm rot="2700000">
            <a:off x="3313800" y="500156"/>
            <a:ext cx="204979" cy="177992"/>
            <a:chOff x="883920" y="396240"/>
            <a:chExt cx="929640" cy="929640"/>
          </a:xfrm>
        </p:grpSpPr>
        <p:sp>
          <p:nvSpPr>
            <p:cNvPr id="150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1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5" name="Group 27"/>
          <p:cNvGrpSpPr/>
          <p:nvPr/>
        </p:nvGrpSpPr>
        <p:grpSpPr>
          <a:xfrm rot="2700000">
            <a:off x="4104972" y="500156"/>
            <a:ext cx="204979" cy="177992"/>
            <a:chOff x="883920" y="396240"/>
            <a:chExt cx="929640" cy="929640"/>
          </a:xfrm>
        </p:grpSpPr>
        <p:sp>
          <p:nvSpPr>
            <p:cNvPr id="156" name="Rectangle 1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1" name="Group 39"/>
          <p:cNvGrpSpPr/>
          <p:nvPr/>
        </p:nvGrpSpPr>
        <p:grpSpPr>
          <a:xfrm rot="2700000">
            <a:off x="4870416" y="500156"/>
            <a:ext cx="204979" cy="177992"/>
            <a:chOff x="883920" y="396240"/>
            <a:chExt cx="929640" cy="929640"/>
          </a:xfrm>
        </p:grpSpPr>
        <p:sp>
          <p:nvSpPr>
            <p:cNvPr id="162" name="Rectangle 1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7" name="Group 51"/>
          <p:cNvGrpSpPr/>
          <p:nvPr/>
        </p:nvGrpSpPr>
        <p:grpSpPr>
          <a:xfrm rot="2700000">
            <a:off x="5629426" y="500156"/>
            <a:ext cx="204979" cy="177992"/>
            <a:chOff x="883920" y="396240"/>
            <a:chExt cx="929640" cy="929640"/>
          </a:xfrm>
        </p:grpSpPr>
        <p:sp>
          <p:nvSpPr>
            <p:cNvPr id="168" name="Rectangle 16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5065142" y="110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174" name="Group 5"/>
          <p:cNvGrpSpPr/>
          <p:nvPr/>
        </p:nvGrpSpPr>
        <p:grpSpPr>
          <a:xfrm rot="2700000">
            <a:off x="1922038" y="502428"/>
            <a:ext cx="204979" cy="177992"/>
            <a:chOff x="883920" y="396240"/>
            <a:chExt cx="929640" cy="929640"/>
          </a:xfrm>
        </p:grpSpPr>
        <p:sp>
          <p:nvSpPr>
            <p:cNvPr id="17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7" name="Group 6"/>
          <p:cNvGrpSpPr/>
          <p:nvPr/>
        </p:nvGrpSpPr>
        <p:grpSpPr>
          <a:xfrm rot="2700000">
            <a:off x="1922038" y="1441068"/>
            <a:ext cx="204979" cy="177992"/>
            <a:chOff x="883920" y="396240"/>
            <a:chExt cx="929640" cy="929640"/>
          </a:xfrm>
        </p:grpSpPr>
        <p:sp>
          <p:nvSpPr>
            <p:cNvPr id="17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0" name="Group 5"/>
          <p:cNvGrpSpPr/>
          <p:nvPr/>
        </p:nvGrpSpPr>
        <p:grpSpPr>
          <a:xfrm rot="2700000">
            <a:off x="1159141" y="1429796"/>
            <a:ext cx="204979" cy="177992"/>
            <a:chOff x="883920" y="396240"/>
            <a:chExt cx="929640" cy="929640"/>
          </a:xfrm>
        </p:grpSpPr>
        <p:sp>
          <p:nvSpPr>
            <p:cNvPr id="181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2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3" name="Group 6"/>
          <p:cNvGrpSpPr/>
          <p:nvPr/>
        </p:nvGrpSpPr>
        <p:grpSpPr>
          <a:xfrm rot="2700000">
            <a:off x="1159141" y="2368436"/>
            <a:ext cx="204979" cy="177992"/>
            <a:chOff x="883920" y="396240"/>
            <a:chExt cx="929640" cy="929640"/>
          </a:xfrm>
        </p:grpSpPr>
        <p:sp>
          <p:nvSpPr>
            <p:cNvPr id="184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5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6" name="Group 9"/>
          <p:cNvGrpSpPr/>
          <p:nvPr/>
        </p:nvGrpSpPr>
        <p:grpSpPr>
          <a:xfrm rot="2700000">
            <a:off x="1152709" y="3339167"/>
            <a:ext cx="204979" cy="177992"/>
            <a:chOff x="883920" y="396240"/>
            <a:chExt cx="929640" cy="929640"/>
          </a:xfrm>
        </p:grpSpPr>
        <p:sp>
          <p:nvSpPr>
            <p:cNvPr id="187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8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9" name="Group 12"/>
          <p:cNvGrpSpPr/>
          <p:nvPr/>
        </p:nvGrpSpPr>
        <p:grpSpPr>
          <a:xfrm rot="2700000">
            <a:off x="1152709" y="4293852"/>
            <a:ext cx="204979" cy="177992"/>
            <a:chOff x="883920" y="396240"/>
            <a:chExt cx="929640" cy="929640"/>
          </a:xfrm>
        </p:grpSpPr>
        <p:sp>
          <p:nvSpPr>
            <p:cNvPr id="190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1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5" name="Group 5"/>
          <p:cNvGrpSpPr/>
          <p:nvPr/>
        </p:nvGrpSpPr>
        <p:grpSpPr>
          <a:xfrm rot="2700000">
            <a:off x="519957" y="1432068"/>
            <a:ext cx="204979" cy="177992"/>
            <a:chOff x="883920" y="396240"/>
            <a:chExt cx="929640" cy="929640"/>
          </a:xfrm>
        </p:grpSpPr>
        <p:sp>
          <p:nvSpPr>
            <p:cNvPr id="206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7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8" name="Group 6"/>
          <p:cNvGrpSpPr/>
          <p:nvPr/>
        </p:nvGrpSpPr>
        <p:grpSpPr>
          <a:xfrm rot="2700000">
            <a:off x="519957" y="2370708"/>
            <a:ext cx="204979" cy="177992"/>
            <a:chOff x="883920" y="396240"/>
            <a:chExt cx="929640" cy="929640"/>
          </a:xfrm>
        </p:grpSpPr>
        <p:sp>
          <p:nvSpPr>
            <p:cNvPr id="209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0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1" name="Group 9"/>
          <p:cNvGrpSpPr/>
          <p:nvPr/>
        </p:nvGrpSpPr>
        <p:grpSpPr>
          <a:xfrm rot="2700000">
            <a:off x="513525" y="3341439"/>
            <a:ext cx="204979" cy="177992"/>
            <a:chOff x="883920" y="396240"/>
            <a:chExt cx="929640" cy="929640"/>
          </a:xfrm>
        </p:grpSpPr>
        <p:sp>
          <p:nvSpPr>
            <p:cNvPr id="21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4" name="Group 12"/>
          <p:cNvGrpSpPr/>
          <p:nvPr/>
        </p:nvGrpSpPr>
        <p:grpSpPr>
          <a:xfrm rot="2700000">
            <a:off x="513525" y="4296124"/>
            <a:ext cx="204979" cy="177992"/>
            <a:chOff x="883920" y="396240"/>
            <a:chExt cx="929640" cy="929640"/>
          </a:xfrm>
        </p:grpSpPr>
        <p:sp>
          <p:nvSpPr>
            <p:cNvPr id="21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0" name="Group 9"/>
          <p:cNvGrpSpPr/>
          <p:nvPr/>
        </p:nvGrpSpPr>
        <p:grpSpPr>
          <a:xfrm rot="2700000">
            <a:off x="1152709" y="5259407"/>
            <a:ext cx="204979" cy="177992"/>
            <a:chOff x="883920" y="396240"/>
            <a:chExt cx="929640" cy="929640"/>
          </a:xfrm>
        </p:grpSpPr>
        <p:sp>
          <p:nvSpPr>
            <p:cNvPr id="22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3" name="Group 12"/>
          <p:cNvGrpSpPr/>
          <p:nvPr/>
        </p:nvGrpSpPr>
        <p:grpSpPr>
          <a:xfrm rot="2700000">
            <a:off x="1152709" y="6214092"/>
            <a:ext cx="204979" cy="177992"/>
            <a:chOff x="883920" y="396240"/>
            <a:chExt cx="929640" cy="929640"/>
          </a:xfrm>
        </p:grpSpPr>
        <p:sp>
          <p:nvSpPr>
            <p:cNvPr id="22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8" name="Group 9"/>
          <p:cNvGrpSpPr/>
          <p:nvPr/>
        </p:nvGrpSpPr>
        <p:grpSpPr>
          <a:xfrm rot="2700000">
            <a:off x="513525" y="5261679"/>
            <a:ext cx="204979" cy="177992"/>
            <a:chOff x="883920" y="396240"/>
            <a:chExt cx="929640" cy="929640"/>
          </a:xfrm>
        </p:grpSpPr>
        <p:sp>
          <p:nvSpPr>
            <p:cNvPr id="23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1" name="Group 12"/>
          <p:cNvGrpSpPr/>
          <p:nvPr/>
        </p:nvGrpSpPr>
        <p:grpSpPr>
          <a:xfrm rot="2700000">
            <a:off x="513525" y="6216364"/>
            <a:ext cx="204979" cy="177992"/>
            <a:chOff x="883920" y="396240"/>
            <a:chExt cx="929640" cy="929640"/>
          </a:xfrm>
        </p:grpSpPr>
        <p:sp>
          <p:nvSpPr>
            <p:cNvPr id="242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3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4" name="Group 5"/>
          <p:cNvGrpSpPr/>
          <p:nvPr/>
        </p:nvGrpSpPr>
        <p:grpSpPr>
          <a:xfrm rot="2700000">
            <a:off x="1159142" y="500156"/>
            <a:ext cx="204979" cy="177992"/>
            <a:chOff x="883920" y="396240"/>
            <a:chExt cx="929640" cy="929640"/>
          </a:xfrm>
        </p:grpSpPr>
        <p:sp>
          <p:nvSpPr>
            <p:cNvPr id="24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6" name="Group 5"/>
          <p:cNvGrpSpPr/>
          <p:nvPr/>
        </p:nvGrpSpPr>
        <p:grpSpPr>
          <a:xfrm rot="2700000">
            <a:off x="519958" y="502428"/>
            <a:ext cx="204979" cy="177992"/>
            <a:chOff x="883920" y="396240"/>
            <a:chExt cx="929640" cy="929640"/>
          </a:xfrm>
        </p:grpSpPr>
        <p:sp>
          <p:nvSpPr>
            <p:cNvPr id="257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8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62" name="Right Arrow 261"/>
          <p:cNvSpPr/>
          <p:nvPr/>
        </p:nvSpPr>
        <p:spPr>
          <a:xfrm>
            <a:off x="6173135" y="296401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3" name="TextBox 262"/>
          <p:cNvSpPr txBox="1"/>
          <p:nvPr/>
        </p:nvSpPr>
        <p:spPr>
          <a:xfrm>
            <a:off x="6478815" y="3192511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pull</a:t>
            </a:r>
            <a:endParaRPr lang="en-US" sz="2800" baseline="-25000" dirty="0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1460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06552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499360" y="1188720"/>
            <a:ext cx="356616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130040" y="899160"/>
            <a:ext cx="36260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71" name="Straight Connector 270"/>
          <p:cNvCxnSpPr/>
          <p:nvPr/>
        </p:nvCxnSpPr>
        <p:spPr>
          <a:xfrm rot="5400000">
            <a:off x="2148840" y="15544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2103120" y="385572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194560" y="1813560"/>
            <a:ext cx="0" cy="228600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996440" y="2575560"/>
            <a:ext cx="3529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eurb10"/>
              </a:rPr>
              <a:t>`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AutoShape 2"/>
          <p:cNvSpPr>
            <a:spLocks noChangeArrowheads="1"/>
          </p:cNvSpPr>
          <p:nvPr/>
        </p:nvSpPr>
        <p:spPr bwMode="auto">
          <a:xfrm>
            <a:off x="228600" y="3930650"/>
            <a:ext cx="5667375" cy="148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28600" y="3910013"/>
            <a:ext cx="5672138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Moving the magnet in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 direction</a:t>
            </a:r>
            <a:r>
              <a:rPr lang="en-US" sz="2000" b="1">
                <a:solidFill>
                  <a:schemeClr val="bg2"/>
                </a:solidFill>
              </a:rPr>
              <a:t> would change the magnetic field through the loop and thus the magnetic flux.</a:t>
            </a:r>
          </a:p>
        </p:txBody>
      </p:sp>
      <p:sp>
        <p:nvSpPr>
          <p:cNvPr id="1812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2487" name="Rectangle 7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2486" name="Oval 6"/>
          <p:cNvSpPr>
            <a:spLocks noChangeArrowheads="1"/>
          </p:cNvSpPr>
          <p:nvPr/>
        </p:nvSpPr>
        <p:spPr bwMode="auto">
          <a:xfrm>
            <a:off x="3878263" y="2444750"/>
            <a:ext cx="379253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2488" name="Rectangle 8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2489" name="Picture 9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0725"/>
            <a:ext cx="2417763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2243" y="37538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223.44.E1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79643" y="38300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223.44.E2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8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9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0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3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4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5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203097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578912" y="2143295"/>
            <a:ext cx="3574445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7" name="Group 5"/>
          <p:cNvGrpSpPr/>
          <p:nvPr/>
        </p:nvGrpSpPr>
        <p:grpSpPr>
          <a:xfrm rot="2700000">
            <a:off x="2561221" y="171935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6"/>
          <p:cNvGrpSpPr/>
          <p:nvPr/>
        </p:nvGrpSpPr>
        <p:grpSpPr>
          <a:xfrm rot="2700000">
            <a:off x="2561221" y="265799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2554789" y="362872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12"/>
          <p:cNvGrpSpPr/>
          <p:nvPr/>
        </p:nvGrpSpPr>
        <p:grpSpPr>
          <a:xfrm rot="2700000">
            <a:off x="2554789" y="458341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15"/>
          <p:cNvGrpSpPr/>
          <p:nvPr/>
        </p:nvGrpSpPr>
        <p:grpSpPr>
          <a:xfrm rot="2700000">
            <a:off x="3313799" y="171935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18"/>
          <p:cNvGrpSpPr/>
          <p:nvPr/>
        </p:nvGrpSpPr>
        <p:grpSpPr>
          <a:xfrm rot="2700000">
            <a:off x="3313799" y="265799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21"/>
          <p:cNvGrpSpPr/>
          <p:nvPr/>
        </p:nvGrpSpPr>
        <p:grpSpPr>
          <a:xfrm rot="2700000">
            <a:off x="3307367" y="362872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24"/>
          <p:cNvGrpSpPr/>
          <p:nvPr/>
        </p:nvGrpSpPr>
        <p:grpSpPr>
          <a:xfrm rot="2700000">
            <a:off x="3307367" y="458341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27"/>
          <p:cNvGrpSpPr/>
          <p:nvPr/>
        </p:nvGrpSpPr>
        <p:grpSpPr>
          <a:xfrm rot="2700000">
            <a:off x="4104971" y="171935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0"/>
          <p:cNvGrpSpPr/>
          <p:nvPr/>
        </p:nvGrpSpPr>
        <p:grpSpPr>
          <a:xfrm rot="2700000">
            <a:off x="4104971" y="265799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33"/>
          <p:cNvGrpSpPr/>
          <p:nvPr/>
        </p:nvGrpSpPr>
        <p:grpSpPr>
          <a:xfrm rot="2700000">
            <a:off x="4098539" y="362872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36"/>
          <p:cNvGrpSpPr/>
          <p:nvPr/>
        </p:nvGrpSpPr>
        <p:grpSpPr>
          <a:xfrm rot="2700000">
            <a:off x="4098539" y="458341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39"/>
          <p:cNvGrpSpPr/>
          <p:nvPr/>
        </p:nvGrpSpPr>
        <p:grpSpPr>
          <a:xfrm rot="2700000">
            <a:off x="4870415" y="171935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42"/>
          <p:cNvGrpSpPr/>
          <p:nvPr/>
        </p:nvGrpSpPr>
        <p:grpSpPr>
          <a:xfrm rot="2700000">
            <a:off x="4870414" y="265799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45"/>
          <p:cNvGrpSpPr/>
          <p:nvPr/>
        </p:nvGrpSpPr>
        <p:grpSpPr>
          <a:xfrm rot="2700000">
            <a:off x="4863982" y="362872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48"/>
          <p:cNvGrpSpPr/>
          <p:nvPr/>
        </p:nvGrpSpPr>
        <p:grpSpPr>
          <a:xfrm rot="2700000">
            <a:off x="4863982" y="458341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51"/>
          <p:cNvGrpSpPr/>
          <p:nvPr/>
        </p:nvGrpSpPr>
        <p:grpSpPr>
          <a:xfrm rot="2700000">
            <a:off x="5629425" y="171935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" name="Group 54"/>
          <p:cNvGrpSpPr/>
          <p:nvPr/>
        </p:nvGrpSpPr>
        <p:grpSpPr>
          <a:xfrm rot="2700000">
            <a:off x="5629425" y="265799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57"/>
          <p:cNvGrpSpPr/>
          <p:nvPr/>
        </p:nvGrpSpPr>
        <p:grpSpPr>
          <a:xfrm rot="2700000">
            <a:off x="5622993" y="362872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60"/>
          <p:cNvGrpSpPr/>
          <p:nvPr/>
        </p:nvGrpSpPr>
        <p:grpSpPr>
          <a:xfrm rot="2700000">
            <a:off x="5622993" y="458341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361069" y="1854483"/>
            <a:ext cx="353776" cy="2735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ight Arrow 27"/>
          <p:cNvSpPr/>
          <p:nvPr/>
        </p:nvSpPr>
        <p:spPr>
          <a:xfrm>
            <a:off x="4740575" y="30097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5107215" y="267435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65141" y="13297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5" name="Right Arrow 74"/>
          <p:cNvSpPr/>
          <p:nvPr/>
        </p:nvSpPr>
        <p:spPr>
          <a:xfrm rot="10800000" flipH="1">
            <a:off x="3068655" y="476824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9241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79" name="Group 5"/>
          <p:cNvGrpSpPr/>
          <p:nvPr/>
        </p:nvGrpSpPr>
        <p:grpSpPr>
          <a:xfrm rot="2700000">
            <a:off x="1922037" y="172162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6"/>
          <p:cNvGrpSpPr/>
          <p:nvPr/>
        </p:nvGrpSpPr>
        <p:grpSpPr>
          <a:xfrm rot="2700000">
            <a:off x="1922037" y="266026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5" name="Group 9"/>
          <p:cNvGrpSpPr/>
          <p:nvPr/>
        </p:nvGrpSpPr>
        <p:grpSpPr>
          <a:xfrm rot="2700000">
            <a:off x="1915605" y="363099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8" name="Group 12"/>
          <p:cNvGrpSpPr/>
          <p:nvPr/>
        </p:nvGrpSpPr>
        <p:grpSpPr>
          <a:xfrm rot="2700000">
            <a:off x="1915605" y="458568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3BA8D1-D057-5685-F6C5-53D8F896446A}"/>
              </a:ext>
            </a:extLst>
          </p:cNvPr>
          <p:cNvSpPr/>
          <p:nvPr/>
        </p:nvSpPr>
        <p:spPr>
          <a:xfrm>
            <a:off x="964870" y="3429000"/>
            <a:ext cx="6077305" cy="18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B0E37-D5B1-012B-81F0-A7BAF5EC4873}"/>
              </a:ext>
            </a:extLst>
          </p:cNvPr>
          <p:cNvSpPr/>
          <p:nvPr/>
        </p:nvSpPr>
        <p:spPr>
          <a:xfrm>
            <a:off x="1046375" y="3525625"/>
            <a:ext cx="5891753" cy="16496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FC8A27-134B-49EC-4B68-CE1CD4351166}"/>
              </a:ext>
            </a:extLst>
          </p:cNvPr>
          <p:cNvCxnSpPr>
            <a:cxnSpLocks/>
          </p:cNvCxnSpPr>
          <p:nvPr/>
        </p:nvCxnSpPr>
        <p:spPr>
          <a:xfrm>
            <a:off x="3866048" y="1102935"/>
            <a:ext cx="0" cy="2880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9FF1BE-C18E-AE0D-FA4F-ED7C3B49E443}"/>
              </a:ext>
            </a:extLst>
          </p:cNvPr>
          <p:cNvCxnSpPr>
            <a:cxnSpLocks/>
          </p:cNvCxnSpPr>
          <p:nvPr/>
        </p:nvCxnSpPr>
        <p:spPr>
          <a:xfrm flipV="1">
            <a:off x="1112363" y="3983609"/>
            <a:ext cx="2753685" cy="1625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C414A5-503C-CD12-050D-3F699C91CA9C}"/>
              </a:ext>
            </a:extLst>
          </p:cNvPr>
          <p:cNvCxnSpPr>
            <a:cxnSpLocks/>
          </p:cNvCxnSpPr>
          <p:nvPr/>
        </p:nvCxnSpPr>
        <p:spPr>
          <a:xfrm flipH="1" flipV="1">
            <a:off x="3866048" y="3983609"/>
            <a:ext cx="3072080" cy="1288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475D0B-49B5-CC99-51E4-D4832AC94470}"/>
              </a:ext>
            </a:extLst>
          </p:cNvPr>
          <p:cNvSpPr txBox="1"/>
          <p:nvPr/>
        </p:nvSpPr>
        <p:spPr>
          <a:xfrm>
            <a:off x="3670955" y="312563"/>
            <a:ext cx="195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48B7B-1B20-E957-F7E5-CB1948751201}"/>
              </a:ext>
            </a:extLst>
          </p:cNvPr>
          <p:cNvSpPr txBox="1"/>
          <p:nvPr/>
        </p:nvSpPr>
        <p:spPr>
          <a:xfrm>
            <a:off x="765007" y="5271939"/>
            <a:ext cx="347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6105A-CDE7-F2A1-996B-29A31E893A60}"/>
              </a:ext>
            </a:extLst>
          </p:cNvPr>
          <p:cNvSpPr txBox="1"/>
          <p:nvPr/>
        </p:nvSpPr>
        <p:spPr>
          <a:xfrm>
            <a:off x="6894684" y="5000482"/>
            <a:ext cx="347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42F174E-1EBC-EDD0-3AF5-2972AFB0DE60}"/>
              </a:ext>
            </a:extLst>
          </p:cNvPr>
          <p:cNvSpPr/>
          <p:nvPr/>
        </p:nvSpPr>
        <p:spPr>
          <a:xfrm rot="16200000">
            <a:off x="2572119" y="3344809"/>
            <a:ext cx="1593128" cy="535846"/>
          </a:xfrm>
          <a:prstGeom prst="rightArrow">
            <a:avLst>
              <a:gd name="adj1" fmla="val 50000"/>
              <a:gd name="adj2" fmla="val 118610"/>
            </a:avLst>
          </a:prstGeom>
          <a:solidFill>
            <a:srgbClr val="2A20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DA122-6173-6AA0-70A8-20509A069D7F}"/>
              </a:ext>
            </a:extLst>
          </p:cNvPr>
          <p:cNvSpPr txBox="1"/>
          <p:nvPr/>
        </p:nvSpPr>
        <p:spPr>
          <a:xfrm>
            <a:off x="2611470" y="1985170"/>
            <a:ext cx="1884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2A20EC"/>
                </a:solidFill>
              </a:rPr>
              <a:t>B</a:t>
            </a:r>
            <a:r>
              <a:rPr lang="en-US" sz="4800" baseline="-25000" dirty="0" err="1">
                <a:solidFill>
                  <a:srgbClr val="2A20EC"/>
                </a:solidFill>
              </a:rPr>
              <a:t>external</a:t>
            </a:r>
            <a:endParaRPr lang="en-US" sz="4800" baseline="-25000" dirty="0">
              <a:solidFill>
                <a:srgbClr val="2A20EC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2C2FE4-1D76-7864-1ED3-C7E0A7D92ED6}"/>
              </a:ext>
            </a:extLst>
          </p:cNvPr>
          <p:cNvCxnSpPr>
            <a:cxnSpLocks/>
          </p:cNvCxnSpPr>
          <p:nvPr/>
        </p:nvCxnSpPr>
        <p:spPr>
          <a:xfrm>
            <a:off x="2701634" y="2121030"/>
            <a:ext cx="277236" cy="0"/>
          </a:xfrm>
          <a:prstGeom prst="straightConnector1">
            <a:avLst/>
          </a:prstGeom>
          <a:ln>
            <a:solidFill>
              <a:srgbClr val="2A20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5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969" y="605411"/>
            <a:ext cx="6323108" cy="586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4532" name="Picture 4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289300" y="3267075"/>
            <a:ext cx="2417763" cy="3590925"/>
          </a:xfrm>
          <a:prstGeom prst="rect">
            <a:avLst/>
          </a:prstGeom>
          <a:noFill/>
        </p:spPr>
      </p:pic>
      <p:sp>
        <p:nvSpPr>
          <p:cNvPr id="1814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  <p:extLst>
      <p:ext uri="{BB962C8B-B14F-4D97-AF65-F5344CB8AC3E}">
        <p14:creationId xmlns:p14="http://schemas.microsoft.com/office/powerpoint/2010/main" val="42689066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9" name="Oval 3"/>
          <p:cNvSpPr>
            <a:spLocks noChangeArrowheads="1"/>
          </p:cNvSpPr>
          <p:nvPr/>
        </p:nvSpPr>
        <p:spPr bwMode="auto">
          <a:xfrm>
            <a:off x="4248150" y="1968500"/>
            <a:ext cx="36734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6580" name="Rectangle 4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6581" name="Picture 5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7075"/>
            <a:ext cx="2417763" cy="3590925"/>
          </a:xfrm>
          <a:prstGeom prst="rect">
            <a:avLst/>
          </a:prstGeom>
          <a:noFill/>
        </p:spPr>
      </p:pic>
      <p:sp>
        <p:nvSpPr>
          <p:cNvPr id="1816582" name="AutoShape 6"/>
          <p:cNvSpPr>
            <a:spLocks noChangeArrowheads="1"/>
          </p:cNvSpPr>
          <p:nvPr/>
        </p:nvSpPr>
        <p:spPr bwMode="auto">
          <a:xfrm>
            <a:off x="695325" y="3598863"/>
            <a:ext cx="4881563" cy="2017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6583" name="Rectangle 7"/>
          <p:cNvSpPr>
            <a:spLocks noChangeArrowheads="1"/>
          </p:cNvSpPr>
          <p:nvPr/>
        </p:nvSpPr>
        <p:spPr bwMode="auto">
          <a:xfrm>
            <a:off x="609600" y="3660775"/>
            <a:ext cx="487045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F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A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cos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,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 the area </a:t>
            </a:r>
            <a:r>
              <a:rPr lang="en-US" sz="2000" b="1">
                <a:solidFill>
                  <a:srgbClr val="000000"/>
                </a:solidFill>
              </a:rPr>
              <a:t>or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tilting the loop</a:t>
            </a:r>
            <a:r>
              <a:rPr lang="en-US" sz="2000" b="1">
                <a:solidFill>
                  <a:schemeClr val="bg2"/>
                </a:solidFill>
              </a:rPr>
              <a:t> (which varies the projected area) would change the magnetic flux through the loop.</a:t>
            </a:r>
            <a:r>
              <a:rPr lang="en-US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16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6585" name="Rectangle 9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  <p:extLst>
      <p:ext uri="{BB962C8B-B14F-4D97-AF65-F5344CB8AC3E}">
        <p14:creationId xmlns:p14="http://schemas.microsoft.com/office/powerpoint/2010/main" val="868386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 animBg="1"/>
      <p:bldP spid="1816582" grpId="0" animBg="1" autoUpdateAnimBg="0"/>
      <p:bldP spid="1816583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2876</Words>
  <Application>Microsoft Office PowerPoint</Application>
  <PresentationFormat>On-screen Show (4:3)</PresentationFormat>
  <Paragraphs>382</Paragraphs>
  <Slides>41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Comic Sans MS</vt:lpstr>
      <vt:lpstr>eurb10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223.44.1</vt:lpstr>
      <vt:lpstr>Question 223.44.2</vt:lpstr>
      <vt:lpstr>Question 223.44.3</vt:lpstr>
      <vt:lpstr>Question 223.44.3</vt:lpstr>
      <vt:lpstr>PowerPoint Presentation</vt:lpstr>
      <vt:lpstr>PowerPoint Presentation</vt:lpstr>
      <vt:lpstr>PowerPoint Presentation</vt:lpstr>
      <vt:lpstr>Question 223.44.4</vt:lpstr>
      <vt:lpstr>Question 223.44.4</vt:lpstr>
      <vt:lpstr>Question 223.44.5</vt:lpstr>
      <vt:lpstr>Question 223.44.5</vt:lpstr>
      <vt:lpstr>Question 223.44.6</vt:lpstr>
      <vt:lpstr>Question 223.44.6</vt:lpstr>
      <vt:lpstr>Question 223.44.7</vt:lpstr>
      <vt:lpstr>Question 223.44.7</vt:lpstr>
      <vt:lpstr>Question 223.44.8</vt:lpstr>
      <vt:lpstr>Question 223.44.8</vt:lpstr>
      <vt:lpstr>Question 223.44.9</vt:lpstr>
      <vt:lpstr>Question 223.44.9</vt:lpstr>
      <vt:lpstr>Question 223.44.10</vt:lpstr>
      <vt:lpstr>Question 223.44.10</vt:lpstr>
      <vt:lpstr>Question 223.44.11</vt:lpstr>
      <vt:lpstr>Question 223.44.11</vt:lpstr>
      <vt:lpstr>PowerPoint Presentation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PowerPoint Presentation</vt:lpstr>
      <vt:lpstr>PowerPoint Presentation</vt:lpstr>
      <vt:lpstr>PowerPoint Presentation</vt:lpstr>
      <vt:lpstr>Question 223.44.E1</vt:lpstr>
      <vt:lpstr>Question 223.44.E2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5</cp:revision>
  <dcterms:created xsi:type="dcterms:W3CDTF">2011-11-29T01:07:40Z</dcterms:created>
  <dcterms:modified xsi:type="dcterms:W3CDTF">2024-04-08T20:43:21Z</dcterms:modified>
</cp:coreProperties>
</file>