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705" r:id="rId3"/>
    <p:sldId id="706" r:id="rId4"/>
    <p:sldId id="707" r:id="rId5"/>
    <p:sldId id="1104" r:id="rId6"/>
    <p:sldId id="263" r:id="rId7"/>
    <p:sldId id="709" r:id="rId8"/>
    <p:sldId id="710" r:id="rId9"/>
    <p:sldId id="1107" r:id="rId10"/>
    <p:sldId id="1108" r:id="rId11"/>
    <p:sldId id="267" r:id="rId12"/>
    <p:sldId id="258" r:id="rId13"/>
    <p:sldId id="268" r:id="rId14"/>
    <p:sldId id="257" r:id="rId15"/>
    <p:sldId id="1109" r:id="rId16"/>
    <p:sldId id="269" r:id="rId17"/>
    <p:sldId id="259" r:id="rId18"/>
    <p:sldId id="1105" r:id="rId19"/>
    <p:sldId id="1110" r:id="rId20"/>
    <p:sldId id="270" r:id="rId21"/>
    <p:sldId id="260" r:id="rId22"/>
    <p:sldId id="1111" r:id="rId23"/>
    <p:sldId id="712" r:id="rId24"/>
    <p:sldId id="261" r:id="rId25"/>
    <p:sldId id="262" r:id="rId26"/>
    <p:sldId id="264" r:id="rId27"/>
    <p:sldId id="265" r:id="rId28"/>
    <p:sldId id="266" r:id="rId29"/>
    <p:sldId id="271" r:id="rId30"/>
    <p:sldId id="27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EED3451-3585-4F1D-B137-BFC593EC652B}"/>
    <pc:docChg chg="modSld">
      <pc:chgData name="Lines, Todd" userId="afaf7c3a-e8aa-4568-882a-02ad8f9e19b0" providerId="ADAL" clId="{DEED3451-3585-4F1D-B137-BFC593EC652B}" dt="2024-02-13T21:42:46.943" v="3" actId="20577"/>
      <pc:docMkLst>
        <pc:docMk/>
      </pc:docMkLst>
      <pc:sldChg chg="modSp mod">
        <pc:chgData name="Lines, Todd" userId="afaf7c3a-e8aa-4568-882a-02ad8f9e19b0" providerId="ADAL" clId="{DEED3451-3585-4F1D-B137-BFC593EC652B}" dt="2024-02-13T21:42:46.943" v="3" actId="20577"/>
        <pc:sldMkLst>
          <pc:docMk/>
          <pc:sldMk cId="1338488964" sldId="271"/>
        </pc:sldMkLst>
        <pc:spChg chg="mod">
          <ac:chgData name="Lines, Todd" userId="afaf7c3a-e8aa-4568-882a-02ad8f9e19b0" providerId="ADAL" clId="{DEED3451-3585-4F1D-B137-BFC593EC652B}" dt="2024-02-13T21:42:43.073" v="0" actId="20577"/>
          <ac:spMkLst>
            <pc:docMk/>
            <pc:sldMk cId="1338488964" sldId="271"/>
            <ac:spMk id="2" creationId="{00000000-0000-0000-0000-000000000000}"/>
          </ac:spMkLst>
        </pc:spChg>
        <pc:spChg chg="mod">
          <ac:chgData name="Lines, Todd" userId="afaf7c3a-e8aa-4568-882a-02ad8f9e19b0" providerId="ADAL" clId="{DEED3451-3585-4F1D-B137-BFC593EC652B}" dt="2024-02-13T21:42:46.943" v="3" actId="20577"/>
          <ac:spMkLst>
            <pc:docMk/>
            <pc:sldMk cId="1338488964" sldId="271"/>
            <ac:spMk id="4" creationId="{00000000-0000-0000-0000-000000000000}"/>
          </ac:spMkLst>
        </pc:spChg>
      </pc:sldChg>
    </pc:docChg>
  </pc:docChgLst>
  <pc:docChgLst>
    <pc:chgData name="Lines, Todd" userId="afaf7c3a-e8aa-4568-882a-02ad8f9e19b0" providerId="ADAL" clId="{FB89F3FE-8AC5-4E7E-8E7D-7A08A68CB90D}"/>
    <pc:docChg chg="modSld">
      <pc:chgData name="Lines, Todd" userId="afaf7c3a-e8aa-4568-882a-02ad8f9e19b0" providerId="ADAL" clId="{FB89F3FE-8AC5-4E7E-8E7D-7A08A68CB90D}" dt="2024-05-28T20:50:56.041" v="1" actId="20577"/>
      <pc:docMkLst>
        <pc:docMk/>
      </pc:docMkLst>
      <pc:sldChg chg="modSp mod">
        <pc:chgData name="Lines, Todd" userId="afaf7c3a-e8aa-4568-882a-02ad8f9e19b0" providerId="ADAL" clId="{FB89F3FE-8AC5-4E7E-8E7D-7A08A68CB90D}" dt="2024-05-28T20:50:56.041" v="1" actId="20577"/>
        <pc:sldMkLst>
          <pc:docMk/>
          <pc:sldMk cId="0" sldId="256"/>
        </pc:sldMkLst>
        <pc:spChg chg="mod">
          <ac:chgData name="Lines, Todd" userId="afaf7c3a-e8aa-4568-882a-02ad8f9e19b0" providerId="ADAL" clId="{FB89F3FE-8AC5-4E7E-8E7D-7A08A68CB90D}" dt="2024-05-28T20:50:56.041" v="1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Lines, Todd" userId="afaf7c3a-e8aa-4568-882a-02ad8f9e19b0" providerId="ADAL" clId="{E4BD3EFB-67CB-400E-B6C0-6C551BA0413A}"/>
    <pc:docChg chg="undo custSel addSld delSld modSld sldOrd">
      <pc:chgData name="Lines, Todd" userId="afaf7c3a-e8aa-4568-882a-02ad8f9e19b0" providerId="ADAL" clId="{E4BD3EFB-67CB-400E-B6C0-6C551BA0413A}" dt="2023-10-16T21:56:28.993" v="561"/>
      <pc:docMkLst>
        <pc:docMk/>
      </pc:docMkLst>
      <pc:sldChg chg="ord">
        <pc:chgData name="Lines, Todd" userId="afaf7c3a-e8aa-4568-882a-02ad8f9e19b0" providerId="ADAL" clId="{E4BD3EFB-67CB-400E-B6C0-6C551BA0413A}" dt="2023-10-16T21:56:28.993" v="561"/>
        <pc:sldMkLst>
          <pc:docMk/>
          <pc:sldMk cId="0" sldId="260"/>
        </pc:sldMkLst>
      </pc:sldChg>
      <pc:sldChg chg="delSp modSp add mod ord">
        <pc:chgData name="Lines, Todd" userId="afaf7c3a-e8aa-4568-882a-02ad8f9e19b0" providerId="ADAL" clId="{E4BD3EFB-67CB-400E-B6C0-6C551BA0413A}" dt="2023-10-16T21:50:27.479" v="453" actId="20577"/>
        <pc:sldMkLst>
          <pc:docMk/>
          <pc:sldMk cId="0" sldId="705"/>
        </pc:sldMkLst>
        <pc:spChg chg="del">
          <ac:chgData name="Lines, Todd" userId="afaf7c3a-e8aa-4568-882a-02ad8f9e19b0" providerId="ADAL" clId="{E4BD3EFB-67CB-400E-B6C0-6C551BA0413A}" dt="2023-10-16T21:44:56.347" v="5" actId="478"/>
          <ac:spMkLst>
            <pc:docMk/>
            <pc:sldMk cId="0" sldId="705"/>
            <ac:spMk id="142132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44:57.957" v="6" actId="478"/>
          <ac:spMkLst>
            <pc:docMk/>
            <pc:sldMk cId="0" sldId="705"/>
            <ac:spMk id="142132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45:04.881" v="7" actId="1076"/>
          <ac:spMkLst>
            <pc:docMk/>
            <pc:sldMk cId="0" sldId="705"/>
            <ac:spMk id="142133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27.479" v="453" actId="20577"/>
          <ac:spMkLst>
            <pc:docMk/>
            <pc:sldMk cId="0" sldId="705"/>
            <ac:spMk id="1421334" creationId="{00000000-0000-0000-0000-000000000000}"/>
          </ac:spMkLst>
        </pc:s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4" creationId="{00000000-0000-0000-0000-000000000000}"/>
          </ac:grpSpMkLst>
        </pc:grpChg>
        <pc:grpChg chg="mod">
          <ac:chgData name="Lines, Todd" userId="afaf7c3a-e8aa-4568-882a-02ad8f9e19b0" providerId="ADAL" clId="{E4BD3EFB-67CB-400E-B6C0-6C551BA0413A}" dt="2023-10-16T21:45:04.881" v="7" actId="1076"/>
          <ac:grpSpMkLst>
            <pc:docMk/>
            <pc:sldMk cId="0" sldId="705"/>
            <ac:grpSpMk id="6" creationId="{00000000-0000-0000-0000-000000000000}"/>
          </ac:grpSpMkLst>
        </pc:grpChg>
      </pc:sldChg>
      <pc:sldChg chg="delSp modSp add mod ord">
        <pc:chgData name="Lines, Todd" userId="afaf7c3a-e8aa-4568-882a-02ad8f9e19b0" providerId="ADAL" clId="{E4BD3EFB-67CB-400E-B6C0-6C551BA0413A}" dt="2023-10-16T21:52:15.184" v="505" actId="207"/>
        <pc:sldMkLst>
          <pc:docMk/>
          <pc:sldMk cId="0" sldId="706"/>
        </pc:sldMkLst>
        <pc:spChg chg="del">
          <ac:chgData name="Lines, Todd" userId="afaf7c3a-e8aa-4568-882a-02ad8f9e19b0" providerId="ADAL" clId="{E4BD3EFB-67CB-400E-B6C0-6C551BA0413A}" dt="2023-10-16T21:52:05.605" v="504" actId="478"/>
          <ac:spMkLst>
            <pc:docMk/>
            <pc:sldMk cId="0" sldId="706"/>
            <ac:spMk id="14233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15.184" v="505" actId="207"/>
          <ac:spMkLst>
            <pc:docMk/>
            <pc:sldMk cId="0" sldId="706"/>
            <ac:spMk id="14233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36.549" v="459" actId="20577"/>
          <ac:spMkLst>
            <pc:docMk/>
            <pc:sldMk cId="0" sldId="706"/>
            <ac:spMk id="1423384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0:44.702" v="465" actId="20577"/>
        <pc:sldMkLst>
          <pc:docMk/>
          <pc:sldMk cId="0" sldId="707"/>
        </pc:sldMkLst>
        <pc:spChg chg="mod">
          <ac:chgData name="Lines, Todd" userId="afaf7c3a-e8aa-4568-882a-02ad8f9e19b0" providerId="ADAL" clId="{E4BD3EFB-67CB-400E-B6C0-6C551BA0413A}" dt="2023-10-16T21:50:44.702" v="465" actId="20577"/>
          <ac:spMkLst>
            <pc:docMk/>
            <pc:sldMk cId="0" sldId="707"/>
            <ac:spMk id="142543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1:12.561" v="476" actId="20577"/>
        <pc:sldMkLst>
          <pc:docMk/>
          <pc:sldMk cId="0" sldId="709"/>
        </pc:sldMkLst>
        <pc:spChg chg="mod">
          <ac:chgData name="Lines, Todd" userId="afaf7c3a-e8aa-4568-882a-02ad8f9e19b0" providerId="ADAL" clId="{E4BD3EFB-67CB-400E-B6C0-6C551BA0413A}" dt="2023-10-16T21:51:08.038" v="475" actId="20577"/>
          <ac:spMkLst>
            <pc:docMk/>
            <pc:sldMk cId="0" sldId="709"/>
            <ac:spMk id="142951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3.661" v="474" actId="20577"/>
          <ac:spMkLst>
            <pc:docMk/>
            <pc:sldMk cId="0" sldId="709"/>
            <ac:spMk id="142951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01.403" v="473" actId="20577"/>
          <ac:spMkLst>
            <pc:docMk/>
            <pc:sldMk cId="0" sldId="709"/>
            <ac:spMk id="142951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8.593" v="472" actId="20577"/>
          <ac:spMkLst>
            <pc:docMk/>
            <pc:sldMk cId="0" sldId="709"/>
            <ac:spMk id="142951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12.561" v="476" actId="20577"/>
          <ac:spMkLst>
            <pc:docMk/>
            <pc:sldMk cId="0" sldId="709"/>
            <ac:spMk id="1429523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2:55.266" v="516" actId="1076"/>
        <pc:sldMkLst>
          <pc:docMk/>
          <pc:sldMk cId="0" sldId="710"/>
        </pc:sldMkLst>
        <pc:spChg chg="del">
          <ac:chgData name="Lines, Todd" userId="afaf7c3a-e8aa-4568-882a-02ad8f9e19b0" providerId="ADAL" clId="{E4BD3EFB-67CB-400E-B6C0-6C551BA0413A}" dt="2023-10-16T21:52:51.703" v="515" actId="478"/>
          <ac:spMkLst>
            <pc:docMk/>
            <pc:sldMk cId="0" sldId="710"/>
            <ac:spMk id="143155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2:55.266" v="516" actId="1076"/>
          <ac:spMkLst>
            <pc:docMk/>
            <pc:sldMk cId="0" sldId="710"/>
            <ac:spMk id="143155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2.809" v="482" actId="20577"/>
          <ac:spMkLst>
            <pc:docMk/>
            <pc:sldMk cId="0" sldId="710"/>
            <ac:spMk id="143156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0.152" v="481" actId="20577"/>
          <ac:spMkLst>
            <pc:docMk/>
            <pc:sldMk cId="0" sldId="710"/>
            <ac:spMk id="143156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6.568" v="478" actId="20577"/>
          <ac:spMkLst>
            <pc:docMk/>
            <pc:sldMk cId="0" sldId="710"/>
            <ac:spMk id="143156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24.541" v="477" actId="20577"/>
          <ac:spMkLst>
            <pc:docMk/>
            <pc:sldMk cId="0" sldId="710"/>
            <ac:spMk id="1431568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34.946" v="484" actId="20577"/>
          <ac:spMkLst>
            <pc:docMk/>
            <pc:sldMk cId="0" sldId="710"/>
            <ac:spMk id="1431573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31.019" v="551" actId="47"/>
        <pc:sldMkLst>
          <pc:docMk/>
          <pc:sldMk cId="0" sldId="711"/>
        </pc:sldMkLst>
      </pc:sldChg>
      <pc:sldChg chg="delSp modSp add mod ord">
        <pc:chgData name="Lines, Todd" userId="afaf7c3a-e8aa-4568-882a-02ad8f9e19b0" providerId="ADAL" clId="{E4BD3EFB-67CB-400E-B6C0-6C551BA0413A}" dt="2023-10-16T21:55:52.030" v="556" actId="208"/>
        <pc:sldMkLst>
          <pc:docMk/>
          <pc:sldMk cId="0" sldId="712"/>
        </pc:sldMkLst>
        <pc:spChg chg="del">
          <ac:chgData name="Lines, Todd" userId="afaf7c3a-e8aa-4568-882a-02ad8f9e19b0" providerId="ADAL" clId="{E4BD3EFB-67CB-400E-B6C0-6C551BA0413A}" dt="2023-10-16T21:55:38.099" v="552" actId="478"/>
          <ac:spMkLst>
            <pc:docMk/>
            <pc:sldMk cId="0" sldId="712"/>
            <ac:spMk id="143565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41.949" v="553" actId="207"/>
          <ac:spMkLst>
            <pc:docMk/>
            <pc:sldMk cId="0" sldId="712"/>
            <ac:spMk id="143565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7.403" v="548" actId="20577"/>
          <ac:spMkLst>
            <pc:docMk/>
            <pc:sldMk cId="0" sldId="712"/>
            <ac:spMk id="1435660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4.445" v="546" actId="20577"/>
          <ac:spMkLst>
            <pc:docMk/>
            <pc:sldMk cId="0" sldId="712"/>
            <ac:spMk id="1435661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11.734" v="544" actId="20577"/>
          <ac:spMkLst>
            <pc:docMk/>
            <pc:sldMk cId="0" sldId="712"/>
            <ac:spMk id="143566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07.277" v="542" actId="20577"/>
          <ac:spMkLst>
            <pc:docMk/>
            <pc:sldMk cId="0" sldId="712"/>
            <ac:spMk id="143566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52.030" v="556" actId="208"/>
          <ac:spMkLst>
            <pc:docMk/>
            <pc:sldMk cId="0" sldId="712"/>
            <ac:spMk id="1435672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5:24.607" v="550" actId="20577"/>
          <ac:spMkLst>
            <pc:docMk/>
            <pc:sldMk cId="0" sldId="712"/>
            <ac:spMk id="1435675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E4BD3EFB-67CB-400E-B6C0-6C551BA0413A}" dt="2023-10-16T21:52:41.434" v="512" actId="1076"/>
        <pc:sldMkLst>
          <pc:docMk/>
          <pc:sldMk cId="0" sldId="1104"/>
        </pc:sldMkLst>
        <pc:spChg chg="add mod">
          <ac:chgData name="Lines, Todd" userId="afaf7c3a-e8aa-4568-882a-02ad8f9e19b0" providerId="ADAL" clId="{E4BD3EFB-67CB-400E-B6C0-6C551BA0413A}" dt="2023-10-16T21:52:41.434" v="512" actId="1076"/>
          <ac:spMkLst>
            <pc:docMk/>
            <pc:sldMk cId="0" sldId="1104"/>
            <ac:spMk id="10" creationId="{DAF9EBDE-C36E-13FD-CCEB-2803F0A0EA4C}"/>
          </ac:spMkLst>
        </pc:spChg>
        <pc:spChg chg="del">
          <ac:chgData name="Lines, Todd" userId="afaf7c3a-e8aa-4568-882a-02ad8f9e19b0" providerId="ADAL" clId="{E4BD3EFB-67CB-400E-B6C0-6C551BA0413A}" dt="2023-10-16T21:52:37.337" v="511" actId="478"/>
          <ac:spMkLst>
            <pc:docMk/>
            <pc:sldMk cId="0" sldId="1104"/>
            <ac:spMk id="1427458" creationId="{00000000-0000-0000-0000-000000000000}"/>
          </ac:spMkLst>
        </pc:spChg>
        <pc:spChg chg="add del mod">
          <ac:chgData name="Lines, Todd" userId="afaf7c3a-e8aa-4568-882a-02ad8f9e19b0" providerId="ADAL" clId="{E4BD3EFB-67CB-400E-B6C0-6C551BA0413A}" dt="2023-10-16T21:52:34.359" v="509" actId="478"/>
          <ac:spMkLst>
            <pc:docMk/>
            <pc:sldMk cId="0" sldId="1104"/>
            <ac:spMk id="1427459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0:50.810" v="471" actId="20577"/>
          <ac:spMkLst>
            <pc:docMk/>
            <pc:sldMk cId="0" sldId="1104"/>
            <ac:spMk id="1427480" creationId="{00000000-0000-0000-0000-000000000000}"/>
          </ac:spMkLst>
        </pc:spChg>
      </pc:sldChg>
      <pc:sldChg chg="modSp add mod ord">
        <pc:chgData name="Lines, Todd" userId="afaf7c3a-e8aa-4568-882a-02ad8f9e19b0" providerId="ADAL" clId="{E4BD3EFB-67CB-400E-B6C0-6C551BA0413A}" dt="2023-10-16T21:54:29.031" v="533" actId="20577"/>
        <pc:sldMkLst>
          <pc:docMk/>
          <pc:sldMk cId="0" sldId="1105"/>
        </pc:sldMkLst>
        <pc:spChg chg="mod">
          <ac:chgData name="Lines, Todd" userId="afaf7c3a-e8aa-4568-882a-02ad8f9e19b0" providerId="ADAL" clId="{E4BD3EFB-67CB-400E-B6C0-6C551BA0413A}" dt="2023-10-16T21:54:24.484" v="531" actId="20577"/>
          <ac:spMkLst>
            <pc:docMk/>
            <pc:sldMk cId="0" sldId="1105"/>
            <ac:spMk id="143770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1.118" v="529" actId="20577"/>
          <ac:spMkLst>
            <pc:docMk/>
            <pc:sldMk cId="0" sldId="1105"/>
            <ac:spMk id="1437705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7.656" v="528" actId="20577"/>
          <ac:spMkLst>
            <pc:docMk/>
            <pc:sldMk cId="0" sldId="1105"/>
            <ac:spMk id="1437706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14.800" v="527" actId="20577"/>
          <ac:spMkLst>
            <pc:docMk/>
            <pc:sldMk cId="0" sldId="1105"/>
            <ac:spMk id="1437707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4:29.031" v="533" actId="20577"/>
          <ac:spMkLst>
            <pc:docMk/>
            <pc:sldMk cId="0" sldId="1105"/>
            <ac:spMk id="1437718" creationId="{00000000-0000-0000-0000-000000000000}"/>
          </ac:spMkLst>
        </pc:spChg>
      </pc:sldChg>
      <pc:sldChg chg="add del ord">
        <pc:chgData name="Lines, Todd" userId="afaf7c3a-e8aa-4568-882a-02ad8f9e19b0" providerId="ADAL" clId="{E4BD3EFB-67CB-400E-B6C0-6C551BA0413A}" dt="2023-10-16T21:55:00.152" v="540" actId="47"/>
        <pc:sldMkLst>
          <pc:docMk/>
          <pc:sldMk cId="0" sldId="1106"/>
        </pc:sldMkLst>
      </pc:sldChg>
      <pc:sldChg chg="modSp add mod ord">
        <pc:chgData name="Lines, Todd" userId="afaf7c3a-e8aa-4568-882a-02ad8f9e19b0" providerId="ADAL" clId="{E4BD3EFB-67CB-400E-B6C0-6C551BA0413A}" dt="2023-10-16T21:51:45.691" v="493" actId="20577"/>
        <pc:sldMkLst>
          <pc:docMk/>
          <pc:sldMk cId="0" sldId="1107"/>
        </pc:sldMkLst>
        <pc:spChg chg="mod">
          <ac:chgData name="Lines, Todd" userId="afaf7c3a-e8aa-4568-882a-02ad8f9e19b0" providerId="ADAL" clId="{E4BD3EFB-67CB-400E-B6C0-6C551BA0413A}" dt="2023-10-16T21:51:45.691" v="493" actId="20577"/>
          <ac:spMkLst>
            <pc:docMk/>
            <pc:sldMk cId="0" sldId="1107"/>
            <ac:spMk id="1441795" creationId="{00000000-0000-0000-0000-000000000000}"/>
          </ac:spMkLst>
        </pc:spChg>
      </pc:sldChg>
      <pc:sldChg chg="delSp modSp add mod ord">
        <pc:chgData name="Lines, Todd" userId="afaf7c3a-e8aa-4568-882a-02ad8f9e19b0" providerId="ADAL" clId="{E4BD3EFB-67CB-400E-B6C0-6C551BA0413A}" dt="2023-10-16T21:53:06.823" v="520" actId="1076"/>
        <pc:sldMkLst>
          <pc:docMk/>
          <pc:sldMk cId="0" sldId="1108"/>
        </pc:sldMkLst>
        <pc:spChg chg="del">
          <ac:chgData name="Lines, Todd" userId="afaf7c3a-e8aa-4568-882a-02ad8f9e19b0" providerId="ADAL" clId="{E4BD3EFB-67CB-400E-B6C0-6C551BA0413A}" dt="2023-10-16T21:53:03.786" v="519" actId="478"/>
          <ac:spMkLst>
            <pc:docMk/>
            <pc:sldMk cId="0" sldId="1108"/>
            <ac:spMk id="1443843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3:06.823" v="520" actId="1076"/>
          <ac:spMkLst>
            <pc:docMk/>
            <pc:sldMk cId="0" sldId="1108"/>
            <ac:spMk id="1443844" creationId="{00000000-0000-0000-0000-000000000000}"/>
          </ac:spMkLst>
        </pc:spChg>
        <pc:spChg chg="mod">
          <ac:chgData name="Lines, Todd" userId="afaf7c3a-e8aa-4568-882a-02ad8f9e19b0" providerId="ADAL" clId="{E4BD3EFB-67CB-400E-B6C0-6C551BA0413A}" dt="2023-10-16T21:51:54.962" v="503" actId="20577"/>
          <ac:spMkLst>
            <pc:docMk/>
            <pc:sldMk cId="0" sldId="1108"/>
            <ac:spMk id="1443869" creationId="{00000000-0000-0000-0000-000000000000}"/>
          </ac:spMkLst>
        </pc:spChg>
      </pc:sldChg>
      <pc:sldChg chg="addSp delSp modSp new mod">
        <pc:chgData name="Lines, Todd" userId="afaf7c3a-e8aa-4568-882a-02ad8f9e19b0" providerId="ADAL" clId="{E4BD3EFB-67CB-400E-B6C0-6C551BA0413A}" dt="2023-10-16T21:50:10.039" v="447" actId="20577"/>
        <pc:sldMkLst>
          <pc:docMk/>
          <pc:sldMk cId="2333759531" sldId="1109"/>
        </pc:sldMkLst>
        <pc:spChg chg="mod">
          <ac:chgData name="Lines, Todd" userId="afaf7c3a-e8aa-4568-882a-02ad8f9e19b0" providerId="ADAL" clId="{E4BD3EFB-67CB-400E-B6C0-6C551BA0413A}" dt="2023-10-16T21:47:35.843" v="16" actId="20577"/>
          <ac:spMkLst>
            <pc:docMk/>
            <pc:sldMk cId="2333759531" sldId="1109"/>
            <ac:spMk id="2" creationId="{ECA14D56-8DB4-EAEA-6A5B-9615125B47FD}"/>
          </ac:spMkLst>
        </pc:spChg>
        <pc:spChg chg="mod">
          <ac:chgData name="Lines, Todd" userId="afaf7c3a-e8aa-4568-882a-02ad8f9e19b0" providerId="ADAL" clId="{E4BD3EFB-67CB-400E-B6C0-6C551BA0413A}" dt="2023-10-16T21:50:10.039" v="447" actId="20577"/>
          <ac:spMkLst>
            <pc:docMk/>
            <pc:sldMk cId="2333759531" sldId="1109"/>
            <ac:spMk id="3" creationId="{C78AC28B-752C-6336-3CB1-0E7A52F72C7F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4" creationId="{4383E12E-F3F2-525F-CBEB-9649FA3D9721}"/>
          </ac:spMkLst>
        </pc:spChg>
        <pc:spChg chg="add del mod">
          <ac:chgData name="Lines, Todd" userId="afaf7c3a-e8aa-4568-882a-02ad8f9e19b0" providerId="ADAL" clId="{E4BD3EFB-67CB-400E-B6C0-6C551BA0413A}" dt="2023-10-16T21:49:44.669" v="376" actId="478"/>
          <ac:spMkLst>
            <pc:docMk/>
            <pc:sldMk cId="2333759531" sldId="1109"/>
            <ac:spMk id="5" creationId="{887F40BF-1D65-B574-A259-6F3734C10AB1}"/>
          </ac:spMkLst>
        </pc:spChg>
      </pc:sldChg>
      <pc:sldChg chg="addSp modSp add mod">
        <pc:chgData name="Lines, Todd" userId="afaf7c3a-e8aa-4568-882a-02ad8f9e19b0" providerId="ADAL" clId="{E4BD3EFB-67CB-400E-B6C0-6C551BA0413A}" dt="2023-10-16T21:54:57.165" v="539" actId="1076"/>
        <pc:sldMkLst>
          <pc:docMk/>
          <pc:sldMk cId="300289122" sldId="1110"/>
        </pc:sldMkLst>
        <pc:spChg chg="add mod">
          <ac:chgData name="Lines, Todd" userId="afaf7c3a-e8aa-4568-882a-02ad8f9e19b0" providerId="ADAL" clId="{E4BD3EFB-67CB-400E-B6C0-6C551BA0413A}" dt="2023-10-16T21:54:43.694" v="536" actId="207"/>
          <ac:spMkLst>
            <pc:docMk/>
            <pc:sldMk cId="300289122" sldId="1110"/>
            <ac:spMk id="4" creationId="{5C3ECDDE-0754-B56F-7DCE-AA6DE1937B00}"/>
          </ac:spMkLst>
        </pc:spChg>
        <pc:spChg chg="add mod">
          <ac:chgData name="Lines, Todd" userId="afaf7c3a-e8aa-4568-882a-02ad8f9e19b0" providerId="ADAL" clId="{E4BD3EFB-67CB-400E-B6C0-6C551BA0413A}" dt="2023-10-16T21:54:57.165" v="539" actId="1076"/>
          <ac:spMkLst>
            <pc:docMk/>
            <pc:sldMk cId="300289122" sldId="1110"/>
            <ac:spMk id="5" creationId="{E9C89901-ACFD-F01E-65A4-DCDD9AA835E6}"/>
          </ac:spMkLst>
        </pc:spChg>
      </pc:sldChg>
      <pc:sldChg chg="delSp add mod">
        <pc:chgData name="Lines, Todd" userId="afaf7c3a-e8aa-4568-882a-02ad8f9e19b0" providerId="ADAL" clId="{E4BD3EFB-67CB-400E-B6C0-6C551BA0413A}" dt="2023-10-16T21:56:06.714" v="559" actId="478"/>
        <pc:sldMkLst>
          <pc:docMk/>
          <pc:sldMk cId="3069908970" sldId="1111"/>
        </pc:sldMkLst>
        <pc:spChg chg="del">
          <ac:chgData name="Lines, Todd" userId="afaf7c3a-e8aa-4568-882a-02ad8f9e19b0" providerId="ADAL" clId="{E4BD3EFB-67CB-400E-B6C0-6C551BA0413A}" dt="2023-10-16T21:56:05.433" v="558" actId="478"/>
          <ac:spMkLst>
            <pc:docMk/>
            <pc:sldMk cId="3069908970" sldId="1111"/>
            <ac:spMk id="1435652" creationId="{00000000-0000-0000-0000-000000000000}"/>
          </ac:spMkLst>
        </pc:spChg>
        <pc:spChg chg="del">
          <ac:chgData name="Lines, Todd" userId="afaf7c3a-e8aa-4568-882a-02ad8f9e19b0" providerId="ADAL" clId="{E4BD3EFB-67CB-400E-B6C0-6C551BA0413A}" dt="2023-10-16T21:56:06.714" v="559" actId="478"/>
          <ac:spMkLst>
            <pc:docMk/>
            <pc:sldMk cId="3069908970" sldId="1111"/>
            <ac:spMk id="143567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F42BF-5340-4FB8-9710-8BB452582013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7ADEC-C41A-432E-B638-B5D22E0E1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5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C73E8-6472-4977-A486-A0B8614B725C}" type="slidenum">
              <a:rPr lang="en-US"/>
              <a:pPr/>
              <a:t>2</a:t>
            </a:fld>
            <a:endParaRPr lang="en-US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19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49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22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7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486FC-A44E-4A78-901A-AF8E4A185B9D}" type="slidenum">
              <a:rPr lang="en-US"/>
              <a:pPr/>
              <a:t>23</a:t>
            </a:fld>
            <a:endParaRPr lang="en-US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99665-8E58-434C-B9B4-41EEFF647E2D}" type="slidenum">
              <a:rPr lang="en-US"/>
              <a:pPr/>
              <a:t>3</a:t>
            </a:fld>
            <a:endParaRPr lang="en-US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164E07-4020-48B4-9C14-A003BCAA696D}" type="slidenum">
              <a:rPr lang="en-US"/>
              <a:pPr/>
              <a:t>4</a:t>
            </a:fld>
            <a:endParaRPr lang="en-US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B7B74-527A-4654-861A-36F7BDC3175E}" type="slidenum">
              <a:rPr lang="en-US"/>
              <a:pPr/>
              <a:t>5</a:t>
            </a:fld>
            <a:endParaRPr lang="en-US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2B6A44-6B33-4D16-A21A-F11B4C15DCF1}" type="slidenum">
              <a:rPr lang="en-US"/>
              <a:pPr/>
              <a:t>7</a:t>
            </a:fld>
            <a:endParaRPr lang="en-US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10BE-B960-4CB3-8B18-0F4104C5218A}" type="slidenum">
              <a:rPr lang="en-US"/>
              <a:pPr/>
              <a:t>8</a:t>
            </a:fld>
            <a:endParaRPr lang="en-US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6" tIns="48328" rIns="96656" bIns="4832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C15F6-DC7B-4089-9A8A-D00DEE8EF067}" type="slidenum">
              <a:rPr lang="en-US"/>
              <a:pPr/>
              <a:t>9</a:t>
            </a:fld>
            <a:endParaRPr lang="en-US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7B338-C93A-4D4E-A2C8-47BFBC1346F0}" type="slidenum">
              <a:rPr lang="en-US"/>
              <a:pPr/>
              <a:t>10</a:t>
            </a:fld>
            <a:endParaRPr lang="en-US"/>
          </a:p>
        </p:txBody>
      </p:sp>
      <p:sp>
        <p:nvSpPr>
          <p:cNvPr id="144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299D8-472F-409C-A6F5-E6B25E022DE5}" type="slidenum">
              <a:rPr lang="en-US"/>
              <a:pPr/>
              <a:t>18</a:t>
            </a:fld>
            <a:endParaRPr lang="en-US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DA3-7C77-4F10-B41B-91E9EA50124A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Configurations of Charge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143" y="16820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Point charge</a:t>
            </a:r>
          </a:p>
          <a:p>
            <a:r>
              <a:rPr lang="en-US" dirty="0"/>
              <a:t>Several point charges</a:t>
            </a:r>
          </a:p>
          <a:p>
            <a:r>
              <a:rPr lang="en-US" dirty="0"/>
              <a:t>Line of Charge</a:t>
            </a:r>
          </a:p>
          <a:p>
            <a:r>
              <a:rPr lang="en-US" dirty="0"/>
              <a:t>Semi-</a:t>
            </a:r>
            <a:r>
              <a:rPr lang="en-US" dirty="0" err="1"/>
              <a:t>infinate</a:t>
            </a:r>
            <a:r>
              <a:rPr lang="en-US" dirty="0"/>
              <a:t> sheet of charge</a:t>
            </a:r>
          </a:p>
          <a:p>
            <a:r>
              <a:rPr lang="en-US" dirty="0"/>
              <a:t>Charged sphere</a:t>
            </a:r>
          </a:p>
          <a:p>
            <a:r>
              <a:rPr lang="en-US" dirty="0"/>
              <a:t>Charged spherical shell</a:t>
            </a:r>
          </a:p>
          <a:p>
            <a:r>
              <a:rPr lang="en-US" dirty="0"/>
              <a:t>Ring of Charge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44" name="Rectangle 4"/>
          <p:cNvSpPr>
            <a:spLocks noChangeArrowheads="1"/>
          </p:cNvSpPr>
          <p:nvPr/>
        </p:nvSpPr>
        <p:spPr bwMode="auto">
          <a:xfrm>
            <a:off x="175999" y="3798888"/>
            <a:ext cx="5470525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The way to get the resultant PINK vector is to use the GREEN and BLUE vectors.  These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vectors correspond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equal charges</a:t>
            </a:r>
            <a:r>
              <a:rPr lang="en-US" sz="2000" b="1" dirty="0">
                <a:solidFill>
                  <a:srgbClr val="C00000"/>
                </a:solidFill>
              </a:rPr>
              <a:t> (because the lengths are equal) that are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both negative</a:t>
            </a:r>
            <a:r>
              <a:rPr lang="en-US" sz="2000" b="1" dirty="0">
                <a:solidFill>
                  <a:srgbClr val="C00000"/>
                </a:solidFill>
              </a:rPr>
              <a:t> (because their directions are toward the charges).  </a:t>
            </a:r>
          </a:p>
        </p:txBody>
      </p:sp>
      <p:sp>
        <p:nvSpPr>
          <p:cNvPr id="1443845" name="Oval 5"/>
          <p:cNvSpPr>
            <a:spLocks noChangeArrowheads="1"/>
          </p:cNvSpPr>
          <p:nvPr/>
        </p:nvSpPr>
        <p:spPr bwMode="auto">
          <a:xfrm>
            <a:off x="4338638" y="1149350"/>
            <a:ext cx="4805362" cy="631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78488" y="3482975"/>
            <a:ext cx="3465512" cy="2900363"/>
            <a:chOff x="3279" y="2186"/>
            <a:chExt cx="2183" cy="1827"/>
          </a:xfrm>
          <a:solidFill>
            <a:schemeClr val="bg1"/>
          </a:solidFill>
        </p:grpSpPr>
        <p:sp>
          <p:nvSpPr>
            <p:cNvPr id="1443848" name="Rectangle 8"/>
            <p:cNvSpPr>
              <a:spLocks noChangeArrowheads="1"/>
            </p:cNvSpPr>
            <p:nvPr/>
          </p:nvSpPr>
          <p:spPr bwMode="auto">
            <a:xfrm>
              <a:off x="3279" y="2203"/>
              <a:ext cx="2183" cy="1810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448" y="2186"/>
              <a:ext cx="2004" cy="1757"/>
              <a:chOff x="3106" y="2165"/>
              <a:chExt cx="2004" cy="1757"/>
            </a:xfrm>
            <a:grpFill/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4254" y="3573"/>
                <a:ext cx="416" cy="291"/>
                <a:chOff x="4444" y="1329"/>
                <a:chExt cx="370" cy="259"/>
              </a:xfrm>
              <a:grpFill/>
            </p:grpSpPr>
            <p:sp>
              <p:nvSpPr>
                <p:cNvPr id="1443851" name="Oval 11"/>
                <p:cNvSpPr>
                  <a:spLocks noChangeArrowheads="1"/>
                </p:cNvSpPr>
                <p:nvPr/>
              </p:nvSpPr>
              <p:spPr bwMode="auto">
                <a:xfrm>
                  <a:off x="4459" y="1335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2" name="Rectangle 12"/>
                <p:cNvSpPr>
                  <a:spLocks noChangeArrowheads="1"/>
                </p:cNvSpPr>
                <p:nvPr/>
              </p:nvSpPr>
              <p:spPr bwMode="auto">
                <a:xfrm>
                  <a:off x="4444" y="1329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chemeClr val="accent1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chemeClr val="accent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181" y="3554"/>
                <a:ext cx="416" cy="291"/>
                <a:chOff x="3490" y="1312"/>
                <a:chExt cx="370" cy="259"/>
              </a:xfrm>
              <a:grpFill/>
            </p:grpSpPr>
            <p:sp>
              <p:nvSpPr>
                <p:cNvPr id="1443854" name="Oval 14"/>
                <p:cNvSpPr>
                  <a:spLocks noChangeArrowheads="1"/>
                </p:cNvSpPr>
                <p:nvPr/>
              </p:nvSpPr>
              <p:spPr bwMode="auto">
                <a:xfrm>
                  <a:off x="3505" y="1318"/>
                  <a:ext cx="232" cy="232"/>
                </a:xfrm>
                <a:prstGeom prst="ellipse">
                  <a:avLst/>
                </a:prstGeom>
                <a:grpFill/>
                <a:ln w="12700">
                  <a:solidFill>
                    <a:srgbClr val="00FFFF"/>
                  </a:solidFill>
                  <a:round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43855" name="Rectangle 15"/>
                <p:cNvSpPr>
                  <a:spLocks noChangeArrowheads="1"/>
                </p:cNvSpPr>
                <p:nvPr/>
              </p:nvSpPr>
              <p:spPr bwMode="auto">
                <a:xfrm>
                  <a:off x="3490" y="1312"/>
                  <a:ext cx="370" cy="259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186266" tIns="93133" rIns="186266" bIns="93133">
                  <a:spAutoFit/>
                </a:bodyPr>
                <a:lstStyle/>
                <a:p>
                  <a:pPr defTabSz="1028700">
                    <a:lnSpc>
                      <a:spcPct val="90000"/>
                    </a:lnSpc>
                  </a:pPr>
                  <a:r>
                    <a:rPr lang="en-US" sz="2000" b="1">
                      <a:solidFill>
                        <a:srgbClr val="00FFFF"/>
                      </a:solidFill>
                    </a:rPr>
                    <a:t>Q</a:t>
                  </a:r>
                  <a:r>
                    <a:rPr lang="en-US" sz="2000" b="1" baseline="-25000">
                      <a:solidFill>
                        <a:srgbClr val="00FFFF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1443856" name="Line 16"/>
              <p:cNvSpPr>
                <a:spLocks noChangeShapeType="1"/>
              </p:cNvSpPr>
              <p:nvPr/>
            </p:nvSpPr>
            <p:spPr bwMode="auto">
              <a:xfrm>
                <a:off x="3106" y="3670"/>
                <a:ext cx="1861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7" name="Rectangle 17"/>
              <p:cNvSpPr>
                <a:spLocks noChangeArrowheads="1"/>
              </p:cNvSpPr>
              <p:nvPr/>
            </p:nvSpPr>
            <p:spPr bwMode="auto">
              <a:xfrm>
                <a:off x="4787" y="3631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x</a:t>
                </a:r>
              </a:p>
            </p:txBody>
          </p:sp>
          <p:sp>
            <p:nvSpPr>
              <p:cNvPr id="1443858" name="Line 18"/>
              <p:cNvSpPr>
                <a:spLocks noChangeShapeType="1"/>
              </p:cNvSpPr>
              <p:nvPr/>
            </p:nvSpPr>
            <p:spPr bwMode="auto">
              <a:xfrm flipH="1" flipV="1">
                <a:off x="3841" y="2212"/>
                <a:ext cx="11" cy="154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stealth" w="med" len="med"/>
              </a:ln>
              <a:effectLst/>
            </p:spPr>
            <p:txBody>
              <a:bodyPr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59" name="Rectangle 19"/>
              <p:cNvSpPr>
                <a:spLocks noChangeArrowheads="1"/>
              </p:cNvSpPr>
              <p:nvPr/>
            </p:nvSpPr>
            <p:spPr bwMode="auto">
              <a:xfrm>
                <a:off x="3810" y="2165"/>
                <a:ext cx="323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/>
                  <a:t>y</a:t>
                </a:r>
              </a:p>
            </p:txBody>
          </p:sp>
          <p:sp>
            <p:nvSpPr>
              <p:cNvPr id="1443860" name="Line 20"/>
              <p:cNvSpPr>
                <a:spLocks noChangeShapeType="1"/>
              </p:cNvSpPr>
              <p:nvPr/>
            </p:nvSpPr>
            <p:spPr bwMode="auto">
              <a:xfrm>
                <a:off x="3850" y="2655"/>
                <a:ext cx="0" cy="496"/>
              </a:xfrm>
              <a:prstGeom prst="line">
                <a:avLst/>
              </a:prstGeom>
              <a:grpFill/>
              <a:ln w="50800">
                <a:solidFill>
                  <a:schemeClr val="hlink"/>
                </a:solidFill>
                <a:round/>
                <a:headEnd type="none" w="sm" len="sm"/>
                <a:tailEnd type="stealth" w="med" len="lg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1" name="Rectangle 21"/>
              <p:cNvSpPr>
                <a:spLocks noChangeArrowheads="1"/>
              </p:cNvSpPr>
              <p:nvPr/>
            </p:nvSpPr>
            <p:spPr bwMode="auto">
              <a:xfrm>
                <a:off x="3854" y="2957"/>
                <a:ext cx="341" cy="291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i="1">
                    <a:solidFill>
                      <a:schemeClr val="hlink"/>
                    </a:solidFill>
                  </a:rPr>
                  <a:t>E</a:t>
                </a:r>
                <a:endParaRPr lang="en-US" sz="2000" b="1">
                  <a:solidFill>
                    <a:schemeClr val="bg2"/>
                  </a:solidFill>
                </a:endParaRPr>
              </a:p>
            </p:txBody>
          </p:sp>
          <p:sp>
            <p:nvSpPr>
              <p:cNvPr id="1443862" name="Line 22"/>
              <p:cNvSpPr>
                <a:spLocks noChangeShapeType="1"/>
              </p:cNvSpPr>
              <p:nvPr/>
            </p:nvSpPr>
            <p:spPr bwMode="auto">
              <a:xfrm flipH="1">
                <a:off x="3725" y="2587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3863" name="Line 23"/>
              <p:cNvSpPr>
                <a:spLocks noChangeShapeType="1"/>
              </p:cNvSpPr>
              <p:nvPr/>
            </p:nvSpPr>
            <p:spPr bwMode="auto">
              <a:xfrm>
                <a:off x="3741" y="2586"/>
                <a:ext cx="225" cy="139"/>
              </a:xfrm>
              <a:prstGeom prst="line">
                <a:avLst/>
              </a:prstGeom>
              <a:grp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443864" name="Line 24"/>
          <p:cNvSpPr>
            <a:spLocks noChangeShapeType="1"/>
          </p:cNvSpPr>
          <p:nvPr/>
        </p:nvSpPr>
        <p:spPr bwMode="auto">
          <a:xfrm flipH="1">
            <a:off x="6302375" y="4248150"/>
            <a:ext cx="819150" cy="1625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5" name="Line 25"/>
          <p:cNvSpPr>
            <a:spLocks noChangeShapeType="1"/>
          </p:cNvSpPr>
          <p:nvPr/>
        </p:nvSpPr>
        <p:spPr bwMode="auto">
          <a:xfrm>
            <a:off x="7127875" y="4241800"/>
            <a:ext cx="869950" cy="1619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6" name="Line 26"/>
          <p:cNvSpPr>
            <a:spLocks noChangeShapeType="1"/>
          </p:cNvSpPr>
          <p:nvPr/>
        </p:nvSpPr>
        <p:spPr bwMode="auto">
          <a:xfrm flipH="1">
            <a:off x="6899275" y="4241800"/>
            <a:ext cx="228600" cy="4445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67" name="Line 27"/>
          <p:cNvSpPr>
            <a:spLocks noChangeShapeType="1"/>
          </p:cNvSpPr>
          <p:nvPr/>
        </p:nvSpPr>
        <p:spPr bwMode="auto">
          <a:xfrm>
            <a:off x="7127875" y="4241800"/>
            <a:ext cx="228600" cy="444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0" name="Rectangle 3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386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Two charges are fixed along the </a:t>
            </a:r>
            <a:r>
              <a:rPr lang="en-US" b="1" i="1" dirty="0"/>
              <a:t>x</a:t>
            </a:r>
            <a:r>
              <a:rPr lang="en-US" b="1" dirty="0"/>
              <a:t>-axis.  They produce an electric field </a:t>
            </a:r>
            <a:r>
              <a:rPr lang="en-US" b="1" i="1" dirty="0">
                <a:solidFill>
                  <a:schemeClr val="hlink"/>
                </a:solidFill>
              </a:rPr>
              <a:t>E</a:t>
            </a:r>
            <a:r>
              <a:rPr lang="en-US" b="1" dirty="0"/>
              <a:t> directed along the negative </a:t>
            </a:r>
            <a:r>
              <a:rPr lang="en-US" b="1" i="1" dirty="0"/>
              <a:t>y</a:t>
            </a:r>
            <a:r>
              <a:rPr lang="en-US" b="1" dirty="0"/>
              <a:t>-axis at the indicated point.  Which of  the following is true?</a:t>
            </a:r>
          </a:p>
        </p:txBody>
      </p:sp>
      <p:sp>
        <p:nvSpPr>
          <p:cNvPr id="1443869" name="Rectangle 29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" name="Rectangle 2"/>
          <p:cNvSpPr/>
          <p:nvPr/>
        </p:nvSpPr>
        <p:spPr>
          <a:xfrm>
            <a:off x="3672382" y="307244"/>
            <a:ext cx="4971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charges are separated by a distance d.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873259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5472752" y="2402006"/>
            <a:ext cx="27263" cy="9371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6740" y="180832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8059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1313682" y="3485925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1307232" y="4472723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7232" y="4480488"/>
            <a:ext cx="3210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537" y="1419367"/>
            <a:ext cx="10695" cy="431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029" y="5284526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1122029" y="3237931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0295" y="3446060"/>
            <a:ext cx="0" cy="204659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96" y="4347949"/>
            <a:ext cx="1234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3764" y="3411371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183764" y="545796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1957737" y="4323098"/>
            <a:ext cx="2712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90006" y="4453776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2605481" y="4452013"/>
            <a:ext cx="216070" cy="277504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75251" y="4929362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3729" y="4249062"/>
            <a:ext cx="398047" cy="217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75251" y="3737543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376638" y="4154318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2606401" y="4216957"/>
            <a:ext cx="216070" cy="277504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1035851" y="296789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50138" y="50228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2604" y="216462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474" y="145262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 rot="5400000">
            <a:off x="1186036" y="547388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" name="Straight Arrow Connector 27"/>
          <p:cNvCxnSpPr>
            <a:stCxn id="33" idx="4"/>
          </p:cNvCxnSpPr>
          <p:nvPr/>
        </p:nvCxnSpPr>
        <p:spPr>
          <a:xfrm>
            <a:off x="1295986" y="1883375"/>
            <a:ext cx="551" cy="846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65119" y="1813999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296537" y="1468552"/>
            <a:ext cx="5645" cy="34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08288" y="1877978"/>
            <a:ext cx="1400" cy="4985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79688" y="192809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E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57488" y="4243388"/>
            <a:ext cx="400778" cy="211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0"/>
          </p:cNvCxnSpPr>
          <p:nvPr/>
        </p:nvCxnSpPr>
        <p:spPr>
          <a:xfrm flipH="1" flipV="1">
            <a:off x="3152633" y="4012442"/>
            <a:ext cx="12139" cy="4333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3905" y="4445791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4D56-8DB4-EAEA-6A5B-9615125B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C28B-752C-6336-3CB1-0E7A52F72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We have studied the field due to a dipole. If we pick a location a distance r away from the dipole, would the dipole field be stronger or weaker than the field the same distance away from a single charge of the same magnitude as the dipole charges?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Dipole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Single field is stronger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/>
              <a:t>Both are the same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375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9" y="1633311"/>
            <a:ext cx="8593807" cy="26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4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29552" y="2579427"/>
            <a:ext cx="0" cy="360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791" y="5232205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2509791" y="2948173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2583018" y="3141735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583018" y="5425767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 rot="5400000">
            <a:off x="2569156" y="5429020"/>
            <a:ext cx="309699" cy="7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4" name="Straight Arrow Connector 43"/>
          <p:cNvCxnSpPr>
            <a:stCxn id="10" idx="4"/>
          </p:cNvCxnSpPr>
          <p:nvPr/>
        </p:nvCxnSpPr>
        <p:spPr>
          <a:xfrm>
            <a:off x="2729472" y="3412722"/>
            <a:ext cx="13728" cy="26605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06973" y="2934269"/>
            <a:ext cx="1078173" cy="1296537"/>
          </a:xfrm>
          <a:custGeom>
            <a:avLst/>
            <a:gdLst>
              <a:gd name="connsiteX0" fmla="*/ 1078173 w 1078173"/>
              <a:gd name="connsiteY0" fmla="*/ 0 h 1296537"/>
              <a:gd name="connsiteX1" fmla="*/ 723331 w 1078173"/>
              <a:gd name="connsiteY1" fmla="*/ 409432 h 1296537"/>
              <a:gd name="connsiteX2" fmla="*/ 941696 w 1078173"/>
              <a:gd name="connsiteY2" fmla="*/ 423080 h 1296537"/>
              <a:gd name="connsiteX3" fmla="*/ 0 w 1078173"/>
              <a:gd name="connsiteY3" fmla="*/ 1296537 h 12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1296537">
                <a:moveTo>
                  <a:pt x="1078173" y="0"/>
                </a:moveTo>
                <a:cubicBezTo>
                  <a:pt x="912125" y="169459"/>
                  <a:pt x="746077" y="338919"/>
                  <a:pt x="723331" y="409432"/>
                </a:cubicBezTo>
                <a:cubicBezTo>
                  <a:pt x="700585" y="479945"/>
                  <a:pt x="1062251" y="275229"/>
                  <a:pt x="941696" y="423080"/>
                </a:cubicBezTo>
                <a:cubicBezTo>
                  <a:pt x="821141" y="570931"/>
                  <a:pt x="0" y="1296537"/>
                  <a:pt x="0" y="129653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272" y="2852382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Dipole Moment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63116" y="269884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149468" y="48984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-25000" dirty="0"/>
              <a:t>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722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7699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073150"/>
            <a:ext cx="3788272" cy="2097088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What is the </a:t>
            </a:r>
            <a:r>
              <a:rPr lang="en-US" b="1" dirty="0">
                <a:solidFill>
                  <a:schemeClr val="accent2"/>
                </a:solidFill>
              </a:rPr>
              <a:t>direction</a:t>
            </a:r>
            <a:r>
              <a:rPr lang="en-US" b="1" dirty="0"/>
              <a:t> of the electric field at the position of the </a:t>
            </a:r>
            <a:r>
              <a:rPr lang="en-US" b="1" i="1" dirty="0">
                <a:solidFill>
                  <a:srgbClr val="FF0000"/>
                </a:solidFill>
              </a:rPr>
              <a:t>X</a:t>
            </a:r>
            <a:r>
              <a:rPr lang="en-US" b="1" dirty="0"/>
              <a:t> ?</a:t>
            </a:r>
          </a:p>
          <a:p>
            <a:pPr marL="401638" indent="-401638">
              <a:lnSpc>
                <a:spcPct val="130000"/>
              </a:lnSpc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6200" y="571500"/>
            <a:ext cx="3203575" cy="2836863"/>
            <a:chOff x="3248" y="360"/>
            <a:chExt cx="2018" cy="1787"/>
          </a:xfrm>
        </p:grpSpPr>
        <p:sp>
          <p:nvSpPr>
            <p:cNvPr id="1437701" name="Oval 5"/>
            <p:cNvSpPr>
              <a:spLocks noChangeArrowheads="1"/>
            </p:cNvSpPr>
            <p:nvPr/>
          </p:nvSpPr>
          <p:spPr bwMode="auto">
            <a:xfrm>
              <a:off x="4394" y="1194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2" name="Line 6"/>
            <p:cNvSpPr>
              <a:spLocks noChangeShapeType="1"/>
            </p:cNvSpPr>
            <p:nvPr/>
          </p:nvSpPr>
          <p:spPr bwMode="auto">
            <a:xfrm rot="5400000">
              <a:off x="4470" y="1816"/>
              <a:ext cx="4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3" name="Line 7"/>
            <p:cNvSpPr>
              <a:spLocks noChangeShapeType="1"/>
            </p:cNvSpPr>
            <p:nvPr/>
          </p:nvSpPr>
          <p:spPr bwMode="auto">
            <a:xfrm rot="2808993" flipH="1" flipV="1">
              <a:off x="4274" y="133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4" name="Text Box 8"/>
            <p:cNvSpPr txBox="1">
              <a:spLocks noChangeArrowheads="1"/>
            </p:cNvSpPr>
            <p:nvPr/>
          </p:nvSpPr>
          <p:spPr bwMode="auto">
            <a:xfrm>
              <a:off x="5059" y="1763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5" name="Text Box 9"/>
            <p:cNvSpPr txBox="1">
              <a:spLocks noChangeArrowheads="1"/>
            </p:cNvSpPr>
            <p:nvPr/>
          </p:nvSpPr>
          <p:spPr bwMode="auto">
            <a:xfrm>
              <a:off x="5089" y="1144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6" name="Text Box 10"/>
            <p:cNvSpPr txBox="1">
              <a:spLocks noChangeArrowheads="1"/>
            </p:cNvSpPr>
            <p:nvPr/>
          </p:nvSpPr>
          <p:spPr bwMode="auto">
            <a:xfrm>
              <a:off x="4124" y="112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7" name="Text Box 11"/>
            <p:cNvSpPr txBox="1">
              <a:spLocks noChangeArrowheads="1"/>
            </p:cNvSpPr>
            <p:nvPr/>
          </p:nvSpPr>
          <p:spPr bwMode="auto">
            <a:xfrm>
              <a:off x="4110" y="1696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08" name="Rectangle 12"/>
            <p:cNvSpPr>
              <a:spLocks noChangeArrowheads="1"/>
            </p:cNvSpPr>
            <p:nvPr/>
          </p:nvSpPr>
          <p:spPr bwMode="auto">
            <a:xfrm>
              <a:off x="3646" y="477"/>
              <a:ext cx="1063" cy="1064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09" name="Oval 13"/>
            <p:cNvSpPr>
              <a:spLocks noChangeArrowheads="1"/>
            </p:cNvSpPr>
            <p:nvPr/>
          </p:nvSpPr>
          <p:spPr bwMode="auto">
            <a:xfrm>
              <a:off x="3581" y="414"/>
              <a:ext cx="131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0" name="Oval 14"/>
            <p:cNvSpPr>
              <a:spLocks noChangeArrowheads="1"/>
            </p:cNvSpPr>
            <p:nvPr/>
          </p:nvSpPr>
          <p:spPr bwMode="auto">
            <a:xfrm>
              <a:off x="3578" y="1467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1" name="Text Box 15"/>
            <p:cNvSpPr txBox="1">
              <a:spLocks noChangeArrowheads="1"/>
            </p:cNvSpPr>
            <p:nvPr/>
          </p:nvSpPr>
          <p:spPr bwMode="auto">
            <a:xfrm>
              <a:off x="3248" y="1419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2" name="Text Box 16"/>
            <p:cNvSpPr txBox="1">
              <a:spLocks noChangeArrowheads="1"/>
            </p:cNvSpPr>
            <p:nvPr/>
          </p:nvSpPr>
          <p:spPr bwMode="auto">
            <a:xfrm>
              <a:off x="3283" y="360"/>
              <a:ext cx="32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3" name="Text Box 17"/>
            <p:cNvSpPr txBox="1">
              <a:spLocks noChangeArrowheads="1"/>
            </p:cNvSpPr>
            <p:nvPr/>
          </p:nvSpPr>
          <p:spPr bwMode="auto">
            <a:xfrm>
              <a:off x="4780" y="372"/>
              <a:ext cx="377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+</a:t>
              </a:r>
              <a:r>
                <a:rPr lang="en-US" b="1" i="1"/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7714" name="Oval 18"/>
            <p:cNvSpPr>
              <a:spLocks noChangeArrowheads="1"/>
            </p:cNvSpPr>
            <p:nvPr/>
          </p:nvSpPr>
          <p:spPr bwMode="auto">
            <a:xfrm>
              <a:off x="4640" y="410"/>
              <a:ext cx="132" cy="13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5" name="Line 19"/>
            <p:cNvSpPr>
              <a:spLocks noChangeShapeType="1"/>
            </p:cNvSpPr>
            <p:nvPr/>
          </p:nvSpPr>
          <p:spPr bwMode="auto">
            <a:xfrm rot="-2591007" flipH="1" flipV="1">
              <a:off x="4272" y="1728"/>
              <a:ext cx="486" cy="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6" name="Line 20"/>
            <p:cNvSpPr>
              <a:spLocks noChangeShapeType="1"/>
            </p:cNvSpPr>
            <p:nvPr/>
          </p:nvSpPr>
          <p:spPr bwMode="auto">
            <a:xfrm rot="8208993" flipH="1" flipV="1">
              <a:off x="4662" y="1356"/>
              <a:ext cx="486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7" name="Line 21"/>
            <p:cNvSpPr>
              <a:spLocks noChangeShapeType="1"/>
            </p:cNvSpPr>
            <p:nvPr/>
          </p:nvSpPr>
          <p:spPr bwMode="auto">
            <a:xfrm rot="2808993">
              <a:off x="4669" y="1748"/>
              <a:ext cx="486" cy="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18" name="Text Box 22"/>
            <p:cNvSpPr txBox="1">
              <a:spLocks noChangeArrowheads="1"/>
            </p:cNvSpPr>
            <p:nvPr/>
          </p:nvSpPr>
          <p:spPr bwMode="auto">
            <a:xfrm>
              <a:off x="4477" y="1932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rgbClr val="00DFCA"/>
                  </a:solidFill>
                  <a:latin typeface="Times New Roman" pitchFamily="18" charset="0"/>
                </a:rPr>
                <a:t>e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4670" y="1497"/>
              <a:ext cx="80" cy="80"/>
              <a:chOff x="1507" y="3453"/>
              <a:chExt cx="155" cy="155"/>
            </a:xfrm>
          </p:grpSpPr>
          <p:sp>
            <p:nvSpPr>
              <p:cNvPr id="1437720" name="Line 24"/>
              <p:cNvSpPr>
                <a:spLocks noChangeShapeType="1"/>
              </p:cNvSpPr>
              <p:nvPr/>
            </p:nvSpPr>
            <p:spPr bwMode="auto">
              <a:xfrm>
                <a:off x="1511" y="3453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721" name="Line 25"/>
              <p:cNvSpPr>
                <a:spLocks noChangeShapeType="1"/>
              </p:cNvSpPr>
              <p:nvPr/>
            </p:nvSpPr>
            <p:spPr bwMode="auto">
              <a:xfrm rot="-5400000">
                <a:off x="1511" y="3452"/>
                <a:ext cx="148" cy="155"/>
              </a:xfrm>
              <a:prstGeom prst="line">
                <a:avLst/>
              </a:prstGeom>
              <a:noFill/>
              <a:ln w="57150">
                <a:solidFill>
                  <a:srgbClr val="FC0128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4">
            <a:extLst>
              <a:ext uri="{FF2B5EF4-FFF2-40B4-BE49-F238E27FC236}">
                <a16:creationId xmlns:a16="http://schemas.microsoft.com/office/drawing/2014/main" id="{5C3ECDDE-0754-B56F-7DCE-AA6DE193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652838"/>
            <a:ext cx="600075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two +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charges give a resultant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that is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down and to the right</a:t>
            </a:r>
            <a:r>
              <a:rPr lang="en-US" sz="2000" b="1" dirty="0">
                <a:solidFill>
                  <a:srgbClr val="C00000"/>
                </a:solidFill>
              </a:rPr>
              <a:t>.  The –</a:t>
            </a:r>
            <a:r>
              <a:rPr lang="en-US" sz="2000" b="1" i="1" dirty="0">
                <a:solidFill>
                  <a:srgbClr val="C00000"/>
                </a:solidFill>
              </a:rPr>
              <a:t>Q</a:t>
            </a:r>
            <a:r>
              <a:rPr lang="en-US" sz="2000" b="1" dirty="0">
                <a:solidFill>
                  <a:srgbClr val="C00000"/>
                </a:solidFill>
              </a:rPr>
              <a:t> charge has an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up and to the left</a:t>
            </a:r>
            <a:r>
              <a:rPr lang="en-US" sz="2000" b="1" dirty="0">
                <a:solidFill>
                  <a:srgbClr val="C00000"/>
                </a:solidFill>
              </a:rPr>
              <a:t>, but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smaller</a:t>
            </a:r>
            <a:r>
              <a:rPr lang="en-US" sz="2000" b="1" dirty="0">
                <a:solidFill>
                  <a:srgbClr val="C00000"/>
                </a:solidFill>
              </a:rPr>
              <a:t> in magnitude.  Therefore,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electric field is down and to the right</a:t>
            </a:r>
            <a:r>
              <a:rPr lang="en-US" sz="2000" b="1" dirty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E9C89901-ACFD-F01E-65A4-DCDD9AA8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474" y="2650331"/>
            <a:ext cx="695323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142131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1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3100389" y="5774862"/>
            <a:ext cx="531813" cy="485775"/>
            <a:chOff x="2935" y="2549"/>
            <a:chExt cx="335" cy="306"/>
          </a:xfrm>
        </p:grpSpPr>
        <p:sp>
          <p:nvSpPr>
            <p:cNvPr id="142132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142132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1147764" y="5774862"/>
            <a:ext cx="531813" cy="485775"/>
            <a:chOff x="1481" y="1287"/>
            <a:chExt cx="335" cy="306"/>
          </a:xfrm>
        </p:grpSpPr>
        <p:sp>
          <p:nvSpPr>
            <p:cNvPr id="142132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2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133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 dirty="0">
                <a:solidFill>
                  <a:schemeClr val="tx2"/>
                </a:solidFill>
              </a:rPr>
              <a:t>d</a:t>
            </a:r>
            <a:endParaRPr lang="en-US" i="1" dirty="0">
              <a:solidFill>
                <a:srgbClr val="00DFCA"/>
              </a:solidFill>
            </a:endParaRPr>
          </a:p>
        </p:txBody>
      </p:sp>
      <p:sp>
        <p:nvSpPr>
          <p:cNvPr id="1421332" name="Line 20"/>
          <p:cNvSpPr>
            <a:spLocks noChangeShapeType="1"/>
          </p:cNvSpPr>
          <p:nvPr/>
        </p:nvSpPr>
        <p:spPr bwMode="auto">
          <a:xfrm>
            <a:off x="1692276" y="6014574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1333" name="Text Box 21"/>
          <p:cNvSpPr txBox="1">
            <a:spLocks noChangeArrowheads="1"/>
          </p:cNvSpPr>
          <p:nvPr/>
        </p:nvSpPr>
        <p:spPr bwMode="auto">
          <a:xfrm>
            <a:off x="2257426" y="6068549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1421334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1336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1335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Between the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b="1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blue</a:t>
            </a:r>
            <a:r>
              <a:rPr lang="en-US" b="1" dirty="0"/>
              <a:t> charge, which of them experiences the greater </a:t>
            </a:r>
            <a:r>
              <a:rPr lang="en-US" b="1" i="1" dirty="0">
                <a:solidFill>
                  <a:schemeClr val="tx2"/>
                </a:solidFill>
              </a:rPr>
              <a:t>electric field</a:t>
            </a:r>
            <a:r>
              <a:rPr lang="en-US" b="1" dirty="0"/>
              <a:t> due to the </a:t>
            </a:r>
            <a:r>
              <a:rPr lang="en-US" b="1" dirty="0">
                <a:solidFill>
                  <a:srgbClr val="00B050"/>
                </a:solidFill>
              </a:rPr>
              <a:t>green</a:t>
            </a:r>
            <a:r>
              <a:rPr lang="en-US" b="1" dirty="0"/>
              <a:t> charge?</a:t>
            </a:r>
            <a:endParaRPr lang="en-US" sz="1200" b="1" dirty="0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1338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1339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1433" y="32777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72382" y="307244"/>
            <a:ext cx="4971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Three charges are separated by a distance d as shown.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231201" y="1542197"/>
          <a:ext cx="2508539" cy="77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480" imgH="253800" progId="Equation.3">
                  <p:embed/>
                </p:oleObj>
              </mc:Choice>
              <mc:Fallback>
                <p:oleObj name="Equation" r:id="rId2" imgW="825480" imgH="253800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01" y="1542197"/>
                        <a:ext cx="2508539" cy="771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596033" y="33412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9" name="Straight Arrow Connector 48"/>
          <p:cNvCxnSpPr>
            <a:stCxn id="17" idx="6"/>
          </p:cNvCxnSpPr>
          <p:nvPr/>
        </p:nvCxnSpPr>
        <p:spPr>
          <a:xfrm flipV="1">
            <a:off x="5576215" y="3398294"/>
            <a:ext cx="2618532" cy="170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35353" y="274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  <p:extLst>
      <p:ext uri="{BB962C8B-B14F-4D97-AF65-F5344CB8AC3E}">
        <p14:creationId xmlns:p14="http://schemas.microsoft.com/office/powerpoint/2010/main" val="306990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2" name="Rectangle 4"/>
          <p:cNvSpPr>
            <a:spLocks noChangeArrowheads="1"/>
          </p:cNvSpPr>
          <p:nvPr/>
        </p:nvSpPr>
        <p:spPr bwMode="auto">
          <a:xfrm>
            <a:off x="1428750" y="3700463"/>
            <a:ext cx="6083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   The four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all point outwards from the center of the square toward their respective charges.  Because they are all equal,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net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is zero at the center</a:t>
            </a:r>
            <a:r>
              <a:rPr lang="en-US" sz="2000" b="1" dirty="0">
                <a:solidFill>
                  <a:srgbClr val="C00000"/>
                </a:solidFill>
              </a:rPr>
              <a:t>!!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146675" y="760413"/>
            <a:ext cx="3783013" cy="2332037"/>
            <a:chOff x="3012" y="2362"/>
            <a:chExt cx="2383" cy="1469"/>
          </a:xfrm>
        </p:grpSpPr>
        <p:sp>
          <p:nvSpPr>
            <p:cNvPr id="1435654" name="Rectangle 6"/>
            <p:cNvSpPr>
              <a:spLocks noChangeArrowheads="1"/>
            </p:cNvSpPr>
            <p:nvPr/>
          </p:nvSpPr>
          <p:spPr bwMode="auto">
            <a:xfrm>
              <a:off x="3572" y="2495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5" name="Line 7"/>
            <p:cNvSpPr>
              <a:spLocks noChangeShapeType="1"/>
            </p:cNvSpPr>
            <p:nvPr/>
          </p:nvSpPr>
          <p:spPr bwMode="auto">
            <a:xfrm>
              <a:off x="4191" y="3095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6" name="Line 8"/>
            <p:cNvSpPr>
              <a:spLocks noChangeShapeType="1"/>
            </p:cNvSpPr>
            <p:nvPr/>
          </p:nvSpPr>
          <p:spPr bwMode="auto">
            <a:xfrm flipH="1">
              <a:off x="3693" y="3098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7" name="Line 9"/>
            <p:cNvSpPr>
              <a:spLocks noChangeShapeType="1"/>
            </p:cNvSpPr>
            <p:nvPr/>
          </p:nvSpPr>
          <p:spPr bwMode="auto">
            <a:xfrm rot="5400000" flipH="1" flipV="1">
              <a:off x="3936" y="2852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8" name="Line 10"/>
            <p:cNvSpPr>
              <a:spLocks noChangeShapeType="1"/>
            </p:cNvSpPr>
            <p:nvPr/>
          </p:nvSpPr>
          <p:spPr bwMode="auto">
            <a:xfrm rot="2808993" flipH="1" flipV="1">
              <a:off x="3757" y="2908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59" name="Oval 11"/>
            <p:cNvSpPr>
              <a:spLocks noChangeArrowheads="1"/>
            </p:cNvSpPr>
            <p:nvPr/>
          </p:nvSpPr>
          <p:spPr bwMode="auto">
            <a:xfrm>
              <a:off x="4164" y="3077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0" name="Text Box 12"/>
            <p:cNvSpPr txBox="1">
              <a:spLocks noChangeArrowheads="1"/>
            </p:cNvSpPr>
            <p:nvPr/>
          </p:nvSpPr>
          <p:spPr bwMode="auto">
            <a:xfrm>
              <a:off x="4508" y="3111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1" name="Text Box 13"/>
            <p:cNvSpPr txBox="1">
              <a:spLocks noChangeArrowheads="1"/>
            </p:cNvSpPr>
            <p:nvPr/>
          </p:nvSpPr>
          <p:spPr bwMode="auto">
            <a:xfrm>
              <a:off x="3692" y="3126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2" name="Text Box 14"/>
            <p:cNvSpPr txBox="1">
              <a:spLocks noChangeArrowheads="1"/>
            </p:cNvSpPr>
            <p:nvPr/>
          </p:nvSpPr>
          <p:spPr bwMode="auto">
            <a:xfrm>
              <a:off x="3746" y="2505"/>
              <a:ext cx="19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  <a:latin typeface="Times New Roman" pitchFamily="18" charset="0"/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3" name="Text Box 15"/>
            <p:cNvSpPr txBox="1">
              <a:spLocks noChangeArrowheads="1"/>
            </p:cNvSpPr>
            <p:nvPr/>
          </p:nvSpPr>
          <p:spPr bwMode="auto">
            <a:xfrm>
              <a:off x="4226" y="2502"/>
              <a:ext cx="189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4" name="Oval 16"/>
            <p:cNvSpPr>
              <a:spLocks noChangeArrowheads="1"/>
            </p:cNvSpPr>
            <p:nvPr/>
          </p:nvSpPr>
          <p:spPr bwMode="auto">
            <a:xfrm>
              <a:off x="3498" y="24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5" name="Oval 17"/>
            <p:cNvSpPr>
              <a:spLocks noChangeArrowheads="1"/>
            </p:cNvSpPr>
            <p:nvPr/>
          </p:nvSpPr>
          <p:spPr bwMode="auto">
            <a:xfrm>
              <a:off x="3495" y="3620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66" name="Text Box 18"/>
            <p:cNvSpPr txBox="1">
              <a:spLocks noChangeArrowheads="1"/>
            </p:cNvSpPr>
            <p:nvPr/>
          </p:nvSpPr>
          <p:spPr bwMode="auto">
            <a:xfrm>
              <a:off x="3016" y="3566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7" name="Text Box 19"/>
            <p:cNvSpPr txBox="1">
              <a:spLocks noChangeArrowheads="1"/>
            </p:cNvSpPr>
            <p:nvPr/>
          </p:nvSpPr>
          <p:spPr bwMode="auto">
            <a:xfrm>
              <a:off x="3012" y="2362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8" name="Text Box 20"/>
            <p:cNvSpPr txBox="1">
              <a:spLocks noChangeArrowheads="1"/>
            </p:cNvSpPr>
            <p:nvPr/>
          </p:nvSpPr>
          <p:spPr bwMode="auto">
            <a:xfrm>
              <a:off x="4891" y="2368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69" name="Text Box 21"/>
            <p:cNvSpPr txBox="1">
              <a:spLocks noChangeArrowheads="1"/>
            </p:cNvSpPr>
            <p:nvPr/>
          </p:nvSpPr>
          <p:spPr bwMode="auto">
            <a:xfrm>
              <a:off x="4916" y="3563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5670" name="Oval 22"/>
            <p:cNvSpPr>
              <a:spLocks noChangeArrowheads="1"/>
            </p:cNvSpPr>
            <p:nvPr/>
          </p:nvSpPr>
          <p:spPr bwMode="auto">
            <a:xfrm>
              <a:off x="4702" y="241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71" name="Oval 23"/>
            <p:cNvSpPr>
              <a:spLocks noChangeArrowheads="1"/>
            </p:cNvSpPr>
            <p:nvPr/>
          </p:nvSpPr>
          <p:spPr bwMode="auto">
            <a:xfrm>
              <a:off x="4706" y="3623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72" name="Oval 24"/>
          <p:cNvSpPr>
            <a:spLocks noChangeArrowheads="1"/>
          </p:cNvSpPr>
          <p:nvPr/>
        </p:nvSpPr>
        <p:spPr bwMode="auto">
          <a:xfrm>
            <a:off x="2973388" y="2641600"/>
            <a:ext cx="2071687" cy="62388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73" name="Rectangle 2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Question 223.22.6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5674" name="Rectangle 26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1435675" name="Text Box 27"/>
          <p:cNvSpPr txBox="1">
            <a:spLocks noChangeArrowheads="1"/>
          </p:cNvSpPr>
          <p:nvPr/>
        </p:nvSpPr>
        <p:spPr bwMode="auto">
          <a:xfrm>
            <a:off x="3259138" y="2743200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959" y="2747963"/>
            <a:ext cx="6322681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 -  -  -  -  --  -  -  -  -  -   </a:t>
            </a:r>
          </a:p>
          <a:p>
            <a:pPr algn="ctr"/>
            <a:r>
              <a:rPr lang="en-US" sz="4000" dirty="0"/>
              <a:t>   </a:t>
            </a:r>
          </a:p>
        </p:txBody>
      </p:sp>
      <p:sp>
        <p:nvSpPr>
          <p:cNvPr id="6" name="Freeform 5"/>
          <p:cNvSpPr/>
          <p:nvPr/>
        </p:nvSpPr>
        <p:spPr>
          <a:xfrm>
            <a:off x="7506263" y="2747964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561827" y="2745476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7" y="2568068"/>
            <a:ext cx="790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-  -  -  -  -  -  -  -  -  -  -  - -  -  -  -  -  - -  -  -  -  - -  -  -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916176">
            <a:off x="1325641" y="1670557"/>
            <a:ext cx="6014015" cy="2534236"/>
          </a:xfrm>
          <a:prstGeom prst="parallelogram">
            <a:avLst>
              <a:gd name="adj" fmla="val 9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2189" y="18970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45976" y="214497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466" y="239290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7069" y="265449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672" y="291607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9923" y="321859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2269" y="19402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6056" y="21881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2546" y="243612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7149" y="269770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31752" y="29592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0003" y="326181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0589" y="19834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4376" y="22314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0866" y="247934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05469" y="274092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0072" y="30025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8323" y="330502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479" y="22541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1266" y="25020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7756" y="275002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12359" y="30116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36962" y="327318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5213" y="357571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77559" y="229737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1346" y="25453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7836" y="27932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42439" y="305482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7042" y="331640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5293" y="361892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5879" y="23405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9666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6156" y="28364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0759" y="309803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5362" y="335961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03613" y="360755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1565" y="357798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50445" y="385094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80525" y="389416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37459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71246" y="28364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77736" y="30843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2339" y="33459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6942" y="360755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65193" y="38554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401" y="412844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3041144" y="1833345"/>
            <a:ext cx="3048000" cy="2895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398" y="3059368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 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9036" y="259761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1519" y="2235953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4044" y="1910681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37262" y="417848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-  -  -  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1311" y="34051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  -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2853" y="375312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-  -  -  -  -  -</a:t>
            </a:r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 rot="20672327">
            <a:off x="4385481" y="3904398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067153" y="2026290"/>
            <a:ext cx="2989263" cy="266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06866" y="2207265"/>
            <a:ext cx="2495550" cy="229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24291" y="3194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9716" y="32026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18116" y="19342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83191" y="44091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03716" y="2224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97603" y="40328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60853" y="4083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457928" y="24072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16603" y="20961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78378" y="1986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173516" y="26184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37003" y="36423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003" y="431705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65803" y="42948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40491" y="36788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77003" y="27565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681288" y="1665026"/>
            <a:ext cx="1100137" cy="256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080" y="1872017"/>
            <a:ext cx="653102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86708" y="2947916"/>
            <a:ext cx="1534396" cy="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8032" y="637964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93856" y="2964480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869279" y="2064544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74032" y="2443163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957513" y="177165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285970" y="17621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85991" y="20288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14574" y="2471739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702595" y="2833687"/>
            <a:ext cx="159685" cy="209551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47912" y="2857501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61564" y="2947918"/>
            <a:ext cx="4033692" cy="13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2754965" y="3276672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595507" y="3305248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88315" y="3698237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514552" y="3705382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28950" y="396240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57407" y="395287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92" y="511350"/>
            <a:ext cx="4114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charges, one positive and one negative, at a point, P, along the axis between the two charges as shown to the right.</a:t>
            </a:r>
          </a:p>
          <a:p>
            <a:pPr marL="457200" indent="-457200">
              <a:buAutoNum type="alphaLcParenR"/>
            </a:pPr>
            <a:r>
              <a:rPr lang="en-US" sz="2400" dirty="0"/>
              <a:t>What is the field if L is very large?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-23227"/>
            <a:ext cx="3659918" cy="370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356520"/>
            <a:ext cx="43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/>
              <a:t>Find the field find due to two three positive charges at a point, P, along the axis shown to the right</a:t>
            </a:r>
          </a:p>
          <a:p>
            <a:pPr marL="457200" indent="-457200">
              <a:buFontTx/>
              <a:buAutoNum type="alphaLcParenR"/>
            </a:pPr>
            <a:r>
              <a:rPr lang="en-US" sz="2400" dirty="0"/>
              <a:t>What is the field if L is very large?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3871640"/>
            <a:ext cx="3415566" cy="2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8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3" name="Rectangle 3"/>
          <p:cNvSpPr>
            <a:spLocks noChangeArrowheads="1"/>
          </p:cNvSpPr>
          <p:nvPr/>
        </p:nvSpPr>
        <p:spPr bwMode="auto">
          <a:xfrm>
            <a:off x="414338" y="4976813"/>
            <a:ext cx="517683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b="1" dirty="0">
                <a:solidFill>
                  <a:srgbClr val="C00000"/>
                </a:solidFill>
              </a:rPr>
              <a:t>Both charges feel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electric field</a:t>
            </a:r>
            <a:r>
              <a:rPr lang="en-US" sz="2000" b="1" dirty="0">
                <a:solidFill>
                  <a:srgbClr val="C00000"/>
                </a:solidFill>
              </a:rPr>
              <a:t> due to the green charge because they are at the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point in space</a:t>
            </a:r>
            <a:r>
              <a:rPr lang="en-US" sz="2000" b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1423384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415088" y="4883150"/>
            <a:ext cx="1851025" cy="1414463"/>
            <a:chOff x="3802" y="2986"/>
            <a:chExt cx="1166" cy="855"/>
          </a:xfrm>
        </p:grpSpPr>
        <p:sp>
          <p:nvSpPr>
            <p:cNvPr id="1423386" name="AutoShape 26"/>
            <p:cNvSpPr>
              <a:spLocks noChangeArrowheads="1"/>
            </p:cNvSpPr>
            <p:nvPr/>
          </p:nvSpPr>
          <p:spPr bwMode="auto">
            <a:xfrm>
              <a:off x="3802" y="2986"/>
              <a:ext cx="1166" cy="855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3387" name="Object 27"/>
            <p:cNvGraphicFramePr>
              <a:graphicFrameLocks/>
            </p:cNvGraphicFramePr>
            <p:nvPr/>
          </p:nvGraphicFramePr>
          <p:xfrm>
            <a:off x="3989" y="3094"/>
            <a:ext cx="807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71320" imgH="393480" progId="Equation.3">
                    <p:embed/>
                  </p:oleObj>
                </mc:Choice>
                <mc:Fallback>
                  <p:oleObj name="Equation" r:id="rId3" imgW="571320" imgH="393480" progId="Equation.3">
                    <p:embed/>
                    <p:pic>
                      <p:nvPicPr>
                        <p:cNvPr id="1423387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9" y="3094"/>
                          <a:ext cx="807" cy="5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389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</a:t>
            </a:r>
          </a:p>
        </p:txBody>
      </p:sp>
      <p:sp>
        <p:nvSpPr>
          <p:cNvPr id="1423388" name="Rectangle 28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field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sp>
        <p:nvSpPr>
          <p:cNvPr id="1423390" name="Oval 30"/>
          <p:cNvSpPr>
            <a:spLocks noChangeArrowheads="1"/>
          </p:cNvSpPr>
          <p:nvPr/>
        </p:nvSpPr>
        <p:spPr bwMode="auto">
          <a:xfrm>
            <a:off x="4573588" y="2151063"/>
            <a:ext cx="3697287" cy="5683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3392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393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6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2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3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9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50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2" name="Arc 11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ymbol" pitchFamily="18" charset="2"/>
              </a:rPr>
              <a:t>q</a:t>
            </a:r>
          </a:p>
        </p:txBody>
      </p:sp>
      <p:sp>
        <p:nvSpPr>
          <p:cNvPr id="16" name="Arc 15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8371" y="3657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09817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30" name="Rectangle 22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5432" name="Rectangle 2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5431" name="Rectangle 23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5434" name="Oval 26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5435" name="Text Box 27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34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38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0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1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80" name="Rectangle 24"/>
          <p:cNvSpPr>
            <a:spLocks noChangeArrowheads="1"/>
          </p:cNvSpPr>
          <p:nvPr/>
        </p:nvSpPr>
        <p:spPr bwMode="auto">
          <a:xfrm>
            <a:off x="4970463" y="682625"/>
            <a:ext cx="4173537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12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the same for both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427485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223.22.2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Field and Force II</a:t>
            </a:r>
          </a:p>
        </p:txBody>
      </p:sp>
      <p:sp>
        <p:nvSpPr>
          <p:cNvPr id="1427481" name="Rectangle 25"/>
          <p:cNvSpPr>
            <a:spLocks noGrp="1" noChangeArrowheads="1"/>
          </p:cNvSpPr>
          <p:nvPr>
            <p:ph idx="1"/>
          </p:nvPr>
        </p:nvSpPr>
        <p:spPr>
          <a:xfrm>
            <a:off x="0" y="746125"/>
            <a:ext cx="3813175" cy="20986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Between the </a:t>
            </a:r>
            <a:r>
              <a:rPr lang="en-US" b="1">
                <a:solidFill>
                  <a:srgbClr val="FF0000"/>
                </a:solidFill>
              </a:rPr>
              <a:t>red</a:t>
            </a:r>
            <a:r>
              <a:rPr lang="en-US" b="1"/>
              <a:t> and the </a:t>
            </a:r>
            <a:r>
              <a:rPr lang="en-US" b="1">
                <a:solidFill>
                  <a:schemeClr val="accent2"/>
                </a:solidFill>
              </a:rPr>
              <a:t>blue</a:t>
            </a:r>
            <a:r>
              <a:rPr lang="en-US" b="1"/>
              <a:t> charge, which of them experiences the greater </a:t>
            </a:r>
            <a:r>
              <a:rPr lang="en-US" b="1" i="1">
                <a:solidFill>
                  <a:schemeClr val="tx2"/>
                </a:solidFill>
              </a:rPr>
              <a:t>electric force</a:t>
            </a:r>
            <a:r>
              <a:rPr lang="en-US" b="1"/>
              <a:t> due to the </a:t>
            </a:r>
            <a:r>
              <a:rPr lang="en-US" b="1">
                <a:solidFill>
                  <a:schemeClr val="accent1"/>
                </a:solidFill>
              </a:rPr>
              <a:t>green</a:t>
            </a:r>
            <a:r>
              <a:rPr lang="en-US" b="1"/>
              <a:t> charge?</a:t>
            </a:r>
            <a:endParaRPr lang="en-US" sz="1200" b="1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969125" y="5372100"/>
            <a:ext cx="1571625" cy="598488"/>
            <a:chOff x="3099" y="3024"/>
            <a:chExt cx="990" cy="377"/>
          </a:xfrm>
        </p:grpSpPr>
        <p:sp>
          <p:nvSpPr>
            <p:cNvPr id="1427483" name="AutoShape 27"/>
            <p:cNvSpPr>
              <a:spLocks noChangeArrowheads="1"/>
            </p:cNvSpPr>
            <p:nvPr/>
          </p:nvSpPr>
          <p:spPr bwMode="auto">
            <a:xfrm>
              <a:off x="3099" y="3024"/>
              <a:ext cx="990" cy="377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27484" name="Object 28"/>
            <p:cNvGraphicFramePr>
              <a:graphicFrameLocks/>
            </p:cNvGraphicFramePr>
            <p:nvPr/>
          </p:nvGraphicFramePr>
          <p:xfrm>
            <a:off x="3221" y="3056"/>
            <a:ext cx="69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95000" imgH="203040" progId="Equation.3">
                    <p:embed/>
                  </p:oleObj>
                </mc:Choice>
                <mc:Fallback>
                  <p:oleObj name="Equation" r:id="rId3" imgW="495000" imgH="203040" progId="Equation.3">
                    <p:embed/>
                    <p:pic>
                      <p:nvPicPr>
                        <p:cNvPr id="1427484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3056"/>
                          <a:ext cx="69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7486" name="Oval 30"/>
          <p:cNvSpPr>
            <a:spLocks noChangeArrowheads="1"/>
          </p:cNvSpPr>
          <p:nvPr/>
        </p:nvSpPr>
        <p:spPr bwMode="auto">
          <a:xfrm>
            <a:off x="4462463" y="1455738"/>
            <a:ext cx="2881312" cy="714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627688" y="1560513"/>
            <a:ext cx="531812" cy="485775"/>
            <a:chOff x="1898" y="2378"/>
            <a:chExt cx="335" cy="306"/>
          </a:xfrm>
        </p:grpSpPr>
        <p:sp>
          <p:nvSpPr>
            <p:cNvPr id="1427488" name="Oval 32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7489" name="Text Box 33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125788" y="3622676"/>
            <a:ext cx="531813" cy="485775"/>
            <a:chOff x="1898" y="2378"/>
            <a:chExt cx="335" cy="306"/>
          </a:xfrm>
        </p:grpSpPr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1911" y="2378"/>
              <a:ext cx="310" cy="30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1898" y="239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7350126" y="3622676"/>
            <a:ext cx="531813" cy="485775"/>
            <a:chOff x="2935" y="2549"/>
            <a:chExt cx="335" cy="306"/>
          </a:xfrm>
        </p:grpSpPr>
        <p:sp>
          <p:nvSpPr>
            <p:cNvPr id="40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7604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1181101" y="3622676"/>
            <a:ext cx="531813" cy="485775"/>
            <a:chOff x="1481" y="1287"/>
            <a:chExt cx="335" cy="306"/>
          </a:xfrm>
        </p:grpSpPr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5397501" y="3622676"/>
            <a:ext cx="531813" cy="485775"/>
            <a:chOff x="1481" y="1287"/>
            <a:chExt cx="335" cy="306"/>
          </a:xfrm>
        </p:grpSpPr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1493" y="1287"/>
              <a:ext cx="310" cy="306"/>
            </a:xfrm>
            <a:prstGeom prst="ellipse">
              <a:avLst/>
            </a:prstGeom>
            <a:solidFill>
              <a:srgbClr val="92D050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1481" y="1308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+1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4786313" y="3128963"/>
            <a:ext cx="3568700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17383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24631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>
            <a:off x="5942013" y="3862388"/>
            <a:ext cx="1397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6507163" y="3916363"/>
            <a:ext cx="369888" cy="4206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i="1">
                <a:solidFill>
                  <a:schemeClr val="tx2"/>
                </a:solidFill>
              </a:rPr>
              <a:t>d</a:t>
            </a:r>
            <a:endParaRPr lang="en-US" i="1">
              <a:solidFill>
                <a:srgbClr val="00DFCA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633384" y="722594"/>
            <a:ext cx="531813" cy="485775"/>
            <a:chOff x="2935" y="2549"/>
            <a:chExt cx="335" cy="306"/>
          </a:xfrm>
        </p:grpSpPr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2947" y="2549"/>
              <a:ext cx="310" cy="306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2935" y="2570"/>
              <a:ext cx="335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dirty="0">
                  <a:solidFill>
                    <a:schemeClr val="bg2"/>
                  </a:solidFill>
                </a:rPr>
                <a:t>+1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F9EBDE-C36E-13FD-CCEB-2803F0A0EA4C}"/>
              </a:ext>
            </a:extLst>
          </p:cNvPr>
          <p:cNvSpPr txBox="1"/>
          <p:nvPr/>
        </p:nvSpPr>
        <p:spPr>
          <a:xfrm>
            <a:off x="1055688" y="516395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electric field is the same</a:t>
            </a:r>
            <a:r>
              <a:rPr lang="en-US" sz="1800" b="1" dirty="0">
                <a:solidFill>
                  <a:srgbClr val="C00000"/>
                </a:solidFill>
              </a:rPr>
              <a:t> for both charges, but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force</a:t>
            </a:r>
            <a:r>
              <a:rPr lang="en-US" sz="1800" b="1" dirty="0">
                <a:solidFill>
                  <a:srgbClr val="C00000"/>
                </a:solidFill>
              </a:rPr>
              <a:t> on a given charge also depends on the </a:t>
            </a:r>
            <a:r>
              <a:rPr lang="en-US" sz="1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magnitude of that specific charge</a:t>
            </a:r>
            <a:r>
              <a:rPr lang="en-US" sz="1800" b="1" dirty="0">
                <a:solidFill>
                  <a:srgbClr val="C00000"/>
                </a:solidFill>
              </a:rPr>
              <a:t>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255" y="220641"/>
            <a:ext cx="6371333" cy="6380437"/>
            <a:chOff x="1387255" y="220641"/>
            <a:chExt cx="6371333" cy="6380437"/>
          </a:xfrm>
        </p:grpSpPr>
        <p:grpSp>
          <p:nvGrpSpPr>
            <p:cNvPr id="29" name="Group 28"/>
            <p:cNvGrpSpPr/>
            <p:nvPr/>
          </p:nvGrpSpPr>
          <p:grpSpPr>
            <a:xfrm rot="2700000">
              <a:off x="1907269" y="793842"/>
              <a:ext cx="5318077" cy="5318077"/>
              <a:chOff x="1904997" y="777922"/>
              <a:chExt cx="5318077" cy="5318077"/>
            </a:xfrm>
          </p:grpSpPr>
          <p:grpSp>
            <p:nvGrpSpPr>
              <p:cNvPr id="30" name="Group 23"/>
              <p:cNvGrpSpPr/>
              <p:nvPr/>
            </p:nvGrpSpPr>
            <p:grpSpPr>
              <a:xfrm>
                <a:off x="4551527" y="777922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24"/>
              <p:cNvGrpSpPr/>
              <p:nvPr/>
            </p:nvGrpSpPr>
            <p:grpSpPr>
              <a:xfrm rot="16200000">
                <a:off x="4553799" y="752898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387255" y="232017"/>
              <a:ext cx="6369061" cy="6369061"/>
              <a:chOff x="1387255" y="232017"/>
              <a:chExt cx="6369061" cy="63690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28448" y="294336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80848" y="3324367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269472" y="3326639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731827" y="3411940"/>
                <a:ext cx="3655325" cy="2275"/>
                <a:chOff x="2731827" y="3411940"/>
                <a:chExt cx="3655325" cy="227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459104" y="3411940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31827" y="3414215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4096602" y="2065360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98877" y="4792637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 rot="2700000">
                <a:off x="2734099" y="1589960"/>
                <a:ext cx="3655325" cy="3655325"/>
                <a:chOff x="2884227" y="1753736"/>
                <a:chExt cx="3655325" cy="36553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884227" y="3564340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2886501" y="3580261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904997" y="777922"/>
                <a:ext cx="5318077" cy="5318077"/>
                <a:chOff x="1904997" y="777922"/>
                <a:chExt cx="5318077" cy="531807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51527" y="777922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4553799" y="752898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387255" y="232017"/>
                <a:ext cx="6369061" cy="6369061"/>
                <a:chOff x="1387255" y="232017"/>
                <a:chExt cx="6369061" cy="636906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63010" y="232017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 rot="16200000">
                  <a:off x="4565282" y="234289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oup 56"/>
            <p:cNvGrpSpPr/>
            <p:nvPr/>
          </p:nvGrpSpPr>
          <p:grpSpPr>
            <a:xfrm rot="2700000">
              <a:off x="1389527" y="220641"/>
              <a:ext cx="6369061" cy="6369061"/>
              <a:chOff x="1387255" y="232017"/>
              <a:chExt cx="6369061" cy="6369061"/>
            </a:xfrm>
          </p:grpSpPr>
          <p:grpSp>
            <p:nvGrpSpPr>
              <p:cNvPr id="58" name="Group 48"/>
              <p:cNvGrpSpPr/>
              <p:nvPr/>
            </p:nvGrpSpPr>
            <p:grpSpPr>
              <a:xfrm>
                <a:off x="4563010" y="232017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9"/>
              <p:cNvGrpSpPr/>
              <p:nvPr/>
            </p:nvGrpSpPr>
            <p:grpSpPr>
              <a:xfrm rot="16200000">
                <a:off x="4565282" y="234289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24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29507" name="Rectangle 3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4760259" cy="1785938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</a:t>
            </a:r>
            <a:r>
              <a:rPr lang="en-US" sz="3600" b="1" dirty="0"/>
              <a:t>What is the direction of the electric field at the center of the square?</a:t>
            </a:r>
            <a:endParaRPr lang="en-US" sz="36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29509" name="Rectangle 5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0" name="Line 6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1" name="Line 7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2" name="Line 8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3" name="Line 9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4" name="Oval 10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15" name="Text Box 11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6" name="Text Box 12"/>
            <p:cNvSpPr txBox="1">
              <a:spLocks noChangeArrowheads="1"/>
            </p:cNvSpPr>
            <p:nvPr/>
          </p:nvSpPr>
          <p:spPr bwMode="auto">
            <a:xfrm>
              <a:off x="3626" y="1975"/>
              <a:ext cx="177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7" name="Text Box 13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8" name="Text Box 14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19" name="Oval 15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0" name="Oval 16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9521" name="Text Box 17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29522" name="Text Box 18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29523" name="Text Box 19"/>
          <p:cNvSpPr txBox="1">
            <a:spLocks noChangeArrowheads="1"/>
          </p:cNvSpPr>
          <p:nvPr/>
        </p:nvSpPr>
        <p:spPr bwMode="auto">
          <a:xfrm>
            <a:off x="6893195" y="3291816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6" name="Rectangle 4"/>
          <p:cNvSpPr>
            <a:spLocks noChangeArrowheads="1"/>
          </p:cNvSpPr>
          <p:nvPr/>
        </p:nvSpPr>
        <p:spPr bwMode="auto">
          <a:xfrm>
            <a:off x="461266" y="4190313"/>
            <a:ext cx="7045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	For the upper charge, the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 at the center of the square points towards that charge.  For the lower charge, the same thing is true.  Then the vector sum of these two </a:t>
            </a:r>
            <a:r>
              <a:rPr lang="en-US" sz="2000" b="1" i="1" dirty="0">
                <a:solidFill>
                  <a:srgbClr val="C00000"/>
                </a:solidFill>
              </a:rPr>
              <a:t>E</a:t>
            </a:r>
            <a:r>
              <a:rPr lang="en-US" sz="2000" b="1" dirty="0">
                <a:solidFill>
                  <a:srgbClr val="C00000"/>
                </a:solidFill>
              </a:rPr>
              <a:t> field vectors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points to the left</a:t>
            </a:r>
            <a:r>
              <a:rPr lang="en-US" sz="2000" b="1" dirty="0">
                <a:solidFill>
                  <a:srgbClr val="C00000"/>
                </a:solidFill>
              </a:rPr>
              <a:t>.  </a:t>
            </a:r>
          </a:p>
        </p:txBody>
      </p:sp>
      <p:sp>
        <p:nvSpPr>
          <p:cNvPr id="1431575" name="Rectangle 2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31557" name="Rectangle 5"/>
          <p:cNvSpPr>
            <a:spLocks noGrp="1" noChangeArrowheads="1"/>
          </p:cNvSpPr>
          <p:nvPr>
            <p:ph idx="1"/>
          </p:nvPr>
        </p:nvSpPr>
        <p:spPr>
          <a:xfrm>
            <a:off x="0" y="854075"/>
            <a:ext cx="3846513" cy="17859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None/>
            </a:pPr>
            <a:r>
              <a:rPr lang="en-US" sz="2400" b="1" dirty="0"/>
              <a:t>	</a:t>
            </a:r>
            <a:r>
              <a:rPr lang="en-US" b="1" dirty="0"/>
              <a:t>What is the direction of the electric field at the center of the square?</a:t>
            </a:r>
            <a:endParaRPr lang="en-US" dirty="0"/>
          </a:p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5813" y="755650"/>
            <a:ext cx="2801937" cy="2319338"/>
            <a:chOff x="2950" y="1219"/>
            <a:chExt cx="1765" cy="1461"/>
          </a:xfrm>
        </p:grpSpPr>
        <p:sp>
          <p:nvSpPr>
            <p:cNvPr id="1431559" name="Rectangle 7"/>
            <p:cNvSpPr>
              <a:spLocks noChangeArrowheads="1"/>
            </p:cNvSpPr>
            <p:nvPr/>
          </p:nvSpPr>
          <p:spPr bwMode="auto">
            <a:xfrm>
              <a:off x="3506" y="1344"/>
              <a:ext cx="1209" cy="1209"/>
            </a:xfrm>
            <a:prstGeom prst="rect">
              <a:avLst/>
            </a:prstGeom>
            <a:noFill/>
            <a:ln w="317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0" name="Line 8"/>
            <p:cNvSpPr>
              <a:spLocks noChangeShapeType="1"/>
            </p:cNvSpPr>
            <p:nvPr/>
          </p:nvSpPr>
          <p:spPr bwMode="auto">
            <a:xfrm>
              <a:off x="4125" y="1944"/>
              <a:ext cx="486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1" name="Line 9"/>
            <p:cNvSpPr>
              <a:spLocks noChangeShapeType="1"/>
            </p:cNvSpPr>
            <p:nvPr/>
          </p:nvSpPr>
          <p:spPr bwMode="auto">
            <a:xfrm flipH="1">
              <a:off x="3627" y="1947"/>
              <a:ext cx="48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2" name="Line 10"/>
            <p:cNvSpPr>
              <a:spLocks noChangeShapeType="1"/>
            </p:cNvSpPr>
            <p:nvPr/>
          </p:nvSpPr>
          <p:spPr bwMode="auto">
            <a:xfrm rot="5400000" flipH="1" flipV="1">
              <a:off x="3870" y="1701"/>
              <a:ext cx="48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3" name="Line 11"/>
            <p:cNvSpPr>
              <a:spLocks noChangeShapeType="1"/>
            </p:cNvSpPr>
            <p:nvPr/>
          </p:nvSpPr>
          <p:spPr bwMode="auto">
            <a:xfrm rot="2808993" flipH="1" flipV="1">
              <a:off x="3691" y="1757"/>
              <a:ext cx="486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4" name="Oval 12"/>
            <p:cNvSpPr>
              <a:spLocks noChangeArrowheads="1"/>
            </p:cNvSpPr>
            <p:nvPr/>
          </p:nvSpPr>
          <p:spPr bwMode="auto">
            <a:xfrm>
              <a:off x="4098" y="1926"/>
              <a:ext cx="35" cy="3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65" name="Text Box 13"/>
            <p:cNvSpPr txBox="1">
              <a:spLocks noChangeArrowheads="1"/>
            </p:cNvSpPr>
            <p:nvPr/>
          </p:nvSpPr>
          <p:spPr bwMode="auto">
            <a:xfrm>
              <a:off x="4442" y="1960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1"/>
                  </a:solidFill>
                </a:rPr>
                <a:t>d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6" name="Text Box 14"/>
            <p:cNvSpPr txBox="1">
              <a:spLocks noChangeArrowheads="1"/>
            </p:cNvSpPr>
            <p:nvPr/>
          </p:nvSpPr>
          <p:spPr bwMode="auto">
            <a:xfrm>
              <a:off x="3626" y="1975"/>
              <a:ext cx="181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tx2"/>
                  </a:solidFill>
                  <a:latin typeface="Times New Roman" pitchFamily="18" charset="0"/>
                </a:rPr>
                <a:t>c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7" name="Text Box 15"/>
            <p:cNvSpPr txBox="1">
              <a:spLocks noChangeArrowheads="1"/>
            </p:cNvSpPr>
            <p:nvPr/>
          </p:nvSpPr>
          <p:spPr bwMode="auto">
            <a:xfrm>
              <a:off x="3680" y="1354"/>
              <a:ext cx="19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accent2"/>
                  </a:solidFill>
                </a:rPr>
                <a:t>b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8" name="Text Box 16"/>
            <p:cNvSpPr txBox="1">
              <a:spLocks noChangeArrowheads="1"/>
            </p:cNvSpPr>
            <p:nvPr/>
          </p:nvSpPr>
          <p:spPr bwMode="auto">
            <a:xfrm>
              <a:off x="4160" y="1351"/>
              <a:ext cx="188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 dirty="0">
                  <a:solidFill>
                    <a:schemeClr val="hlink"/>
                  </a:solidFill>
                </a:rPr>
                <a:t>a</a:t>
              </a:r>
              <a:endParaRPr lang="en-US" dirty="0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69" name="Oval 17"/>
            <p:cNvSpPr>
              <a:spLocks noChangeArrowheads="1"/>
            </p:cNvSpPr>
            <p:nvPr/>
          </p:nvSpPr>
          <p:spPr bwMode="auto">
            <a:xfrm>
              <a:off x="3432" y="1272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0" name="Oval 18"/>
            <p:cNvSpPr>
              <a:spLocks noChangeArrowheads="1"/>
            </p:cNvSpPr>
            <p:nvPr/>
          </p:nvSpPr>
          <p:spPr bwMode="auto">
            <a:xfrm>
              <a:off x="3429" y="2469"/>
              <a:ext cx="150" cy="1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1571" name="Text Box 19"/>
            <p:cNvSpPr txBox="1">
              <a:spLocks noChangeArrowheads="1"/>
            </p:cNvSpPr>
            <p:nvPr/>
          </p:nvSpPr>
          <p:spPr bwMode="auto">
            <a:xfrm>
              <a:off x="2950" y="2415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431572" name="Text Box 20"/>
            <p:cNvSpPr txBox="1">
              <a:spLocks noChangeArrowheads="1"/>
            </p:cNvSpPr>
            <p:nvPr/>
          </p:nvSpPr>
          <p:spPr bwMode="auto">
            <a:xfrm>
              <a:off x="2950" y="1219"/>
              <a:ext cx="479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/>
                <a:t>-2 C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431573" name="Text Box 21"/>
          <p:cNvSpPr txBox="1">
            <a:spLocks noChangeArrowheads="1"/>
          </p:cNvSpPr>
          <p:nvPr/>
        </p:nvSpPr>
        <p:spPr bwMode="auto">
          <a:xfrm>
            <a:off x="7199686" y="3001309"/>
            <a:ext cx="1034257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2"/>
                </a:solidFill>
              </a:rPr>
              <a:t>e)  </a:t>
            </a:r>
            <a:r>
              <a:rPr lang="en-US" b="1" i="1" dirty="0">
                <a:solidFill>
                  <a:schemeClr val="tx2"/>
                </a:solidFill>
              </a:rPr>
              <a:t>E</a:t>
            </a:r>
            <a:r>
              <a:rPr lang="en-US" b="1" dirty="0">
                <a:solidFill>
                  <a:schemeClr val="tx2"/>
                </a:solidFill>
              </a:rPr>
              <a:t>  =  0</a:t>
            </a:r>
          </a:p>
        </p:txBody>
      </p:sp>
      <p:sp>
        <p:nvSpPr>
          <p:cNvPr id="1431574" name="Oval 22"/>
          <p:cNvSpPr>
            <a:spLocks noChangeArrowheads="1"/>
          </p:cNvSpPr>
          <p:nvPr/>
        </p:nvSpPr>
        <p:spPr bwMode="auto">
          <a:xfrm>
            <a:off x="6616700" y="1712913"/>
            <a:ext cx="1177925" cy="6238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4625975" y="725488"/>
            <a:ext cx="4518025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  charges are equal and positive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charges are equal and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charges are equal and opposite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charges are equal, but sign is undetermined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charges cannot be equal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1441797" name="Rectangle 5"/>
          <p:cNvSpPr>
            <a:spLocks noChangeArrowheads="1"/>
          </p:cNvSpPr>
          <p:nvPr/>
        </p:nvSpPr>
        <p:spPr bwMode="auto">
          <a:xfrm>
            <a:off x="5583238" y="3608388"/>
            <a:ext cx="3465512" cy="28733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51525" y="3581400"/>
            <a:ext cx="3181350" cy="2789238"/>
            <a:chOff x="3106" y="2165"/>
            <a:chExt cx="2004" cy="175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4210" y="3572"/>
              <a:ext cx="422" cy="293"/>
              <a:chOff x="4402" y="1329"/>
              <a:chExt cx="375" cy="261"/>
            </a:xfrm>
          </p:grpSpPr>
          <p:sp>
            <p:nvSpPr>
              <p:cNvPr id="1441800" name="Oval 8"/>
              <p:cNvSpPr>
                <a:spLocks noChangeArrowheads="1"/>
              </p:cNvSpPr>
              <p:nvPr/>
            </p:nvSpPr>
            <p:spPr bwMode="auto">
              <a:xfrm>
                <a:off x="4459" y="1335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1" name="Rectangle 9"/>
              <p:cNvSpPr>
                <a:spLocks noChangeArrowheads="1"/>
              </p:cNvSpPr>
              <p:nvPr/>
            </p:nvSpPr>
            <p:spPr bwMode="auto">
              <a:xfrm>
                <a:off x="4402" y="1329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2</a:t>
                </a:r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3129" y="3553"/>
              <a:ext cx="422" cy="293"/>
              <a:chOff x="3441" y="1312"/>
              <a:chExt cx="375" cy="261"/>
            </a:xfrm>
          </p:grpSpPr>
          <p:sp>
            <p:nvSpPr>
              <p:cNvPr id="1441803" name="Oval 11"/>
              <p:cNvSpPr>
                <a:spLocks noChangeArrowheads="1"/>
              </p:cNvSpPr>
              <p:nvPr/>
            </p:nvSpPr>
            <p:spPr bwMode="auto">
              <a:xfrm>
                <a:off x="3505" y="1318"/>
                <a:ext cx="232" cy="23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41804" name="Rectangle 12"/>
              <p:cNvSpPr>
                <a:spLocks noChangeArrowheads="1"/>
              </p:cNvSpPr>
              <p:nvPr/>
            </p:nvSpPr>
            <p:spPr bwMode="auto">
              <a:xfrm>
                <a:off x="3441" y="1312"/>
                <a:ext cx="375" cy="2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186266" tIns="93133" rIns="186266" bIns="93133">
                <a:spAutoFit/>
              </a:bodyPr>
              <a:lstStyle/>
              <a:p>
                <a:pPr defTabSz="1028700">
                  <a:lnSpc>
                    <a:spcPct val="90000"/>
                  </a:lnSpc>
                </a:pP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</a:p>
            </p:txBody>
          </p:sp>
        </p:grpSp>
        <p:sp>
          <p:nvSpPr>
            <p:cNvPr id="1441805" name="Line 13"/>
            <p:cNvSpPr>
              <a:spLocks noChangeShapeType="1"/>
            </p:cNvSpPr>
            <p:nvPr/>
          </p:nvSpPr>
          <p:spPr bwMode="auto">
            <a:xfrm>
              <a:off x="3106" y="3670"/>
              <a:ext cx="18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6" name="Rectangle 14"/>
            <p:cNvSpPr>
              <a:spLocks noChangeArrowheads="1"/>
            </p:cNvSpPr>
            <p:nvPr/>
          </p:nvSpPr>
          <p:spPr bwMode="auto">
            <a:xfrm>
              <a:off x="4787" y="3631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x</a:t>
              </a:r>
            </a:p>
          </p:txBody>
        </p:sp>
        <p:sp>
          <p:nvSpPr>
            <p:cNvPr id="1441807" name="Line 15"/>
            <p:cNvSpPr>
              <a:spLocks noChangeShapeType="1"/>
            </p:cNvSpPr>
            <p:nvPr/>
          </p:nvSpPr>
          <p:spPr bwMode="auto">
            <a:xfrm flipH="1" flipV="1">
              <a:off x="3841" y="2212"/>
              <a:ext cx="11" cy="15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08" name="Rectangle 16"/>
            <p:cNvSpPr>
              <a:spLocks noChangeArrowheads="1"/>
            </p:cNvSpPr>
            <p:nvPr/>
          </p:nvSpPr>
          <p:spPr bwMode="auto">
            <a:xfrm>
              <a:off x="3810" y="2165"/>
              <a:ext cx="32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/>
                <a:t>y</a:t>
              </a:r>
            </a:p>
          </p:txBody>
        </p:sp>
        <p:sp>
          <p:nvSpPr>
            <p:cNvPr id="1441809" name="Line 17"/>
            <p:cNvSpPr>
              <a:spLocks noChangeShapeType="1"/>
            </p:cNvSpPr>
            <p:nvPr/>
          </p:nvSpPr>
          <p:spPr bwMode="auto">
            <a:xfrm>
              <a:off x="3850" y="2655"/>
              <a:ext cx="0" cy="4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0" name="Rectangle 18"/>
            <p:cNvSpPr>
              <a:spLocks noChangeArrowheads="1"/>
            </p:cNvSpPr>
            <p:nvPr/>
          </p:nvSpPr>
          <p:spPr bwMode="auto">
            <a:xfrm>
              <a:off x="3854" y="2957"/>
              <a:ext cx="34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pPr defTabSz="1028700">
                <a:lnSpc>
                  <a:spcPct val="90000"/>
                </a:lnSpc>
              </a:pPr>
              <a:r>
                <a:rPr lang="en-US" sz="2000" b="1" i="1" dirty="0">
                  <a:solidFill>
                    <a:srgbClr val="FF0000"/>
                  </a:solidFill>
                </a:rPr>
                <a:t>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41811" name="Line 19"/>
            <p:cNvSpPr>
              <a:spLocks noChangeShapeType="1"/>
            </p:cNvSpPr>
            <p:nvPr/>
          </p:nvSpPr>
          <p:spPr bwMode="auto">
            <a:xfrm flipH="1">
              <a:off x="3725" y="2587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  <p:sp>
          <p:nvSpPr>
            <p:cNvPr id="1441812" name="Line 20"/>
            <p:cNvSpPr>
              <a:spLocks noChangeShapeType="1"/>
            </p:cNvSpPr>
            <p:nvPr/>
          </p:nvSpPr>
          <p:spPr bwMode="auto">
            <a:xfrm>
              <a:off x="3741" y="2586"/>
              <a:ext cx="225" cy="13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186266" tIns="93133" rIns="186266" bIns="93133">
              <a:spAutoFit/>
            </a:bodyPr>
            <a:lstStyle/>
            <a:p>
              <a:endParaRPr lang="en-US"/>
            </a:p>
          </p:txBody>
        </p:sp>
      </p:grpSp>
      <p:sp>
        <p:nvSpPr>
          <p:cNvPr id="1441814" name="Rectangle 22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223.22.4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441813" name="Rectangle 21"/>
          <p:cNvSpPr>
            <a:spLocks noGrp="1" noChangeArrowheads="1"/>
          </p:cNvSpPr>
          <p:nvPr>
            <p:ph idx="1"/>
          </p:nvPr>
        </p:nvSpPr>
        <p:spPr>
          <a:xfrm>
            <a:off x="0" y="769938"/>
            <a:ext cx="4170363" cy="2378075"/>
          </a:xfrm>
          <a:noFill/>
          <a:ln/>
        </p:spPr>
        <p:txBody>
          <a:bodyPr>
            <a:noAutofit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Two charges are fixed along the </a:t>
            </a:r>
            <a:r>
              <a:rPr lang="en-US" sz="2800" b="1" i="1" dirty="0"/>
              <a:t>x</a:t>
            </a:r>
            <a:r>
              <a:rPr lang="en-US" sz="2800" b="1" dirty="0"/>
              <a:t>-axis.  They produce an electric field </a:t>
            </a:r>
            <a:r>
              <a:rPr lang="en-US" sz="2800" b="1" i="1" dirty="0">
                <a:solidFill>
                  <a:srgbClr val="FF0000"/>
                </a:solidFill>
              </a:rPr>
              <a:t>E</a:t>
            </a:r>
            <a:r>
              <a:rPr lang="en-US" sz="2800" b="1" dirty="0"/>
              <a:t> directed along the negative </a:t>
            </a:r>
            <a:r>
              <a:rPr lang="en-US" sz="2800" b="1" i="1" dirty="0"/>
              <a:t>y</a:t>
            </a:r>
            <a:r>
              <a:rPr lang="en-US" sz="2800" b="1" dirty="0"/>
              <a:t>-axis at the indicated point.  Which of  the following is true?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1213</Words>
  <Application>Microsoft Office PowerPoint</Application>
  <PresentationFormat>On-screen Show (4:3)</PresentationFormat>
  <Paragraphs>292</Paragraphs>
  <Slides>30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Standard Configurations of Charge </vt:lpstr>
      <vt:lpstr>Question 223.22.1 Field and Force I</vt:lpstr>
      <vt:lpstr>Question 223.22.1 Field and Force I</vt:lpstr>
      <vt:lpstr>Question 223.22.2 Field and Force II</vt:lpstr>
      <vt:lpstr>Question 223.22.2 Field and Force II</vt:lpstr>
      <vt:lpstr>PowerPoint Presentation</vt:lpstr>
      <vt:lpstr>Question 223.22.3</vt:lpstr>
      <vt:lpstr>Question 223.22.3</vt:lpstr>
      <vt:lpstr>Question 223.22.4</vt:lpstr>
      <vt:lpstr>Question 223.22.4</vt:lpstr>
      <vt:lpstr>PowerPoint Presentation</vt:lpstr>
      <vt:lpstr>PowerPoint Presentation</vt:lpstr>
      <vt:lpstr>PowerPoint Presentation</vt:lpstr>
      <vt:lpstr>PowerPoint Presentation</vt:lpstr>
      <vt:lpstr>Question</vt:lpstr>
      <vt:lpstr>PowerPoint Presentation</vt:lpstr>
      <vt:lpstr>PowerPoint Presentation</vt:lpstr>
      <vt:lpstr>Question 223.22.5</vt:lpstr>
      <vt:lpstr>Question 223.22.5</vt:lpstr>
      <vt:lpstr>PowerPoint Presentation</vt:lpstr>
      <vt:lpstr>PowerPoint Presentation</vt:lpstr>
      <vt:lpstr>Question 223.22.6</vt:lpstr>
      <vt:lpstr>Question 223.22.6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cp:lastPrinted>2013-10-22T14:49:15Z</cp:lastPrinted>
  <dcterms:created xsi:type="dcterms:W3CDTF">2011-10-18T02:37:49Z</dcterms:created>
  <dcterms:modified xsi:type="dcterms:W3CDTF">2024-05-28T20:51:00Z</dcterms:modified>
</cp:coreProperties>
</file>