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1266" r:id="rId3"/>
    <p:sldId id="1267" r:id="rId4"/>
    <p:sldId id="1268" r:id="rId5"/>
    <p:sldId id="1269" r:id="rId6"/>
    <p:sldId id="1271" r:id="rId7"/>
    <p:sldId id="1274" r:id="rId8"/>
    <p:sldId id="1275" r:id="rId9"/>
    <p:sldId id="1276" r:id="rId10"/>
    <p:sldId id="656" r:id="rId11"/>
    <p:sldId id="1273" r:id="rId12"/>
    <p:sldId id="1272" r:id="rId13"/>
    <p:sldId id="1398" r:id="rId14"/>
    <p:sldId id="1399" r:id="rId15"/>
    <p:sldId id="1400" r:id="rId16"/>
    <p:sldId id="1277" r:id="rId17"/>
    <p:sldId id="1278" r:id="rId18"/>
    <p:sldId id="262" r:id="rId19"/>
    <p:sldId id="263" r:id="rId20"/>
    <p:sldId id="259" r:id="rId21"/>
    <p:sldId id="1407" r:id="rId22"/>
    <p:sldId id="1408" r:id="rId23"/>
    <p:sldId id="260" r:id="rId24"/>
    <p:sldId id="1401" r:id="rId25"/>
    <p:sldId id="258" r:id="rId26"/>
    <p:sldId id="1281" r:id="rId27"/>
    <p:sldId id="1279" r:id="rId28"/>
    <p:sldId id="1280" r:id="rId29"/>
    <p:sldId id="1282" r:id="rId30"/>
    <p:sldId id="1406" r:id="rId31"/>
    <p:sldId id="1283" r:id="rId32"/>
    <p:sldId id="264" r:id="rId33"/>
    <p:sldId id="265" r:id="rId34"/>
    <p:sldId id="261" r:id="rId3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9C5848-EB00-420A-BB2F-87C12914A50D}" v="1" dt="2024-11-27T20:51:24.1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7801E0AF-7AFF-4BE8-96E3-12F5CE9D27F5}"/>
    <pc:docChg chg="custSel addSld modSld sldOrd">
      <pc:chgData name="Lines, Todd" userId="afaf7c3a-e8aa-4568-882a-02ad8f9e19b0" providerId="ADAL" clId="{7801E0AF-7AFF-4BE8-96E3-12F5CE9D27F5}" dt="2024-10-16T17:17:52.955" v="75" actId="931"/>
      <pc:docMkLst>
        <pc:docMk/>
      </pc:docMkLst>
      <pc:sldChg chg="addSp delSp modSp new mod ord">
        <pc:chgData name="Lines, Todd" userId="afaf7c3a-e8aa-4568-882a-02ad8f9e19b0" providerId="ADAL" clId="{7801E0AF-7AFF-4BE8-96E3-12F5CE9D27F5}" dt="2024-10-11T23:34:00.592" v="70" actId="21"/>
        <pc:sldMkLst>
          <pc:docMk/>
          <pc:sldMk cId="2783189795" sldId="1407"/>
        </pc:sldMkLst>
        <pc:spChg chg="del">
          <ac:chgData name="Lines, Todd" userId="afaf7c3a-e8aa-4568-882a-02ad8f9e19b0" providerId="ADAL" clId="{7801E0AF-7AFF-4BE8-96E3-12F5CE9D27F5}" dt="2024-10-11T23:29:19.613" v="57" actId="478"/>
          <ac:spMkLst>
            <pc:docMk/>
            <pc:sldMk cId="2783189795" sldId="1407"/>
            <ac:spMk id="2" creationId="{9D067926-7094-9C3F-369F-D389A2562022}"/>
          </ac:spMkLst>
        </pc:spChg>
        <pc:spChg chg="del">
          <ac:chgData name="Lines, Todd" userId="afaf7c3a-e8aa-4568-882a-02ad8f9e19b0" providerId="ADAL" clId="{7801E0AF-7AFF-4BE8-96E3-12F5CE9D27F5}" dt="2024-10-11T23:29:21.103" v="58" actId="478"/>
          <ac:spMkLst>
            <pc:docMk/>
            <pc:sldMk cId="2783189795" sldId="1407"/>
            <ac:spMk id="3" creationId="{0AA8998F-23D9-5995-612A-F62A130A5B82}"/>
          </ac:spMkLst>
        </pc:spChg>
        <pc:spChg chg="add mod">
          <ac:chgData name="Lines, Todd" userId="afaf7c3a-e8aa-4568-882a-02ad8f9e19b0" providerId="ADAL" clId="{7801E0AF-7AFF-4BE8-96E3-12F5CE9D27F5}" dt="2024-10-11T23:28:57.679" v="56" actId="6549"/>
          <ac:spMkLst>
            <pc:docMk/>
            <pc:sldMk cId="2783189795" sldId="1407"/>
            <ac:spMk id="10" creationId="{2E03117C-EFE1-28AD-D6DB-B03ADDA8EA5D}"/>
          </ac:spMkLst>
        </pc:spChg>
        <pc:picChg chg="add mod ord">
          <ac:chgData name="Lines, Todd" userId="afaf7c3a-e8aa-4568-882a-02ad8f9e19b0" providerId="ADAL" clId="{7801E0AF-7AFF-4BE8-96E3-12F5CE9D27F5}" dt="2024-10-11T23:33:43.233" v="68" actId="1076"/>
          <ac:picMkLst>
            <pc:docMk/>
            <pc:sldMk cId="2783189795" sldId="1407"/>
            <ac:picMk id="3" creationId="{46CE48B2-73A5-086C-A45D-0974D4A883E1}"/>
          </ac:picMkLst>
        </pc:picChg>
        <pc:picChg chg="del mod">
          <ac:chgData name="Lines, Todd" userId="afaf7c3a-e8aa-4568-882a-02ad8f9e19b0" providerId="ADAL" clId="{7801E0AF-7AFF-4BE8-96E3-12F5CE9D27F5}" dt="2024-10-11T23:34:00.592" v="70" actId="21"/>
          <ac:picMkLst>
            <pc:docMk/>
            <pc:sldMk cId="2783189795" sldId="1407"/>
            <ac:picMk id="4" creationId="{DC0D07EF-FF78-0263-7413-6A5B8AAC1CA2}"/>
          </ac:picMkLst>
        </pc:picChg>
        <pc:picChg chg="add del mod">
          <ac:chgData name="Lines, Todd" userId="afaf7c3a-e8aa-4568-882a-02ad8f9e19b0" providerId="ADAL" clId="{7801E0AF-7AFF-4BE8-96E3-12F5CE9D27F5}" dt="2024-10-11T23:22:51.336" v="5" actId="478"/>
          <ac:picMkLst>
            <pc:docMk/>
            <pc:sldMk cId="2783189795" sldId="1407"/>
            <ac:picMk id="5" creationId="{369AEA9F-292A-796F-6FB3-40F74E86E01D}"/>
          </ac:picMkLst>
        </pc:picChg>
        <pc:picChg chg="add del mod">
          <ac:chgData name="Lines, Todd" userId="afaf7c3a-e8aa-4568-882a-02ad8f9e19b0" providerId="ADAL" clId="{7801E0AF-7AFF-4BE8-96E3-12F5CE9D27F5}" dt="2024-10-11T23:26:02.884" v="9" actId="478"/>
          <ac:picMkLst>
            <pc:docMk/>
            <pc:sldMk cId="2783189795" sldId="1407"/>
            <ac:picMk id="7" creationId="{B4314AD3-D624-F167-819E-613B1FAFD8CD}"/>
          </ac:picMkLst>
        </pc:picChg>
        <pc:picChg chg="add del mod">
          <ac:chgData name="Lines, Todd" userId="afaf7c3a-e8aa-4568-882a-02ad8f9e19b0" providerId="ADAL" clId="{7801E0AF-7AFF-4BE8-96E3-12F5CE9D27F5}" dt="2024-10-11T23:33:26.886" v="63" actId="478"/>
          <ac:picMkLst>
            <pc:docMk/>
            <pc:sldMk cId="2783189795" sldId="1407"/>
            <ac:picMk id="9" creationId="{EF66ADF4-D927-A47F-B2FF-F489298F2F37}"/>
          </ac:picMkLst>
        </pc:picChg>
        <pc:picChg chg="del mod">
          <ac:chgData name="Lines, Todd" userId="afaf7c3a-e8aa-4568-882a-02ad8f9e19b0" providerId="ADAL" clId="{7801E0AF-7AFF-4BE8-96E3-12F5CE9D27F5}" dt="2024-10-11T23:29:34.821" v="60" actId="21"/>
          <ac:picMkLst>
            <pc:docMk/>
            <pc:sldMk cId="2783189795" sldId="1407"/>
            <ac:picMk id="11" creationId="{8CE0C81E-3A40-BFED-C230-49104799EBDE}"/>
          </ac:picMkLst>
        </pc:picChg>
      </pc:sldChg>
      <pc:sldChg chg="addSp delSp modSp new mod">
        <pc:chgData name="Lines, Todd" userId="afaf7c3a-e8aa-4568-882a-02ad8f9e19b0" providerId="ADAL" clId="{7801E0AF-7AFF-4BE8-96E3-12F5CE9D27F5}" dt="2024-10-16T17:17:52.955" v="75" actId="931"/>
        <pc:sldMkLst>
          <pc:docMk/>
          <pc:sldMk cId="1900611436" sldId="1408"/>
        </pc:sldMkLst>
        <pc:spChg chg="del">
          <ac:chgData name="Lines, Todd" userId="afaf7c3a-e8aa-4568-882a-02ad8f9e19b0" providerId="ADAL" clId="{7801E0AF-7AFF-4BE8-96E3-12F5CE9D27F5}" dt="2024-10-16T17:17:27.513" v="74" actId="478"/>
          <ac:spMkLst>
            <pc:docMk/>
            <pc:sldMk cId="1900611436" sldId="1408"/>
            <ac:spMk id="2" creationId="{4C90879C-BCFA-D071-C424-11F71FDA3495}"/>
          </ac:spMkLst>
        </pc:spChg>
        <pc:spChg chg="del">
          <ac:chgData name="Lines, Todd" userId="afaf7c3a-e8aa-4568-882a-02ad8f9e19b0" providerId="ADAL" clId="{7801E0AF-7AFF-4BE8-96E3-12F5CE9D27F5}" dt="2024-10-16T17:17:27.513" v="74" actId="478"/>
          <ac:spMkLst>
            <pc:docMk/>
            <pc:sldMk cId="1900611436" sldId="1408"/>
            <ac:spMk id="3" creationId="{6FF6824C-CB2F-7D61-0941-5B75255FF319}"/>
          </ac:spMkLst>
        </pc:spChg>
        <pc:picChg chg="add del">
          <ac:chgData name="Lines, Todd" userId="afaf7c3a-e8aa-4568-882a-02ad8f9e19b0" providerId="ADAL" clId="{7801E0AF-7AFF-4BE8-96E3-12F5CE9D27F5}" dt="2024-10-16T17:17:24.426" v="73" actId="478"/>
          <ac:picMkLst>
            <pc:docMk/>
            <pc:sldMk cId="1900611436" sldId="1408"/>
            <ac:picMk id="5" creationId="{B5003253-5D59-9E45-9BA1-538822A2B207}"/>
          </ac:picMkLst>
        </pc:picChg>
        <pc:picChg chg="add mod">
          <ac:chgData name="Lines, Todd" userId="afaf7c3a-e8aa-4568-882a-02ad8f9e19b0" providerId="ADAL" clId="{7801E0AF-7AFF-4BE8-96E3-12F5CE9D27F5}" dt="2024-10-16T17:17:52.955" v="75" actId="931"/>
          <ac:picMkLst>
            <pc:docMk/>
            <pc:sldMk cId="1900611436" sldId="1408"/>
            <ac:picMk id="7" creationId="{D1A5EC3C-A576-ECE0-3759-4DBDA5ED1A9B}"/>
          </ac:picMkLst>
        </pc:picChg>
      </pc:sldChg>
    </pc:docChg>
  </pc:docChgLst>
  <pc:docChgLst>
    <pc:chgData name="Lines, Todd" userId="afaf7c3a-e8aa-4568-882a-02ad8f9e19b0" providerId="ADAL" clId="{556DC718-82DC-4E1C-B9AA-6E06337FEA53}"/>
    <pc:docChg chg="addSld delSld modSld sldOrd">
      <pc:chgData name="Lines, Todd" userId="afaf7c3a-e8aa-4568-882a-02ad8f9e19b0" providerId="ADAL" clId="{556DC718-82DC-4E1C-B9AA-6E06337FEA53}" dt="2023-10-07T00:08:38.821" v="36"/>
      <pc:docMkLst>
        <pc:docMk/>
      </pc:docMkLst>
      <pc:sldChg chg="modSp mod">
        <pc:chgData name="Lines, Todd" userId="afaf7c3a-e8aa-4568-882a-02ad8f9e19b0" providerId="ADAL" clId="{556DC718-82DC-4E1C-B9AA-6E06337FEA53}" dt="2023-10-07T00:03:30.481" v="29" actId="20577"/>
        <pc:sldMkLst>
          <pc:docMk/>
          <pc:sldMk cId="0" sldId="256"/>
        </pc:sldMkLst>
        <pc:spChg chg="mod">
          <ac:chgData name="Lines, Todd" userId="afaf7c3a-e8aa-4568-882a-02ad8f9e19b0" providerId="ADAL" clId="{556DC718-82DC-4E1C-B9AA-6E06337FEA53}" dt="2023-10-07T00:03:25.630" v="14" actId="20577"/>
          <ac:spMkLst>
            <pc:docMk/>
            <pc:sldMk cId="0" sldId="256"/>
            <ac:spMk id="2" creationId="{00000000-0000-0000-0000-000000000000}"/>
          </ac:spMkLst>
        </pc:spChg>
        <pc:spChg chg="mod">
          <ac:chgData name="Lines, Todd" userId="afaf7c3a-e8aa-4568-882a-02ad8f9e19b0" providerId="ADAL" clId="{556DC718-82DC-4E1C-B9AA-6E06337FEA53}" dt="2023-10-07T00:03:30.481" v="29" actId="20577"/>
          <ac:spMkLst>
            <pc:docMk/>
            <pc:sldMk cId="0" sldId="256"/>
            <ac:spMk id="3" creationId="{00000000-0000-0000-0000-000000000000}"/>
          </ac:spMkLst>
        </pc:spChg>
      </pc:sldChg>
      <pc:sldChg chg="add">
        <pc:chgData name="Lines, Todd" userId="afaf7c3a-e8aa-4568-882a-02ad8f9e19b0" providerId="ADAL" clId="{556DC718-82DC-4E1C-B9AA-6E06337FEA53}" dt="2023-10-07T00:04:54.774" v="30"/>
        <pc:sldMkLst>
          <pc:docMk/>
          <pc:sldMk cId="0" sldId="656"/>
        </pc:sldMkLst>
      </pc:sldChg>
      <pc:sldChg chg="add del">
        <pc:chgData name="Lines, Todd" userId="afaf7c3a-e8aa-4568-882a-02ad8f9e19b0" providerId="ADAL" clId="{556DC718-82DC-4E1C-B9AA-6E06337FEA53}" dt="2023-10-07T00:04:59.390" v="31" actId="47"/>
        <pc:sldMkLst>
          <pc:docMk/>
          <pc:sldMk cId="0" sldId="657"/>
        </pc:sldMkLst>
      </pc:sldChg>
      <pc:sldChg chg="add">
        <pc:chgData name="Lines, Todd" userId="afaf7c3a-e8aa-4568-882a-02ad8f9e19b0" providerId="ADAL" clId="{556DC718-82DC-4E1C-B9AA-6E06337FEA53}" dt="2023-10-07T00:04:54.774" v="30"/>
        <pc:sldMkLst>
          <pc:docMk/>
          <pc:sldMk cId="0" sldId="1266"/>
        </pc:sldMkLst>
      </pc:sldChg>
      <pc:sldChg chg="add">
        <pc:chgData name="Lines, Todd" userId="afaf7c3a-e8aa-4568-882a-02ad8f9e19b0" providerId="ADAL" clId="{556DC718-82DC-4E1C-B9AA-6E06337FEA53}" dt="2023-10-07T00:04:54.774" v="30"/>
        <pc:sldMkLst>
          <pc:docMk/>
          <pc:sldMk cId="0" sldId="1267"/>
        </pc:sldMkLst>
      </pc:sldChg>
      <pc:sldChg chg="add">
        <pc:chgData name="Lines, Todd" userId="afaf7c3a-e8aa-4568-882a-02ad8f9e19b0" providerId="ADAL" clId="{556DC718-82DC-4E1C-B9AA-6E06337FEA53}" dt="2023-10-07T00:04:54.774" v="30"/>
        <pc:sldMkLst>
          <pc:docMk/>
          <pc:sldMk cId="0" sldId="1268"/>
        </pc:sldMkLst>
      </pc:sldChg>
      <pc:sldChg chg="add">
        <pc:chgData name="Lines, Todd" userId="afaf7c3a-e8aa-4568-882a-02ad8f9e19b0" providerId="ADAL" clId="{556DC718-82DC-4E1C-B9AA-6E06337FEA53}" dt="2023-10-07T00:04:54.774" v="30"/>
        <pc:sldMkLst>
          <pc:docMk/>
          <pc:sldMk cId="0" sldId="1269"/>
        </pc:sldMkLst>
      </pc:sldChg>
      <pc:sldChg chg="add del">
        <pc:chgData name="Lines, Todd" userId="afaf7c3a-e8aa-4568-882a-02ad8f9e19b0" providerId="ADAL" clId="{556DC718-82DC-4E1C-B9AA-6E06337FEA53}" dt="2023-10-07T00:05:25.198" v="32" actId="47"/>
        <pc:sldMkLst>
          <pc:docMk/>
          <pc:sldMk cId="0" sldId="1270"/>
        </pc:sldMkLst>
      </pc:sldChg>
      <pc:sldChg chg="add">
        <pc:chgData name="Lines, Todd" userId="afaf7c3a-e8aa-4568-882a-02ad8f9e19b0" providerId="ADAL" clId="{556DC718-82DC-4E1C-B9AA-6E06337FEA53}" dt="2023-10-07T00:04:54.774" v="30"/>
        <pc:sldMkLst>
          <pc:docMk/>
          <pc:sldMk cId="0" sldId="1271"/>
        </pc:sldMkLst>
      </pc:sldChg>
      <pc:sldChg chg="add">
        <pc:chgData name="Lines, Todd" userId="afaf7c3a-e8aa-4568-882a-02ad8f9e19b0" providerId="ADAL" clId="{556DC718-82DC-4E1C-B9AA-6E06337FEA53}" dt="2023-10-07T00:04:54.774" v="30"/>
        <pc:sldMkLst>
          <pc:docMk/>
          <pc:sldMk cId="0" sldId="1272"/>
        </pc:sldMkLst>
      </pc:sldChg>
      <pc:sldChg chg="add">
        <pc:chgData name="Lines, Todd" userId="afaf7c3a-e8aa-4568-882a-02ad8f9e19b0" providerId="ADAL" clId="{556DC718-82DC-4E1C-B9AA-6E06337FEA53}" dt="2023-10-07T00:04:54.774" v="30"/>
        <pc:sldMkLst>
          <pc:docMk/>
          <pc:sldMk cId="0" sldId="1273"/>
        </pc:sldMkLst>
      </pc:sldChg>
      <pc:sldChg chg="add">
        <pc:chgData name="Lines, Todd" userId="afaf7c3a-e8aa-4568-882a-02ad8f9e19b0" providerId="ADAL" clId="{556DC718-82DC-4E1C-B9AA-6E06337FEA53}" dt="2023-10-07T00:04:54.774" v="30"/>
        <pc:sldMkLst>
          <pc:docMk/>
          <pc:sldMk cId="0" sldId="1274"/>
        </pc:sldMkLst>
      </pc:sldChg>
      <pc:sldChg chg="add">
        <pc:chgData name="Lines, Todd" userId="afaf7c3a-e8aa-4568-882a-02ad8f9e19b0" providerId="ADAL" clId="{556DC718-82DC-4E1C-B9AA-6E06337FEA53}" dt="2023-10-07T00:04:54.774" v="30"/>
        <pc:sldMkLst>
          <pc:docMk/>
          <pc:sldMk cId="0" sldId="1275"/>
        </pc:sldMkLst>
      </pc:sldChg>
      <pc:sldChg chg="add">
        <pc:chgData name="Lines, Todd" userId="afaf7c3a-e8aa-4568-882a-02ad8f9e19b0" providerId="ADAL" clId="{556DC718-82DC-4E1C-B9AA-6E06337FEA53}" dt="2023-10-07T00:04:54.774" v="30"/>
        <pc:sldMkLst>
          <pc:docMk/>
          <pc:sldMk cId="0" sldId="1276"/>
        </pc:sldMkLst>
      </pc:sldChg>
      <pc:sldChg chg="add ord">
        <pc:chgData name="Lines, Todd" userId="afaf7c3a-e8aa-4568-882a-02ad8f9e19b0" providerId="ADAL" clId="{556DC718-82DC-4E1C-B9AA-6E06337FEA53}" dt="2023-10-07T00:03:20.663" v="4"/>
        <pc:sldMkLst>
          <pc:docMk/>
          <pc:sldMk cId="0" sldId="1277"/>
        </pc:sldMkLst>
      </pc:sldChg>
      <pc:sldChg chg="add ord">
        <pc:chgData name="Lines, Todd" userId="afaf7c3a-e8aa-4568-882a-02ad8f9e19b0" providerId="ADAL" clId="{556DC718-82DC-4E1C-B9AA-6E06337FEA53}" dt="2023-10-07T00:07:45.271" v="34"/>
        <pc:sldMkLst>
          <pc:docMk/>
          <pc:sldMk cId="0" sldId="1278"/>
        </pc:sldMkLst>
      </pc:sldChg>
      <pc:sldChg chg="add ord">
        <pc:chgData name="Lines, Todd" userId="afaf7c3a-e8aa-4568-882a-02ad8f9e19b0" providerId="ADAL" clId="{556DC718-82DC-4E1C-B9AA-6E06337FEA53}" dt="2023-10-07T00:08:38.821" v="36"/>
        <pc:sldMkLst>
          <pc:docMk/>
          <pc:sldMk cId="0" sldId="1279"/>
        </pc:sldMkLst>
      </pc:sldChg>
      <pc:sldChg chg="add ord">
        <pc:chgData name="Lines, Todd" userId="afaf7c3a-e8aa-4568-882a-02ad8f9e19b0" providerId="ADAL" clId="{556DC718-82DC-4E1C-B9AA-6E06337FEA53}" dt="2023-10-07T00:08:38.821" v="36"/>
        <pc:sldMkLst>
          <pc:docMk/>
          <pc:sldMk cId="0" sldId="1280"/>
        </pc:sldMkLst>
      </pc:sldChg>
      <pc:sldChg chg="add ord">
        <pc:chgData name="Lines, Todd" userId="afaf7c3a-e8aa-4568-882a-02ad8f9e19b0" providerId="ADAL" clId="{556DC718-82DC-4E1C-B9AA-6E06337FEA53}" dt="2023-10-07T00:08:38.821" v="36"/>
        <pc:sldMkLst>
          <pc:docMk/>
          <pc:sldMk cId="0" sldId="1281"/>
        </pc:sldMkLst>
      </pc:sldChg>
      <pc:sldChg chg="add ord">
        <pc:chgData name="Lines, Todd" userId="afaf7c3a-e8aa-4568-882a-02ad8f9e19b0" providerId="ADAL" clId="{556DC718-82DC-4E1C-B9AA-6E06337FEA53}" dt="2023-10-07T00:08:38.821" v="36"/>
        <pc:sldMkLst>
          <pc:docMk/>
          <pc:sldMk cId="0" sldId="1282"/>
        </pc:sldMkLst>
      </pc:sldChg>
      <pc:sldChg chg="add ord">
        <pc:chgData name="Lines, Todd" userId="afaf7c3a-e8aa-4568-882a-02ad8f9e19b0" providerId="ADAL" clId="{556DC718-82DC-4E1C-B9AA-6E06337FEA53}" dt="2023-10-07T00:08:38.821" v="36"/>
        <pc:sldMkLst>
          <pc:docMk/>
          <pc:sldMk cId="0" sldId="1283"/>
        </pc:sldMkLst>
      </pc:sldChg>
      <pc:sldChg chg="add">
        <pc:chgData name="Lines, Todd" userId="afaf7c3a-e8aa-4568-882a-02ad8f9e19b0" providerId="ADAL" clId="{556DC718-82DC-4E1C-B9AA-6E06337FEA53}" dt="2023-10-07T00:04:54.774" v="30"/>
        <pc:sldMkLst>
          <pc:docMk/>
          <pc:sldMk cId="3213546869" sldId="1398"/>
        </pc:sldMkLst>
      </pc:sldChg>
      <pc:sldChg chg="add">
        <pc:chgData name="Lines, Todd" userId="afaf7c3a-e8aa-4568-882a-02ad8f9e19b0" providerId="ADAL" clId="{556DC718-82DC-4E1C-B9AA-6E06337FEA53}" dt="2023-10-07T00:04:54.774" v="30"/>
        <pc:sldMkLst>
          <pc:docMk/>
          <pc:sldMk cId="3003585941" sldId="1399"/>
        </pc:sldMkLst>
      </pc:sldChg>
      <pc:sldChg chg="add">
        <pc:chgData name="Lines, Todd" userId="afaf7c3a-e8aa-4568-882a-02ad8f9e19b0" providerId="ADAL" clId="{556DC718-82DC-4E1C-B9AA-6E06337FEA53}" dt="2023-10-07T00:04:54.774" v="30"/>
        <pc:sldMkLst>
          <pc:docMk/>
          <pc:sldMk cId="1148494850" sldId="1400"/>
        </pc:sldMkLst>
      </pc:sldChg>
      <pc:sldChg chg="add ord">
        <pc:chgData name="Lines, Todd" userId="afaf7c3a-e8aa-4568-882a-02ad8f9e19b0" providerId="ADAL" clId="{556DC718-82DC-4E1C-B9AA-6E06337FEA53}" dt="2023-10-07T00:08:38.821" v="36"/>
        <pc:sldMkLst>
          <pc:docMk/>
          <pc:sldMk cId="1020316820" sldId="1406"/>
        </pc:sldMkLst>
      </pc:sldChg>
    </pc:docChg>
  </pc:docChgLst>
  <pc:docChgLst>
    <pc:chgData name="Lines, Todd" userId="afaf7c3a-e8aa-4568-882a-02ad8f9e19b0" providerId="ADAL" clId="{B7B82E5F-F831-4829-BBB3-747E5ECF0875}"/>
    <pc:docChg chg="addSld delSld modSld">
      <pc:chgData name="Lines, Todd" userId="afaf7c3a-e8aa-4568-882a-02ad8f9e19b0" providerId="ADAL" clId="{B7B82E5F-F831-4829-BBB3-747E5ECF0875}" dt="2024-02-05T22:03:52.489" v="264" actId="47"/>
      <pc:docMkLst>
        <pc:docMk/>
      </pc:docMkLst>
      <pc:sldChg chg="del">
        <pc:chgData name="Lines, Todd" userId="afaf7c3a-e8aa-4568-882a-02ad8f9e19b0" providerId="ADAL" clId="{B7B82E5F-F831-4829-BBB3-747E5ECF0875}" dt="2024-02-05T22:02:09.560" v="261" actId="47"/>
        <pc:sldMkLst>
          <pc:docMk/>
          <pc:sldMk cId="0" sldId="256"/>
        </pc:sldMkLst>
      </pc:sldChg>
      <pc:sldChg chg="new del">
        <pc:chgData name="Lines, Todd" userId="afaf7c3a-e8aa-4568-882a-02ad8f9e19b0" providerId="ADAL" clId="{B7B82E5F-F831-4829-BBB3-747E5ECF0875}" dt="2024-02-05T22:03:52.489" v="264" actId="47"/>
        <pc:sldMkLst>
          <pc:docMk/>
          <pc:sldMk cId="2522472140" sldId="256"/>
        </pc:sldMkLst>
      </pc:sldChg>
      <pc:sldChg chg="add del">
        <pc:chgData name="Lines, Todd" userId="afaf7c3a-e8aa-4568-882a-02ad8f9e19b0" providerId="ADAL" clId="{B7B82E5F-F831-4829-BBB3-747E5ECF0875}" dt="2024-02-05T22:03:48.114" v="263"/>
        <pc:sldMkLst>
          <pc:docMk/>
          <pc:sldMk cId="0" sldId="257"/>
        </pc:sldMkLst>
      </pc:sldChg>
      <pc:sldChg chg="add del">
        <pc:chgData name="Lines, Todd" userId="afaf7c3a-e8aa-4568-882a-02ad8f9e19b0" providerId="ADAL" clId="{B7B82E5F-F831-4829-BBB3-747E5ECF0875}" dt="2024-02-05T22:03:48.114" v="263"/>
        <pc:sldMkLst>
          <pc:docMk/>
          <pc:sldMk cId="0" sldId="258"/>
        </pc:sldMkLst>
      </pc:sldChg>
      <pc:sldChg chg="add del">
        <pc:chgData name="Lines, Todd" userId="afaf7c3a-e8aa-4568-882a-02ad8f9e19b0" providerId="ADAL" clId="{B7B82E5F-F831-4829-BBB3-747E5ECF0875}" dt="2024-02-05T22:03:48.114" v="263"/>
        <pc:sldMkLst>
          <pc:docMk/>
          <pc:sldMk cId="0" sldId="259"/>
        </pc:sldMkLst>
      </pc:sldChg>
      <pc:sldChg chg="add del">
        <pc:chgData name="Lines, Todd" userId="afaf7c3a-e8aa-4568-882a-02ad8f9e19b0" providerId="ADAL" clId="{B7B82E5F-F831-4829-BBB3-747E5ECF0875}" dt="2024-02-05T22:03:48.114" v="263"/>
        <pc:sldMkLst>
          <pc:docMk/>
          <pc:sldMk cId="0" sldId="260"/>
        </pc:sldMkLst>
      </pc:sldChg>
      <pc:sldChg chg="add del">
        <pc:chgData name="Lines, Todd" userId="afaf7c3a-e8aa-4568-882a-02ad8f9e19b0" providerId="ADAL" clId="{B7B82E5F-F831-4829-BBB3-747E5ECF0875}" dt="2024-02-05T22:03:48.114" v="263"/>
        <pc:sldMkLst>
          <pc:docMk/>
          <pc:sldMk cId="0" sldId="261"/>
        </pc:sldMkLst>
      </pc:sldChg>
      <pc:sldChg chg="add del">
        <pc:chgData name="Lines, Todd" userId="afaf7c3a-e8aa-4568-882a-02ad8f9e19b0" providerId="ADAL" clId="{B7B82E5F-F831-4829-BBB3-747E5ECF0875}" dt="2024-02-05T22:03:48.114" v="263"/>
        <pc:sldMkLst>
          <pc:docMk/>
          <pc:sldMk cId="2524094473" sldId="262"/>
        </pc:sldMkLst>
      </pc:sldChg>
      <pc:sldChg chg="add del">
        <pc:chgData name="Lines, Todd" userId="afaf7c3a-e8aa-4568-882a-02ad8f9e19b0" providerId="ADAL" clId="{B7B82E5F-F831-4829-BBB3-747E5ECF0875}" dt="2024-02-05T22:03:48.114" v="263"/>
        <pc:sldMkLst>
          <pc:docMk/>
          <pc:sldMk cId="782758618" sldId="263"/>
        </pc:sldMkLst>
      </pc:sldChg>
      <pc:sldChg chg="add del">
        <pc:chgData name="Lines, Todd" userId="afaf7c3a-e8aa-4568-882a-02ad8f9e19b0" providerId="ADAL" clId="{B7B82E5F-F831-4829-BBB3-747E5ECF0875}" dt="2024-02-05T22:03:48.114" v="263"/>
        <pc:sldMkLst>
          <pc:docMk/>
          <pc:sldMk cId="3554555186" sldId="264"/>
        </pc:sldMkLst>
      </pc:sldChg>
      <pc:sldChg chg="add del">
        <pc:chgData name="Lines, Todd" userId="afaf7c3a-e8aa-4568-882a-02ad8f9e19b0" providerId="ADAL" clId="{B7B82E5F-F831-4829-BBB3-747E5ECF0875}" dt="2024-02-05T22:03:48.114" v="263"/>
        <pc:sldMkLst>
          <pc:docMk/>
          <pc:sldMk cId="3129984400" sldId="265"/>
        </pc:sldMkLst>
      </pc:sldChg>
      <pc:sldChg chg="add del">
        <pc:chgData name="Lines, Todd" userId="afaf7c3a-e8aa-4568-882a-02ad8f9e19b0" providerId="ADAL" clId="{B7B82E5F-F831-4829-BBB3-747E5ECF0875}" dt="2024-02-05T22:03:48.114" v="263"/>
        <pc:sldMkLst>
          <pc:docMk/>
          <pc:sldMk cId="0" sldId="656"/>
        </pc:sldMkLst>
      </pc:sldChg>
      <pc:sldChg chg="add del">
        <pc:chgData name="Lines, Todd" userId="afaf7c3a-e8aa-4568-882a-02ad8f9e19b0" providerId="ADAL" clId="{B7B82E5F-F831-4829-BBB3-747E5ECF0875}" dt="2024-02-05T22:03:48.114" v="263"/>
        <pc:sldMkLst>
          <pc:docMk/>
          <pc:sldMk cId="0" sldId="1266"/>
        </pc:sldMkLst>
      </pc:sldChg>
      <pc:sldChg chg="add del">
        <pc:chgData name="Lines, Todd" userId="afaf7c3a-e8aa-4568-882a-02ad8f9e19b0" providerId="ADAL" clId="{B7B82E5F-F831-4829-BBB3-747E5ECF0875}" dt="2024-02-05T22:03:48.114" v="263"/>
        <pc:sldMkLst>
          <pc:docMk/>
          <pc:sldMk cId="0" sldId="1267"/>
        </pc:sldMkLst>
      </pc:sldChg>
      <pc:sldChg chg="add del">
        <pc:chgData name="Lines, Todd" userId="afaf7c3a-e8aa-4568-882a-02ad8f9e19b0" providerId="ADAL" clId="{B7B82E5F-F831-4829-BBB3-747E5ECF0875}" dt="2024-02-05T22:03:48.114" v="263"/>
        <pc:sldMkLst>
          <pc:docMk/>
          <pc:sldMk cId="0" sldId="1268"/>
        </pc:sldMkLst>
      </pc:sldChg>
      <pc:sldChg chg="add del">
        <pc:chgData name="Lines, Todd" userId="afaf7c3a-e8aa-4568-882a-02ad8f9e19b0" providerId="ADAL" clId="{B7B82E5F-F831-4829-BBB3-747E5ECF0875}" dt="2024-02-05T22:03:48.114" v="263"/>
        <pc:sldMkLst>
          <pc:docMk/>
          <pc:sldMk cId="0" sldId="1269"/>
        </pc:sldMkLst>
      </pc:sldChg>
      <pc:sldChg chg="add del">
        <pc:chgData name="Lines, Todd" userId="afaf7c3a-e8aa-4568-882a-02ad8f9e19b0" providerId="ADAL" clId="{B7B82E5F-F831-4829-BBB3-747E5ECF0875}" dt="2024-02-05T22:03:48.114" v="263"/>
        <pc:sldMkLst>
          <pc:docMk/>
          <pc:sldMk cId="0" sldId="1271"/>
        </pc:sldMkLst>
      </pc:sldChg>
      <pc:sldChg chg="add del">
        <pc:chgData name="Lines, Todd" userId="afaf7c3a-e8aa-4568-882a-02ad8f9e19b0" providerId="ADAL" clId="{B7B82E5F-F831-4829-BBB3-747E5ECF0875}" dt="2024-02-05T22:03:48.114" v="263"/>
        <pc:sldMkLst>
          <pc:docMk/>
          <pc:sldMk cId="0" sldId="1272"/>
        </pc:sldMkLst>
      </pc:sldChg>
      <pc:sldChg chg="add del">
        <pc:chgData name="Lines, Todd" userId="afaf7c3a-e8aa-4568-882a-02ad8f9e19b0" providerId="ADAL" clId="{B7B82E5F-F831-4829-BBB3-747E5ECF0875}" dt="2024-02-05T22:03:48.114" v="263"/>
        <pc:sldMkLst>
          <pc:docMk/>
          <pc:sldMk cId="0" sldId="1273"/>
        </pc:sldMkLst>
      </pc:sldChg>
      <pc:sldChg chg="add del">
        <pc:chgData name="Lines, Todd" userId="afaf7c3a-e8aa-4568-882a-02ad8f9e19b0" providerId="ADAL" clId="{B7B82E5F-F831-4829-BBB3-747E5ECF0875}" dt="2024-02-05T22:03:48.114" v="263"/>
        <pc:sldMkLst>
          <pc:docMk/>
          <pc:sldMk cId="0" sldId="1274"/>
        </pc:sldMkLst>
      </pc:sldChg>
      <pc:sldChg chg="add del">
        <pc:chgData name="Lines, Todd" userId="afaf7c3a-e8aa-4568-882a-02ad8f9e19b0" providerId="ADAL" clId="{B7B82E5F-F831-4829-BBB3-747E5ECF0875}" dt="2024-02-05T22:03:48.114" v="263"/>
        <pc:sldMkLst>
          <pc:docMk/>
          <pc:sldMk cId="0" sldId="1275"/>
        </pc:sldMkLst>
      </pc:sldChg>
      <pc:sldChg chg="add del">
        <pc:chgData name="Lines, Todd" userId="afaf7c3a-e8aa-4568-882a-02ad8f9e19b0" providerId="ADAL" clId="{B7B82E5F-F831-4829-BBB3-747E5ECF0875}" dt="2024-02-05T22:03:48.114" v="263"/>
        <pc:sldMkLst>
          <pc:docMk/>
          <pc:sldMk cId="0" sldId="1276"/>
        </pc:sldMkLst>
      </pc:sldChg>
      <pc:sldChg chg="add del">
        <pc:chgData name="Lines, Todd" userId="afaf7c3a-e8aa-4568-882a-02ad8f9e19b0" providerId="ADAL" clId="{B7B82E5F-F831-4829-BBB3-747E5ECF0875}" dt="2024-02-05T22:03:48.114" v="263"/>
        <pc:sldMkLst>
          <pc:docMk/>
          <pc:sldMk cId="0" sldId="1277"/>
        </pc:sldMkLst>
      </pc:sldChg>
      <pc:sldChg chg="add del">
        <pc:chgData name="Lines, Todd" userId="afaf7c3a-e8aa-4568-882a-02ad8f9e19b0" providerId="ADAL" clId="{B7B82E5F-F831-4829-BBB3-747E5ECF0875}" dt="2024-02-05T22:03:48.114" v="263"/>
        <pc:sldMkLst>
          <pc:docMk/>
          <pc:sldMk cId="0" sldId="1278"/>
        </pc:sldMkLst>
      </pc:sldChg>
      <pc:sldChg chg="add del">
        <pc:chgData name="Lines, Todd" userId="afaf7c3a-e8aa-4568-882a-02ad8f9e19b0" providerId="ADAL" clId="{B7B82E5F-F831-4829-BBB3-747E5ECF0875}" dt="2024-02-05T22:03:48.114" v="263"/>
        <pc:sldMkLst>
          <pc:docMk/>
          <pc:sldMk cId="0" sldId="1279"/>
        </pc:sldMkLst>
      </pc:sldChg>
      <pc:sldChg chg="add del">
        <pc:chgData name="Lines, Todd" userId="afaf7c3a-e8aa-4568-882a-02ad8f9e19b0" providerId="ADAL" clId="{B7B82E5F-F831-4829-BBB3-747E5ECF0875}" dt="2024-02-05T22:03:48.114" v="263"/>
        <pc:sldMkLst>
          <pc:docMk/>
          <pc:sldMk cId="0" sldId="1280"/>
        </pc:sldMkLst>
      </pc:sldChg>
      <pc:sldChg chg="add del">
        <pc:chgData name="Lines, Todd" userId="afaf7c3a-e8aa-4568-882a-02ad8f9e19b0" providerId="ADAL" clId="{B7B82E5F-F831-4829-BBB3-747E5ECF0875}" dt="2024-02-05T22:03:48.114" v="263"/>
        <pc:sldMkLst>
          <pc:docMk/>
          <pc:sldMk cId="0" sldId="1281"/>
        </pc:sldMkLst>
      </pc:sldChg>
      <pc:sldChg chg="add del">
        <pc:chgData name="Lines, Todd" userId="afaf7c3a-e8aa-4568-882a-02ad8f9e19b0" providerId="ADAL" clId="{B7B82E5F-F831-4829-BBB3-747E5ECF0875}" dt="2024-02-05T22:03:48.114" v="263"/>
        <pc:sldMkLst>
          <pc:docMk/>
          <pc:sldMk cId="0" sldId="1282"/>
        </pc:sldMkLst>
      </pc:sldChg>
      <pc:sldChg chg="add del">
        <pc:chgData name="Lines, Todd" userId="afaf7c3a-e8aa-4568-882a-02ad8f9e19b0" providerId="ADAL" clId="{B7B82E5F-F831-4829-BBB3-747E5ECF0875}" dt="2024-02-05T22:03:48.114" v="263"/>
        <pc:sldMkLst>
          <pc:docMk/>
          <pc:sldMk cId="0" sldId="1283"/>
        </pc:sldMkLst>
      </pc:sldChg>
      <pc:sldChg chg="add del">
        <pc:chgData name="Lines, Todd" userId="afaf7c3a-e8aa-4568-882a-02ad8f9e19b0" providerId="ADAL" clId="{B7B82E5F-F831-4829-BBB3-747E5ECF0875}" dt="2024-02-05T22:03:48.114" v="263"/>
        <pc:sldMkLst>
          <pc:docMk/>
          <pc:sldMk cId="3213546869" sldId="1398"/>
        </pc:sldMkLst>
      </pc:sldChg>
      <pc:sldChg chg="add del">
        <pc:chgData name="Lines, Todd" userId="afaf7c3a-e8aa-4568-882a-02ad8f9e19b0" providerId="ADAL" clId="{B7B82E5F-F831-4829-BBB3-747E5ECF0875}" dt="2024-02-05T22:03:48.114" v="263"/>
        <pc:sldMkLst>
          <pc:docMk/>
          <pc:sldMk cId="3003585941" sldId="1399"/>
        </pc:sldMkLst>
      </pc:sldChg>
      <pc:sldChg chg="add del">
        <pc:chgData name="Lines, Todd" userId="afaf7c3a-e8aa-4568-882a-02ad8f9e19b0" providerId="ADAL" clId="{B7B82E5F-F831-4829-BBB3-747E5ECF0875}" dt="2024-02-05T22:03:48.114" v="263"/>
        <pc:sldMkLst>
          <pc:docMk/>
          <pc:sldMk cId="1148494850" sldId="1400"/>
        </pc:sldMkLst>
      </pc:sldChg>
      <pc:sldChg chg="add">
        <pc:chgData name="Lines, Todd" userId="afaf7c3a-e8aa-4568-882a-02ad8f9e19b0" providerId="ADAL" clId="{B7B82E5F-F831-4829-BBB3-747E5ECF0875}" dt="2024-02-05T22:03:48.114" v="263"/>
        <pc:sldMkLst>
          <pc:docMk/>
          <pc:sldMk cId="0" sldId="1401"/>
        </pc:sldMkLst>
      </pc:sldChg>
      <pc:sldChg chg="add del">
        <pc:chgData name="Lines, Todd" userId="afaf7c3a-e8aa-4568-882a-02ad8f9e19b0" providerId="ADAL" clId="{B7B82E5F-F831-4829-BBB3-747E5ECF0875}" dt="2024-02-05T22:03:48.114" v="263"/>
        <pc:sldMkLst>
          <pc:docMk/>
          <pc:sldMk cId="1020316820" sldId="1406"/>
        </pc:sldMkLst>
      </pc:sldChg>
      <pc:sldChg chg="new del">
        <pc:chgData name="Lines, Todd" userId="afaf7c3a-e8aa-4568-882a-02ad8f9e19b0" providerId="ADAL" clId="{B7B82E5F-F831-4829-BBB3-747E5ECF0875}" dt="2024-02-05T22:02:08.556" v="235" actId="47"/>
        <pc:sldMkLst>
          <pc:docMk/>
          <pc:sldMk cId="706162326" sldId="1407"/>
        </pc:sldMkLst>
      </pc:sldChg>
      <pc:sldChg chg="new del">
        <pc:chgData name="Lines, Todd" userId="afaf7c3a-e8aa-4568-882a-02ad8f9e19b0" providerId="ADAL" clId="{B7B82E5F-F831-4829-BBB3-747E5ECF0875}" dt="2024-02-05T22:02:08.521" v="234" actId="47"/>
        <pc:sldMkLst>
          <pc:docMk/>
          <pc:sldMk cId="1989474448" sldId="1408"/>
        </pc:sldMkLst>
      </pc:sldChg>
      <pc:sldChg chg="new del">
        <pc:chgData name="Lines, Todd" userId="afaf7c3a-e8aa-4568-882a-02ad8f9e19b0" providerId="ADAL" clId="{B7B82E5F-F831-4829-BBB3-747E5ECF0875}" dt="2024-02-05T22:02:08.486" v="233" actId="47"/>
        <pc:sldMkLst>
          <pc:docMk/>
          <pc:sldMk cId="2042276585" sldId="1409"/>
        </pc:sldMkLst>
      </pc:sldChg>
      <pc:sldChg chg="new del">
        <pc:chgData name="Lines, Todd" userId="afaf7c3a-e8aa-4568-882a-02ad8f9e19b0" providerId="ADAL" clId="{B7B82E5F-F831-4829-BBB3-747E5ECF0875}" dt="2024-02-05T22:02:08.443" v="232" actId="47"/>
        <pc:sldMkLst>
          <pc:docMk/>
          <pc:sldMk cId="2556688903" sldId="1410"/>
        </pc:sldMkLst>
      </pc:sldChg>
      <pc:sldChg chg="new del">
        <pc:chgData name="Lines, Todd" userId="afaf7c3a-e8aa-4568-882a-02ad8f9e19b0" providerId="ADAL" clId="{B7B82E5F-F831-4829-BBB3-747E5ECF0875}" dt="2024-02-05T22:02:08.413" v="231" actId="47"/>
        <pc:sldMkLst>
          <pc:docMk/>
          <pc:sldMk cId="2778407162" sldId="1411"/>
        </pc:sldMkLst>
      </pc:sldChg>
      <pc:sldChg chg="new del">
        <pc:chgData name="Lines, Todd" userId="afaf7c3a-e8aa-4568-882a-02ad8f9e19b0" providerId="ADAL" clId="{B7B82E5F-F831-4829-BBB3-747E5ECF0875}" dt="2024-02-05T22:02:08.399" v="230" actId="47"/>
        <pc:sldMkLst>
          <pc:docMk/>
          <pc:sldMk cId="1835604112" sldId="1412"/>
        </pc:sldMkLst>
      </pc:sldChg>
      <pc:sldChg chg="new del">
        <pc:chgData name="Lines, Todd" userId="afaf7c3a-e8aa-4568-882a-02ad8f9e19b0" providerId="ADAL" clId="{B7B82E5F-F831-4829-BBB3-747E5ECF0875}" dt="2024-02-05T22:02:08.347" v="229" actId="47"/>
        <pc:sldMkLst>
          <pc:docMk/>
          <pc:sldMk cId="1129618873" sldId="1413"/>
        </pc:sldMkLst>
      </pc:sldChg>
      <pc:sldChg chg="new del">
        <pc:chgData name="Lines, Todd" userId="afaf7c3a-e8aa-4568-882a-02ad8f9e19b0" providerId="ADAL" clId="{B7B82E5F-F831-4829-BBB3-747E5ECF0875}" dt="2024-02-05T22:02:08.313" v="228" actId="47"/>
        <pc:sldMkLst>
          <pc:docMk/>
          <pc:sldMk cId="3459835150" sldId="1414"/>
        </pc:sldMkLst>
      </pc:sldChg>
      <pc:sldChg chg="new del">
        <pc:chgData name="Lines, Todd" userId="afaf7c3a-e8aa-4568-882a-02ad8f9e19b0" providerId="ADAL" clId="{B7B82E5F-F831-4829-BBB3-747E5ECF0875}" dt="2024-02-05T22:02:08.284" v="227" actId="47"/>
        <pc:sldMkLst>
          <pc:docMk/>
          <pc:sldMk cId="2279820754" sldId="1415"/>
        </pc:sldMkLst>
      </pc:sldChg>
      <pc:sldChg chg="new del">
        <pc:chgData name="Lines, Todd" userId="afaf7c3a-e8aa-4568-882a-02ad8f9e19b0" providerId="ADAL" clId="{B7B82E5F-F831-4829-BBB3-747E5ECF0875}" dt="2024-02-05T22:02:08.268" v="226" actId="47"/>
        <pc:sldMkLst>
          <pc:docMk/>
          <pc:sldMk cId="3400601798" sldId="1416"/>
        </pc:sldMkLst>
      </pc:sldChg>
      <pc:sldChg chg="new del">
        <pc:chgData name="Lines, Todd" userId="afaf7c3a-e8aa-4568-882a-02ad8f9e19b0" providerId="ADAL" clId="{B7B82E5F-F831-4829-BBB3-747E5ECF0875}" dt="2024-02-05T22:02:08.211" v="225" actId="47"/>
        <pc:sldMkLst>
          <pc:docMk/>
          <pc:sldMk cId="1456762635" sldId="1417"/>
        </pc:sldMkLst>
      </pc:sldChg>
      <pc:sldChg chg="new del">
        <pc:chgData name="Lines, Todd" userId="afaf7c3a-e8aa-4568-882a-02ad8f9e19b0" providerId="ADAL" clId="{B7B82E5F-F831-4829-BBB3-747E5ECF0875}" dt="2024-02-05T22:02:08.192" v="224" actId="47"/>
        <pc:sldMkLst>
          <pc:docMk/>
          <pc:sldMk cId="656582550" sldId="1418"/>
        </pc:sldMkLst>
      </pc:sldChg>
      <pc:sldChg chg="new del">
        <pc:chgData name="Lines, Todd" userId="afaf7c3a-e8aa-4568-882a-02ad8f9e19b0" providerId="ADAL" clId="{B7B82E5F-F831-4829-BBB3-747E5ECF0875}" dt="2024-02-05T22:02:08.148" v="223" actId="47"/>
        <pc:sldMkLst>
          <pc:docMk/>
          <pc:sldMk cId="2198316976" sldId="1419"/>
        </pc:sldMkLst>
      </pc:sldChg>
      <pc:sldChg chg="new del">
        <pc:chgData name="Lines, Todd" userId="afaf7c3a-e8aa-4568-882a-02ad8f9e19b0" providerId="ADAL" clId="{B7B82E5F-F831-4829-BBB3-747E5ECF0875}" dt="2024-02-05T22:02:08.120" v="222" actId="47"/>
        <pc:sldMkLst>
          <pc:docMk/>
          <pc:sldMk cId="1535751814" sldId="1420"/>
        </pc:sldMkLst>
      </pc:sldChg>
      <pc:sldChg chg="new del">
        <pc:chgData name="Lines, Todd" userId="afaf7c3a-e8aa-4568-882a-02ad8f9e19b0" providerId="ADAL" clId="{B7B82E5F-F831-4829-BBB3-747E5ECF0875}" dt="2024-02-05T22:02:08.091" v="221" actId="47"/>
        <pc:sldMkLst>
          <pc:docMk/>
          <pc:sldMk cId="1147761920" sldId="1421"/>
        </pc:sldMkLst>
      </pc:sldChg>
      <pc:sldChg chg="new del">
        <pc:chgData name="Lines, Todd" userId="afaf7c3a-e8aa-4568-882a-02ad8f9e19b0" providerId="ADAL" clId="{B7B82E5F-F831-4829-BBB3-747E5ECF0875}" dt="2024-02-05T22:02:08.075" v="220" actId="47"/>
        <pc:sldMkLst>
          <pc:docMk/>
          <pc:sldMk cId="709915550" sldId="1422"/>
        </pc:sldMkLst>
      </pc:sldChg>
      <pc:sldChg chg="new del">
        <pc:chgData name="Lines, Todd" userId="afaf7c3a-e8aa-4568-882a-02ad8f9e19b0" providerId="ADAL" clId="{B7B82E5F-F831-4829-BBB3-747E5ECF0875}" dt="2024-02-05T22:02:08.021" v="219" actId="47"/>
        <pc:sldMkLst>
          <pc:docMk/>
          <pc:sldMk cId="952639178" sldId="1423"/>
        </pc:sldMkLst>
      </pc:sldChg>
      <pc:sldChg chg="new del">
        <pc:chgData name="Lines, Todd" userId="afaf7c3a-e8aa-4568-882a-02ad8f9e19b0" providerId="ADAL" clId="{B7B82E5F-F831-4829-BBB3-747E5ECF0875}" dt="2024-02-05T22:02:07.990" v="218" actId="47"/>
        <pc:sldMkLst>
          <pc:docMk/>
          <pc:sldMk cId="1821003418" sldId="1424"/>
        </pc:sldMkLst>
      </pc:sldChg>
      <pc:sldChg chg="new del">
        <pc:chgData name="Lines, Todd" userId="afaf7c3a-e8aa-4568-882a-02ad8f9e19b0" providerId="ADAL" clId="{B7B82E5F-F831-4829-BBB3-747E5ECF0875}" dt="2024-02-05T22:02:07.960" v="217" actId="47"/>
        <pc:sldMkLst>
          <pc:docMk/>
          <pc:sldMk cId="2886839703" sldId="1425"/>
        </pc:sldMkLst>
      </pc:sldChg>
      <pc:sldChg chg="new del">
        <pc:chgData name="Lines, Todd" userId="afaf7c3a-e8aa-4568-882a-02ad8f9e19b0" providerId="ADAL" clId="{B7B82E5F-F831-4829-BBB3-747E5ECF0875}" dt="2024-02-05T22:02:07.944" v="216" actId="47"/>
        <pc:sldMkLst>
          <pc:docMk/>
          <pc:sldMk cId="807464177" sldId="1426"/>
        </pc:sldMkLst>
      </pc:sldChg>
      <pc:sldChg chg="new del">
        <pc:chgData name="Lines, Todd" userId="afaf7c3a-e8aa-4568-882a-02ad8f9e19b0" providerId="ADAL" clId="{B7B82E5F-F831-4829-BBB3-747E5ECF0875}" dt="2024-02-05T22:02:07.884" v="215" actId="47"/>
        <pc:sldMkLst>
          <pc:docMk/>
          <pc:sldMk cId="541737427" sldId="1427"/>
        </pc:sldMkLst>
      </pc:sldChg>
      <pc:sldChg chg="new del">
        <pc:chgData name="Lines, Todd" userId="afaf7c3a-e8aa-4568-882a-02ad8f9e19b0" providerId="ADAL" clId="{B7B82E5F-F831-4829-BBB3-747E5ECF0875}" dt="2024-02-05T22:02:07.853" v="214" actId="47"/>
        <pc:sldMkLst>
          <pc:docMk/>
          <pc:sldMk cId="3413245060" sldId="1428"/>
        </pc:sldMkLst>
      </pc:sldChg>
      <pc:sldChg chg="new del">
        <pc:chgData name="Lines, Todd" userId="afaf7c3a-e8aa-4568-882a-02ad8f9e19b0" providerId="ADAL" clId="{B7B82E5F-F831-4829-BBB3-747E5ECF0875}" dt="2024-02-05T22:02:07.824" v="213" actId="47"/>
        <pc:sldMkLst>
          <pc:docMk/>
          <pc:sldMk cId="2661290780" sldId="1429"/>
        </pc:sldMkLst>
      </pc:sldChg>
      <pc:sldChg chg="new del">
        <pc:chgData name="Lines, Todd" userId="afaf7c3a-e8aa-4568-882a-02ad8f9e19b0" providerId="ADAL" clId="{B7B82E5F-F831-4829-BBB3-747E5ECF0875}" dt="2024-02-05T22:02:07.798" v="212" actId="47"/>
        <pc:sldMkLst>
          <pc:docMk/>
          <pc:sldMk cId="2770590128" sldId="1430"/>
        </pc:sldMkLst>
      </pc:sldChg>
      <pc:sldChg chg="new del">
        <pc:chgData name="Lines, Todd" userId="afaf7c3a-e8aa-4568-882a-02ad8f9e19b0" providerId="ADAL" clId="{B7B82E5F-F831-4829-BBB3-747E5ECF0875}" dt="2024-02-05T22:02:07.781" v="211" actId="47"/>
        <pc:sldMkLst>
          <pc:docMk/>
          <pc:sldMk cId="2160455203" sldId="1431"/>
        </pc:sldMkLst>
      </pc:sldChg>
      <pc:sldChg chg="new del">
        <pc:chgData name="Lines, Todd" userId="afaf7c3a-e8aa-4568-882a-02ad8f9e19b0" providerId="ADAL" clId="{B7B82E5F-F831-4829-BBB3-747E5ECF0875}" dt="2024-02-05T22:02:07.716" v="210" actId="47"/>
        <pc:sldMkLst>
          <pc:docMk/>
          <pc:sldMk cId="897583143" sldId="1432"/>
        </pc:sldMkLst>
      </pc:sldChg>
      <pc:sldChg chg="new del">
        <pc:chgData name="Lines, Todd" userId="afaf7c3a-e8aa-4568-882a-02ad8f9e19b0" providerId="ADAL" clId="{B7B82E5F-F831-4829-BBB3-747E5ECF0875}" dt="2024-02-05T22:02:07.685" v="209" actId="47"/>
        <pc:sldMkLst>
          <pc:docMk/>
          <pc:sldMk cId="1650788632" sldId="1433"/>
        </pc:sldMkLst>
      </pc:sldChg>
      <pc:sldChg chg="new del">
        <pc:chgData name="Lines, Todd" userId="afaf7c3a-e8aa-4568-882a-02ad8f9e19b0" providerId="ADAL" clId="{B7B82E5F-F831-4829-BBB3-747E5ECF0875}" dt="2024-02-05T22:02:07.653" v="208" actId="47"/>
        <pc:sldMkLst>
          <pc:docMk/>
          <pc:sldMk cId="3921411537" sldId="1434"/>
        </pc:sldMkLst>
      </pc:sldChg>
      <pc:sldChg chg="new del">
        <pc:chgData name="Lines, Todd" userId="afaf7c3a-e8aa-4568-882a-02ad8f9e19b0" providerId="ADAL" clId="{B7B82E5F-F831-4829-BBB3-747E5ECF0875}" dt="2024-02-05T22:02:07.618" v="207" actId="47"/>
        <pc:sldMkLst>
          <pc:docMk/>
          <pc:sldMk cId="292253629" sldId="1435"/>
        </pc:sldMkLst>
      </pc:sldChg>
      <pc:sldChg chg="new del">
        <pc:chgData name="Lines, Todd" userId="afaf7c3a-e8aa-4568-882a-02ad8f9e19b0" providerId="ADAL" clId="{B7B82E5F-F831-4829-BBB3-747E5ECF0875}" dt="2024-02-05T22:02:07.585" v="206" actId="47"/>
        <pc:sldMkLst>
          <pc:docMk/>
          <pc:sldMk cId="1128815945" sldId="1436"/>
        </pc:sldMkLst>
      </pc:sldChg>
      <pc:sldChg chg="new del">
        <pc:chgData name="Lines, Todd" userId="afaf7c3a-e8aa-4568-882a-02ad8f9e19b0" providerId="ADAL" clId="{B7B82E5F-F831-4829-BBB3-747E5ECF0875}" dt="2024-02-05T22:02:07.524" v="205" actId="47"/>
        <pc:sldMkLst>
          <pc:docMk/>
          <pc:sldMk cId="309414878" sldId="1437"/>
        </pc:sldMkLst>
      </pc:sldChg>
      <pc:sldChg chg="new del">
        <pc:chgData name="Lines, Todd" userId="afaf7c3a-e8aa-4568-882a-02ad8f9e19b0" providerId="ADAL" clId="{B7B82E5F-F831-4829-BBB3-747E5ECF0875}" dt="2024-02-05T22:02:07.486" v="204" actId="47"/>
        <pc:sldMkLst>
          <pc:docMk/>
          <pc:sldMk cId="820069225" sldId="1438"/>
        </pc:sldMkLst>
      </pc:sldChg>
      <pc:sldChg chg="new del">
        <pc:chgData name="Lines, Todd" userId="afaf7c3a-e8aa-4568-882a-02ad8f9e19b0" providerId="ADAL" clId="{B7B82E5F-F831-4829-BBB3-747E5ECF0875}" dt="2024-02-05T22:02:07.424" v="203" actId="47"/>
        <pc:sldMkLst>
          <pc:docMk/>
          <pc:sldMk cId="1919794806" sldId="1439"/>
        </pc:sldMkLst>
      </pc:sldChg>
      <pc:sldChg chg="new del">
        <pc:chgData name="Lines, Todd" userId="afaf7c3a-e8aa-4568-882a-02ad8f9e19b0" providerId="ADAL" clId="{B7B82E5F-F831-4829-BBB3-747E5ECF0875}" dt="2024-02-05T22:02:07.385" v="202" actId="47"/>
        <pc:sldMkLst>
          <pc:docMk/>
          <pc:sldMk cId="47123240" sldId="1440"/>
        </pc:sldMkLst>
      </pc:sldChg>
      <pc:sldChg chg="new del">
        <pc:chgData name="Lines, Todd" userId="afaf7c3a-e8aa-4568-882a-02ad8f9e19b0" providerId="ADAL" clId="{B7B82E5F-F831-4829-BBB3-747E5ECF0875}" dt="2024-02-05T22:02:07.353" v="201" actId="47"/>
        <pc:sldMkLst>
          <pc:docMk/>
          <pc:sldMk cId="3517805947" sldId="1441"/>
        </pc:sldMkLst>
      </pc:sldChg>
      <pc:sldChg chg="new del">
        <pc:chgData name="Lines, Todd" userId="afaf7c3a-e8aa-4568-882a-02ad8f9e19b0" providerId="ADAL" clId="{B7B82E5F-F831-4829-BBB3-747E5ECF0875}" dt="2024-02-05T22:02:07.322" v="200" actId="47"/>
        <pc:sldMkLst>
          <pc:docMk/>
          <pc:sldMk cId="2040131665" sldId="1442"/>
        </pc:sldMkLst>
      </pc:sldChg>
      <pc:sldChg chg="new del">
        <pc:chgData name="Lines, Todd" userId="afaf7c3a-e8aa-4568-882a-02ad8f9e19b0" providerId="ADAL" clId="{B7B82E5F-F831-4829-BBB3-747E5ECF0875}" dt="2024-02-05T22:02:07.290" v="199" actId="47"/>
        <pc:sldMkLst>
          <pc:docMk/>
          <pc:sldMk cId="4281392963" sldId="1443"/>
        </pc:sldMkLst>
      </pc:sldChg>
      <pc:sldChg chg="new del">
        <pc:chgData name="Lines, Todd" userId="afaf7c3a-e8aa-4568-882a-02ad8f9e19b0" providerId="ADAL" clId="{B7B82E5F-F831-4829-BBB3-747E5ECF0875}" dt="2024-02-05T22:02:07.257" v="198" actId="47"/>
        <pc:sldMkLst>
          <pc:docMk/>
          <pc:sldMk cId="495285638" sldId="1444"/>
        </pc:sldMkLst>
      </pc:sldChg>
      <pc:sldChg chg="new del">
        <pc:chgData name="Lines, Todd" userId="afaf7c3a-e8aa-4568-882a-02ad8f9e19b0" providerId="ADAL" clId="{B7B82E5F-F831-4829-BBB3-747E5ECF0875}" dt="2024-02-05T22:02:07.230" v="197" actId="47"/>
        <pc:sldMkLst>
          <pc:docMk/>
          <pc:sldMk cId="1148013844" sldId="1445"/>
        </pc:sldMkLst>
      </pc:sldChg>
      <pc:sldChg chg="new del">
        <pc:chgData name="Lines, Todd" userId="afaf7c3a-e8aa-4568-882a-02ad8f9e19b0" providerId="ADAL" clId="{B7B82E5F-F831-4829-BBB3-747E5ECF0875}" dt="2024-02-05T22:02:07.215" v="196" actId="47"/>
        <pc:sldMkLst>
          <pc:docMk/>
          <pc:sldMk cId="4150656437" sldId="1446"/>
        </pc:sldMkLst>
      </pc:sldChg>
      <pc:sldChg chg="new del">
        <pc:chgData name="Lines, Todd" userId="afaf7c3a-e8aa-4568-882a-02ad8f9e19b0" providerId="ADAL" clId="{B7B82E5F-F831-4829-BBB3-747E5ECF0875}" dt="2024-02-05T22:02:07.161" v="195" actId="47"/>
        <pc:sldMkLst>
          <pc:docMk/>
          <pc:sldMk cId="1878741846" sldId="1447"/>
        </pc:sldMkLst>
      </pc:sldChg>
      <pc:sldChg chg="new del">
        <pc:chgData name="Lines, Todd" userId="afaf7c3a-e8aa-4568-882a-02ad8f9e19b0" providerId="ADAL" clId="{B7B82E5F-F831-4829-BBB3-747E5ECF0875}" dt="2024-02-05T22:02:07.098" v="194" actId="47"/>
        <pc:sldMkLst>
          <pc:docMk/>
          <pc:sldMk cId="2808386181" sldId="1448"/>
        </pc:sldMkLst>
      </pc:sldChg>
      <pc:sldChg chg="new del">
        <pc:chgData name="Lines, Todd" userId="afaf7c3a-e8aa-4568-882a-02ad8f9e19b0" providerId="ADAL" clId="{B7B82E5F-F831-4829-BBB3-747E5ECF0875}" dt="2024-02-05T22:02:07.052" v="193" actId="47"/>
        <pc:sldMkLst>
          <pc:docMk/>
          <pc:sldMk cId="631988864" sldId="1449"/>
        </pc:sldMkLst>
      </pc:sldChg>
      <pc:sldChg chg="new del">
        <pc:chgData name="Lines, Todd" userId="afaf7c3a-e8aa-4568-882a-02ad8f9e19b0" providerId="ADAL" clId="{B7B82E5F-F831-4829-BBB3-747E5ECF0875}" dt="2024-02-05T22:02:07.020" v="192" actId="47"/>
        <pc:sldMkLst>
          <pc:docMk/>
          <pc:sldMk cId="1241235563" sldId="1450"/>
        </pc:sldMkLst>
      </pc:sldChg>
      <pc:sldChg chg="new del">
        <pc:chgData name="Lines, Todd" userId="afaf7c3a-e8aa-4568-882a-02ad8f9e19b0" providerId="ADAL" clId="{B7B82E5F-F831-4829-BBB3-747E5ECF0875}" dt="2024-02-05T22:02:06.987" v="191" actId="47"/>
        <pc:sldMkLst>
          <pc:docMk/>
          <pc:sldMk cId="445535900" sldId="1451"/>
        </pc:sldMkLst>
      </pc:sldChg>
      <pc:sldChg chg="new del">
        <pc:chgData name="Lines, Todd" userId="afaf7c3a-e8aa-4568-882a-02ad8f9e19b0" providerId="ADAL" clId="{B7B82E5F-F831-4829-BBB3-747E5ECF0875}" dt="2024-02-05T22:02:06.954" v="190" actId="47"/>
        <pc:sldMkLst>
          <pc:docMk/>
          <pc:sldMk cId="159436262" sldId="1452"/>
        </pc:sldMkLst>
      </pc:sldChg>
      <pc:sldChg chg="new del">
        <pc:chgData name="Lines, Todd" userId="afaf7c3a-e8aa-4568-882a-02ad8f9e19b0" providerId="ADAL" clId="{B7B82E5F-F831-4829-BBB3-747E5ECF0875}" dt="2024-02-05T22:02:06.924" v="189" actId="47"/>
        <pc:sldMkLst>
          <pc:docMk/>
          <pc:sldMk cId="242495364" sldId="1453"/>
        </pc:sldMkLst>
      </pc:sldChg>
      <pc:sldChg chg="new del">
        <pc:chgData name="Lines, Todd" userId="afaf7c3a-e8aa-4568-882a-02ad8f9e19b0" providerId="ADAL" clId="{B7B82E5F-F831-4829-BBB3-747E5ECF0875}" dt="2024-02-05T22:02:06.898" v="188" actId="47"/>
        <pc:sldMkLst>
          <pc:docMk/>
          <pc:sldMk cId="3904626636" sldId="1454"/>
        </pc:sldMkLst>
      </pc:sldChg>
      <pc:sldChg chg="new del">
        <pc:chgData name="Lines, Todd" userId="afaf7c3a-e8aa-4568-882a-02ad8f9e19b0" providerId="ADAL" clId="{B7B82E5F-F831-4829-BBB3-747E5ECF0875}" dt="2024-02-05T22:02:06.886" v="187" actId="47"/>
        <pc:sldMkLst>
          <pc:docMk/>
          <pc:sldMk cId="3647950406" sldId="1455"/>
        </pc:sldMkLst>
      </pc:sldChg>
      <pc:sldChg chg="new del">
        <pc:chgData name="Lines, Todd" userId="afaf7c3a-e8aa-4568-882a-02ad8f9e19b0" providerId="ADAL" clId="{B7B82E5F-F831-4829-BBB3-747E5ECF0875}" dt="2024-02-05T22:02:06.823" v="186" actId="47"/>
        <pc:sldMkLst>
          <pc:docMk/>
          <pc:sldMk cId="320326442" sldId="1456"/>
        </pc:sldMkLst>
      </pc:sldChg>
      <pc:sldChg chg="new del">
        <pc:chgData name="Lines, Todd" userId="afaf7c3a-e8aa-4568-882a-02ad8f9e19b0" providerId="ADAL" clId="{B7B82E5F-F831-4829-BBB3-747E5ECF0875}" dt="2024-02-05T22:02:06.805" v="185" actId="47"/>
        <pc:sldMkLst>
          <pc:docMk/>
          <pc:sldMk cId="2390485648" sldId="1457"/>
        </pc:sldMkLst>
      </pc:sldChg>
      <pc:sldChg chg="new del">
        <pc:chgData name="Lines, Todd" userId="afaf7c3a-e8aa-4568-882a-02ad8f9e19b0" providerId="ADAL" clId="{B7B82E5F-F831-4829-BBB3-747E5ECF0875}" dt="2024-02-05T22:02:06.763" v="184" actId="47"/>
        <pc:sldMkLst>
          <pc:docMk/>
          <pc:sldMk cId="813036225" sldId="1458"/>
        </pc:sldMkLst>
      </pc:sldChg>
      <pc:sldChg chg="new del">
        <pc:chgData name="Lines, Todd" userId="afaf7c3a-e8aa-4568-882a-02ad8f9e19b0" providerId="ADAL" clId="{B7B82E5F-F831-4829-BBB3-747E5ECF0875}" dt="2024-02-05T22:02:06.701" v="183" actId="47"/>
        <pc:sldMkLst>
          <pc:docMk/>
          <pc:sldMk cId="171493742" sldId="1459"/>
        </pc:sldMkLst>
      </pc:sldChg>
      <pc:sldChg chg="new del">
        <pc:chgData name="Lines, Todd" userId="afaf7c3a-e8aa-4568-882a-02ad8f9e19b0" providerId="ADAL" clId="{B7B82E5F-F831-4829-BBB3-747E5ECF0875}" dt="2024-02-05T22:02:06.668" v="182" actId="47"/>
        <pc:sldMkLst>
          <pc:docMk/>
          <pc:sldMk cId="1099372457" sldId="1460"/>
        </pc:sldMkLst>
      </pc:sldChg>
      <pc:sldChg chg="new del">
        <pc:chgData name="Lines, Todd" userId="afaf7c3a-e8aa-4568-882a-02ad8f9e19b0" providerId="ADAL" clId="{B7B82E5F-F831-4829-BBB3-747E5ECF0875}" dt="2024-02-05T22:02:06.622" v="181" actId="47"/>
        <pc:sldMkLst>
          <pc:docMk/>
          <pc:sldMk cId="3346277584" sldId="1461"/>
        </pc:sldMkLst>
      </pc:sldChg>
      <pc:sldChg chg="new del">
        <pc:chgData name="Lines, Todd" userId="afaf7c3a-e8aa-4568-882a-02ad8f9e19b0" providerId="ADAL" clId="{B7B82E5F-F831-4829-BBB3-747E5ECF0875}" dt="2024-02-05T22:02:06.590" v="180" actId="47"/>
        <pc:sldMkLst>
          <pc:docMk/>
          <pc:sldMk cId="539918032" sldId="1462"/>
        </pc:sldMkLst>
      </pc:sldChg>
      <pc:sldChg chg="new del">
        <pc:chgData name="Lines, Todd" userId="afaf7c3a-e8aa-4568-882a-02ad8f9e19b0" providerId="ADAL" clId="{B7B82E5F-F831-4829-BBB3-747E5ECF0875}" dt="2024-02-05T22:02:06.561" v="179" actId="47"/>
        <pc:sldMkLst>
          <pc:docMk/>
          <pc:sldMk cId="4018204560" sldId="1463"/>
        </pc:sldMkLst>
      </pc:sldChg>
      <pc:sldChg chg="new del">
        <pc:chgData name="Lines, Todd" userId="afaf7c3a-e8aa-4568-882a-02ad8f9e19b0" providerId="ADAL" clId="{B7B82E5F-F831-4829-BBB3-747E5ECF0875}" dt="2024-02-05T22:02:06.533" v="178" actId="47"/>
        <pc:sldMkLst>
          <pc:docMk/>
          <pc:sldMk cId="1694752720" sldId="1464"/>
        </pc:sldMkLst>
      </pc:sldChg>
      <pc:sldChg chg="new del">
        <pc:chgData name="Lines, Todd" userId="afaf7c3a-e8aa-4568-882a-02ad8f9e19b0" providerId="ADAL" clId="{B7B82E5F-F831-4829-BBB3-747E5ECF0875}" dt="2024-02-05T22:02:06.506" v="177" actId="47"/>
        <pc:sldMkLst>
          <pc:docMk/>
          <pc:sldMk cId="573124017" sldId="1465"/>
        </pc:sldMkLst>
      </pc:sldChg>
      <pc:sldChg chg="new del">
        <pc:chgData name="Lines, Todd" userId="afaf7c3a-e8aa-4568-882a-02ad8f9e19b0" providerId="ADAL" clId="{B7B82E5F-F831-4829-BBB3-747E5ECF0875}" dt="2024-02-05T22:02:06.490" v="176" actId="47"/>
        <pc:sldMkLst>
          <pc:docMk/>
          <pc:sldMk cId="2725950992" sldId="1466"/>
        </pc:sldMkLst>
      </pc:sldChg>
      <pc:sldChg chg="new del">
        <pc:chgData name="Lines, Todd" userId="afaf7c3a-e8aa-4568-882a-02ad8f9e19b0" providerId="ADAL" clId="{B7B82E5F-F831-4829-BBB3-747E5ECF0875}" dt="2024-02-05T22:02:06.437" v="175" actId="47"/>
        <pc:sldMkLst>
          <pc:docMk/>
          <pc:sldMk cId="2197492759" sldId="1467"/>
        </pc:sldMkLst>
      </pc:sldChg>
      <pc:sldChg chg="new del">
        <pc:chgData name="Lines, Todd" userId="afaf7c3a-e8aa-4568-882a-02ad8f9e19b0" providerId="ADAL" clId="{B7B82E5F-F831-4829-BBB3-747E5ECF0875}" dt="2024-02-05T22:02:06.420" v="174" actId="47"/>
        <pc:sldMkLst>
          <pc:docMk/>
          <pc:sldMk cId="2025954155" sldId="1468"/>
        </pc:sldMkLst>
      </pc:sldChg>
      <pc:sldChg chg="new del">
        <pc:chgData name="Lines, Todd" userId="afaf7c3a-e8aa-4568-882a-02ad8f9e19b0" providerId="ADAL" clId="{B7B82E5F-F831-4829-BBB3-747E5ECF0875}" dt="2024-02-05T22:02:06.404" v="173" actId="47"/>
        <pc:sldMkLst>
          <pc:docMk/>
          <pc:sldMk cId="1343732563" sldId="1469"/>
        </pc:sldMkLst>
      </pc:sldChg>
      <pc:sldChg chg="new del">
        <pc:chgData name="Lines, Todd" userId="afaf7c3a-e8aa-4568-882a-02ad8f9e19b0" providerId="ADAL" clId="{B7B82E5F-F831-4829-BBB3-747E5ECF0875}" dt="2024-02-05T22:02:06.342" v="172" actId="47"/>
        <pc:sldMkLst>
          <pc:docMk/>
          <pc:sldMk cId="395701741" sldId="1470"/>
        </pc:sldMkLst>
      </pc:sldChg>
      <pc:sldChg chg="new del">
        <pc:chgData name="Lines, Todd" userId="afaf7c3a-e8aa-4568-882a-02ad8f9e19b0" providerId="ADAL" clId="{B7B82E5F-F831-4829-BBB3-747E5ECF0875}" dt="2024-02-05T22:02:06.307" v="171" actId="47"/>
        <pc:sldMkLst>
          <pc:docMk/>
          <pc:sldMk cId="886773843" sldId="1471"/>
        </pc:sldMkLst>
      </pc:sldChg>
      <pc:sldChg chg="new del">
        <pc:chgData name="Lines, Todd" userId="afaf7c3a-e8aa-4568-882a-02ad8f9e19b0" providerId="ADAL" clId="{B7B82E5F-F831-4829-BBB3-747E5ECF0875}" dt="2024-02-05T22:02:06.269" v="170" actId="47"/>
        <pc:sldMkLst>
          <pc:docMk/>
          <pc:sldMk cId="3529587403" sldId="1472"/>
        </pc:sldMkLst>
      </pc:sldChg>
      <pc:sldChg chg="new del">
        <pc:chgData name="Lines, Todd" userId="afaf7c3a-e8aa-4568-882a-02ad8f9e19b0" providerId="ADAL" clId="{B7B82E5F-F831-4829-BBB3-747E5ECF0875}" dt="2024-02-05T22:02:06.236" v="169" actId="47"/>
        <pc:sldMkLst>
          <pc:docMk/>
          <pc:sldMk cId="2493547260" sldId="1473"/>
        </pc:sldMkLst>
      </pc:sldChg>
      <pc:sldChg chg="new del">
        <pc:chgData name="Lines, Todd" userId="afaf7c3a-e8aa-4568-882a-02ad8f9e19b0" providerId="ADAL" clId="{B7B82E5F-F831-4829-BBB3-747E5ECF0875}" dt="2024-02-05T22:02:06.212" v="168" actId="47"/>
        <pc:sldMkLst>
          <pc:docMk/>
          <pc:sldMk cId="708135719" sldId="1474"/>
        </pc:sldMkLst>
      </pc:sldChg>
      <pc:sldChg chg="new del">
        <pc:chgData name="Lines, Todd" userId="afaf7c3a-e8aa-4568-882a-02ad8f9e19b0" providerId="ADAL" clId="{B7B82E5F-F831-4829-BBB3-747E5ECF0875}" dt="2024-02-05T22:02:06.182" v="167" actId="47"/>
        <pc:sldMkLst>
          <pc:docMk/>
          <pc:sldMk cId="3996940229" sldId="1475"/>
        </pc:sldMkLst>
      </pc:sldChg>
      <pc:sldChg chg="new del">
        <pc:chgData name="Lines, Todd" userId="afaf7c3a-e8aa-4568-882a-02ad8f9e19b0" providerId="ADAL" clId="{B7B82E5F-F831-4829-BBB3-747E5ECF0875}" dt="2024-02-05T22:02:06.165" v="166" actId="47"/>
        <pc:sldMkLst>
          <pc:docMk/>
          <pc:sldMk cId="1653942135" sldId="1476"/>
        </pc:sldMkLst>
      </pc:sldChg>
      <pc:sldChg chg="new del">
        <pc:chgData name="Lines, Todd" userId="afaf7c3a-e8aa-4568-882a-02ad8f9e19b0" providerId="ADAL" clId="{B7B82E5F-F831-4829-BBB3-747E5ECF0875}" dt="2024-02-05T22:02:06.109" v="165" actId="47"/>
        <pc:sldMkLst>
          <pc:docMk/>
          <pc:sldMk cId="4278530656" sldId="1477"/>
        </pc:sldMkLst>
      </pc:sldChg>
      <pc:sldChg chg="new del">
        <pc:chgData name="Lines, Todd" userId="afaf7c3a-e8aa-4568-882a-02ad8f9e19b0" providerId="ADAL" clId="{B7B82E5F-F831-4829-BBB3-747E5ECF0875}" dt="2024-02-05T22:02:06.042" v="164" actId="47"/>
        <pc:sldMkLst>
          <pc:docMk/>
          <pc:sldMk cId="2000982318" sldId="1478"/>
        </pc:sldMkLst>
      </pc:sldChg>
      <pc:sldChg chg="new del">
        <pc:chgData name="Lines, Todd" userId="afaf7c3a-e8aa-4568-882a-02ad8f9e19b0" providerId="ADAL" clId="{B7B82E5F-F831-4829-BBB3-747E5ECF0875}" dt="2024-02-05T22:02:06.008" v="163" actId="47"/>
        <pc:sldMkLst>
          <pc:docMk/>
          <pc:sldMk cId="1932204380" sldId="1479"/>
        </pc:sldMkLst>
      </pc:sldChg>
      <pc:sldChg chg="new del">
        <pc:chgData name="Lines, Todd" userId="afaf7c3a-e8aa-4568-882a-02ad8f9e19b0" providerId="ADAL" clId="{B7B82E5F-F831-4829-BBB3-747E5ECF0875}" dt="2024-02-05T22:02:05.975" v="162" actId="47"/>
        <pc:sldMkLst>
          <pc:docMk/>
          <pc:sldMk cId="4021808137" sldId="1480"/>
        </pc:sldMkLst>
      </pc:sldChg>
      <pc:sldChg chg="new del">
        <pc:chgData name="Lines, Todd" userId="afaf7c3a-e8aa-4568-882a-02ad8f9e19b0" providerId="ADAL" clId="{B7B82E5F-F831-4829-BBB3-747E5ECF0875}" dt="2024-02-05T22:02:05.937" v="161" actId="47"/>
        <pc:sldMkLst>
          <pc:docMk/>
          <pc:sldMk cId="60292760" sldId="1481"/>
        </pc:sldMkLst>
      </pc:sldChg>
      <pc:sldChg chg="new del">
        <pc:chgData name="Lines, Todd" userId="afaf7c3a-e8aa-4568-882a-02ad8f9e19b0" providerId="ADAL" clId="{B7B82E5F-F831-4829-BBB3-747E5ECF0875}" dt="2024-02-05T22:02:05.902" v="160" actId="47"/>
        <pc:sldMkLst>
          <pc:docMk/>
          <pc:sldMk cId="1243338659" sldId="1482"/>
        </pc:sldMkLst>
      </pc:sldChg>
      <pc:sldChg chg="new del">
        <pc:chgData name="Lines, Todd" userId="afaf7c3a-e8aa-4568-882a-02ad8f9e19b0" providerId="ADAL" clId="{B7B82E5F-F831-4829-BBB3-747E5ECF0875}" dt="2024-02-05T22:02:05.871" v="159" actId="47"/>
        <pc:sldMkLst>
          <pc:docMk/>
          <pc:sldMk cId="38412053" sldId="1483"/>
        </pc:sldMkLst>
      </pc:sldChg>
      <pc:sldChg chg="new del">
        <pc:chgData name="Lines, Todd" userId="afaf7c3a-e8aa-4568-882a-02ad8f9e19b0" providerId="ADAL" clId="{B7B82E5F-F831-4829-BBB3-747E5ECF0875}" dt="2024-02-05T22:02:05.841" v="158" actId="47"/>
        <pc:sldMkLst>
          <pc:docMk/>
          <pc:sldMk cId="3727844855" sldId="1484"/>
        </pc:sldMkLst>
      </pc:sldChg>
      <pc:sldChg chg="new del">
        <pc:chgData name="Lines, Todd" userId="afaf7c3a-e8aa-4568-882a-02ad8f9e19b0" providerId="ADAL" clId="{B7B82E5F-F831-4829-BBB3-747E5ECF0875}" dt="2024-02-05T22:02:05.826" v="157" actId="47"/>
        <pc:sldMkLst>
          <pc:docMk/>
          <pc:sldMk cId="2820984559" sldId="1485"/>
        </pc:sldMkLst>
      </pc:sldChg>
      <pc:sldChg chg="new del">
        <pc:chgData name="Lines, Todd" userId="afaf7c3a-e8aa-4568-882a-02ad8f9e19b0" providerId="ADAL" clId="{B7B82E5F-F831-4829-BBB3-747E5ECF0875}" dt="2024-02-05T22:02:05.775" v="156" actId="47"/>
        <pc:sldMkLst>
          <pc:docMk/>
          <pc:sldMk cId="1838375600" sldId="1486"/>
        </pc:sldMkLst>
      </pc:sldChg>
      <pc:sldChg chg="new del">
        <pc:chgData name="Lines, Todd" userId="afaf7c3a-e8aa-4568-882a-02ad8f9e19b0" providerId="ADAL" clId="{B7B82E5F-F831-4829-BBB3-747E5ECF0875}" dt="2024-02-05T22:02:05.706" v="155" actId="47"/>
        <pc:sldMkLst>
          <pc:docMk/>
          <pc:sldMk cId="2749364304" sldId="1487"/>
        </pc:sldMkLst>
      </pc:sldChg>
      <pc:sldChg chg="new del">
        <pc:chgData name="Lines, Todd" userId="afaf7c3a-e8aa-4568-882a-02ad8f9e19b0" providerId="ADAL" clId="{B7B82E5F-F831-4829-BBB3-747E5ECF0875}" dt="2024-02-05T22:02:05.676" v="154" actId="47"/>
        <pc:sldMkLst>
          <pc:docMk/>
          <pc:sldMk cId="2292816719" sldId="1488"/>
        </pc:sldMkLst>
      </pc:sldChg>
      <pc:sldChg chg="new del">
        <pc:chgData name="Lines, Todd" userId="afaf7c3a-e8aa-4568-882a-02ad8f9e19b0" providerId="ADAL" clId="{B7B82E5F-F831-4829-BBB3-747E5ECF0875}" dt="2024-02-05T22:02:05.644" v="153" actId="47"/>
        <pc:sldMkLst>
          <pc:docMk/>
          <pc:sldMk cId="1602032509" sldId="1489"/>
        </pc:sldMkLst>
      </pc:sldChg>
      <pc:sldChg chg="new del">
        <pc:chgData name="Lines, Todd" userId="afaf7c3a-e8aa-4568-882a-02ad8f9e19b0" providerId="ADAL" clId="{B7B82E5F-F831-4829-BBB3-747E5ECF0875}" dt="2024-02-05T22:02:05.602" v="152" actId="47"/>
        <pc:sldMkLst>
          <pc:docMk/>
          <pc:sldMk cId="3877982134" sldId="1490"/>
        </pc:sldMkLst>
      </pc:sldChg>
      <pc:sldChg chg="new del">
        <pc:chgData name="Lines, Todd" userId="afaf7c3a-e8aa-4568-882a-02ad8f9e19b0" providerId="ADAL" clId="{B7B82E5F-F831-4829-BBB3-747E5ECF0875}" dt="2024-02-05T22:02:05.570" v="151" actId="47"/>
        <pc:sldMkLst>
          <pc:docMk/>
          <pc:sldMk cId="460125845" sldId="1491"/>
        </pc:sldMkLst>
      </pc:sldChg>
      <pc:sldChg chg="new del">
        <pc:chgData name="Lines, Todd" userId="afaf7c3a-e8aa-4568-882a-02ad8f9e19b0" providerId="ADAL" clId="{B7B82E5F-F831-4829-BBB3-747E5ECF0875}" dt="2024-02-05T22:02:05.539" v="150" actId="47"/>
        <pc:sldMkLst>
          <pc:docMk/>
          <pc:sldMk cId="743468240" sldId="1492"/>
        </pc:sldMkLst>
      </pc:sldChg>
      <pc:sldChg chg="new del">
        <pc:chgData name="Lines, Todd" userId="afaf7c3a-e8aa-4568-882a-02ad8f9e19b0" providerId="ADAL" clId="{B7B82E5F-F831-4829-BBB3-747E5ECF0875}" dt="2024-02-05T22:02:05.509" v="149" actId="47"/>
        <pc:sldMkLst>
          <pc:docMk/>
          <pc:sldMk cId="2881122631" sldId="1493"/>
        </pc:sldMkLst>
      </pc:sldChg>
      <pc:sldChg chg="new del">
        <pc:chgData name="Lines, Todd" userId="afaf7c3a-e8aa-4568-882a-02ad8f9e19b0" providerId="ADAL" clId="{B7B82E5F-F831-4829-BBB3-747E5ECF0875}" dt="2024-02-05T22:02:05.442" v="148" actId="47"/>
        <pc:sldMkLst>
          <pc:docMk/>
          <pc:sldMk cId="3401002541" sldId="1494"/>
        </pc:sldMkLst>
      </pc:sldChg>
      <pc:sldChg chg="new del">
        <pc:chgData name="Lines, Todd" userId="afaf7c3a-e8aa-4568-882a-02ad8f9e19b0" providerId="ADAL" clId="{B7B82E5F-F831-4829-BBB3-747E5ECF0875}" dt="2024-02-05T22:02:05.423" v="147" actId="47"/>
        <pc:sldMkLst>
          <pc:docMk/>
          <pc:sldMk cId="1983742387" sldId="1495"/>
        </pc:sldMkLst>
      </pc:sldChg>
      <pc:sldChg chg="new del">
        <pc:chgData name="Lines, Todd" userId="afaf7c3a-e8aa-4568-882a-02ad8f9e19b0" providerId="ADAL" clId="{B7B82E5F-F831-4829-BBB3-747E5ECF0875}" dt="2024-02-05T22:02:05.404" v="146" actId="47"/>
        <pc:sldMkLst>
          <pc:docMk/>
          <pc:sldMk cId="2794834339" sldId="1496"/>
        </pc:sldMkLst>
      </pc:sldChg>
      <pc:sldChg chg="new del">
        <pc:chgData name="Lines, Todd" userId="afaf7c3a-e8aa-4568-882a-02ad8f9e19b0" providerId="ADAL" clId="{B7B82E5F-F831-4829-BBB3-747E5ECF0875}" dt="2024-02-05T22:02:05.325" v="145" actId="47"/>
        <pc:sldMkLst>
          <pc:docMk/>
          <pc:sldMk cId="3186032304" sldId="1497"/>
        </pc:sldMkLst>
      </pc:sldChg>
      <pc:sldChg chg="new del">
        <pc:chgData name="Lines, Todd" userId="afaf7c3a-e8aa-4568-882a-02ad8f9e19b0" providerId="ADAL" clId="{B7B82E5F-F831-4829-BBB3-747E5ECF0875}" dt="2024-02-05T22:02:05.269" v="144" actId="47"/>
        <pc:sldMkLst>
          <pc:docMk/>
          <pc:sldMk cId="797135480" sldId="1498"/>
        </pc:sldMkLst>
      </pc:sldChg>
      <pc:sldChg chg="new del">
        <pc:chgData name="Lines, Todd" userId="afaf7c3a-e8aa-4568-882a-02ad8f9e19b0" providerId="ADAL" clId="{B7B82E5F-F831-4829-BBB3-747E5ECF0875}" dt="2024-02-05T22:02:05.238" v="143" actId="47"/>
        <pc:sldMkLst>
          <pc:docMk/>
          <pc:sldMk cId="2811293673" sldId="1499"/>
        </pc:sldMkLst>
      </pc:sldChg>
      <pc:sldChg chg="new del">
        <pc:chgData name="Lines, Todd" userId="afaf7c3a-e8aa-4568-882a-02ad8f9e19b0" providerId="ADAL" clId="{B7B82E5F-F831-4829-BBB3-747E5ECF0875}" dt="2024-02-05T22:02:05.206" v="142" actId="47"/>
        <pc:sldMkLst>
          <pc:docMk/>
          <pc:sldMk cId="726248375" sldId="1500"/>
        </pc:sldMkLst>
      </pc:sldChg>
      <pc:sldChg chg="new del">
        <pc:chgData name="Lines, Todd" userId="afaf7c3a-e8aa-4568-882a-02ad8f9e19b0" providerId="ADAL" clId="{B7B82E5F-F831-4829-BBB3-747E5ECF0875}" dt="2024-02-05T22:02:05.173" v="141" actId="47"/>
        <pc:sldMkLst>
          <pc:docMk/>
          <pc:sldMk cId="4131623585" sldId="1501"/>
        </pc:sldMkLst>
      </pc:sldChg>
      <pc:sldChg chg="new del">
        <pc:chgData name="Lines, Todd" userId="afaf7c3a-e8aa-4568-882a-02ad8f9e19b0" providerId="ADAL" clId="{B7B82E5F-F831-4829-BBB3-747E5ECF0875}" dt="2024-02-05T22:02:05.142" v="140" actId="47"/>
        <pc:sldMkLst>
          <pc:docMk/>
          <pc:sldMk cId="4169578682" sldId="1502"/>
        </pc:sldMkLst>
      </pc:sldChg>
      <pc:sldChg chg="new del">
        <pc:chgData name="Lines, Todd" userId="afaf7c3a-e8aa-4568-882a-02ad8f9e19b0" providerId="ADAL" clId="{B7B82E5F-F831-4829-BBB3-747E5ECF0875}" dt="2024-02-05T22:02:05.116" v="139" actId="47"/>
        <pc:sldMkLst>
          <pc:docMk/>
          <pc:sldMk cId="1751194157" sldId="1503"/>
        </pc:sldMkLst>
      </pc:sldChg>
      <pc:sldChg chg="new del">
        <pc:chgData name="Lines, Todd" userId="afaf7c3a-e8aa-4568-882a-02ad8f9e19b0" providerId="ADAL" clId="{B7B82E5F-F831-4829-BBB3-747E5ECF0875}" dt="2024-02-05T22:02:05.099" v="138" actId="47"/>
        <pc:sldMkLst>
          <pc:docMk/>
          <pc:sldMk cId="3195483527" sldId="1504"/>
        </pc:sldMkLst>
      </pc:sldChg>
      <pc:sldChg chg="new del">
        <pc:chgData name="Lines, Todd" userId="afaf7c3a-e8aa-4568-882a-02ad8f9e19b0" providerId="ADAL" clId="{B7B82E5F-F831-4829-BBB3-747E5ECF0875}" dt="2024-02-05T22:02:05.042" v="137" actId="47"/>
        <pc:sldMkLst>
          <pc:docMk/>
          <pc:sldMk cId="3108018142" sldId="1505"/>
        </pc:sldMkLst>
      </pc:sldChg>
      <pc:sldChg chg="new del">
        <pc:chgData name="Lines, Todd" userId="afaf7c3a-e8aa-4568-882a-02ad8f9e19b0" providerId="ADAL" clId="{B7B82E5F-F831-4829-BBB3-747E5ECF0875}" dt="2024-02-05T22:02:05.028" v="136" actId="47"/>
        <pc:sldMkLst>
          <pc:docMk/>
          <pc:sldMk cId="1515406597" sldId="1506"/>
        </pc:sldMkLst>
      </pc:sldChg>
      <pc:sldChg chg="new del">
        <pc:chgData name="Lines, Todd" userId="afaf7c3a-e8aa-4568-882a-02ad8f9e19b0" providerId="ADAL" clId="{B7B82E5F-F831-4829-BBB3-747E5ECF0875}" dt="2024-02-05T22:02:05.013" v="135" actId="47"/>
        <pc:sldMkLst>
          <pc:docMk/>
          <pc:sldMk cId="2017223779" sldId="1507"/>
        </pc:sldMkLst>
      </pc:sldChg>
      <pc:sldChg chg="new del">
        <pc:chgData name="Lines, Todd" userId="afaf7c3a-e8aa-4568-882a-02ad8f9e19b0" providerId="ADAL" clId="{B7B82E5F-F831-4829-BBB3-747E5ECF0875}" dt="2024-02-05T22:02:04.951" v="134" actId="47"/>
        <pc:sldMkLst>
          <pc:docMk/>
          <pc:sldMk cId="882003781" sldId="1508"/>
        </pc:sldMkLst>
      </pc:sldChg>
      <pc:sldChg chg="new del">
        <pc:chgData name="Lines, Todd" userId="afaf7c3a-e8aa-4568-882a-02ad8f9e19b0" providerId="ADAL" clId="{B7B82E5F-F831-4829-BBB3-747E5ECF0875}" dt="2024-02-05T22:02:04.905" v="133" actId="47"/>
        <pc:sldMkLst>
          <pc:docMk/>
          <pc:sldMk cId="13896896" sldId="1509"/>
        </pc:sldMkLst>
      </pc:sldChg>
      <pc:sldChg chg="new del">
        <pc:chgData name="Lines, Todd" userId="afaf7c3a-e8aa-4568-882a-02ad8f9e19b0" providerId="ADAL" clId="{B7B82E5F-F831-4829-BBB3-747E5ECF0875}" dt="2024-02-05T22:02:04.874" v="132" actId="47"/>
        <pc:sldMkLst>
          <pc:docMk/>
          <pc:sldMk cId="842219263" sldId="1510"/>
        </pc:sldMkLst>
      </pc:sldChg>
      <pc:sldChg chg="new del">
        <pc:chgData name="Lines, Todd" userId="afaf7c3a-e8aa-4568-882a-02ad8f9e19b0" providerId="ADAL" clId="{B7B82E5F-F831-4829-BBB3-747E5ECF0875}" dt="2024-02-05T22:02:04.845" v="131" actId="47"/>
        <pc:sldMkLst>
          <pc:docMk/>
          <pc:sldMk cId="2426208138" sldId="1511"/>
        </pc:sldMkLst>
      </pc:sldChg>
      <pc:sldChg chg="new del">
        <pc:chgData name="Lines, Todd" userId="afaf7c3a-e8aa-4568-882a-02ad8f9e19b0" providerId="ADAL" clId="{B7B82E5F-F831-4829-BBB3-747E5ECF0875}" dt="2024-02-05T22:02:04.813" v="130" actId="47"/>
        <pc:sldMkLst>
          <pc:docMk/>
          <pc:sldMk cId="1719138212" sldId="1512"/>
        </pc:sldMkLst>
      </pc:sldChg>
      <pc:sldChg chg="new del">
        <pc:chgData name="Lines, Todd" userId="afaf7c3a-e8aa-4568-882a-02ad8f9e19b0" providerId="ADAL" clId="{B7B82E5F-F831-4829-BBB3-747E5ECF0875}" dt="2024-02-05T22:02:04.783" v="129" actId="47"/>
        <pc:sldMkLst>
          <pc:docMk/>
          <pc:sldMk cId="1964032349" sldId="1513"/>
        </pc:sldMkLst>
      </pc:sldChg>
      <pc:sldChg chg="new del">
        <pc:chgData name="Lines, Todd" userId="afaf7c3a-e8aa-4568-882a-02ad8f9e19b0" providerId="ADAL" clId="{B7B82E5F-F831-4829-BBB3-747E5ECF0875}" dt="2024-02-05T22:02:04.753" v="128" actId="47"/>
        <pc:sldMkLst>
          <pc:docMk/>
          <pc:sldMk cId="3153472892" sldId="1514"/>
        </pc:sldMkLst>
      </pc:sldChg>
      <pc:sldChg chg="new del">
        <pc:chgData name="Lines, Todd" userId="afaf7c3a-e8aa-4568-882a-02ad8f9e19b0" providerId="ADAL" clId="{B7B82E5F-F831-4829-BBB3-747E5ECF0875}" dt="2024-02-05T22:02:04.722" v="127" actId="47"/>
        <pc:sldMkLst>
          <pc:docMk/>
          <pc:sldMk cId="3062378914" sldId="1515"/>
        </pc:sldMkLst>
      </pc:sldChg>
      <pc:sldChg chg="new del">
        <pc:chgData name="Lines, Todd" userId="afaf7c3a-e8aa-4568-882a-02ad8f9e19b0" providerId="ADAL" clId="{B7B82E5F-F831-4829-BBB3-747E5ECF0875}" dt="2024-02-05T22:02:04.696" v="126" actId="47"/>
        <pc:sldMkLst>
          <pc:docMk/>
          <pc:sldMk cId="129922918" sldId="1516"/>
        </pc:sldMkLst>
      </pc:sldChg>
      <pc:sldChg chg="new del">
        <pc:chgData name="Lines, Todd" userId="afaf7c3a-e8aa-4568-882a-02ad8f9e19b0" providerId="ADAL" clId="{B7B82E5F-F831-4829-BBB3-747E5ECF0875}" dt="2024-02-05T22:02:04.642" v="125" actId="47"/>
        <pc:sldMkLst>
          <pc:docMk/>
          <pc:sldMk cId="2589080601" sldId="1517"/>
        </pc:sldMkLst>
      </pc:sldChg>
      <pc:sldChg chg="new del">
        <pc:chgData name="Lines, Todd" userId="afaf7c3a-e8aa-4568-882a-02ad8f9e19b0" providerId="ADAL" clId="{B7B82E5F-F831-4829-BBB3-747E5ECF0875}" dt="2024-02-05T22:02:04.581" v="124" actId="47"/>
        <pc:sldMkLst>
          <pc:docMk/>
          <pc:sldMk cId="2443477418" sldId="1518"/>
        </pc:sldMkLst>
      </pc:sldChg>
      <pc:sldChg chg="new del">
        <pc:chgData name="Lines, Todd" userId="afaf7c3a-e8aa-4568-882a-02ad8f9e19b0" providerId="ADAL" clId="{B7B82E5F-F831-4829-BBB3-747E5ECF0875}" dt="2024-02-05T22:02:04.550" v="123" actId="47"/>
        <pc:sldMkLst>
          <pc:docMk/>
          <pc:sldMk cId="1062259037" sldId="1519"/>
        </pc:sldMkLst>
      </pc:sldChg>
      <pc:sldChg chg="new del">
        <pc:chgData name="Lines, Todd" userId="afaf7c3a-e8aa-4568-882a-02ad8f9e19b0" providerId="ADAL" clId="{B7B82E5F-F831-4829-BBB3-747E5ECF0875}" dt="2024-02-05T22:02:04.517" v="122" actId="47"/>
        <pc:sldMkLst>
          <pc:docMk/>
          <pc:sldMk cId="879565513" sldId="1520"/>
        </pc:sldMkLst>
      </pc:sldChg>
      <pc:sldChg chg="new del">
        <pc:chgData name="Lines, Todd" userId="afaf7c3a-e8aa-4568-882a-02ad8f9e19b0" providerId="ADAL" clId="{B7B82E5F-F831-4829-BBB3-747E5ECF0875}" dt="2024-02-05T22:02:03.825" v="115" actId="47"/>
        <pc:sldMkLst>
          <pc:docMk/>
          <pc:sldMk cId="1788136940" sldId="1521"/>
        </pc:sldMkLst>
      </pc:sldChg>
      <pc:sldMasterChg chg="delSldLayout">
        <pc:chgData name="Lines, Todd" userId="afaf7c3a-e8aa-4568-882a-02ad8f9e19b0" providerId="ADAL" clId="{B7B82E5F-F831-4829-BBB3-747E5ECF0875}" dt="2024-02-05T22:02:08.768" v="240" actId="47"/>
        <pc:sldMasterMkLst>
          <pc:docMk/>
          <pc:sldMasterMk cId="0" sldId="2147483648"/>
        </pc:sldMasterMkLst>
        <pc:sldLayoutChg chg="del">
          <pc:chgData name="Lines, Todd" userId="afaf7c3a-e8aa-4568-882a-02ad8f9e19b0" providerId="ADAL" clId="{B7B82E5F-F831-4829-BBB3-747E5ECF0875}" dt="2024-02-05T22:02:08.768" v="240" actId="47"/>
          <pc:sldLayoutMkLst>
            <pc:docMk/>
            <pc:sldMasterMk cId="0" sldId="2147483648"/>
            <pc:sldLayoutMk cId="3070387521" sldId="2147483660"/>
          </pc:sldLayoutMkLst>
        </pc:sldLayoutChg>
      </pc:sldMasterChg>
    </pc:docChg>
  </pc:docChgLst>
  <pc:docChgLst>
    <pc:chgData name="Lines, Todd" userId="afaf7c3a-e8aa-4568-882a-02ad8f9e19b0" providerId="ADAL" clId="{B29C5848-EB00-420A-BB2F-87C12914A50D}"/>
    <pc:docChg chg="custSel modSld">
      <pc:chgData name="Lines, Todd" userId="afaf7c3a-e8aa-4568-882a-02ad8f9e19b0" providerId="ADAL" clId="{B29C5848-EB00-420A-BB2F-87C12914A50D}" dt="2024-11-27T20:51:28.359" v="1" actId="21"/>
      <pc:docMkLst>
        <pc:docMk/>
      </pc:docMkLst>
      <pc:sldChg chg="delSp modSp mod">
        <pc:chgData name="Lines, Todd" userId="afaf7c3a-e8aa-4568-882a-02ad8f9e19b0" providerId="ADAL" clId="{B29C5848-EB00-420A-BB2F-87C12914A50D}" dt="2024-11-27T20:51:28.359" v="1" actId="21"/>
        <pc:sldMkLst>
          <pc:docMk/>
          <pc:sldMk cId="0" sldId="261"/>
        </pc:sldMkLst>
        <pc:picChg chg="del mod">
          <ac:chgData name="Lines, Todd" userId="afaf7c3a-e8aa-4568-882a-02ad8f9e19b0" providerId="ADAL" clId="{B29C5848-EB00-420A-BB2F-87C12914A50D}" dt="2024-11-27T20:51:28.359" v="1" actId="21"/>
          <ac:picMkLst>
            <pc:docMk/>
            <pc:sldMk cId="0" sldId="261"/>
            <ac:picMk id="2" creationId="{351E89FE-15FF-7A35-0AF0-0B74C8F88E0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74E73DB-DBB2-4ACE-957D-285C05C6BACC}" type="datetimeFigureOut">
              <a:rPr lang="en-US" smtClean="0"/>
              <a:pPr/>
              <a:t>11/27/2024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A4A21F1-2740-4BC3-B9F3-072B91B13EC1}" type="slidenum">
              <a:rPr lang="en-US" smtClean="0"/>
              <a:pPr/>
              <a:t>‹#›</a:t>
            </a:fld>
            <a:endParaRPr lang="en-US"/>
          </a:p>
        </p:txBody>
      </p:sp>
    </p:spTree>
    <p:extLst>
      <p:ext uri="{BB962C8B-B14F-4D97-AF65-F5344CB8AC3E}">
        <p14:creationId xmlns:p14="http://schemas.microsoft.com/office/powerpoint/2010/main" val="4210167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4D0358-3329-469A-BCA1-D8D8893B4564}"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4A21F1-2740-4BC3-B9F3-072B91B13EC1}" type="slidenum">
              <a:rPr lang="en-US" smtClean="0"/>
              <a:pPr/>
              <a:t>21</a:t>
            </a:fld>
            <a:endParaRPr lang="en-US"/>
          </a:p>
        </p:txBody>
      </p:sp>
    </p:spTree>
    <p:extLst>
      <p:ext uri="{BB962C8B-B14F-4D97-AF65-F5344CB8AC3E}">
        <p14:creationId xmlns:p14="http://schemas.microsoft.com/office/powerpoint/2010/main" val="3314780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79DAC6-E98C-47E3-9EFD-73B2CA790042}"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79DAC6-E98C-47E3-9EFD-73B2CA790042}"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79DAC6-E98C-47E3-9EFD-73B2CA790042}"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t>Fall 2007</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2AA56286-A981-4095-9D47-F7358FA48D06}" type="slidenum">
              <a:rPr lang="en-US"/>
              <a:pPr/>
              <a:t>‹#›</a:t>
            </a:fld>
            <a:endParaRPr lang="en-US"/>
          </a:p>
        </p:txBody>
      </p:sp>
    </p:spTree>
    <p:extLst>
      <p:ext uri="{BB962C8B-B14F-4D97-AF65-F5344CB8AC3E}">
        <p14:creationId xmlns:p14="http://schemas.microsoft.com/office/powerpoint/2010/main" val="307038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79DAC6-E98C-47E3-9EFD-73B2CA790042}"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79DAC6-E98C-47E3-9EFD-73B2CA790042}"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79DAC6-E98C-47E3-9EFD-73B2CA790042}" type="datetimeFigureOut">
              <a:rPr lang="en-US" smtClean="0"/>
              <a:pPr/>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79DAC6-E98C-47E3-9EFD-73B2CA790042}" type="datetimeFigureOut">
              <a:rPr lang="en-US" smtClean="0"/>
              <a:pPr/>
              <a:t>11/27/2024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79DAC6-E98C-47E3-9EFD-73B2CA790042}" type="datetimeFigureOut">
              <a:rPr lang="en-US" smtClean="0"/>
              <a:pPr/>
              <a:t>11/27/2024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9DAC6-E98C-47E3-9EFD-73B2CA790042}" type="datetimeFigureOut">
              <a:rPr lang="en-US" smtClean="0"/>
              <a:pPr/>
              <a:t>11/27/2024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79DAC6-E98C-47E3-9EFD-73B2CA790042}" type="datetimeFigureOut">
              <a:rPr lang="en-US" smtClean="0"/>
              <a:pPr/>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79DAC6-E98C-47E3-9EFD-73B2CA790042}" type="datetimeFigureOut">
              <a:rPr lang="en-US" smtClean="0"/>
              <a:pPr/>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9DAC6-E98C-47E3-9EFD-73B2CA790042}" type="datetimeFigureOut">
              <a:rPr lang="en-US" smtClean="0"/>
              <a:pPr/>
              <a:t>11/27/2024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8A98A8-36FF-40E1-A4FB-308FA0B82C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17</a:t>
            </a:r>
          </a:p>
        </p:txBody>
      </p:sp>
      <p:sp>
        <p:nvSpPr>
          <p:cNvPr id="3" name="Subtitle 2"/>
          <p:cNvSpPr>
            <a:spLocks noGrp="1"/>
          </p:cNvSpPr>
          <p:nvPr>
            <p:ph type="subTitle" idx="1"/>
          </p:nvPr>
        </p:nvSpPr>
        <p:spPr/>
        <p:txBody>
          <a:bodyPr/>
          <a:lstStyle/>
          <a:p>
            <a:r>
              <a:rPr lang="en-US" dirty="0"/>
              <a:t>Optical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2"/>
          <p:cNvSpPr>
            <a:spLocks noGrp="1" noChangeArrowheads="1"/>
          </p:cNvSpPr>
          <p:nvPr>
            <p:ph type="title"/>
          </p:nvPr>
        </p:nvSpPr>
        <p:spPr/>
        <p:txBody>
          <a:bodyPr/>
          <a:lstStyle/>
          <a:p>
            <a:pPr eaLnBrk="1" hangingPunct="1"/>
            <a:r>
              <a:rPr lang="en-US" dirty="0"/>
              <a:t>Question 223.26.4.6</a:t>
            </a:r>
          </a:p>
        </p:txBody>
      </p:sp>
      <p:sp>
        <p:nvSpPr>
          <p:cNvPr id="179204" name="Rectangle 3"/>
          <p:cNvSpPr>
            <a:spLocks noGrp="1" noChangeArrowheads="1"/>
          </p:cNvSpPr>
          <p:nvPr>
            <p:ph idx="1"/>
          </p:nvPr>
        </p:nvSpPr>
        <p:spPr/>
        <p:txBody>
          <a:bodyPr/>
          <a:lstStyle/>
          <a:p>
            <a:pPr marL="609600" indent="-609600" eaLnBrk="1" hangingPunct="1">
              <a:buFontTx/>
              <a:buNone/>
            </a:pPr>
            <a:r>
              <a:rPr lang="en-US" dirty="0"/>
              <a:t>Suppose I have a spherical mirror and I tell you that  s is positive and  s’ is negative. What type of mirror might I have</a:t>
            </a:r>
          </a:p>
          <a:p>
            <a:pPr marL="609600" indent="-609600" eaLnBrk="1" hangingPunct="1">
              <a:buFontTx/>
              <a:buAutoNum type="alphaLcParenR"/>
            </a:pPr>
            <a:r>
              <a:rPr lang="en-US" dirty="0"/>
              <a:t>Concave</a:t>
            </a:r>
          </a:p>
          <a:p>
            <a:pPr marL="609600" indent="-609600" eaLnBrk="1" hangingPunct="1">
              <a:buFontTx/>
              <a:buAutoNum type="alphaLcParenR"/>
            </a:pPr>
            <a:r>
              <a:rPr lang="en-US" dirty="0"/>
              <a:t>Convex</a:t>
            </a:r>
          </a:p>
          <a:p>
            <a:pPr marL="609600" indent="-609600" eaLnBrk="1" hangingPunct="1">
              <a:buFontTx/>
              <a:buAutoNum type="alphaLcParenR"/>
            </a:pPr>
            <a:r>
              <a:rPr lang="en-US" dirty="0"/>
              <a:t>Can’t tell</a:t>
            </a:r>
          </a:p>
        </p:txBody>
      </p:sp>
      <p:sp>
        <p:nvSpPr>
          <p:cNvPr id="179202" name="Slide Number Placeholder 5"/>
          <p:cNvSpPr>
            <a:spLocks noGrp="1"/>
          </p:cNvSpPr>
          <p:nvPr>
            <p:ph type="sldNum" sz="quarter" idx="12"/>
          </p:nvPr>
        </p:nvSpPr>
        <p:spPr>
          <a:noFill/>
        </p:spPr>
        <p:txBody>
          <a:bodyPr/>
          <a:lstStyle/>
          <a:p>
            <a:fld id="{A28D86B5-83CD-4D93-94A1-4F4526CB8A06}" type="slidenum">
              <a:rPr lang="en-US" smtClean="0"/>
              <a:pPr/>
              <a:t>10</a:t>
            </a:fld>
            <a:endParaRPr lang="en-US"/>
          </a:p>
        </p:txBody>
      </p:sp>
      <p:graphicFrame>
        <p:nvGraphicFramePr>
          <p:cNvPr id="2" name="Object 3">
            <a:extLst>
              <a:ext uri="{FF2B5EF4-FFF2-40B4-BE49-F238E27FC236}">
                <a16:creationId xmlns:a16="http://schemas.microsoft.com/office/drawing/2014/main" id="{EC32C447-0E19-D549-999D-02B7EBD7DC78}"/>
              </a:ext>
            </a:extLst>
          </p:cNvPr>
          <p:cNvGraphicFramePr>
            <a:graphicFrameLocks noChangeAspect="1"/>
          </p:cNvGraphicFramePr>
          <p:nvPr/>
        </p:nvGraphicFramePr>
        <p:xfrm>
          <a:off x="3581400" y="3657600"/>
          <a:ext cx="4989342" cy="2133600"/>
        </p:xfrm>
        <a:graphic>
          <a:graphicData uri="http://schemas.openxmlformats.org/presentationml/2006/ole">
            <mc:AlternateContent xmlns:mc="http://schemas.openxmlformats.org/markup-compatibility/2006">
              <mc:Choice xmlns:v="urn:schemas-microsoft-com:vml" Requires="v">
                <p:oleObj name="Equation" r:id="rId2" imgW="4343400" imgH="1854200" progId="Equation.3">
                  <p:embed/>
                </p:oleObj>
              </mc:Choice>
              <mc:Fallback>
                <p:oleObj name="Equation" r:id="rId2" imgW="4343400" imgH="1854200" progId="Equation.3">
                  <p:embed/>
                  <p:pic>
                    <p:nvPicPr>
                      <p:cNvPr id="2" name="Object 3">
                        <a:extLst>
                          <a:ext uri="{FF2B5EF4-FFF2-40B4-BE49-F238E27FC236}">
                            <a16:creationId xmlns:a16="http://schemas.microsoft.com/office/drawing/2014/main" id="{EC32C447-0E19-D549-999D-02B7EBD7DC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657600"/>
                        <a:ext cx="4989342" cy="2133600"/>
                      </a:xfrm>
                      <a:prstGeom prst="rect">
                        <a:avLst/>
                      </a:prstGeom>
                      <a:noFill/>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2"/>
          <p:cNvSpPr>
            <a:spLocks noGrp="1" noChangeArrowheads="1"/>
          </p:cNvSpPr>
          <p:nvPr>
            <p:ph type="title"/>
          </p:nvPr>
        </p:nvSpPr>
        <p:spPr/>
        <p:txBody>
          <a:bodyPr/>
          <a:lstStyle/>
          <a:p>
            <a:pPr eaLnBrk="1" hangingPunct="1"/>
            <a:r>
              <a:rPr lang="en-US" dirty="0"/>
              <a:t>Question 223.16.11</a:t>
            </a:r>
          </a:p>
        </p:txBody>
      </p:sp>
      <p:sp>
        <p:nvSpPr>
          <p:cNvPr id="178180" name="Rectangle 3"/>
          <p:cNvSpPr>
            <a:spLocks noGrp="1" noChangeArrowheads="1"/>
          </p:cNvSpPr>
          <p:nvPr>
            <p:ph idx="1"/>
          </p:nvPr>
        </p:nvSpPr>
        <p:spPr>
          <a:xfrm>
            <a:off x="247650" y="1600200"/>
            <a:ext cx="8896350" cy="4525963"/>
          </a:xfrm>
        </p:spPr>
        <p:txBody>
          <a:bodyPr/>
          <a:lstStyle/>
          <a:p>
            <a:pPr marL="609600" indent="-609600" eaLnBrk="1" hangingPunct="1">
              <a:buFontTx/>
              <a:buNone/>
            </a:pPr>
            <a:r>
              <a:rPr lang="en-US" sz="2400" dirty="0"/>
              <a:t>I have a concave mirror. If I place an object closer than the focal distance, the image is </a:t>
            </a:r>
          </a:p>
          <a:p>
            <a:pPr marL="609600" indent="-609600" eaLnBrk="1" hangingPunct="1">
              <a:buFontTx/>
              <a:buAutoNum type="alphaLcParenR"/>
            </a:pPr>
            <a:r>
              <a:rPr lang="en-US" sz="2400" dirty="0"/>
              <a:t>Inverted and has a magnification greater than 1</a:t>
            </a:r>
          </a:p>
          <a:p>
            <a:pPr marL="609600" indent="-609600" eaLnBrk="1" hangingPunct="1">
              <a:buFontTx/>
              <a:buAutoNum type="alphaLcParenR"/>
            </a:pPr>
            <a:r>
              <a:rPr lang="en-US" sz="2400" dirty="0"/>
              <a:t>Not inverted and has a magnification greater than 1</a:t>
            </a:r>
          </a:p>
          <a:p>
            <a:pPr marL="609600" indent="-609600" eaLnBrk="1" hangingPunct="1">
              <a:buFontTx/>
              <a:buAutoNum type="alphaLcParenR"/>
            </a:pPr>
            <a:r>
              <a:rPr lang="en-US" sz="2400" dirty="0"/>
              <a:t>Inverted and has a magnification smaller than 1</a:t>
            </a:r>
          </a:p>
          <a:p>
            <a:pPr marL="609600" indent="-609600" eaLnBrk="1" hangingPunct="1">
              <a:buFontTx/>
              <a:buAutoNum type="alphaLcParenR"/>
            </a:pPr>
            <a:r>
              <a:rPr lang="en-US" sz="2400" dirty="0"/>
              <a:t>Not inverted and has a magnification smaller than 1</a:t>
            </a:r>
          </a:p>
        </p:txBody>
      </p:sp>
      <p:sp>
        <p:nvSpPr>
          <p:cNvPr id="178178" name="Slide Number Placeholder 5"/>
          <p:cNvSpPr>
            <a:spLocks noGrp="1"/>
          </p:cNvSpPr>
          <p:nvPr>
            <p:ph type="sldNum" sz="quarter" idx="12"/>
          </p:nvPr>
        </p:nvSpPr>
        <p:spPr>
          <a:noFill/>
        </p:spPr>
        <p:txBody>
          <a:bodyPr/>
          <a:lstStyle/>
          <a:p>
            <a:fld id="{C1AFD0C0-ED82-408F-96C4-6BE67E0F2B8D}" type="slidenum">
              <a:rPr lang="en-US" smtClean="0"/>
              <a:pPr/>
              <a:t>11</a:t>
            </a:fld>
            <a:endParaRPr lang="en-US"/>
          </a:p>
        </p:txBody>
      </p:sp>
      <p:graphicFrame>
        <p:nvGraphicFramePr>
          <p:cNvPr id="2" name="Object 3">
            <a:extLst>
              <a:ext uri="{FF2B5EF4-FFF2-40B4-BE49-F238E27FC236}">
                <a16:creationId xmlns:a16="http://schemas.microsoft.com/office/drawing/2014/main" id="{A275945B-A920-06C5-7F7B-1353FDD4DC38}"/>
              </a:ext>
            </a:extLst>
          </p:cNvPr>
          <p:cNvGraphicFramePr>
            <a:graphicFrameLocks noChangeAspect="1"/>
          </p:cNvGraphicFramePr>
          <p:nvPr/>
        </p:nvGraphicFramePr>
        <p:xfrm>
          <a:off x="3505200" y="4440481"/>
          <a:ext cx="4989342" cy="2133600"/>
        </p:xfrm>
        <a:graphic>
          <a:graphicData uri="http://schemas.openxmlformats.org/presentationml/2006/ole">
            <mc:AlternateContent xmlns:mc="http://schemas.openxmlformats.org/markup-compatibility/2006">
              <mc:Choice xmlns:v="urn:schemas-microsoft-com:vml" Requires="v">
                <p:oleObj name="Equation" r:id="rId2" imgW="4343400" imgH="1854200" progId="Equation.3">
                  <p:embed/>
                </p:oleObj>
              </mc:Choice>
              <mc:Fallback>
                <p:oleObj name="Equation" r:id="rId2" imgW="4343400" imgH="1854200" progId="Equation.3">
                  <p:embed/>
                  <p:pic>
                    <p:nvPicPr>
                      <p:cNvPr id="2" name="Object 3">
                        <a:extLst>
                          <a:ext uri="{FF2B5EF4-FFF2-40B4-BE49-F238E27FC236}">
                            <a16:creationId xmlns:a16="http://schemas.microsoft.com/office/drawing/2014/main" id="{A275945B-A920-06C5-7F7B-1353FDD4D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4440481"/>
                        <a:ext cx="4989342" cy="2133600"/>
                      </a:xfrm>
                      <a:prstGeom prst="rect">
                        <a:avLst/>
                      </a:prstGeom>
                      <a:noFill/>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p:txBody>
          <a:bodyPr/>
          <a:lstStyle/>
          <a:p>
            <a:pPr eaLnBrk="1" hangingPunct="1"/>
            <a:r>
              <a:rPr lang="en-US" dirty="0"/>
              <a:t>Question 223.16.12</a:t>
            </a:r>
          </a:p>
        </p:txBody>
      </p:sp>
      <p:sp>
        <p:nvSpPr>
          <p:cNvPr id="180228" name="Rectangle 3"/>
          <p:cNvSpPr>
            <a:spLocks noGrp="1" noChangeArrowheads="1"/>
          </p:cNvSpPr>
          <p:nvPr>
            <p:ph idx="1"/>
          </p:nvPr>
        </p:nvSpPr>
        <p:spPr/>
        <p:txBody>
          <a:bodyPr/>
          <a:lstStyle/>
          <a:p>
            <a:pPr marL="609600" indent="-609600" eaLnBrk="1" hangingPunct="1">
              <a:buFontTx/>
              <a:buNone/>
            </a:pPr>
            <a:r>
              <a:rPr lang="en-US"/>
              <a:t>Will a refractive spherical optic display spherical aberration?</a:t>
            </a:r>
          </a:p>
          <a:p>
            <a:pPr marL="609600" indent="-609600" eaLnBrk="1" hangingPunct="1">
              <a:buFontTx/>
              <a:buAutoNum type="alphaLcParenR"/>
            </a:pPr>
            <a:r>
              <a:rPr lang="en-US"/>
              <a:t>Yes</a:t>
            </a:r>
          </a:p>
          <a:p>
            <a:pPr marL="609600" indent="-609600" eaLnBrk="1" hangingPunct="1">
              <a:buFontTx/>
              <a:buAutoNum type="alphaLcParenR"/>
            </a:pPr>
            <a:r>
              <a:rPr lang="en-US"/>
              <a:t>No</a:t>
            </a:r>
          </a:p>
          <a:p>
            <a:pPr marL="609600" indent="-609600" eaLnBrk="1" hangingPunct="1">
              <a:buFontTx/>
              <a:buAutoNum type="alphaLcParenR"/>
            </a:pPr>
            <a:r>
              <a:rPr lang="en-US"/>
              <a:t>Sometimes yes, sometimes no</a:t>
            </a:r>
          </a:p>
        </p:txBody>
      </p:sp>
      <p:sp>
        <p:nvSpPr>
          <p:cNvPr id="180226" name="Slide Number Placeholder 5"/>
          <p:cNvSpPr>
            <a:spLocks noGrp="1"/>
          </p:cNvSpPr>
          <p:nvPr>
            <p:ph type="sldNum" sz="quarter" idx="12"/>
          </p:nvPr>
        </p:nvSpPr>
        <p:spPr>
          <a:noFill/>
        </p:spPr>
        <p:txBody>
          <a:bodyPr/>
          <a:lstStyle/>
          <a:p>
            <a:fld id="{0301146B-F335-4073-85A8-072265A7A27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84" y="-229451"/>
            <a:ext cx="4185138" cy="1143000"/>
          </a:xfrm>
        </p:spPr>
        <p:txBody>
          <a:bodyPr>
            <a:normAutofit fontScale="90000"/>
          </a:bodyPr>
          <a:lstStyle/>
          <a:p>
            <a:r>
              <a:rPr lang="en-US" dirty="0"/>
              <a:t>Question 223.15.8</a:t>
            </a:r>
          </a:p>
        </p:txBody>
      </p:sp>
      <p:sp>
        <p:nvSpPr>
          <p:cNvPr id="5" name="Content Placeholder 4"/>
          <p:cNvSpPr>
            <a:spLocks noGrp="1"/>
          </p:cNvSpPr>
          <p:nvPr>
            <p:ph sz="half" idx="2"/>
          </p:nvPr>
        </p:nvSpPr>
        <p:spPr>
          <a:xfrm>
            <a:off x="448413" y="4302369"/>
            <a:ext cx="4038600" cy="2327886"/>
          </a:xfrm>
        </p:spPr>
        <p:txBody>
          <a:bodyPr/>
          <a:lstStyle/>
          <a:p>
            <a:pPr marL="0" indent="0">
              <a:buNone/>
            </a:pPr>
            <a:r>
              <a:rPr lang="en-US" dirty="0"/>
              <a:t>A ray enters a mirror as shown above. Which of the choices to the right shows how the ray will exit the mirror?</a:t>
            </a:r>
          </a:p>
        </p:txBody>
      </p:sp>
      <p:sp>
        <p:nvSpPr>
          <p:cNvPr id="4" name="Slide Number Placeholder 3"/>
          <p:cNvSpPr>
            <a:spLocks noGrp="1"/>
          </p:cNvSpPr>
          <p:nvPr>
            <p:ph type="sldNum" sz="quarter" idx="12"/>
          </p:nvPr>
        </p:nvSpPr>
        <p:spPr>
          <a:xfrm>
            <a:off x="6553200" y="6016383"/>
            <a:ext cx="2133600" cy="365125"/>
          </a:xfrm>
        </p:spPr>
        <p:txBody>
          <a:bodyPr/>
          <a:lstStyle/>
          <a:p>
            <a:pPr>
              <a:defRPr/>
            </a:pPr>
            <a:fld id="{64137B81-8888-4253-92EC-0AED2A590749}" type="slidenum">
              <a:rPr lang="en-US" smtClean="0"/>
              <a:pPr>
                <a:defRPr/>
              </a:pPr>
              <a:t>13</a:t>
            </a:fld>
            <a:endParaRPr lang="en-US"/>
          </a:p>
        </p:txBody>
      </p:sp>
      <p:cxnSp>
        <p:nvCxnSpPr>
          <p:cNvPr id="65" name="Straight Connector 64"/>
          <p:cNvCxnSpPr/>
          <p:nvPr/>
        </p:nvCxnSpPr>
        <p:spPr>
          <a:xfrm>
            <a:off x="7045297" y="5331485"/>
            <a:ext cx="1031904" cy="3743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 y="691957"/>
            <a:ext cx="3786553" cy="3610412"/>
            <a:chOff x="1" y="691957"/>
            <a:chExt cx="3786553" cy="3610412"/>
          </a:xfrm>
        </p:grpSpPr>
        <p:sp>
          <p:nvSpPr>
            <p:cNvPr id="6" name="Rectangle 5"/>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785621" y="1593518"/>
              <a:ext cx="2813364" cy="1045168"/>
              <a:chOff x="890954" y="2508738"/>
              <a:chExt cx="2766646" cy="996452"/>
            </a:xfrm>
          </p:grpSpPr>
          <p:cxnSp>
            <p:nvCxnSpPr>
              <p:cNvPr id="50" name="Straight Connector 49"/>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890954" y="2508738"/>
                <a:ext cx="2541841" cy="287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1596264" y="2663291"/>
              <a:ext cx="351378" cy="369332"/>
            </a:xfrm>
            <a:prstGeom prst="rect">
              <a:avLst/>
            </a:prstGeom>
            <a:noFill/>
          </p:spPr>
          <p:txBody>
            <a:bodyPr wrap="none" rtlCol="0">
              <a:spAutoFit/>
            </a:bodyPr>
            <a:lstStyle/>
            <a:p>
              <a:r>
                <a:rPr lang="en-US" dirty="0"/>
                <a:t>C</a:t>
              </a:r>
            </a:p>
          </p:txBody>
        </p:sp>
        <p:sp>
          <p:nvSpPr>
            <p:cNvPr id="49" name="TextBox 48"/>
            <p:cNvSpPr txBox="1"/>
            <p:nvPr/>
          </p:nvSpPr>
          <p:spPr>
            <a:xfrm>
              <a:off x="2526100" y="2663292"/>
              <a:ext cx="252987" cy="387388"/>
            </a:xfrm>
            <a:prstGeom prst="rect">
              <a:avLst/>
            </a:prstGeom>
            <a:noFill/>
          </p:spPr>
          <p:txBody>
            <a:bodyPr wrap="none" rtlCol="0">
              <a:spAutoFit/>
            </a:bodyPr>
            <a:lstStyle/>
            <a:p>
              <a:r>
                <a:rPr lang="en-US" dirty="0"/>
                <a:t>f</a:t>
              </a:r>
            </a:p>
          </p:txBody>
        </p:sp>
        <p:sp>
          <p:nvSpPr>
            <p:cNvPr id="5089284" name="Isosceles Triangle 5089283"/>
            <p:cNvSpPr/>
            <p:nvPr/>
          </p:nvSpPr>
          <p:spPr>
            <a:xfrm rot="5400000">
              <a:off x="1367428" y="153005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5995645" y="29478"/>
            <a:ext cx="1995530" cy="2189315"/>
            <a:chOff x="1" y="691957"/>
            <a:chExt cx="3786553" cy="3610412"/>
          </a:xfrm>
        </p:grpSpPr>
        <p:sp>
          <p:nvSpPr>
            <p:cNvPr id="55" name="Rectangle 54"/>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a:off x="785621" y="1593518"/>
              <a:ext cx="2813364" cy="1045168"/>
              <a:chOff x="890954" y="2508738"/>
              <a:chExt cx="2766646" cy="996452"/>
            </a:xfrm>
          </p:grpSpPr>
          <p:cxnSp>
            <p:nvCxnSpPr>
              <p:cNvPr id="72" name="Straight Connector 71"/>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890954" y="2508738"/>
                <a:ext cx="2541841" cy="287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9" name="TextBox 68"/>
            <p:cNvSpPr txBox="1"/>
            <p:nvPr/>
          </p:nvSpPr>
          <p:spPr>
            <a:xfrm>
              <a:off x="1596264" y="2663291"/>
              <a:ext cx="351378" cy="369332"/>
            </a:xfrm>
            <a:prstGeom prst="rect">
              <a:avLst/>
            </a:prstGeom>
            <a:noFill/>
          </p:spPr>
          <p:txBody>
            <a:bodyPr wrap="none" rtlCol="0">
              <a:spAutoFit/>
            </a:bodyPr>
            <a:lstStyle/>
            <a:p>
              <a:r>
                <a:rPr lang="en-US" dirty="0"/>
                <a:t>C</a:t>
              </a:r>
            </a:p>
          </p:txBody>
        </p:sp>
        <p:sp>
          <p:nvSpPr>
            <p:cNvPr id="70" name="TextBox 69"/>
            <p:cNvSpPr txBox="1"/>
            <p:nvPr/>
          </p:nvSpPr>
          <p:spPr>
            <a:xfrm>
              <a:off x="2526100" y="2663292"/>
              <a:ext cx="252987" cy="387388"/>
            </a:xfrm>
            <a:prstGeom prst="rect">
              <a:avLst/>
            </a:prstGeom>
            <a:noFill/>
          </p:spPr>
          <p:txBody>
            <a:bodyPr wrap="none" rtlCol="0">
              <a:spAutoFit/>
            </a:bodyPr>
            <a:lstStyle/>
            <a:p>
              <a:r>
                <a:rPr lang="en-US" dirty="0"/>
                <a:t>f</a:t>
              </a:r>
            </a:p>
          </p:txBody>
        </p:sp>
        <p:sp>
          <p:nvSpPr>
            <p:cNvPr id="71" name="Isosceles Triangle 70"/>
            <p:cNvSpPr/>
            <p:nvPr/>
          </p:nvSpPr>
          <p:spPr>
            <a:xfrm rot="5400000">
              <a:off x="1367428" y="153005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1" name="Straight Connector 30"/>
          <p:cNvCxnSpPr/>
          <p:nvPr/>
        </p:nvCxnSpPr>
        <p:spPr>
          <a:xfrm flipV="1">
            <a:off x="6177747" y="600042"/>
            <a:ext cx="1605750" cy="10231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089280" name="TextBox 5089279"/>
          <p:cNvSpPr txBox="1"/>
          <p:nvPr/>
        </p:nvSpPr>
        <p:spPr>
          <a:xfrm>
            <a:off x="5509846" y="914399"/>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071432"/>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158127"/>
            <a:ext cx="351378" cy="369332"/>
          </a:xfrm>
          <a:prstGeom prst="rect">
            <a:avLst/>
          </a:prstGeom>
          <a:noFill/>
        </p:spPr>
        <p:txBody>
          <a:bodyPr wrap="none" rtlCol="0">
            <a:spAutoFit/>
          </a:bodyPr>
          <a:lstStyle/>
          <a:p>
            <a:r>
              <a:rPr lang="en-US" dirty="0"/>
              <a:t>C</a:t>
            </a:r>
          </a:p>
        </p:txBody>
      </p:sp>
      <p:grpSp>
        <p:nvGrpSpPr>
          <p:cNvPr id="87" name="Group 86"/>
          <p:cNvGrpSpPr/>
          <p:nvPr/>
        </p:nvGrpSpPr>
        <p:grpSpPr>
          <a:xfrm>
            <a:off x="5971135" y="2371193"/>
            <a:ext cx="1995530" cy="2189315"/>
            <a:chOff x="1" y="691957"/>
            <a:chExt cx="3786553" cy="3610412"/>
          </a:xfrm>
        </p:grpSpPr>
        <p:sp>
          <p:nvSpPr>
            <p:cNvPr id="88" name="Rectangle 87"/>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785621" y="1593518"/>
              <a:ext cx="2813364" cy="1045168"/>
              <a:chOff x="890954" y="2508738"/>
              <a:chExt cx="2766646" cy="996452"/>
            </a:xfrm>
          </p:grpSpPr>
          <p:cxnSp>
            <p:nvCxnSpPr>
              <p:cNvPr id="94" name="Straight Connector 93"/>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p:nvPr/>
            </p:nvCxnSpPr>
            <p:spPr>
              <a:xfrm>
                <a:off x="890954" y="2508738"/>
                <a:ext cx="2541841" cy="287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1596264" y="2663291"/>
              <a:ext cx="351378" cy="369332"/>
            </a:xfrm>
            <a:prstGeom prst="rect">
              <a:avLst/>
            </a:prstGeom>
            <a:noFill/>
          </p:spPr>
          <p:txBody>
            <a:bodyPr wrap="none" rtlCol="0">
              <a:spAutoFit/>
            </a:bodyPr>
            <a:lstStyle/>
            <a:p>
              <a:r>
                <a:rPr lang="en-US" dirty="0"/>
                <a:t>C</a:t>
              </a:r>
            </a:p>
          </p:txBody>
        </p:sp>
        <p:sp>
          <p:nvSpPr>
            <p:cNvPr id="92" name="TextBox 91"/>
            <p:cNvSpPr txBox="1"/>
            <p:nvPr/>
          </p:nvSpPr>
          <p:spPr>
            <a:xfrm>
              <a:off x="2526100" y="2663292"/>
              <a:ext cx="252987" cy="387388"/>
            </a:xfrm>
            <a:prstGeom prst="rect">
              <a:avLst/>
            </a:prstGeom>
            <a:noFill/>
          </p:spPr>
          <p:txBody>
            <a:bodyPr wrap="none" rtlCol="0">
              <a:spAutoFit/>
            </a:bodyPr>
            <a:lstStyle/>
            <a:p>
              <a:r>
                <a:rPr lang="en-US" dirty="0"/>
                <a:t>f</a:t>
              </a:r>
            </a:p>
          </p:txBody>
        </p:sp>
        <p:sp>
          <p:nvSpPr>
            <p:cNvPr id="93" name="Isosceles Triangle 92"/>
            <p:cNvSpPr/>
            <p:nvPr/>
          </p:nvSpPr>
          <p:spPr>
            <a:xfrm rot="5400000">
              <a:off x="1367428" y="153005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8" name="Straight Connector 97"/>
          <p:cNvCxnSpPr/>
          <p:nvPr/>
        </p:nvCxnSpPr>
        <p:spPr>
          <a:xfrm flipV="1">
            <a:off x="7022061" y="2941757"/>
            <a:ext cx="736926" cy="10231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5971136" y="4622010"/>
            <a:ext cx="1995530" cy="2189315"/>
            <a:chOff x="1" y="691957"/>
            <a:chExt cx="3786553" cy="3610412"/>
          </a:xfrm>
        </p:grpSpPr>
        <p:sp>
          <p:nvSpPr>
            <p:cNvPr id="100" name="Rectangle 99"/>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p:cNvGrpSpPr/>
            <p:nvPr/>
          </p:nvGrpSpPr>
          <p:grpSpPr>
            <a:xfrm>
              <a:off x="785621" y="1593518"/>
              <a:ext cx="2813364" cy="1045168"/>
              <a:chOff x="890954" y="2508738"/>
              <a:chExt cx="2766646" cy="996452"/>
            </a:xfrm>
          </p:grpSpPr>
          <p:cxnSp>
            <p:nvCxnSpPr>
              <p:cNvPr id="106" name="Straight Connector 105"/>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890954" y="2508738"/>
                <a:ext cx="2541841" cy="287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1596264" y="2663291"/>
              <a:ext cx="351378" cy="369332"/>
            </a:xfrm>
            <a:prstGeom prst="rect">
              <a:avLst/>
            </a:prstGeom>
            <a:noFill/>
          </p:spPr>
          <p:txBody>
            <a:bodyPr wrap="none" rtlCol="0">
              <a:spAutoFit/>
            </a:bodyPr>
            <a:lstStyle/>
            <a:p>
              <a:r>
                <a:rPr lang="en-US" dirty="0"/>
                <a:t>C</a:t>
              </a:r>
            </a:p>
          </p:txBody>
        </p:sp>
        <p:sp>
          <p:nvSpPr>
            <p:cNvPr id="104" name="TextBox 103"/>
            <p:cNvSpPr txBox="1"/>
            <p:nvPr/>
          </p:nvSpPr>
          <p:spPr>
            <a:xfrm>
              <a:off x="2526100" y="2663292"/>
              <a:ext cx="252987" cy="387388"/>
            </a:xfrm>
            <a:prstGeom prst="rect">
              <a:avLst/>
            </a:prstGeom>
            <a:noFill/>
          </p:spPr>
          <p:txBody>
            <a:bodyPr wrap="none" rtlCol="0">
              <a:spAutoFit/>
            </a:bodyPr>
            <a:lstStyle/>
            <a:p>
              <a:r>
                <a:rPr lang="en-US" dirty="0"/>
                <a:t>f</a:t>
              </a:r>
            </a:p>
          </p:txBody>
        </p:sp>
        <p:sp>
          <p:nvSpPr>
            <p:cNvPr id="105" name="Isosceles Triangle 104"/>
            <p:cNvSpPr/>
            <p:nvPr/>
          </p:nvSpPr>
          <p:spPr>
            <a:xfrm rot="5400000">
              <a:off x="1367428" y="153005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0" name="Straight Connector 109"/>
          <p:cNvCxnSpPr/>
          <p:nvPr/>
        </p:nvCxnSpPr>
        <p:spPr>
          <a:xfrm flipV="1">
            <a:off x="6385160" y="5192574"/>
            <a:ext cx="1373828" cy="4227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546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84" y="-229451"/>
            <a:ext cx="4185138" cy="1143000"/>
          </a:xfrm>
        </p:spPr>
        <p:txBody>
          <a:bodyPr>
            <a:normAutofit fontScale="90000"/>
          </a:bodyPr>
          <a:lstStyle/>
          <a:p>
            <a:r>
              <a:rPr lang="en-US" dirty="0"/>
              <a:t>Question 223.15.8</a:t>
            </a:r>
          </a:p>
        </p:txBody>
      </p:sp>
      <p:sp>
        <p:nvSpPr>
          <p:cNvPr id="5" name="Content Placeholder 4"/>
          <p:cNvSpPr>
            <a:spLocks noGrp="1"/>
          </p:cNvSpPr>
          <p:nvPr>
            <p:ph sz="half" idx="2"/>
          </p:nvPr>
        </p:nvSpPr>
        <p:spPr>
          <a:xfrm>
            <a:off x="448413" y="4302369"/>
            <a:ext cx="4038600" cy="2327886"/>
          </a:xfrm>
        </p:spPr>
        <p:txBody>
          <a:bodyPr/>
          <a:lstStyle/>
          <a:p>
            <a:pPr marL="0" indent="0">
              <a:buNone/>
            </a:pPr>
            <a:r>
              <a:rPr lang="en-US" dirty="0"/>
              <a:t>A ray enters a mirror as shown above. Which of the choices to the right shows how the ray will exit the mirror?</a:t>
            </a:r>
          </a:p>
        </p:txBody>
      </p:sp>
      <p:sp>
        <p:nvSpPr>
          <p:cNvPr id="4" name="Slide Number Placeholder 3"/>
          <p:cNvSpPr>
            <a:spLocks noGrp="1"/>
          </p:cNvSpPr>
          <p:nvPr>
            <p:ph type="sldNum" sz="quarter" idx="12"/>
          </p:nvPr>
        </p:nvSpPr>
        <p:spPr>
          <a:xfrm>
            <a:off x="6553200" y="6016383"/>
            <a:ext cx="2133600" cy="365125"/>
          </a:xfrm>
        </p:spPr>
        <p:txBody>
          <a:bodyPr/>
          <a:lstStyle/>
          <a:p>
            <a:pPr>
              <a:defRPr/>
            </a:pPr>
            <a:fld id="{64137B81-8888-4253-92EC-0AED2A590749}" type="slidenum">
              <a:rPr lang="en-US" smtClean="0"/>
              <a:pPr>
                <a:defRPr/>
              </a:pPr>
              <a:t>14</a:t>
            </a:fld>
            <a:endParaRPr lang="en-US"/>
          </a:p>
        </p:txBody>
      </p:sp>
      <p:grpSp>
        <p:nvGrpSpPr>
          <p:cNvPr id="8" name="Group 7"/>
          <p:cNvGrpSpPr/>
          <p:nvPr/>
        </p:nvGrpSpPr>
        <p:grpSpPr>
          <a:xfrm>
            <a:off x="1" y="691957"/>
            <a:ext cx="3786553" cy="3610412"/>
            <a:chOff x="1" y="691957"/>
            <a:chExt cx="3786553" cy="3610412"/>
          </a:xfrm>
        </p:grpSpPr>
        <p:sp>
          <p:nvSpPr>
            <p:cNvPr id="6" name="Rectangle 5"/>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785621" y="1593518"/>
              <a:ext cx="2813364" cy="1377069"/>
              <a:chOff x="890954" y="2508738"/>
              <a:chExt cx="2766646" cy="1312883"/>
            </a:xfrm>
          </p:grpSpPr>
          <p:cxnSp>
            <p:nvCxnSpPr>
              <p:cNvPr id="50" name="Straight Connector 49"/>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890954" y="2508738"/>
                <a:ext cx="2685947" cy="1312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1596264" y="2663291"/>
              <a:ext cx="351378" cy="369332"/>
            </a:xfrm>
            <a:prstGeom prst="rect">
              <a:avLst/>
            </a:prstGeom>
            <a:noFill/>
          </p:spPr>
          <p:txBody>
            <a:bodyPr wrap="none" rtlCol="0">
              <a:spAutoFit/>
            </a:bodyPr>
            <a:lstStyle/>
            <a:p>
              <a:r>
                <a:rPr lang="en-US" dirty="0"/>
                <a:t>C</a:t>
              </a:r>
            </a:p>
          </p:txBody>
        </p:sp>
        <p:sp>
          <p:nvSpPr>
            <p:cNvPr id="49" name="TextBox 48"/>
            <p:cNvSpPr txBox="1"/>
            <p:nvPr/>
          </p:nvSpPr>
          <p:spPr>
            <a:xfrm>
              <a:off x="2526100" y="2663292"/>
              <a:ext cx="252987" cy="387388"/>
            </a:xfrm>
            <a:prstGeom prst="rect">
              <a:avLst/>
            </a:prstGeom>
            <a:noFill/>
          </p:spPr>
          <p:txBody>
            <a:bodyPr wrap="none" rtlCol="0">
              <a:spAutoFit/>
            </a:bodyPr>
            <a:lstStyle/>
            <a:p>
              <a:r>
                <a:rPr lang="en-US" dirty="0"/>
                <a:t>f</a:t>
              </a:r>
            </a:p>
          </p:txBody>
        </p:sp>
        <p:sp>
          <p:nvSpPr>
            <p:cNvPr id="5089284" name="Isosceles Triangle 5089283"/>
            <p:cNvSpPr/>
            <p:nvPr/>
          </p:nvSpPr>
          <p:spPr>
            <a:xfrm rot="7196341">
              <a:off x="1367428" y="1858672"/>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5995645" y="29478"/>
            <a:ext cx="1995530" cy="2189315"/>
            <a:chOff x="1" y="691957"/>
            <a:chExt cx="3786553" cy="3610412"/>
          </a:xfrm>
        </p:grpSpPr>
        <p:sp>
          <p:nvSpPr>
            <p:cNvPr id="55" name="Rectangle 54"/>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a:off x="785621" y="1593519"/>
              <a:ext cx="2813364" cy="1439105"/>
              <a:chOff x="890954" y="2508738"/>
              <a:chExt cx="2766646" cy="1372027"/>
            </a:xfrm>
          </p:grpSpPr>
          <p:cxnSp>
            <p:nvCxnSpPr>
              <p:cNvPr id="72" name="Straight Connector 71"/>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890954" y="2508738"/>
                <a:ext cx="2720910" cy="137202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9" name="TextBox 68"/>
            <p:cNvSpPr txBox="1"/>
            <p:nvPr/>
          </p:nvSpPr>
          <p:spPr>
            <a:xfrm>
              <a:off x="1596264" y="2663291"/>
              <a:ext cx="351378" cy="369332"/>
            </a:xfrm>
            <a:prstGeom prst="rect">
              <a:avLst/>
            </a:prstGeom>
            <a:noFill/>
          </p:spPr>
          <p:txBody>
            <a:bodyPr wrap="none" rtlCol="0">
              <a:spAutoFit/>
            </a:bodyPr>
            <a:lstStyle/>
            <a:p>
              <a:r>
                <a:rPr lang="en-US" dirty="0"/>
                <a:t>C</a:t>
              </a:r>
            </a:p>
          </p:txBody>
        </p:sp>
        <p:sp>
          <p:nvSpPr>
            <p:cNvPr id="70" name="TextBox 69"/>
            <p:cNvSpPr txBox="1"/>
            <p:nvPr/>
          </p:nvSpPr>
          <p:spPr>
            <a:xfrm>
              <a:off x="2526100" y="2663292"/>
              <a:ext cx="252987" cy="387388"/>
            </a:xfrm>
            <a:prstGeom prst="rect">
              <a:avLst/>
            </a:prstGeom>
            <a:noFill/>
          </p:spPr>
          <p:txBody>
            <a:bodyPr wrap="none" rtlCol="0">
              <a:spAutoFit/>
            </a:bodyPr>
            <a:lstStyle/>
            <a:p>
              <a:r>
                <a:rPr lang="en-US" dirty="0"/>
                <a:t>f</a:t>
              </a:r>
            </a:p>
          </p:txBody>
        </p:sp>
      </p:grpSp>
      <p:cxnSp>
        <p:nvCxnSpPr>
          <p:cNvPr id="31" name="Straight Connector 30"/>
          <p:cNvCxnSpPr/>
          <p:nvPr/>
        </p:nvCxnSpPr>
        <p:spPr>
          <a:xfrm>
            <a:off x="6152518" y="1448059"/>
            <a:ext cx="1690068"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089280" name="TextBox 5089279"/>
          <p:cNvSpPr txBox="1"/>
          <p:nvPr/>
        </p:nvSpPr>
        <p:spPr>
          <a:xfrm>
            <a:off x="5509846" y="914399"/>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071432"/>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158127"/>
            <a:ext cx="351378" cy="369332"/>
          </a:xfrm>
          <a:prstGeom prst="rect">
            <a:avLst/>
          </a:prstGeom>
          <a:noFill/>
        </p:spPr>
        <p:txBody>
          <a:bodyPr wrap="none" rtlCol="0">
            <a:spAutoFit/>
          </a:bodyPr>
          <a:lstStyle/>
          <a:p>
            <a:r>
              <a:rPr lang="en-US" dirty="0"/>
              <a:t>C</a:t>
            </a:r>
          </a:p>
        </p:txBody>
      </p:sp>
      <p:grpSp>
        <p:nvGrpSpPr>
          <p:cNvPr id="87" name="Group 86"/>
          <p:cNvGrpSpPr/>
          <p:nvPr/>
        </p:nvGrpSpPr>
        <p:grpSpPr>
          <a:xfrm>
            <a:off x="5971135" y="2371193"/>
            <a:ext cx="1995530" cy="2189315"/>
            <a:chOff x="1" y="691957"/>
            <a:chExt cx="3786553" cy="3610412"/>
          </a:xfrm>
        </p:grpSpPr>
        <p:sp>
          <p:nvSpPr>
            <p:cNvPr id="88" name="Rectangle 87"/>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785621" y="1593519"/>
              <a:ext cx="2813364" cy="1439105"/>
              <a:chOff x="890954" y="2508738"/>
              <a:chExt cx="2766646" cy="1372027"/>
            </a:xfrm>
          </p:grpSpPr>
          <p:cxnSp>
            <p:nvCxnSpPr>
              <p:cNvPr id="94" name="Straight Connector 93"/>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p:nvPr/>
            </p:nvCxnSpPr>
            <p:spPr>
              <a:xfrm>
                <a:off x="890954" y="2508738"/>
                <a:ext cx="2719568" cy="137202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1596264" y="2663291"/>
              <a:ext cx="351378" cy="369332"/>
            </a:xfrm>
            <a:prstGeom prst="rect">
              <a:avLst/>
            </a:prstGeom>
            <a:noFill/>
          </p:spPr>
          <p:txBody>
            <a:bodyPr wrap="none" rtlCol="0">
              <a:spAutoFit/>
            </a:bodyPr>
            <a:lstStyle/>
            <a:p>
              <a:r>
                <a:rPr lang="en-US" dirty="0"/>
                <a:t>C</a:t>
              </a:r>
            </a:p>
          </p:txBody>
        </p:sp>
        <p:sp>
          <p:nvSpPr>
            <p:cNvPr id="92" name="TextBox 91"/>
            <p:cNvSpPr txBox="1"/>
            <p:nvPr/>
          </p:nvSpPr>
          <p:spPr>
            <a:xfrm>
              <a:off x="2526100" y="2663292"/>
              <a:ext cx="252987" cy="387388"/>
            </a:xfrm>
            <a:prstGeom prst="rect">
              <a:avLst/>
            </a:prstGeom>
            <a:noFill/>
          </p:spPr>
          <p:txBody>
            <a:bodyPr wrap="none" rtlCol="0">
              <a:spAutoFit/>
            </a:bodyPr>
            <a:lstStyle/>
            <a:p>
              <a:r>
                <a:rPr lang="en-US" dirty="0"/>
                <a:t>f</a:t>
              </a:r>
            </a:p>
          </p:txBody>
        </p:sp>
      </p:grpSp>
      <p:cxnSp>
        <p:nvCxnSpPr>
          <p:cNvPr id="98" name="Straight Connector 97"/>
          <p:cNvCxnSpPr/>
          <p:nvPr/>
        </p:nvCxnSpPr>
        <p:spPr>
          <a:xfrm flipH="1">
            <a:off x="6646985" y="3801497"/>
            <a:ext cx="1195602" cy="6532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5971136" y="4622010"/>
            <a:ext cx="1995530" cy="2189315"/>
            <a:chOff x="1" y="691957"/>
            <a:chExt cx="3786553" cy="3610412"/>
          </a:xfrm>
        </p:grpSpPr>
        <p:sp>
          <p:nvSpPr>
            <p:cNvPr id="100" name="Rectangle 99"/>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p:cNvGrpSpPr/>
            <p:nvPr/>
          </p:nvGrpSpPr>
          <p:grpSpPr>
            <a:xfrm>
              <a:off x="785621" y="1593518"/>
              <a:ext cx="2813364" cy="1457160"/>
              <a:chOff x="890954" y="2508738"/>
              <a:chExt cx="2766646" cy="1389241"/>
            </a:xfrm>
          </p:grpSpPr>
          <p:cxnSp>
            <p:nvCxnSpPr>
              <p:cNvPr id="106" name="Straight Connector 105"/>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890954" y="2508738"/>
                <a:ext cx="2719567" cy="13892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1596264" y="2663291"/>
              <a:ext cx="351378" cy="369332"/>
            </a:xfrm>
            <a:prstGeom prst="rect">
              <a:avLst/>
            </a:prstGeom>
            <a:noFill/>
          </p:spPr>
          <p:txBody>
            <a:bodyPr wrap="none" rtlCol="0">
              <a:spAutoFit/>
            </a:bodyPr>
            <a:lstStyle/>
            <a:p>
              <a:r>
                <a:rPr lang="en-US" dirty="0"/>
                <a:t>C</a:t>
              </a:r>
            </a:p>
          </p:txBody>
        </p:sp>
        <p:sp>
          <p:nvSpPr>
            <p:cNvPr id="104" name="TextBox 103"/>
            <p:cNvSpPr txBox="1"/>
            <p:nvPr/>
          </p:nvSpPr>
          <p:spPr>
            <a:xfrm>
              <a:off x="2526100" y="2663292"/>
              <a:ext cx="252987" cy="387388"/>
            </a:xfrm>
            <a:prstGeom prst="rect">
              <a:avLst/>
            </a:prstGeom>
            <a:noFill/>
          </p:spPr>
          <p:txBody>
            <a:bodyPr wrap="none" rtlCol="0">
              <a:spAutoFit/>
            </a:bodyPr>
            <a:lstStyle/>
            <a:p>
              <a:r>
                <a:rPr lang="en-US" dirty="0"/>
                <a:t>f</a:t>
              </a:r>
            </a:p>
          </p:txBody>
        </p:sp>
      </p:grpSp>
      <p:cxnSp>
        <p:nvCxnSpPr>
          <p:cNvPr id="110" name="Straight Connector 109"/>
          <p:cNvCxnSpPr/>
          <p:nvPr/>
        </p:nvCxnSpPr>
        <p:spPr>
          <a:xfrm>
            <a:off x="6439574" y="5610510"/>
            <a:ext cx="1373828" cy="43085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585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84" y="-229451"/>
            <a:ext cx="4185138" cy="1143000"/>
          </a:xfrm>
        </p:spPr>
        <p:txBody>
          <a:bodyPr>
            <a:normAutofit fontScale="90000"/>
          </a:bodyPr>
          <a:lstStyle/>
          <a:p>
            <a:r>
              <a:rPr lang="en-US" dirty="0"/>
              <a:t>Question 223.15.8</a:t>
            </a:r>
          </a:p>
        </p:txBody>
      </p:sp>
      <p:sp>
        <p:nvSpPr>
          <p:cNvPr id="5" name="Content Placeholder 4"/>
          <p:cNvSpPr>
            <a:spLocks noGrp="1"/>
          </p:cNvSpPr>
          <p:nvPr>
            <p:ph sz="half" idx="2"/>
          </p:nvPr>
        </p:nvSpPr>
        <p:spPr>
          <a:xfrm>
            <a:off x="448413" y="4302369"/>
            <a:ext cx="4038600" cy="2327886"/>
          </a:xfrm>
        </p:spPr>
        <p:txBody>
          <a:bodyPr/>
          <a:lstStyle/>
          <a:p>
            <a:pPr marL="0" indent="0">
              <a:buNone/>
            </a:pPr>
            <a:r>
              <a:rPr lang="en-US" dirty="0"/>
              <a:t>A ray enters a mirror as shown above. Which of the choices to the right shows how </a:t>
            </a:r>
            <a:r>
              <a:rPr lang="en-US"/>
              <a:t>the ray </a:t>
            </a:r>
            <a:r>
              <a:rPr lang="en-US" dirty="0"/>
              <a:t>will exit the mirror?</a:t>
            </a:r>
          </a:p>
        </p:txBody>
      </p:sp>
      <p:sp>
        <p:nvSpPr>
          <p:cNvPr id="4" name="Slide Number Placeholder 3"/>
          <p:cNvSpPr>
            <a:spLocks noGrp="1"/>
          </p:cNvSpPr>
          <p:nvPr>
            <p:ph type="sldNum" sz="quarter" idx="12"/>
          </p:nvPr>
        </p:nvSpPr>
        <p:spPr>
          <a:xfrm>
            <a:off x="6553200" y="6016383"/>
            <a:ext cx="2133600" cy="365125"/>
          </a:xfrm>
        </p:spPr>
        <p:txBody>
          <a:bodyPr/>
          <a:lstStyle/>
          <a:p>
            <a:pPr>
              <a:defRPr/>
            </a:pPr>
            <a:fld id="{64137B81-8888-4253-92EC-0AED2A590749}" type="slidenum">
              <a:rPr lang="en-US" smtClean="0"/>
              <a:pPr>
                <a:defRPr/>
              </a:pPr>
              <a:t>15</a:t>
            </a:fld>
            <a:endParaRPr lang="en-US"/>
          </a:p>
        </p:txBody>
      </p:sp>
      <p:grpSp>
        <p:nvGrpSpPr>
          <p:cNvPr id="8" name="Group 7"/>
          <p:cNvGrpSpPr/>
          <p:nvPr/>
        </p:nvGrpSpPr>
        <p:grpSpPr>
          <a:xfrm>
            <a:off x="1" y="691957"/>
            <a:ext cx="3786553" cy="3610412"/>
            <a:chOff x="1" y="691957"/>
            <a:chExt cx="3786553" cy="3610412"/>
          </a:xfrm>
        </p:grpSpPr>
        <p:sp>
          <p:nvSpPr>
            <p:cNvPr id="6" name="Rectangle 5"/>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785621" y="1593518"/>
              <a:ext cx="2813364" cy="2207979"/>
              <a:chOff x="890954" y="2508738"/>
              <a:chExt cx="2766646" cy="2105064"/>
            </a:xfrm>
          </p:grpSpPr>
          <p:cxnSp>
            <p:nvCxnSpPr>
              <p:cNvPr id="50" name="Straight Connector 49"/>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890954" y="2508738"/>
                <a:ext cx="2132583" cy="21050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1596264" y="2663291"/>
              <a:ext cx="351378" cy="369332"/>
            </a:xfrm>
            <a:prstGeom prst="rect">
              <a:avLst/>
            </a:prstGeom>
            <a:noFill/>
          </p:spPr>
          <p:txBody>
            <a:bodyPr wrap="none" rtlCol="0">
              <a:spAutoFit/>
            </a:bodyPr>
            <a:lstStyle/>
            <a:p>
              <a:r>
                <a:rPr lang="en-US" dirty="0"/>
                <a:t>C</a:t>
              </a:r>
            </a:p>
          </p:txBody>
        </p:sp>
        <p:sp>
          <p:nvSpPr>
            <p:cNvPr id="49" name="TextBox 48"/>
            <p:cNvSpPr txBox="1"/>
            <p:nvPr/>
          </p:nvSpPr>
          <p:spPr>
            <a:xfrm>
              <a:off x="2526100" y="2663292"/>
              <a:ext cx="252987" cy="387388"/>
            </a:xfrm>
            <a:prstGeom prst="rect">
              <a:avLst/>
            </a:prstGeom>
            <a:noFill/>
          </p:spPr>
          <p:txBody>
            <a:bodyPr wrap="none" rtlCol="0">
              <a:spAutoFit/>
            </a:bodyPr>
            <a:lstStyle/>
            <a:p>
              <a:r>
                <a:rPr lang="en-US" dirty="0"/>
                <a:t>f</a:t>
              </a:r>
            </a:p>
          </p:txBody>
        </p:sp>
        <p:sp>
          <p:nvSpPr>
            <p:cNvPr id="5089284" name="Isosceles Triangle 5089283"/>
            <p:cNvSpPr/>
            <p:nvPr/>
          </p:nvSpPr>
          <p:spPr>
            <a:xfrm rot="7807187">
              <a:off x="1226752" y="2051003"/>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5995645" y="29478"/>
            <a:ext cx="1995530" cy="2189315"/>
            <a:chOff x="1" y="691957"/>
            <a:chExt cx="3786553" cy="3610412"/>
          </a:xfrm>
        </p:grpSpPr>
        <p:sp>
          <p:nvSpPr>
            <p:cNvPr id="55" name="Rectangle 54"/>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a:off x="785621" y="1593519"/>
              <a:ext cx="2813364" cy="2310601"/>
              <a:chOff x="890954" y="2508738"/>
              <a:chExt cx="2766646" cy="2202902"/>
            </a:xfrm>
          </p:grpSpPr>
          <p:cxnSp>
            <p:nvCxnSpPr>
              <p:cNvPr id="72" name="Straight Connector 71"/>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890954" y="2508738"/>
                <a:ext cx="2086848" cy="22029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9" name="TextBox 68"/>
            <p:cNvSpPr txBox="1"/>
            <p:nvPr/>
          </p:nvSpPr>
          <p:spPr>
            <a:xfrm>
              <a:off x="1596264" y="2663291"/>
              <a:ext cx="351378" cy="369332"/>
            </a:xfrm>
            <a:prstGeom prst="rect">
              <a:avLst/>
            </a:prstGeom>
            <a:noFill/>
          </p:spPr>
          <p:txBody>
            <a:bodyPr wrap="none" rtlCol="0">
              <a:spAutoFit/>
            </a:bodyPr>
            <a:lstStyle/>
            <a:p>
              <a:r>
                <a:rPr lang="en-US" dirty="0"/>
                <a:t>C</a:t>
              </a:r>
            </a:p>
          </p:txBody>
        </p:sp>
        <p:sp>
          <p:nvSpPr>
            <p:cNvPr id="70" name="TextBox 69"/>
            <p:cNvSpPr txBox="1"/>
            <p:nvPr/>
          </p:nvSpPr>
          <p:spPr>
            <a:xfrm>
              <a:off x="2526100" y="2663292"/>
              <a:ext cx="252987" cy="387388"/>
            </a:xfrm>
            <a:prstGeom prst="rect">
              <a:avLst/>
            </a:prstGeom>
            <a:noFill/>
          </p:spPr>
          <p:txBody>
            <a:bodyPr wrap="none" rtlCol="0">
              <a:spAutoFit/>
            </a:bodyPr>
            <a:lstStyle/>
            <a:p>
              <a:r>
                <a:rPr lang="en-US" dirty="0"/>
                <a:t>f</a:t>
              </a:r>
            </a:p>
          </p:txBody>
        </p:sp>
      </p:grpSp>
      <p:sp>
        <p:nvSpPr>
          <p:cNvPr id="5089280" name="TextBox 5089279"/>
          <p:cNvSpPr txBox="1"/>
          <p:nvPr/>
        </p:nvSpPr>
        <p:spPr>
          <a:xfrm>
            <a:off x="5509846" y="914399"/>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071432"/>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158127"/>
            <a:ext cx="351378" cy="369332"/>
          </a:xfrm>
          <a:prstGeom prst="rect">
            <a:avLst/>
          </a:prstGeom>
          <a:noFill/>
        </p:spPr>
        <p:txBody>
          <a:bodyPr wrap="none" rtlCol="0">
            <a:spAutoFit/>
          </a:bodyPr>
          <a:lstStyle/>
          <a:p>
            <a:r>
              <a:rPr lang="en-US" dirty="0"/>
              <a:t>C</a:t>
            </a:r>
          </a:p>
        </p:txBody>
      </p:sp>
      <p:grpSp>
        <p:nvGrpSpPr>
          <p:cNvPr id="87" name="Group 86"/>
          <p:cNvGrpSpPr/>
          <p:nvPr/>
        </p:nvGrpSpPr>
        <p:grpSpPr>
          <a:xfrm>
            <a:off x="5971135" y="2371193"/>
            <a:ext cx="1995530" cy="2189315"/>
            <a:chOff x="1" y="691957"/>
            <a:chExt cx="3786553" cy="3610412"/>
          </a:xfrm>
        </p:grpSpPr>
        <p:sp>
          <p:nvSpPr>
            <p:cNvPr id="88" name="Rectangle 87"/>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785621" y="1593519"/>
              <a:ext cx="2813364" cy="2180117"/>
              <a:chOff x="890954" y="2508738"/>
              <a:chExt cx="2766646" cy="2078500"/>
            </a:xfrm>
          </p:grpSpPr>
          <p:cxnSp>
            <p:nvCxnSpPr>
              <p:cNvPr id="94" name="Straight Connector 93"/>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a:endCxn id="89" idx="5"/>
              </p:cNvCxnSpPr>
              <p:nvPr/>
            </p:nvCxnSpPr>
            <p:spPr>
              <a:xfrm>
                <a:off x="890954" y="2508738"/>
                <a:ext cx="2248340" cy="20785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1596264" y="2663291"/>
              <a:ext cx="351378" cy="369332"/>
            </a:xfrm>
            <a:prstGeom prst="rect">
              <a:avLst/>
            </a:prstGeom>
            <a:noFill/>
          </p:spPr>
          <p:txBody>
            <a:bodyPr wrap="none" rtlCol="0">
              <a:spAutoFit/>
            </a:bodyPr>
            <a:lstStyle/>
            <a:p>
              <a:r>
                <a:rPr lang="en-US" dirty="0"/>
                <a:t>C</a:t>
              </a:r>
            </a:p>
          </p:txBody>
        </p:sp>
        <p:sp>
          <p:nvSpPr>
            <p:cNvPr id="92" name="TextBox 91"/>
            <p:cNvSpPr txBox="1"/>
            <p:nvPr/>
          </p:nvSpPr>
          <p:spPr>
            <a:xfrm>
              <a:off x="2526100" y="2663292"/>
              <a:ext cx="252987" cy="387388"/>
            </a:xfrm>
            <a:prstGeom prst="rect">
              <a:avLst/>
            </a:prstGeom>
            <a:noFill/>
          </p:spPr>
          <p:txBody>
            <a:bodyPr wrap="none" rtlCol="0">
              <a:spAutoFit/>
            </a:bodyPr>
            <a:lstStyle/>
            <a:p>
              <a:r>
                <a:rPr lang="en-US" dirty="0"/>
                <a:t>f</a:t>
              </a:r>
            </a:p>
          </p:txBody>
        </p:sp>
      </p:grpSp>
      <p:grpSp>
        <p:nvGrpSpPr>
          <p:cNvPr id="99" name="Group 98"/>
          <p:cNvGrpSpPr/>
          <p:nvPr/>
        </p:nvGrpSpPr>
        <p:grpSpPr>
          <a:xfrm>
            <a:off x="5971136" y="4622010"/>
            <a:ext cx="1995530" cy="2189315"/>
            <a:chOff x="1" y="691957"/>
            <a:chExt cx="3786553" cy="3610412"/>
          </a:xfrm>
        </p:grpSpPr>
        <p:sp>
          <p:nvSpPr>
            <p:cNvPr id="100" name="Rectangle 99"/>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p:cNvGrpSpPr/>
            <p:nvPr/>
          </p:nvGrpSpPr>
          <p:grpSpPr>
            <a:xfrm>
              <a:off x="785621" y="1593517"/>
              <a:ext cx="2813364" cy="2180118"/>
              <a:chOff x="890954" y="2508738"/>
              <a:chExt cx="2766646" cy="2078502"/>
            </a:xfrm>
          </p:grpSpPr>
          <p:cxnSp>
            <p:nvCxnSpPr>
              <p:cNvPr id="106" name="Straight Connector 105"/>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a:endCxn id="101" idx="5"/>
              </p:cNvCxnSpPr>
              <p:nvPr/>
            </p:nvCxnSpPr>
            <p:spPr>
              <a:xfrm>
                <a:off x="890954" y="2508738"/>
                <a:ext cx="2248340" cy="20785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1596264" y="2663291"/>
              <a:ext cx="351378" cy="369332"/>
            </a:xfrm>
            <a:prstGeom prst="rect">
              <a:avLst/>
            </a:prstGeom>
            <a:noFill/>
          </p:spPr>
          <p:txBody>
            <a:bodyPr wrap="none" rtlCol="0">
              <a:spAutoFit/>
            </a:bodyPr>
            <a:lstStyle/>
            <a:p>
              <a:r>
                <a:rPr lang="en-US" dirty="0"/>
                <a:t>C</a:t>
              </a:r>
            </a:p>
          </p:txBody>
        </p:sp>
        <p:sp>
          <p:nvSpPr>
            <p:cNvPr id="104" name="TextBox 103"/>
            <p:cNvSpPr txBox="1"/>
            <p:nvPr/>
          </p:nvSpPr>
          <p:spPr>
            <a:xfrm>
              <a:off x="2526100" y="2663292"/>
              <a:ext cx="252987" cy="387388"/>
            </a:xfrm>
            <a:prstGeom prst="rect">
              <a:avLst/>
            </a:prstGeom>
            <a:noFill/>
          </p:spPr>
          <p:txBody>
            <a:bodyPr wrap="none" rtlCol="0">
              <a:spAutoFit/>
            </a:bodyPr>
            <a:lstStyle/>
            <a:p>
              <a:r>
                <a:rPr lang="en-US" dirty="0"/>
                <a:t>f</a:t>
              </a:r>
            </a:p>
          </p:txBody>
        </p:sp>
      </p:grpSp>
      <p:cxnSp>
        <p:nvCxnSpPr>
          <p:cNvPr id="76" name="Straight Connector 75"/>
          <p:cNvCxnSpPr/>
          <p:nvPr/>
        </p:nvCxnSpPr>
        <p:spPr>
          <a:xfrm>
            <a:off x="7126487" y="2546463"/>
            <a:ext cx="463567" cy="16934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385160" y="1977298"/>
            <a:ext cx="11545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49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p:txBody>
          <a:bodyPr/>
          <a:lstStyle/>
          <a:p>
            <a:pPr eaLnBrk="1" hangingPunct="1"/>
            <a:r>
              <a:rPr lang="en-US" dirty="0"/>
              <a:t>Question 223.17.1</a:t>
            </a:r>
          </a:p>
        </p:txBody>
      </p:sp>
      <p:sp>
        <p:nvSpPr>
          <p:cNvPr id="180228" name="Rectangle 3"/>
          <p:cNvSpPr>
            <a:spLocks noGrp="1" noChangeArrowheads="1"/>
          </p:cNvSpPr>
          <p:nvPr>
            <p:ph idx="1"/>
          </p:nvPr>
        </p:nvSpPr>
        <p:spPr/>
        <p:txBody>
          <a:bodyPr>
            <a:normAutofit/>
          </a:bodyPr>
          <a:lstStyle/>
          <a:p>
            <a:pPr marL="609600" indent="-609600" eaLnBrk="1" hangingPunct="1">
              <a:buFontTx/>
              <a:buNone/>
            </a:pPr>
            <a:r>
              <a:rPr lang="en-US" dirty="0"/>
              <a:t>I have two lenses placed next to each other to form an optical system. The focal length of the combined system is…..</a:t>
            </a:r>
          </a:p>
          <a:p>
            <a:pPr marL="609600" indent="-609600" eaLnBrk="1" hangingPunct="1">
              <a:buFontTx/>
              <a:buAutoNum type="alphaLcParenR"/>
            </a:pPr>
            <a:r>
              <a:rPr lang="en-US" dirty="0"/>
              <a:t> </a:t>
            </a:r>
          </a:p>
          <a:p>
            <a:pPr marL="609600" indent="-609600" eaLnBrk="1" hangingPunct="1">
              <a:buFontTx/>
              <a:buAutoNum type="alphaLcParenR"/>
            </a:pPr>
            <a:r>
              <a:rPr lang="en-US" dirty="0"/>
              <a:t>25cm</a:t>
            </a:r>
          </a:p>
          <a:p>
            <a:pPr marL="609600" indent="-609600" eaLnBrk="1" hangingPunct="1">
              <a:buFontTx/>
              <a:buAutoNum type="alphaLcParenR"/>
            </a:pPr>
            <a:r>
              <a:rPr lang="en-US" dirty="0"/>
              <a:t>f</a:t>
            </a:r>
            <a:r>
              <a:rPr lang="en-US" baseline="-25000" dirty="0"/>
              <a:t>1</a:t>
            </a:r>
            <a:r>
              <a:rPr lang="en-US" dirty="0"/>
              <a:t> +f</a:t>
            </a:r>
            <a:r>
              <a:rPr lang="en-US" baseline="-25000" dirty="0"/>
              <a:t>2</a:t>
            </a:r>
            <a:r>
              <a:rPr lang="en-US" dirty="0"/>
              <a:t> </a:t>
            </a:r>
            <a:endParaRPr lang="en-US" baseline="-25000" dirty="0"/>
          </a:p>
          <a:p>
            <a:pPr marL="609600" indent="-609600">
              <a:buFontTx/>
              <a:buAutoNum type="alphaLcParenR"/>
            </a:pPr>
            <a:r>
              <a:rPr lang="en-US" dirty="0"/>
              <a:t>f</a:t>
            </a:r>
            <a:r>
              <a:rPr lang="en-US" baseline="-25000" dirty="0"/>
              <a:t>1</a:t>
            </a:r>
            <a:r>
              <a:rPr lang="en-US" dirty="0"/>
              <a:t> x f</a:t>
            </a:r>
            <a:r>
              <a:rPr lang="en-US" baseline="-25000" dirty="0"/>
              <a:t>2</a:t>
            </a:r>
          </a:p>
          <a:p>
            <a:pPr marL="609600" indent="-609600">
              <a:buFontTx/>
              <a:buAutoNum type="alphaLcParenR"/>
            </a:pPr>
            <a:r>
              <a:rPr lang="en-US" dirty="0"/>
              <a:t>No simple relationship</a:t>
            </a:r>
          </a:p>
        </p:txBody>
      </p:sp>
      <p:sp>
        <p:nvSpPr>
          <p:cNvPr id="180226" name="Slide Number Placeholder 5"/>
          <p:cNvSpPr>
            <a:spLocks noGrp="1"/>
          </p:cNvSpPr>
          <p:nvPr>
            <p:ph type="sldNum" sz="quarter" idx="12"/>
          </p:nvPr>
        </p:nvSpPr>
        <p:spPr>
          <a:noFill/>
        </p:spPr>
        <p:txBody>
          <a:bodyPr/>
          <a:lstStyle/>
          <a:p>
            <a:fld id="{0301146B-F335-4073-85A8-072265A7A279}" type="slidenum">
              <a:rPr lang="en-US" smtClean="0"/>
              <a:pPr/>
              <a:t>16</a:t>
            </a:fld>
            <a:endParaRPr lang="en-US"/>
          </a:p>
        </p:txBody>
      </p:sp>
      <p:sp>
        <p:nvSpPr>
          <p:cNvPr id="3364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364865" name="Object 1"/>
          <p:cNvGraphicFramePr>
            <a:graphicFrameLocks noChangeAspect="1"/>
          </p:cNvGraphicFramePr>
          <p:nvPr/>
        </p:nvGraphicFramePr>
        <p:xfrm>
          <a:off x="1094282" y="3192904"/>
          <a:ext cx="1050644" cy="569626"/>
        </p:xfrm>
        <a:graphic>
          <a:graphicData uri="http://schemas.openxmlformats.org/presentationml/2006/ole">
            <mc:AlternateContent xmlns:mc="http://schemas.openxmlformats.org/markup-compatibility/2006">
              <mc:Choice xmlns:v="urn:schemas-microsoft-com:vml" Requires="v">
                <p:oleObj name="Equation" r:id="rId2" imgW="787400" imgH="431800" progId="Equation.3">
                  <p:embed/>
                </p:oleObj>
              </mc:Choice>
              <mc:Fallback>
                <p:oleObj name="Equation" r:id="rId2" imgW="787400" imgH="431800" progId="Equation.3">
                  <p:embed/>
                  <p:pic>
                    <p:nvPicPr>
                      <p:cNvPr id="3364865"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282" y="3192904"/>
                        <a:ext cx="1050644" cy="5696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p:txBody>
          <a:bodyPr/>
          <a:lstStyle/>
          <a:p>
            <a:pPr eaLnBrk="1" hangingPunct="1"/>
            <a:r>
              <a:rPr lang="en-US" dirty="0"/>
              <a:t>Question 223.17.2</a:t>
            </a:r>
          </a:p>
        </p:txBody>
      </p:sp>
      <p:sp>
        <p:nvSpPr>
          <p:cNvPr id="180228" name="Rectangle 3"/>
          <p:cNvSpPr>
            <a:spLocks noGrp="1" noChangeArrowheads="1"/>
          </p:cNvSpPr>
          <p:nvPr>
            <p:ph idx="1"/>
          </p:nvPr>
        </p:nvSpPr>
        <p:spPr/>
        <p:txBody>
          <a:bodyPr>
            <a:normAutofit/>
          </a:bodyPr>
          <a:lstStyle/>
          <a:p>
            <a:pPr marL="609600" indent="-609600" eaLnBrk="1" hangingPunct="1">
              <a:buFontTx/>
              <a:buNone/>
            </a:pPr>
            <a:r>
              <a:rPr lang="en-US" dirty="0"/>
              <a:t>I have two lenses placed right next to each other. The magnification of the combined system is…..</a:t>
            </a:r>
          </a:p>
          <a:p>
            <a:pPr marL="609600" indent="-609600" eaLnBrk="1" hangingPunct="1">
              <a:buFontTx/>
              <a:buAutoNum type="alphaLcParenR"/>
            </a:pPr>
            <a:r>
              <a:rPr lang="en-US" dirty="0"/>
              <a:t> </a:t>
            </a:r>
          </a:p>
          <a:p>
            <a:pPr marL="609600" indent="-609600" eaLnBrk="1" hangingPunct="1">
              <a:buFontTx/>
              <a:buAutoNum type="alphaLcParenR"/>
            </a:pPr>
            <a:r>
              <a:rPr lang="en-US" dirty="0"/>
              <a:t>25cm</a:t>
            </a:r>
          </a:p>
          <a:p>
            <a:pPr marL="609600" indent="-609600" eaLnBrk="1" hangingPunct="1">
              <a:buFontTx/>
              <a:buAutoNum type="alphaLcParenR"/>
            </a:pPr>
            <a:r>
              <a:rPr lang="en-US" dirty="0"/>
              <a:t>m</a:t>
            </a:r>
            <a:r>
              <a:rPr lang="en-US" baseline="-25000" dirty="0"/>
              <a:t>1</a:t>
            </a:r>
            <a:r>
              <a:rPr lang="en-US" dirty="0"/>
              <a:t> + m</a:t>
            </a:r>
            <a:r>
              <a:rPr lang="en-US" baseline="-25000" dirty="0"/>
              <a:t>2</a:t>
            </a:r>
            <a:r>
              <a:rPr lang="en-US" dirty="0"/>
              <a:t> </a:t>
            </a:r>
            <a:endParaRPr lang="en-US" baseline="-25000" dirty="0"/>
          </a:p>
          <a:p>
            <a:pPr marL="609600" indent="-609600">
              <a:buFontTx/>
              <a:buAutoNum type="alphaLcParenR"/>
            </a:pPr>
            <a:r>
              <a:rPr lang="en-US" dirty="0"/>
              <a:t>m</a:t>
            </a:r>
            <a:r>
              <a:rPr lang="en-US" baseline="-25000" dirty="0"/>
              <a:t>1</a:t>
            </a:r>
            <a:r>
              <a:rPr lang="en-US" dirty="0"/>
              <a:t> x m</a:t>
            </a:r>
            <a:r>
              <a:rPr lang="en-US" baseline="-25000" dirty="0"/>
              <a:t>2</a:t>
            </a:r>
          </a:p>
          <a:p>
            <a:pPr marL="609600" indent="-609600">
              <a:buFontTx/>
              <a:buAutoNum type="alphaLcParenR"/>
            </a:pPr>
            <a:r>
              <a:rPr lang="en-US" dirty="0"/>
              <a:t>No simple relationship</a:t>
            </a:r>
          </a:p>
        </p:txBody>
      </p:sp>
      <p:sp>
        <p:nvSpPr>
          <p:cNvPr id="180226" name="Slide Number Placeholder 5"/>
          <p:cNvSpPr>
            <a:spLocks noGrp="1"/>
          </p:cNvSpPr>
          <p:nvPr>
            <p:ph type="sldNum" sz="quarter" idx="12"/>
          </p:nvPr>
        </p:nvSpPr>
        <p:spPr>
          <a:noFill/>
        </p:spPr>
        <p:txBody>
          <a:bodyPr/>
          <a:lstStyle/>
          <a:p>
            <a:fld id="{0301146B-F335-4073-85A8-072265A7A279}" type="slidenum">
              <a:rPr lang="en-US" smtClean="0"/>
              <a:pPr/>
              <a:t>17</a:t>
            </a:fld>
            <a:endParaRPr lang="en-US"/>
          </a:p>
        </p:txBody>
      </p:sp>
      <p:sp>
        <p:nvSpPr>
          <p:cNvPr id="3364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364865" name="Object 1"/>
          <p:cNvGraphicFramePr>
            <a:graphicFrameLocks noChangeAspect="1"/>
          </p:cNvGraphicFramePr>
          <p:nvPr/>
        </p:nvGraphicFramePr>
        <p:xfrm>
          <a:off x="1052513" y="3192463"/>
          <a:ext cx="1135062" cy="569912"/>
        </p:xfrm>
        <a:graphic>
          <a:graphicData uri="http://schemas.openxmlformats.org/presentationml/2006/ole">
            <mc:AlternateContent xmlns:mc="http://schemas.openxmlformats.org/markup-compatibility/2006">
              <mc:Choice xmlns:v="urn:schemas-microsoft-com:vml" Requires="v">
                <p:oleObj name="Equation" r:id="rId2" imgW="850680" imgH="431640" progId="Equation.3">
                  <p:embed/>
                </p:oleObj>
              </mc:Choice>
              <mc:Fallback>
                <p:oleObj name="Equation" r:id="rId2" imgW="850680" imgH="431640" progId="Equation.3">
                  <p:embed/>
                  <p:pic>
                    <p:nvPicPr>
                      <p:cNvPr id="3364865"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513" y="3192463"/>
                        <a:ext cx="1135062"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2.bp.blogspot.com/-FD-fCN20D0g/UY20rE7AtCI/AAAAAAAAE0I/gDs_VMWxIeE/s1600/zeiss-touit-32mm-planar-cutawa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1551"/>
            <a:ext cx="7315200" cy="61030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62200" y="6324600"/>
            <a:ext cx="3518399" cy="369332"/>
          </a:xfrm>
          <a:prstGeom prst="rect">
            <a:avLst/>
          </a:prstGeom>
        </p:spPr>
        <p:txBody>
          <a:bodyPr wrap="none">
            <a:spAutoFit/>
          </a:bodyPr>
          <a:lstStyle/>
          <a:p>
            <a:r>
              <a:rPr lang="en-US" dirty="0"/>
              <a:t>http://sonyalphanex.blogspot.com/</a:t>
            </a:r>
          </a:p>
        </p:txBody>
      </p:sp>
    </p:spTree>
    <p:extLst>
      <p:ext uri="{BB962C8B-B14F-4D97-AF65-F5344CB8AC3E}">
        <p14:creationId xmlns:p14="http://schemas.microsoft.com/office/powerpoint/2010/main" val="2524094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www.imaging-resource.com/PRODS/NEX5/znew5phantom_5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7317"/>
            <a:ext cx="8153400" cy="714238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82938" y="6211669"/>
            <a:ext cx="4572000" cy="646331"/>
          </a:xfrm>
          <a:prstGeom prst="rect">
            <a:avLst/>
          </a:prstGeom>
        </p:spPr>
        <p:txBody>
          <a:bodyPr>
            <a:spAutoFit/>
          </a:bodyPr>
          <a:lstStyle/>
          <a:p>
            <a:r>
              <a:rPr lang="en-US" dirty="0"/>
              <a:t>http://www.imaging-resource.com/PRODS/NEX5/NEX5A.HTM</a:t>
            </a:r>
          </a:p>
        </p:txBody>
      </p:sp>
    </p:spTree>
    <p:extLst>
      <p:ext uri="{BB962C8B-B14F-4D97-AF65-F5344CB8AC3E}">
        <p14:creationId xmlns:p14="http://schemas.microsoft.com/office/powerpoint/2010/main" val="782758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2</a:t>
            </a:fld>
            <a:endParaRPr lang="en-US"/>
          </a:p>
        </p:txBody>
      </p:sp>
      <p:sp>
        <p:nvSpPr>
          <p:cNvPr id="181251"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223.16.2</a:t>
            </a:r>
          </a:p>
        </p:txBody>
      </p:sp>
      <p:sp>
        <p:nvSpPr>
          <p:cNvPr id="181252" name="Text Box 3"/>
          <p:cNvSpPr txBox="1">
            <a:spLocks noChangeArrowheads="1"/>
          </p:cNvSpPr>
          <p:nvPr/>
        </p:nvSpPr>
        <p:spPr bwMode="auto">
          <a:xfrm>
            <a:off x="762000" y="1295400"/>
            <a:ext cx="7620000" cy="4801314"/>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If the image is on the same side of the air-glass interface as the object, we call this a virtual image. What would be the sign of the image distance, s’?</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Positive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Negative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Neutral</a:t>
            </a:r>
          </a:p>
        </p:txBody>
      </p:sp>
      <p:graphicFrame>
        <p:nvGraphicFramePr>
          <p:cNvPr id="2" name="Object 1">
            <a:extLst>
              <a:ext uri="{FF2B5EF4-FFF2-40B4-BE49-F238E27FC236}">
                <a16:creationId xmlns:a16="http://schemas.microsoft.com/office/drawing/2014/main" id="{C20B6E2A-7F12-A88A-16A8-D4B84B6BA3D7}"/>
              </a:ext>
            </a:extLst>
          </p:cNvPr>
          <p:cNvGraphicFramePr>
            <a:graphicFrameLocks noChangeAspect="1"/>
          </p:cNvGraphicFramePr>
          <p:nvPr/>
        </p:nvGraphicFramePr>
        <p:xfrm>
          <a:off x="4191000" y="4191000"/>
          <a:ext cx="4310494" cy="1708664"/>
        </p:xfrm>
        <a:graphic>
          <a:graphicData uri="http://schemas.openxmlformats.org/presentationml/2006/ole">
            <mc:AlternateContent xmlns:mc="http://schemas.openxmlformats.org/markup-compatibility/2006">
              <mc:Choice xmlns:v="urn:schemas-microsoft-com:vml" Requires="v">
                <p:oleObj name="Equation" r:id="rId2" imgW="4229100" imgH="1676400" progId="Equation.3">
                  <p:embed/>
                </p:oleObj>
              </mc:Choice>
              <mc:Fallback>
                <p:oleObj name="Equation" r:id="rId2" imgW="4229100" imgH="1676400" progId="Equation.3">
                  <p:embed/>
                  <p:pic>
                    <p:nvPicPr>
                      <p:cNvPr id="2" name="Object 1">
                        <a:extLst>
                          <a:ext uri="{FF2B5EF4-FFF2-40B4-BE49-F238E27FC236}">
                            <a16:creationId xmlns:a16="http://schemas.microsoft.com/office/drawing/2014/main" id="{C20B6E2A-7F12-A88A-16A8-D4B84B6BA3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4191000"/>
                        <a:ext cx="4310494" cy="1708664"/>
                      </a:xfrm>
                      <a:prstGeom prst="rect">
                        <a:avLst/>
                      </a:prstGeom>
                      <a:noFill/>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 Box 13"/>
          <p:cNvSpPr txBox="1">
            <a:spLocks noChangeArrowheads="1"/>
          </p:cNvSpPr>
          <p:nvPr/>
        </p:nvSpPr>
        <p:spPr bwMode="auto">
          <a:xfrm>
            <a:off x="6350380" y="3140075"/>
            <a:ext cx="293671" cy="276999"/>
          </a:xfrm>
          <a:prstGeom prst="rect">
            <a:avLst/>
          </a:prstGeom>
          <a:noFill/>
          <a:ln w="9525" algn="ctr">
            <a:noFill/>
            <a:miter lim="800000"/>
            <a:headEnd/>
            <a:tailEnd/>
          </a:ln>
        </p:spPr>
        <p:txBody>
          <a:bodyPr wrap="none">
            <a:spAutoFit/>
          </a:bodyPr>
          <a:lstStyle/>
          <a:p>
            <a:r>
              <a:rPr lang="en-US" sz="1200" dirty="0"/>
              <a:t>f</a:t>
            </a:r>
            <a:r>
              <a:rPr lang="en-US" sz="1200" baseline="-25000" dirty="0"/>
              <a:t>2</a:t>
            </a:r>
          </a:p>
        </p:txBody>
      </p:sp>
      <p:sp>
        <p:nvSpPr>
          <p:cNvPr id="50" name="Text Box 13"/>
          <p:cNvSpPr txBox="1">
            <a:spLocks noChangeArrowheads="1"/>
          </p:cNvSpPr>
          <p:nvPr/>
        </p:nvSpPr>
        <p:spPr bwMode="auto">
          <a:xfrm>
            <a:off x="5045459" y="2840030"/>
            <a:ext cx="293671" cy="276999"/>
          </a:xfrm>
          <a:prstGeom prst="rect">
            <a:avLst/>
          </a:prstGeom>
          <a:noFill/>
          <a:ln w="9525" algn="ctr">
            <a:noFill/>
            <a:miter lim="800000"/>
            <a:headEnd/>
            <a:tailEnd/>
          </a:ln>
        </p:spPr>
        <p:txBody>
          <a:bodyPr wrap="none">
            <a:spAutoFit/>
          </a:bodyPr>
          <a:lstStyle/>
          <a:p>
            <a:r>
              <a:rPr lang="en-US" sz="1200" dirty="0"/>
              <a:t>f</a:t>
            </a:r>
            <a:r>
              <a:rPr lang="en-US" sz="1200" baseline="-25000" dirty="0"/>
              <a:t>2</a:t>
            </a:r>
          </a:p>
        </p:txBody>
      </p:sp>
      <p:sp>
        <p:nvSpPr>
          <p:cNvPr id="48" name="Text Box 13"/>
          <p:cNvSpPr txBox="1">
            <a:spLocks noChangeArrowheads="1"/>
          </p:cNvSpPr>
          <p:nvPr/>
        </p:nvSpPr>
        <p:spPr bwMode="auto">
          <a:xfrm>
            <a:off x="2654680" y="3140075"/>
            <a:ext cx="293670" cy="276999"/>
          </a:xfrm>
          <a:prstGeom prst="rect">
            <a:avLst/>
          </a:prstGeom>
          <a:noFill/>
          <a:ln w="9525" algn="ctr">
            <a:noFill/>
            <a:miter lim="800000"/>
            <a:headEnd/>
            <a:tailEnd/>
          </a:ln>
        </p:spPr>
        <p:txBody>
          <a:bodyPr wrap="none">
            <a:spAutoFit/>
          </a:bodyPr>
          <a:lstStyle/>
          <a:p>
            <a:r>
              <a:rPr lang="en-US" sz="1200" dirty="0"/>
              <a:t>f</a:t>
            </a:r>
            <a:r>
              <a:rPr lang="en-US" sz="1200" baseline="-25000" dirty="0"/>
              <a:t>1</a:t>
            </a:r>
          </a:p>
        </p:txBody>
      </p:sp>
      <p:sp>
        <p:nvSpPr>
          <p:cNvPr id="49" name="Text Box 13"/>
          <p:cNvSpPr txBox="1">
            <a:spLocks noChangeArrowheads="1"/>
          </p:cNvSpPr>
          <p:nvPr/>
        </p:nvSpPr>
        <p:spPr bwMode="auto">
          <a:xfrm>
            <a:off x="3845305" y="2840030"/>
            <a:ext cx="293670" cy="276999"/>
          </a:xfrm>
          <a:prstGeom prst="rect">
            <a:avLst/>
          </a:prstGeom>
          <a:noFill/>
          <a:ln w="9525" algn="ctr">
            <a:noFill/>
            <a:miter lim="800000"/>
            <a:headEnd/>
            <a:tailEnd/>
          </a:ln>
        </p:spPr>
        <p:txBody>
          <a:bodyPr wrap="none">
            <a:spAutoFit/>
          </a:bodyPr>
          <a:lstStyle/>
          <a:p>
            <a:r>
              <a:rPr lang="en-US" sz="1200" dirty="0"/>
              <a:t>f</a:t>
            </a:r>
            <a:r>
              <a:rPr lang="en-US" sz="1200" baseline="-25000" dirty="0"/>
              <a:t>1</a:t>
            </a:r>
          </a:p>
        </p:txBody>
      </p:sp>
      <p:sp>
        <p:nvSpPr>
          <p:cNvPr id="20482" name="Footer Placeholder 4"/>
          <p:cNvSpPr>
            <a:spLocks noGrp="1"/>
          </p:cNvSpPr>
          <p:nvPr>
            <p:ph type="ftr" sz="quarter" idx="11"/>
          </p:nvPr>
        </p:nvSpPr>
        <p:spPr>
          <a:noFill/>
        </p:spPr>
        <p:txBody>
          <a:bodyPr/>
          <a:lstStyle/>
          <a:p>
            <a:r>
              <a:rPr lang="en-US" dirty="0"/>
              <a:t>R. Todd Lines</a:t>
            </a:r>
          </a:p>
        </p:txBody>
      </p:sp>
      <p:sp>
        <p:nvSpPr>
          <p:cNvPr id="20485" name="Freeform 4"/>
          <p:cNvSpPr>
            <a:spLocks/>
          </p:cNvSpPr>
          <p:nvPr/>
        </p:nvSpPr>
        <p:spPr bwMode="auto">
          <a:xfrm>
            <a:off x="5677271" y="2216944"/>
            <a:ext cx="323850" cy="1671638"/>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0486" name="Freeform 5"/>
          <p:cNvSpPr>
            <a:spLocks/>
          </p:cNvSpPr>
          <p:nvPr/>
        </p:nvSpPr>
        <p:spPr bwMode="auto">
          <a:xfrm>
            <a:off x="3226162" y="2216944"/>
            <a:ext cx="323850" cy="1671638"/>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0487" name="Line 6"/>
          <p:cNvSpPr>
            <a:spLocks noChangeShapeType="1"/>
          </p:cNvSpPr>
          <p:nvPr/>
        </p:nvSpPr>
        <p:spPr bwMode="auto">
          <a:xfrm>
            <a:off x="1302121" y="3132138"/>
            <a:ext cx="7153275" cy="0"/>
          </a:xfrm>
          <a:prstGeom prst="line">
            <a:avLst/>
          </a:prstGeom>
          <a:noFill/>
          <a:ln w="9525">
            <a:solidFill>
              <a:schemeClr val="tx1"/>
            </a:solidFill>
            <a:miter lim="800000"/>
            <a:headEnd/>
            <a:tailEnd/>
          </a:ln>
        </p:spPr>
        <p:txBody>
          <a:bodyPr wrap="none" anchor="ctr"/>
          <a:lstStyle/>
          <a:p>
            <a:endParaRPr lang="en-US"/>
          </a:p>
        </p:txBody>
      </p:sp>
      <p:sp>
        <p:nvSpPr>
          <p:cNvPr id="20488" name="Text Box 7"/>
          <p:cNvSpPr txBox="1">
            <a:spLocks noChangeArrowheads="1"/>
          </p:cNvSpPr>
          <p:nvPr/>
        </p:nvSpPr>
        <p:spPr bwMode="auto">
          <a:xfrm>
            <a:off x="1883991" y="3113741"/>
            <a:ext cx="449161" cy="369332"/>
          </a:xfrm>
          <a:prstGeom prst="rect">
            <a:avLst/>
          </a:prstGeom>
          <a:noFill/>
          <a:ln w="9525" algn="ctr">
            <a:noFill/>
            <a:miter lim="800000"/>
            <a:headEnd/>
            <a:tailEnd/>
          </a:ln>
        </p:spPr>
        <p:txBody>
          <a:bodyPr wrap="none">
            <a:spAutoFit/>
          </a:bodyPr>
          <a:lstStyle/>
          <a:p>
            <a:r>
              <a:rPr lang="en-US" sz="1800" dirty="0"/>
              <a:t>O</a:t>
            </a:r>
            <a:r>
              <a:rPr lang="en-US" sz="1800" baseline="-25000" dirty="0"/>
              <a:t>1</a:t>
            </a:r>
          </a:p>
        </p:txBody>
      </p:sp>
      <p:sp>
        <p:nvSpPr>
          <p:cNvPr id="20489" name="Line 8"/>
          <p:cNvSpPr>
            <a:spLocks noChangeShapeType="1"/>
          </p:cNvSpPr>
          <p:nvPr/>
        </p:nvSpPr>
        <p:spPr bwMode="auto">
          <a:xfrm>
            <a:off x="2075234" y="2755901"/>
            <a:ext cx="1315666" cy="1587"/>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0" name="Line 9"/>
          <p:cNvSpPr>
            <a:spLocks noChangeShapeType="1"/>
          </p:cNvSpPr>
          <p:nvPr/>
        </p:nvSpPr>
        <p:spPr bwMode="auto">
          <a:xfrm>
            <a:off x="2060947" y="2760663"/>
            <a:ext cx="1344241" cy="692150"/>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1" name="Line 10"/>
          <p:cNvSpPr>
            <a:spLocks noChangeShapeType="1"/>
          </p:cNvSpPr>
          <p:nvPr/>
        </p:nvSpPr>
        <p:spPr bwMode="auto">
          <a:xfrm>
            <a:off x="3386138" y="2762250"/>
            <a:ext cx="1656509" cy="1029821"/>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2" name="Line 11"/>
          <p:cNvSpPr>
            <a:spLocks noChangeShapeType="1"/>
          </p:cNvSpPr>
          <p:nvPr/>
        </p:nvSpPr>
        <p:spPr bwMode="auto">
          <a:xfrm>
            <a:off x="2041896" y="4040703"/>
            <a:ext cx="0" cy="228600"/>
          </a:xfrm>
          <a:prstGeom prst="line">
            <a:avLst/>
          </a:prstGeom>
          <a:noFill/>
          <a:ln w="9525">
            <a:solidFill>
              <a:schemeClr val="tx1"/>
            </a:solidFill>
            <a:miter lim="800000"/>
            <a:headEnd/>
            <a:tailEnd/>
          </a:ln>
        </p:spPr>
        <p:txBody>
          <a:bodyPr wrap="none" anchor="ctr"/>
          <a:lstStyle/>
          <a:p>
            <a:endParaRPr lang="en-US"/>
          </a:p>
        </p:txBody>
      </p:sp>
      <p:sp>
        <p:nvSpPr>
          <p:cNvPr id="20493" name="Line 12"/>
          <p:cNvSpPr>
            <a:spLocks noChangeShapeType="1"/>
          </p:cNvSpPr>
          <p:nvPr/>
        </p:nvSpPr>
        <p:spPr bwMode="auto">
          <a:xfrm flipV="1">
            <a:off x="2051421" y="4155003"/>
            <a:ext cx="131921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494" name="Text Box 13"/>
          <p:cNvSpPr txBox="1">
            <a:spLocks noChangeArrowheads="1"/>
          </p:cNvSpPr>
          <p:nvPr/>
        </p:nvSpPr>
        <p:spPr bwMode="auto">
          <a:xfrm>
            <a:off x="2340645" y="4021138"/>
            <a:ext cx="397866"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1</a:t>
            </a:r>
          </a:p>
        </p:txBody>
      </p:sp>
      <p:sp>
        <p:nvSpPr>
          <p:cNvPr id="20495" name="Line 14"/>
          <p:cNvSpPr>
            <a:spLocks noChangeShapeType="1"/>
          </p:cNvSpPr>
          <p:nvPr/>
        </p:nvSpPr>
        <p:spPr bwMode="auto">
          <a:xfrm>
            <a:off x="7163171" y="4040703"/>
            <a:ext cx="0" cy="228600"/>
          </a:xfrm>
          <a:prstGeom prst="line">
            <a:avLst/>
          </a:prstGeom>
          <a:noFill/>
          <a:ln w="9525">
            <a:solidFill>
              <a:schemeClr val="tx1"/>
            </a:solidFill>
            <a:miter lim="800000"/>
            <a:headEnd/>
            <a:tailEnd/>
          </a:ln>
        </p:spPr>
        <p:txBody>
          <a:bodyPr wrap="none" anchor="ctr"/>
          <a:lstStyle/>
          <a:p>
            <a:endParaRPr lang="en-US"/>
          </a:p>
        </p:txBody>
      </p:sp>
      <p:sp>
        <p:nvSpPr>
          <p:cNvPr id="20496" name="Line 15"/>
          <p:cNvSpPr>
            <a:spLocks noChangeShapeType="1"/>
          </p:cNvSpPr>
          <p:nvPr/>
        </p:nvSpPr>
        <p:spPr bwMode="auto">
          <a:xfrm flipV="1">
            <a:off x="3402384" y="4152899"/>
            <a:ext cx="1112466" cy="448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497" name="Text Box 16"/>
          <p:cNvSpPr txBox="1">
            <a:spLocks noChangeArrowheads="1"/>
          </p:cNvSpPr>
          <p:nvPr/>
        </p:nvSpPr>
        <p:spPr bwMode="auto">
          <a:xfrm>
            <a:off x="3757972" y="3970337"/>
            <a:ext cx="461985"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1</a:t>
            </a:r>
          </a:p>
        </p:txBody>
      </p:sp>
      <p:sp>
        <p:nvSpPr>
          <p:cNvPr id="20498" name="Line 20"/>
          <p:cNvSpPr>
            <a:spLocks noChangeShapeType="1"/>
          </p:cNvSpPr>
          <p:nvPr/>
        </p:nvSpPr>
        <p:spPr bwMode="auto">
          <a:xfrm>
            <a:off x="3367459" y="4048125"/>
            <a:ext cx="0" cy="984250"/>
          </a:xfrm>
          <a:prstGeom prst="line">
            <a:avLst/>
          </a:prstGeom>
          <a:noFill/>
          <a:ln w="9525">
            <a:solidFill>
              <a:schemeClr val="tx1"/>
            </a:solidFill>
            <a:miter lim="800000"/>
            <a:headEnd/>
            <a:tailEnd/>
          </a:ln>
        </p:spPr>
        <p:txBody>
          <a:bodyPr wrap="none" anchor="ctr"/>
          <a:lstStyle/>
          <a:p>
            <a:endParaRPr lang="en-US"/>
          </a:p>
        </p:txBody>
      </p:sp>
      <p:sp>
        <p:nvSpPr>
          <p:cNvPr id="20499" name="AutoShape 21"/>
          <p:cNvSpPr>
            <a:spLocks noChangeArrowheads="1"/>
          </p:cNvSpPr>
          <p:nvPr/>
        </p:nvSpPr>
        <p:spPr bwMode="auto">
          <a:xfrm>
            <a:off x="2027605" y="2763839"/>
            <a:ext cx="88900" cy="368300"/>
          </a:xfrm>
          <a:prstGeom prst="upArrow">
            <a:avLst>
              <a:gd name="adj1" fmla="val 50000"/>
              <a:gd name="adj2" fmla="val 103571"/>
            </a:avLst>
          </a:prstGeom>
          <a:solidFill>
            <a:schemeClr val="accent2"/>
          </a:solidFill>
          <a:ln w="9525" algn="ctr">
            <a:solidFill>
              <a:schemeClr val="tx1"/>
            </a:solidFill>
            <a:miter lim="800000"/>
            <a:headEnd/>
            <a:tailEnd/>
          </a:ln>
        </p:spPr>
        <p:txBody>
          <a:bodyPr wrap="none" anchor="ctr"/>
          <a:lstStyle/>
          <a:p>
            <a:endParaRPr lang="en-US"/>
          </a:p>
        </p:txBody>
      </p:sp>
      <p:sp>
        <p:nvSpPr>
          <p:cNvPr id="20500" name="AutoShape 22"/>
          <p:cNvSpPr>
            <a:spLocks noChangeArrowheads="1"/>
          </p:cNvSpPr>
          <p:nvPr/>
        </p:nvSpPr>
        <p:spPr bwMode="auto">
          <a:xfrm flipV="1">
            <a:off x="4445370" y="3133725"/>
            <a:ext cx="104776" cy="312738"/>
          </a:xfrm>
          <a:prstGeom prst="upArrow">
            <a:avLst>
              <a:gd name="adj1" fmla="val 50000"/>
              <a:gd name="adj2" fmla="val 81250"/>
            </a:avLst>
          </a:prstGeom>
          <a:solidFill>
            <a:srgbClr val="FFC000"/>
          </a:solidFill>
          <a:ln w="9525" algn="ctr">
            <a:solidFill>
              <a:schemeClr val="tx1"/>
            </a:solidFill>
            <a:miter lim="800000"/>
            <a:headEnd/>
            <a:tailEnd/>
          </a:ln>
        </p:spPr>
        <p:txBody>
          <a:bodyPr wrap="none" anchor="ctr"/>
          <a:lstStyle/>
          <a:p>
            <a:endParaRPr lang="en-US"/>
          </a:p>
        </p:txBody>
      </p:sp>
      <p:sp>
        <p:nvSpPr>
          <p:cNvPr id="20501" name="Line 23"/>
          <p:cNvSpPr>
            <a:spLocks noChangeShapeType="1"/>
          </p:cNvSpPr>
          <p:nvPr/>
        </p:nvSpPr>
        <p:spPr bwMode="auto">
          <a:xfrm>
            <a:off x="2062162" y="2757488"/>
            <a:ext cx="3316661" cy="953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2" name="Line 24"/>
          <p:cNvSpPr>
            <a:spLocks noChangeShapeType="1"/>
          </p:cNvSpPr>
          <p:nvPr/>
        </p:nvSpPr>
        <p:spPr bwMode="auto">
          <a:xfrm>
            <a:off x="3395664" y="3448049"/>
            <a:ext cx="1366836" cy="9525"/>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3" name="Line 61"/>
          <p:cNvSpPr>
            <a:spLocks noChangeShapeType="1"/>
          </p:cNvSpPr>
          <p:nvPr/>
        </p:nvSpPr>
        <p:spPr bwMode="auto">
          <a:xfrm flipV="1">
            <a:off x="4492995" y="2633662"/>
            <a:ext cx="3365501" cy="814387"/>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4" name="Line 62"/>
          <p:cNvSpPr>
            <a:spLocks noChangeShapeType="1"/>
          </p:cNvSpPr>
          <p:nvPr/>
        </p:nvSpPr>
        <p:spPr bwMode="auto">
          <a:xfrm flipV="1">
            <a:off x="5836022" y="2495550"/>
            <a:ext cx="1928812" cy="962024"/>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5" name="Line 63"/>
          <p:cNvSpPr>
            <a:spLocks noChangeShapeType="1"/>
          </p:cNvSpPr>
          <p:nvPr/>
        </p:nvSpPr>
        <p:spPr bwMode="auto">
          <a:xfrm flipV="1">
            <a:off x="4483470" y="2819400"/>
            <a:ext cx="1366839" cy="628648"/>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6" name="Line 64"/>
          <p:cNvSpPr>
            <a:spLocks noChangeShapeType="1"/>
          </p:cNvSpPr>
          <p:nvPr/>
        </p:nvSpPr>
        <p:spPr bwMode="auto">
          <a:xfrm flipV="1">
            <a:off x="5845547" y="2809874"/>
            <a:ext cx="2009774" cy="9525"/>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7" name="AutoShape 65"/>
          <p:cNvSpPr>
            <a:spLocks noChangeArrowheads="1"/>
          </p:cNvSpPr>
          <p:nvPr/>
        </p:nvSpPr>
        <p:spPr bwMode="auto">
          <a:xfrm>
            <a:off x="7075857" y="2819400"/>
            <a:ext cx="84139" cy="311150"/>
          </a:xfrm>
          <a:prstGeom prst="upArrow">
            <a:avLst>
              <a:gd name="adj1" fmla="val 50000"/>
              <a:gd name="adj2" fmla="val 91518"/>
            </a:avLst>
          </a:prstGeom>
          <a:solidFill>
            <a:srgbClr val="FFFF00"/>
          </a:solidFill>
          <a:ln w="9525" algn="ctr">
            <a:solidFill>
              <a:schemeClr val="tx1"/>
            </a:solidFill>
            <a:miter lim="800000"/>
            <a:headEnd/>
            <a:tailEnd/>
          </a:ln>
        </p:spPr>
        <p:txBody>
          <a:bodyPr wrap="none" anchor="ctr"/>
          <a:lstStyle/>
          <a:p>
            <a:endParaRPr lang="en-US"/>
          </a:p>
        </p:txBody>
      </p:sp>
      <p:sp>
        <p:nvSpPr>
          <p:cNvPr id="20508" name="Line 66"/>
          <p:cNvSpPr>
            <a:spLocks noChangeShapeType="1"/>
          </p:cNvSpPr>
          <p:nvPr/>
        </p:nvSpPr>
        <p:spPr bwMode="auto">
          <a:xfrm>
            <a:off x="2784846" y="4510881"/>
            <a:ext cx="0" cy="228600"/>
          </a:xfrm>
          <a:prstGeom prst="line">
            <a:avLst/>
          </a:prstGeom>
          <a:noFill/>
          <a:ln w="9525">
            <a:solidFill>
              <a:schemeClr val="tx1"/>
            </a:solidFill>
            <a:miter lim="800000"/>
            <a:headEnd/>
            <a:tailEnd/>
          </a:ln>
        </p:spPr>
        <p:txBody>
          <a:bodyPr wrap="none" anchor="ctr"/>
          <a:lstStyle/>
          <a:p>
            <a:endParaRPr lang="en-US"/>
          </a:p>
        </p:txBody>
      </p:sp>
      <p:sp>
        <p:nvSpPr>
          <p:cNvPr id="20509" name="Line 67"/>
          <p:cNvSpPr>
            <a:spLocks noChangeShapeType="1"/>
          </p:cNvSpPr>
          <p:nvPr/>
        </p:nvSpPr>
        <p:spPr bwMode="auto">
          <a:xfrm flipV="1">
            <a:off x="2784846" y="4625181"/>
            <a:ext cx="5651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10" name="Text Box 68"/>
          <p:cNvSpPr txBox="1">
            <a:spLocks noChangeArrowheads="1"/>
          </p:cNvSpPr>
          <p:nvPr/>
        </p:nvSpPr>
        <p:spPr bwMode="auto">
          <a:xfrm>
            <a:off x="2897559" y="4681538"/>
            <a:ext cx="344488" cy="366713"/>
          </a:xfrm>
          <a:prstGeom prst="rect">
            <a:avLst/>
          </a:prstGeom>
          <a:solidFill>
            <a:schemeClr val="bg1"/>
          </a:solidFill>
          <a:ln w="9525" algn="ctr">
            <a:noFill/>
            <a:miter lim="800000"/>
            <a:headEnd/>
            <a:tailEnd/>
          </a:ln>
        </p:spPr>
        <p:txBody>
          <a:bodyPr wrap="none">
            <a:spAutoFit/>
          </a:bodyPr>
          <a:lstStyle/>
          <a:p>
            <a:r>
              <a:rPr lang="en-US" sz="1800" dirty="0"/>
              <a:t>f</a:t>
            </a:r>
            <a:r>
              <a:rPr lang="en-US" sz="1800" baseline="-25000" dirty="0"/>
              <a:t>1</a:t>
            </a:r>
          </a:p>
        </p:txBody>
      </p:sp>
      <p:sp>
        <p:nvSpPr>
          <p:cNvPr id="20511" name="Line 69"/>
          <p:cNvSpPr>
            <a:spLocks noChangeShapeType="1"/>
          </p:cNvSpPr>
          <p:nvPr/>
        </p:nvSpPr>
        <p:spPr bwMode="auto">
          <a:xfrm>
            <a:off x="4486275" y="4152899"/>
            <a:ext cx="1352550" cy="2103"/>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12" name="Line 70"/>
          <p:cNvSpPr>
            <a:spLocks noChangeShapeType="1"/>
          </p:cNvSpPr>
          <p:nvPr/>
        </p:nvSpPr>
        <p:spPr bwMode="auto">
          <a:xfrm>
            <a:off x="4499346" y="4040703"/>
            <a:ext cx="0" cy="228600"/>
          </a:xfrm>
          <a:prstGeom prst="line">
            <a:avLst/>
          </a:prstGeom>
          <a:noFill/>
          <a:ln w="9525">
            <a:solidFill>
              <a:schemeClr val="tx1"/>
            </a:solidFill>
            <a:miter lim="800000"/>
            <a:headEnd/>
            <a:tailEnd/>
          </a:ln>
        </p:spPr>
        <p:txBody>
          <a:bodyPr wrap="none" anchor="ctr"/>
          <a:lstStyle/>
          <a:p>
            <a:endParaRPr lang="en-US"/>
          </a:p>
        </p:txBody>
      </p:sp>
      <p:sp>
        <p:nvSpPr>
          <p:cNvPr id="20513" name="Text Box 71"/>
          <p:cNvSpPr txBox="1">
            <a:spLocks noChangeArrowheads="1"/>
          </p:cNvSpPr>
          <p:nvPr/>
        </p:nvSpPr>
        <p:spPr bwMode="auto">
          <a:xfrm>
            <a:off x="5055270" y="3979862"/>
            <a:ext cx="397866"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2</a:t>
            </a:r>
          </a:p>
        </p:txBody>
      </p:sp>
      <p:sp>
        <p:nvSpPr>
          <p:cNvPr id="20514" name="Line 72"/>
          <p:cNvSpPr>
            <a:spLocks noChangeShapeType="1"/>
          </p:cNvSpPr>
          <p:nvPr/>
        </p:nvSpPr>
        <p:spPr bwMode="auto">
          <a:xfrm>
            <a:off x="5843959" y="3990975"/>
            <a:ext cx="0" cy="984250"/>
          </a:xfrm>
          <a:prstGeom prst="line">
            <a:avLst/>
          </a:prstGeom>
          <a:noFill/>
          <a:ln w="9525">
            <a:solidFill>
              <a:schemeClr val="tx1"/>
            </a:solidFill>
            <a:miter lim="800000"/>
            <a:headEnd/>
            <a:tailEnd/>
          </a:ln>
        </p:spPr>
        <p:txBody>
          <a:bodyPr wrap="none" anchor="ctr"/>
          <a:lstStyle/>
          <a:p>
            <a:endParaRPr lang="en-US"/>
          </a:p>
        </p:txBody>
      </p:sp>
      <p:sp>
        <p:nvSpPr>
          <p:cNvPr id="20515" name="Line 73"/>
          <p:cNvSpPr>
            <a:spLocks noChangeShapeType="1"/>
          </p:cNvSpPr>
          <p:nvPr/>
        </p:nvSpPr>
        <p:spPr bwMode="auto">
          <a:xfrm>
            <a:off x="6480546" y="4510881"/>
            <a:ext cx="0" cy="228600"/>
          </a:xfrm>
          <a:prstGeom prst="line">
            <a:avLst/>
          </a:prstGeom>
          <a:noFill/>
          <a:ln w="9525">
            <a:solidFill>
              <a:schemeClr val="tx1"/>
            </a:solidFill>
            <a:miter lim="800000"/>
            <a:headEnd/>
            <a:tailEnd/>
          </a:ln>
        </p:spPr>
        <p:txBody>
          <a:bodyPr wrap="none" anchor="ctr"/>
          <a:lstStyle/>
          <a:p>
            <a:endParaRPr lang="en-US"/>
          </a:p>
        </p:txBody>
      </p:sp>
      <p:sp>
        <p:nvSpPr>
          <p:cNvPr id="20516" name="Line 74"/>
          <p:cNvSpPr>
            <a:spLocks noChangeShapeType="1"/>
          </p:cNvSpPr>
          <p:nvPr/>
        </p:nvSpPr>
        <p:spPr bwMode="auto">
          <a:xfrm>
            <a:off x="5842370" y="4625180"/>
            <a:ext cx="634629" cy="3969"/>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17" name="Text Box 75"/>
          <p:cNvSpPr txBox="1">
            <a:spLocks noChangeArrowheads="1"/>
          </p:cNvSpPr>
          <p:nvPr/>
        </p:nvSpPr>
        <p:spPr bwMode="auto">
          <a:xfrm>
            <a:off x="6012234" y="4660807"/>
            <a:ext cx="344488" cy="366713"/>
          </a:xfrm>
          <a:prstGeom prst="rect">
            <a:avLst/>
          </a:prstGeom>
          <a:solidFill>
            <a:schemeClr val="bg1"/>
          </a:solidFill>
          <a:ln w="9525" algn="ctr">
            <a:noFill/>
            <a:miter lim="800000"/>
            <a:headEnd/>
            <a:tailEnd/>
          </a:ln>
        </p:spPr>
        <p:txBody>
          <a:bodyPr wrap="none">
            <a:spAutoFit/>
          </a:bodyPr>
          <a:lstStyle/>
          <a:p>
            <a:r>
              <a:rPr lang="en-US" sz="1800" dirty="0"/>
              <a:t>f</a:t>
            </a:r>
            <a:r>
              <a:rPr lang="en-US" sz="1800" baseline="-25000" dirty="0"/>
              <a:t>2</a:t>
            </a:r>
          </a:p>
        </p:txBody>
      </p:sp>
      <p:sp>
        <p:nvSpPr>
          <p:cNvPr id="20518" name="Line 76"/>
          <p:cNvSpPr>
            <a:spLocks noChangeShapeType="1"/>
          </p:cNvSpPr>
          <p:nvPr/>
        </p:nvSpPr>
        <p:spPr bwMode="auto">
          <a:xfrm flipV="1">
            <a:off x="3373809" y="4622800"/>
            <a:ext cx="2359025" cy="4763"/>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19" name="Text Box 77"/>
          <p:cNvSpPr txBox="1">
            <a:spLocks noChangeArrowheads="1"/>
          </p:cNvSpPr>
          <p:nvPr/>
        </p:nvSpPr>
        <p:spPr bwMode="auto">
          <a:xfrm>
            <a:off x="4283446" y="4441825"/>
            <a:ext cx="323850" cy="366713"/>
          </a:xfrm>
          <a:prstGeom prst="rect">
            <a:avLst/>
          </a:prstGeom>
          <a:solidFill>
            <a:schemeClr val="bg1"/>
          </a:solidFill>
          <a:ln w="9525" algn="ctr">
            <a:noFill/>
            <a:miter lim="800000"/>
            <a:headEnd/>
            <a:tailEnd/>
          </a:ln>
        </p:spPr>
        <p:txBody>
          <a:bodyPr wrap="none">
            <a:spAutoFit/>
          </a:bodyPr>
          <a:lstStyle/>
          <a:p>
            <a:r>
              <a:rPr lang="en-US" sz="1800"/>
              <a:t>d</a:t>
            </a:r>
            <a:endParaRPr lang="en-US" sz="1800" baseline="-25000"/>
          </a:p>
        </p:txBody>
      </p:sp>
      <p:sp>
        <p:nvSpPr>
          <p:cNvPr id="20520" name="Line 79"/>
          <p:cNvSpPr>
            <a:spLocks noChangeShapeType="1"/>
          </p:cNvSpPr>
          <p:nvPr/>
        </p:nvSpPr>
        <p:spPr bwMode="auto">
          <a:xfrm flipV="1">
            <a:off x="5850309" y="4152622"/>
            <a:ext cx="1311275" cy="4763"/>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21" name="Text Box 78"/>
          <p:cNvSpPr txBox="1">
            <a:spLocks noChangeArrowheads="1"/>
          </p:cNvSpPr>
          <p:nvPr/>
        </p:nvSpPr>
        <p:spPr bwMode="auto">
          <a:xfrm>
            <a:off x="6301147" y="3970337"/>
            <a:ext cx="461985"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2</a:t>
            </a:r>
          </a:p>
        </p:txBody>
      </p:sp>
      <p:sp>
        <p:nvSpPr>
          <p:cNvPr id="42" name="Text Box 7"/>
          <p:cNvSpPr txBox="1">
            <a:spLocks noChangeArrowheads="1"/>
          </p:cNvSpPr>
          <p:nvPr/>
        </p:nvSpPr>
        <p:spPr bwMode="auto">
          <a:xfrm>
            <a:off x="6954776" y="3113741"/>
            <a:ext cx="351379" cy="369332"/>
          </a:xfrm>
          <a:prstGeom prst="rect">
            <a:avLst/>
          </a:prstGeom>
          <a:noFill/>
          <a:ln w="9525" algn="ctr">
            <a:noFill/>
            <a:miter lim="800000"/>
            <a:headEnd/>
            <a:tailEnd/>
          </a:ln>
        </p:spPr>
        <p:txBody>
          <a:bodyPr wrap="none">
            <a:spAutoFit/>
          </a:bodyPr>
          <a:lstStyle/>
          <a:p>
            <a:r>
              <a:rPr lang="en-US" sz="1800" dirty="0">
                <a:latin typeface="Times New Roman" pitchFamily="18" charset="0"/>
                <a:cs typeface="Times New Roman" pitchFamily="18" charset="0"/>
              </a:rPr>
              <a:t>I</a:t>
            </a:r>
            <a:r>
              <a:rPr lang="en-US" sz="1800" baseline="-25000" dirty="0">
                <a:latin typeface="Times New Roman" pitchFamily="18" charset="0"/>
                <a:cs typeface="Times New Roman" pitchFamily="18" charset="0"/>
              </a:rPr>
              <a:t>2</a:t>
            </a:r>
            <a:endParaRPr lang="en-US" sz="1800" dirty="0">
              <a:latin typeface="Times New Roman" pitchFamily="18" charset="0"/>
              <a:cs typeface="Times New Roman" pitchFamily="18" charset="0"/>
            </a:endParaRPr>
          </a:p>
        </p:txBody>
      </p:sp>
      <p:sp>
        <p:nvSpPr>
          <p:cNvPr id="46" name="Line 24"/>
          <p:cNvSpPr>
            <a:spLocks noChangeShapeType="1"/>
          </p:cNvSpPr>
          <p:nvPr/>
        </p:nvSpPr>
        <p:spPr bwMode="auto">
          <a:xfrm flipV="1">
            <a:off x="4491038" y="3448047"/>
            <a:ext cx="1352550" cy="4765"/>
          </a:xfrm>
          <a:prstGeom prst="line">
            <a:avLst/>
          </a:prstGeom>
          <a:noFill/>
          <a:ln w="9525">
            <a:solidFill>
              <a:srgbClr val="FFC000"/>
            </a:solidFill>
            <a:miter lim="800000"/>
            <a:headEnd/>
            <a:tailEnd type="triangle" w="med" len="med"/>
          </a:ln>
        </p:spPr>
        <p:txBody>
          <a:bodyPr wrap="none" anchor="ctr"/>
          <a:lstStyle/>
          <a:p>
            <a:endParaRPr lang="en-US"/>
          </a:p>
        </p:txBody>
      </p:sp>
      <p:sp>
        <p:nvSpPr>
          <p:cNvPr id="43" name="Oval 42"/>
          <p:cNvSpPr/>
          <p:nvPr/>
        </p:nvSpPr>
        <p:spPr bwMode="auto">
          <a:xfrm>
            <a:off x="2755798" y="3111819"/>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44" name="Oval 43"/>
          <p:cNvSpPr/>
          <p:nvPr/>
        </p:nvSpPr>
        <p:spPr bwMode="auto">
          <a:xfrm>
            <a:off x="3965584" y="3107040"/>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45" name="Oval 44"/>
          <p:cNvSpPr/>
          <p:nvPr/>
        </p:nvSpPr>
        <p:spPr bwMode="auto">
          <a:xfrm>
            <a:off x="5151555" y="3111787"/>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47" name="Oval 46"/>
          <p:cNvSpPr/>
          <p:nvPr/>
        </p:nvSpPr>
        <p:spPr bwMode="auto">
          <a:xfrm>
            <a:off x="6456601" y="3111771"/>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54" name="Text Box 7"/>
          <p:cNvSpPr txBox="1">
            <a:spLocks noChangeArrowheads="1"/>
          </p:cNvSpPr>
          <p:nvPr/>
        </p:nvSpPr>
        <p:spPr bwMode="auto">
          <a:xfrm>
            <a:off x="4304442" y="2487333"/>
            <a:ext cx="449162" cy="830997"/>
          </a:xfrm>
          <a:prstGeom prst="rect">
            <a:avLst/>
          </a:prstGeom>
          <a:noFill/>
          <a:ln w="9525" algn="ctr">
            <a:noFill/>
            <a:miter lim="800000"/>
            <a:headEnd/>
            <a:tailEnd/>
          </a:ln>
        </p:spPr>
        <p:txBody>
          <a:bodyPr wrap="none">
            <a:spAutoFit/>
          </a:bodyPr>
          <a:lstStyle/>
          <a:p>
            <a:r>
              <a:rPr lang="en-US" sz="1800" dirty="0">
                <a:latin typeface="Times New Roman" pitchFamily="18" charset="0"/>
                <a:cs typeface="Times New Roman" pitchFamily="18" charset="0"/>
              </a:rPr>
              <a:t>I</a:t>
            </a:r>
            <a:r>
              <a:rPr lang="en-US" sz="1800" baseline="-25000" dirty="0">
                <a:latin typeface="Times New Roman" pitchFamily="18" charset="0"/>
                <a:cs typeface="Times New Roman" pitchFamily="18" charset="0"/>
              </a:rPr>
              <a:t>1</a:t>
            </a:r>
          </a:p>
          <a:p>
            <a:r>
              <a:rPr lang="en-US" sz="1800" dirty="0"/>
              <a:t>O</a:t>
            </a:r>
            <a:r>
              <a:rPr lang="en-US" sz="1800" baseline="-25000" dirty="0"/>
              <a:t>2</a:t>
            </a:r>
          </a:p>
          <a:p>
            <a:endParaRPr lang="en-US" sz="1800" baseline="-25000" dirty="0">
              <a:latin typeface="Times New Roman" pitchFamily="18" charset="0"/>
              <a:cs typeface="Times New Roman" pitchFamily="18" charset="0"/>
            </a:endParaRPr>
          </a:p>
        </p:txBody>
      </p:sp>
      <p:sp>
        <p:nvSpPr>
          <p:cNvPr id="55" name="Oval 54"/>
          <p:cNvSpPr/>
          <p:nvPr/>
        </p:nvSpPr>
        <p:spPr bwMode="auto">
          <a:xfrm>
            <a:off x="4479823" y="3102294"/>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CE48B2-73A5-086C-A45D-0974D4A883E1}"/>
              </a:ext>
            </a:extLst>
          </p:cNvPr>
          <p:cNvPicPr>
            <a:picLocks noChangeAspect="1"/>
          </p:cNvPicPr>
          <p:nvPr/>
        </p:nvPicPr>
        <p:blipFill>
          <a:blip r:embed="rId3"/>
          <a:stretch>
            <a:fillRect/>
          </a:stretch>
        </p:blipFill>
        <p:spPr>
          <a:xfrm>
            <a:off x="1" y="245355"/>
            <a:ext cx="9143999" cy="6367289"/>
          </a:xfrm>
          <a:prstGeom prst="rect">
            <a:avLst/>
          </a:prstGeom>
        </p:spPr>
      </p:pic>
      <p:sp>
        <p:nvSpPr>
          <p:cNvPr id="10" name="TextBox 9">
            <a:extLst>
              <a:ext uri="{FF2B5EF4-FFF2-40B4-BE49-F238E27FC236}">
                <a16:creationId xmlns:a16="http://schemas.microsoft.com/office/drawing/2014/main" id="{2E03117C-EFE1-28AD-D6DB-B03ADDA8EA5D}"/>
              </a:ext>
            </a:extLst>
          </p:cNvPr>
          <p:cNvSpPr txBox="1"/>
          <p:nvPr/>
        </p:nvSpPr>
        <p:spPr>
          <a:xfrm>
            <a:off x="1371600" y="3657600"/>
            <a:ext cx="1140056" cy="923330"/>
          </a:xfrm>
          <a:prstGeom prst="rect">
            <a:avLst/>
          </a:prstGeom>
          <a:noFill/>
        </p:spPr>
        <p:txBody>
          <a:bodyPr wrap="none" rtlCol="0">
            <a:spAutoFit/>
          </a:bodyPr>
          <a:lstStyle/>
          <a:p>
            <a:r>
              <a:rPr lang="en-US" dirty="0"/>
              <a:t>s = 50mm</a:t>
            </a:r>
          </a:p>
          <a:p>
            <a:r>
              <a:rPr lang="en-US" dirty="0"/>
              <a:t>f</a:t>
            </a:r>
            <a:r>
              <a:rPr lang="en-US" baseline="-25000" dirty="0"/>
              <a:t>1 </a:t>
            </a:r>
            <a:r>
              <a:rPr lang="en-US" dirty="0"/>
              <a:t>= 30mm</a:t>
            </a:r>
          </a:p>
          <a:p>
            <a:r>
              <a:rPr lang="en-US" dirty="0"/>
              <a:t>f</a:t>
            </a:r>
            <a:r>
              <a:rPr lang="en-US" baseline="-25000" dirty="0"/>
              <a:t>2 </a:t>
            </a:r>
            <a:r>
              <a:rPr lang="en-US" dirty="0"/>
              <a:t>= 15mm</a:t>
            </a:r>
          </a:p>
        </p:txBody>
      </p:sp>
    </p:spTree>
    <p:extLst>
      <p:ext uri="{BB962C8B-B14F-4D97-AF65-F5344CB8AC3E}">
        <p14:creationId xmlns:p14="http://schemas.microsoft.com/office/powerpoint/2010/main" val="2783189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1A5EC3C-A576-ECE0-3759-4DBDA5ED1A9B}"/>
              </a:ext>
            </a:extLst>
          </p:cNvPr>
          <p:cNvPicPr>
            <a:picLocks noChangeAspect="1"/>
          </p:cNvPicPr>
          <p:nvPr/>
        </p:nvPicPr>
        <p:blipFill>
          <a:blip r:embed="rId2"/>
          <a:stretch>
            <a:fillRect/>
          </a:stretch>
        </p:blipFill>
        <p:spPr>
          <a:xfrm>
            <a:off x="0" y="571690"/>
            <a:ext cx="9144000" cy="5714620"/>
          </a:xfrm>
          <a:prstGeom prst="rect">
            <a:avLst/>
          </a:prstGeom>
        </p:spPr>
      </p:pic>
    </p:spTree>
    <p:extLst>
      <p:ext uri="{BB962C8B-B14F-4D97-AF65-F5344CB8AC3E}">
        <p14:creationId xmlns:p14="http://schemas.microsoft.com/office/powerpoint/2010/main" val="1900611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Box 7"/>
          <p:cNvSpPr txBox="1">
            <a:spLocks noChangeArrowheads="1"/>
          </p:cNvSpPr>
          <p:nvPr/>
        </p:nvSpPr>
        <p:spPr bwMode="auto">
          <a:xfrm>
            <a:off x="2924584" y="2773083"/>
            <a:ext cx="351379" cy="369332"/>
          </a:xfrm>
          <a:prstGeom prst="rect">
            <a:avLst/>
          </a:prstGeom>
          <a:noFill/>
          <a:ln w="9525" algn="ctr">
            <a:noFill/>
            <a:miter lim="800000"/>
            <a:headEnd/>
            <a:tailEnd/>
          </a:ln>
        </p:spPr>
        <p:txBody>
          <a:bodyPr wrap="none">
            <a:spAutoFit/>
          </a:bodyPr>
          <a:lstStyle/>
          <a:p>
            <a:r>
              <a:rPr lang="en-US" sz="1800" dirty="0">
                <a:latin typeface="Times New Roman" pitchFamily="18" charset="0"/>
                <a:cs typeface="Times New Roman" pitchFamily="18" charset="0"/>
              </a:rPr>
              <a:t>I</a:t>
            </a:r>
            <a:r>
              <a:rPr lang="en-US" sz="1800" baseline="-25000" dirty="0">
                <a:latin typeface="Times New Roman" pitchFamily="18" charset="0"/>
                <a:cs typeface="Times New Roman" pitchFamily="18" charset="0"/>
              </a:rPr>
              <a:t>2</a:t>
            </a:r>
          </a:p>
        </p:txBody>
      </p:sp>
      <p:sp>
        <p:nvSpPr>
          <p:cNvPr id="51" name="Text Box 13"/>
          <p:cNvSpPr txBox="1">
            <a:spLocks noChangeArrowheads="1"/>
          </p:cNvSpPr>
          <p:nvPr/>
        </p:nvSpPr>
        <p:spPr bwMode="auto">
          <a:xfrm>
            <a:off x="6120663" y="3130550"/>
            <a:ext cx="293671" cy="276999"/>
          </a:xfrm>
          <a:prstGeom prst="rect">
            <a:avLst/>
          </a:prstGeom>
          <a:noFill/>
          <a:ln w="9525" algn="ctr">
            <a:noFill/>
            <a:miter lim="800000"/>
            <a:headEnd/>
            <a:tailEnd/>
          </a:ln>
        </p:spPr>
        <p:txBody>
          <a:bodyPr wrap="none">
            <a:spAutoFit/>
          </a:bodyPr>
          <a:lstStyle/>
          <a:p>
            <a:r>
              <a:rPr lang="en-US" sz="1200" dirty="0"/>
              <a:t>f</a:t>
            </a:r>
            <a:r>
              <a:rPr lang="en-US" sz="1200" baseline="-25000" dirty="0"/>
              <a:t>2</a:t>
            </a:r>
          </a:p>
        </p:txBody>
      </p:sp>
      <p:sp>
        <p:nvSpPr>
          <p:cNvPr id="50" name="Text Box 13"/>
          <p:cNvSpPr txBox="1">
            <a:spLocks noChangeArrowheads="1"/>
          </p:cNvSpPr>
          <p:nvPr/>
        </p:nvSpPr>
        <p:spPr bwMode="auto">
          <a:xfrm>
            <a:off x="4701442" y="2830505"/>
            <a:ext cx="293671" cy="276999"/>
          </a:xfrm>
          <a:prstGeom prst="rect">
            <a:avLst/>
          </a:prstGeom>
          <a:noFill/>
          <a:ln w="9525" algn="ctr">
            <a:noFill/>
            <a:miter lim="800000"/>
            <a:headEnd/>
            <a:tailEnd/>
          </a:ln>
        </p:spPr>
        <p:txBody>
          <a:bodyPr wrap="none">
            <a:spAutoFit/>
          </a:bodyPr>
          <a:lstStyle/>
          <a:p>
            <a:r>
              <a:rPr lang="en-US" sz="1200" dirty="0"/>
              <a:t>f</a:t>
            </a:r>
            <a:r>
              <a:rPr lang="en-US" sz="1200" baseline="-25000" dirty="0"/>
              <a:t>2</a:t>
            </a:r>
          </a:p>
        </p:txBody>
      </p:sp>
      <p:sp>
        <p:nvSpPr>
          <p:cNvPr id="48" name="Text Box 13"/>
          <p:cNvSpPr txBox="1">
            <a:spLocks noChangeArrowheads="1"/>
          </p:cNvSpPr>
          <p:nvPr/>
        </p:nvSpPr>
        <p:spPr bwMode="auto">
          <a:xfrm>
            <a:off x="3188080" y="3130550"/>
            <a:ext cx="293670" cy="276999"/>
          </a:xfrm>
          <a:prstGeom prst="rect">
            <a:avLst/>
          </a:prstGeom>
          <a:noFill/>
          <a:ln w="9525" algn="ctr">
            <a:noFill/>
            <a:miter lim="800000"/>
            <a:headEnd/>
            <a:tailEnd/>
          </a:ln>
        </p:spPr>
        <p:txBody>
          <a:bodyPr wrap="none">
            <a:spAutoFit/>
          </a:bodyPr>
          <a:lstStyle/>
          <a:p>
            <a:r>
              <a:rPr lang="en-US" sz="1200" dirty="0"/>
              <a:t>f</a:t>
            </a:r>
            <a:r>
              <a:rPr lang="en-US" sz="1200" baseline="-25000" dirty="0"/>
              <a:t>1</a:t>
            </a:r>
          </a:p>
        </p:txBody>
      </p:sp>
      <p:sp>
        <p:nvSpPr>
          <p:cNvPr id="49" name="Text Box 13"/>
          <p:cNvSpPr txBox="1">
            <a:spLocks noChangeArrowheads="1"/>
          </p:cNvSpPr>
          <p:nvPr/>
        </p:nvSpPr>
        <p:spPr bwMode="auto">
          <a:xfrm>
            <a:off x="4378705" y="2830505"/>
            <a:ext cx="293670" cy="276999"/>
          </a:xfrm>
          <a:prstGeom prst="rect">
            <a:avLst/>
          </a:prstGeom>
          <a:noFill/>
          <a:ln w="9525" algn="ctr">
            <a:noFill/>
            <a:miter lim="800000"/>
            <a:headEnd/>
            <a:tailEnd/>
          </a:ln>
        </p:spPr>
        <p:txBody>
          <a:bodyPr wrap="none">
            <a:spAutoFit/>
          </a:bodyPr>
          <a:lstStyle/>
          <a:p>
            <a:r>
              <a:rPr lang="en-US" sz="1200" dirty="0"/>
              <a:t>f</a:t>
            </a:r>
            <a:r>
              <a:rPr lang="en-US" sz="1200" baseline="-25000" dirty="0"/>
              <a:t>1</a:t>
            </a:r>
          </a:p>
        </p:txBody>
      </p:sp>
      <p:sp>
        <p:nvSpPr>
          <p:cNvPr id="20482" name="Footer Placeholder 4"/>
          <p:cNvSpPr>
            <a:spLocks noGrp="1"/>
          </p:cNvSpPr>
          <p:nvPr>
            <p:ph type="ftr" sz="quarter" idx="11"/>
          </p:nvPr>
        </p:nvSpPr>
        <p:spPr>
          <a:noFill/>
        </p:spPr>
        <p:txBody>
          <a:bodyPr/>
          <a:lstStyle/>
          <a:p>
            <a:r>
              <a:rPr lang="en-US"/>
              <a:t>R. Todd Lines</a:t>
            </a:r>
          </a:p>
        </p:txBody>
      </p:sp>
      <p:sp>
        <p:nvSpPr>
          <p:cNvPr id="20483" name="Rectangle 2"/>
          <p:cNvSpPr>
            <a:spLocks noGrp="1" noChangeArrowheads="1"/>
          </p:cNvSpPr>
          <p:nvPr>
            <p:ph type="title"/>
          </p:nvPr>
        </p:nvSpPr>
        <p:spPr/>
        <p:txBody>
          <a:bodyPr/>
          <a:lstStyle/>
          <a:p>
            <a:pPr eaLnBrk="1" hangingPunct="1"/>
            <a:r>
              <a:rPr lang="en-US"/>
              <a:t>Combination of Lenses</a:t>
            </a:r>
          </a:p>
        </p:txBody>
      </p:sp>
      <p:sp>
        <p:nvSpPr>
          <p:cNvPr id="20485" name="Freeform 4"/>
          <p:cNvSpPr>
            <a:spLocks/>
          </p:cNvSpPr>
          <p:nvPr/>
        </p:nvSpPr>
        <p:spPr bwMode="auto">
          <a:xfrm>
            <a:off x="5390404" y="1533526"/>
            <a:ext cx="323850" cy="3133724"/>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0486" name="Freeform 5"/>
          <p:cNvSpPr>
            <a:spLocks/>
          </p:cNvSpPr>
          <p:nvPr/>
        </p:nvSpPr>
        <p:spPr bwMode="auto">
          <a:xfrm>
            <a:off x="3759562" y="2207419"/>
            <a:ext cx="323850" cy="1671638"/>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0487" name="Line 6"/>
          <p:cNvSpPr>
            <a:spLocks noChangeShapeType="1"/>
          </p:cNvSpPr>
          <p:nvPr/>
        </p:nvSpPr>
        <p:spPr bwMode="auto">
          <a:xfrm>
            <a:off x="1835521" y="3122613"/>
            <a:ext cx="7153275" cy="0"/>
          </a:xfrm>
          <a:prstGeom prst="line">
            <a:avLst/>
          </a:prstGeom>
          <a:noFill/>
          <a:ln w="9525">
            <a:solidFill>
              <a:schemeClr val="tx1"/>
            </a:solidFill>
            <a:miter lim="800000"/>
            <a:headEnd/>
            <a:tailEnd/>
          </a:ln>
        </p:spPr>
        <p:txBody>
          <a:bodyPr wrap="none" anchor="ctr"/>
          <a:lstStyle/>
          <a:p>
            <a:endParaRPr lang="en-US"/>
          </a:p>
        </p:txBody>
      </p:sp>
      <p:sp>
        <p:nvSpPr>
          <p:cNvPr id="20488" name="Text Box 7"/>
          <p:cNvSpPr txBox="1">
            <a:spLocks noChangeArrowheads="1"/>
          </p:cNvSpPr>
          <p:nvPr/>
        </p:nvSpPr>
        <p:spPr bwMode="auto">
          <a:xfrm>
            <a:off x="2364248" y="3082925"/>
            <a:ext cx="441146" cy="369332"/>
          </a:xfrm>
          <a:prstGeom prst="rect">
            <a:avLst/>
          </a:prstGeom>
          <a:noFill/>
          <a:ln w="9525" algn="ctr">
            <a:noFill/>
            <a:miter lim="800000"/>
            <a:headEnd/>
            <a:tailEnd/>
          </a:ln>
        </p:spPr>
        <p:txBody>
          <a:bodyPr wrap="none">
            <a:spAutoFit/>
          </a:bodyPr>
          <a:lstStyle/>
          <a:p>
            <a:r>
              <a:rPr lang="en-US" sz="1800" dirty="0"/>
              <a:t>O</a:t>
            </a:r>
            <a:r>
              <a:rPr lang="en-US" sz="1800" baseline="-25000" dirty="0">
                <a:latin typeface="Times New Roman" pitchFamily="18" charset="0"/>
                <a:cs typeface="Times New Roman" pitchFamily="18" charset="0"/>
              </a:rPr>
              <a:t>1</a:t>
            </a:r>
            <a:endParaRPr lang="en-US" sz="1800" dirty="0"/>
          </a:p>
        </p:txBody>
      </p:sp>
      <p:sp>
        <p:nvSpPr>
          <p:cNvPr id="20489" name="Line 8"/>
          <p:cNvSpPr>
            <a:spLocks noChangeShapeType="1"/>
          </p:cNvSpPr>
          <p:nvPr/>
        </p:nvSpPr>
        <p:spPr bwMode="auto">
          <a:xfrm>
            <a:off x="2608634" y="2746376"/>
            <a:ext cx="1315666" cy="1587"/>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0" name="Line 9"/>
          <p:cNvSpPr>
            <a:spLocks noChangeShapeType="1"/>
          </p:cNvSpPr>
          <p:nvPr/>
        </p:nvSpPr>
        <p:spPr bwMode="auto">
          <a:xfrm>
            <a:off x="2594347" y="2751138"/>
            <a:ext cx="1344241" cy="692150"/>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1" name="Line 10"/>
          <p:cNvSpPr>
            <a:spLocks noChangeShapeType="1"/>
          </p:cNvSpPr>
          <p:nvPr/>
        </p:nvSpPr>
        <p:spPr bwMode="auto">
          <a:xfrm>
            <a:off x="3919538" y="2752725"/>
            <a:ext cx="1656509" cy="1029821"/>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9" name="AutoShape 21"/>
          <p:cNvSpPr>
            <a:spLocks noChangeArrowheads="1"/>
          </p:cNvSpPr>
          <p:nvPr/>
        </p:nvSpPr>
        <p:spPr bwMode="auto">
          <a:xfrm>
            <a:off x="2561005" y="2754314"/>
            <a:ext cx="45719" cy="368300"/>
          </a:xfrm>
          <a:prstGeom prst="upArrow">
            <a:avLst>
              <a:gd name="adj1" fmla="val 50000"/>
              <a:gd name="adj2" fmla="val 103571"/>
            </a:avLst>
          </a:prstGeom>
          <a:solidFill>
            <a:schemeClr val="accent2"/>
          </a:solidFill>
          <a:ln w="9525" algn="ctr">
            <a:solidFill>
              <a:schemeClr val="tx1"/>
            </a:solidFill>
            <a:miter lim="800000"/>
            <a:headEnd/>
            <a:tailEnd/>
          </a:ln>
        </p:spPr>
        <p:txBody>
          <a:bodyPr wrap="none" anchor="ctr"/>
          <a:lstStyle/>
          <a:p>
            <a:endParaRPr lang="en-US"/>
          </a:p>
        </p:txBody>
      </p:sp>
      <p:sp>
        <p:nvSpPr>
          <p:cNvPr id="20500" name="AutoShape 22"/>
          <p:cNvSpPr>
            <a:spLocks noChangeArrowheads="1"/>
          </p:cNvSpPr>
          <p:nvPr/>
        </p:nvSpPr>
        <p:spPr bwMode="auto">
          <a:xfrm flipV="1">
            <a:off x="5016870" y="3124200"/>
            <a:ext cx="69480" cy="312738"/>
          </a:xfrm>
          <a:prstGeom prst="upArrow">
            <a:avLst>
              <a:gd name="adj1" fmla="val 50000"/>
              <a:gd name="adj2" fmla="val 81250"/>
            </a:avLst>
          </a:prstGeom>
          <a:solidFill>
            <a:srgbClr val="FFC000"/>
          </a:solidFill>
          <a:ln w="9525" algn="ctr">
            <a:solidFill>
              <a:schemeClr val="tx1"/>
            </a:solidFill>
            <a:miter lim="800000"/>
            <a:headEnd/>
            <a:tailEnd/>
          </a:ln>
        </p:spPr>
        <p:txBody>
          <a:bodyPr wrap="none" anchor="ctr"/>
          <a:lstStyle/>
          <a:p>
            <a:endParaRPr lang="en-US"/>
          </a:p>
        </p:txBody>
      </p:sp>
      <p:sp>
        <p:nvSpPr>
          <p:cNvPr id="20501" name="Line 23"/>
          <p:cNvSpPr>
            <a:spLocks noChangeShapeType="1"/>
          </p:cNvSpPr>
          <p:nvPr/>
        </p:nvSpPr>
        <p:spPr bwMode="auto">
          <a:xfrm>
            <a:off x="2595562" y="2747963"/>
            <a:ext cx="3316661" cy="953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2" name="Line 24"/>
          <p:cNvSpPr>
            <a:spLocks noChangeShapeType="1"/>
          </p:cNvSpPr>
          <p:nvPr/>
        </p:nvSpPr>
        <p:spPr bwMode="auto">
          <a:xfrm>
            <a:off x="3929064" y="3438524"/>
            <a:ext cx="1366836" cy="9525"/>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3" name="Line 61"/>
          <p:cNvSpPr>
            <a:spLocks noChangeShapeType="1"/>
          </p:cNvSpPr>
          <p:nvPr/>
        </p:nvSpPr>
        <p:spPr bwMode="auto">
          <a:xfrm flipV="1">
            <a:off x="5474070" y="4457699"/>
            <a:ext cx="1498230" cy="9523"/>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4" name="Line 62"/>
          <p:cNvSpPr>
            <a:spLocks noChangeShapeType="1"/>
          </p:cNvSpPr>
          <p:nvPr/>
        </p:nvSpPr>
        <p:spPr bwMode="auto">
          <a:xfrm flipV="1">
            <a:off x="5559797" y="2562225"/>
            <a:ext cx="1955428" cy="881062"/>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5" name="Line 63"/>
          <p:cNvSpPr>
            <a:spLocks noChangeShapeType="1"/>
          </p:cNvSpPr>
          <p:nvPr/>
        </p:nvSpPr>
        <p:spPr bwMode="auto">
          <a:xfrm flipV="1">
            <a:off x="5016870" y="2266950"/>
            <a:ext cx="2022105" cy="1171573"/>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6" name="Line 64"/>
          <p:cNvSpPr>
            <a:spLocks noChangeShapeType="1"/>
          </p:cNvSpPr>
          <p:nvPr/>
        </p:nvSpPr>
        <p:spPr bwMode="auto">
          <a:xfrm>
            <a:off x="5029199" y="3438525"/>
            <a:ext cx="533401" cy="1028700"/>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7" name="AutoShape 65"/>
          <p:cNvSpPr>
            <a:spLocks noChangeArrowheads="1"/>
          </p:cNvSpPr>
          <p:nvPr/>
        </p:nvSpPr>
        <p:spPr bwMode="auto">
          <a:xfrm flipV="1">
            <a:off x="3140915" y="3133725"/>
            <a:ext cx="135685" cy="1352550"/>
          </a:xfrm>
          <a:prstGeom prst="upArrow">
            <a:avLst>
              <a:gd name="adj1" fmla="val 50000"/>
              <a:gd name="adj2" fmla="val 91518"/>
            </a:avLst>
          </a:prstGeom>
          <a:solidFill>
            <a:srgbClr val="FFFF66"/>
          </a:solidFill>
          <a:ln w="9525" algn="ctr">
            <a:solidFill>
              <a:schemeClr val="tx1"/>
            </a:solidFill>
            <a:miter lim="800000"/>
            <a:headEnd/>
            <a:tailEnd/>
          </a:ln>
        </p:spPr>
        <p:txBody>
          <a:bodyPr wrap="none" anchor="ctr"/>
          <a:lstStyle/>
          <a:p>
            <a:endParaRPr lang="en-US"/>
          </a:p>
        </p:txBody>
      </p:sp>
      <p:sp>
        <p:nvSpPr>
          <p:cNvPr id="46" name="Line 24"/>
          <p:cNvSpPr>
            <a:spLocks noChangeShapeType="1"/>
          </p:cNvSpPr>
          <p:nvPr/>
        </p:nvSpPr>
        <p:spPr bwMode="auto">
          <a:xfrm flipV="1">
            <a:off x="5024438" y="3438524"/>
            <a:ext cx="552450" cy="4762"/>
          </a:xfrm>
          <a:prstGeom prst="line">
            <a:avLst/>
          </a:prstGeom>
          <a:noFill/>
          <a:ln w="9525">
            <a:solidFill>
              <a:srgbClr val="FFC000"/>
            </a:solidFill>
            <a:miter lim="800000"/>
            <a:headEnd/>
            <a:tailEnd type="triangle" w="med" len="med"/>
          </a:ln>
        </p:spPr>
        <p:txBody>
          <a:bodyPr wrap="none" anchor="ctr"/>
          <a:lstStyle/>
          <a:p>
            <a:endParaRPr lang="en-US"/>
          </a:p>
        </p:txBody>
      </p:sp>
      <p:sp>
        <p:nvSpPr>
          <p:cNvPr id="43" name="Oval 42"/>
          <p:cNvSpPr/>
          <p:nvPr/>
        </p:nvSpPr>
        <p:spPr bwMode="auto">
          <a:xfrm>
            <a:off x="3184423" y="3102294"/>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44" name="Oval 43"/>
          <p:cNvSpPr/>
          <p:nvPr/>
        </p:nvSpPr>
        <p:spPr bwMode="auto">
          <a:xfrm>
            <a:off x="4498984" y="3097515"/>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45" name="Oval 44"/>
          <p:cNvSpPr/>
          <p:nvPr/>
        </p:nvSpPr>
        <p:spPr bwMode="auto">
          <a:xfrm>
            <a:off x="4826588" y="3102262"/>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47" name="Oval 46"/>
          <p:cNvSpPr/>
          <p:nvPr/>
        </p:nvSpPr>
        <p:spPr bwMode="auto">
          <a:xfrm>
            <a:off x="6226884" y="3102246"/>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52" name="Line 62"/>
          <p:cNvSpPr>
            <a:spLocks noChangeShapeType="1"/>
          </p:cNvSpPr>
          <p:nvPr/>
        </p:nvSpPr>
        <p:spPr bwMode="auto">
          <a:xfrm flipV="1">
            <a:off x="2705100" y="3419475"/>
            <a:ext cx="2876550" cy="1295400"/>
          </a:xfrm>
          <a:prstGeom prst="line">
            <a:avLst/>
          </a:prstGeom>
          <a:noFill/>
          <a:ln w="9525">
            <a:solidFill>
              <a:schemeClr val="tx1"/>
            </a:solidFill>
            <a:prstDash val="lgDash"/>
            <a:miter lim="800000"/>
            <a:headEnd/>
            <a:tailEnd type="none" w="med" len="med"/>
          </a:ln>
        </p:spPr>
        <p:txBody>
          <a:bodyPr wrap="none" anchor="ctr"/>
          <a:lstStyle/>
          <a:p>
            <a:endParaRPr lang="en-US"/>
          </a:p>
        </p:txBody>
      </p:sp>
      <p:sp>
        <p:nvSpPr>
          <p:cNvPr id="53" name="Line 62"/>
          <p:cNvSpPr>
            <a:spLocks noChangeShapeType="1"/>
          </p:cNvSpPr>
          <p:nvPr/>
        </p:nvSpPr>
        <p:spPr bwMode="auto">
          <a:xfrm flipV="1">
            <a:off x="2724150" y="3428998"/>
            <a:ext cx="2324099" cy="1323976"/>
          </a:xfrm>
          <a:prstGeom prst="line">
            <a:avLst/>
          </a:prstGeom>
          <a:noFill/>
          <a:ln w="9525">
            <a:solidFill>
              <a:schemeClr val="tx1"/>
            </a:solidFill>
            <a:prstDash val="lgDash"/>
            <a:miter lim="800000"/>
            <a:headEnd/>
            <a:tailEnd type="none" w="med" len="med"/>
          </a:ln>
        </p:spPr>
        <p:txBody>
          <a:bodyPr wrap="none" anchor="ctr"/>
          <a:lstStyle/>
          <a:p>
            <a:endParaRPr lang="en-US"/>
          </a:p>
        </p:txBody>
      </p:sp>
      <p:sp>
        <p:nvSpPr>
          <p:cNvPr id="54" name="Line 62"/>
          <p:cNvSpPr>
            <a:spLocks noChangeShapeType="1"/>
          </p:cNvSpPr>
          <p:nvPr/>
        </p:nvSpPr>
        <p:spPr bwMode="auto">
          <a:xfrm flipV="1">
            <a:off x="2524125" y="4476749"/>
            <a:ext cx="3000375" cy="9526"/>
          </a:xfrm>
          <a:prstGeom prst="line">
            <a:avLst/>
          </a:prstGeom>
          <a:noFill/>
          <a:ln w="9525">
            <a:solidFill>
              <a:schemeClr val="tx1"/>
            </a:solidFill>
            <a:prstDash val="lgDash"/>
            <a:miter lim="800000"/>
            <a:headEnd/>
            <a:tailEnd type="none" w="med" len="med"/>
          </a:ln>
        </p:spPr>
        <p:txBody>
          <a:bodyPr wrap="none" anchor="ctr"/>
          <a:lstStyle/>
          <a:p>
            <a:endParaRPr lang="en-US"/>
          </a:p>
        </p:txBody>
      </p:sp>
      <p:sp>
        <p:nvSpPr>
          <p:cNvPr id="61" name="Line 11"/>
          <p:cNvSpPr>
            <a:spLocks noChangeShapeType="1"/>
          </p:cNvSpPr>
          <p:nvPr/>
        </p:nvSpPr>
        <p:spPr bwMode="auto">
          <a:xfrm>
            <a:off x="2594346" y="4746039"/>
            <a:ext cx="0" cy="228600"/>
          </a:xfrm>
          <a:prstGeom prst="line">
            <a:avLst/>
          </a:prstGeom>
          <a:noFill/>
          <a:ln w="9525">
            <a:solidFill>
              <a:schemeClr val="tx1"/>
            </a:solidFill>
            <a:miter lim="800000"/>
            <a:headEnd/>
            <a:tailEnd/>
          </a:ln>
        </p:spPr>
        <p:txBody>
          <a:bodyPr wrap="none" anchor="ctr"/>
          <a:lstStyle/>
          <a:p>
            <a:endParaRPr lang="en-US"/>
          </a:p>
        </p:txBody>
      </p:sp>
      <p:sp>
        <p:nvSpPr>
          <p:cNvPr id="62" name="Line 12"/>
          <p:cNvSpPr>
            <a:spLocks noChangeShapeType="1"/>
          </p:cNvSpPr>
          <p:nvPr/>
        </p:nvSpPr>
        <p:spPr bwMode="auto">
          <a:xfrm flipV="1">
            <a:off x="2603871" y="4860339"/>
            <a:ext cx="131921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63" name="Text Box 13"/>
          <p:cNvSpPr txBox="1">
            <a:spLocks noChangeArrowheads="1"/>
          </p:cNvSpPr>
          <p:nvPr/>
        </p:nvSpPr>
        <p:spPr bwMode="auto">
          <a:xfrm>
            <a:off x="2905118" y="4691062"/>
            <a:ext cx="373820" cy="338554"/>
          </a:xfrm>
          <a:prstGeom prst="rect">
            <a:avLst/>
          </a:prstGeom>
          <a:solidFill>
            <a:schemeClr val="bg1"/>
          </a:solidFill>
          <a:ln w="9525" algn="ctr">
            <a:noFill/>
            <a:miter lim="800000"/>
            <a:headEnd/>
            <a:tailEnd/>
          </a:ln>
        </p:spPr>
        <p:txBody>
          <a:bodyPr wrap="none">
            <a:spAutoFit/>
          </a:bodyPr>
          <a:lstStyle/>
          <a:p>
            <a:r>
              <a:rPr lang="en-US" sz="1600" dirty="0"/>
              <a:t>s</a:t>
            </a:r>
            <a:r>
              <a:rPr lang="en-US" sz="1600" baseline="-25000" dirty="0"/>
              <a:t>1</a:t>
            </a:r>
          </a:p>
        </p:txBody>
      </p:sp>
      <p:sp>
        <p:nvSpPr>
          <p:cNvPr id="64" name="Line 14"/>
          <p:cNvSpPr>
            <a:spLocks noChangeShapeType="1"/>
          </p:cNvSpPr>
          <p:nvPr/>
        </p:nvSpPr>
        <p:spPr bwMode="auto">
          <a:xfrm>
            <a:off x="3200771" y="5736639"/>
            <a:ext cx="0" cy="228600"/>
          </a:xfrm>
          <a:prstGeom prst="line">
            <a:avLst/>
          </a:prstGeom>
          <a:noFill/>
          <a:ln w="9525">
            <a:solidFill>
              <a:schemeClr val="tx1"/>
            </a:solidFill>
            <a:miter lim="800000"/>
            <a:headEnd/>
            <a:tailEnd/>
          </a:ln>
        </p:spPr>
        <p:txBody>
          <a:bodyPr wrap="none" anchor="ctr"/>
          <a:lstStyle/>
          <a:p>
            <a:endParaRPr lang="en-US"/>
          </a:p>
        </p:txBody>
      </p:sp>
      <p:sp>
        <p:nvSpPr>
          <p:cNvPr id="65" name="Line 15"/>
          <p:cNvSpPr>
            <a:spLocks noChangeShapeType="1"/>
          </p:cNvSpPr>
          <p:nvPr/>
        </p:nvSpPr>
        <p:spPr bwMode="auto">
          <a:xfrm flipV="1">
            <a:off x="3954834" y="4858097"/>
            <a:ext cx="1112466" cy="448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66" name="Text Box 16"/>
          <p:cNvSpPr txBox="1">
            <a:spLocks noChangeArrowheads="1"/>
          </p:cNvSpPr>
          <p:nvPr/>
        </p:nvSpPr>
        <p:spPr bwMode="auto">
          <a:xfrm>
            <a:off x="4325650" y="4691062"/>
            <a:ext cx="431528" cy="338554"/>
          </a:xfrm>
          <a:prstGeom prst="rect">
            <a:avLst/>
          </a:prstGeom>
          <a:solidFill>
            <a:schemeClr val="bg1"/>
          </a:solidFill>
          <a:ln w="9525" algn="ctr">
            <a:noFill/>
            <a:miter lim="800000"/>
            <a:headEnd/>
            <a:tailEnd/>
          </a:ln>
        </p:spPr>
        <p:txBody>
          <a:bodyPr wrap="none">
            <a:spAutoFit/>
          </a:bodyPr>
          <a:lstStyle/>
          <a:p>
            <a:r>
              <a:rPr lang="en-US" sz="1600" dirty="0"/>
              <a:t>s’</a:t>
            </a:r>
            <a:r>
              <a:rPr lang="en-US" sz="1600" baseline="-25000" dirty="0"/>
              <a:t>1</a:t>
            </a:r>
          </a:p>
        </p:txBody>
      </p:sp>
      <p:sp>
        <p:nvSpPr>
          <p:cNvPr id="67" name="Line 20"/>
          <p:cNvSpPr>
            <a:spLocks noChangeShapeType="1"/>
          </p:cNvSpPr>
          <p:nvPr/>
        </p:nvSpPr>
        <p:spPr bwMode="auto">
          <a:xfrm>
            <a:off x="3919909" y="4743450"/>
            <a:ext cx="0" cy="984250"/>
          </a:xfrm>
          <a:prstGeom prst="line">
            <a:avLst/>
          </a:prstGeom>
          <a:noFill/>
          <a:ln w="9525">
            <a:solidFill>
              <a:schemeClr val="tx1"/>
            </a:solidFill>
            <a:miter lim="800000"/>
            <a:headEnd/>
            <a:tailEnd/>
          </a:ln>
        </p:spPr>
        <p:txBody>
          <a:bodyPr wrap="none" anchor="ctr"/>
          <a:lstStyle/>
          <a:p>
            <a:endParaRPr lang="en-US"/>
          </a:p>
        </p:txBody>
      </p:sp>
      <p:sp>
        <p:nvSpPr>
          <p:cNvPr id="68" name="Line 66"/>
          <p:cNvSpPr>
            <a:spLocks noChangeShapeType="1"/>
          </p:cNvSpPr>
          <p:nvPr/>
        </p:nvSpPr>
        <p:spPr bwMode="auto">
          <a:xfrm>
            <a:off x="3356346" y="5206206"/>
            <a:ext cx="0" cy="228600"/>
          </a:xfrm>
          <a:prstGeom prst="line">
            <a:avLst/>
          </a:prstGeom>
          <a:noFill/>
          <a:ln w="9525">
            <a:solidFill>
              <a:schemeClr val="tx1"/>
            </a:solidFill>
            <a:miter lim="800000"/>
            <a:headEnd/>
            <a:tailEnd/>
          </a:ln>
        </p:spPr>
        <p:txBody>
          <a:bodyPr wrap="none" anchor="ctr"/>
          <a:lstStyle/>
          <a:p>
            <a:endParaRPr lang="en-US"/>
          </a:p>
        </p:txBody>
      </p:sp>
      <p:sp>
        <p:nvSpPr>
          <p:cNvPr id="69" name="Line 67"/>
          <p:cNvSpPr>
            <a:spLocks noChangeShapeType="1"/>
          </p:cNvSpPr>
          <p:nvPr/>
        </p:nvSpPr>
        <p:spPr bwMode="auto">
          <a:xfrm flipV="1">
            <a:off x="3346821" y="5320506"/>
            <a:ext cx="5651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70" name="Text Box 68"/>
          <p:cNvSpPr txBox="1">
            <a:spLocks noChangeArrowheads="1"/>
          </p:cNvSpPr>
          <p:nvPr/>
        </p:nvSpPr>
        <p:spPr bwMode="auto">
          <a:xfrm>
            <a:off x="3421434" y="5376863"/>
            <a:ext cx="344488" cy="366713"/>
          </a:xfrm>
          <a:prstGeom prst="rect">
            <a:avLst/>
          </a:prstGeom>
          <a:solidFill>
            <a:schemeClr val="bg1"/>
          </a:solidFill>
          <a:ln w="9525" algn="ctr">
            <a:noFill/>
            <a:miter lim="800000"/>
            <a:headEnd/>
            <a:tailEnd/>
          </a:ln>
        </p:spPr>
        <p:txBody>
          <a:bodyPr wrap="none">
            <a:spAutoFit/>
          </a:bodyPr>
          <a:lstStyle/>
          <a:p>
            <a:r>
              <a:rPr lang="en-US" sz="1800"/>
              <a:t>f</a:t>
            </a:r>
            <a:r>
              <a:rPr lang="en-US" sz="1800" baseline="-25000"/>
              <a:t>1</a:t>
            </a:r>
          </a:p>
        </p:txBody>
      </p:sp>
      <p:sp>
        <p:nvSpPr>
          <p:cNvPr id="71" name="Line 69"/>
          <p:cNvSpPr>
            <a:spLocks noChangeShapeType="1"/>
          </p:cNvSpPr>
          <p:nvPr/>
        </p:nvSpPr>
        <p:spPr bwMode="auto">
          <a:xfrm>
            <a:off x="5038725" y="4850815"/>
            <a:ext cx="504825" cy="6936"/>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72" name="Line 70"/>
          <p:cNvSpPr>
            <a:spLocks noChangeShapeType="1"/>
          </p:cNvSpPr>
          <p:nvPr/>
        </p:nvSpPr>
        <p:spPr bwMode="auto">
          <a:xfrm>
            <a:off x="5051796" y="4746039"/>
            <a:ext cx="0" cy="228600"/>
          </a:xfrm>
          <a:prstGeom prst="line">
            <a:avLst/>
          </a:prstGeom>
          <a:noFill/>
          <a:ln w="9525">
            <a:solidFill>
              <a:schemeClr val="tx1"/>
            </a:solidFill>
            <a:miter lim="800000"/>
            <a:headEnd/>
            <a:tailEnd/>
          </a:ln>
        </p:spPr>
        <p:txBody>
          <a:bodyPr wrap="none" anchor="ctr"/>
          <a:lstStyle/>
          <a:p>
            <a:endParaRPr lang="en-US"/>
          </a:p>
        </p:txBody>
      </p:sp>
      <p:sp>
        <p:nvSpPr>
          <p:cNvPr id="74" name="Line 72"/>
          <p:cNvSpPr>
            <a:spLocks noChangeShapeType="1"/>
          </p:cNvSpPr>
          <p:nvPr/>
        </p:nvSpPr>
        <p:spPr bwMode="auto">
          <a:xfrm>
            <a:off x="5548683" y="4752975"/>
            <a:ext cx="4391" cy="1257300"/>
          </a:xfrm>
          <a:prstGeom prst="line">
            <a:avLst/>
          </a:prstGeom>
          <a:noFill/>
          <a:ln w="9525">
            <a:solidFill>
              <a:schemeClr val="tx1"/>
            </a:solidFill>
            <a:miter lim="800000"/>
            <a:headEnd/>
            <a:tailEnd/>
          </a:ln>
        </p:spPr>
        <p:txBody>
          <a:bodyPr wrap="none" anchor="ctr"/>
          <a:lstStyle/>
          <a:p>
            <a:endParaRPr lang="en-US"/>
          </a:p>
        </p:txBody>
      </p:sp>
      <p:sp>
        <p:nvSpPr>
          <p:cNvPr id="75" name="Line 73"/>
          <p:cNvSpPr>
            <a:spLocks noChangeShapeType="1"/>
          </p:cNvSpPr>
          <p:nvPr/>
        </p:nvSpPr>
        <p:spPr bwMode="auto">
          <a:xfrm>
            <a:off x="6251946" y="5206206"/>
            <a:ext cx="0" cy="228600"/>
          </a:xfrm>
          <a:prstGeom prst="line">
            <a:avLst/>
          </a:prstGeom>
          <a:noFill/>
          <a:ln w="9525">
            <a:solidFill>
              <a:schemeClr val="tx1"/>
            </a:solidFill>
            <a:miter lim="800000"/>
            <a:headEnd/>
            <a:tailEnd/>
          </a:ln>
        </p:spPr>
        <p:txBody>
          <a:bodyPr wrap="none" anchor="ctr"/>
          <a:lstStyle/>
          <a:p>
            <a:endParaRPr lang="en-US"/>
          </a:p>
        </p:txBody>
      </p:sp>
      <p:sp>
        <p:nvSpPr>
          <p:cNvPr id="76" name="Line 74"/>
          <p:cNvSpPr>
            <a:spLocks noChangeShapeType="1"/>
          </p:cNvSpPr>
          <p:nvPr/>
        </p:nvSpPr>
        <p:spPr bwMode="auto">
          <a:xfrm>
            <a:off x="5556621" y="5320505"/>
            <a:ext cx="682254" cy="3969"/>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84" name="Rectangle 83"/>
          <p:cNvSpPr/>
          <p:nvPr/>
        </p:nvSpPr>
        <p:spPr bwMode="auto">
          <a:xfrm>
            <a:off x="5200650" y="4705350"/>
            <a:ext cx="200025" cy="257175"/>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77" name="Text Box 75"/>
          <p:cNvSpPr txBox="1">
            <a:spLocks noChangeArrowheads="1"/>
          </p:cNvSpPr>
          <p:nvPr/>
        </p:nvSpPr>
        <p:spPr bwMode="auto">
          <a:xfrm>
            <a:off x="5736009" y="5356132"/>
            <a:ext cx="344488" cy="366713"/>
          </a:xfrm>
          <a:prstGeom prst="rect">
            <a:avLst/>
          </a:prstGeom>
          <a:solidFill>
            <a:schemeClr val="bg1"/>
          </a:solidFill>
          <a:ln w="9525" algn="ctr">
            <a:noFill/>
            <a:miter lim="800000"/>
            <a:headEnd/>
            <a:tailEnd/>
          </a:ln>
        </p:spPr>
        <p:txBody>
          <a:bodyPr wrap="none">
            <a:spAutoFit/>
          </a:bodyPr>
          <a:lstStyle/>
          <a:p>
            <a:r>
              <a:rPr lang="en-US" sz="1800" dirty="0"/>
              <a:t>f</a:t>
            </a:r>
            <a:r>
              <a:rPr lang="en-US" sz="1800" baseline="-25000" dirty="0"/>
              <a:t>2</a:t>
            </a:r>
          </a:p>
        </p:txBody>
      </p:sp>
      <p:sp>
        <p:nvSpPr>
          <p:cNvPr id="78" name="Line 76"/>
          <p:cNvSpPr>
            <a:spLocks noChangeShapeType="1"/>
          </p:cNvSpPr>
          <p:nvPr/>
        </p:nvSpPr>
        <p:spPr bwMode="auto">
          <a:xfrm>
            <a:off x="3926259" y="5322887"/>
            <a:ext cx="1617291" cy="1587"/>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79" name="Text Box 77"/>
          <p:cNvSpPr txBox="1">
            <a:spLocks noChangeArrowheads="1"/>
          </p:cNvSpPr>
          <p:nvPr/>
        </p:nvSpPr>
        <p:spPr bwMode="auto">
          <a:xfrm>
            <a:off x="4607296" y="5127625"/>
            <a:ext cx="323850" cy="366713"/>
          </a:xfrm>
          <a:prstGeom prst="rect">
            <a:avLst/>
          </a:prstGeom>
          <a:solidFill>
            <a:schemeClr val="bg1"/>
          </a:solidFill>
          <a:ln w="9525" algn="ctr">
            <a:noFill/>
            <a:miter lim="800000"/>
            <a:headEnd/>
            <a:tailEnd/>
          </a:ln>
        </p:spPr>
        <p:txBody>
          <a:bodyPr wrap="none">
            <a:spAutoFit/>
          </a:bodyPr>
          <a:lstStyle/>
          <a:p>
            <a:r>
              <a:rPr lang="en-US" sz="1800" dirty="0"/>
              <a:t>d</a:t>
            </a:r>
            <a:endParaRPr lang="en-US" sz="1800" baseline="-25000" dirty="0"/>
          </a:p>
        </p:txBody>
      </p:sp>
      <p:sp>
        <p:nvSpPr>
          <p:cNvPr id="80" name="Line 79"/>
          <p:cNvSpPr>
            <a:spLocks noChangeShapeType="1"/>
          </p:cNvSpPr>
          <p:nvPr/>
        </p:nvSpPr>
        <p:spPr bwMode="auto">
          <a:xfrm flipV="1">
            <a:off x="3209925" y="5905706"/>
            <a:ext cx="2351460" cy="9318"/>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81" name="Text Box 78"/>
          <p:cNvSpPr txBox="1">
            <a:spLocks noChangeArrowheads="1"/>
          </p:cNvSpPr>
          <p:nvPr/>
        </p:nvSpPr>
        <p:spPr bwMode="auto">
          <a:xfrm>
            <a:off x="4135150" y="5729287"/>
            <a:ext cx="431528" cy="338554"/>
          </a:xfrm>
          <a:prstGeom prst="rect">
            <a:avLst/>
          </a:prstGeom>
          <a:solidFill>
            <a:schemeClr val="bg1"/>
          </a:solidFill>
          <a:ln w="9525" algn="ctr">
            <a:noFill/>
            <a:miter lim="800000"/>
            <a:headEnd/>
            <a:tailEnd/>
          </a:ln>
        </p:spPr>
        <p:txBody>
          <a:bodyPr wrap="none">
            <a:spAutoFit/>
          </a:bodyPr>
          <a:lstStyle/>
          <a:p>
            <a:r>
              <a:rPr lang="en-US" sz="1600" dirty="0"/>
              <a:t>s’</a:t>
            </a:r>
            <a:r>
              <a:rPr lang="en-US" sz="1600" baseline="-25000" dirty="0"/>
              <a:t>2</a:t>
            </a:r>
          </a:p>
        </p:txBody>
      </p:sp>
      <p:sp>
        <p:nvSpPr>
          <p:cNvPr id="73" name="Text Box 71"/>
          <p:cNvSpPr txBox="1">
            <a:spLocks noChangeArrowheads="1"/>
          </p:cNvSpPr>
          <p:nvPr/>
        </p:nvSpPr>
        <p:spPr bwMode="auto">
          <a:xfrm>
            <a:off x="5112419" y="4691062"/>
            <a:ext cx="421605" cy="338554"/>
          </a:xfrm>
          <a:prstGeom prst="rect">
            <a:avLst/>
          </a:prstGeom>
          <a:noFill/>
          <a:ln w="9525" algn="ctr">
            <a:noFill/>
            <a:miter lim="800000"/>
            <a:headEnd/>
            <a:tailEnd/>
          </a:ln>
        </p:spPr>
        <p:txBody>
          <a:bodyPr wrap="square">
            <a:spAutoFit/>
          </a:bodyPr>
          <a:lstStyle/>
          <a:p>
            <a:r>
              <a:rPr lang="en-US" sz="1600" dirty="0"/>
              <a:t>s</a:t>
            </a:r>
            <a:r>
              <a:rPr lang="en-US" sz="1600" baseline="-25000" dirty="0"/>
              <a:t>2</a:t>
            </a:r>
          </a:p>
        </p:txBody>
      </p:sp>
      <p:sp>
        <p:nvSpPr>
          <p:cNvPr id="85" name="Text Box 7"/>
          <p:cNvSpPr txBox="1">
            <a:spLocks noChangeArrowheads="1"/>
          </p:cNvSpPr>
          <p:nvPr/>
        </p:nvSpPr>
        <p:spPr bwMode="auto">
          <a:xfrm>
            <a:off x="4881762" y="2647950"/>
            <a:ext cx="385563" cy="430887"/>
          </a:xfrm>
          <a:prstGeom prst="rect">
            <a:avLst/>
          </a:prstGeom>
          <a:noFill/>
          <a:ln w="9525" algn="ctr">
            <a:noFill/>
            <a:miter lim="800000"/>
            <a:headEnd/>
            <a:tailEnd/>
          </a:ln>
        </p:spPr>
        <p:txBody>
          <a:bodyPr wrap="square">
            <a:spAutoFit/>
          </a:bodyPr>
          <a:lstStyle/>
          <a:p>
            <a:r>
              <a:rPr lang="en-US" sz="1100" dirty="0">
                <a:latin typeface="Times New Roman" pitchFamily="18" charset="0"/>
                <a:cs typeface="Times New Roman" pitchFamily="18" charset="0"/>
              </a:rPr>
              <a:t>I</a:t>
            </a:r>
            <a:r>
              <a:rPr lang="en-US" sz="1100" baseline="-25000" dirty="0">
                <a:latin typeface="Times New Roman" pitchFamily="18" charset="0"/>
                <a:cs typeface="Times New Roman" pitchFamily="18" charset="0"/>
              </a:rPr>
              <a:t>1</a:t>
            </a:r>
            <a:r>
              <a:rPr lang="en-US" sz="1100" dirty="0">
                <a:latin typeface="Times New Roman" pitchFamily="18" charset="0"/>
                <a:cs typeface="Times New Roman" pitchFamily="18" charset="0"/>
              </a:rPr>
              <a:t> O</a:t>
            </a:r>
            <a:r>
              <a:rPr lang="en-US" sz="1100" baseline="-25000" dirty="0">
                <a:latin typeface="Times New Roman" pitchFamily="18" charset="0"/>
                <a:cs typeface="Times New Roman" pitchFamily="18" charset="0"/>
              </a:rPr>
              <a:t>2</a:t>
            </a:r>
          </a:p>
        </p:txBody>
      </p:sp>
      <p:sp>
        <p:nvSpPr>
          <p:cNvPr id="86" name="Oval 85"/>
          <p:cNvSpPr/>
          <p:nvPr/>
        </p:nvSpPr>
        <p:spPr bwMode="auto">
          <a:xfrm>
            <a:off x="5032273" y="3102294"/>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3" name="Picture 5"/>
          <p:cNvPicPr>
            <a:picLocks noChangeAspect="1" noChangeArrowheads="1"/>
          </p:cNvPicPr>
          <p:nvPr/>
        </p:nvPicPr>
        <p:blipFill>
          <a:blip r:embed="rId2" cstate="print"/>
          <a:srcRect/>
          <a:stretch>
            <a:fillRect/>
          </a:stretch>
        </p:blipFill>
        <p:spPr bwMode="auto">
          <a:xfrm>
            <a:off x="1447800" y="1371600"/>
            <a:ext cx="6724650" cy="3781425"/>
          </a:xfrm>
          <a:prstGeom prst="rect">
            <a:avLst/>
          </a:prstGeom>
          <a:noFill/>
          <a:ln w="9525">
            <a:noFill/>
            <a:miter lim="800000"/>
            <a:headEnd/>
            <a:tailEnd/>
          </a:ln>
          <a:effectLst/>
        </p:spPr>
      </p:pic>
      <p:sp>
        <p:nvSpPr>
          <p:cNvPr id="7" name="Freeform 6"/>
          <p:cNvSpPr/>
          <p:nvPr/>
        </p:nvSpPr>
        <p:spPr>
          <a:xfrm>
            <a:off x="4312693" y="2088107"/>
            <a:ext cx="327546" cy="1269242"/>
          </a:xfrm>
          <a:custGeom>
            <a:avLst/>
            <a:gdLst>
              <a:gd name="connsiteX0" fmla="*/ 0 w 327546"/>
              <a:gd name="connsiteY0" fmla="*/ 0 h 1269242"/>
              <a:gd name="connsiteX1" fmla="*/ 313898 w 327546"/>
              <a:gd name="connsiteY1" fmla="*/ 436729 h 1269242"/>
              <a:gd name="connsiteX2" fmla="*/ 81886 w 327546"/>
              <a:gd name="connsiteY2" fmla="*/ 1269242 h 1269242"/>
              <a:gd name="connsiteX3" fmla="*/ 81886 w 327546"/>
              <a:gd name="connsiteY3" fmla="*/ 1269242 h 1269242"/>
            </a:gdLst>
            <a:ahLst/>
            <a:cxnLst>
              <a:cxn ang="0">
                <a:pos x="connsiteX0" y="connsiteY0"/>
              </a:cxn>
              <a:cxn ang="0">
                <a:pos x="connsiteX1" y="connsiteY1"/>
              </a:cxn>
              <a:cxn ang="0">
                <a:pos x="connsiteX2" y="connsiteY2"/>
              </a:cxn>
              <a:cxn ang="0">
                <a:pos x="connsiteX3" y="connsiteY3"/>
              </a:cxn>
            </a:cxnLst>
            <a:rect l="l" t="t" r="r" b="b"/>
            <a:pathLst>
              <a:path w="327546" h="1269242">
                <a:moveTo>
                  <a:pt x="0" y="0"/>
                </a:moveTo>
                <a:cubicBezTo>
                  <a:pt x="150125" y="112594"/>
                  <a:pt x="300250" y="225189"/>
                  <a:pt x="313898" y="436729"/>
                </a:cubicBezTo>
                <a:cubicBezTo>
                  <a:pt x="327546" y="648269"/>
                  <a:pt x="81886" y="1269242"/>
                  <a:pt x="81886" y="1269242"/>
                </a:cubicBezTo>
                <a:lnTo>
                  <a:pt x="81886" y="1269242"/>
                </a:lnTo>
              </a:path>
            </a:pathLst>
          </a:cu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429000" y="1752600"/>
            <a:ext cx="1026435" cy="369332"/>
          </a:xfrm>
          <a:prstGeom prst="rect">
            <a:avLst/>
          </a:prstGeom>
          <a:noFill/>
        </p:spPr>
        <p:txBody>
          <a:bodyPr wrap="square" rtlCol="0">
            <a:spAutoFit/>
          </a:bodyPr>
          <a:lstStyle/>
          <a:p>
            <a:r>
              <a:rPr lang="en-US" dirty="0"/>
              <a:t>Aperture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104900" y="0"/>
            <a:ext cx="6972300" cy="68580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p:txBody>
          <a:bodyPr/>
          <a:lstStyle/>
          <a:p>
            <a:pPr eaLnBrk="1" hangingPunct="1"/>
            <a:r>
              <a:rPr lang="en-US" dirty="0"/>
              <a:t>Question 223.17.3</a:t>
            </a:r>
          </a:p>
        </p:txBody>
      </p:sp>
      <p:sp>
        <p:nvSpPr>
          <p:cNvPr id="180228" name="Rectangle 3"/>
          <p:cNvSpPr>
            <a:spLocks noGrp="1" noChangeArrowheads="1"/>
          </p:cNvSpPr>
          <p:nvPr>
            <p:ph idx="1"/>
          </p:nvPr>
        </p:nvSpPr>
        <p:spPr/>
        <p:txBody>
          <a:bodyPr>
            <a:normAutofit/>
          </a:bodyPr>
          <a:lstStyle/>
          <a:p>
            <a:pPr marL="609600" indent="-609600" eaLnBrk="1" hangingPunct="1">
              <a:buFontTx/>
              <a:buNone/>
            </a:pPr>
            <a:r>
              <a:rPr lang="en-US" dirty="0"/>
              <a:t>I have two lenses placed with a separation of 1m  to form an optical system. The focal length of the combined system is…..</a:t>
            </a:r>
          </a:p>
          <a:p>
            <a:pPr marL="609600" indent="-609600" eaLnBrk="1" hangingPunct="1">
              <a:buFontTx/>
              <a:buAutoNum type="alphaLcParenR"/>
            </a:pPr>
            <a:r>
              <a:rPr lang="en-US" dirty="0"/>
              <a:t> </a:t>
            </a:r>
          </a:p>
          <a:p>
            <a:pPr marL="609600" indent="-609600" eaLnBrk="1" hangingPunct="1">
              <a:buFontTx/>
              <a:buAutoNum type="alphaLcParenR"/>
            </a:pPr>
            <a:r>
              <a:rPr lang="en-US" dirty="0"/>
              <a:t>25cm</a:t>
            </a:r>
          </a:p>
          <a:p>
            <a:pPr marL="609600" indent="-609600" eaLnBrk="1" hangingPunct="1">
              <a:buFontTx/>
              <a:buAutoNum type="alphaLcParenR"/>
            </a:pPr>
            <a:r>
              <a:rPr lang="en-US" dirty="0"/>
              <a:t>f</a:t>
            </a:r>
            <a:r>
              <a:rPr lang="en-US" baseline="-25000" dirty="0"/>
              <a:t>1</a:t>
            </a:r>
            <a:r>
              <a:rPr lang="en-US" dirty="0"/>
              <a:t> + f</a:t>
            </a:r>
            <a:r>
              <a:rPr lang="en-US" baseline="-25000" dirty="0"/>
              <a:t>2</a:t>
            </a:r>
            <a:r>
              <a:rPr lang="en-US" dirty="0"/>
              <a:t> </a:t>
            </a:r>
            <a:endParaRPr lang="en-US" baseline="-25000" dirty="0"/>
          </a:p>
          <a:p>
            <a:pPr marL="609600" indent="-609600">
              <a:buFontTx/>
              <a:buAutoNum type="alphaLcParenR"/>
            </a:pPr>
            <a:r>
              <a:rPr lang="en-US" dirty="0"/>
              <a:t>f</a:t>
            </a:r>
            <a:r>
              <a:rPr lang="en-US" baseline="-25000" dirty="0"/>
              <a:t>1</a:t>
            </a:r>
            <a:r>
              <a:rPr lang="en-US" dirty="0"/>
              <a:t> x f</a:t>
            </a:r>
            <a:r>
              <a:rPr lang="en-US" baseline="-25000" dirty="0"/>
              <a:t>2</a:t>
            </a:r>
          </a:p>
          <a:p>
            <a:pPr marL="609600" indent="-609600">
              <a:buFontTx/>
              <a:buAutoNum type="alphaLcParenR"/>
            </a:pPr>
            <a:r>
              <a:rPr lang="en-US" dirty="0"/>
              <a:t>No simple relationship</a:t>
            </a:r>
          </a:p>
        </p:txBody>
      </p:sp>
      <p:sp>
        <p:nvSpPr>
          <p:cNvPr id="180226" name="Slide Number Placeholder 5"/>
          <p:cNvSpPr>
            <a:spLocks noGrp="1"/>
          </p:cNvSpPr>
          <p:nvPr>
            <p:ph type="sldNum" sz="quarter" idx="12"/>
          </p:nvPr>
        </p:nvSpPr>
        <p:spPr>
          <a:noFill/>
        </p:spPr>
        <p:txBody>
          <a:bodyPr/>
          <a:lstStyle/>
          <a:p>
            <a:fld id="{0301146B-F335-4073-85A8-072265A7A279}" type="slidenum">
              <a:rPr lang="en-US" smtClean="0"/>
              <a:pPr/>
              <a:t>26</a:t>
            </a:fld>
            <a:endParaRPr lang="en-US"/>
          </a:p>
        </p:txBody>
      </p:sp>
      <p:sp>
        <p:nvSpPr>
          <p:cNvPr id="3364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364865" name="Object 1"/>
          <p:cNvGraphicFramePr>
            <a:graphicFrameLocks noChangeAspect="1"/>
          </p:cNvGraphicFramePr>
          <p:nvPr/>
        </p:nvGraphicFramePr>
        <p:xfrm>
          <a:off x="1094282" y="3192904"/>
          <a:ext cx="1050644" cy="569626"/>
        </p:xfrm>
        <a:graphic>
          <a:graphicData uri="http://schemas.openxmlformats.org/presentationml/2006/ole">
            <mc:AlternateContent xmlns:mc="http://schemas.openxmlformats.org/markup-compatibility/2006">
              <mc:Choice xmlns:v="urn:schemas-microsoft-com:vml" Requires="v">
                <p:oleObj name="Equation" r:id="rId2" imgW="787400" imgH="431800" progId="Equation.3">
                  <p:embed/>
                </p:oleObj>
              </mc:Choice>
              <mc:Fallback>
                <p:oleObj name="Equation" r:id="rId2" imgW="787400" imgH="431800" progId="Equation.3">
                  <p:embed/>
                  <p:pic>
                    <p:nvPicPr>
                      <p:cNvPr id="3364865"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282" y="3192904"/>
                        <a:ext cx="1050644" cy="5696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223.17.4</a:t>
            </a:r>
          </a:p>
        </p:txBody>
      </p:sp>
      <p:sp>
        <p:nvSpPr>
          <p:cNvPr id="3" name="Content Placeholder 2"/>
          <p:cNvSpPr>
            <a:spLocks noGrp="1"/>
          </p:cNvSpPr>
          <p:nvPr>
            <p:ph idx="1"/>
          </p:nvPr>
        </p:nvSpPr>
        <p:spPr/>
        <p:txBody>
          <a:bodyPr/>
          <a:lstStyle/>
          <a:p>
            <a:pPr>
              <a:buNone/>
            </a:pPr>
            <a:r>
              <a:rPr lang="en-US" dirty="0"/>
              <a:t>For a camera, usually the object distance is large. If that is true, about how big is the image distance?</a:t>
            </a:r>
          </a:p>
          <a:p>
            <a:pPr marL="514350" indent="-514350">
              <a:buFont typeface="+mj-lt"/>
              <a:buAutoNum type="alphaLcParenR"/>
            </a:pPr>
            <a:r>
              <a:rPr lang="en-US" dirty="0"/>
              <a:t>About 10cm</a:t>
            </a:r>
          </a:p>
          <a:p>
            <a:pPr marL="514350" indent="-514350">
              <a:buFont typeface="+mj-lt"/>
              <a:buAutoNum type="alphaLcParenR"/>
            </a:pPr>
            <a:r>
              <a:rPr lang="en-US" dirty="0"/>
              <a:t>About as big as the focal length</a:t>
            </a:r>
          </a:p>
          <a:p>
            <a:pPr marL="514350" indent="-514350">
              <a:buFont typeface="+mj-lt"/>
              <a:buAutoNum type="alphaLcParenR"/>
            </a:pPr>
            <a:r>
              <a:rPr lang="en-US" dirty="0"/>
              <a:t>About as big as the diameter of the lens</a:t>
            </a:r>
          </a:p>
          <a:p>
            <a:pPr marL="514350" indent="-514350">
              <a:buFont typeface="+mj-lt"/>
              <a:buAutoNum type="alphaLcParenR"/>
            </a:pPr>
            <a:r>
              <a:rPr lang="en-US" dirty="0"/>
              <a:t>About as big as the object</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223.17.5</a:t>
            </a:r>
          </a:p>
        </p:txBody>
      </p:sp>
      <p:sp>
        <p:nvSpPr>
          <p:cNvPr id="3" name="Content Placeholder 2"/>
          <p:cNvSpPr>
            <a:spLocks noGrp="1"/>
          </p:cNvSpPr>
          <p:nvPr>
            <p:ph idx="1"/>
          </p:nvPr>
        </p:nvSpPr>
        <p:spPr/>
        <p:txBody>
          <a:bodyPr/>
          <a:lstStyle/>
          <a:p>
            <a:pPr>
              <a:buNone/>
            </a:pPr>
            <a:r>
              <a:rPr lang="en-US" dirty="0"/>
              <a:t>For a camera, usually the object distance is large. If that is true, what can we say about the image size?</a:t>
            </a:r>
          </a:p>
          <a:p>
            <a:pPr marL="514350" indent="-514350">
              <a:buFont typeface="+mj-lt"/>
              <a:buAutoNum type="alphaLcParenR"/>
            </a:pPr>
            <a:r>
              <a:rPr lang="en-US" dirty="0"/>
              <a:t>It’s 10cm</a:t>
            </a:r>
          </a:p>
          <a:p>
            <a:pPr marL="514350" indent="-514350">
              <a:buFont typeface="+mj-lt"/>
              <a:buAutoNum type="alphaLcParenR"/>
            </a:pPr>
            <a:r>
              <a:rPr lang="en-US" dirty="0"/>
              <a:t>It is proportional to the focal length</a:t>
            </a:r>
          </a:p>
          <a:p>
            <a:pPr marL="514350" indent="-514350">
              <a:buFont typeface="+mj-lt"/>
              <a:buAutoNum type="alphaLcParenR"/>
            </a:pPr>
            <a:r>
              <a:rPr lang="en-US" dirty="0"/>
              <a:t>It is proportional to the diameter of the lens</a:t>
            </a:r>
          </a:p>
          <a:p>
            <a:pPr marL="514350" indent="-514350">
              <a:buFont typeface="+mj-lt"/>
              <a:buAutoNum type="alphaLcParenR"/>
            </a:pPr>
            <a:r>
              <a:rPr lang="en-US" dirty="0"/>
              <a:t>Nothing</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223.17.6</a:t>
            </a:r>
          </a:p>
        </p:txBody>
      </p:sp>
      <p:sp>
        <p:nvSpPr>
          <p:cNvPr id="3" name="Content Placeholder 2"/>
          <p:cNvSpPr>
            <a:spLocks noGrp="1"/>
          </p:cNvSpPr>
          <p:nvPr>
            <p:ph idx="1"/>
          </p:nvPr>
        </p:nvSpPr>
        <p:spPr/>
        <p:txBody>
          <a:bodyPr/>
          <a:lstStyle/>
          <a:p>
            <a:pPr>
              <a:buNone/>
            </a:pPr>
            <a:r>
              <a:rPr lang="en-US" dirty="0"/>
              <a:t>For a camera, usually the object distance is large. What can we say about the intensity of the light that strikes the focal plane array?</a:t>
            </a:r>
          </a:p>
          <a:p>
            <a:pPr marL="514350" indent="-514350">
              <a:buFont typeface="+mj-lt"/>
              <a:buAutoNum type="alphaLcParenR"/>
            </a:pPr>
            <a:r>
              <a:rPr lang="en-US" dirty="0"/>
              <a:t>It’s 10</a:t>
            </a:r>
            <a:r>
              <a:rPr lang="en-US" baseline="30000" dirty="0"/>
              <a:t>2</a:t>
            </a:r>
            <a:r>
              <a:rPr lang="en-US" dirty="0"/>
              <a:t>cm</a:t>
            </a:r>
          </a:p>
          <a:p>
            <a:pPr marL="514350" indent="-514350">
              <a:buFont typeface="+mj-lt"/>
              <a:buAutoNum type="alphaLcParenR"/>
            </a:pPr>
            <a:r>
              <a:rPr lang="en-US" dirty="0"/>
              <a:t>It is proportional to the focal length squared</a:t>
            </a:r>
          </a:p>
          <a:p>
            <a:pPr marL="514350" indent="-514350">
              <a:buFont typeface="+mj-lt"/>
              <a:buAutoNum type="alphaLcParenR"/>
            </a:pPr>
            <a:r>
              <a:rPr lang="en-US" dirty="0"/>
              <a:t>It is proportional to the diameter of the lens squared</a:t>
            </a:r>
          </a:p>
          <a:p>
            <a:pPr marL="514350" indent="-514350">
              <a:buFont typeface="+mj-lt"/>
              <a:buAutoNum type="alphaLcParenR"/>
            </a:pPr>
            <a:r>
              <a:rPr lang="en-US" dirty="0"/>
              <a:t>Nothing squared</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3</a:t>
            </a:fld>
            <a:endParaRPr lang="en-US"/>
          </a:p>
        </p:txBody>
      </p:sp>
      <p:sp>
        <p:nvSpPr>
          <p:cNvPr id="181251"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223.16.3</a:t>
            </a:r>
          </a:p>
        </p:txBody>
      </p:sp>
      <p:sp>
        <p:nvSpPr>
          <p:cNvPr id="181252" name="Text Box 3"/>
          <p:cNvSpPr txBox="1">
            <a:spLocks noChangeArrowheads="1"/>
          </p:cNvSpPr>
          <p:nvPr/>
        </p:nvSpPr>
        <p:spPr bwMode="auto">
          <a:xfrm>
            <a:off x="762000" y="1295400"/>
            <a:ext cx="7620000" cy="3693319"/>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If the image inverted, what is the sign of the image height?</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Positive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Negative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Neutral</a:t>
            </a:r>
          </a:p>
        </p:txBody>
      </p:sp>
      <p:graphicFrame>
        <p:nvGraphicFramePr>
          <p:cNvPr id="2" name="Object 1">
            <a:extLst>
              <a:ext uri="{FF2B5EF4-FFF2-40B4-BE49-F238E27FC236}">
                <a16:creationId xmlns:a16="http://schemas.microsoft.com/office/drawing/2014/main" id="{B058EDE9-67A8-ED37-C44B-68EB1ABAAE6D}"/>
              </a:ext>
            </a:extLst>
          </p:cNvPr>
          <p:cNvGraphicFramePr>
            <a:graphicFrameLocks noChangeAspect="1"/>
          </p:cNvGraphicFramePr>
          <p:nvPr/>
        </p:nvGraphicFramePr>
        <p:xfrm>
          <a:off x="3886200" y="3308316"/>
          <a:ext cx="5148694" cy="2040924"/>
        </p:xfrm>
        <a:graphic>
          <a:graphicData uri="http://schemas.openxmlformats.org/presentationml/2006/ole">
            <mc:AlternateContent xmlns:mc="http://schemas.openxmlformats.org/markup-compatibility/2006">
              <mc:Choice xmlns:v="urn:schemas-microsoft-com:vml" Requires="v">
                <p:oleObj name="Equation" r:id="rId2" imgW="4229100" imgH="1676400" progId="Equation.3">
                  <p:embed/>
                </p:oleObj>
              </mc:Choice>
              <mc:Fallback>
                <p:oleObj name="Equation" r:id="rId2" imgW="4229100" imgH="1676400" progId="Equation.3">
                  <p:embed/>
                  <p:pic>
                    <p:nvPicPr>
                      <p:cNvPr id="2" name="Object 1">
                        <a:extLst>
                          <a:ext uri="{FF2B5EF4-FFF2-40B4-BE49-F238E27FC236}">
                            <a16:creationId xmlns:a16="http://schemas.microsoft.com/office/drawing/2014/main" id="{B058EDE9-67A8-ED37-C44B-68EB1ABAAE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308316"/>
                        <a:ext cx="5148694" cy="2040924"/>
                      </a:xfrm>
                      <a:prstGeom prst="rect">
                        <a:avLst/>
                      </a:prstGeom>
                      <a:noFill/>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223.17.6.5</a:t>
            </a:r>
          </a:p>
        </p:txBody>
      </p:sp>
      <p:sp>
        <p:nvSpPr>
          <p:cNvPr id="3" name="Content Placeholder 2"/>
          <p:cNvSpPr>
            <a:spLocks noGrp="1"/>
          </p:cNvSpPr>
          <p:nvPr>
            <p:ph idx="1"/>
          </p:nvPr>
        </p:nvSpPr>
        <p:spPr/>
        <p:txBody>
          <a:bodyPr/>
          <a:lstStyle/>
          <a:p>
            <a:pPr>
              <a:buNone/>
            </a:pPr>
            <a:r>
              <a:rPr lang="en-US" dirty="0"/>
              <a:t>For a camera, will a larger or a smaller aperture let in more light?</a:t>
            </a:r>
          </a:p>
          <a:p>
            <a:pPr marL="514350" indent="-514350">
              <a:buFont typeface="+mj-lt"/>
              <a:buAutoNum type="alphaLcParenR"/>
            </a:pPr>
            <a:r>
              <a:rPr lang="en-US" dirty="0"/>
              <a:t>Larger</a:t>
            </a:r>
          </a:p>
          <a:p>
            <a:pPr marL="514350" indent="-514350">
              <a:buFont typeface="+mj-lt"/>
              <a:buAutoNum type="alphaLcParenR"/>
            </a:pPr>
            <a:r>
              <a:rPr lang="en-US" dirty="0"/>
              <a:t>Smaller</a:t>
            </a:r>
          </a:p>
          <a:p>
            <a:pPr marL="514350" indent="-514350">
              <a:buFont typeface="+mj-lt"/>
              <a:buAutoNum type="alphaLcParenR"/>
            </a:pPr>
            <a:r>
              <a:rPr lang="en-US" dirty="0"/>
              <a:t>Impossible to tell</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30</a:t>
            </a:fld>
            <a:endParaRPr lang="en-US"/>
          </a:p>
        </p:txBody>
      </p:sp>
    </p:spTree>
    <p:extLst>
      <p:ext uri="{BB962C8B-B14F-4D97-AF65-F5344CB8AC3E}">
        <p14:creationId xmlns:p14="http://schemas.microsoft.com/office/powerpoint/2010/main" val="1020316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223.17.7</a:t>
            </a:r>
          </a:p>
        </p:txBody>
      </p:sp>
      <p:sp>
        <p:nvSpPr>
          <p:cNvPr id="3" name="Content Placeholder 2"/>
          <p:cNvSpPr>
            <a:spLocks noGrp="1"/>
          </p:cNvSpPr>
          <p:nvPr>
            <p:ph idx="1"/>
          </p:nvPr>
        </p:nvSpPr>
        <p:spPr/>
        <p:txBody>
          <a:bodyPr/>
          <a:lstStyle/>
          <a:p>
            <a:pPr>
              <a:buNone/>
            </a:pPr>
            <a:r>
              <a:rPr lang="en-US" dirty="0"/>
              <a:t>What does the f/# tell you?</a:t>
            </a:r>
          </a:p>
          <a:p>
            <a:pPr marL="514350" indent="-514350">
              <a:buFont typeface="+mj-lt"/>
              <a:buAutoNum type="alphaLcParenR"/>
            </a:pPr>
            <a:r>
              <a:rPr lang="en-US" dirty="0"/>
              <a:t>It gives you a relative intensity measurement</a:t>
            </a:r>
          </a:p>
          <a:p>
            <a:pPr marL="514350" indent="-514350">
              <a:buFont typeface="+mj-lt"/>
              <a:buAutoNum type="alphaLcParenR"/>
            </a:pPr>
            <a:r>
              <a:rPr lang="en-US" dirty="0"/>
              <a:t>It tells you how large your lens is</a:t>
            </a:r>
          </a:p>
          <a:p>
            <a:pPr marL="514350" indent="-514350">
              <a:buFont typeface="+mj-lt"/>
              <a:buAutoNum type="alphaLcParenR"/>
            </a:pPr>
            <a:r>
              <a:rPr lang="en-US" dirty="0"/>
              <a:t>It tells you how flat your focal plan array is</a:t>
            </a:r>
          </a:p>
          <a:p>
            <a:pPr marL="514350" indent="-514350">
              <a:buFont typeface="+mj-lt"/>
              <a:buAutoNum type="alphaLcParenR"/>
            </a:pPr>
            <a:r>
              <a:rPr lang="en-US" dirty="0"/>
              <a:t>Still nothing</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458200" cy="5509200"/>
          </a:xfrm>
          <a:prstGeom prst="rect">
            <a:avLst/>
          </a:prstGeom>
        </p:spPr>
        <p:txBody>
          <a:bodyPr wrap="square">
            <a:spAutoFit/>
          </a:bodyPr>
          <a:lstStyle/>
          <a:p>
            <a:r>
              <a:rPr lang="en-US" sz="3200" dirty="0"/>
              <a:t> Say we wish to take a picture of Aunt Sally. Aunt Sally is about 1. 5m  tall. She is standing about 5m  away. Then to fit the image of Aunt Sally on our 35mm  detector, we must have	</a:t>
            </a:r>
          </a:p>
          <a:p>
            <a:endParaRPr lang="en-US" sz="3200" dirty="0"/>
          </a:p>
          <a:p>
            <a:r>
              <a:rPr lang="en-US" sz="3200" dirty="0"/>
              <a:t>h=1.5m </a:t>
            </a:r>
          </a:p>
          <a:p>
            <a:r>
              <a:rPr lang="en-US" sz="3200" dirty="0"/>
              <a:t>h′=0.035m </a:t>
            </a:r>
          </a:p>
          <a:p>
            <a:r>
              <a:rPr lang="en-US" sz="3200" dirty="0"/>
              <a:t>s=5m </a:t>
            </a:r>
          </a:p>
          <a:p>
            <a:r>
              <a:rPr lang="en-US" sz="3200" dirty="0"/>
              <a:t>f=0.058m </a:t>
            </a:r>
          </a:p>
          <a:p>
            <a:endParaRPr lang="en-US" sz="3200" dirty="0"/>
          </a:p>
          <a:p>
            <a:r>
              <a:rPr lang="en-US" sz="3200" dirty="0"/>
              <a:t>find s′ and m. </a:t>
            </a:r>
          </a:p>
        </p:txBody>
      </p:sp>
    </p:spTree>
    <p:extLst>
      <p:ext uri="{BB962C8B-B14F-4D97-AF65-F5344CB8AC3E}">
        <p14:creationId xmlns:p14="http://schemas.microsoft.com/office/powerpoint/2010/main" val="3554555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458200" cy="5016758"/>
          </a:xfrm>
          <a:prstGeom prst="rect">
            <a:avLst/>
          </a:prstGeom>
        </p:spPr>
        <p:txBody>
          <a:bodyPr wrap="square">
            <a:spAutoFit/>
          </a:bodyPr>
          <a:lstStyle/>
          <a:p>
            <a:r>
              <a:rPr lang="en-US" sz="3200" dirty="0"/>
              <a:t>Now suppose we want to photograph a 1000m  tower from 2km  away. Then to fit the image of our tower on our 35mm  detector, we must have	</a:t>
            </a:r>
          </a:p>
          <a:p>
            <a:endParaRPr lang="en-US" sz="3200" dirty="0"/>
          </a:p>
          <a:p>
            <a:r>
              <a:rPr lang="en-US" sz="3200" dirty="0"/>
              <a:t>h= 1000m </a:t>
            </a:r>
          </a:p>
          <a:p>
            <a:r>
              <a:rPr lang="en-US" sz="3200" dirty="0"/>
              <a:t>h′=0.035m </a:t>
            </a:r>
          </a:p>
          <a:p>
            <a:r>
              <a:rPr lang="en-US" sz="3200" dirty="0"/>
              <a:t>s= 2000m </a:t>
            </a:r>
          </a:p>
          <a:p>
            <a:r>
              <a:rPr lang="en-US" sz="3200" dirty="0"/>
              <a:t>f=0.058m </a:t>
            </a:r>
          </a:p>
          <a:p>
            <a:endParaRPr lang="en-US" sz="3200" dirty="0"/>
          </a:p>
          <a:p>
            <a:r>
              <a:rPr lang="en-US" sz="3200" dirty="0"/>
              <a:t>find s′ and m. </a:t>
            </a:r>
          </a:p>
        </p:txBody>
      </p:sp>
    </p:spTree>
    <p:extLst>
      <p:ext uri="{BB962C8B-B14F-4D97-AF65-F5344CB8AC3E}">
        <p14:creationId xmlns:p14="http://schemas.microsoft.com/office/powerpoint/2010/main" val="3129984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809625" y="1109663"/>
            <a:ext cx="7524750" cy="46386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4</a:t>
            </a:fld>
            <a:endParaRPr lang="en-US"/>
          </a:p>
        </p:txBody>
      </p:sp>
      <p:sp>
        <p:nvSpPr>
          <p:cNvPr id="181251"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223.16.4</a:t>
            </a:r>
          </a:p>
        </p:txBody>
      </p:sp>
      <p:sp>
        <p:nvSpPr>
          <p:cNvPr id="181252" name="Text Box 3"/>
          <p:cNvSpPr txBox="1">
            <a:spLocks noChangeArrowheads="1"/>
          </p:cNvSpPr>
          <p:nvPr/>
        </p:nvSpPr>
        <p:spPr bwMode="auto">
          <a:xfrm>
            <a:off x="762000" y="1295400"/>
            <a:ext cx="7620000" cy="3693319"/>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If the image is inverted, what is the sign of the magnification?</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Positive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Negative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Neutral</a:t>
            </a:r>
          </a:p>
        </p:txBody>
      </p:sp>
      <p:graphicFrame>
        <p:nvGraphicFramePr>
          <p:cNvPr id="2" name="Object 1">
            <a:extLst>
              <a:ext uri="{FF2B5EF4-FFF2-40B4-BE49-F238E27FC236}">
                <a16:creationId xmlns:a16="http://schemas.microsoft.com/office/drawing/2014/main" id="{FC31EBD3-94D8-982A-EBE5-91D9EFFCC607}"/>
              </a:ext>
            </a:extLst>
          </p:cNvPr>
          <p:cNvGraphicFramePr>
            <a:graphicFrameLocks noChangeAspect="1"/>
          </p:cNvGraphicFramePr>
          <p:nvPr/>
        </p:nvGraphicFramePr>
        <p:xfrm>
          <a:off x="3886200" y="3308316"/>
          <a:ext cx="5148694" cy="2040924"/>
        </p:xfrm>
        <a:graphic>
          <a:graphicData uri="http://schemas.openxmlformats.org/presentationml/2006/ole">
            <mc:AlternateContent xmlns:mc="http://schemas.openxmlformats.org/markup-compatibility/2006">
              <mc:Choice xmlns:v="urn:schemas-microsoft-com:vml" Requires="v">
                <p:oleObj name="Equation" r:id="rId2" imgW="4229100" imgH="1676400" progId="Equation.3">
                  <p:embed/>
                </p:oleObj>
              </mc:Choice>
              <mc:Fallback>
                <p:oleObj name="Equation" r:id="rId2" imgW="4229100" imgH="1676400" progId="Equation.3">
                  <p:embed/>
                  <p:pic>
                    <p:nvPicPr>
                      <p:cNvPr id="2" name="Object 1">
                        <a:extLst>
                          <a:ext uri="{FF2B5EF4-FFF2-40B4-BE49-F238E27FC236}">
                            <a16:creationId xmlns:a16="http://schemas.microsoft.com/office/drawing/2014/main" id="{FC31EBD3-94D8-982A-EBE5-91D9EFFCC6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308316"/>
                        <a:ext cx="5148694" cy="2040924"/>
                      </a:xfrm>
                      <a:prstGeom prst="rect">
                        <a:avLst/>
                      </a:prstGeom>
                      <a:noFill/>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AD10819-D402-4D92-A9F3-11EFF80A1266}" type="slidenum">
              <a:rPr lang="en-US" smtClean="0"/>
              <a:pPr>
                <a:defRPr/>
              </a:pPr>
              <a:t>5</a:t>
            </a:fld>
            <a:endParaRPr lang="en-US"/>
          </a:p>
        </p:txBody>
      </p:sp>
      <p:sp>
        <p:nvSpPr>
          <p:cNvPr id="3"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223.16.5</a:t>
            </a:r>
          </a:p>
        </p:txBody>
      </p:sp>
      <p:sp>
        <p:nvSpPr>
          <p:cNvPr id="4" name="Text Box 3"/>
          <p:cNvSpPr txBox="1">
            <a:spLocks noChangeArrowheads="1"/>
          </p:cNvSpPr>
          <p:nvPr/>
        </p:nvSpPr>
        <p:spPr bwMode="auto">
          <a:xfrm>
            <a:off x="762000" y="1295400"/>
            <a:ext cx="7620000" cy="4801314"/>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What would</a:t>
            </a:r>
          </a:p>
          <a:p>
            <a:pPr marL="342900" indent="-342900">
              <a:spcBef>
                <a:spcPct val="50000"/>
              </a:spcBef>
            </a:pPr>
            <a:r>
              <a:rPr lang="en-US" sz="3600" dirty="0">
                <a:solidFill>
                  <a:srgbClr val="000000"/>
                </a:solidFill>
                <a:latin typeface="Times New Roman" pitchFamily="18" charset="0"/>
                <a:cs typeface="Times New Roman" pitchFamily="18" charset="0"/>
              </a:rPr>
              <a:t>Be for </a:t>
            </a:r>
            <a:r>
              <a:rPr lang="en-US" sz="3600">
                <a:solidFill>
                  <a:srgbClr val="000000"/>
                </a:solidFill>
                <a:latin typeface="Times New Roman" pitchFamily="18" charset="0"/>
                <a:cs typeface="Times New Roman" pitchFamily="18" charset="0"/>
              </a:rPr>
              <a:t>a thin lens? </a:t>
            </a:r>
            <a:endParaRPr lang="en-US" sz="3600" dirty="0">
              <a:solidFill>
                <a:srgbClr val="000000"/>
              </a:solidFill>
              <a:latin typeface="Times New Roman" pitchFamily="18" charset="0"/>
              <a:cs typeface="Times New Roman" pitchFamily="18" charset="0"/>
            </a:endParaRP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radius ratio</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lens thickness</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lens width</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focal length</a:t>
            </a:r>
          </a:p>
        </p:txBody>
      </p:sp>
      <p:graphicFrame>
        <p:nvGraphicFramePr>
          <p:cNvPr id="5" name="Object 4"/>
          <p:cNvGraphicFramePr>
            <a:graphicFrameLocks noChangeAspect="1"/>
          </p:cNvGraphicFramePr>
          <p:nvPr/>
        </p:nvGraphicFramePr>
        <p:xfrm>
          <a:off x="4400550" y="1284288"/>
          <a:ext cx="2481263" cy="822325"/>
        </p:xfrm>
        <a:graphic>
          <a:graphicData uri="http://schemas.openxmlformats.org/presentationml/2006/ole">
            <mc:AlternateContent xmlns:mc="http://schemas.openxmlformats.org/markup-compatibility/2006">
              <mc:Choice xmlns:v="urn:schemas-microsoft-com:vml" Requires="v">
                <p:oleObj name="Equation" r:id="rId2" imgW="939600" imgH="431640" progId="Equation.3">
                  <p:embed/>
                </p:oleObj>
              </mc:Choice>
              <mc:Fallback>
                <p:oleObj name="Equation" r:id="rId2" imgW="939600" imgH="431640" progId="Equation.3">
                  <p:embed/>
                  <p:pic>
                    <p:nvPicPr>
                      <p:cNvPr id="5" name="Object 4"/>
                      <p:cNvPicPr>
                        <a:picLocks noChangeAspect="1" noChangeArrowheads="1"/>
                      </p:cNvPicPr>
                      <p:nvPr/>
                    </p:nvPicPr>
                    <p:blipFill>
                      <a:blip r:embed="rId3"/>
                      <a:srcRect/>
                      <a:stretch>
                        <a:fillRect/>
                      </a:stretch>
                    </p:blipFill>
                    <p:spPr bwMode="auto">
                      <a:xfrm>
                        <a:off x="4400550" y="1284288"/>
                        <a:ext cx="2481263"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Number Placeholder 3"/>
          <p:cNvSpPr>
            <a:spLocks noGrp="1"/>
          </p:cNvSpPr>
          <p:nvPr>
            <p:ph type="sldNum" sz="quarter" idx="12"/>
          </p:nvPr>
        </p:nvSpPr>
        <p:spPr>
          <a:noFill/>
        </p:spPr>
        <p:txBody>
          <a:bodyPr/>
          <a:lstStyle/>
          <a:p>
            <a:fld id="{67DC12B3-74C2-4E26-B0DA-0EC410BBD4AF}" type="slidenum">
              <a:rPr lang="en-US" smtClean="0"/>
              <a:pPr/>
              <a:t>6</a:t>
            </a:fld>
            <a:endParaRPr lang="en-US"/>
          </a:p>
        </p:txBody>
      </p:sp>
      <p:sp>
        <p:nvSpPr>
          <p:cNvPr id="182275" name="Text Box 2"/>
          <p:cNvSpPr txBox="1">
            <a:spLocks noChangeArrowheads="1"/>
          </p:cNvSpPr>
          <p:nvPr/>
        </p:nvSpPr>
        <p:spPr bwMode="auto">
          <a:xfrm>
            <a:off x="762000" y="381000"/>
            <a:ext cx="7620000" cy="366713"/>
          </a:xfrm>
          <a:prstGeom prst="rect">
            <a:avLst/>
          </a:prstGeom>
          <a:noFill/>
          <a:ln w="9525" algn="ctr">
            <a:noFill/>
            <a:miter lim="800000"/>
            <a:headEnd/>
            <a:tailEnd/>
          </a:ln>
        </p:spPr>
        <p:txBody>
          <a:bodyPr anchor="ctr"/>
          <a:lstStyle/>
          <a:p>
            <a:pPr algn="ctr"/>
            <a:r>
              <a:rPr lang="en-US" sz="3600" dirty="0">
                <a:solidFill>
                  <a:schemeClr val="tx2"/>
                </a:solidFill>
              </a:rPr>
              <a:t>Question 223.16.7</a:t>
            </a:r>
          </a:p>
        </p:txBody>
      </p:sp>
      <p:sp>
        <p:nvSpPr>
          <p:cNvPr id="182276" name="Text Box 3"/>
          <p:cNvSpPr txBox="1">
            <a:spLocks noChangeArrowheads="1"/>
          </p:cNvSpPr>
          <p:nvPr/>
        </p:nvSpPr>
        <p:spPr bwMode="auto">
          <a:xfrm>
            <a:off x="762000" y="1295400"/>
            <a:ext cx="7620000" cy="5078313"/>
          </a:xfrm>
          <a:prstGeom prst="rect">
            <a:avLst/>
          </a:prstGeom>
          <a:noFill/>
          <a:ln w="9525">
            <a:noFill/>
            <a:miter lim="800000"/>
            <a:headEnd/>
            <a:tailEnd/>
          </a:ln>
        </p:spPr>
        <p:txBody>
          <a:bodyPr>
            <a:spAutoFit/>
          </a:bodyPr>
          <a:lstStyle/>
          <a:p>
            <a:pPr marL="342900" indent="-342900">
              <a:spcBef>
                <a:spcPct val="50000"/>
              </a:spcBef>
            </a:pPr>
            <a:r>
              <a:rPr lang="en-US" sz="2400" dirty="0">
                <a:solidFill>
                  <a:srgbClr val="000000"/>
                </a:solidFill>
                <a:latin typeface="Times New Roman" pitchFamily="18" charset="0"/>
                <a:cs typeface="Times New Roman" pitchFamily="18" charset="0"/>
              </a:rPr>
              <a:t>Diving masks often have a lens built into the glass for divers who do not have perfect vision. This allows the individual to dive without the necessity for glasses, because the lenses in the faceplate perform the necessary refraction to provide clear vision. The proper design allows the diver to see clearly with the mask on </a:t>
            </a:r>
            <a:r>
              <a:rPr lang="en-US" sz="2400" i="1" dirty="0">
                <a:solidFill>
                  <a:srgbClr val="000000"/>
                </a:solidFill>
                <a:latin typeface="Times New Roman" pitchFamily="18" charset="0"/>
                <a:cs typeface="Times New Roman" pitchFamily="18" charset="0"/>
              </a:rPr>
              <a:t>both </a:t>
            </a:r>
            <a:r>
              <a:rPr lang="en-US" sz="2400" dirty="0">
                <a:solidFill>
                  <a:srgbClr val="000000"/>
                </a:solidFill>
                <a:latin typeface="Times New Roman" pitchFamily="18" charset="0"/>
                <a:cs typeface="Times New Roman" pitchFamily="18" charset="0"/>
              </a:rPr>
              <a:t>under water and in the open air. Normal eyeglasses have lenses that are curved on both the front and rear surfaces. The lenses in a diving mask should be curved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only on the front surface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only on the rear surface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on both the front and rear surfaces</a:t>
            </a:r>
          </a:p>
        </p:txBody>
      </p:sp>
      <p:sp>
        <p:nvSpPr>
          <p:cNvPr id="182277" name="Line 4"/>
          <p:cNvSpPr>
            <a:spLocks noChangeShapeType="1"/>
          </p:cNvSpPr>
          <p:nvPr/>
        </p:nvSpPr>
        <p:spPr bwMode="auto">
          <a:xfrm>
            <a:off x="2743200" y="990600"/>
            <a:ext cx="3733800" cy="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2"/>
          <p:cNvSpPr>
            <a:spLocks noGrp="1" noChangeArrowheads="1"/>
          </p:cNvSpPr>
          <p:nvPr>
            <p:ph type="title"/>
          </p:nvPr>
        </p:nvSpPr>
        <p:spPr/>
        <p:txBody>
          <a:bodyPr/>
          <a:lstStyle/>
          <a:p>
            <a:pPr eaLnBrk="1" hangingPunct="1"/>
            <a:r>
              <a:rPr lang="en-US" dirty="0"/>
              <a:t>Question 223.16.8</a:t>
            </a:r>
          </a:p>
        </p:txBody>
      </p:sp>
      <p:sp>
        <p:nvSpPr>
          <p:cNvPr id="175108" name="Rectangle 3"/>
          <p:cNvSpPr>
            <a:spLocks noGrp="1" noChangeArrowheads="1"/>
          </p:cNvSpPr>
          <p:nvPr>
            <p:ph idx="1"/>
          </p:nvPr>
        </p:nvSpPr>
        <p:spPr/>
        <p:txBody>
          <a:bodyPr/>
          <a:lstStyle/>
          <a:p>
            <a:pPr marL="609600" indent="-609600" eaLnBrk="1" hangingPunct="1">
              <a:buFontTx/>
              <a:buNone/>
            </a:pPr>
            <a:r>
              <a:rPr lang="en-US" dirty="0"/>
              <a:t>Consider a flat mirror. Which of the following is true?</a:t>
            </a:r>
          </a:p>
          <a:p>
            <a:pPr marL="609600" indent="-609600" eaLnBrk="1" hangingPunct="1">
              <a:buFontTx/>
              <a:buAutoNum type="alphaLcParenR"/>
            </a:pPr>
            <a:r>
              <a:rPr lang="en-US" sz="2400" dirty="0"/>
              <a:t>The image is as far behind the mirror as the object is in front</a:t>
            </a:r>
          </a:p>
          <a:p>
            <a:pPr marL="609600" indent="-609600" eaLnBrk="1" hangingPunct="1">
              <a:buFontTx/>
              <a:buAutoNum type="alphaLcParenR"/>
            </a:pPr>
            <a:r>
              <a:rPr lang="en-US" sz="2400" dirty="0"/>
              <a:t>The image is twice as far away as the object is from the mirror</a:t>
            </a:r>
          </a:p>
          <a:p>
            <a:pPr marL="609600" indent="-609600" eaLnBrk="1" hangingPunct="1">
              <a:buFontTx/>
              <a:buAutoNum type="alphaLcParenR"/>
            </a:pPr>
            <a:r>
              <a:rPr lang="en-US" sz="2400" dirty="0"/>
              <a:t>The image is farther away, but you would need to know the particular circumstances to know how far.</a:t>
            </a:r>
          </a:p>
          <a:p>
            <a:pPr marL="609600" indent="-609600" eaLnBrk="1" hangingPunct="1">
              <a:buFontTx/>
              <a:buAutoNum type="alphaLcParenR"/>
            </a:pPr>
            <a:r>
              <a:rPr lang="en-US" sz="2400" dirty="0"/>
              <a:t>The image is in the same place as the object.</a:t>
            </a:r>
          </a:p>
          <a:p>
            <a:pPr marL="609600" indent="-609600" eaLnBrk="1" hangingPunct="1">
              <a:buFontTx/>
              <a:buNone/>
            </a:pPr>
            <a:endParaRPr lang="en-US" sz="2400" dirty="0"/>
          </a:p>
        </p:txBody>
      </p:sp>
      <p:sp>
        <p:nvSpPr>
          <p:cNvPr id="175106" name="Slide Number Placeholder 5"/>
          <p:cNvSpPr>
            <a:spLocks noGrp="1"/>
          </p:cNvSpPr>
          <p:nvPr>
            <p:ph type="sldNum" sz="quarter" idx="12"/>
          </p:nvPr>
        </p:nvSpPr>
        <p:spPr>
          <a:noFill/>
        </p:spPr>
        <p:txBody>
          <a:bodyPr/>
          <a:lstStyle/>
          <a:p>
            <a:fld id="{496F7789-C58F-4CB0-9513-1A65DE68DB2C}"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2"/>
          <p:cNvSpPr>
            <a:spLocks noGrp="1" noChangeArrowheads="1"/>
          </p:cNvSpPr>
          <p:nvPr>
            <p:ph type="title"/>
          </p:nvPr>
        </p:nvSpPr>
        <p:spPr/>
        <p:txBody>
          <a:bodyPr/>
          <a:lstStyle/>
          <a:p>
            <a:r>
              <a:rPr lang="en-US" dirty="0"/>
              <a:t>Question 223.16.9</a:t>
            </a:r>
          </a:p>
        </p:txBody>
      </p:sp>
      <p:sp>
        <p:nvSpPr>
          <p:cNvPr id="176132" name="Rectangle 3"/>
          <p:cNvSpPr>
            <a:spLocks noGrp="1" noChangeArrowheads="1"/>
          </p:cNvSpPr>
          <p:nvPr>
            <p:ph idx="1"/>
          </p:nvPr>
        </p:nvSpPr>
        <p:spPr/>
        <p:txBody>
          <a:bodyPr/>
          <a:lstStyle/>
          <a:p>
            <a:pPr marL="609600" indent="-609600" eaLnBrk="1" hangingPunct="1">
              <a:buFontTx/>
              <a:buNone/>
            </a:pPr>
            <a:r>
              <a:rPr lang="en-US"/>
              <a:t>What is the magnification of a flat mirror</a:t>
            </a:r>
          </a:p>
          <a:p>
            <a:pPr marL="609600" indent="-609600" eaLnBrk="1" hangingPunct="1">
              <a:buFontTx/>
              <a:buAutoNum type="alphaLcParenR"/>
            </a:pPr>
            <a:r>
              <a:rPr lang="en-US"/>
              <a:t>1</a:t>
            </a:r>
          </a:p>
          <a:p>
            <a:pPr marL="609600" indent="-609600" eaLnBrk="1" hangingPunct="1">
              <a:buFontTx/>
              <a:buAutoNum type="alphaLcParenR"/>
            </a:pPr>
            <a:r>
              <a:rPr lang="en-US"/>
              <a:t>2</a:t>
            </a:r>
          </a:p>
          <a:p>
            <a:pPr marL="609600" indent="-609600" eaLnBrk="1" hangingPunct="1">
              <a:buFontTx/>
              <a:buAutoNum type="alphaLcParenR"/>
            </a:pPr>
            <a:r>
              <a:rPr lang="en-US"/>
              <a:t>-1</a:t>
            </a:r>
          </a:p>
          <a:p>
            <a:pPr marL="609600" indent="-609600" eaLnBrk="1" hangingPunct="1">
              <a:buFontTx/>
              <a:buAutoNum type="alphaLcParenR"/>
            </a:pPr>
            <a:r>
              <a:rPr lang="en-US"/>
              <a:t>½</a:t>
            </a:r>
          </a:p>
          <a:p>
            <a:pPr marL="609600" indent="-609600" eaLnBrk="1" hangingPunct="1">
              <a:buFontTx/>
              <a:buAutoNum type="alphaLcParenR"/>
            </a:pPr>
            <a:r>
              <a:rPr lang="en-US"/>
              <a:t>The image is unmagnified</a:t>
            </a:r>
          </a:p>
        </p:txBody>
      </p:sp>
      <p:sp>
        <p:nvSpPr>
          <p:cNvPr id="176130" name="Slide Number Placeholder 5"/>
          <p:cNvSpPr>
            <a:spLocks noGrp="1"/>
          </p:cNvSpPr>
          <p:nvPr>
            <p:ph type="sldNum" sz="quarter" idx="12"/>
          </p:nvPr>
        </p:nvSpPr>
        <p:spPr>
          <a:noFill/>
        </p:spPr>
        <p:txBody>
          <a:bodyPr/>
          <a:lstStyle/>
          <a:p>
            <a:fld id="{9AB5DDE2-0386-413F-92C3-1D873C5EEA07}"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2"/>
          <p:cNvSpPr>
            <a:spLocks noGrp="1" noChangeArrowheads="1"/>
          </p:cNvSpPr>
          <p:nvPr>
            <p:ph type="title"/>
          </p:nvPr>
        </p:nvSpPr>
        <p:spPr/>
        <p:txBody>
          <a:bodyPr/>
          <a:lstStyle/>
          <a:p>
            <a:pPr eaLnBrk="1" hangingPunct="1"/>
            <a:r>
              <a:rPr lang="en-US" dirty="0"/>
              <a:t>Question 223.16.10</a:t>
            </a:r>
          </a:p>
        </p:txBody>
      </p:sp>
      <p:sp>
        <p:nvSpPr>
          <p:cNvPr id="177156" name="Rectangle 3"/>
          <p:cNvSpPr>
            <a:spLocks noGrp="1" noChangeArrowheads="1"/>
          </p:cNvSpPr>
          <p:nvPr>
            <p:ph idx="1"/>
          </p:nvPr>
        </p:nvSpPr>
        <p:spPr/>
        <p:txBody>
          <a:bodyPr/>
          <a:lstStyle/>
          <a:p>
            <a:pPr marL="609600" indent="-609600" eaLnBrk="1" hangingPunct="1">
              <a:buFontTx/>
              <a:buNone/>
            </a:pPr>
            <a:r>
              <a:rPr lang="en-US" dirty="0"/>
              <a:t>When you look in a flat mirror you observe</a:t>
            </a:r>
          </a:p>
          <a:p>
            <a:pPr marL="609600" indent="-609600" eaLnBrk="1" hangingPunct="1">
              <a:buFontTx/>
              <a:buAutoNum type="alphaLcParenR"/>
            </a:pPr>
            <a:r>
              <a:rPr lang="en-US" dirty="0"/>
              <a:t>Left right reversal</a:t>
            </a:r>
          </a:p>
          <a:p>
            <a:pPr marL="609600" indent="-609600" eaLnBrk="1" hangingPunct="1">
              <a:buFontTx/>
              <a:buAutoNum type="alphaLcParenR"/>
            </a:pPr>
            <a:r>
              <a:rPr lang="en-US" dirty="0"/>
              <a:t>Top bottom reversal</a:t>
            </a:r>
          </a:p>
          <a:p>
            <a:pPr marL="609600" indent="-609600" eaLnBrk="1" hangingPunct="1">
              <a:buFontTx/>
              <a:buAutoNum type="alphaLcParenR"/>
            </a:pPr>
            <a:r>
              <a:rPr lang="en-US" dirty="0"/>
              <a:t>Front back reversal</a:t>
            </a:r>
          </a:p>
          <a:p>
            <a:pPr marL="609600" indent="-609600" eaLnBrk="1" hangingPunct="1">
              <a:buFontTx/>
              <a:buAutoNum type="alphaLcParenR"/>
            </a:pPr>
            <a:r>
              <a:rPr lang="en-US" dirty="0"/>
              <a:t>No reversal</a:t>
            </a:r>
          </a:p>
          <a:p>
            <a:pPr marL="609600" indent="-609600" eaLnBrk="1" hangingPunct="1"/>
            <a:endParaRPr lang="en-US" dirty="0"/>
          </a:p>
        </p:txBody>
      </p:sp>
      <p:sp>
        <p:nvSpPr>
          <p:cNvPr id="177154" name="Slide Number Placeholder 5"/>
          <p:cNvSpPr>
            <a:spLocks noGrp="1"/>
          </p:cNvSpPr>
          <p:nvPr>
            <p:ph type="sldNum" sz="quarter" idx="12"/>
          </p:nvPr>
        </p:nvSpPr>
        <p:spPr>
          <a:noFill/>
        </p:spPr>
        <p:txBody>
          <a:bodyPr/>
          <a:lstStyle/>
          <a:p>
            <a:fld id="{D65C0CEA-0026-4026-B7A3-F7EB76D206AC}"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1074</Words>
  <Application>Microsoft Office PowerPoint</Application>
  <PresentationFormat>On-screen Show (4:3)</PresentationFormat>
  <Paragraphs>231</Paragraphs>
  <Slides>34</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9" baseType="lpstr">
      <vt:lpstr>Arial</vt:lpstr>
      <vt:lpstr>Calibri</vt:lpstr>
      <vt:lpstr>Times New Roman</vt:lpstr>
      <vt:lpstr>Office Theme</vt:lpstr>
      <vt:lpstr>Equation</vt:lpstr>
      <vt:lpstr>Lecture 17</vt:lpstr>
      <vt:lpstr>PowerPoint Presentation</vt:lpstr>
      <vt:lpstr>PowerPoint Presentation</vt:lpstr>
      <vt:lpstr>PowerPoint Presentation</vt:lpstr>
      <vt:lpstr>PowerPoint Presentation</vt:lpstr>
      <vt:lpstr>PowerPoint Presentation</vt:lpstr>
      <vt:lpstr>Question 223.16.8</vt:lpstr>
      <vt:lpstr>Question 223.16.9</vt:lpstr>
      <vt:lpstr>Question 223.16.10</vt:lpstr>
      <vt:lpstr>Question 223.26.4.6</vt:lpstr>
      <vt:lpstr>Question 223.16.11</vt:lpstr>
      <vt:lpstr>Question 223.16.12</vt:lpstr>
      <vt:lpstr>Question 223.15.8</vt:lpstr>
      <vt:lpstr>Question 223.15.8</vt:lpstr>
      <vt:lpstr>Question 223.15.8</vt:lpstr>
      <vt:lpstr>Question 223.17.1</vt:lpstr>
      <vt:lpstr>Question 223.17.2</vt:lpstr>
      <vt:lpstr>PowerPoint Presentation</vt:lpstr>
      <vt:lpstr>PowerPoint Presentation</vt:lpstr>
      <vt:lpstr>PowerPoint Presentation</vt:lpstr>
      <vt:lpstr>PowerPoint Presentation</vt:lpstr>
      <vt:lpstr>PowerPoint Presentation</vt:lpstr>
      <vt:lpstr>Combination of Lenses</vt:lpstr>
      <vt:lpstr>PowerPoint Presentation</vt:lpstr>
      <vt:lpstr>PowerPoint Presentation</vt:lpstr>
      <vt:lpstr>Question 223.17.3</vt:lpstr>
      <vt:lpstr>Question 223.17.4</vt:lpstr>
      <vt:lpstr>Question 223.17.5</vt:lpstr>
      <vt:lpstr>Question 223.17.6</vt:lpstr>
      <vt:lpstr>Question 223.17.6.5</vt:lpstr>
      <vt:lpstr>Question 223.17.7</vt:lpstr>
      <vt:lpstr>PowerPoint Presentation</vt:lpstr>
      <vt:lpstr>PowerPoint Presentation</vt:lpstr>
      <vt:lpstr>PowerPoint Presentation</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7</cp:revision>
  <cp:lastPrinted>2014-05-19T19:17:53Z</cp:lastPrinted>
  <dcterms:created xsi:type="dcterms:W3CDTF">2011-10-09T00:42:27Z</dcterms:created>
  <dcterms:modified xsi:type="dcterms:W3CDTF">2024-11-27T20:51:34Z</dcterms:modified>
</cp:coreProperties>
</file>