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73" r:id="rId7"/>
    <p:sldId id="271" r:id="rId8"/>
    <p:sldId id="272" r:id="rId9"/>
    <p:sldId id="262" r:id="rId10"/>
    <p:sldId id="263" r:id="rId11"/>
    <p:sldId id="264" r:id="rId12"/>
    <p:sldId id="265" r:id="rId13"/>
    <p:sldId id="269" r:id="rId14"/>
    <p:sldId id="268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F21"/>
    <a:srgbClr val="DBB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9E1B-97D2-4345-9AC7-ADCBFFAD7BF2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9C8A-67E5-44E8-8E76-A879B5871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6289" y="911916"/>
            <a:ext cx="4957184" cy="513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/>
          <p:cNvSpPr/>
          <p:nvPr/>
        </p:nvSpPr>
        <p:spPr>
          <a:xfrm>
            <a:off x="0" y="3409950"/>
            <a:ext cx="9124950" cy="3032925"/>
          </a:xfrm>
          <a:custGeom>
            <a:avLst/>
            <a:gdLst>
              <a:gd name="connsiteX0" fmla="*/ 3638550 w 9124950"/>
              <a:gd name="connsiteY0" fmla="*/ 0 h 3448050"/>
              <a:gd name="connsiteX1" fmla="*/ 0 w 9124950"/>
              <a:gd name="connsiteY1" fmla="*/ 3448050 h 3448050"/>
              <a:gd name="connsiteX2" fmla="*/ 9124950 w 9124950"/>
              <a:gd name="connsiteY2" fmla="*/ 3448050 h 3448050"/>
              <a:gd name="connsiteX3" fmla="*/ 5467350 w 9124950"/>
              <a:gd name="connsiteY3" fmla="*/ 19050 h 3448050"/>
              <a:gd name="connsiteX4" fmla="*/ 3638550 w 9124950"/>
              <a:gd name="connsiteY4" fmla="*/ 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3448050">
                <a:moveTo>
                  <a:pt x="3638550" y="0"/>
                </a:moveTo>
                <a:lnTo>
                  <a:pt x="0" y="3448050"/>
                </a:lnTo>
                <a:lnTo>
                  <a:pt x="9124950" y="3448050"/>
                </a:lnTo>
                <a:lnTo>
                  <a:pt x="5467350" y="19050"/>
                </a:lnTo>
                <a:lnTo>
                  <a:pt x="363855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986971" y="5410200"/>
            <a:ext cx="7166429" cy="636072"/>
          </a:xfrm>
          <a:prstGeom prst="ellipse">
            <a:avLst/>
          </a:prstGeom>
          <a:solidFill>
            <a:schemeClr val="bg1">
              <a:lumMod val="6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0" y="522514"/>
            <a:ext cx="9144000" cy="5942132"/>
            <a:chOff x="0" y="522514"/>
            <a:chExt cx="9144000" cy="5942132"/>
          </a:xfrm>
        </p:grpSpPr>
        <p:sp>
          <p:nvSpPr>
            <p:cNvPr id="44" name="Rectangle 43"/>
            <p:cNvSpPr/>
            <p:nvPr/>
          </p:nvSpPr>
          <p:spPr>
            <a:xfrm>
              <a:off x="1335314" y="4468090"/>
              <a:ext cx="6422239" cy="1246909"/>
            </a:xfrm>
            <a:prstGeom prst="rect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0" y="1482436"/>
              <a:ext cx="4701801" cy="427412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9377" y="4995553"/>
              <a:ext cx="3366654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62375" y="542925"/>
              <a:ext cx="1638300" cy="249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4658582" y="1530927"/>
              <a:ext cx="4485418" cy="424641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5902034" y="5017323"/>
              <a:ext cx="3146961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16332" y="5498275"/>
              <a:ext cx="3158837" cy="213756"/>
            </a:xfrm>
            <a:prstGeom prst="rect">
              <a:avLst/>
            </a:pr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598466" y="1703289"/>
              <a:ext cx="2488810" cy="1741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4087415" y="1704495"/>
              <a:ext cx="2483369" cy="1782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rot="16200000">
              <a:off x="2559501" y="1615925"/>
              <a:ext cx="2529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+  +  +  +  +  +  +  +  +  +  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" name="Group 19"/>
            <p:cNvGrpSpPr/>
            <p:nvPr/>
          </p:nvGrpSpPr>
          <p:grpSpPr>
            <a:xfrm rot="16200000">
              <a:off x="3874556" y="1021499"/>
              <a:ext cx="1400616" cy="1311302"/>
              <a:chOff x="2953062" y="1906247"/>
              <a:chExt cx="3325319" cy="9144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6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7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41"/>
            <p:cNvGrpSpPr/>
            <p:nvPr/>
          </p:nvGrpSpPr>
          <p:grpSpPr>
            <a:xfrm rot="16200000">
              <a:off x="3869156" y="1158894"/>
              <a:ext cx="1400616" cy="1305899"/>
              <a:chOff x="2953062" y="1906247"/>
              <a:chExt cx="3325319" cy="91440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 rot="16200000">
              <a:off x="4015148" y="1441689"/>
              <a:ext cx="24873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 -  -  -  -  -  -  -  -  -  -  -  -  -   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4728" y="770897"/>
              <a:ext cx="181269" cy="19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03187" y="44737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2168" y="44670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679676" y="44670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1852411" y="44691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835000" y="44624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1675922" y="44624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80"/>
            <p:cNvGrpSpPr/>
            <p:nvPr/>
          </p:nvGrpSpPr>
          <p:grpSpPr>
            <a:xfrm>
              <a:off x="7070675" y="4472358"/>
              <a:ext cx="681039" cy="1262063"/>
              <a:chOff x="5063773" y="4448607"/>
              <a:chExt cx="681039" cy="12620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7" name="Straight Connector 86"/>
            <p:cNvCxnSpPr>
              <a:stCxn id="136" idx="2"/>
              <a:endCxn id="80" idx="2"/>
            </p:cNvCxnSpPr>
            <p:nvPr/>
          </p:nvCxnSpPr>
          <p:spPr>
            <a:xfrm>
              <a:off x="6039710" y="5085990"/>
              <a:ext cx="1535515" cy="151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78875" y="50327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89514" y="522514"/>
              <a:ext cx="25519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11968" y="4619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45616" y="49025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31767" y="5197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46666" y="54448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44691" y="43503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2091" y="43840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60741" y="46314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46891" y="4878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68666" y="51262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14191" y="5409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35929" y="43483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05202" y="45720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48377" y="4878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25002" y="51618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1777" y="54329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05427" y="54428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44077" y="51796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8352" y="4975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8252" y="47125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85652" y="44968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54927" y="43761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318087" y="44836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87068" y="44769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4576" y="44769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flipH="1">
              <a:off x="3667311" y="44790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H="1">
              <a:off x="3649900" y="44723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3490822" y="44723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89091" y="49314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61566" y="54547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59591" y="43602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36991" y="43939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49916" y="488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29091" y="5419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130"/>
            <p:cNvGrpSpPr/>
            <p:nvPr/>
          </p:nvGrpSpPr>
          <p:grpSpPr>
            <a:xfrm>
              <a:off x="5358671" y="4458505"/>
              <a:ext cx="681039" cy="1262063"/>
              <a:chOff x="5063773" y="4448607"/>
              <a:chExt cx="681039" cy="126206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723925" y="433452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5898" y="48554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9773" y="54191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93423" y="54290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16248" y="49368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4823" y="436227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7" name="Straight Connector 166"/>
            <p:cNvCxnSpPr>
              <a:endCxn id="120" idx="2"/>
            </p:cNvCxnSpPr>
            <p:nvPr/>
          </p:nvCxnSpPr>
          <p:spPr>
            <a:xfrm flipV="1">
              <a:off x="2198400" y="5101098"/>
              <a:ext cx="1624237" cy="136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86971" y="5109028"/>
              <a:ext cx="100148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8" idx="2"/>
              <a:endCxn id="138" idx="2"/>
            </p:cNvCxnSpPr>
            <p:nvPr/>
          </p:nvCxnSpPr>
          <p:spPr>
            <a:xfrm flipV="1">
              <a:off x="3999126" y="5087241"/>
              <a:ext cx="1864095" cy="126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2998789" y="1641475"/>
              <a:ext cx="757020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777875" y="3252788"/>
              <a:ext cx="2171700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flipH="1">
              <a:off x="6330950" y="3290888"/>
              <a:ext cx="2064905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flipH="1">
              <a:off x="5437188" y="1670050"/>
              <a:ext cx="827087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3525819" y="5472174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706923" y="5470195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564429" y="5480092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7284357" y="5513739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86298" y="599704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144984" y="59950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60574" y="59812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8002" y="600298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91038" y="4601936"/>
              <a:ext cx="504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net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670025" y="5054563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10650" y="50426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>
              <a:stCxn id="48" idx="10"/>
            </p:cNvCxnSpPr>
            <p:nvPr/>
          </p:nvCxnSpPr>
          <p:spPr>
            <a:xfrm flipV="1">
              <a:off x="4503863" y="5093495"/>
              <a:ext cx="553912" cy="92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6259432" y="5079641"/>
              <a:ext cx="553912" cy="92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2492975" y="5113288"/>
              <a:ext cx="553912" cy="92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41506" y="4601936"/>
              <a:ext cx="504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net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63381" y="4601936"/>
              <a:ext cx="504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</a:t>
              </a:r>
              <a:r>
                <a:rPr lang="en-US" baseline="-25000" dirty="0" err="1" smtClean="0">
                  <a:solidFill>
                    <a:srgbClr val="C00000"/>
                  </a:solidFill>
                </a:rPr>
                <a:t>net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24780" y="1494866"/>
            <a:ext cx="254829" cy="284814"/>
            <a:chOff x="6110324" y="3258957"/>
            <a:chExt cx="254829" cy="284814"/>
          </a:xfrm>
        </p:grpSpPr>
        <p:sp>
          <p:nvSpPr>
            <p:cNvPr id="6" name="Oval 5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28442" y="1255381"/>
            <a:ext cx="254829" cy="284814"/>
            <a:chOff x="6110324" y="3258957"/>
            <a:chExt cx="254829" cy="284814"/>
          </a:xfrm>
        </p:grpSpPr>
        <p:sp>
          <p:nvSpPr>
            <p:cNvPr id="9" name="Oval 8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22057" y="1752165"/>
            <a:ext cx="254829" cy="284814"/>
            <a:chOff x="6110324" y="3258957"/>
            <a:chExt cx="254829" cy="284814"/>
          </a:xfrm>
        </p:grpSpPr>
        <p:sp>
          <p:nvSpPr>
            <p:cNvPr id="12" name="Oval 11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1325" y="1097043"/>
            <a:ext cx="254829" cy="284814"/>
            <a:chOff x="6110324" y="3258957"/>
            <a:chExt cx="254829" cy="284814"/>
          </a:xfrm>
        </p:grpSpPr>
        <p:sp>
          <p:nvSpPr>
            <p:cNvPr id="15" name="Oval 14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3835731" y="1650684"/>
            <a:ext cx="111628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5641" y="201881"/>
            <a:ext cx="622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Case 1: Negative charges flow to the right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98665" y="2289959"/>
            <a:ext cx="7222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1088" indent="-1081088"/>
            <a:r>
              <a:rPr lang="en-US" sz="2800" dirty="0" smtClean="0"/>
              <a:t>Result: Left side is more positive than before, Right side is more negative than before</a:t>
            </a:r>
            <a:endParaRPr lang="en-US" sz="2800" dirty="0"/>
          </a:p>
        </p:txBody>
      </p:sp>
      <p:sp>
        <p:nvSpPr>
          <p:cNvPr id="35" name="Right Arrow 34"/>
          <p:cNvSpPr/>
          <p:nvPr/>
        </p:nvSpPr>
        <p:spPr>
          <a:xfrm flipH="1">
            <a:off x="3857507" y="4415655"/>
            <a:ext cx="1116280" cy="39188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9916" y="3418114"/>
            <a:ext cx="622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Case 2: Negative charges flow to the right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72940" y="5506192"/>
            <a:ext cx="7222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1088" indent="-1081088"/>
            <a:r>
              <a:rPr lang="en-US" sz="2800" dirty="0" smtClean="0"/>
              <a:t>Result: Left side is more positive than before, Right side is more negative than before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 rot="16200000">
            <a:off x="5125393" y="4232014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16200000">
            <a:off x="5717181" y="4598170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rot="16200000">
            <a:off x="6035837" y="4216180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5321339" y="4879219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2514" y="225631"/>
            <a:ext cx="7315200" cy="3182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0534" y="3418114"/>
            <a:ext cx="7315200" cy="3182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525" y="2636322"/>
            <a:ext cx="7552706" cy="17219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1890" y="2636322"/>
            <a:ext cx="617517" cy="17219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0742" y="2646218"/>
            <a:ext cx="617517" cy="17219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1772" y="3810554"/>
            <a:ext cx="254829" cy="284814"/>
            <a:chOff x="6110324" y="3258957"/>
            <a:chExt cx="254829" cy="284814"/>
          </a:xfrm>
        </p:grpSpPr>
        <p:sp>
          <p:nvSpPr>
            <p:cNvPr id="8" name="Oval 7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4177" y="3321688"/>
            <a:ext cx="254829" cy="284814"/>
            <a:chOff x="6110324" y="3258957"/>
            <a:chExt cx="254829" cy="284814"/>
          </a:xfrm>
        </p:grpSpPr>
        <p:sp>
          <p:nvSpPr>
            <p:cNvPr id="11" name="Oval 10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19096" y="2963449"/>
            <a:ext cx="254829" cy="284814"/>
            <a:chOff x="6110324" y="3258957"/>
            <a:chExt cx="254829" cy="284814"/>
          </a:xfrm>
        </p:grpSpPr>
        <p:sp>
          <p:nvSpPr>
            <p:cNvPr id="14" name="Oval 13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2063" y="3412732"/>
            <a:ext cx="254829" cy="284814"/>
            <a:chOff x="6110324" y="3258957"/>
            <a:chExt cx="254829" cy="284814"/>
          </a:xfrm>
        </p:grpSpPr>
        <p:sp>
          <p:nvSpPr>
            <p:cNvPr id="17" name="Oval 16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24089" y="3321687"/>
            <a:ext cx="254829" cy="284814"/>
            <a:chOff x="6110324" y="3258957"/>
            <a:chExt cx="254829" cy="284814"/>
          </a:xfrm>
        </p:grpSpPr>
        <p:sp>
          <p:nvSpPr>
            <p:cNvPr id="32" name="Oval 31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17808" y="2773443"/>
            <a:ext cx="254829" cy="284814"/>
            <a:chOff x="6110324" y="3258957"/>
            <a:chExt cx="254829" cy="284814"/>
          </a:xfrm>
        </p:grpSpPr>
        <p:sp>
          <p:nvSpPr>
            <p:cNvPr id="35" name="Oval 34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135870" y="3780867"/>
            <a:ext cx="254829" cy="284814"/>
            <a:chOff x="6110324" y="3258957"/>
            <a:chExt cx="254829" cy="284814"/>
          </a:xfrm>
        </p:grpSpPr>
        <p:sp>
          <p:nvSpPr>
            <p:cNvPr id="38" name="Oval 37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00634" y="2923864"/>
            <a:ext cx="254829" cy="284814"/>
            <a:chOff x="6110324" y="3258957"/>
            <a:chExt cx="254829" cy="284814"/>
          </a:xfrm>
        </p:grpSpPr>
        <p:sp>
          <p:nvSpPr>
            <p:cNvPr id="41" name="Oval 40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83316" y="3699717"/>
            <a:ext cx="254829" cy="284814"/>
            <a:chOff x="6110324" y="3258957"/>
            <a:chExt cx="254829" cy="284814"/>
          </a:xfrm>
        </p:grpSpPr>
        <p:sp>
          <p:nvSpPr>
            <p:cNvPr id="44" name="Oval 43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25721" y="2937718"/>
            <a:ext cx="254829" cy="284814"/>
            <a:chOff x="6110324" y="3258957"/>
            <a:chExt cx="254829" cy="284814"/>
          </a:xfrm>
        </p:grpSpPr>
        <p:sp>
          <p:nvSpPr>
            <p:cNvPr id="47" name="Oval 46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14338" y="3826388"/>
            <a:ext cx="254829" cy="284814"/>
            <a:chOff x="6110324" y="3258957"/>
            <a:chExt cx="254829" cy="284814"/>
          </a:xfrm>
        </p:grpSpPr>
        <p:sp>
          <p:nvSpPr>
            <p:cNvPr id="50" name="Oval 49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719237" y="2921885"/>
            <a:ext cx="254829" cy="284814"/>
            <a:chOff x="6110324" y="3258957"/>
            <a:chExt cx="254829" cy="284814"/>
          </a:xfrm>
        </p:grpSpPr>
        <p:sp>
          <p:nvSpPr>
            <p:cNvPr id="53" name="Oval 52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93907" y="3567109"/>
            <a:ext cx="254829" cy="284814"/>
            <a:chOff x="6110324" y="3258957"/>
            <a:chExt cx="254829" cy="284814"/>
          </a:xfrm>
        </p:grpSpPr>
        <p:sp>
          <p:nvSpPr>
            <p:cNvPr id="56" name="Oval 55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83814" y="2983239"/>
            <a:ext cx="254829" cy="284814"/>
            <a:chOff x="6110324" y="3258957"/>
            <a:chExt cx="254829" cy="284814"/>
          </a:xfrm>
        </p:grpSpPr>
        <p:sp>
          <p:nvSpPr>
            <p:cNvPr id="59" name="Oval 58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ight Arrow 60"/>
          <p:cNvSpPr/>
          <p:nvPr/>
        </p:nvSpPr>
        <p:spPr>
          <a:xfrm flipH="1">
            <a:off x="2885702" y="2945082"/>
            <a:ext cx="3253840" cy="795660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859972" y="1553690"/>
            <a:ext cx="3220194" cy="795660"/>
          </a:xfrm>
          <a:prstGeom prst="rightArrow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29445" y="783772"/>
            <a:ext cx="3959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Current Flow Direction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58094" y="3726873"/>
            <a:ext cx="4067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Electron Flow Direction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039" y="2019300"/>
            <a:ext cx="7592243" cy="337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160016"/>
            <a:ext cx="3808717" cy="302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912" y="1276350"/>
            <a:ext cx="5407036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38885" y="2362200"/>
            <a:ext cx="2875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Water current splits into two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976438"/>
            <a:ext cx="41243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61846" y="2264898"/>
            <a:ext cx="2405576" cy="24196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8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22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4206240" y="1913207"/>
            <a:ext cx="1533379" cy="1589649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24025" y="1659986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61846" y="695325"/>
            <a:ext cx="2405576" cy="58509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214203" y="389879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203" y="3898793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8549" y="182880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5171" y="196952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657142" y="344353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2098841" y="3447478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/>
          <p:nvPr/>
        </p:nvSpPr>
        <p:spPr>
          <a:xfrm rot="16200000">
            <a:off x="-629945" y="3444240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807325" y="3426751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192696" y="3417075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Group 41"/>
          <p:cNvGrpSpPr/>
          <p:nvPr/>
        </p:nvGrpSpPr>
        <p:grpSpPr>
          <a:xfrm rot="16200000">
            <a:off x="1978842" y="2447665"/>
            <a:ext cx="3325319" cy="2415915"/>
            <a:chOff x="2953062" y="1906247"/>
            <a:chExt cx="3325319" cy="91440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 rot="16200000">
            <a:off x="1964096" y="3417076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350637" y="4395093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28640" y="191764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4543079" y="4215659"/>
            <a:ext cx="1533379" cy="1589649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78182" y="3936461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91086" y="3478032"/>
            <a:ext cx="254829" cy="284814"/>
            <a:chOff x="6110324" y="3258957"/>
            <a:chExt cx="254829" cy="284814"/>
          </a:xfrm>
        </p:grpSpPr>
        <p:sp>
          <p:nvSpPr>
            <p:cNvPr id="22" name="Oval 21"/>
            <p:cNvSpPr/>
            <p:nvPr/>
          </p:nvSpPr>
          <p:spPr>
            <a:xfrm rot="16200000">
              <a:off x="6095332" y="3273949"/>
              <a:ext cx="284814" cy="2548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62675" y="3371705"/>
              <a:ext cx="158481" cy="76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14625" y="2428875"/>
            <a:ext cx="276225" cy="266700"/>
            <a:chOff x="1295400" y="2638425"/>
            <a:chExt cx="276225" cy="266700"/>
          </a:xfrm>
        </p:grpSpPr>
        <p:sp>
          <p:nvSpPr>
            <p:cNvPr id="48" name="Oval 4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505200" y="2428875"/>
            <a:ext cx="276225" cy="266700"/>
            <a:chOff x="1295400" y="2638425"/>
            <a:chExt cx="276225" cy="266700"/>
          </a:xfrm>
        </p:grpSpPr>
        <p:sp>
          <p:nvSpPr>
            <p:cNvPr id="54" name="Oval 53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86250" y="2428875"/>
            <a:ext cx="276225" cy="266700"/>
            <a:chOff x="1295400" y="2638425"/>
            <a:chExt cx="276225" cy="266700"/>
          </a:xfrm>
        </p:grpSpPr>
        <p:sp>
          <p:nvSpPr>
            <p:cNvPr id="58" name="Oval 5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24150" y="3162300"/>
            <a:ext cx="276225" cy="266700"/>
            <a:chOff x="1295400" y="2638425"/>
            <a:chExt cx="276225" cy="266700"/>
          </a:xfrm>
        </p:grpSpPr>
        <p:sp>
          <p:nvSpPr>
            <p:cNvPr id="62" name="Oval 6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514725" y="3162300"/>
            <a:ext cx="276225" cy="266700"/>
            <a:chOff x="1295400" y="2638425"/>
            <a:chExt cx="276225" cy="266700"/>
          </a:xfrm>
        </p:grpSpPr>
        <p:sp>
          <p:nvSpPr>
            <p:cNvPr id="66" name="Oval 6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95775" y="3162300"/>
            <a:ext cx="276225" cy="266700"/>
            <a:chOff x="1295400" y="2638425"/>
            <a:chExt cx="276225" cy="266700"/>
          </a:xfrm>
        </p:grpSpPr>
        <p:sp>
          <p:nvSpPr>
            <p:cNvPr id="70" name="Oval 69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752725" y="3829050"/>
            <a:ext cx="276225" cy="266700"/>
            <a:chOff x="1295400" y="2638425"/>
            <a:chExt cx="276225" cy="266700"/>
          </a:xfrm>
        </p:grpSpPr>
        <p:sp>
          <p:nvSpPr>
            <p:cNvPr id="74" name="Oval 73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43300" y="3829050"/>
            <a:ext cx="276225" cy="266700"/>
            <a:chOff x="1295400" y="2638425"/>
            <a:chExt cx="276225" cy="266700"/>
          </a:xfrm>
        </p:grpSpPr>
        <p:sp>
          <p:nvSpPr>
            <p:cNvPr id="78" name="Oval 7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324350" y="3829050"/>
            <a:ext cx="276225" cy="266700"/>
            <a:chOff x="1295400" y="2638425"/>
            <a:chExt cx="276225" cy="266700"/>
          </a:xfrm>
        </p:grpSpPr>
        <p:sp>
          <p:nvSpPr>
            <p:cNvPr id="82" name="Oval 8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743200" y="4495800"/>
            <a:ext cx="276225" cy="266700"/>
            <a:chOff x="1295400" y="2638425"/>
            <a:chExt cx="276225" cy="266700"/>
          </a:xfrm>
        </p:grpSpPr>
        <p:sp>
          <p:nvSpPr>
            <p:cNvPr id="86" name="Oval 8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533775" y="4495800"/>
            <a:ext cx="276225" cy="266700"/>
            <a:chOff x="1295400" y="2638425"/>
            <a:chExt cx="276225" cy="266700"/>
          </a:xfrm>
        </p:grpSpPr>
        <p:sp>
          <p:nvSpPr>
            <p:cNvPr id="90" name="Oval 89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14825" y="4495800"/>
            <a:ext cx="276225" cy="266700"/>
            <a:chOff x="1295400" y="2638425"/>
            <a:chExt cx="276225" cy="266700"/>
          </a:xfrm>
        </p:grpSpPr>
        <p:sp>
          <p:nvSpPr>
            <p:cNvPr id="94" name="Oval 93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Freeform 97"/>
          <p:cNvSpPr/>
          <p:nvPr/>
        </p:nvSpPr>
        <p:spPr>
          <a:xfrm>
            <a:off x="4562475" y="3257550"/>
            <a:ext cx="152400" cy="361950"/>
          </a:xfrm>
          <a:custGeom>
            <a:avLst/>
            <a:gdLst>
              <a:gd name="connsiteX0" fmla="*/ 152400 w 152400"/>
              <a:gd name="connsiteY0" fmla="*/ 361950 h 361950"/>
              <a:gd name="connsiteX1" fmla="*/ 104775 w 152400"/>
              <a:gd name="connsiteY1" fmla="*/ 161925 h 361950"/>
              <a:gd name="connsiteX2" fmla="*/ 0 w 15240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361950">
                <a:moveTo>
                  <a:pt x="152400" y="361950"/>
                </a:moveTo>
                <a:cubicBezTo>
                  <a:pt x="141287" y="292100"/>
                  <a:pt x="130175" y="222250"/>
                  <a:pt x="104775" y="161925"/>
                </a:cubicBezTo>
                <a:cubicBezTo>
                  <a:pt x="79375" y="101600"/>
                  <a:pt x="19050" y="30163"/>
                  <a:pt x="0" y="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2714625" y="1752600"/>
            <a:ext cx="276225" cy="266700"/>
            <a:chOff x="1295400" y="2638425"/>
            <a:chExt cx="276225" cy="266700"/>
          </a:xfrm>
        </p:grpSpPr>
        <p:sp>
          <p:nvSpPr>
            <p:cNvPr id="102" name="Oval 10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05200" y="1752600"/>
            <a:ext cx="276225" cy="266700"/>
            <a:chOff x="1295400" y="2638425"/>
            <a:chExt cx="276225" cy="266700"/>
          </a:xfrm>
        </p:grpSpPr>
        <p:sp>
          <p:nvSpPr>
            <p:cNvPr id="106" name="Oval 10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286250" y="1752600"/>
            <a:ext cx="276225" cy="266700"/>
            <a:chOff x="1295400" y="2638425"/>
            <a:chExt cx="276225" cy="266700"/>
          </a:xfrm>
        </p:grpSpPr>
        <p:sp>
          <p:nvSpPr>
            <p:cNvPr id="110" name="Oval 109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Freeform 113"/>
          <p:cNvSpPr/>
          <p:nvPr/>
        </p:nvSpPr>
        <p:spPr>
          <a:xfrm>
            <a:off x="3781425" y="2028823"/>
            <a:ext cx="657225" cy="514351"/>
          </a:xfrm>
          <a:custGeom>
            <a:avLst/>
            <a:gdLst>
              <a:gd name="connsiteX0" fmla="*/ 0 w 523875"/>
              <a:gd name="connsiteY0" fmla="*/ 571500 h 571500"/>
              <a:gd name="connsiteX1" fmla="*/ 238125 w 523875"/>
              <a:gd name="connsiteY1" fmla="*/ 400050 h 571500"/>
              <a:gd name="connsiteX2" fmla="*/ 438150 w 523875"/>
              <a:gd name="connsiteY2" fmla="*/ 180975 h 571500"/>
              <a:gd name="connsiteX3" fmla="*/ 523875 w 523875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" h="571500">
                <a:moveTo>
                  <a:pt x="0" y="571500"/>
                </a:moveTo>
                <a:cubicBezTo>
                  <a:pt x="82550" y="518318"/>
                  <a:pt x="165100" y="465137"/>
                  <a:pt x="238125" y="400050"/>
                </a:cubicBezTo>
                <a:cubicBezTo>
                  <a:pt x="311150" y="334963"/>
                  <a:pt x="390525" y="247650"/>
                  <a:pt x="438150" y="180975"/>
                </a:cubicBezTo>
                <a:cubicBezTo>
                  <a:pt x="485775" y="114300"/>
                  <a:pt x="512763" y="31750"/>
                  <a:pt x="523875" y="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2743200" y="914400"/>
            <a:ext cx="276225" cy="266700"/>
            <a:chOff x="1295400" y="2638425"/>
            <a:chExt cx="276225" cy="266700"/>
          </a:xfrm>
        </p:grpSpPr>
        <p:sp>
          <p:nvSpPr>
            <p:cNvPr id="118" name="Oval 117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33775" y="914400"/>
            <a:ext cx="276225" cy="266700"/>
            <a:chOff x="1295400" y="2638425"/>
            <a:chExt cx="276225" cy="266700"/>
          </a:xfrm>
        </p:grpSpPr>
        <p:sp>
          <p:nvSpPr>
            <p:cNvPr id="122" name="Oval 121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314825" y="914400"/>
            <a:ext cx="276225" cy="266700"/>
            <a:chOff x="1295400" y="2638425"/>
            <a:chExt cx="276225" cy="266700"/>
          </a:xfrm>
        </p:grpSpPr>
        <p:sp>
          <p:nvSpPr>
            <p:cNvPr id="126" name="Oval 125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 rot="16200000">
            <a:off x="3641503" y="42055"/>
            <a:ext cx="0" cy="241591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 152"/>
          <p:cNvSpPr/>
          <p:nvPr/>
        </p:nvSpPr>
        <p:spPr>
          <a:xfrm>
            <a:off x="4095750" y="1743075"/>
            <a:ext cx="739775" cy="1514475"/>
          </a:xfrm>
          <a:custGeom>
            <a:avLst/>
            <a:gdLst>
              <a:gd name="connsiteX0" fmla="*/ 466725 w 739775"/>
              <a:gd name="connsiteY0" fmla="*/ 1514475 h 1514475"/>
              <a:gd name="connsiteX1" fmla="*/ 619125 w 739775"/>
              <a:gd name="connsiteY1" fmla="*/ 1323975 h 1514475"/>
              <a:gd name="connsiteX2" fmla="*/ 704850 w 739775"/>
              <a:gd name="connsiteY2" fmla="*/ 1123950 h 1514475"/>
              <a:gd name="connsiteX3" fmla="*/ 733425 w 739775"/>
              <a:gd name="connsiteY3" fmla="*/ 923925 h 1514475"/>
              <a:gd name="connsiteX4" fmla="*/ 666750 w 739775"/>
              <a:gd name="connsiteY4" fmla="*/ 666750 h 1514475"/>
              <a:gd name="connsiteX5" fmla="*/ 419100 w 739775"/>
              <a:gd name="connsiteY5" fmla="*/ 333375 h 1514475"/>
              <a:gd name="connsiteX6" fmla="*/ 0 w 739775"/>
              <a:gd name="connsiteY6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775" h="1514475">
                <a:moveTo>
                  <a:pt x="466725" y="1514475"/>
                </a:moveTo>
                <a:cubicBezTo>
                  <a:pt x="523081" y="1451768"/>
                  <a:pt x="579438" y="1389062"/>
                  <a:pt x="619125" y="1323975"/>
                </a:cubicBezTo>
                <a:cubicBezTo>
                  <a:pt x="658812" y="1258888"/>
                  <a:pt x="685800" y="1190625"/>
                  <a:pt x="704850" y="1123950"/>
                </a:cubicBezTo>
                <a:cubicBezTo>
                  <a:pt x="723900" y="1057275"/>
                  <a:pt x="739775" y="1000125"/>
                  <a:pt x="733425" y="923925"/>
                </a:cubicBezTo>
                <a:cubicBezTo>
                  <a:pt x="727075" y="847725"/>
                  <a:pt x="719137" y="765175"/>
                  <a:pt x="666750" y="666750"/>
                </a:cubicBezTo>
                <a:cubicBezTo>
                  <a:pt x="614363" y="568325"/>
                  <a:pt x="530225" y="444500"/>
                  <a:pt x="419100" y="333375"/>
                </a:cubicBezTo>
                <a:cubicBezTo>
                  <a:pt x="307975" y="222250"/>
                  <a:pt x="153987" y="111125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4438650" y="2009775"/>
            <a:ext cx="412750" cy="1247775"/>
          </a:xfrm>
          <a:custGeom>
            <a:avLst/>
            <a:gdLst>
              <a:gd name="connsiteX0" fmla="*/ 133350 w 412750"/>
              <a:gd name="connsiteY0" fmla="*/ 1247775 h 1247775"/>
              <a:gd name="connsiteX1" fmla="*/ 333375 w 412750"/>
              <a:gd name="connsiteY1" fmla="*/ 971550 h 1247775"/>
              <a:gd name="connsiteX2" fmla="*/ 400050 w 412750"/>
              <a:gd name="connsiteY2" fmla="*/ 742950 h 1247775"/>
              <a:gd name="connsiteX3" fmla="*/ 381000 w 412750"/>
              <a:gd name="connsiteY3" fmla="*/ 542925 h 1247775"/>
              <a:gd name="connsiteX4" fmla="*/ 209550 w 412750"/>
              <a:gd name="connsiteY4" fmla="*/ 219075 h 1247775"/>
              <a:gd name="connsiteX5" fmla="*/ 0 w 412750"/>
              <a:gd name="connsiteY5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" h="1247775">
                <a:moveTo>
                  <a:pt x="133350" y="1247775"/>
                </a:moveTo>
                <a:cubicBezTo>
                  <a:pt x="211137" y="1151731"/>
                  <a:pt x="288925" y="1055688"/>
                  <a:pt x="333375" y="971550"/>
                </a:cubicBezTo>
                <a:cubicBezTo>
                  <a:pt x="377825" y="887413"/>
                  <a:pt x="392113" y="814388"/>
                  <a:pt x="400050" y="742950"/>
                </a:cubicBezTo>
                <a:cubicBezTo>
                  <a:pt x="407988" y="671513"/>
                  <a:pt x="412750" y="630237"/>
                  <a:pt x="381000" y="542925"/>
                </a:cubicBezTo>
                <a:cubicBezTo>
                  <a:pt x="349250" y="455613"/>
                  <a:pt x="273050" y="309562"/>
                  <a:pt x="209550" y="219075"/>
                </a:cubicBezTo>
                <a:cubicBezTo>
                  <a:pt x="146050" y="128588"/>
                  <a:pt x="0" y="0"/>
                  <a:pt x="0" y="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3019426" y="2543175"/>
            <a:ext cx="1019174" cy="1400175"/>
          </a:xfrm>
          <a:custGeom>
            <a:avLst/>
            <a:gdLst>
              <a:gd name="connsiteX0" fmla="*/ 752475 w 1025525"/>
              <a:gd name="connsiteY0" fmla="*/ 0 h 1704975"/>
              <a:gd name="connsiteX1" fmla="*/ 952500 w 1025525"/>
              <a:gd name="connsiteY1" fmla="*/ 266700 h 1704975"/>
              <a:gd name="connsiteX2" fmla="*/ 1019175 w 1025525"/>
              <a:gd name="connsiteY2" fmla="*/ 552450 h 1704975"/>
              <a:gd name="connsiteX3" fmla="*/ 914400 w 1025525"/>
              <a:gd name="connsiteY3" fmla="*/ 962025 h 1704975"/>
              <a:gd name="connsiteX4" fmla="*/ 504825 w 1025525"/>
              <a:gd name="connsiteY4" fmla="*/ 1390650 h 1704975"/>
              <a:gd name="connsiteX5" fmla="*/ 0 w 1025525"/>
              <a:gd name="connsiteY5" fmla="*/ 170497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525" h="1704975">
                <a:moveTo>
                  <a:pt x="752475" y="0"/>
                </a:moveTo>
                <a:cubicBezTo>
                  <a:pt x="830262" y="87312"/>
                  <a:pt x="908050" y="174625"/>
                  <a:pt x="952500" y="266700"/>
                </a:cubicBezTo>
                <a:cubicBezTo>
                  <a:pt x="996950" y="358775"/>
                  <a:pt x="1025525" y="436562"/>
                  <a:pt x="1019175" y="552450"/>
                </a:cubicBezTo>
                <a:cubicBezTo>
                  <a:pt x="1012825" y="668338"/>
                  <a:pt x="1000125" y="822325"/>
                  <a:pt x="914400" y="962025"/>
                </a:cubicBezTo>
                <a:cubicBezTo>
                  <a:pt x="828675" y="1101725"/>
                  <a:pt x="657225" y="1266825"/>
                  <a:pt x="504825" y="1390650"/>
                </a:cubicBezTo>
                <a:cubicBezTo>
                  <a:pt x="352425" y="1514475"/>
                  <a:pt x="87313" y="1654175"/>
                  <a:pt x="0" y="1704975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/>
          <p:cNvSpPr/>
          <p:nvPr/>
        </p:nvSpPr>
        <p:spPr>
          <a:xfrm flipV="1">
            <a:off x="2505075" y="2733676"/>
            <a:ext cx="781050" cy="1200150"/>
          </a:xfrm>
          <a:custGeom>
            <a:avLst/>
            <a:gdLst>
              <a:gd name="connsiteX0" fmla="*/ 752475 w 1025525"/>
              <a:gd name="connsiteY0" fmla="*/ 0 h 1704975"/>
              <a:gd name="connsiteX1" fmla="*/ 952500 w 1025525"/>
              <a:gd name="connsiteY1" fmla="*/ 266700 h 1704975"/>
              <a:gd name="connsiteX2" fmla="*/ 1019175 w 1025525"/>
              <a:gd name="connsiteY2" fmla="*/ 552450 h 1704975"/>
              <a:gd name="connsiteX3" fmla="*/ 914400 w 1025525"/>
              <a:gd name="connsiteY3" fmla="*/ 962025 h 1704975"/>
              <a:gd name="connsiteX4" fmla="*/ 504825 w 1025525"/>
              <a:gd name="connsiteY4" fmla="*/ 1390650 h 1704975"/>
              <a:gd name="connsiteX5" fmla="*/ 0 w 1025525"/>
              <a:gd name="connsiteY5" fmla="*/ 1704975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525" h="1704975">
                <a:moveTo>
                  <a:pt x="752475" y="0"/>
                </a:moveTo>
                <a:cubicBezTo>
                  <a:pt x="830262" y="87312"/>
                  <a:pt x="908050" y="174625"/>
                  <a:pt x="952500" y="266700"/>
                </a:cubicBezTo>
                <a:cubicBezTo>
                  <a:pt x="996950" y="358775"/>
                  <a:pt x="1025525" y="436562"/>
                  <a:pt x="1019175" y="552450"/>
                </a:cubicBezTo>
                <a:cubicBezTo>
                  <a:pt x="1012825" y="668338"/>
                  <a:pt x="1000125" y="822325"/>
                  <a:pt x="914400" y="962025"/>
                </a:cubicBezTo>
                <a:cubicBezTo>
                  <a:pt x="828675" y="1101725"/>
                  <a:pt x="657225" y="1266825"/>
                  <a:pt x="504825" y="1390650"/>
                </a:cubicBezTo>
                <a:cubicBezTo>
                  <a:pt x="352425" y="1514475"/>
                  <a:pt x="87313" y="1654175"/>
                  <a:pt x="0" y="1704975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2729344" y="5334006"/>
            <a:ext cx="276225" cy="266700"/>
            <a:chOff x="1295400" y="2638425"/>
            <a:chExt cx="276225" cy="266700"/>
          </a:xfrm>
        </p:grpSpPr>
        <p:sp>
          <p:nvSpPr>
            <p:cNvPr id="159" name="Oval 158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519919" y="5334006"/>
            <a:ext cx="276225" cy="266700"/>
            <a:chOff x="1295400" y="2638425"/>
            <a:chExt cx="276225" cy="266700"/>
          </a:xfrm>
        </p:grpSpPr>
        <p:sp>
          <p:nvSpPr>
            <p:cNvPr id="163" name="Oval 162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300969" y="5334006"/>
            <a:ext cx="276225" cy="266700"/>
            <a:chOff x="1295400" y="2638425"/>
            <a:chExt cx="276225" cy="266700"/>
          </a:xfrm>
        </p:grpSpPr>
        <p:sp>
          <p:nvSpPr>
            <p:cNvPr id="167" name="Oval 166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715488" y="6234558"/>
            <a:ext cx="276225" cy="266700"/>
            <a:chOff x="1295400" y="2638425"/>
            <a:chExt cx="276225" cy="266700"/>
          </a:xfrm>
        </p:grpSpPr>
        <p:sp>
          <p:nvSpPr>
            <p:cNvPr id="171" name="Oval 170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506063" y="6234558"/>
            <a:ext cx="276225" cy="266700"/>
            <a:chOff x="1295400" y="2638425"/>
            <a:chExt cx="276225" cy="266700"/>
          </a:xfrm>
        </p:grpSpPr>
        <p:sp>
          <p:nvSpPr>
            <p:cNvPr id="175" name="Oval 174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287113" y="6234558"/>
            <a:ext cx="276225" cy="266700"/>
            <a:chOff x="1295400" y="2638425"/>
            <a:chExt cx="276225" cy="266700"/>
          </a:xfrm>
        </p:grpSpPr>
        <p:sp>
          <p:nvSpPr>
            <p:cNvPr id="179" name="Oval 178"/>
            <p:cNvSpPr/>
            <p:nvPr/>
          </p:nvSpPr>
          <p:spPr>
            <a:xfrm>
              <a:off x="1295400" y="2638425"/>
              <a:ext cx="276225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354272" y="2748916"/>
              <a:ext cx="158481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 rot="5400000">
              <a:off x="1354272" y="2746736"/>
              <a:ext cx="158481" cy="500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Arrow Connector 181"/>
          <p:cNvCxnSpPr/>
          <p:nvPr/>
        </p:nvCxnSpPr>
        <p:spPr>
          <a:xfrm rot="16200000">
            <a:off x="3669212" y="4886179"/>
            <a:ext cx="0" cy="2415915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 182"/>
          <p:cNvSpPr/>
          <p:nvPr/>
        </p:nvSpPr>
        <p:spPr>
          <a:xfrm>
            <a:off x="4113588" y="1828800"/>
            <a:ext cx="1809230" cy="1177890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77292" y="1179406"/>
            <a:ext cx="2127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Parabolic electron Path Segments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61846" y="2264898"/>
            <a:ext cx="2405576" cy="24196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8549" y="182880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5171" y="196952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657142" y="344353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2098841" y="3447478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/>
          <p:nvPr/>
        </p:nvSpPr>
        <p:spPr>
          <a:xfrm rot="16200000">
            <a:off x="-629945" y="3444240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807325" y="3426751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192696" y="3417075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4" name="Group 19"/>
          <p:cNvGrpSpPr/>
          <p:nvPr/>
        </p:nvGrpSpPr>
        <p:grpSpPr>
          <a:xfrm rot="16200000">
            <a:off x="1988833" y="2122880"/>
            <a:ext cx="3325319" cy="2425910"/>
            <a:chOff x="2953062" y="1906247"/>
            <a:chExt cx="3325319" cy="914401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1"/>
          <p:cNvGrpSpPr/>
          <p:nvPr/>
        </p:nvGrpSpPr>
        <p:grpSpPr>
          <a:xfrm rot="16200000">
            <a:off x="1978842" y="2447665"/>
            <a:ext cx="3325319" cy="2415915"/>
            <a:chOff x="2953062" y="1906247"/>
            <a:chExt cx="3325319" cy="91440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 rot="16200000">
            <a:off x="1964096" y="3417076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6200000">
            <a:off x="2690950" y="3020729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3640593" y="5513993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47740" y="11842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7679" y="6318195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2" name="Freeform 41"/>
          <p:cNvSpPr/>
          <p:nvPr/>
        </p:nvSpPr>
        <p:spPr>
          <a:xfrm>
            <a:off x="4206240" y="1913207"/>
            <a:ext cx="1533379" cy="1589649"/>
          </a:xfrm>
          <a:custGeom>
            <a:avLst/>
            <a:gdLst>
              <a:gd name="connsiteX0" fmla="*/ 1533379 w 1533379"/>
              <a:gd name="connsiteY0" fmla="*/ 0 h 1589649"/>
              <a:gd name="connsiteX1" fmla="*/ 984739 w 1533379"/>
              <a:gd name="connsiteY1" fmla="*/ 492369 h 1589649"/>
              <a:gd name="connsiteX2" fmla="*/ 1167619 w 1533379"/>
              <a:gd name="connsiteY2" fmla="*/ 492369 h 1589649"/>
              <a:gd name="connsiteX3" fmla="*/ 0 w 1533379"/>
              <a:gd name="connsiteY3" fmla="*/ 1589649 h 15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9" h="1589649">
                <a:moveTo>
                  <a:pt x="1533379" y="0"/>
                </a:moveTo>
                <a:cubicBezTo>
                  <a:pt x="1289539" y="205154"/>
                  <a:pt x="1045699" y="410308"/>
                  <a:pt x="984739" y="492369"/>
                </a:cubicBezTo>
                <a:cubicBezTo>
                  <a:pt x="923779" y="574431"/>
                  <a:pt x="1331742" y="309489"/>
                  <a:pt x="1167619" y="492369"/>
                </a:cubicBezTo>
                <a:cubicBezTo>
                  <a:pt x="1003496" y="675249"/>
                  <a:pt x="196948" y="1411458"/>
                  <a:pt x="0" y="158964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24025" y="1659986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3409950"/>
            <a:ext cx="9124950" cy="3032925"/>
          </a:xfrm>
          <a:custGeom>
            <a:avLst/>
            <a:gdLst>
              <a:gd name="connsiteX0" fmla="*/ 3638550 w 9124950"/>
              <a:gd name="connsiteY0" fmla="*/ 0 h 3448050"/>
              <a:gd name="connsiteX1" fmla="*/ 0 w 9124950"/>
              <a:gd name="connsiteY1" fmla="*/ 3448050 h 3448050"/>
              <a:gd name="connsiteX2" fmla="*/ 9124950 w 9124950"/>
              <a:gd name="connsiteY2" fmla="*/ 3448050 h 3448050"/>
              <a:gd name="connsiteX3" fmla="*/ 5467350 w 9124950"/>
              <a:gd name="connsiteY3" fmla="*/ 19050 h 3448050"/>
              <a:gd name="connsiteX4" fmla="*/ 3638550 w 9124950"/>
              <a:gd name="connsiteY4" fmla="*/ 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3448050">
                <a:moveTo>
                  <a:pt x="3638550" y="0"/>
                </a:moveTo>
                <a:lnTo>
                  <a:pt x="0" y="3448050"/>
                </a:lnTo>
                <a:lnTo>
                  <a:pt x="9124950" y="3448050"/>
                </a:lnTo>
                <a:lnTo>
                  <a:pt x="5467350" y="19050"/>
                </a:lnTo>
                <a:lnTo>
                  <a:pt x="363855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6971" y="5410200"/>
            <a:ext cx="7166429" cy="636072"/>
          </a:xfrm>
          <a:prstGeom prst="ellipse">
            <a:avLst/>
          </a:prstGeom>
          <a:solidFill>
            <a:schemeClr val="bg1">
              <a:lumMod val="6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0" y="522514"/>
            <a:ext cx="9144000" cy="5942132"/>
            <a:chOff x="0" y="522514"/>
            <a:chExt cx="9144000" cy="5942132"/>
          </a:xfrm>
        </p:grpSpPr>
        <p:sp>
          <p:nvSpPr>
            <p:cNvPr id="44" name="Rectangle 43"/>
            <p:cNvSpPr/>
            <p:nvPr/>
          </p:nvSpPr>
          <p:spPr>
            <a:xfrm>
              <a:off x="1335314" y="4468090"/>
              <a:ext cx="6422239" cy="1246909"/>
            </a:xfrm>
            <a:prstGeom prst="rect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0" y="1482436"/>
              <a:ext cx="4701801" cy="427412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9377" y="4995553"/>
              <a:ext cx="3366654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62375" y="542925"/>
              <a:ext cx="1638300" cy="249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4658582" y="1530927"/>
              <a:ext cx="4485418" cy="424641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5902034" y="5017323"/>
              <a:ext cx="3146961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16332" y="5498275"/>
              <a:ext cx="3158837" cy="213756"/>
            </a:xfrm>
            <a:prstGeom prst="rect">
              <a:avLst/>
            </a:pr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598466" y="1703289"/>
              <a:ext cx="2488810" cy="1741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4087415" y="1704495"/>
              <a:ext cx="2483369" cy="1782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rot="16200000">
              <a:off x="2559501" y="1615925"/>
              <a:ext cx="2529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+  +  +  +  +  +  +  +  +  +  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" name="Group 19"/>
            <p:cNvGrpSpPr/>
            <p:nvPr/>
          </p:nvGrpSpPr>
          <p:grpSpPr>
            <a:xfrm rot="16200000">
              <a:off x="3874556" y="1021499"/>
              <a:ext cx="1400616" cy="1311302"/>
              <a:chOff x="2953062" y="1906247"/>
              <a:chExt cx="3325319" cy="9144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6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7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41"/>
            <p:cNvGrpSpPr/>
            <p:nvPr/>
          </p:nvGrpSpPr>
          <p:grpSpPr>
            <a:xfrm rot="16200000">
              <a:off x="3869156" y="1158894"/>
              <a:ext cx="1400616" cy="1305899"/>
              <a:chOff x="2953062" y="1906247"/>
              <a:chExt cx="3325319" cy="91440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 rot="16200000">
              <a:off x="4015148" y="1441689"/>
              <a:ext cx="24873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 -  -  -  -  -  -  -  -  -  -  -  -  -   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4728" y="770897"/>
              <a:ext cx="181269" cy="19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03187" y="44737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2168" y="44670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679676" y="44670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1852411" y="44691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835000" y="44624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1675922" y="44624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80"/>
            <p:cNvGrpSpPr/>
            <p:nvPr/>
          </p:nvGrpSpPr>
          <p:grpSpPr>
            <a:xfrm>
              <a:off x="7070675" y="4472358"/>
              <a:ext cx="681039" cy="1262063"/>
              <a:chOff x="5063773" y="4448607"/>
              <a:chExt cx="681039" cy="12620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7" name="Straight Connector 86"/>
            <p:cNvCxnSpPr>
              <a:stCxn id="136" idx="2"/>
              <a:endCxn id="80" idx="2"/>
            </p:cNvCxnSpPr>
            <p:nvPr/>
          </p:nvCxnSpPr>
          <p:spPr>
            <a:xfrm>
              <a:off x="6039710" y="5085990"/>
              <a:ext cx="1535515" cy="151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78875" y="50327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89514" y="522514"/>
              <a:ext cx="25519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11968" y="4619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45616" y="49025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31767" y="5197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46666" y="54448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44691" y="43503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2091" y="43840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60741" y="46314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46891" y="4878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68666" y="51262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14191" y="5409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35929" y="43483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05202" y="45720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48377" y="4878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25002" y="51618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1777" y="54329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05427" y="54428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44077" y="51796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8352" y="4975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8252" y="47125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85652" y="44968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54927" y="43761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318087" y="44836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87068" y="44769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4576" y="44769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flipH="1">
              <a:off x="3667311" y="44790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H="1">
              <a:off x="3649900" y="44723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3490822" y="44723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89091" y="49314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61566" y="54547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59591" y="43602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36991" y="43939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49916" y="488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29091" y="5419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130"/>
            <p:cNvGrpSpPr/>
            <p:nvPr/>
          </p:nvGrpSpPr>
          <p:grpSpPr>
            <a:xfrm>
              <a:off x="5358671" y="4458505"/>
              <a:ext cx="681039" cy="1262063"/>
              <a:chOff x="5063773" y="4448607"/>
              <a:chExt cx="681039" cy="126206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723925" y="433452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5898" y="48554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9773" y="54191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93423" y="54290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16248" y="49368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4823" y="436227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7" name="Straight Connector 166"/>
            <p:cNvCxnSpPr>
              <a:endCxn id="120" idx="2"/>
            </p:cNvCxnSpPr>
            <p:nvPr/>
          </p:nvCxnSpPr>
          <p:spPr>
            <a:xfrm flipV="1">
              <a:off x="2198400" y="5101098"/>
              <a:ext cx="1624237" cy="136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86971" y="5109028"/>
              <a:ext cx="100148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8" idx="2"/>
              <a:endCxn id="138" idx="2"/>
            </p:cNvCxnSpPr>
            <p:nvPr/>
          </p:nvCxnSpPr>
          <p:spPr>
            <a:xfrm flipV="1">
              <a:off x="3999126" y="5087241"/>
              <a:ext cx="1864095" cy="126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3016331" y="1630612"/>
              <a:ext cx="746043" cy="668088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777875" y="3252788"/>
              <a:ext cx="2171700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flipH="1">
              <a:off x="6330950" y="3290888"/>
              <a:ext cx="2064905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flipH="1">
              <a:off x="5437188" y="1670050"/>
              <a:ext cx="827087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3525819" y="5472174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706923" y="5470195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564429" y="5480092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7284357" y="5513739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86298" y="599704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144984" y="59950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60574" y="59812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8002" y="600298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2670025" y="5054563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10650" y="50426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6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03438" y="1872017"/>
            <a:ext cx="1064525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55968" y="16387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90497" y="19244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18866" y="22642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7103" y="189113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35280" y="16577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4756" y="22991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22530" y="27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025203" y="353578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85540" y="26563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55868" y="3169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89218" y="35310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46393" y="3851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87718" y="38421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69405" y="31004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Connector 25"/>
          <p:cNvCxnSpPr>
            <a:stCxn id="16" idx="3"/>
          </p:cNvCxnSpPr>
          <p:nvPr/>
        </p:nvCxnSpPr>
        <p:spPr>
          <a:xfrm flipV="1">
            <a:off x="1222612" y="2934269"/>
            <a:ext cx="7088875" cy="16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773" y="2947916"/>
            <a:ext cx="68482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49097" y="1665027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 flipV="1">
            <a:off x="1570790" y="3962400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46990" y="1752601"/>
            <a:ext cx="5013117" cy="119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13853" y="2813709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898900" y="1746250"/>
          <a:ext cx="1338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746250"/>
                        <a:ext cx="13382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22832" y="38668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731153" y="2934269"/>
            <a:ext cx="4819772" cy="116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6" y="2961564"/>
            <a:ext cx="504969" cy="5322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87347" y="31078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43350" y="2939500"/>
            <a:ext cx="1427170" cy="170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2300" y="22479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3409950"/>
            <a:ext cx="9124950" cy="3032925"/>
          </a:xfrm>
          <a:custGeom>
            <a:avLst/>
            <a:gdLst>
              <a:gd name="connsiteX0" fmla="*/ 3638550 w 9124950"/>
              <a:gd name="connsiteY0" fmla="*/ 0 h 3448050"/>
              <a:gd name="connsiteX1" fmla="*/ 0 w 9124950"/>
              <a:gd name="connsiteY1" fmla="*/ 3448050 h 3448050"/>
              <a:gd name="connsiteX2" fmla="*/ 9124950 w 9124950"/>
              <a:gd name="connsiteY2" fmla="*/ 3448050 h 3448050"/>
              <a:gd name="connsiteX3" fmla="*/ 5467350 w 9124950"/>
              <a:gd name="connsiteY3" fmla="*/ 19050 h 3448050"/>
              <a:gd name="connsiteX4" fmla="*/ 3638550 w 9124950"/>
              <a:gd name="connsiteY4" fmla="*/ 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3448050">
                <a:moveTo>
                  <a:pt x="3638550" y="0"/>
                </a:moveTo>
                <a:lnTo>
                  <a:pt x="0" y="3448050"/>
                </a:lnTo>
                <a:lnTo>
                  <a:pt x="9124950" y="3448050"/>
                </a:lnTo>
                <a:lnTo>
                  <a:pt x="5467350" y="19050"/>
                </a:lnTo>
                <a:lnTo>
                  <a:pt x="363855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6971" y="5410200"/>
            <a:ext cx="7166429" cy="636072"/>
          </a:xfrm>
          <a:prstGeom prst="ellipse">
            <a:avLst/>
          </a:prstGeom>
          <a:solidFill>
            <a:schemeClr val="bg1">
              <a:lumMod val="6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0" y="522514"/>
            <a:ext cx="9144000" cy="5942132"/>
            <a:chOff x="0" y="522514"/>
            <a:chExt cx="9144000" cy="5942132"/>
          </a:xfrm>
        </p:grpSpPr>
        <p:sp>
          <p:nvSpPr>
            <p:cNvPr id="44" name="Rectangle 43"/>
            <p:cNvSpPr/>
            <p:nvPr/>
          </p:nvSpPr>
          <p:spPr>
            <a:xfrm>
              <a:off x="1335314" y="4468090"/>
              <a:ext cx="6422239" cy="1246909"/>
            </a:xfrm>
            <a:prstGeom prst="rect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0" y="1482436"/>
              <a:ext cx="4701801" cy="427412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9377" y="4995553"/>
              <a:ext cx="3366654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62375" y="542925"/>
              <a:ext cx="1638300" cy="249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4658582" y="1530927"/>
              <a:ext cx="4485418" cy="424641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5902034" y="5017323"/>
              <a:ext cx="3146961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16332" y="5498275"/>
              <a:ext cx="3158837" cy="213756"/>
            </a:xfrm>
            <a:prstGeom prst="rect">
              <a:avLst/>
            </a:pr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598466" y="1703289"/>
              <a:ext cx="2488810" cy="1741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4087415" y="1704495"/>
              <a:ext cx="2483369" cy="1782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rot="16200000">
              <a:off x="2559501" y="1615925"/>
              <a:ext cx="2529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+  +  +  +  +  +  +  +  +  +  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" name="Group 19"/>
            <p:cNvGrpSpPr/>
            <p:nvPr/>
          </p:nvGrpSpPr>
          <p:grpSpPr>
            <a:xfrm rot="16200000">
              <a:off x="3874556" y="1021499"/>
              <a:ext cx="1400616" cy="1311302"/>
              <a:chOff x="2953062" y="1906247"/>
              <a:chExt cx="3325319" cy="9144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6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7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41"/>
            <p:cNvGrpSpPr/>
            <p:nvPr/>
          </p:nvGrpSpPr>
          <p:grpSpPr>
            <a:xfrm rot="16200000">
              <a:off x="3869156" y="1158894"/>
              <a:ext cx="1400616" cy="1305899"/>
              <a:chOff x="2953062" y="1906247"/>
              <a:chExt cx="3325319" cy="91440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 rot="16200000">
              <a:off x="4015148" y="1441689"/>
              <a:ext cx="24873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 -  -  -  -  -  -  -  -  -  -  -  -  -   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4728" y="770897"/>
              <a:ext cx="181269" cy="19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03187" y="44737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2168" y="44670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679676" y="44670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1852411" y="44691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835000" y="44624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1675922" y="44624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80"/>
            <p:cNvGrpSpPr/>
            <p:nvPr/>
          </p:nvGrpSpPr>
          <p:grpSpPr>
            <a:xfrm>
              <a:off x="7070675" y="4472358"/>
              <a:ext cx="681039" cy="1262063"/>
              <a:chOff x="5063773" y="4448607"/>
              <a:chExt cx="681039" cy="12620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7" name="Straight Connector 86"/>
            <p:cNvCxnSpPr>
              <a:stCxn id="136" idx="2"/>
              <a:endCxn id="80" idx="2"/>
            </p:cNvCxnSpPr>
            <p:nvPr/>
          </p:nvCxnSpPr>
          <p:spPr>
            <a:xfrm>
              <a:off x="6039710" y="5085990"/>
              <a:ext cx="1535515" cy="151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78875" y="50327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89514" y="522514"/>
              <a:ext cx="25519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11968" y="4619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45616" y="49025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31767" y="5197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46666" y="54448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44691" y="43503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2091" y="43840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60741" y="46314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46891" y="4878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68666" y="51262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14191" y="5409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35929" y="43483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05202" y="45720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48377" y="4878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25002" y="51618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1777" y="54329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05427" y="54428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44077" y="51796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8352" y="4975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8252" y="47125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85652" y="44968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54927" y="43761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318087" y="44836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87068" y="44769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4576" y="44769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flipH="1">
              <a:off x="3667311" y="44790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H="1">
              <a:off x="3649900" y="44723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3490822" y="44723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89091" y="49314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61566" y="54547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59591" y="43602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36991" y="43939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49916" y="488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29091" y="5419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130"/>
            <p:cNvGrpSpPr/>
            <p:nvPr/>
          </p:nvGrpSpPr>
          <p:grpSpPr>
            <a:xfrm>
              <a:off x="5358671" y="4458505"/>
              <a:ext cx="681039" cy="1262063"/>
              <a:chOff x="5063773" y="4448607"/>
              <a:chExt cx="681039" cy="126206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723925" y="433452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5898" y="48554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9773" y="54191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93423" y="54290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16248" y="49368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4823" y="436227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7" name="Straight Connector 166"/>
            <p:cNvCxnSpPr>
              <a:endCxn id="120" idx="2"/>
            </p:cNvCxnSpPr>
            <p:nvPr/>
          </p:nvCxnSpPr>
          <p:spPr>
            <a:xfrm flipV="1">
              <a:off x="2198400" y="5101098"/>
              <a:ext cx="1624237" cy="136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86971" y="5109028"/>
              <a:ext cx="100148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8" idx="2"/>
              <a:endCxn id="138" idx="2"/>
            </p:cNvCxnSpPr>
            <p:nvPr/>
          </p:nvCxnSpPr>
          <p:spPr>
            <a:xfrm flipV="1">
              <a:off x="3999126" y="5087241"/>
              <a:ext cx="1864095" cy="126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3016331" y="1630612"/>
              <a:ext cx="746043" cy="668088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777875" y="3252788"/>
              <a:ext cx="2171700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flipH="1">
              <a:off x="6330950" y="3290888"/>
              <a:ext cx="2064905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flipH="1">
              <a:off x="5437188" y="1670050"/>
              <a:ext cx="827087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3525819" y="5472174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706923" y="5470195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564429" y="5480092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7284357" y="5513739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86298" y="599704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144984" y="59950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60574" y="59812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8002" y="600298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V="1">
              <a:off x="2705591" y="5116162"/>
              <a:ext cx="546265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759220" y="465741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670025" y="5054563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10650" y="50426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6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3409950"/>
            <a:ext cx="9124950" cy="3032925"/>
          </a:xfrm>
          <a:custGeom>
            <a:avLst/>
            <a:gdLst>
              <a:gd name="connsiteX0" fmla="*/ 3638550 w 9124950"/>
              <a:gd name="connsiteY0" fmla="*/ 0 h 3448050"/>
              <a:gd name="connsiteX1" fmla="*/ 0 w 9124950"/>
              <a:gd name="connsiteY1" fmla="*/ 3448050 h 3448050"/>
              <a:gd name="connsiteX2" fmla="*/ 9124950 w 9124950"/>
              <a:gd name="connsiteY2" fmla="*/ 3448050 h 3448050"/>
              <a:gd name="connsiteX3" fmla="*/ 5467350 w 9124950"/>
              <a:gd name="connsiteY3" fmla="*/ 19050 h 3448050"/>
              <a:gd name="connsiteX4" fmla="*/ 3638550 w 9124950"/>
              <a:gd name="connsiteY4" fmla="*/ 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3448050">
                <a:moveTo>
                  <a:pt x="3638550" y="0"/>
                </a:moveTo>
                <a:lnTo>
                  <a:pt x="0" y="3448050"/>
                </a:lnTo>
                <a:lnTo>
                  <a:pt x="9124950" y="3448050"/>
                </a:lnTo>
                <a:lnTo>
                  <a:pt x="5467350" y="19050"/>
                </a:lnTo>
                <a:lnTo>
                  <a:pt x="363855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6971" y="5410200"/>
            <a:ext cx="7166429" cy="636072"/>
          </a:xfrm>
          <a:prstGeom prst="ellipse">
            <a:avLst/>
          </a:prstGeom>
          <a:solidFill>
            <a:schemeClr val="bg1">
              <a:lumMod val="6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0" y="522514"/>
            <a:ext cx="9144000" cy="5942132"/>
            <a:chOff x="0" y="522514"/>
            <a:chExt cx="9144000" cy="5942132"/>
          </a:xfrm>
        </p:grpSpPr>
        <p:sp>
          <p:nvSpPr>
            <p:cNvPr id="44" name="Rectangle 43"/>
            <p:cNvSpPr/>
            <p:nvPr/>
          </p:nvSpPr>
          <p:spPr>
            <a:xfrm>
              <a:off x="1335314" y="4468090"/>
              <a:ext cx="6422239" cy="1246909"/>
            </a:xfrm>
            <a:prstGeom prst="rect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0" y="1482436"/>
              <a:ext cx="4701801" cy="427412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9377" y="4995553"/>
              <a:ext cx="3366654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62375" y="542925"/>
              <a:ext cx="1638300" cy="249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4658582" y="1530927"/>
              <a:ext cx="4485418" cy="4246418"/>
            </a:xfrm>
            <a:custGeom>
              <a:avLst/>
              <a:gdLst>
                <a:gd name="connsiteX0" fmla="*/ 4121726 w 5018809"/>
                <a:gd name="connsiteY0" fmla="*/ 242455 h 4211782"/>
                <a:gd name="connsiteX1" fmla="*/ 3830781 w 5018809"/>
                <a:gd name="connsiteY1" fmla="*/ 242455 h 4211782"/>
                <a:gd name="connsiteX2" fmla="*/ 3560617 w 5018809"/>
                <a:gd name="connsiteY2" fmla="*/ 304800 h 4211782"/>
                <a:gd name="connsiteX3" fmla="*/ 3332017 w 5018809"/>
                <a:gd name="connsiteY3" fmla="*/ 491837 h 4211782"/>
                <a:gd name="connsiteX4" fmla="*/ 3207326 w 5018809"/>
                <a:gd name="connsiteY4" fmla="*/ 886691 h 4211782"/>
                <a:gd name="connsiteX5" fmla="*/ 3144981 w 5018809"/>
                <a:gd name="connsiteY5" fmla="*/ 1801091 h 4211782"/>
                <a:gd name="connsiteX6" fmla="*/ 2459181 w 5018809"/>
                <a:gd name="connsiteY6" fmla="*/ 2258291 h 4211782"/>
                <a:gd name="connsiteX7" fmla="*/ 1274617 w 5018809"/>
                <a:gd name="connsiteY7" fmla="*/ 2590800 h 4211782"/>
                <a:gd name="connsiteX8" fmla="*/ 1066799 w 5018809"/>
                <a:gd name="connsiteY8" fmla="*/ 2860964 h 4211782"/>
                <a:gd name="connsiteX9" fmla="*/ 4080163 w 5018809"/>
                <a:gd name="connsiteY9" fmla="*/ 3068782 h 4211782"/>
                <a:gd name="connsiteX10" fmla="*/ 4807526 w 5018809"/>
                <a:gd name="connsiteY10" fmla="*/ 3567546 h 4211782"/>
                <a:gd name="connsiteX11" fmla="*/ 4433454 w 5018809"/>
                <a:gd name="connsiteY11" fmla="*/ 3983182 h 4211782"/>
                <a:gd name="connsiteX12" fmla="*/ 1295399 w 5018809"/>
                <a:gd name="connsiteY12" fmla="*/ 4149437 h 4211782"/>
                <a:gd name="connsiteX13" fmla="*/ 193963 w 5018809"/>
                <a:gd name="connsiteY13" fmla="*/ 3609109 h 4211782"/>
                <a:gd name="connsiteX14" fmla="*/ 214745 w 5018809"/>
                <a:gd name="connsiteY14" fmla="*/ 2819400 h 4211782"/>
                <a:gd name="connsiteX15" fmla="*/ 1482435 w 5018809"/>
                <a:gd name="connsiteY15" fmla="*/ 2216728 h 4211782"/>
                <a:gd name="connsiteX16" fmla="*/ 2542308 w 5018809"/>
                <a:gd name="connsiteY16" fmla="*/ 1884219 h 4211782"/>
                <a:gd name="connsiteX17" fmla="*/ 2895599 w 5018809"/>
                <a:gd name="connsiteY17" fmla="*/ 1551709 h 4211782"/>
                <a:gd name="connsiteX18" fmla="*/ 3020290 w 5018809"/>
                <a:gd name="connsiteY18" fmla="*/ 595746 h 4211782"/>
                <a:gd name="connsiteX19" fmla="*/ 3560617 w 5018809"/>
                <a:gd name="connsiteY19" fmla="*/ 96982 h 4211782"/>
                <a:gd name="connsiteX20" fmla="*/ 4184072 w 5018809"/>
                <a:gd name="connsiteY20" fmla="*/ 13855 h 4211782"/>
                <a:gd name="connsiteX21" fmla="*/ 4204854 w 5018809"/>
                <a:gd name="connsiteY21" fmla="*/ 180109 h 4211782"/>
                <a:gd name="connsiteX22" fmla="*/ 4121726 w 5018809"/>
                <a:gd name="connsiteY22" fmla="*/ 242455 h 421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8809" h="4211782">
                  <a:moveTo>
                    <a:pt x="4121726" y="242455"/>
                  </a:moveTo>
                  <a:cubicBezTo>
                    <a:pt x="4059381" y="252846"/>
                    <a:pt x="3924299" y="232064"/>
                    <a:pt x="3830781" y="242455"/>
                  </a:cubicBezTo>
                  <a:cubicBezTo>
                    <a:pt x="3737263" y="252846"/>
                    <a:pt x="3643744" y="263236"/>
                    <a:pt x="3560617" y="304800"/>
                  </a:cubicBezTo>
                  <a:cubicBezTo>
                    <a:pt x="3477490" y="346364"/>
                    <a:pt x="3390899" y="394855"/>
                    <a:pt x="3332017" y="491837"/>
                  </a:cubicBezTo>
                  <a:cubicBezTo>
                    <a:pt x="3273135" y="588819"/>
                    <a:pt x="3238499" y="668482"/>
                    <a:pt x="3207326" y="886691"/>
                  </a:cubicBezTo>
                  <a:cubicBezTo>
                    <a:pt x="3176153" y="1104900"/>
                    <a:pt x="3269672" y="1572491"/>
                    <a:pt x="3144981" y="1801091"/>
                  </a:cubicBezTo>
                  <a:cubicBezTo>
                    <a:pt x="3020290" y="2029691"/>
                    <a:pt x="2770908" y="2126673"/>
                    <a:pt x="2459181" y="2258291"/>
                  </a:cubicBezTo>
                  <a:cubicBezTo>
                    <a:pt x="2147454" y="2389909"/>
                    <a:pt x="1506681" y="2490355"/>
                    <a:pt x="1274617" y="2590800"/>
                  </a:cubicBezTo>
                  <a:cubicBezTo>
                    <a:pt x="1042553" y="2691245"/>
                    <a:pt x="599208" y="2781300"/>
                    <a:pt x="1066799" y="2860964"/>
                  </a:cubicBezTo>
                  <a:cubicBezTo>
                    <a:pt x="1534390" y="2940628"/>
                    <a:pt x="3456709" y="2951018"/>
                    <a:pt x="4080163" y="3068782"/>
                  </a:cubicBezTo>
                  <a:cubicBezTo>
                    <a:pt x="4703617" y="3186546"/>
                    <a:pt x="4748644" y="3415146"/>
                    <a:pt x="4807526" y="3567546"/>
                  </a:cubicBezTo>
                  <a:cubicBezTo>
                    <a:pt x="4866408" y="3719946"/>
                    <a:pt x="5018809" y="3886200"/>
                    <a:pt x="4433454" y="3983182"/>
                  </a:cubicBezTo>
                  <a:cubicBezTo>
                    <a:pt x="3848100" y="4080164"/>
                    <a:pt x="2001981" y="4211782"/>
                    <a:pt x="1295399" y="4149437"/>
                  </a:cubicBezTo>
                  <a:cubicBezTo>
                    <a:pt x="588817" y="4087092"/>
                    <a:pt x="374072" y="3830782"/>
                    <a:pt x="193963" y="3609109"/>
                  </a:cubicBezTo>
                  <a:cubicBezTo>
                    <a:pt x="13854" y="3387436"/>
                    <a:pt x="0" y="3051464"/>
                    <a:pt x="214745" y="2819400"/>
                  </a:cubicBezTo>
                  <a:cubicBezTo>
                    <a:pt x="429490" y="2587337"/>
                    <a:pt x="1094508" y="2372591"/>
                    <a:pt x="1482435" y="2216728"/>
                  </a:cubicBezTo>
                  <a:cubicBezTo>
                    <a:pt x="1870362" y="2060865"/>
                    <a:pt x="2306781" y="1995055"/>
                    <a:pt x="2542308" y="1884219"/>
                  </a:cubicBezTo>
                  <a:cubicBezTo>
                    <a:pt x="2777835" y="1773383"/>
                    <a:pt x="2815935" y="1766455"/>
                    <a:pt x="2895599" y="1551709"/>
                  </a:cubicBezTo>
                  <a:cubicBezTo>
                    <a:pt x="2975263" y="1336963"/>
                    <a:pt x="2909454" y="838201"/>
                    <a:pt x="3020290" y="595746"/>
                  </a:cubicBezTo>
                  <a:cubicBezTo>
                    <a:pt x="3131126" y="353291"/>
                    <a:pt x="3366653" y="193964"/>
                    <a:pt x="3560617" y="96982"/>
                  </a:cubicBezTo>
                  <a:cubicBezTo>
                    <a:pt x="3754581" y="0"/>
                    <a:pt x="4076699" y="1"/>
                    <a:pt x="4184072" y="13855"/>
                  </a:cubicBezTo>
                  <a:cubicBezTo>
                    <a:pt x="4291445" y="27709"/>
                    <a:pt x="4215245" y="145473"/>
                    <a:pt x="4204854" y="180109"/>
                  </a:cubicBezTo>
                  <a:cubicBezTo>
                    <a:pt x="4194463" y="214745"/>
                    <a:pt x="4184072" y="232064"/>
                    <a:pt x="4121726" y="242455"/>
                  </a:cubicBezTo>
                  <a:close/>
                </a:path>
              </a:pathLst>
            </a:cu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5902034" y="5017323"/>
              <a:ext cx="3146961" cy="728354"/>
            </a:xfrm>
            <a:custGeom>
              <a:avLst/>
              <a:gdLst>
                <a:gd name="connsiteX0" fmla="*/ 47501 w 3366654"/>
                <a:gd name="connsiteY0" fmla="*/ 15834 h 728354"/>
                <a:gd name="connsiteX1" fmla="*/ 712519 w 3366654"/>
                <a:gd name="connsiteY1" fmla="*/ 372094 h 728354"/>
                <a:gd name="connsiteX2" fmla="*/ 2113807 w 3366654"/>
                <a:gd name="connsiteY2" fmla="*/ 514598 h 728354"/>
                <a:gd name="connsiteX3" fmla="*/ 3206337 w 3366654"/>
                <a:gd name="connsiteY3" fmla="*/ 502722 h 728354"/>
                <a:gd name="connsiteX4" fmla="*/ 3075709 w 3366654"/>
                <a:gd name="connsiteY4" fmla="*/ 692728 h 728354"/>
                <a:gd name="connsiteX5" fmla="*/ 1781298 w 3366654"/>
                <a:gd name="connsiteY5" fmla="*/ 716478 h 728354"/>
                <a:gd name="connsiteX6" fmla="*/ 985652 w 3366654"/>
                <a:gd name="connsiteY6" fmla="*/ 680852 h 728354"/>
                <a:gd name="connsiteX7" fmla="*/ 427511 w 3366654"/>
                <a:gd name="connsiteY7" fmla="*/ 467096 h 728354"/>
                <a:gd name="connsiteX8" fmla="*/ 47501 w 3366654"/>
                <a:gd name="connsiteY8" fmla="*/ 15834 h 72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6654" h="728354">
                  <a:moveTo>
                    <a:pt x="47501" y="15834"/>
                  </a:moveTo>
                  <a:cubicBezTo>
                    <a:pt x="95002" y="0"/>
                    <a:pt x="368135" y="288967"/>
                    <a:pt x="712519" y="372094"/>
                  </a:cubicBezTo>
                  <a:cubicBezTo>
                    <a:pt x="1056903" y="455221"/>
                    <a:pt x="1698171" y="492827"/>
                    <a:pt x="2113807" y="514598"/>
                  </a:cubicBezTo>
                  <a:cubicBezTo>
                    <a:pt x="2529443" y="536369"/>
                    <a:pt x="3046020" y="473034"/>
                    <a:pt x="3206337" y="502722"/>
                  </a:cubicBezTo>
                  <a:cubicBezTo>
                    <a:pt x="3366654" y="532410"/>
                    <a:pt x="3313215" y="657102"/>
                    <a:pt x="3075709" y="692728"/>
                  </a:cubicBezTo>
                  <a:cubicBezTo>
                    <a:pt x="2838203" y="728354"/>
                    <a:pt x="2129641" y="718457"/>
                    <a:pt x="1781298" y="716478"/>
                  </a:cubicBezTo>
                  <a:cubicBezTo>
                    <a:pt x="1432955" y="714499"/>
                    <a:pt x="1211283" y="722416"/>
                    <a:pt x="985652" y="680852"/>
                  </a:cubicBezTo>
                  <a:cubicBezTo>
                    <a:pt x="760021" y="639288"/>
                    <a:pt x="583869" y="575953"/>
                    <a:pt x="427511" y="467096"/>
                  </a:cubicBezTo>
                  <a:cubicBezTo>
                    <a:pt x="271153" y="358239"/>
                    <a:pt x="0" y="31668"/>
                    <a:pt x="47501" y="15834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16332" y="5498275"/>
              <a:ext cx="3158837" cy="213756"/>
            </a:xfrm>
            <a:prstGeom prst="rect">
              <a:avLst/>
            </a:pr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2598466" y="1703289"/>
              <a:ext cx="2488810" cy="1741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4087415" y="1704495"/>
              <a:ext cx="2483369" cy="1782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"/>
            <p:cNvSpPr/>
            <p:nvPr/>
          </p:nvSpPr>
          <p:spPr>
            <a:xfrm rot="16200000">
              <a:off x="2559501" y="1615925"/>
              <a:ext cx="25291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+  +  +  +  +  +  +  +  +  +  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" name="Group 19"/>
            <p:cNvGrpSpPr/>
            <p:nvPr/>
          </p:nvGrpSpPr>
          <p:grpSpPr>
            <a:xfrm rot="16200000">
              <a:off x="3874556" y="1021499"/>
              <a:ext cx="1400616" cy="1311302"/>
              <a:chOff x="2953062" y="1906247"/>
              <a:chExt cx="3325319" cy="9144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6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17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41"/>
            <p:cNvGrpSpPr/>
            <p:nvPr/>
          </p:nvGrpSpPr>
          <p:grpSpPr>
            <a:xfrm rot="16200000">
              <a:off x="3869156" y="1158894"/>
              <a:ext cx="1400616" cy="1305899"/>
              <a:chOff x="2953062" y="1906247"/>
              <a:chExt cx="3325319" cy="914401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 rot="16200000">
              <a:off x="4015148" y="1441689"/>
              <a:ext cx="24873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 -  -  -  -  -  -  -  -  -  -  -  -  -    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64728" y="770897"/>
              <a:ext cx="181269" cy="194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03187" y="44737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2168" y="44670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679676" y="44670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1852411" y="44691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835000" y="44624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1675922" y="44624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80"/>
            <p:cNvGrpSpPr/>
            <p:nvPr/>
          </p:nvGrpSpPr>
          <p:grpSpPr>
            <a:xfrm>
              <a:off x="7070675" y="4472358"/>
              <a:ext cx="681039" cy="1262063"/>
              <a:chOff x="5063773" y="4448607"/>
              <a:chExt cx="681039" cy="126206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7" name="Straight Connector 86"/>
            <p:cNvCxnSpPr>
              <a:stCxn id="136" idx="2"/>
              <a:endCxn id="80" idx="2"/>
            </p:cNvCxnSpPr>
            <p:nvPr/>
          </p:nvCxnSpPr>
          <p:spPr>
            <a:xfrm>
              <a:off x="6039710" y="5085990"/>
              <a:ext cx="1535515" cy="1510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78875" y="50327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89514" y="522514"/>
              <a:ext cx="25519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11968" y="46195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45616" y="49025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31767" y="51974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46666" y="54448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44691" y="43503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2091" y="43840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60741" y="46314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46891" y="48788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68666" y="51262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14191" y="5409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35929" y="43483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05202" y="45720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48377" y="4878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525002" y="51618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1777" y="54329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105427" y="54428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044077" y="51796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18352" y="497580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8252" y="47125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085652" y="449685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54927" y="437613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318087" y="4483630"/>
              <a:ext cx="331815" cy="124161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87068" y="4476953"/>
              <a:ext cx="180245" cy="12528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494576" y="4476953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flipH="1">
              <a:off x="3667311" y="4479039"/>
              <a:ext cx="331815" cy="12416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H="1">
              <a:off x="3649900" y="4472362"/>
              <a:ext cx="180245" cy="12528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flipH="1">
              <a:off x="3490822" y="4472362"/>
              <a:ext cx="331815" cy="1257472"/>
            </a:xfrm>
            <a:prstGeom prst="ellipse">
              <a:avLst/>
            </a:prstGeom>
            <a:solidFill>
              <a:srgbClr val="DBB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89091" y="49314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61566" y="5454731"/>
              <a:ext cx="314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59591" y="43602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36991" y="43939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49916" y="4888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29091" y="5419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+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130"/>
            <p:cNvGrpSpPr/>
            <p:nvPr/>
          </p:nvGrpSpPr>
          <p:grpSpPr>
            <a:xfrm>
              <a:off x="5358671" y="4458505"/>
              <a:ext cx="681039" cy="1262063"/>
              <a:chOff x="5063773" y="4448607"/>
              <a:chExt cx="681039" cy="1262063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5063773" y="4459875"/>
                <a:ext cx="331815" cy="12416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232754" y="4453198"/>
                <a:ext cx="180245" cy="12528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240262" y="4453198"/>
                <a:ext cx="331815" cy="1257472"/>
              </a:xfrm>
              <a:prstGeom prst="ellipse">
                <a:avLst/>
              </a:prstGeom>
              <a:solidFill>
                <a:srgbClr val="DBBB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76"/>
              <p:cNvGrpSpPr/>
              <p:nvPr/>
            </p:nvGrpSpPr>
            <p:grpSpPr>
              <a:xfrm flipH="1">
                <a:off x="5236508" y="4448607"/>
                <a:ext cx="508304" cy="1257472"/>
                <a:chOff x="1495424" y="4419600"/>
                <a:chExt cx="644669" cy="1304927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1495424" y="4426529"/>
                  <a:ext cx="420832" cy="128847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1709738" y="4419600"/>
                  <a:ext cx="228600" cy="13001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719261" y="4419600"/>
                  <a:ext cx="420832" cy="1304927"/>
                </a:xfrm>
                <a:prstGeom prst="ellipse">
                  <a:avLst/>
                </a:prstGeom>
                <a:solidFill>
                  <a:srgbClr val="DBBB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5723925" y="433452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5898" y="48554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9773" y="54191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393423" y="542902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16248" y="493685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4823" y="436227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-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7" name="Straight Connector 166"/>
            <p:cNvCxnSpPr>
              <a:endCxn id="120" idx="2"/>
            </p:cNvCxnSpPr>
            <p:nvPr/>
          </p:nvCxnSpPr>
          <p:spPr>
            <a:xfrm flipV="1">
              <a:off x="2198400" y="5101098"/>
              <a:ext cx="1624237" cy="136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86971" y="5109028"/>
              <a:ext cx="1001487" cy="1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18" idx="2"/>
              <a:endCxn id="138" idx="2"/>
            </p:cNvCxnSpPr>
            <p:nvPr/>
          </p:nvCxnSpPr>
          <p:spPr>
            <a:xfrm flipV="1">
              <a:off x="3999126" y="5087241"/>
              <a:ext cx="1864095" cy="1260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485347" y="5078247"/>
              <a:ext cx="546265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610101" y="5248275"/>
              <a:ext cx="26193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3016331" y="1630612"/>
              <a:ext cx="746043" cy="668088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777875" y="3252788"/>
              <a:ext cx="2171700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flipH="1">
              <a:off x="6330950" y="3290888"/>
              <a:ext cx="2064905" cy="1079499"/>
            </a:xfrm>
            <a:custGeom>
              <a:avLst/>
              <a:gdLst>
                <a:gd name="connsiteX0" fmla="*/ 2155825 w 2171700"/>
                <a:gd name="connsiteY0" fmla="*/ 4762 h 1079499"/>
                <a:gd name="connsiteX1" fmla="*/ 1984375 w 2171700"/>
                <a:gd name="connsiteY1" fmla="*/ 233362 h 1079499"/>
                <a:gd name="connsiteX2" fmla="*/ 1479550 w 2171700"/>
                <a:gd name="connsiteY2" fmla="*/ 509587 h 1079499"/>
                <a:gd name="connsiteX3" fmla="*/ 936625 w 2171700"/>
                <a:gd name="connsiteY3" fmla="*/ 633412 h 1079499"/>
                <a:gd name="connsiteX4" fmla="*/ 422275 w 2171700"/>
                <a:gd name="connsiteY4" fmla="*/ 766762 h 1079499"/>
                <a:gd name="connsiteX5" fmla="*/ 88900 w 2171700"/>
                <a:gd name="connsiteY5" fmla="*/ 919162 h 1079499"/>
                <a:gd name="connsiteX6" fmla="*/ 12700 w 2171700"/>
                <a:gd name="connsiteY6" fmla="*/ 1071562 h 1079499"/>
                <a:gd name="connsiteX7" fmla="*/ 88900 w 2171700"/>
                <a:gd name="connsiteY7" fmla="*/ 966787 h 1079499"/>
                <a:gd name="connsiteX8" fmla="*/ 546100 w 2171700"/>
                <a:gd name="connsiteY8" fmla="*/ 804862 h 1079499"/>
                <a:gd name="connsiteX9" fmla="*/ 1203325 w 2171700"/>
                <a:gd name="connsiteY9" fmla="*/ 642937 h 1079499"/>
                <a:gd name="connsiteX10" fmla="*/ 1727200 w 2171700"/>
                <a:gd name="connsiteY10" fmla="*/ 471487 h 1079499"/>
                <a:gd name="connsiteX11" fmla="*/ 2079625 w 2171700"/>
                <a:gd name="connsiteY11" fmla="*/ 204787 h 1079499"/>
                <a:gd name="connsiteX12" fmla="*/ 2155825 w 2171700"/>
                <a:gd name="connsiteY12" fmla="*/ 4762 h 107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1700" h="1079499">
                  <a:moveTo>
                    <a:pt x="2155825" y="4762"/>
                  </a:moveTo>
                  <a:cubicBezTo>
                    <a:pt x="2139950" y="9524"/>
                    <a:pt x="2097087" y="149225"/>
                    <a:pt x="1984375" y="233362"/>
                  </a:cubicBezTo>
                  <a:cubicBezTo>
                    <a:pt x="1871663" y="317499"/>
                    <a:pt x="1654175" y="442912"/>
                    <a:pt x="1479550" y="509587"/>
                  </a:cubicBezTo>
                  <a:cubicBezTo>
                    <a:pt x="1304925" y="576262"/>
                    <a:pt x="1112838" y="590550"/>
                    <a:pt x="936625" y="633412"/>
                  </a:cubicBezTo>
                  <a:cubicBezTo>
                    <a:pt x="760413" y="676275"/>
                    <a:pt x="563562" y="719137"/>
                    <a:pt x="422275" y="766762"/>
                  </a:cubicBezTo>
                  <a:cubicBezTo>
                    <a:pt x="280988" y="814387"/>
                    <a:pt x="157163" y="868362"/>
                    <a:pt x="88900" y="919162"/>
                  </a:cubicBezTo>
                  <a:cubicBezTo>
                    <a:pt x="20638" y="969962"/>
                    <a:pt x="12700" y="1063625"/>
                    <a:pt x="12700" y="1071562"/>
                  </a:cubicBezTo>
                  <a:cubicBezTo>
                    <a:pt x="12700" y="1079499"/>
                    <a:pt x="0" y="1011237"/>
                    <a:pt x="88900" y="966787"/>
                  </a:cubicBezTo>
                  <a:cubicBezTo>
                    <a:pt x="177800" y="922337"/>
                    <a:pt x="360363" y="858837"/>
                    <a:pt x="546100" y="804862"/>
                  </a:cubicBezTo>
                  <a:cubicBezTo>
                    <a:pt x="731837" y="750887"/>
                    <a:pt x="1006475" y="698499"/>
                    <a:pt x="1203325" y="642937"/>
                  </a:cubicBezTo>
                  <a:cubicBezTo>
                    <a:pt x="1400175" y="587375"/>
                    <a:pt x="1581150" y="544512"/>
                    <a:pt x="1727200" y="471487"/>
                  </a:cubicBezTo>
                  <a:cubicBezTo>
                    <a:pt x="1873250" y="398462"/>
                    <a:pt x="2006600" y="276225"/>
                    <a:pt x="2079625" y="204787"/>
                  </a:cubicBezTo>
                  <a:cubicBezTo>
                    <a:pt x="2152650" y="133350"/>
                    <a:pt x="2171700" y="0"/>
                    <a:pt x="2155825" y="4762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flipH="1">
              <a:off x="5437188" y="1670050"/>
              <a:ext cx="827087" cy="628650"/>
            </a:xfrm>
            <a:custGeom>
              <a:avLst/>
              <a:gdLst>
                <a:gd name="connsiteX0" fmla="*/ 744537 w 827087"/>
                <a:gd name="connsiteY0" fmla="*/ 6350 h 628650"/>
                <a:gd name="connsiteX1" fmla="*/ 344487 w 827087"/>
                <a:gd name="connsiteY1" fmla="*/ 63500 h 628650"/>
                <a:gd name="connsiteX2" fmla="*/ 87312 w 827087"/>
                <a:gd name="connsiteY2" fmla="*/ 320675 h 628650"/>
                <a:gd name="connsiteX3" fmla="*/ 1587 w 827087"/>
                <a:gd name="connsiteY3" fmla="*/ 615950 h 628650"/>
                <a:gd name="connsiteX4" fmla="*/ 96837 w 827087"/>
                <a:gd name="connsiteY4" fmla="*/ 396875 h 628650"/>
                <a:gd name="connsiteX5" fmla="*/ 287337 w 827087"/>
                <a:gd name="connsiteY5" fmla="*/ 158750 h 628650"/>
                <a:gd name="connsiteX6" fmla="*/ 677862 w 827087"/>
                <a:gd name="connsiteY6" fmla="*/ 92075 h 628650"/>
                <a:gd name="connsiteX7" fmla="*/ 811212 w 827087"/>
                <a:gd name="connsiteY7" fmla="*/ 101600 h 628650"/>
                <a:gd name="connsiteX8" fmla="*/ 744537 w 827087"/>
                <a:gd name="connsiteY8" fmla="*/ 63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087" h="628650">
                  <a:moveTo>
                    <a:pt x="744537" y="6350"/>
                  </a:moveTo>
                  <a:cubicBezTo>
                    <a:pt x="666750" y="0"/>
                    <a:pt x="454025" y="11113"/>
                    <a:pt x="344487" y="63500"/>
                  </a:cubicBezTo>
                  <a:cubicBezTo>
                    <a:pt x="234950" y="115888"/>
                    <a:pt x="144462" y="228600"/>
                    <a:pt x="87312" y="320675"/>
                  </a:cubicBezTo>
                  <a:cubicBezTo>
                    <a:pt x="30162" y="412750"/>
                    <a:pt x="0" y="603250"/>
                    <a:pt x="1587" y="615950"/>
                  </a:cubicBezTo>
                  <a:cubicBezTo>
                    <a:pt x="3174" y="628650"/>
                    <a:pt x="49212" y="473075"/>
                    <a:pt x="96837" y="396875"/>
                  </a:cubicBezTo>
                  <a:cubicBezTo>
                    <a:pt x="144462" y="320675"/>
                    <a:pt x="190500" y="209550"/>
                    <a:pt x="287337" y="158750"/>
                  </a:cubicBezTo>
                  <a:cubicBezTo>
                    <a:pt x="384174" y="107950"/>
                    <a:pt x="590550" y="101600"/>
                    <a:pt x="677862" y="92075"/>
                  </a:cubicBezTo>
                  <a:cubicBezTo>
                    <a:pt x="765174" y="82550"/>
                    <a:pt x="795337" y="115888"/>
                    <a:pt x="811212" y="101600"/>
                  </a:cubicBezTo>
                  <a:cubicBezTo>
                    <a:pt x="827087" y="87313"/>
                    <a:pt x="822324" y="12700"/>
                    <a:pt x="744537" y="6350"/>
                  </a:cubicBez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3525819" y="5472174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706923" y="5470195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5564429" y="5480092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7284357" y="5513739"/>
              <a:ext cx="264319" cy="238125"/>
            </a:xfrm>
            <a:custGeom>
              <a:avLst/>
              <a:gdLst>
                <a:gd name="connsiteX0" fmla="*/ 0 w 264319"/>
                <a:gd name="connsiteY0" fmla="*/ 0 h 238125"/>
                <a:gd name="connsiteX1" fmla="*/ 264319 w 264319"/>
                <a:gd name="connsiteY1" fmla="*/ 0 h 238125"/>
                <a:gd name="connsiteX2" fmla="*/ 240506 w 264319"/>
                <a:gd name="connsiteY2" fmla="*/ 85725 h 238125"/>
                <a:gd name="connsiteX3" fmla="*/ 211931 w 264319"/>
                <a:gd name="connsiteY3" fmla="*/ 164306 h 238125"/>
                <a:gd name="connsiteX4" fmla="*/ 171450 w 264319"/>
                <a:gd name="connsiteY4" fmla="*/ 219075 h 238125"/>
                <a:gd name="connsiteX5" fmla="*/ 145256 w 264319"/>
                <a:gd name="connsiteY5" fmla="*/ 238125 h 238125"/>
                <a:gd name="connsiteX6" fmla="*/ 111919 w 264319"/>
                <a:gd name="connsiteY6" fmla="*/ 233363 h 238125"/>
                <a:gd name="connsiteX7" fmla="*/ 61912 w 264319"/>
                <a:gd name="connsiteY7" fmla="*/ 183356 h 238125"/>
                <a:gd name="connsiteX8" fmla="*/ 28575 w 264319"/>
                <a:gd name="connsiteY8" fmla="*/ 100013 h 238125"/>
                <a:gd name="connsiteX9" fmla="*/ 0 w 264319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19" h="238125">
                  <a:moveTo>
                    <a:pt x="0" y="0"/>
                  </a:moveTo>
                  <a:lnTo>
                    <a:pt x="264319" y="0"/>
                  </a:lnTo>
                  <a:lnTo>
                    <a:pt x="240506" y="85725"/>
                  </a:lnTo>
                  <a:lnTo>
                    <a:pt x="211931" y="164306"/>
                  </a:lnTo>
                  <a:lnTo>
                    <a:pt x="171450" y="219075"/>
                  </a:lnTo>
                  <a:lnTo>
                    <a:pt x="145256" y="238125"/>
                  </a:lnTo>
                  <a:lnTo>
                    <a:pt x="111919" y="233363"/>
                  </a:lnTo>
                  <a:lnTo>
                    <a:pt x="61912" y="183356"/>
                  </a:lnTo>
                  <a:lnTo>
                    <a:pt x="28575" y="100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86298" y="599704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144984" y="59950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60574" y="59812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58002" y="600298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V="1">
              <a:off x="2705591" y="5116162"/>
              <a:ext cx="546265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2445544" y="5114247"/>
              <a:ext cx="265493" cy="54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759220" y="465741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1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384034" y="5269800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2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4614862" y="4942549"/>
              <a:ext cx="283369" cy="80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4495800" y="451961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2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50" y="531018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E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3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>
              <a:off x="6207919" y="5081402"/>
              <a:ext cx="260050" cy="971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089320" y="456723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E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3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623833" y="526033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E</a:t>
              </a:r>
              <a:r>
                <a:rPr lang="en-US" baseline="-25000" dirty="0" smtClean="0">
                  <a:solidFill>
                    <a:schemeClr val="accent1"/>
                  </a:solidFill>
                </a:rPr>
                <a:t>4</a:t>
              </a:r>
              <a:endParaRPr lang="en-US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2670025" y="5054563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10650" y="5042688"/>
              <a:ext cx="118754" cy="1187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879</Words>
  <Application>Microsoft Office PowerPoint</Application>
  <PresentationFormat>On-screen Show (4:3)</PresentationFormat>
  <Paragraphs>280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19</cp:revision>
  <dcterms:created xsi:type="dcterms:W3CDTF">2011-11-10T18:56:08Z</dcterms:created>
  <dcterms:modified xsi:type="dcterms:W3CDTF">2014-11-14T18:19:03Z</dcterms:modified>
</cp:coreProperties>
</file>