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9" r:id="rId3"/>
    <p:sldId id="267" r:id="rId4"/>
    <p:sldId id="26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67E70-1ED4-4006-ABA7-01DCC358FF45}" type="datetimeFigureOut">
              <a:rPr lang="en-US" smtClean="0"/>
              <a:pPr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090A7-8BCB-44FE-8B09-D79A4DCD02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206871" cy="6619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tlines\Pictures\4-24-2013\DSC0419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4" t="5972" b="10598"/>
          <a:stretch/>
        </p:blipFill>
        <p:spPr bwMode="auto">
          <a:xfrm>
            <a:off x="703365" y="1378187"/>
            <a:ext cx="7643607" cy="507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tlines\Pictures\4-24-2013\DSC0419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-131578" y="927585"/>
            <a:ext cx="2958020" cy="219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52510" y="1565759"/>
            <a:ext cx="33607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bg1"/>
                </a:solidFill>
              </a:rPr>
              <a:t>Superconducting fibers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347434" y="2227385"/>
            <a:ext cx="2884597" cy="51581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852510" y="2227385"/>
            <a:ext cx="1379521" cy="1688848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55187" y="2227385"/>
            <a:ext cx="476844" cy="194603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8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878330"/>
            <a:ext cx="9048811" cy="232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3058"/>
            <a:ext cx="8336280" cy="637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56288"/>
            <a:ext cx="6720839" cy="582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600" y="365760"/>
            <a:ext cx="6855719" cy="5944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" y="983618"/>
            <a:ext cx="7702265" cy="512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13</cp:revision>
  <dcterms:created xsi:type="dcterms:W3CDTF">2011-11-12T16:31:21Z</dcterms:created>
  <dcterms:modified xsi:type="dcterms:W3CDTF">2014-06-11T19:37:21Z</dcterms:modified>
</cp:coreProperties>
</file>