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9" r:id="rId2"/>
    <p:sldId id="260" r:id="rId3"/>
    <p:sldId id="263" r:id="rId4"/>
    <p:sldId id="282" r:id="rId5"/>
    <p:sldId id="279" r:id="rId6"/>
    <p:sldId id="281" r:id="rId7"/>
    <p:sldId id="278" r:id="rId8"/>
    <p:sldId id="268" r:id="rId9"/>
    <p:sldId id="269" r:id="rId10"/>
    <p:sldId id="270" r:id="rId11"/>
    <p:sldId id="272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175E8-83AE-4370-837C-C86E918436A9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F8353-DA18-4A0E-B89B-B4051FD74A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27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971F9-1519-4B76-B6BC-9763482C5F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3AE8-A5D9-41EC-93A6-BE5390F6B110}" type="datetimeFigureOut">
              <a:rPr lang="en-US" smtClean="0"/>
              <a:pPr/>
              <a:t>12/10/2012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675ED-966B-4D63-A633-AA2A8DF283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9680" y="396240"/>
            <a:ext cx="5836920" cy="583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6013" y="1405889"/>
            <a:ext cx="4441507" cy="4455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Optical Stress Analysis</a:t>
            </a:r>
          </a:p>
        </p:txBody>
      </p:sp>
      <p:sp>
        <p:nvSpPr>
          <p:cNvPr id="7" name="ClipArt Placeholder 6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47738"/>
            <a:ext cx="762000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Laser Polarization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4413" y="2589213"/>
            <a:ext cx="7115175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712720" y="1524000"/>
            <a:ext cx="3733800" cy="3733800"/>
            <a:chOff x="2849880" y="655320"/>
            <a:chExt cx="3733800" cy="3733800"/>
          </a:xfrm>
        </p:grpSpPr>
        <p:grpSp>
          <p:nvGrpSpPr>
            <p:cNvPr id="7" name="Group 6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TextBox 13"/>
          <p:cNvSpPr txBox="1"/>
          <p:nvPr/>
        </p:nvSpPr>
        <p:spPr>
          <a:xfrm>
            <a:off x="4802778" y="1266372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1320000">
            <a:off x="2719980" y="1531260"/>
            <a:ext cx="3733800" cy="3733800"/>
            <a:chOff x="2849880" y="655320"/>
            <a:chExt cx="3733800" cy="37338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49880" y="655320"/>
              <a:ext cx="3718560" cy="3718560"/>
              <a:chOff x="2849880" y="655320"/>
              <a:chExt cx="3718560" cy="3718560"/>
            </a:xfrm>
          </p:grpSpPr>
          <p:cxnSp>
            <p:nvCxnSpPr>
              <p:cNvPr id="18" name="Straight Arrow Connector 17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 rot="2700000">
              <a:off x="2865120" y="670560"/>
              <a:ext cx="3718560" cy="3718560"/>
              <a:chOff x="2849880" y="655320"/>
              <a:chExt cx="3718560" cy="3718560"/>
            </a:xfrm>
          </p:grpSpPr>
          <p:cxnSp>
            <p:nvCxnSpPr>
              <p:cNvPr id="16" name="Straight Arrow Connector 15"/>
              <p:cNvCxnSpPr/>
              <p:nvPr/>
            </p:nvCxnSpPr>
            <p:spPr>
              <a:xfrm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rot="5400000">
                <a:off x="4709160" y="655320"/>
                <a:ext cx="0" cy="371856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4572000" y="1524000"/>
            <a:ext cx="0" cy="3718560"/>
          </a:xfrm>
          <a:prstGeom prst="straightConnector1">
            <a:avLst/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0120" y="132588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858" y="1770919"/>
            <a:ext cx="8470148" cy="3101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15" name="Group 60"/>
          <p:cNvGrpSpPr/>
          <p:nvPr/>
        </p:nvGrpSpPr>
        <p:grpSpPr>
          <a:xfrm>
            <a:off x="2824498" y="801730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 rot="659170">
            <a:off x="3576852" y="3408845"/>
            <a:ext cx="1746310" cy="2598183"/>
            <a:chOff x="3863455" y="3367901"/>
            <a:chExt cx="1746310" cy="2598183"/>
          </a:xfrm>
        </p:grpSpPr>
        <p:cxnSp>
          <p:nvCxnSpPr>
            <p:cNvPr id="28" name="Straight Connector 27"/>
            <p:cNvCxnSpPr/>
            <p:nvPr/>
          </p:nvCxnSpPr>
          <p:spPr>
            <a:xfrm rot="16200000" flipH="1">
              <a:off x="3524494" y="4034158"/>
              <a:ext cx="2577429" cy="12864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 rot="20863774">
            <a:off x="3788062" y="1032427"/>
            <a:ext cx="2549324" cy="2230812"/>
            <a:chOff x="4061017" y="1278088"/>
            <a:chExt cx="2549324" cy="2230812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169996" y="1364983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/>
            <p:cNvGrpSpPr/>
            <p:nvPr/>
          </p:nvGrpSpPr>
          <p:grpSpPr>
            <a:xfrm>
              <a:off x="4061017" y="2881699"/>
              <a:ext cx="672754" cy="627201"/>
              <a:chOff x="5480396" y="1639752"/>
              <a:chExt cx="672754" cy="627201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732033" y="2324416"/>
              <a:ext cx="672754" cy="627201"/>
              <a:chOff x="5480396" y="1639752"/>
              <a:chExt cx="672754" cy="627201"/>
            </a:xfrm>
          </p:grpSpPr>
          <p:cxnSp>
            <p:nvCxnSpPr>
              <p:cNvPr id="113" name="Straight Arrow Connector 112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416696" y="1739837"/>
              <a:ext cx="672754" cy="627201"/>
              <a:chOff x="5480396" y="1639752"/>
              <a:chExt cx="672754" cy="627201"/>
            </a:xfrm>
          </p:grpSpPr>
          <p:cxnSp>
            <p:nvCxnSpPr>
              <p:cNvPr id="117" name="Straight Arrow Connector 116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5937587" y="1278088"/>
              <a:ext cx="672754" cy="627201"/>
              <a:chOff x="5480396" y="1639752"/>
              <a:chExt cx="672754" cy="627201"/>
            </a:xfrm>
          </p:grpSpPr>
          <p:cxnSp>
            <p:nvCxnSpPr>
              <p:cNvPr id="121" name="Straight Arrow Connector 120"/>
              <p:cNvCxnSpPr/>
              <p:nvPr/>
            </p:nvCxnSpPr>
            <p:spPr>
              <a:xfrm>
                <a:off x="5819315" y="1951376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rot="10800000">
                <a:off x="5480396" y="1639752"/>
                <a:ext cx="333835" cy="315577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/>
              <p:cNvSpPr/>
              <p:nvPr/>
            </p:nvSpPr>
            <p:spPr>
              <a:xfrm>
                <a:off x="5774361" y="1914421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 rot="693274">
            <a:off x="1968601" y="108640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6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3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887104" y="182880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Beam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116471" y="1803779"/>
            <a:ext cx="1713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Reflected Beam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040572" y="4508310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Transmitted Beam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3994" y="3372787"/>
            <a:ext cx="7045377" cy="3485213"/>
          </a:xfrm>
          <a:prstGeom prst="rect">
            <a:avLst/>
          </a:prstGeom>
          <a:solidFill>
            <a:schemeClr val="bg1">
              <a:lumMod val="65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1738050" y="3193714"/>
            <a:ext cx="4796852" cy="58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67079" y="4909653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grpSp>
        <p:nvGrpSpPr>
          <p:cNvPr id="6" name="Group 60"/>
          <p:cNvGrpSpPr/>
          <p:nvPr/>
        </p:nvGrpSpPr>
        <p:grpSpPr>
          <a:xfrm>
            <a:off x="2305883" y="1129276"/>
            <a:ext cx="296876" cy="369332"/>
            <a:chOff x="2603291" y="1538992"/>
            <a:chExt cx="296876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2603291" y="1538992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sym typeface="Symbol"/>
                </a:rPr>
                <a:t>E</a:t>
              </a:r>
              <a:endParaRPr lang="en-US" b="1" baseline="-25000" dirty="0">
                <a:solidFill>
                  <a:srgbClr val="FFC000"/>
                </a:solidFill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678715" y="1580368"/>
              <a:ext cx="150210" cy="782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129"/>
          <p:cNvGrpSpPr/>
          <p:nvPr/>
        </p:nvGrpSpPr>
        <p:grpSpPr>
          <a:xfrm rot="20898746">
            <a:off x="4013463" y="3079085"/>
            <a:ext cx="1789715" cy="2598095"/>
            <a:chOff x="3863455" y="3367901"/>
            <a:chExt cx="1789715" cy="2598095"/>
          </a:xfrm>
        </p:grpSpPr>
        <p:cxnSp>
          <p:nvCxnSpPr>
            <p:cNvPr id="28" name="Straight Connector 27"/>
            <p:cNvCxnSpPr/>
            <p:nvPr/>
          </p:nvCxnSpPr>
          <p:spPr>
            <a:xfrm rot="351634">
              <a:off x="4113667" y="3591596"/>
              <a:ext cx="1539503" cy="23744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54"/>
            <p:cNvGrpSpPr/>
            <p:nvPr/>
          </p:nvGrpSpPr>
          <p:grpSpPr>
            <a:xfrm>
              <a:off x="4279712" y="4166294"/>
              <a:ext cx="695432" cy="347844"/>
              <a:chOff x="4648201" y="4862330"/>
              <a:chExt cx="695432" cy="347844"/>
            </a:xfrm>
          </p:grpSpPr>
          <p:cxnSp>
            <p:nvCxnSpPr>
              <p:cNvPr id="73" name="Straight Arrow Connector 72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55"/>
            <p:cNvGrpSpPr/>
            <p:nvPr/>
          </p:nvGrpSpPr>
          <p:grpSpPr>
            <a:xfrm>
              <a:off x="4473055" y="4578002"/>
              <a:ext cx="695432" cy="347844"/>
              <a:chOff x="4648201" y="4862330"/>
              <a:chExt cx="695432" cy="347844"/>
            </a:xfrm>
          </p:grpSpPr>
          <p:cxnSp>
            <p:nvCxnSpPr>
              <p:cNvPr id="57" name="Straight Arrow Connector 56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59"/>
            <p:cNvGrpSpPr/>
            <p:nvPr/>
          </p:nvGrpSpPr>
          <p:grpSpPr>
            <a:xfrm>
              <a:off x="4065897" y="3747764"/>
              <a:ext cx="695432" cy="347844"/>
              <a:chOff x="4648201" y="4862330"/>
              <a:chExt cx="695432" cy="347844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70"/>
            <p:cNvGrpSpPr/>
            <p:nvPr/>
          </p:nvGrpSpPr>
          <p:grpSpPr>
            <a:xfrm>
              <a:off x="4707342" y="4989710"/>
              <a:ext cx="695432" cy="347844"/>
              <a:chOff x="4648201" y="4862330"/>
              <a:chExt cx="695432" cy="347844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78"/>
            <p:cNvGrpSpPr/>
            <p:nvPr/>
          </p:nvGrpSpPr>
          <p:grpSpPr>
            <a:xfrm>
              <a:off x="4914333" y="5401418"/>
              <a:ext cx="695432" cy="347844"/>
              <a:chOff x="4648201" y="4862330"/>
              <a:chExt cx="695432" cy="347844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07"/>
            <p:cNvGrpSpPr/>
            <p:nvPr/>
          </p:nvGrpSpPr>
          <p:grpSpPr>
            <a:xfrm>
              <a:off x="3863455" y="3367901"/>
              <a:ext cx="695432" cy="347844"/>
              <a:chOff x="4648201" y="4862330"/>
              <a:chExt cx="695432" cy="347844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 rot="10800000" flipV="1">
                <a:off x="4648201" y="5037475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 flipV="1">
                <a:off x="4991668" y="4862330"/>
                <a:ext cx="351965" cy="172699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4967381" y="4976255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" name="Straight Connector 3"/>
          <p:cNvCxnSpPr/>
          <p:nvPr/>
        </p:nvCxnSpPr>
        <p:spPr>
          <a:xfrm rot="216751" flipV="1">
            <a:off x="4184063" y="1407095"/>
            <a:ext cx="2374448" cy="204028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rot="185199">
            <a:off x="4326483" y="3145933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 rot="185199">
            <a:off x="5026533" y="2625590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 rot="185199">
            <a:off x="5741680" y="2078725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 rot="185199">
            <a:off x="6286679" y="1645694"/>
            <a:ext cx="96694" cy="8994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28"/>
          <p:cNvGrpSpPr/>
          <p:nvPr/>
        </p:nvGrpSpPr>
        <p:grpSpPr>
          <a:xfrm rot="21417238">
            <a:off x="1709294" y="1386650"/>
            <a:ext cx="2438597" cy="2150887"/>
            <a:chOff x="1754081" y="1347495"/>
            <a:chExt cx="2438597" cy="21508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54081" y="1347495"/>
              <a:ext cx="2374448" cy="204028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125"/>
            <p:cNvGrpSpPr/>
            <p:nvPr/>
          </p:nvGrpSpPr>
          <p:grpSpPr>
            <a:xfrm>
              <a:off x="1814162" y="1359262"/>
              <a:ext cx="2378516" cy="2139120"/>
              <a:chOff x="1814162" y="1359262"/>
              <a:chExt cx="2378516" cy="21391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95984" y="3355492"/>
                <a:ext cx="96694" cy="8994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4" name="Group 92"/>
              <p:cNvGrpSpPr/>
              <p:nvPr/>
            </p:nvGrpSpPr>
            <p:grpSpPr>
              <a:xfrm>
                <a:off x="1814162" y="1359262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93"/>
              <p:cNvGrpSpPr/>
              <p:nvPr/>
            </p:nvGrpSpPr>
            <p:grpSpPr>
              <a:xfrm>
                <a:off x="2348700" y="1825560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Oval 96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97"/>
              <p:cNvGrpSpPr/>
              <p:nvPr/>
            </p:nvGrpSpPr>
            <p:grpSpPr>
              <a:xfrm>
                <a:off x="2992420" y="2387393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99" name="Straight Arrow Connector 98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Oval 100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101"/>
              <p:cNvGrpSpPr/>
              <p:nvPr/>
            </p:nvGrpSpPr>
            <p:grpSpPr>
              <a:xfrm>
                <a:off x="3663435" y="2962874"/>
                <a:ext cx="521417" cy="535508"/>
                <a:chOff x="2482903" y="1932468"/>
                <a:chExt cx="521417" cy="535508"/>
              </a:xfrm>
            </p:grpSpPr>
            <p:cxnSp>
              <p:nvCxnSpPr>
                <p:cNvPr id="103" name="Straight Arrow Connector 102"/>
                <p:cNvCxnSpPr/>
                <p:nvPr/>
              </p:nvCxnSpPr>
              <p:spPr>
                <a:xfrm rot="5400000">
                  <a:off x="2480406" y="2205646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/>
                <p:cNvCxnSpPr/>
                <p:nvPr/>
              </p:nvCxnSpPr>
              <p:spPr>
                <a:xfrm rot="16200000">
                  <a:off x="2741989" y="1934965"/>
                  <a:ext cx="264827" cy="259834"/>
                </a:xfrm>
                <a:prstGeom prst="straightConnector1">
                  <a:avLst/>
                </a:prstGeom>
                <a:ln w="28575">
                  <a:solidFill>
                    <a:srgbClr val="FFC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Oval 104"/>
                <p:cNvSpPr/>
                <p:nvPr/>
              </p:nvSpPr>
              <p:spPr>
                <a:xfrm>
                  <a:off x="2702836" y="2143579"/>
                  <a:ext cx="96694" cy="89941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34" name="TextBox 133"/>
          <p:cNvSpPr txBox="1"/>
          <p:nvPr/>
        </p:nvSpPr>
        <p:spPr>
          <a:xfrm>
            <a:off x="3691682" y="240074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5" name="TextBox 134"/>
          <p:cNvSpPr txBox="1"/>
          <p:nvPr/>
        </p:nvSpPr>
        <p:spPr>
          <a:xfrm>
            <a:off x="4226226" y="240301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b</a:t>
            </a:r>
            <a:endParaRPr lang="en-US" baseline="-25000" dirty="0"/>
          </a:p>
        </p:txBody>
      </p:sp>
      <p:sp>
        <p:nvSpPr>
          <p:cNvPr id="136" name="TextBox 135"/>
          <p:cNvSpPr txBox="1"/>
          <p:nvPr/>
        </p:nvSpPr>
        <p:spPr>
          <a:xfrm>
            <a:off x="696035" y="2074460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Incident Beam</a:t>
            </a:r>
            <a:endParaRPr 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6212004" y="1831075"/>
            <a:ext cx="1655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Reflected Beam</a:t>
            </a:r>
          </a:p>
          <a:p>
            <a:r>
              <a:rPr lang="en-US" dirty="0" smtClean="0"/>
              <a:t>Has only the </a:t>
            </a:r>
          </a:p>
          <a:p>
            <a:r>
              <a:rPr lang="en-US" dirty="0" smtClean="0"/>
              <a:t>perpendicular </a:t>
            </a:r>
          </a:p>
          <a:p>
            <a:r>
              <a:rPr lang="en-US" dirty="0" smtClean="0"/>
              <a:t>polarization</a:t>
            </a:r>
            <a:endParaRPr lang="en-US" dirty="0"/>
          </a:p>
        </p:txBody>
      </p:sp>
      <p:sp>
        <p:nvSpPr>
          <p:cNvPr id="138" name="TextBox 137"/>
          <p:cNvSpPr txBox="1"/>
          <p:nvPr/>
        </p:nvSpPr>
        <p:spPr>
          <a:xfrm>
            <a:off x="5067867" y="4139821"/>
            <a:ext cx="189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Transmitted Beam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7118445" y="2893325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140" name="TextBox 139"/>
          <p:cNvSpPr txBox="1"/>
          <p:nvPr/>
        </p:nvSpPr>
        <p:spPr>
          <a:xfrm>
            <a:off x="7118445" y="3427862"/>
            <a:ext cx="450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sp>
        <p:nvSpPr>
          <p:cNvPr id="66" name="Arc 65"/>
          <p:cNvSpPr/>
          <p:nvPr/>
        </p:nvSpPr>
        <p:spPr>
          <a:xfrm>
            <a:off x="4476465" y="3029803"/>
            <a:ext cx="504968" cy="832513"/>
          </a:xfrm>
          <a:prstGeom prst="arc">
            <a:avLst>
              <a:gd name="adj1" fmla="val 17398995"/>
              <a:gd name="adj2" fmla="val 4168817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076966" y="313898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90</a:t>
            </a:r>
            <a:r>
              <a:rPr lang="en-US" dirty="0" smtClean="0">
                <a:sym typeface="Symbol"/>
              </a:rPr>
              <a:t>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1862138"/>
            <a:ext cx="7143750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9320" y="1327257"/>
            <a:ext cx="5024439" cy="38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143000" y="2590800"/>
            <a:ext cx="1826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Unpolarized</a:t>
            </a:r>
            <a:r>
              <a:rPr lang="en-US" dirty="0" smtClean="0"/>
              <a:t> Light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0760" y="3764280"/>
            <a:ext cx="693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O-ray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50280" y="2225040"/>
            <a:ext cx="65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E-ray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800" y="0"/>
            <a:ext cx="7754938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Polarization by Double Refraction, Rays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</a:t>
            </a:r>
            <a:r>
              <a:rPr lang="en-US" b="1" smtClean="0"/>
              <a:t>ordinary (O) ray</a:t>
            </a:r>
            <a:r>
              <a:rPr lang="en-US" smtClean="0"/>
              <a:t> is characterized by an index of refraction of </a:t>
            </a:r>
            <a:r>
              <a:rPr lang="en-US" i="1" smtClean="0"/>
              <a:t>n</a:t>
            </a:r>
            <a:r>
              <a:rPr lang="en-US" baseline="-25000" smtClean="0"/>
              <a:t>o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the same in all directions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second ray is the </a:t>
            </a:r>
            <a:r>
              <a:rPr lang="en-US" b="1" i="1" smtClean="0"/>
              <a:t>extraordinary (E) ray</a:t>
            </a:r>
            <a:r>
              <a:rPr lang="en-US" smtClean="0"/>
              <a:t> which travels at different speeds in different directions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Characterized by an index of refraction of </a:t>
            </a:r>
            <a:r>
              <a:rPr lang="en-US" i="1" smtClean="0"/>
              <a:t>n</a:t>
            </a:r>
            <a:r>
              <a:rPr lang="en-US" i="1" baseline="-25000" smtClean="0"/>
              <a:t>E</a:t>
            </a:r>
            <a:r>
              <a:rPr lang="en-US" smtClean="0"/>
              <a:t> that varies with the direction of propagation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121</Words>
  <Application>Microsoft Office PowerPoint</Application>
  <PresentationFormat>On-screen Show (4:3)</PresentationFormat>
  <Paragraphs>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Polarization by Double Refraction, Rays</vt:lpstr>
      <vt:lpstr>PowerPoint Presentation</vt:lpstr>
      <vt:lpstr>Optical Stress Analysis</vt:lpstr>
      <vt:lpstr>Laser Polarization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dcterms:created xsi:type="dcterms:W3CDTF">2011-12-06T04:22:02Z</dcterms:created>
  <dcterms:modified xsi:type="dcterms:W3CDTF">2012-12-10T17:10:40Z</dcterms:modified>
</cp:coreProperties>
</file>