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57" r:id="rId22"/>
    <p:sldId id="256" r:id="rId23"/>
    <p:sldId id="258" r:id="rId24"/>
    <p:sldId id="260" r:id="rId25"/>
    <p:sldId id="283" r:id="rId26"/>
    <p:sldId id="259" r:id="rId27"/>
    <p:sldId id="281" r:id="rId28"/>
    <p:sldId id="282"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82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97AAD0-5FF2-4D07-BCD2-ECBB027096FF}" type="datetimeFigureOut">
              <a:rPr lang="en-US" smtClean="0"/>
              <a:pPr/>
              <a:t>4/25/2013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5BB99-974D-43DF-AA46-7E6725C1D6B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97AAD0-5FF2-4D07-BCD2-ECBB027096FF}" type="datetimeFigureOut">
              <a:rPr lang="en-US" smtClean="0"/>
              <a:pPr/>
              <a:t>4/25/2013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5BB99-974D-43DF-AA46-7E6725C1D6B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97AAD0-5FF2-4D07-BCD2-ECBB027096FF}" type="datetimeFigureOut">
              <a:rPr lang="en-US" smtClean="0"/>
              <a:pPr/>
              <a:t>4/25/2013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5BB99-974D-43DF-AA46-7E6725C1D6B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600200"/>
            <a:ext cx="4038600" cy="4525963"/>
          </a:xfrm>
        </p:spPr>
        <p:txBody>
          <a:bodyPr/>
          <a:lstStyle/>
          <a:p>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R. Todd Lines</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1A95A9BD-ABD4-4542-8394-35FE4E89D47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97AAD0-5FF2-4D07-BCD2-ECBB027096FF}" type="datetimeFigureOut">
              <a:rPr lang="en-US" smtClean="0"/>
              <a:pPr/>
              <a:t>4/25/2013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5BB99-974D-43DF-AA46-7E6725C1D6B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97AAD0-5FF2-4D07-BCD2-ECBB027096FF}" type="datetimeFigureOut">
              <a:rPr lang="en-US" smtClean="0"/>
              <a:pPr/>
              <a:t>4/25/2013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5BB99-974D-43DF-AA46-7E6725C1D6B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97AAD0-5FF2-4D07-BCD2-ECBB027096FF}" type="datetimeFigureOut">
              <a:rPr lang="en-US" smtClean="0"/>
              <a:pPr/>
              <a:t>4/25/2013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25BB99-974D-43DF-AA46-7E6725C1D6B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97AAD0-5FF2-4D07-BCD2-ECBB027096FF}" type="datetimeFigureOut">
              <a:rPr lang="en-US" smtClean="0"/>
              <a:pPr/>
              <a:t>4/25/2013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25BB99-974D-43DF-AA46-7E6725C1D6B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97AAD0-5FF2-4D07-BCD2-ECBB027096FF}" type="datetimeFigureOut">
              <a:rPr lang="en-US" smtClean="0"/>
              <a:pPr/>
              <a:t>4/25/2013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25BB99-974D-43DF-AA46-7E6725C1D6B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97AAD0-5FF2-4D07-BCD2-ECBB027096FF}" type="datetimeFigureOut">
              <a:rPr lang="en-US" smtClean="0"/>
              <a:pPr/>
              <a:t>4/25/2013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25BB99-974D-43DF-AA46-7E6725C1D6B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97AAD0-5FF2-4D07-BCD2-ECBB027096FF}" type="datetimeFigureOut">
              <a:rPr lang="en-US" smtClean="0"/>
              <a:pPr/>
              <a:t>4/25/2013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25BB99-974D-43DF-AA46-7E6725C1D6B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97AAD0-5FF2-4D07-BCD2-ECBB027096FF}" type="datetimeFigureOut">
              <a:rPr lang="en-US" smtClean="0"/>
              <a:pPr/>
              <a:t>4/25/2013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25BB99-974D-43DF-AA46-7E6725C1D6B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97AAD0-5FF2-4D07-BCD2-ECBB027096FF}" type="datetimeFigureOut">
              <a:rPr lang="en-US" smtClean="0"/>
              <a:pPr/>
              <a:t>4/25/2013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5BB99-974D-43DF-AA46-7E6725C1D6B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commons.wikimedia.org/wiki/File:Fizeau.ogg" TargetMode="Externa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wmf"/><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The Nature of Light</a:t>
            </a:r>
          </a:p>
        </p:txBody>
      </p:sp>
      <p:sp>
        <p:nvSpPr>
          <p:cNvPr id="5123" name="Rectangle 3"/>
          <p:cNvSpPr>
            <a:spLocks noGrp="1" noChangeArrowheads="1"/>
          </p:cNvSpPr>
          <p:nvPr>
            <p:ph type="body" idx="1"/>
          </p:nvPr>
        </p:nvSpPr>
        <p:spPr/>
        <p:txBody>
          <a:bodyPr/>
          <a:lstStyle/>
          <a:p>
            <a:pPr>
              <a:lnSpc>
                <a:spcPct val="90000"/>
              </a:lnSpc>
            </a:pPr>
            <a:r>
              <a:rPr lang="en-US" sz="2800"/>
              <a:t>Before the beginning of the nineteenth century, light was considered to be a stream of particles</a:t>
            </a:r>
          </a:p>
          <a:p>
            <a:pPr>
              <a:lnSpc>
                <a:spcPct val="90000"/>
              </a:lnSpc>
            </a:pPr>
            <a:r>
              <a:rPr lang="en-US" sz="2800"/>
              <a:t>The particles were either emitted by the object being viewed or emanated from the eyes of the viewer</a:t>
            </a:r>
          </a:p>
          <a:p>
            <a:pPr>
              <a:lnSpc>
                <a:spcPct val="90000"/>
              </a:lnSpc>
            </a:pPr>
            <a:r>
              <a:rPr lang="en-US" sz="2800"/>
              <a:t>Newton was the chief architect of the particle theory of light</a:t>
            </a:r>
          </a:p>
          <a:p>
            <a:pPr lvl="1">
              <a:lnSpc>
                <a:spcPct val="90000"/>
              </a:lnSpc>
            </a:pPr>
            <a:r>
              <a:rPr lang="en-US" sz="2400"/>
              <a:t>He believed the particles left the object and stimulated the sense of sight upon entering the eyes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4"/>
          <p:cNvGrpSpPr/>
          <p:nvPr/>
        </p:nvGrpSpPr>
        <p:grpSpPr>
          <a:xfrm rot="2880074">
            <a:off x="3061662" y="3699455"/>
            <a:ext cx="966365" cy="408391"/>
            <a:chOff x="5910898" y="2328546"/>
            <a:chExt cx="2928937" cy="1343025"/>
          </a:xfrm>
        </p:grpSpPr>
        <p:sp>
          <p:nvSpPr>
            <p:cNvPr id="1033" name="Line 9"/>
            <p:cNvSpPr>
              <a:spLocks noChangeShapeType="1"/>
            </p:cNvSpPr>
            <p:nvPr/>
          </p:nvSpPr>
          <p:spPr bwMode="auto">
            <a:xfrm flipV="1">
              <a:off x="5910898" y="3055621"/>
              <a:ext cx="28575"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4" name="Line 10"/>
            <p:cNvSpPr>
              <a:spLocks noChangeShapeType="1"/>
            </p:cNvSpPr>
            <p:nvPr/>
          </p:nvSpPr>
          <p:spPr bwMode="auto">
            <a:xfrm>
              <a:off x="5939473" y="305562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5" name="Line 11"/>
            <p:cNvSpPr>
              <a:spLocks noChangeShapeType="1"/>
            </p:cNvSpPr>
            <p:nvPr/>
          </p:nvSpPr>
          <p:spPr bwMode="auto">
            <a:xfrm flipV="1">
              <a:off x="5969635" y="305562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6" name="Line 12"/>
            <p:cNvSpPr>
              <a:spLocks noChangeShapeType="1"/>
            </p:cNvSpPr>
            <p:nvPr/>
          </p:nvSpPr>
          <p:spPr bwMode="auto">
            <a:xfrm>
              <a:off x="5999798" y="305562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7" name="Line 13"/>
            <p:cNvSpPr>
              <a:spLocks noChangeShapeType="1"/>
            </p:cNvSpPr>
            <p:nvPr/>
          </p:nvSpPr>
          <p:spPr bwMode="auto">
            <a:xfrm>
              <a:off x="6029960" y="305562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8" name="Line 14"/>
            <p:cNvSpPr>
              <a:spLocks noChangeShapeType="1"/>
            </p:cNvSpPr>
            <p:nvPr/>
          </p:nvSpPr>
          <p:spPr bwMode="auto">
            <a:xfrm>
              <a:off x="6060123" y="3055621"/>
              <a:ext cx="28575"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9" name="Line 15"/>
            <p:cNvSpPr>
              <a:spLocks noChangeShapeType="1"/>
            </p:cNvSpPr>
            <p:nvPr/>
          </p:nvSpPr>
          <p:spPr bwMode="auto">
            <a:xfrm>
              <a:off x="6088698" y="305562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0" name="Line 16"/>
            <p:cNvSpPr>
              <a:spLocks noChangeShapeType="1"/>
            </p:cNvSpPr>
            <p:nvPr/>
          </p:nvSpPr>
          <p:spPr bwMode="auto">
            <a:xfrm>
              <a:off x="6118860" y="305562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1" name="Line 17"/>
            <p:cNvSpPr>
              <a:spLocks noChangeShapeType="1"/>
            </p:cNvSpPr>
            <p:nvPr/>
          </p:nvSpPr>
          <p:spPr bwMode="auto">
            <a:xfrm>
              <a:off x="6149023" y="3057208"/>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2" name="Line 18"/>
            <p:cNvSpPr>
              <a:spLocks noChangeShapeType="1"/>
            </p:cNvSpPr>
            <p:nvPr/>
          </p:nvSpPr>
          <p:spPr bwMode="auto">
            <a:xfrm>
              <a:off x="6179185" y="3058796"/>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3" name="Line 19"/>
            <p:cNvSpPr>
              <a:spLocks noChangeShapeType="1"/>
            </p:cNvSpPr>
            <p:nvPr/>
          </p:nvSpPr>
          <p:spPr bwMode="auto">
            <a:xfrm>
              <a:off x="6209348" y="3060383"/>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4" name="Line 20"/>
            <p:cNvSpPr>
              <a:spLocks noChangeShapeType="1"/>
            </p:cNvSpPr>
            <p:nvPr/>
          </p:nvSpPr>
          <p:spPr bwMode="auto">
            <a:xfrm>
              <a:off x="6239510" y="306197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5" name="Line 21"/>
            <p:cNvSpPr>
              <a:spLocks noChangeShapeType="1"/>
            </p:cNvSpPr>
            <p:nvPr/>
          </p:nvSpPr>
          <p:spPr bwMode="auto">
            <a:xfrm flipV="1">
              <a:off x="6269673" y="306197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6" name="Line 22"/>
            <p:cNvSpPr>
              <a:spLocks noChangeShapeType="1"/>
            </p:cNvSpPr>
            <p:nvPr/>
          </p:nvSpPr>
          <p:spPr bwMode="auto">
            <a:xfrm flipV="1">
              <a:off x="6299835" y="3058796"/>
              <a:ext cx="28575" cy="317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7" name="Line 23"/>
            <p:cNvSpPr>
              <a:spLocks noChangeShapeType="1"/>
            </p:cNvSpPr>
            <p:nvPr/>
          </p:nvSpPr>
          <p:spPr bwMode="auto">
            <a:xfrm flipV="1">
              <a:off x="6328410" y="3054033"/>
              <a:ext cx="30162" cy="4763"/>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 name="Line 24"/>
            <p:cNvSpPr>
              <a:spLocks noChangeShapeType="1"/>
            </p:cNvSpPr>
            <p:nvPr/>
          </p:nvSpPr>
          <p:spPr bwMode="auto">
            <a:xfrm flipV="1">
              <a:off x="6358573" y="3044508"/>
              <a:ext cx="30162" cy="95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9" name="Line 25"/>
            <p:cNvSpPr>
              <a:spLocks noChangeShapeType="1"/>
            </p:cNvSpPr>
            <p:nvPr/>
          </p:nvSpPr>
          <p:spPr bwMode="auto">
            <a:xfrm flipV="1">
              <a:off x="6388735" y="3036571"/>
              <a:ext cx="30162" cy="793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0" name="Line 26"/>
            <p:cNvSpPr>
              <a:spLocks noChangeShapeType="1"/>
            </p:cNvSpPr>
            <p:nvPr/>
          </p:nvSpPr>
          <p:spPr bwMode="auto">
            <a:xfrm flipV="1">
              <a:off x="6418898" y="3027046"/>
              <a:ext cx="30162" cy="95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1" name="Line 27"/>
            <p:cNvSpPr>
              <a:spLocks noChangeShapeType="1"/>
            </p:cNvSpPr>
            <p:nvPr/>
          </p:nvSpPr>
          <p:spPr bwMode="auto">
            <a:xfrm flipV="1">
              <a:off x="6449060" y="3020696"/>
              <a:ext cx="28575" cy="635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2" name="Line 28"/>
            <p:cNvSpPr>
              <a:spLocks noChangeShapeType="1"/>
            </p:cNvSpPr>
            <p:nvPr/>
          </p:nvSpPr>
          <p:spPr bwMode="auto">
            <a:xfrm>
              <a:off x="6477635" y="3020696"/>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3" name="Line 29"/>
            <p:cNvSpPr>
              <a:spLocks noChangeShapeType="1"/>
            </p:cNvSpPr>
            <p:nvPr/>
          </p:nvSpPr>
          <p:spPr bwMode="auto">
            <a:xfrm>
              <a:off x="6507798" y="3020696"/>
              <a:ext cx="30162" cy="95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4" name="Line 30"/>
            <p:cNvSpPr>
              <a:spLocks noChangeShapeType="1"/>
            </p:cNvSpPr>
            <p:nvPr/>
          </p:nvSpPr>
          <p:spPr bwMode="auto">
            <a:xfrm>
              <a:off x="6537960" y="3030221"/>
              <a:ext cx="30162" cy="1905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5" name="Line 31"/>
            <p:cNvSpPr>
              <a:spLocks noChangeShapeType="1"/>
            </p:cNvSpPr>
            <p:nvPr/>
          </p:nvSpPr>
          <p:spPr bwMode="auto">
            <a:xfrm>
              <a:off x="6568123" y="3049271"/>
              <a:ext cx="30162" cy="2857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6" name="Line 32"/>
            <p:cNvSpPr>
              <a:spLocks noChangeShapeType="1"/>
            </p:cNvSpPr>
            <p:nvPr/>
          </p:nvSpPr>
          <p:spPr bwMode="auto">
            <a:xfrm>
              <a:off x="6598285" y="3077846"/>
              <a:ext cx="30162" cy="349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7" name="Line 33"/>
            <p:cNvSpPr>
              <a:spLocks noChangeShapeType="1"/>
            </p:cNvSpPr>
            <p:nvPr/>
          </p:nvSpPr>
          <p:spPr bwMode="auto">
            <a:xfrm>
              <a:off x="6628448" y="3112771"/>
              <a:ext cx="28575" cy="36513"/>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8" name="Line 34"/>
            <p:cNvSpPr>
              <a:spLocks noChangeShapeType="1"/>
            </p:cNvSpPr>
            <p:nvPr/>
          </p:nvSpPr>
          <p:spPr bwMode="auto">
            <a:xfrm>
              <a:off x="6657023" y="3149283"/>
              <a:ext cx="30162" cy="2857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9" name="Line 35"/>
            <p:cNvSpPr>
              <a:spLocks noChangeShapeType="1"/>
            </p:cNvSpPr>
            <p:nvPr/>
          </p:nvSpPr>
          <p:spPr bwMode="auto">
            <a:xfrm>
              <a:off x="6687185" y="3177858"/>
              <a:ext cx="30162" cy="1270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0" name="Line 36"/>
            <p:cNvSpPr>
              <a:spLocks noChangeShapeType="1"/>
            </p:cNvSpPr>
            <p:nvPr/>
          </p:nvSpPr>
          <p:spPr bwMode="auto">
            <a:xfrm flipV="1">
              <a:off x="6717348" y="3177858"/>
              <a:ext cx="30162" cy="1270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1" name="Line 37"/>
            <p:cNvSpPr>
              <a:spLocks noChangeShapeType="1"/>
            </p:cNvSpPr>
            <p:nvPr/>
          </p:nvSpPr>
          <p:spPr bwMode="auto">
            <a:xfrm flipV="1">
              <a:off x="6747510" y="3134996"/>
              <a:ext cx="30162" cy="42863"/>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2" name="Line 38"/>
            <p:cNvSpPr>
              <a:spLocks noChangeShapeType="1"/>
            </p:cNvSpPr>
            <p:nvPr/>
          </p:nvSpPr>
          <p:spPr bwMode="auto">
            <a:xfrm flipV="1">
              <a:off x="6777673" y="3061971"/>
              <a:ext cx="28575" cy="730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3" name="Line 39"/>
            <p:cNvSpPr>
              <a:spLocks noChangeShapeType="1"/>
            </p:cNvSpPr>
            <p:nvPr/>
          </p:nvSpPr>
          <p:spPr bwMode="auto">
            <a:xfrm flipV="1">
              <a:off x="6806248" y="2965133"/>
              <a:ext cx="30162" cy="9683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4" name="Line 40"/>
            <p:cNvSpPr>
              <a:spLocks noChangeShapeType="1"/>
            </p:cNvSpPr>
            <p:nvPr/>
          </p:nvSpPr>
          <p:spPr bwMode="auto">
            <a:xfrm flipV="1">
              <a:off x="6836410" y="2863533"/>
              <a:ext cx="30162" cy="10160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5" name="Line 41"/>
            <p:cNvSpPr>
              <a:spLocks noChangeShapeType="1"/>
            </p:cNvSpPr>
            <p:nvPr/>
          </p:nvSpPr>
          <p:spPr bwMode="auto">
            <a:xfrm flipV="1">
              <a:off x="6866573" y="2773046"/>
              <a:ext cx="30162" cy="904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6" name="Line 42"/>
            <p:cNvSpPr>
              <a:spLocks noChangeShapeType="1"/>
            </p:cNvSpPr>
            <p:nvPr/>
          </p:nvSpPr>
          <p:spPr bwMode="auto">
            <a:xfrm flipV="1">
              <a:off x="6896735" y="2717483"/>
              <a:ext cx="30162" cy="55563"/>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7" name="Line 43"/>
            <p:cNvSpPr>
              <a:spLocks noChangeShapeType="1"/>
            </p:cNvSpPr>
            <p:nvPr/>
          </p:nvSpPr>
          <p:spPr bwMode="auto">
            <a:xfrm flipV="1">
              <a:off x="6926898" y="2714308"/>
              <a:ext cx="30162" cy="317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8" name="Line 44"/>
            <p:cNvSpPr>
              <a:spLocks noChangeShapeType="1"/>
            </p:cNvSpPr>
            <p:nvPr/>
          </p:nvSpPr>
          <p:spPr bwMode="auto">
            <a:xfrm>
              <a:off x="6957060" y="2714308"/>
              <a:ext cx="30162" cy="650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9" name="Line 45"/>
            <p:cNvSpPr>
              <a:spLocks noChangeShapeType="1"/>
            </p:cNvSpPr>
            <p:nvPr/>
          </p:nvSpPr>
          <p:spPr bwMode="auto">
            <a:xfrm>
              <a:off x="6987223" y="2779396"/>
              <a:ext cx="30162" cy="128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0" name="Line 46"/>
            <p:cNvSpPr>
              <a:spLocks noChangeShapeType="1"/>
            </p:cNvSpPr>
            <p:nvPr/>
          </p:nvSpPr>
          <p:spPr bwMode="auto">
            <a:xfrm>
              <a:off x="7017385" y="2907983"/>
              <a:ext cx="28575" cy="1793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1" name="Line 47"/>
            <p:cNvSpPr>
              <a:spLocks noChangeShapeType="1"/>
            </p:cNvSpPr>
            <p:nvPr/>
          </p:nvSpPr>
          <p:spPr bwMode="auto">
            <a:xfrm>
              <a:off x="7045960" y="3087371"/>
              <a:ext cx="30162" cy="20320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2" name="Line 48"/>
            <p:cNvSpPr>
              <a:spLocks noChangeShapeType="1"/>
            </p:cNvSpPr>
            <p:nvPr/>
          </p:nvSpPr>
          <p:spPr bwMode="auto">
            <a:xfrm>
              <a:off x="7076123" y="3290571"/>
              <a:ext cx="30162" cy="19050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3" name="Line 49"/>
            <p:cNvSpPr>
              <a:spLocks noChangeShapeType="1"/>
            </p:cNvSpPr>
            <p:nvPr/>
          </p:nvSpPr>
          <p:spPr bwMode="auto">
            <a:xfrm>
              <a:off x="7106285" y="3481071"/>
              <a:ext cx="30162" cy="138113"/>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4" name="Line 50"/>
            <p:cNvSpPr>
              <a:spLocks noChangeShapeType="1"/>
            </p:cNvSpPr>
            <p:nvPr/>
          </p:nvSpPr>
          <p:spPr bwMode="auto">
            <a:xfrm>
              <a:off x="7136448" y="3619183"/>
              <a:ext cx="30162" cy="523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5" name="Line 51"/>
            <p:cNvSpPr>
              <a:spLocks noChangeShapeType="1"/>
            </p:cNvSpPr>
            <p:nvPr/>
          </p:nvSpPr>
          <p:spPr bwMode="auto">
            <a:xfrm flipV="1">
              <a:off x="7166610" y="3619183"/>
              <a:ext cx="28575" cy="523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6" name="Line 52"/>
            <p:cNvSpPr>
              <a:spLocks noChangeShapeType="1"/>
            </p:cNvSpPr>
            <p:nvPr/>
          </p:nvSpPr>
          <p:spPr bwMode="auto">
            <a:xfrm flipV="1">
              <a:off x="7195185" y="3465196"/>
              <a:ext cx="30162" cy="1539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7" name="Line 53"/>
            <p:cNvSpPr>
              <a:spLocks noChangeShapeType="1"/>
            </p:cNvSpPr>
            <p:nvPr/>
          </p:nvSpPr>
          <p:spPr bwMode="auto">
            <a:xfrm flipV="1">
              <a:off x="7225348" y="3227071"/>
              <a:ext cx="30162" cy="2381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8" name="Line 54"/>
            <p:cNvSpPr>
              <a:spLocks noChangeShapeType="1"/>
            </p:cNvSpPr>
            <p:nvPr/>
          </p:nvSpPr>
          <p:spPr bwMode="auto">
            <a:xfrm flipV="1">
              <a:off x="7255510" y="2944496"/>
              <a:ext cx="30162" cy="28257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9" name="Line 55"/>
            <p:cNvSpPr>
              <a:spLocks noChangeShapeType="1"/>
            </p:cNvSpPr>
            <p:nvPr/>
          </p:nvSpPr>
          <p:spPr bwMode="auto">
            <a:xfrm flipV="1">
              <a:off x="7285673" y="2668271"/>
              <a:ext cx="30162" cy="2762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0" name="Line 56"/>
            <p:cNvSpPr>
              <a:spLocks noChangeShapeType="1"/>
            </p:cNvSpPr>
            <p:nvPr/>
          </p:nvSpPr>
          <p:spPr bwMode="auto">
            <a:xfrm flipV="1">
              <a:off x="7315835" y="2449196"/>
              <a:ext cx="30162" cy="21907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1" name="Line 57"/>
            <p:cNvSpPr>
              <a:spLocks noChangeShapeType="1"/>
            </p:cNvSpPr>
            <p:nvPr/>
          </p:nvSpPr>
          <p:spPr bwMode="auto">
            <a:xfrm flipV="1">
              <a:off x="7345998" y="2328546"/>
              <a:ext cx="28575" cy="12065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2" name="Line 58"/>
            <p:cNvSpPr>
              <a:spLocks noChangeShapeType="1"/>
            </p:cNvSpPr>
            <p:nvPr/>
          </p:nvSpPr>
          <p:spPr bwMode="auto">
            <a:xfrm>
              <a:off x="7374573" y="2328546"/>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3" name="Line 59"/>
            <p:cNvSpPr>
              <a:spLocks noChangeShapeType="1"/>
            </p:cNvSpPr>
            <p:nvPr/>
          </p:nvSpPr>
          <p:spPr bwMode="auto">
            <a:xfrm>
              <a:off x="7404735" y="2328546"/>
              <a:ext cx="30162" cy="12065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4" name="Line 60"/>
            <p:cNvSpPr>
              <a:spLocks noChangeShapeType="1"/>
            </p:cNvSpPr>
            <p:nvPr/>
          </p:nvSpPr>
          <p:spPr bwMode="auto">
            <a:xfrm>
              <a:off x="7434898" y="2449196"/>
              <a:ext cx="30162" cy="21907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5" name="Line 61"/>
            <p:cNvSpPr>
              <a:spLocks noChangeShapeType="1"/>
            </p:cNvSpPr>
            <p:nvPr/>
          </p:nvSpPr>
          <p:spPr bwMode="auto">
            <a:xfrm>
              <a:off x="7465060" y="2668271"/>
              <a:ext cx="30162" cy="2762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6" name="Line 62"/>
            <p:cNvSpPr>
              <a:spLocks noChangeShapeType="1"/>
            </p:cNvSpPr>
            <p:nvPr/>
          </p:nvSpPr>
          <p:spPr bwMode="auto">
            <a:xfrm>
              <a:off x="7495223" y="2944496"/>
              <a:ext cx="28575" cy="28257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7" name="Line 63"/>
            <p:cNvSpPr>
              <a:spLocks noChangeShapeType="1"/>
            </p:cNvSpPr>
            <p:nvPr/>
          </p:nvSpPr>
          <p:spPr bwMode="auto">
            <a:xfrm>
              <a:off x="7523798" y="3227071"/>
              <a:ext cx="30162" cy="2381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8" name="Line 64"/>
            <p:cNvSpPr>
              <a:spLocks noChangeShapeType="1"/>
            </p:cNvSpPr>
            <p:nvPr/>
          </p:nvSpPr>
          <p:spPr bwMode="auto">
            <a:xfrm>
              <a:off x="7553960" y="3465196"/>
              <a:ext cx="30162" cy="1539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9" name="Line 65"/>
            <p:cNvSpPr>
              <a:spLocks noChangeShapeType="1"/>
            </p:cNvSpPr>
            <p:nvPr/>
          </p:nvSpPr>
          <p:spPr bwMode="auto">
            <a:xfrm>
              <a:off x="7584123" y="3619183"/>
              <a:ext cx="30162" cy="523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0" name="Line 66"/>
            <p:cNvSpPr>
              <a:spLocks noChangeShapeType="1"/>
            </p:cNvSpPr>
            <p:nvPr/>
          </p:nvSpPr>
          <p:spPr bwMode="auto">
            <a:xfrm flipV="1">
              <a:off x="7614285" y="3619183"/>
              <a:ext cx="30162" cy="523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1" name="Line 67"/>
            <p:cNvSpPr>
              <a:spLocks noChangeShapeType="1"/>
            </p:cNvSpPr>
            <p:nvPr/>
          </p:nvSpPr>
          <p:spPr bwMode="auto">
            <a:xfrm flipV="1">
              <a:off x="7644448" y="3481071"/>
              <a:ext cx="30162" cy="138113"/>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2" name="Line 68"/>
            <p:cNvSpPr>
              <a:spLocks noChangeShapeType="1"/>
            </p:cNvSpPr>
            <p:nvPr/>
          </p:nvSpPr>
          <p:spPr bwMode="auto">
            <a:xfrm flipV="1">
              <a:off x="7674610" y="3290571"/>
              <a:ext cx="30162" cy="19050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3" name="Line 69"/>
            <p:cNvSpPr>
              <a:spLocks noChangeShapeType="1"/>
            </p:cNvSpPr>
            <p:nvPr/>
          </p:nvSpPr>
          <p:spPr bwMode="auto">
            <a:xfrm flipV="1">
              <a:off x="7704773" y="3087371"/>
              <a:ext cx="30162" cy="20320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4" name="Line 70"/>
            <p:cNvSpPr>
              <a:spLocks noChangeShapeType="1"/>
            </p:cNvSpPr>
            <p:nvPr/>
          </p:nvSpPr>
          <p:spPr bwMode="auto">
            <a:xfrm flipV="1">
              <a:off x="7734935" y="2907983"/>
              <a:ext cx="28575" cy="1793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5" name="Line 71"/>
            <p:cNvSpPr>
              <a:spLocks noChangeShapeType="1"/>
            </p:cNvSpPr>
            <p:nvPr/>
          </p:nvSpPr>
          <p:spPr bwMode="auto">
            <a:xfrm flipV="1">
              <a:off x="7763510" y="2779396"/>
              <a:ext cx="30162" cy="128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6" name="Line 72"/>
            <p:cNvSpPr>
              <a:spLocks noChangeShapeType="1"/>
            </p:cNvSpPr>
            <p:nvPr/>
          </p:nvSpPr>
          <p:spPr bwMode="auto">
            <a:xfrm flipV="1">
              <a:off x="7793673" y="2714308"/>
              <a:ext cx="30162" cy="650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7" name="Line 73"/>
            <p:cNvSpPr>
              <a:spLocks noChangeShapeType="1"/>
            </p:cNvSpPr>
            <p:nvPr/>
          </p:nvSpPr>
          <p:spPr bwMode="auto">
            <a:xfrm>
              <a:off x="7823835" y="2714308"/>
              <a:ext cx="30162" cy="317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8" name="Line 74"/>
            <p:cNvSpPr>
              <a:spLocks noChangeShapeType="1"/>
            </p:cNvSpPr>
            <p:nvPr/>
          </p:nvSpPr>
          <p:spPr bwMode="auto">
            <a:xfrm>
              <a:off x="7853998" y="2717483"/>
              <a:ext cx="30162" cy="55563"/>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9" name="Line 75"/>
            <p:cNvSpPr>
              <a:spLocks noChangeShapeType="1"/>
            </p:cNvSpPr>
            <p:nvPr/>
          </p:nvSpPr>
          <p:spPr bwMode="auto">
            <a:xfrm>
              <a:off x="7884160" y="2773046"/>
              <a:ext cx="28575" cy="904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0" name="Line 76"/>
            <p:cNvSpPr>
              <a:spLocks noChangeShapeType="1"/>
            </p:cNvSpPr>
            <p:nvPr/>
          </p:nvSpPr>
          <p:spPr bwMode="auto">
            <a:xfrm>
              <a:off x="7912735" y="2863533"/>
              <a:ext cx="30162" cy="10160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1" name="Line 77"/>
            <p:cNvSpPr>
              <a:spLocks noChangeShapeType="1"/>
            </p:cNvSpPr>
            <p:nvPr/>
          </p:nvSpPr>
          <p:spPr bwMode="auto">
            <a:xfrm>
              <a:off x="7942898" y="2965133"/>
              <a:ext cx="30162" cy="9683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2" name="Line 78"/>
            <p:cNvSpPr>
              <a:spLocks noChangeShapeType="1"/>
            </p:cNvSpPr>
            <p:nvPr/>
          </p:nvSpPr>
          <p:spPr bwMode="auto">
            <a:xfrm>
              <a:off x="7973060" y="3061971"/>
              <a:ext cx="30162" cy="730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3" name="Line 79"/>
            <p:cNvSpPr>
              <a:spLocks noChangeShapeType="1"/>
            </p:cNvSpPr>
            <p:nvPr/>
          </p:nvSpPr>
          <p:spPr bwMode="auto">
            <a:xfrm>
              <a:off x="8003223" y="3134996"/>
              <a:ext cx="30162" cy="42863"/>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4" name="Line 80"/>
            <p:cNvSpPr>
              <a:spLocks noChangeShapeType="1"/>
            </p:cNvSpPr>
            <p:nvPr/>
          </p:nvSpPr>
          <p:spPr bwMode="auto">
            <a:xfrm>
              <a:off x="8033385" y="3177858"/>
              <a:ext cx="28575" cy="1270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5" name="Line 81"/>
            <p:cNvSpPr>
              <a:spLocks noChangeShapeType="1"/>
            </p:cNvSpPr>
            <p:nvPr/>
          </p:nvSpPr>
          <p:spPr bwMode="auto">
            <a:xfrm flipV="1">
              <a:off x="8061960" y="3177858"/>
              <a:ext cx="30162" cy="1270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6" name="Line 82"/>
            <p:cNvSpPr>
              <a:spLocks noChangeShapeType="1"/>
            </p:cNvSpPr>
            <p:nvPr/>
          </p:nvSpPr>
          <p:spPr bwMode="auto">
            <a:xfrm flipV="1">
              <a:off x="8092123" y="3149283"/>
              <a:ext cx="30162" cy="2857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7" name="Line 83"/>
            <p:cNvSpPr>
              <a:spLocks noChangeShapeType="1"/>
            </p:cNvSpPr>
            <p:nvPr/>
          </p:nvSpPr>
          <p:spPr bwMode="auto">
            <a:xfrm flipV="1">
              <a:off x="8122285" y="3112771"/>
              <a:ext cx="30162" cy="36513"/>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8" name="Line 84"/>
            <p:cNvSpPr>
              <a:spLocks noChangeShapeType="1"/>
            </p:cNvSpPr>
            <p:nvPr/>
          </p:nvSpPr>
          <p:spPr bwMode="auto">
            <a:xfrm flipV="1">
              <a:off x="8152448" y="3077846"/>
              <a:ext cx="30162" cy="349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9" name="Line 85"/>
            <p:cNvSpPr>
              <a:spLocks noChangeShapeType="1"/>
            </p:cNvSpPr>
            <p:nvPr/>
          </p:nvSpPr>
          <p:spPr bwMode="auto">
            <a:xfrm flipV="1">
              <a:off x="8182610" y="3049271"/>
              <a:ext cx="30162" cy="2857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0" name="Line 86"/>
            <p:cNvSpPr>
              <a:spLocks noChangeShapeType="1"/>
            </p:cNvSpPr>
            <p:nvPr/>
          </p:nvSpPr>
          <p:spPr bwMode="auto">
            <a:xfrm flipV="1">
              <a:off x="8212773" y="3030221"/>
              <a:ext cx="28575" cy="1905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1" name="Line 87"/>
            <p:cNvSpPr>
              <a:spLocks noChangeShapeType="1"/>
            </p:cNvSpPr>
            <p:nvPr/>
          </p:nvSpPr>
          <p:spPr bwMode="auto">
            <a:xfrm flipV="1">
              <a:off x="8241348" y="3020696"/>
              <a:ext cx="30162" cy="95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2" name="Line 88"/>
            <p:cNvSpPr>
              <a:spLocks noChangeShapeType="1"/>
            </p:cNvSpPr>
            <p:nvPr/>
          </p:nvSpPr>
          <p:spPr bwMode="auto">
            <a:xfrm>
              <a:off x="8271510" y="3020696"/>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3" name="Line 89"/>
            <p:cNvSpPr>
              <a:spLocks noChangeShapeType="1"/>
            </p:cNvSpPr>
            <p:nvPr/>
          </p:nvSpPr>
          <p:spPr bwMode="auto">
            <a:xfrm>
              <a:off x="8301673" y="3020696"/>
              <a:ext cx="30162" cy="635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4" name="Line 90"/>
            <p:cNvSpPr>
              <a:spLocks noChangeShapeType="1"/>
            </p:cNvSpPr>
            <p:nvPr/>
          </p:nvSpPr>
          <p:spPr bwMode="auto">
            <a:xfrm>
              <a:off x="8331835" y="3027046"/>
              <a:ext cx="30162" cy="95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5" name="Line 91"/>
            <p:cNvSpPr>
              <a:spLocks noChangeShapeType="1"/>
            </p:cNvSpPr>
            <p:nvPr/>
          </p:nvSpPr>
          <p:spPr bwMode="auto">
            <a:xfrm>
              <a:off x="8361998" y="3036571"/>
              <a:ext cx="30162" cy="793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6" name="Line 92"/>
            <p:cNvSpPr>
              <a:spLocks noChangeShapeType="1"/>
            </p:cNvSpPr>
            <p:nvPr/>
          </p:nvSpPr>
          <p:spPr bwMode="auto">
            <a:xfrm>
              <a:off x="8392160" y="3044508"/>
              <a:ext cx="30162" cy="95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7" name="Line 93"/>
            <p:cNvSpPr>
              <a:spLocks noChangeShapeType="1"/>
            </p:cNvSpPr>
            <p:nvPr/>
          </p:nvSpPr>
          <p:spPr bwMode="auto">
            <a:xfrm>
              <a:off x="8422323" y="3054033"/>
              <a:ext cx="28575" cy="4763"/>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8" name="Line 94"/>
            <p:cNvSpPr>
              <a:spLocks noChangeShapeType="1"/>
            </p:cNvSpPr>
            <p:nvPr/>
          </p:nvSpPr>
          <p:spPr bwMode="auto">
            <a:xfrm>
              <a:off x="8450898" y="3058796"/>
              <a:ext cx="30162" cy="317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9" name="Line 95"/>
            <p:cNvSpPr>
              <a:spLocks noChangeShapeType="1"/>
            </p:cNvSpPr>
            <p:nvPr/>
          </p:nvSpPr>
          <p:spPr bwMode="auto">
            <a:xfrm>
              <a:off x="8481060" y="306197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0" name="Line 96"/>
            <p:cNvSpPr>
              <a:spLocks noChangeShapeType="1"/>
            </p:cNvSpPr>
            <p:nvPr/>
          </p:nvSpPr>
          <p:spPr bwMode="auto">
            <a:xfrm flipV="1">
              <a:off x="8511223" y="306197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1" name="Line 97"/>
            <p:cNvSpPr>
              <a:spLocks noChangeShapeType="1"/>
            </p:cNvSpPr>
            <p:nvPr/>
          </p:nvSpPr>
          <p:spPr bwMode="auto">
            <a:xfrm flipV="1">
              <a:off x="8541385" y="3060383"/>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2" name="Line 98"/>
            <p:cNvSpPr>
              <a:spLocks noChangeShapeType="1"/>
            </p:cNvSpPr>
            <p:nvPr/>
          </p:nvSpPr>
          <p:spPr bwMode="auto">
            <a:xfrm flipV="1">
              <a:off x="8571548" y="3058796"/>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3" name="Line 99"/>
            <p:cNvSpPr>
              <a:spLocks noChangeShapeType="1"/>
            </p:cNvSpPr>
            <p:nvPr/>
          </p:nvSpPr>
          <p:spPr bwMode="auto">
            <a:xfrm flipV="1">
              <a:off x="8601710" y="3057208"/>
              <a:ext cx="28575"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4" name="Line 100"/>
            <p:cNvSpPr>
              <a:spLocks noChangeShapeType="1"/>
            </p:cNvSpPr>
            <p:nvPr/>
          </p:nvSpPr>
          <p:spPr bwMode="auto">
            <a:xfrm flipV="1">
              <a:off x="8630285" y="305562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5" name="Line 101"/>
            <p:cNvSpPr>
              <a:spLocks noChangeShapeType="1"/>
            </p:cNvSpPr>
            <p:nvPr/>
          </p:nvSpPr>
          <p:spPr bwMode="auto">
            <a:xfrm flipV="1">
              <a:off x="8660448" y="305562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6" name="Line 102"/>
            <p:cNvSpPr>
              <a:spLocks noChangeShapeType="1"/>
            </p:cNvSpPr>
            <p:nvPr/>
          </p:nvSpPr>
          <p:spPr bwMode="auto">
            <a:xfrm flipV="1">
              <a:off x="8690610" y="305562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7" name="Line 103"/>
            <p:cNvSpPr>
              <a:spLocks noChangeShapeType="1"/>
            </p:cNvSpPr>
            <p:nvPr/>
          </p:nvSpPr>
          <p:spPr bwMode="auto">
            <a:xfrm>
              <a:off x="8720773" y="305562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8" name="Line 104"/>
            <p:cNvSpPr>
              <a:spLocks noChangeShapeType="1"/>
            </p:cNvSpPr>
            <p:nvPr/>
          </p:nvSpPr>
          <p:spPr bwMode="auto">
            <a:xfrm>
              <a:off x="8750935" y="3055621"/>
              <a:ext cx="28575"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9" name="Line 105"/>
            <p:cNvSpPr>
              <a:spLocks noChangeShapeType="1"/>
            </p:cNvSpPr>
            <p:nvPr/>
          </p:nvSpPr>
          <p:spPr bwMode="auto">
            <a:xfrm>
              <a:off x="8779510" y="305562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0" name="Line 106"/>
            <p:cNvSpPr>
              <a:spLocks noChangeShapeType="1"/>
            </p:cNvSpPr>
            <p:nvPr/>
          </p:nvSpPr>
          <p:spPr bwMode="auto">
            <a:xfrm>
              <a:off x="8809673" y="305562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cxnSp>
        <p:nvCxnSpPr>
          <p:cNvPr id="127" name="Straight Arrow Connector 126"/>
          <p:cNvCxnSpPr/>
          <p:nvPr/>
        </p:nvCxnSpPr>
        <p:spPr>
          <a:xfrm rot="16200000" flipV="1">
            <a:off x="3049739" y="3397341"/>
            <a:ext cx="259811" cy="22583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p:nvPr/>
        </p:nvCxnSpPr>
        <p:spPr>
          <a:xfrm rot="5400000" flipH="1" flipV="1">
            <a:off x="7254240" y="1857423"/>
            <a:ext cx="533400" cy="10668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49" name="Right Arrow 248"/>
          <p:cNvSpPr/>
          <p:nvPr/>
        </p:nvSpPr>
        <p:spPr>
          <a:xfrm>
            <a:off x="4130040" y="3381423"/>
            <a:ext cx="502920" cy="670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0" name="TextBox 249"/>
          <p:cNvSpPr txBox="1"/>
          <p:nvPr/>
        </p:nvSpPr>
        <p:spPr>
          <a:xfrm>
            <a:off x="2910840" y="4478703"/>
            <a:ext cx="1786708" cy="369332"/>
          </a:xfrm>
          <a:prstGeom prst="rect">
            <a:avLst/>
          </a:prstGeom>
          <a:noFill/>
        </p:spPr>
        <p:txBody>
          <a:bodyPr wrap="none" rtlCol="0">
            <a:spAutoFit/>
          </a:bodyPr>
          <a:lstStyle/>
          <a:p>
            <a:r>
              <a:rPr lang="en-US" i="1" dirty="0" smtClean="0"/>
              <a:t>Incoming photon</a:t>
            </a:r>
            <a:endParaRPr lang="en-US" i="1" dirty="0"/>
          </a:p>
        </p:txBody>
      </p:sp>
      <p:sp>
        <p:nvSpPr>
          <p:cNvPr id="251" name="TextBox 250"/>
          <p:cNvSpPr txBox="1"/>
          <p:nvPr/>
        </p:nvSpPr>
        <p:spPr>
          <a:xfrm>
            <a:off x="7204892" y="2512743"/>
            <a:ext cx="1872692" cy="369332"/>
          </a:xfrm>
          <a:prstGeom prst="rect">
            <a:avLst/>
          </a:prstGeom>
          <a:noFill/>
        </p:spPr>
        <p:txBody>
          <a:bodyPr wrap="none" rtlCol="0">
            <a:spAutoFit/>
          </a:bodyPr>
          <a:lstStyle/>
          <a:p>
            <a:r>
              <a:rPr lang="en-US" i="1" dirty="0" smtClean="0"/>
              <a:t>Outgoing Electron</a:t>
            </a:r>
            <a:endParaRPr lang="en-US" i="1" dirty="0"/>
          </a:p>
        </p:txBody>
      </p:sp>
      <p:grpSp>
        <p:nvGrpSpPr>
          <p:cNvPr id="3" name="Group 166"/>
          <p:cNvGrpSpPr/>
          <p:nvPr/>
        </p:nvGrpSpPr>
        <p:grpSpPr>
          <a:xfrm>
            <a:off x="624840" y="2467023"/>
            <a:ext cx="2377440" cy="2499360"/>
            <a:chOff x="1280160" y="2606040"/>
            <a:chExt cx="4053840" cy="4130040"/>
          </a:xfrm>
        </p:grpSpPr>
        <p:sp>
          <p:nvSpPr>
            <p:cNvPr id="154" name="Oval 153"/>
            <p:cNvSpPr/>
            <p:nvPr/>
          </p:nvSpPr>
          <p:spPr>
            <a:xfrm rot="19673694">
              <a:off x="2164080" y="2606040"/>
              <a:ext cx="2423159" cy="4099561"/>
            </a:xfrm>
            <a:prstGeom prst="ellipse">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Oval 155"/>
            <p:cNvSpPr/>
            <p:nvPr/>
          </p:nvSpPr>
          <p:spPr>
            <a:xfrm>
              <a:off x="3126375" y="4644396"/>
              <a:ext cx="224908" cy="221253"/>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Oval 156"/>
            <p:cNvSpPr/>
            <p:nvPr/>
          </p:nvSpPr>
          <p:spPr>
            <a:xfrm>
              <a:off x="3144575" y="4516768"/>
              <a:ext cx="224908" cy="221253"/>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Plus 157"/>
            <p:cNvSpPr/>
            <p:nvPr/>
          </p:nvSpPr>
          <p:spPr>
            <a:xfrm>
              <a:off x="3178420" y="4542297"/>
              <a:ext cx="157217" cy="170194"/>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Oval 158"/>
            <p:cNvSpPr/>
            <p:nvPr/>
          </p:nvSpPr>
          <p:spPr>
            <a:xfrm>
              <a:off x="3262878" y="4506951"/>
              <a:ext cx="224908" cy="221253"/>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Oval 159"/>
            <p:cNvSpPr/>
            <p:nvPr/>
          </p:nvSpPr>
          <p:spPr>
            <a:xfrm>
              <a:off x="3235577" y="4614943"/>
              <a:ext cx="224908" cy="221253"/>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Plus 160"/>
            <p:cNvSpPr/>
            <p:nvPr/>
          </p:nvSpPr>
          <p:spPr>
            <a:xfrm>
              <a:off x="3269422" y="4640472"/>
              <a:ext cx="157217" cy="170194"/>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p:cNvSpPr/>
            <p:nvPr/>
          </p:nvSpPr>
          <p:spPr>
            <a:xfrm>
              <a:off x="1280160" y="2636520"/>
              <a:ext cx="4053840" cy="4099560"/>
            </a:xfrm>
            <a:prstGeom prst="ellipse">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162"/>
            <p:cNvSpPr/>
            <p:nvPr/>
          </p:nvSpPr>
          <p:spPr>
            <a:xfrm>
              <a:off x="5042328" y="3817062"/>
              <a:ext cx="261192" cy="282498"/>
            </a:xfrm>
            <a:prstGeom prst="ellipse">
              <a:avLst/>
            </a:prstGeom>
            <a:solidFill>
              <a:srgbClr val="638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Minus 163"/>
            <p:cNvSpPr/>
            <p:nvPr/>
          </p:nvSpPr>
          <p:spPr>
            <a:xfrm>
              <a:off x="5067686" y="3891761"/>
              <a:ext cx="210475" cy="133100"/>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Oval 164"/>
            <p:cNvSpPr/>
            <p:nvPr/>
          </p:nvSpPr>
          <p:spPr>
            <a:xfrm>
              <a:off x="2725848" y="5767782"/>
              <a:ext cx="261192" cy="282498"/>
            </a:xfrm>
            <a:prstGeom prst="ellipse">
              <a:avLst/>
            </a:prstGeom>
            <a:solidFill>
              <a:srgbClr val="638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Minus 165"/>
            <p:cNvSpPr/>
            <p:nvPr/>
          </p:nvSpPr>
          <p:spPr>
            <a:xfrm>
              <a:off x="2751206" y="5842481"/>
              <a:ext cx="210475" cy="133100"/>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9" name="Oval 168"/>
          <p:cNvSpPr/>
          <p:nvPr/>
        </p:nvSpPr>
        <p:spPr>
          <a:xfrm rot="19673694">
            <a:off x="5503610" y="2436543"/>
            <a:ext cx="1421101" cy="2480915"/>
          </a:xfrm>
          <a:prstGeom prst="ellipse">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Oval 169"/>
          <p:cNvSpPr/>
          <p:nvPr/>
        </p:nvSpPr>
        <p:spPr>
          <a:xfrm>
            <a:off x="6067964" y="3670087"/>
            <a:ext cx="131901" cy="133895"/>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Oval 170"/>
          <p:cNvSpPr/>
          <p:nvPr/>
        </p:nvSpPr>
        <p:spPr>
          <a:xfrm>
            <a:off x="6078637" y="3592851"/>
            <a:ext cx="131901" cy="133895"/>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Plus 171"/>
          <p:cNvSpPr/>
          <p:nvPr/>
        </p:nvSpPr>
        <p:spPr>
          <a:xfrm>
            <a:off x="6098486" y="3608300"/>
            <a:ext cx="92202" cy="102996"/>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Oval 172"/>
          <p:cNvSpPr/>
          <p:nvPr/>
        </p:nvSpPr>
        <p:spPr>
          <a:xfrm>
            <a:off x="6148018" y="3586910"/>
            <a:ext cx="131901" cy="133895"/>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Oval 173"/>
          <p:cNvSpPr/>
          <p:nvPr/>
        </p:nvSpPr>
        <p:spPr>
          <a:xfrm>
            <a:off x="6132007" y="3652263"/>
            <a:ext cx="131901" cy="133895"/>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Plus 174"/>
          <p:cNvSpPr/>
          <p:nvPr/>
        </p:nvSpPr>
        <p:spPr>
          <a:xfrm>
            <a:off x="6151856" y="3667712"/>
            <a:ext cx="92202" cy="102996"/>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Oval 175"/>
          <p:cNvSpPr/>
          <p:nvPr/>
        </p:nvSpPr>
        <p:spPr>
          <a:xfrm>
            <a:off x="4985221" y="2454988"/>
            <a:ext cx="2377440" cy="2480915"/>
          </a:xfrm>
          <a:prstGeom prst="ellipse">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180"/>
          <p:cNvGrpSpPr/>
          <p:nvPr/>
        </p:nvGrpSpPr>
        <p:grpSpPr>
          <a:xfrm>
            <a:off x="7328765" y="2331212"/>
            <a:ext cx="153180" cy="170958"/>
            <a:chOff x="7433704" y="1952069"/>
            <a:chExt cx="153180" cy="170958"/>
          </a:xfrm>
        </p:grpSpPr>
        <p:sp>
          <p:nvSpPr>
            <p:cNvPr id="177" name="Oval 176"/>
            <p:cNvSpPr/>
            <p:nvPr/>
          </p:nvSpPr>
          <p:spPr>
            <a:xfrm>
              <a:off x="7433704" y="1952069"/>
              <a:ext cx="153180" cy="170958"/>
            </a:xfrm>
            <a:prstGeom prst="ellipse">
              <a:avLst/>
            </a:prstGeom>
            <a:solidFill>
              <a:srgbClr val="638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Minus 177"/>
            <p:cNvSpPr/>
            <p:nvPr/>
          </p:nvSpPr>
          <p:spPr>
            <a:xfrm>
              <a:off x="7448576" y="1997275"/>
              <a:ext cx="123436" cy="80548"/>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9" name="Oval 178"/>
          <p:cNvSpPr/>
          <p:nvPr/>
        </p:nvSpPr>
        <p:spPr>
          <a:xfrm>
            <a:off x="5833068" y="4349922"/>
            <a:ext cx="153180" cy="170958"/>
          </a:xfrm>
          <a:prstGeom prst="ellipse">
            <a:avLst/>
          </a:prstGeom>
          <a:solidFill>
            <a:srgbClr val="638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Minus 179"/>
          <p:cNvSpPr/>
          <p:nvPr/>
        </p:nvSpPr>
        <p:spPr>
          <a:xfrm>
            <a:off x="5847940" y="4395127"/>
            <a:ext cx="123436" cy="80548"/>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 Todd Lines</a:t>
            </a:r>
          </a:p>
        </p:txBody>
      </p:sp>
      <p:sp>
        <p:nvSpPr>
          <p:cNvPr id="9218" name="Rectangle 2"/>
          <p:cNvSpPr>
            <a:spLocks noGrp="1" noChangeArrowheads="1"/>
          </p:cNvSpPr>
          <p:nvPr>
            <p:ph type="title"/>
          </p:nvPr>
        </p:nvSpPr>
        <p:spPr/>
        <p:txBody>
          <a:bodyPr/>
          <a:lstStyle/>
          <a:p>
            <a:r>
              <a:rPr lang="en-US"/>
              <a:t>Particle Nature, cont.</a:t>
            </a:r>
          </a:p>
        </p:txBody>
      </p:sp>
      <p:sp>
        <p:nvSpPr>
          <p:cNvPr id="9219" name="Rectangle 3"/>
          <p:cNvSpPr>
            <a:spLocks noGrp="1" noChangeArrowheads="1"/>
          </p:cNvSpPr>
          <p:nvPr>
            <p:ph type="body" idx="1"/>
          </p:nvPr>
        </p:nvSpPr>
        <p:spPr/>
        <p:txBody>
          <a:bodyPr/>
          <a:lstStyle/>
          <a:p>
            <a:r>
              <a:rPr lang="en-US"/>
              <a:t>Einstein (in 1905) proposed an explanation of the photoelectric effect that used the idea of quantization</a:t>
            </a:r>
          </a:p>
          <a:p>
            <a:pPr lvl="1"/>
            <a:r>
              <a:rPr lang="en-US"/>
              <a:t>The quantization model assumes that the energy of a light wave is present in particles called </a:t>
            </a:r>
            <a:r>
              <a:rPr lang="en-US" i="1"/>
              <a:t>photons</a:t>
            </a:r>
            <a:endParaRPr lang="en-US"/>
          </a:p>
          <a:p>
            <a:pPr lvl="1"/>
            <a:r>
              <a:rPr lang="en-US" i="1"/>
              <a:t>E</a:t>
            </a:r>
            <a:r>
              <a:rPr lang="en-US"/>
              <a:t> = </a:t>
            </a:r>
            <a:r>
              <a:rPr lang="en-US" i="1"/>
              <a:t>h</a:t>
            </a:r>
            <a:r>
              <a:rPr lang="en-US"/>
              <a:t>ƒ</a:t>
            </a:r>
          </a:p>
          <a:p>
            <a:pPr lvl="2"/>
            <a:r>
              <a:rPr lang="en-US" i="1"/>
              <a:t>h</a:t>
            </a:r>
            <a:r>
              <a:rPr lang="en-US"/>
              <a:t> is Planck’s Constant and = 6.63 x 10</a:t>
            </a:r>
            <a:r>
              <a:rPr lang="en-US" baseline="30000"/>
              <a:t>-34</a:t>
            </a:r>
            <a:r>
              <a:rPr lang="en-US"/>
              <a:t> J</a:t>
            </a:r>
            <a:r>
              <a:rPr lang="en-US" baseline="30000"/>
              <a:t>.</a:t>
            </a:r>
            <a:r>
              <a:rPr lang="en-US"/>
              <a:t>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 Todd Lines</a:t>
            </a:r>
          </a:p>
        </p:txBody>
      </p:sp>
      <p:sp>
        <p:nvSpPr>
          <p:cNvPr id="1026" name="Rectangle 2"/>
          <p:cNvSpPr>
            <a:spLocks noGrp="1" noChangeArrowheads="1"/>
          </p:cNvSpPr>
          <p:nvPr>
            <p:ph type="title"/>
          </p:nvPr>
        </p:nvSpPr>
        <p:spPr/>
        <p:txBody>
          <a:bodyPr/>
          <a:lstStyle/>
          <a:p>
            <a:r>
              <a:rPr lang="en-US"/>
              <a:t>Dual Nature of Light</a:t>
            </a:r>
          </a:p>
        </p:txBody>
      </p:sp>
      <p:sp>
        <p:nvSpPr>
          <p:cNvPr id="1027" name="Rectangle 3"/>
          <p:cNvSpPr>
            <a:spLocks noGrp="1" noChangeArrowheads="1"/>
          </p:cNvSpPr>
          <p:nvPr>
            <p:ph type="body" idx="1"/>
          </p:nvPr>
        </p:nvSpPr>
        <p:spPr/>
        <p:txBody>
          <a:bodyPr/>
          <a:lstStyle/>
          <a:p>
            <a:pPr>
              <a:lnSpc>
                <a:spcPct val="90000"/>
              </a:lnSpc>
            </a:pPr>
            <a:r>
              <a:rPr lang="en-US"/>
              <a:t>In view of these developments, light must be regarded as having a dual nature</a:t>
            </a:r>
          </a:p>
          <a:p>
            <a:pPr>
              <a:lnSpc>
                <a:spcPct val="90000"/>
              </a:lnSpc>
            </a:pPr>
            <a:r>
              <a:rPr lang="en-US"/>
              <a:t>Light exhibits the characteristics of a wave in some situations and the characteristics of a particle in other situations</a:t>
            </a:r>
          </a:p>
          <a:p>
            <a:pPr lvl="1">
              <a:lnSpc>
                <a:spcPct val="90000"/>
              </a:lnSpc>
            </a:pPr>
            <a:r>
              <a:rPr lang="en-US"/>
              <a:t>Nature prevents testing both qualities at the same time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 Todd Lines</a:t>
            </a:r>
          </a:p>
        </p:txBody>
      </p:sp>
      <p:sp>
        <p:nvSpPr>
          <p:cNvPr id="99332" name="Rectangle 4"/>
          <p:cNvSpPr>
            <a:spLocks noGrp="1" noChangeArrowheads="1"/>
          </p:cNvSpPr>
          <p:nvPr>
            <p:ph type="ctrTitle"/>
          </p:nvPr>
        </p:nvSpPr>
        <p:spPr/>
        <p:txBody>
          <a:bodyPr/>
          <a:lstStyle/>
          <a:p>
            <a:r>
              <a:rPr lang="en-US" dirty="0" smtClean="0"/>
              <a:t>Measurement </a:t>
            </a:r>
            <a:r>
              <a:rPr lang="en-US" dirty="0"/>
              <a:t>of the Speed of Light</a:t>
            </a:r>
          </a:p>
        </p:txBody>
      </p:sp>
      <p:sp>
        <p:nvSpPr>
          <p:cNvPr id="99333" name="Rectangle 5"/>
          <p:cNvSpPr>
            <a:spLocks noGrp="1" noChangeArrowheads="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 Todd Lines</a:t>
            </a:r>
          </a:p>
        </p:txBody>
      </p:sp>
      <p:sp>
        <p:nvSpPr>
          <p:cNvPr id="10242" name="Rectangle 2"/>
          <p:cNvSpPr>
            <a:spLocks noGrp="1" noChangeArrowheads="1"/>
          </p:cNvSpPr>
          <p:nvPr>
            <p:ph type="title"/>
          </p:nvPr>
        </p:nvSpPr>
        <p:spPr>
          <a:xfrm>
            <a:off x="1219200" y="0"/>
            <a:ext cx="7467600" cy="1143000"/>
          </a:xfrm>
        </p:spPr>
        <p:txBody>
          <a:bodyPr/>
          <a:lstStyle/>
          <a:p>
            <a:r>
              <a:rPr lang="en-US" sz="2800"/>
              <a:t>Measurements of the Speed of Light</a:t>
            </a:r>
          </a:p>
        </p:txBody>
      </p:sp>
      <p:sp>
        <p:nvSpPr>
          <p:cNvPr id="10243" name="Rectangle 3"/>
          <p:cNvSpPr>
            <a:spLocks noGrp="1" noChangeArrowheads="1"/>
          </p:cNvSpPr>
          <p:nvPr>
            <p:ph type="body" idx="1"/>
          </p:nvPr>
        </p:nvSpPr>
        <p:spPr/>
        <p:txBody>
          <a:bodyPr/>
          <a:lstStyle/>
          <a:p>
            <a:r>
              <a:rPr lang="en-US"/>
              <a:t>Since light travels at a very high speed, early attempts to measure its speed were unsuccessful</a:t>
            </a:r>
          </a:p>
          <a:p>
            <a:pPr lvl="1"/>
            <a:r>
              <a:rPr lang="en-US"/>
              <a:t>Remember </a:t>
            </a:r>
            <a:r>
              <a:rPr lang="en-US" i="1"/>
              <a:t>c</a:t>
            </a:r>
            <a:r>
              <a:rPr lang="en-US"/>
              <a:t> = 3.00 x 10</a:t>
            </a:r>
            <a:r>
              <a:rPr lang="en-US" baseline="30000"/>
              <a:t>8</a:t>
            </a:r>
            <a:r>
              <a:rPr lang="en-US"/>
              <a:t> m/s</a:t>
            </a:r>
          </a:p>
          <a:p>
            <a:r>
              <a:rPr lang="en-US"/>
              <a:t>Galileo tried by using two observers separated by about 10 km</a:t>
            </a:r>
          </a:p>
          <a:p>
            <a:pPr lvl="1"/>
            <a:r>
              <a:rPr lang="en-US"/>
              <a:t>The reaction time of the observers was more than the transit time of the light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R. Todd Lines</a:t>
            </a:r>
          </a:p>
        </p:txBody>
      </p:sp>
      <p:sp>
        <p:nvSpPr>
          <p:cNvPr id="11266" name="Rectangle 2"/>
          <p:cNvSpPr>
            <a:spLocks noGrp="1" noChangeArrowheads="1"/>
          </p:cNvSpPr>
          <p:nvPr>
            <p:ph type="title"/>
          </p:nvPr>
        </p:nvSpPr>
        <p:spPr>
          <a:xfrm>
            <a:off x="1600200" y="-152400"/>
            <a:ext cx="6477000" cy="1143000"/>
          </a:xfrm>
        </p:spPr>
        <p:txBody>
          <a:bodyPr/>
          <a:lstStyle/>
          <a:p>
            <a:r>
              <a:rPr lang="en-US" sz="3200"/>
              <a:t>Measurement of the Speed of Light – Roemer’s Method</a:t>
            </a:r>
          </a:p>
        </p:txBody>
      </p:sp>
      <p:sp>
        <p:nvSpPr>
          <p:cNvPr id="11267" name="Rectangle 3"/>
          <p:cNvSpPr>
            <a:spLocks noGrp="1" noChangeArrowheads="1"/>
          </p:cNvSpPr>
          <p:nvPr>
            <p:ph type="body" sz="half" idx="1"/>
          </p:nvPr>
        </p:nvSpPr>
        <p:spPr>
          <a:xfrm>
            <a:off x="685800" y="1524000"/>
            <a:ext cx="3810000" cy="4459287"/>
          </a:xfrm>
        </p:spPr>
        <p:txBody>
          <a:bodyPr>
            <a:normAutofit fontScale="62500" lnSpcReduction="20000"/>
          </a:bodyPr>
          <a:lstStyle/>
          <a:p>
            <a:r>
              <a:rPr lang="en-US" sz="2800" dirty="0"/>
              <a:t>Ole Roemer (1675) used astronomical </a:t>
            </a:r>
            <a:r>
              <a:rPr lang="en-US" sz="2800" dirty="0" smtClean="0"/>
              <a:t>observations </a:t>
            </a:r>
            <a:r>
              <a:rPr lang="en-US" sz="2800" dirty="0"/>
              <a:t>to estimate the speed of light</a:t>
            </a:r>
          </a:p>
          <a:p>
            <a:r>
              <a:rPr lang="en-US" sz="2800" dirty="0"/>
              <a:t>He used the period of revolution of Io, a moon of Jupiter, as Jupiter revolved around the </a:t>
            </a:r>
            <a:r>
              <a:rPr lang="en-US" sz="2800" dirty="0" smtClean="0"/>
              <a:t>sun</a:t>
            </a:r>
          </a:p>
          <a:p>
            <a:r>
              <a:rPr lang="en-US" sz="2800" dirty="0" smtClean="0"/>
              <a:t>In the diagram illustrating </a:t>
            </a:r>
            <a:r>
              <a:rPr lang="en-US" sz="2800" dirty="0" err="1" smtClean="0"/>
              <a:t>Rømer's</a:t>
            </a:r>
            <a:r>
              <a:rPr lang="en-US" sz="2800" dirty="0" smtClean="0"/>
              <a:t> determination of the speed of light. A: The Sun B: Jupiter C: immersion of Io into Jupiter's shadow at the start of an eclipse D: emergence of Io from Jupiter's shadow at the end of an eclipse E–H, K, L: positions of Earth at different dates (illustrative) E: point of conjunction H: point of opposition </a:t>
            </a:r>
          </a:p>
        </p:txBody>
      </p:sp>
      <p:pic>
        <p:nvPicPr>
          <p:cNvPr id="1026" name="Picture 2"/>
          <p:cNvPicPr>
            <a:picLocks noChangeAspect="1" noChangeArrowheads="1"/>
          </p:cNvPicPr>
          <p:nvPr/>
        </p:nvPicPr>
        <p:blipFill>
          <a:blip r:embed="rId2" cstate="print"/>
          <a:srcRect/>
          <a:stretch>
            <a:fillRect/>
          </a:stretch>
        </p:blipFill>
        <p:spPr bwMode="auto">
          <a:xfrm>
            <a:off x="5614705" y="1460309"/>
            <a:ext cx="2645188" cy="46938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 Todd Lines</a:t>
            </a:r>
          </a:p>
        </p:txBody>
      </p:sp>
      <p:sp>
        <p:nvSpPr>
          <p:cNvPr id="12290" name="Rectangle 2"/>
          <p:cNvSpPr>
            <a:spLocks noGrp="1" noChangeArrowheads="1"/>
          </p:cNvSpPr>
          <p:nvPr>
            <p:ph type="title"/>
          </p:nvPr>
        </p:nvSpPr>
        <p:spPr/>
        <p:txBody>
          <a:bodyPr/>
          <a:lstStyle/>
          <a:p>
            <a:r>
              <a:rPr lang="en-US"/>
              <a:t>Roemer’s Method, cont.</a:t>
            </a:r>
          </a:p>
        </p:txBody>
      </p:sp>
      <p:sp>
        <p:nvSpPr>
          <p:cNvPr id="12291" name="Rectangle 3"/>
          <p:cNvSpPr>
            <a:spLocks noGrp="1" noChangeArrowheads="1"/>
          </p:cNvSpPr>
          <p:nvPr>
            <p:ph type="body" idx="1"/>
          </p:nvPr>
        </p:nvSpPr>
        <p:spPr>
          <a:xfrm>
            <a:off x="838200" y="1371600"/>
            <a:ext cx="7772400" cy="4459288"/>
          </a:xfrm>
        </p:spPr>
        <p:txBody>
          <a:bodyPr/>
          <a:lstStyle/>
          <a:p>
            <a:r>
              <a:rPr lang="en-US" sz="3000"/>
              <a:t>The periods of revolution were longer when the Earth was receding from Jupiter</a:t>
            </a:r>
          </a:p>
          <a:p>
            <a:pPr lvl="1"/>
            <a:r>
              <a:rPr lang="en-US" sz="2600"/>
              <a:t>and shorter when the Earth was approaching</a:t>
            </a:r>
          </a:p>
          <a:p>
            <a:r>
              <a:rPr lang="en-US" sz="3000"/>
              <a:t>Using Roemer’s data, Huygens estimated the lower limit of the speed of light to be 2.3 x 10</a:t>
            </a:r>
            <a:r>
              <a:rPr lang="en-US" sz="3000" baseline="30000"/>
              <a:t>8</a:t>
            </a:r>
            <a:r>
              <a:rPr lang="en-US" sz="3000"/>
              <a:t> m/s</a:t>
            </a:r>
          </a:p>
          <a:p>
            <a:pPr lvl="1"/>
            <a:r>
              <a:rPr lang="en-US" sz="2600"/>
              <a:t>This was important because it demonstrated that light has a finite speed as well as giving an estimate of that speed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 Todd Lines</a:t>
            </a:r>
          </a:p>
        </p:txBody>
      </p:sp>
      <p:sp>
        <p:nvSpPr>
          <p:cNvPr id="13314" name="Rectangle 2"/>
          <p:cNvSpPr>
            <a:spLocks noGrp="1" noChangeArrowheads="1"/>
          </p:cNvSpPr>
          <p:nvPr>
            <p:ph type="title"/>
          </p:nvPr>
        </p:nvSpPr>
        <p:spPr>
          <a:xfrm>
            <a:off x="1600200" y="-152400"/>
            <a:ext cx="6477000" cy="1143000"/>
          </a:xfrm>
        </p:spPr>
        <p:txBody>
          <a:bodyPr/>
          <a:lstStyle/>
          <a:p>
            <a:r>
              <a:rPr lang="en-US" sz="3200"/>
              <a:t>Measurements of the Speed of Light – Fizeau’s Method</a:t>
            </a:r>
          </a:p>
        </p:txBody>
      </p:sp>
      <p:sp>
        <p:nvSpPr>
          <p:cNvPr id="13315" name="Rectangle 3"/>
          <p:cNvSpPr>
            <a:spLocks noGrp="1" noChangeArrowheads="1"/>
          </p:cNvSpPr>
          <p:nvPr>
            <p:ph type="body" idx="1"/>
          </p:nvPr>
        </p:nvSpPr>
        <p:spPr>
          <a:xfrm>
            <a:off x="1182688" y="2017713"/>
            <a:ext cx="7772400" cy="4459287"/>
          </a:xfrm>
        </p:spPr>
        <p:txBody>
          <a:bodyPr/>
          <a:lstStyle/>
          <a:p>
            <a:pPr>
              <a:lnSpc>
                <a:spcPct val="90000"/>
              </a:lnSpc>
            </a:pPr>
            <a:r>
              <a:rPr lang="en-US"/>
              <a:t>This was the first successful method for measuring the speed of light by means of a purely terrestrial technique</a:t>
            </a:r>
          </a:p>
          <a:p>
            <a:pPr>
              <a:lnSpc>
                <a:spcPct val="90000"/>
              </a:lnSpc>
            </a:pPr>
            <a:r>
              <a:rPr lang="en-US"/>
              <a:t>It was developed in 1849 by Armand Fizeau</a:t>
            </a:r>
          </a:p>
          <a:p>
            <a:pPr>
              <a:lnSpc>
                <a:spcPct val="90000"/>
              </a:lnSpc>
            </a:pPr>
            <a:r>
              <a:rPr lang="en-US"/>
              <a:t>He used a rotating toothed wheel</a:t>
            </a:r>
          </a:p>
          <a:p>
            <a:pPr>
              <a:lnSpc>
                <a:spcPct val="90000"/>
              </a:lnSpc>
            </a:pPr>
            <a:r>
              <a:rPr lang="en-US"/>
              <a:t>The distance between the wheel (considered to be the source) and a mirror was known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R. Todd Lines</a:t>
            </a:r>
          </a:p>
        </p:txBody>
      </p:sp>
      <p:sp>
        <p:nvSpPr>
          <p:cNvPr id="15362" name="Rectangle 2"/>
          <p:cNvSpPr>
            <a:spLocks noGrp="1" noChangeArrowheads="1"/>
          </p:cNvSpPr>
          <p:nvPr>
            <p:ph type="title"/>
          </p:nvPr>
        </p:nvSpPr>
        <p:spPr/>
        <p:txBody>
          <a:bodyPr/>
          <a:lstStyle/>
          <a:p>
            <a:r>
              <a:rPr lang="en-US"/>
              <a:t>Fizeau’s Method, cont.</a:t>
            </a:r>
          </a:p>
        </p:txBody>
      </p:sp>
      <p:sp>
        <p:nvSpPr>
          <p:cNvPr id="15363" name="Rectangle 3"/>
          <p:cNvSpPr>
            <a:spLocks noGrp="1" noChangeArrowheads="1"/>
          </p:cNvSpPr>
          <p:nvPr>
            <p:ph type="body" sz="half" idx="1"/>
          </p:nvPr>
        </p:nvSpPr>
        <p:spPr>
          <a:xfrm>
            <a:off x="457200" y="1600200"/>
            <a:ext cx="4033838" cy="4525963"/>
          </a:xfrm>
        </p:spPr>
        <p:txBody>
          <a:bodyPr/>
          <a:lstStyle/>
          <a:p>
            <a:pPr>
              <a:lnSpc>
                <a:spcPct val="90000"/>
              </a:lnSpc>
            </a:pPr>
            <a:r>
              <a:rPr lang="en-US" sz="2800" i="1" dirty="0"/>
              <a:t>d</a:t>
            </a:r>
            <a:r>
              <a:rPr lang="en-US" sz="2800" dirty="0"/>
              <a:t> is the distance between the wheel and the mirror</a:t>
            </a:r>
          </a:p>
          <a:p>
            <a:pPr>
              <a:lnSpc>
                <a:spcPct val="90000"/>
              </a:lnSpc>
              <a:buNone/>
            </a:pPr>
            <a:r>
              <a:rPr lang="en-US" sz="2800" dirty="0" smtClean="0">
                <a:latin typeface="Symbol" pitchFamily="18" charset="2"/>
                <a:cs typeface="Arial" pitchFamily="34" charset="0"/>
                <a:sym typeface="Symbol"/>
              </a:rPr>
              <a:t></a:t>
            </a:r>
            <a:r>
              <a:rPr lang="en-US" sz="2800" i="1" dirty="0" smtClean="0"/>
              <a:t>t</a:t>
            </a:r>
            <a:r>
              <a:rPr lang="en-US" sz="2800" dirty="0" smtClean="0"/>
              <a:t> </a:t>
            </a:r>
            <a:r>
              <a:rPr lang="en-US" sz="2800" dirty="0"/>
              <a:t>is the time for one round trip</a:t>
            </a:r>
          </a:p>
          <a:p>
            <a:pPr>
              <a:lnSpc>
                <a:spcPct val="90000"/>
              </a:lnSpc>
            </a:pPr>
            <a:r>
              <a:rPr lang="en-US" sz="2800" dirty="0"/>
              <a:t>Then </a:t>
            </a:r>
            <a:r>
              <a:rPr lang="en-US" sz="2800" i="1" dirty="0"/>
              <a:t>c</a:t>
            </a:r>
            <a:r>
              <a:rPr lang="en-US" sz="2800" dirty="0"/>
              <a:t> = 2</a:t>
            </a:r>
            <a:r>
              <a:rPr lang="en-US" sz="2800" i="1" dirty="0"/>
              <a:t>d </a:t>
            </a:r>
            <a:r>
              <a:rPr lang="en-US" sz="2800" dirty="0"/>
              <a:t>/ </a:t>
            </a:r>
            <a:r>
              <a:rPr lang="en-US" sz="2800" dirty="0" smtClean="0">
                <a:latin typeface="Symbol" pitchFamily="18" charset="2"/>
                <a:cs typeface="Arial" pitchFamily="34" charset="0"/>
                <a:sym typeface="Symbol"/>
              </a:rPr>
              <a:t> </a:t>
            </a:r>
            <a:r>
              <a:rPr lang="en-US" sz="2800" i="1" dirty="0" smtClean="0"/>
              <a:t>t</a:t>
            </a:r>
            <a:endParaRPr lang="en-US" sz="2800" dirty="0"/>
          </a:p>
          <a:p>
            <a:pPr>
              <a:lnSpc>
                <a:spcPct val="90000"/>
              </a:lnSpc>
            </a:pPr>
            <a:r>
              <a:rPr lang="en-US" sz="2800" dirty="0" err="1"/>
              <a:t>Fizeau</a:t>
            </a:r>
            <a:r>
              <a:rPr lang="en-US" sz="2800" dirty="0"/>
              <a:t> found a value of </a:t>
            </a:r>
          </a:p>
          <a:p>
            <a:pPr>
              <a:lnSpc>
                <a:spcPct val="90000"/>
              </a:lnSpc>
              <a:buFontTx/>
              <a:buNone/>
            </a:pPr>
            <a:r>
              <a:rPr lang="en-US" sz="2800" i="1" dirty="0"/>
              <a:t>    c</a:t>
            </a:r>
            <a:r>
              <a:rPr lang="en-US" sz="2800" dirty="0"/>
              <a:t> = 3.1 x 10</a:t>
            </a:r>
            <a:r>
              <a:rPr lang="en-US" sz="2800" baseline="30000" dirty="0"/>
              <a:t>8</a:t>
            </a:r>
            <a:r>
              <a:rPr lang="en-US" sz="2800" dirty="0"/>
              <a:t> m/s</a:t>
            </a:r>
          </a:p>
        </p:txBody>
      </p:sp>
      <p:sp>
        <p:nvSpPr>
          <p:cNvPr id="7" name="TextBox 6"/>
          <p:cNvSpPr txBox="1"/>
          <p:nvPr/>
        </p:nvSpPr>
        <p:spPr>
          <a:xfrm>
            <a:off x="1460310" y="5486399"/>
            <a:ext cx="1234440" cy="584775"/>
          </a:xfrm>
          <a:prstGeom prst="rect">
            <a:avLst/>
          </a:prstGeom>
          <a:noFill/>
        </p:spPr>
        <p:txBody>
          <a:bodyPr wrap="none" rtlCol="0">
            <a:spAutoFit/>
          </a:bodyPr>
          <a:lstStyle/>
          <a:p>
            <a:r>
              <a:rPr lang="en-US" sz="3200" dirty="0" smtClean="0">
                <a:hlinkClick r:id="rId2"/>
              </a:rPr>
              <a:t>Movie</a:t>
            </a:r>
            <a:endParaRPr lang="en-US" sz="3200"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1665" y="2061027"/>
            <a:ext cx="3752098" cy="2450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R. Todd Lines</a:t>
            </a:r>
          </a:p>
        </p:txBody>
      </p:sp>
      <p:sp>
        <p:nvSpPr>
          <p:cNvPr id="118786" name="Rectangle 2"/>
          <p:cNvSpPr>
            <a:spLocks noGrp="1" noChangeArrowheads="1"/>
          </p:cNvSpPr>
          <p:nvPr>
            <p:ph type="title"/>
          </p:nvPr>
        </p:nvSpPr>
        <p:spPr/>
        <p:txBody>
          <a:bodyPr/>
          <a:lstStyle/>
          <a:p>
            <a:r>
              <a:rPr lang="en-US"/>
              <a:t>Faster than light?</a:t>
            </a:r>
          </a:p>
        </p:txBody>
      </p:sp>
      <p:sp>
        <p:nvSpPr>
          <p:cNvPr id="118787" name="Rectangle 3"/>
          <p:cNvSpPr>
            <a:spLocks noGrp="1" noChangeArrowheads="1"/>
          </p:cNvSpPr>
          <p:nvPr>
            <p:ph type="body" idx="1"/>
          </p:nvPr>
        </p:nvSpPr>
        <p:spPr/>
        <p:txBody>
          <a:bodyPr/>
          <a:lstStyle/>
          <a:p>
            <a:endParaRPr lang="en-US"/>
          </a:p>
        </p:txBody>
      </p:sp>
      <p:pic>
        <p:nvPicPr>
          <p:cNvPr id="118788" name="Picture 4" descr="TrigaReactorCore"/>
          <p:cNvPicPr>
            <a:picLocks noChangeAspect="1" noChangeArrowheads="1"/>
          </p:cNvPicPr>
          <p:nvPr/>
        </p:nvPicPr>
        <p:blipFill>
          <a:blip r:embed="rId2" cstate="print"/>
          <a:srcRect/>
          <a:stretch>
            <a:fillRect/>
          </a:stretch>
        </p:blipFill>
        <p:spPr bwMode="auto">
          <a:xfrm>
            <a:off x="1600200" y="1295400"/>
            <a:ext cx="6400800" cy="4713288"/>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 Todd Lines</a:t>
            </a:r>
          </a:p>
        </p:txBody>
      </p:sp>
      <p:sp>
        <p:nvSpPr>
          <p:cNvPr id="6146" name="Rectangle 2"/>
          <p:cNvSpPr>
            <a:spLocks noGrp="1" noChangeArrowheads="1"/>
          </p:cNvSpPr>
          <p:nvPr>
            <p:ph type="title"/>
          </p:nvPr>
        </p:nvSpPr>
        <p:spPr/>
        <p:txBody>
          <a:bodyPr/>
          <a:lstStyle/>
          <a:p>
            <a:r>
              <a:rPr lang="en-US" sz="3200"/>
              <a:t>Nature of Light – Alternative View</a:t>
            </a:r>
          </a:p>
        </p:txBody>
      </p:sp>
      <p:sp>
        <p:nvSpPr>
          <p:cNvPr id="6147" name="Rectangle 3"/>
          <p:cNvSpPr>
            <a:spLocks noGrp="1" noChangeArrowheads="1"/>
          </p:cNvSpPr>
          <p:nvPr>
            <p:ph type="body" idx="1"/>
          </p:nvPr>
        </p:nvSpPr>
        <p:spPr/>
        <p:txBody>
          <a:bodyPr/>
          <a:lstStyle/>
          <a:p>
            <a:pPr>
              <a:lnSpc>
                <a:spcPct val="90000"/>
              </a:lnSpc>
            </a:pPr>
            <a:r>
              <a:rPr lang="en-US"/>
              <a:t>Christian Huygens argued that light might be some sort of a wave motion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1766532" y="1364776"/>
            <a:ext cx="4323653" cy="4113924"/>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cstate="print"/>
          <a:srcRect/>
          <a:stretch>
            <a:fillRect/>
          </a:stretch>
        </p:blipFill>
        <p:spPr bwMode="auto">
          <a:xfrm>
            <a:off x="1370747" y="1105468"/>
            <a:ext cx="4484143" cy="5259387"/>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1008228" y="1201002"/>
            <a:ext cx="4271809" cy="4831213"/>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pic>
        <p:nvPicPr>
          <p:cNvPr id="7" name="Picture 2"/>
          <p:cNvPicPr>
            <a:picLocks noChangeAspect="1" noChangeArrowheads="1"/>
          </p:cNvPicPr>
          <p:nvPr/>
        </p:nvPicPr>
        <p:blipFill>
          <a:blip r:embed="rId2" cstate="print"/>
          <a:srcRect/>
          <a:stretch>
            <a:fillRect/>
          </a:stretch>
        </p:blipFill>
        <p:spPr bwMode="auto">
          <a:xfrm>
            <a:off x="159323" y="2183642"/>
            <a:ext cx="8420184" cy="264766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cstate="print"/>
          <a:srcRect/>
          <a:stretch>
            <a:fillRect/>
          </a:stretch>
        </p:blipFill>
        <p:spPr bwMode="auto">
          <a:xfrm>
            <a:off x="95536" y="1801506"/>
            <a:ext cx="3230282" cy="3392156"/>
          </a:xfrm>
          <a:prstGeom prst="rect">
            <a:avLst/>
          </a:prstGeom>
          <a:noFill/>
          <a:ln w="9525">
            <a:noFill/>
            <a:miter lim="800000"/>
            <a:headEnd/>
            <a:tailEnd/>
          </a:ln>
          <a:effectLst/>
        </p:spPr>
      </p:pic>
      <p:sp>
        <p:nvSpPr>
          <p:cNvPr id="7" name="Rectangle 6"/>
          <p:cNvSpPr/>
          <p:nvPr/>
        </p:nvSpPr>
        <p:spPr>
          <a:xfrm>
            <a:off x="1558107" y="2975211"/>
            <a:ext cx="1471696" cy="10952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flipV="1">
            <a:off x="1542197" y="955343"/>
            <a:ext cx="2838734" cy="20062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3029803" y="3848670"/>
            <a:ext cx="5813946" cy="204715"/>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394571" y="965575"/>
            <a:ext cx="4503762" cy="28967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8113" y="955343"/>
            <a:ext cx="4267200"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3" cstate="print"/>
          <a:srcRect/>
          <a:stretch>
            <a:fillRect/>
          </a:stretch>
        </p:blipFill>
        <p:spPr bwMode="auto">
          <a:xfrm>
            <a:off x="1508760" y="1584960"/>
            <a:ext cx="6145680" cy="4099605"/>
          </a:xfrm>
          <a:prstGeom prst="rect">
            <a:avLst/>
          </a:prstGeom>
          <a:noFill/>
          <a:ln w="9525">
            <a:noFill/>
            <a:miter lim="800000"/>
            <a:headEnd/>
            <a:tailEnd/>
          </a:ln>
          <a:effectLst/>
        </p:spPr>
      </p:pic>
      <p:graphicFrame>
        <p:nvGraphicFramePr>
          <p:cNvPr id="5" name="Object 4"/>
          <p:cNvGraphicFramePr>
            <a:graphicFrameLocks noChangeAspect="1"/>
          </p:cNvGraphicFramePr>
          <p:nvPr/>
        </p:nvGraphicFramePr>
        <p:xfrm>
          <a:off x="3056889" y="1135380"/>
          <a:ext cx="1377951" cy="670355"/>
        </p:xfrm>
        <a:graphic>
          <a:graphicData uri="http://schemas.openxmlformats.org/presentationml/2006/ole">
            <mc:AlternateContent xmlns:mc="http://schemas.openxmlformats.org/markup-compatibility/2006">
              <mc:Choice xmlns:v="urn:schemas-microsoft-com:vml" Requires="v">
                <p:oleObj spid="_x0000_s3080" name="Equation" r:id="rId4" imgW="469800" imgH="228600" progId="Equation.3">
                  <p:embed/>
                </p:oleObj>
              </mc:Choice>
              <mc:Fallback>
                <p:oleObj name="Equation" r:id="rId4" imgW="469800" imgH="2286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6889" y="1135380"/>
                        <a:ext cx="1377951" cy="6703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533400" y="737563"/>
            <a:ext cx="7768405" cy="5175557"/>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65760" y="623363"/>
            <a:ext cx="8519159" cy="5682431"/>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l="14298" t="28617" r="15657" b="23033"/>
          <a:stretch>
            <a:fillRect/>
          </a:stretch>
        </p:blipFill>
        <p:spPr bwMode="auto">
          <a:xfrm>
            <a:off x="1478280" y="3581400"/>
            <a:ext cx="5897880" cy="1280160"/>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cstate="print"/>
          <a:srcRect/>
          <a:stretch>
            <a:fillRect/>
          </a:stretch>
        </p:blipFill>
        <p:spPr bwMode="auto">
          <a:xfrm>
            <a:off x="1691640" y="1752600"/>
            <a:ext cx="5334000" cy="1386840"/>
          </a:xfrm>
          <a:prstGeom prst="rect">
            <a:avLst/>
          </a:prstGeom>
          <a:noFill/>
          <a:ln w="9525">
            <a:noFill/>
            <a:miter lim="800000"/>
            <a:headEnd/>
            <a:tailEnd/>
          </a:ln>
          <a:effectLst/>
        </p:spPr>
      </p:pic>
      <p:sp>
        <p:nvSpPr>
          <p:cNvPr id="6" name="TextBox 5"/>
          <p:cNvSpPr txBox="1"/>
          <p:nvPr/>
        </p:nvSpPr>
        <p:spPr>
          <a:xfrm>
            <a:off x="5897880" y="3101340"/>
            <a:ext cx="399468" cy="338554"/>
          </a:xfrm>
          <a:prstGeom prst="rect">
            <a:avLst/>
          </a:prstGeom>
          <a:noFill/>
        </p:spPr>
        <p:txBody>
          <a:bodyPr wrap="none" rtlCol="0">
            <a:spAutoFit/>
          </a:bodyPr>
          <a:lstStyle/>
          <a:p>
            <a:r>
              <a:rPr lang="en-US" sz="1600" dirty="0" smtClean="0">
                <a:latin typeface="Times New Roman" pitchFamily="18" charset="0"/>
                <a:cs typeface="Times New Roman" pitchFamily="18" charset="0"/>
              </a:rPr>
              <a:t>5</a:t>
            </a:r>
            <a:r>
              <a:rPr lang="en-US" sz="1600" dirty="0" smtClean="0">
                <a:latin typeface="Times New Roman" pitchFamily="18" charset="0"/>
                <a:cs typeface="Times New Roman" pitchFamily="18" charset="0"/>
                <a:sym typeface="Symbol"/>
              </a:rPr>
              <a:t></a:t>
            </a:r>
            <a:endParaRPr lang="en-US" sz="1600" dirty="0">
              <a:latin typeface="Times New Roman" pitchFamily="18" charset="0"/>
              <a:cs typeface="Times New Roman" pitchFamily="18" charset="0"/>
            </a:endParaRPr>
          </a:p>
        </p:txBody>
      </p:sp>
      <p:sp>
        <p:nvSpPr>
          <p:cNvPr id="7" name="TextBox 6"/>
          <p:cNvSpPr txBox="1"/>
          <p:nvPr/>
        </p:nvSpPr>
        <p:spPr>
          <a:xfrm>
            <a:off x="4602480" y="3101340"/>
            <a:ext cx="296876" cy="338554"/>
          </a:xfrm>
          <a:prstGeom prst="rect">
            <a:avLst/>
          </a:prstGeom>
          <a:noFill/>
        </p:spPr>
        <p:txBody>
          <a:bodyPr wrap="none" rtlCol="0">
            <a:spAutoFit/>
          </a:bodyPr>
          <a:lstStyle/>
          <a:p>
            <a:r>
              <a:rPr lang="en-US" sz="1600" dirty="0" smtClean="0">
                <a:latin typeface="Times New Roman" pitchFamily="18" charset="0"/>
                <a:cs typeface="Times New Roman" pitchFamily="18" charset="0"/>
                <a:sym typeface="Symbol"/>
              </a:rPr>
              <a:t></a:t>
            </a:r>
            <a:endParaRPr lang="en-US" sz="1600" dirty="0">
              <a:latin typeface="Times New Roman" pitchFamily="18" charset="0"/>
              <a:cs typeface="Times New Roman" pitchFamily="18" charset="0"/>
            </a:endParaRPr>
          </a:p>
        </p:txBody>
      </p:sp>
      <p:sp>
        <p:nvSpPr>
          <p:cNvPr id="8" name="TextBox 7"/>
          <p:cNvSpPr txBox="1"/>
          <p:nvPr/>
        </p:nvSpPr>
        <p:spPr>
          <a:xfrm>
            <a:off x="5181600" y="3101340"/>
            <a:ext cx="399468" cy="338554"/>
          </a:xfrm>
          <a:prstGeom prst="rect">
            <a:avLst/>
          </a:prstGeom>
          <a:noFill/>
        </p:spPr>
        <p:txBody>
          <a:bodyPr wrap="none" rtlCol="0">
            <a:spAutoFit/>
          </a:bodyPr>
          <a:lstStyle/>
          <a:p>
            <a:r>
              <a:rPr lang="en-US" sz="1600" dirty="0">
                <a:latin typeface="Times New Roman" pitchFamily="18" charset="0"/>
                <a:cs typeface="Times New Roman" pitchFamily="18" charset="0"/>
                <a:sym typeface="Symbol"/>
              </a:rPr>
              <a:t>3</a:t>
            </a:r>
            <a:r>
              <a:rPr lang="en-US" sz="1600" dirty="0" smtClean="0">
                <a:latin typeface="Times New Roman" pitchFamily="18" charset="0"/>
                <a:cs typeface="Times New Roman" pitchFamily="18" charset="0"/>
                <a:sym typeface="Symbol"/>
              </a:rPr>
              <a:t></a:t>
            </a:r>
            <a:endParaRPr lang="en-US" sz="1600" dirty="0">
              <a:latin typeface="Times New Roman" pitchFamily="18" charset="0"/>
              <a:cs typeface="Times New Roman" pitchFamily="18" charset="0"/>
            </a:endParaRPr>
          </a:p>
        </p:txBody>
      </p:sp>
      <p:sp>
        <p:nvSpPr>
          <p:cNvPr id="9" name="TextBox 8"/>
          <p:cNvSpPr txBox="1"/>
          <p:nvPr/>
        </p:nvSpPr>
        <p:spPr>
          <a:xfrm>
            <a:off x="3017520" y="3101340"/>
            <a:ext cx="468398" cy="338554"/>
          </a:xfrm>
          <a:prstGeom prst="rect">
            <a:avLst/>
          </a:prstGeom>
          <a:noFill/>
        </p:spPr>
        <p:txBody>
          <a:bodyPr wrap="none" rtlCol="0">
            <a:spAutoFit/>
          </a:bodyPr>
          <a:lstStyle/>
          <a:p>
            <a:r>
              <a:rPr lang="en-US" sz="1600" dirty="0" smtClean="0">
                <a:latin typeface="Times New Roman" pitchFamily="18" charset="0"/>
                <a:cs typeface="Times New Roman" pitchFamily="18" charset="0"/>
              </a:rPr>
              <a:t>-3</a:t>
            </a:r>
            <a:r>
              <a:rPr lang="en-US" sz="1600" dirty="0" smtClean="0">
                <a:latin typeface="Times New Roman" pitchFamily="18" charset="0"/>
                <a:cs typeface="Times New Roman" pitchFamily="18" charset="0"/>
                <a:sym typeface="Symbol"/>
              </a:rPr>
              <a:t></a:t>
            </a:r>
            <a:endParaRPr lang="en-US" sz="1600" dirty="0">
              <a:latin typeface="Times New Roman" pitchFamily="18" charset="0"/>
              <a:cs typeface="Times New Roman" pitchFamily="18" charset="0"/>
            </a:endParaRPr>
          </a:p>
        </p:txBody>
      </p:sp>
      <p:sp>
        <p:nvSpPr>
          <p:cNvPr id="10" name="TextBox 9"/>
          <p:cNvSpPr txBox="1"/>
          <p:nvPr/>
        </p:nvSpPr>
        <p:spPr>
          <a:xfrm>
            <a:off x="3810000" y="3101340"/>
            <a:ext cx="365806" cy="338554"/>
          </a:xfrm>
          <a:prstGeom prst="rect">
            <a:avLst/>
          </a:prstGeom>
          <a:noFill/>
        </p:spPr>
        <p:txBody>
          <a:bodyPr wrap="none" rtlCol="0">
            <a:spAutoFit/>
          </a:bodyPr>
          <a:lstStyle/>
          <a:p>
            <a:r>
              <a:rPr lang="en-US" sz="1600" dirty="0" smtClean="0">
                <a:latin typeface="Times New Roman" pitchFamily="18" charset="0"/>
                <a:cs typeface="Times New Roman" pitchFamily="18" charset="0"/>
                <a:sym typeface="Symbol"/>
              </a:rPr>
              <a:t>-</a:t>
            </a:r>
            <a:endParaRPr lang="en-US" sz="1600" dirty="0">
              <a:latin typeface="Times New Roman" pitchFamily="18" charset="0"/>
              <a:cs typeface="Times New Roman" pitchFamily="18" charset="0"/>
            </a:endParaRPr>
          </a:p>
        </p:txBody>
      </p:sp>
      <p:sp>
        <p:nvSpPr>
          <p:cNvPr id="11" name="TextBox 10"/>
          <p:cNvSpPr txBox="1"/>
          <p:nvPr/>
        </p:nvSpPr>
        <p:spPr>
          <a:xfrm>
            <a:off x="2346960" y="3101340"/>
            <a:ext cx="468398" cy="338554"/>
          </a:xfrm>
          <a:prstGeom prst="rect">
            <a:avLst/>
          </a:prstGeom>
          <a:noFill/>
        </p:spPr>
        <p:txBody>
          <a:bodyPr wrap="none" rtlCol="0">
            <a:spAutoFit/>
          </a:bodyPr>
          <a:lstStyle/>
          <a:p>
            <a:r>
              <a:rPr lang="en-US" sz="1600" dirty="0" smtClean="0">
                <a:latin typeface="Times New Roman" pitchFamily="18" charset="0"/>
                <a:cs typeface="Times New Roman" pitchFamily="18" charset="0"/>
                <a:sym typeface="Symbol"/>
              </a:rPr>
              <a:t>-5</a:t>
            </a:r>
            <a:endParaRPr lang="en-US" sz="1600" dirty="0">
              <a:latin typeface="Times New Roman" pitchFamily="18" charset="0"/>
              <a:cs typeface="Times New Roman" pitchFamily="18" charset="0"/>
            </a:endParaRPr>
          </a:p>
        </p:txBody>
      </p:sp>
      <p:sp>
        <p:nvSpPr>
          <p:cNvPr id="12" name="TextBox 11"/>
          <p:cNvSpPr txBox="1"/>
          <p:nvPr/>
        </p:nvSpPr>
        <p:spPr>
          <a:xfrm>
            <a:off x="6934200" y="2926080"/>
            <a:ext cx="511679" cy="369332"/>
          </a:xfrm>
          <a:prstGeom prst="rect">
            <a:avLst/>
          </a:prstGeom>
          <a:noFill/>
        </p:spPr>
        <p:txBody>
          <a:bodyPr wrap="none" rtlCol="0">
            <a:spAutoFit/>
          </a:bodyPr>
          <a:lstStyle/>
          <a:p>
            <a:r>
              <a:rPr lang="en-US" dirty="0" smtClean="0">
                <a:sym typeface="Symbol"/>
              </a:rPr>
              <a:t>/2</a:t>
            </a:r>
            <a:endParaRPr lang="en-US" dirty="0"/>
          </a:p>
        </p:txBody>
      </p:sp>
      <p:cxnSp>
        <p:nvCxnSpPr>
          <p:cNvPr id="14" name="Straight Arrow Connector 13"/>
          <p:cNvCxnSpPr/>
          <p:nvPr/>
        </p:nvCxnSpPr>
        <p:spPr>
          <a:xfrm flipH="1">
            <a:off x="5196840" y="1844040"/>
            <a:ext cx="914400" cy="27432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187440" y="1584960"/>
            <a:ext cx="2118360" cy="830997"/>
          </a:xfrm>
          <a:prstGeom prst="rect">
            <a:avLst/>
          </a:prstGeom>
          <a:noFill/>
        </p:spPr>
        <p:txBody>
          <a:bodyPr wrap="square" rtlCol="0">
            <a:spAutoFit/>
          </a:bodyPr>
          <a:lstStyle/>
          <a:p>
            <a:r>
              <a:rPr lang="en-US" sz="1600" b="1" dirty="0" smtClean="0"/>
              <a:t>Interference fringes:</a:t>
            </a:r>
          </a:p>
          <a:p>
            <a:r>
              <a:rPr lang="en-US" sz="1600" dirty="0" smtClean="0"/>
              <a:t> due to having two slits.</a:t>
            </a:r>
            <a:endParaRPr lang="en-US" sz="1600" dirty="0"/>
          </a:p>
        </p:txBody>
      </p:sp>
      <p:sp>
        <p:nvSpPr>
          <p:cNvPr id="16" name="TextBox 15"/>
          <p:cNvSpPr txBox="1"/>
          <p:nvPr/>
        </p:nvSpPr>
        <p:spPr>
          <a:xfrm>
            <a:off x="4008120" y="1463040"/>
            <a:ext cx="261610" cy="369332"/>
          </a:xfrm>
          <a:prstGeom prst="rect">
            <a:avLst/>
          </a:prstGeom>
          <a:noFill/>
        </p:spPr>
        <p:txBody>
          <a:bodyPr wrap="none" rtlCol="0">
            <a:spAutoFit/>
          </a:bodyPr>
          <a:lstStyle/>
          <a:p>
            <a:r>
              <a:rPr lang="en-US" i="1" dirty="0" smtClean="0">
                <a:latin typeface="Times New Roman" pitchFamily="18" charset="0"/>
                <a:cs typeface="Times New Roman" pitchFamily="18" charset="0"/>
              </a:rPr>
              <a:t>I</a:t>
            </a:r>
            <a:endParaRPr lang="en-US" i="1"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 Todd Lines</a:t>
            </a:r>
          </a:p>
        </p:txBody>
      </p:sp>
      <p:sp>
        <p:nvSpPr>
          <p:cNvPr id="84994" name="Rectangle 2"/>
          <p:cNvSpPr>
            <a:spLocks noGrp="1" noChangeArrowheads="1"/>
          </p:cNvSpPr>
          <p:nvPr>
            <p:ph type="title"/>
          </p:nvPr>
        </p:nvSpPr>
        <p:spPr/>
        <p:txBody>
          <a:bodyPr/>
          <a:lstStyle/>
          <a:p>
            <a:r>
              <a:rPr lang="en-US"/>
              <a:t>Young’s Contribution</a:t>
            </a:r>
          </a:p>
        </p:txBody>
      </p:sp>
      <p:sp>
        <p:nvSpPr>
          <p:cNvPr id="84995" name="Rectangle 3"/>
          <p:cNvSpPr>
            <a:spLocks noGrp="1" noChangeArrowheads="1"/>
          </p:cNvSpPr>
          <p:nvPr>
            <p:ph type="body" idx="1"/>
          </p:nvPr>
        </p:nvSpPr>
        <p:spPr/>
        <p:txBody>
          <a:bodyPr/>
          <a:lstStyle/>
          <a:p>
            <a:r>
              <a:rPr lang="en-US"/>
              <a:t>Thomas Young (1801) provided the first clear demonstration of the wave nature of light</a:t>
            </a:r>
          </a:p>
          <a:p>
            <a:pPr lvl="1"/>
            <a:r>
              <a:rPr lang="en-US"/>
              <a:t>He showed that light rays interfere with each other</a:t>
            </a:r>
          </a:p>
          <a:p>
            <a:pPr lvl="1"/>
            <a:r>
              <a:rPr lang="en-US"/>
              <a:t>Such behavior could not be explained by particles</a:t>
            </a:r>
          </a:p>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 Todd Lines</a:t>
            </a:r>
          </a:p>
        </p:txBody>
      </p:sp>
      <p:sp>
        <p:nvSpPr>
          <p:cNvPr id="86018" name="Rectangle 2"/>
          <p:cNvSpPr>
            <a:spLocks noGrp="1" noChangeArrowheads="1"/>
          </p:cNvSpPr>
          <p:nvPr>
            <p:ph type="title"/>
          </p:nvPr>
        </p:nvSpPr>
        <p:spPr>
          <a:xfrm>
            <a:off x="1600200" y="-152400"/>
            <a:ext cx="6477000" cy="1143000"/>
          </a:xfrm>
        </p:spPr>
        <p:txBody>
          <a:bodyPr/>
          <a:lstStyle/>
          <a:p>
            <a:r>
              <a:rPr lang="en-US" sz="3200"/>
              <a:t>Modern Scriptural Comments on Nature of Light</a:t>
            </a:r>
          </a:p>
        </p:txBody>
      </p:sp>
      <p:sp>
        <p:nvSpPr>
          <p:cNvPr id="86019" name="Rectangle 3"/>
          <p:cNvSpPr>
            <a:spLocks noGrp="1" noChangeArrowheads="1"/>
          </p:cNvSpPr>
          <p:nvPr>
            <p:ph type="body" idx="1"/>
          </p:nvPr>
        </p:nvSpPr>
        <p:spPr/>
        <p:txBody>
          <a:bodyPr/>
          <a:lstStyle/>
          <a:p>
            <a:pPr>
              <a:lnSpc>
                <a:spcPct val="90000"/>
              </a:lnSpc>
            </a:pPr>
            <a:r>
              <a:rPr lang="en-US"/>
              <a:t> In September of 1832 Joseph Smith received a revelation that said in part :</a:t>
            </a:r>
          </a:p>
          <a:p>
            <a:pPr lvl="1">
              <a:lnSpc>
                <a:spcPct val="90000"/>
              </a:lnSpc>
            </a:pPr>
            <a:r>
              <a:rPr lang="en-US"/>
              <a:t>For the word of the Lord is truth, and whatsoever is truth is light, and whatsoever is light is Spirit, even the Spirit of Jesus Christ. And the Spirit giveth light to every man that cometh into the world; and the Spirit enlighteneth every man through the world, that hearkeneth to the voice of the Spirit. (D&amp;C 84:45-46)</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 Todd Lines</a:t>
            </a:r>
          </a:p>
        </p:txBody>
      </p:sp>
      <p:sp>
        <p:nvSpPr>
          <p:cNvPr id="87042" name="Rectangle 2"/>
          <p:cNvSpPr>
            <a:spLocks noGrp="1" noChangeArrowheads="1"/>
          </p:cNvSpPr>
          <p:nvPr>
            <p:ph type="title"/>
          </p:nvPr>
        </p:nvSpPr>
        <p:spPr>
          <a:xfrm>
            <a:off x="1600200" y="-152400"/>
            <a:ext cx="6477000" cy="1143000"/>
          </a:xfrm>
        </p:spPr>
        <p:txBody>
          <a:bodyPr/>
          <a:lstStyle/>
          <a:p>
            <a:r>
              <a:rPr lang="en-US" sz="3200"/>
              <a:t>Modern Scriptural Comments on Nature of Light</a:t>
            </a:r>
          </a:p>
        </p:txBody>
      </p:sp>
      <p:sp>
        <p:nvSpPr>
          <p:cNvPr id="87043" name="Rectangle 3"/>
          <p:cNvSpPr>
            <a:spLocks noGrp="1" noChangeArrowheads="1"/>
          </p:cNvSpPr>
          <p:nvPr>
            <p:ph type="body" idx="1"/>
          </p:nvPr>
        </p:nvSpPr>
        <p:spPr/>
        <p:txBody>
          <a:bodyPr>
            <a:normAutofit lnSpcReduction="10000"/>
          </a:bodyPr>
          <a:lstStyle/>
          <a:p>
            <a:pPr>
              <a:lnSpc>
                <a:spcPct val="80000"/>
              </a:lnSpc>
            </a:pPr>
            <a:r>
              <a:rPr lang="en-US" sz="2000"/>
              <a:t> In December of 1832 Joseph Smith received another revelation that says in part:</a:t>
            </a:r>
          </a:p>
          <a:p>
            <a:pPr lvl="1">
              <a:lnSpc>
                <a:spcPct val="80000"/>
              </a:lnSpc>
            </a:pPr>
            <a:r>
              <a:rPr lang="en-US" sz="1800"/>
              <a:t>This Comforter is the promise which I give unto you of eternal life, even the glory of the celestial kingdom; which glory is that of the church of the Firstborn, even of God, the holiest of all, through Jesus Christ his Son---He that ascended up on high, as also he descended below all things, in that he comprehended all things, that he might be in all and through all things, the light of truth; which truth shineth. </a:t>
            </a:r>
            <a:r>
              <a:rPr lang="en-US" sz="1800" i="1">
                <a:solidFill>
                  <a:srgbClr val="3366FF"/>
                </a:solidFill>
              </a:rPr>
              <a:t>This is the light of Christ. As also he is in the sun, and the light of the sun, and the power thereof by which it was made. As also he is in the moon, and is the light of the moon, and the power thereof by which it was made; as also the light of the stars, and the power thereof by which they were made; and the earth also, and the power thereof, even the earth upon which you astand. And the light which shineth, which giveth you light, is through him who enlighteneth your eyes, which is the same light that quickeneth your understandings; which light proceedeth forth from the presence of God to fill the immensity of space---the light which is in all things, which giveth life to all things, which is the law by which all things are governed,</a:t>
            </a:r>
            <a:r>
              <a:rPr lang="en-US" sz="1800">
                <a:solidFill>
                  <a:srgbClr val="3366FF"/>
                </a:solidFill>
              </a:rPr>
              <a:t> even the power of God who sitteth upon his throne</a:t>
            </a:r>
            <a:r>
              <a:rPr lang="en-US" sz="1800"/>
              <a:t>, who is in the bosom of eternity, who is in the midst of all things. (D&amp;C 88:5-12 emphasis added)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 Todd Lines</a:t>
            </a:r>
          </a:p>
        </p:txBody>
      </p:sp>
      <p:sp>
        <p:nvSpPr>
          <p:cNvPr id="7170" name="Rectangle 2"/>
          <p:cNvSpPr>
            <a:spLocks noGrp="1" noChangeArrowheads="1"/>
          </p:cNvSpPr>
          <p:nvPr>
            <p:ph type="title"/>
          </p:nvPr>
        </p:nvSpPr>
        <p:spPr/>
        <p:txBody>
          <a:bodyPr/>
          <a:lstStyle/>
          <a:p>
            <a:r>
              <a:rPr lang="en-US" sz="3200"/>
              <a:t>More Confirmation of Wave Nature</a:t>
            </a:r>
          </a:p>
        </p:txBody>
      </p:sp>
      <p:sp>
        <p:nvSpPr>
          <p:cNvPr id="7171" name="Rectangle 3"/>
          <p:cNvSpPr>
            <a:spLocks noGrp="1" noChangeArrowheads="1"/>
          </p:cNvSpPr>
          <p:nvPr>
            <p:ph type="body" idx="1"/>
          </p:nvPr>
        </p:nvSpPr>
        <p:spPr/>
        <p:txBody>
          <a:bodyPr/>
          <a:lstStyle/>
          <a:p>
            <a:r>
              <a:rPr lang="en-US"/>
              <a:t>During the nineteenth century, other developments led to the general acceptance of the wave theory of light</a:t>
            </a:r>
          </a:p>
          <a:p>
            <a:r>
              <a:rPr lang="en-US"/>
              <a:t>Maxwell asserted that light was a form of high-frequency electromagnetic wave</a:t>
            </a:r>
          </a:p>
          <a:p>
            <a:r>
              <a:rPr lang="en-US"/>
              <a:t>Hertz confirmed Maxwell’s predictions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 Todd Lines</a:t>
            </a:r>
          </a:p>
        </p:txBody>
      </p:sp>
      <p:sp>
        <p:nvSpPr>
          <p:cNvPr id="8194" name="Rectangle 2"/>
          <p:cNvSpPr>
            <a:spLocks noGrp="1" noChangeArrowheads="1"/>
          </p:cNvSpPr>
          <p:nvPr>
            <p:ph type="title"/>
          </p:nvPr>
        </p:nvSpPr>
        <p:spPr/>
        <p:txBody>
          <a:bodyPr/>
          <a:lstStyle/>
          <a:p>
            <a:r>
              <a:rPr lang="en-US"/>
              <a:t>Particle Nature</a:t>
            </a:r>
          </a:p>
        </p:txBody>
      </p:sp>
      <p:sp>
        <p:nvSpPr>
          <p:cNvPr id="8195" name="Rectangle 3"/>
          <p:cNvSpPr>
            <a:spLocks noGrp="1" noChangeArrowheads="1"/>
          </p:cNvSpPr>
          <p:nvPr>
            <p:ph type="body" idx="1"/>
          </p:nvPr>
        </p:nvSpPr>
        <p:spPr/>
        <p:txBody>
          <a:bodyPr/>
          <a:lstStyle/>
          <a:p>
            <a:pPr>
              <a:lnSpc>
                <a:spcPct val="90000"/>
              </a:lnSpc>
            </a:pPr>
            <a:r>
              <a:rPr lang="en-US"/>
              <a:t>Some experiments could not be explained by the wave nature of light</a:t>
            </a:r>
          </a:p>
          <a:p>
            <a:pPr>
              <a:lnSpc>
                <a:spcPct val="90000"/>
              </a:lnSpc>
            </a:pPr>
            <a:r>
              <a:rPr lang="en-US"/>
              <a:t>The photoelectric effect was a major phenomenon not explained by waves</a:t>
            </a:r>
          </a:p>
          <a:p>
            <a:pPr lvl="1">
              <a:lnSpc>
                <a:spcPct val="90000"/>
              </a:lnSpc>
            </a:pPr>
            <a:r>
              <a:rPr lang="en-US"/>
              <a:t>When light strikes a metal surface, electrons are sometimes ejected from the surface</a:t>
            </a:r>
          </a:p>
          <a:p>
            <a:pPr lvl="1">
              <a:lnSpc>
                <a:spcPct val="90000"/>
              </a:lnSpc>
            </a:pPr>
            <a:r>
              <a:rPr lang="en-US"/>
              <a:t>The kinetic energy of the ejected electron is independent of the frequency of the light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n 3"/>
          <p:cNvSpPr/>
          <p:nvPr/>
        </p:nvSpPr>
        <p:spPr>
          <a:xfrm rot="16200000">
            <a:off x="4285371" y="-435517"/>
            <a:ext cx="3124200" cy="5334000"/>
          </a:xfrm>
          <a:prstGeom prst="can">
            <a:avLst>
              <a:gd name="adj" fmla="val 1374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486"/>
          <p:cNvGrpSpPr/>
          <p:nvPr/>
        </p:nvGrpSpPr>
        <p:grpSpPr>
          <a:xfrm>
            <a:off x="5866228" y="2054989"/>
            <a:ext cx="1831058" cy="350199"/>
            <a:chOff x="1228054" y="3000375"/>
            <a:chExt cx="1831058" cy="736334"/>
          </a:xfrm>
        </p:grpSpPr>
        <p:grpSp>
          <p:nvGrpSpPr>
            <p:cNvPr id="3" name="Group 385"/>
            <p:cNvGrpSpPr/>
            <p:nvPr/>
          </p:nvGrpSpPr>
          <p:grpSpPr>
            <a:xfrm>
              <a:off x="1228054" y="3003284"/>
              <a:ext cx="915988" cy="733425"/>
              <a:chOff x="1228054" y="3003284"/>
              <a:chExt cx="915988" cy="733425"/>
            </a:xfrm>
          </p:grpSpPr>
          <p:sp>
            <p:nvSpPr>
              <p:cNvPr id="197" name="Line 8"/>
              <p:cNvSpPr>
                <a:spLocks noChangeShapeType="1"/>
              </p:cNvSpPr>
              <p:nvPr/>
            </p:nvSpPr>
            <p:spPr bwMode="auto">
              <a:xfrm flipV="1">
                <a:off x="1228054"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Line 9"/>
              <p:cNvSpPr>
                <a:spLocks noChangeShapeType="1"/>
              </p:cNvSpPr>
              <p:nvPr/>
            </p:nvSpPr>
            <p:spPr bwMode="auto">
              <a:xfrm flipV="1">
                <a:off x="12375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Line 10"/>
              <p:cNvSpPr>
                <a:spLocks noChangeShapeType="1"/>
              </p:cNvSpPr>
              <p:nvPr/>
            </p:nvSpPr>
            <p:spPr bwMode="auto">
              <a:xfrm flipV="1">
                <a:off x="12471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Line 11"/>
              <p:cNvSpPr>
                <a:spLocks noChangeShapeType="1"/>
              </p:cNvSpPr>
              <p:nvPr/>
            </p:nvSpPr>
            <p:spPr bwMode="auto">
              <a:xfrm flipV="1">
                <a:off x="12566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Line 12"/>
              <p:cNvSpPr>
                <a:spLocks noChangeShapeType="1"/>
              </p:cNvSpPr>
              <p:nvPr/>
            </p:nvSpPr>
            <p:spPr bwMode="auto">
              <a:xfrm flipV="1">
                <a:off x="12661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Line 13"/>
              <p:cNvSpPr>
                <a:spLocks noChangeShapeType="1"/>
              </p:cNvSpPr>
              <p:nvPr/>
            </p:nvSpPr>
            <p:spPr bwMode="auto">
              <a:xfrm flipV="1">
                <a:off x="12756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Line 14"/>
              <p:cNvSpPr>
                <a:spLocks noChangeShapeType="1"/>
              </p:cNvSpPr>
              <p:nvPr/>
            </p:nvSpPr>
            <p:spPr bwMode="auto">
              <a:xfrm flipV="1">
                <a:off x="1283617"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Line 15"/>
              <p:cNvSpPr>
                <a:spLocks noChangeShapeType="1"/>
              </p:cNvSpPr>
              <p:nvPr/>
            </p:nvSpPr>
            <p:spPr bwMode="auto">
              <a:xfrm flipV="1">
                <a:off x="12931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Line 16"/>
              <p:cNvSpPr>
                <a:spLocks noChangeShapeType="1"/>
              </p:cNvSpPr>
              <p:nvPr/>
            </p:nvSpPr>
            <p:spPr bwMode="auto">
              <a:xfrm flipV="1">
                <a:off x="13026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Line 17"/>
              <p:cNvSpPr>
                <a:spLocks noChangeShapeType="1"/>
              </p:cNvSpPr>
              <p:nvPr/>
            </p:nvSpPr>
            <p:spPr bwMode="auto">
              <a:xfrm flipV="1">
                <a:off x="13121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Line 18"/>
              <p:cNvSpPr>
                <a:spLocks noChangeShapeType="1"/>
              </p:cNvSpPr>
              <p:nvPr/>
            </p:nvSpPr>
            <p:spPr bwMode="auto">
              <a:xfrm flipV="1">
                <a:off x="1321717" y="3050909"/>
                <a:ext cx="7938"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Line 19"/>
              <p:cNvSpPr>
                <a:spLocks noChangeShapeType="1"/>
              </p:cNvSpPr>
              <p:nvPr/>
            </p:nvSpPr>
            <p:spPr bwMode="auto">
              <a:xfrm flipV="1">
                <a:off x="1329654"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Line 20"/>
              <p:cNvSpPr>
                <a:spLocks noChangeShapeType="1"/>
              </p:cNvSpPr>
              <p:nvPr/>
            </p:nvSpPr>
            <p:spPr bwMode="auto">
              <a:xfrm flipV="1">
                <a:off x="13391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Line 21"/>
              <p:cNvSpPr>
                <a:spLocks noChangeShapeType="1"/>
              </p:cNvSpPr>
              <p:nvPr/>
            </p:nvSpPr>
            <p:spPr bwMode="auto">
              <a:xfrm flipV="1">
                <a:off x="13487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Line 22"/>
              <p:cNvSpPr>
                <a:spLocks noChangeShapeType="1"/>
              </p:cNvSpPr>
              <p:nvPr/>
            </p:nvSpPr>
            <p:spPr bwMode="auto">
              <a:xfrm flipV="1">
                <a:off x="13582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Line 23"/>
              <p:cNvSpPr>
                <a:spLocks noChangeShapeType="1"/>
              </p:cNvSpPr>
              <p:nvPr/>
            </p:nvSpPr>
            <p:spPr bwMode="auto">
              <a:xfrm flipV="1">
                <a:off x="13677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Line 24"/>
              <p:cNvSpPr>
                <a:spLocks noChangeShapeType="1"/>
              </p:cNvSpPr>
              <p:nvPr/>
            </p:nvSpPr>
            <p:spPr bwMode="auto">
              <a:xfrm>
                <a:off x="1377279" y="3003284"/>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Line 25"/>
              <p:cNvSpPr>
                <a:spLocks noChangeShapeType="1"/>
              </p:cNvSpPr>
              <p:nvPr/>
            </p:nvSpPr>
            <p:spPr bwMode="auto">
              <a:xfrm>
                <a:off x="1385217"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Line 26"/>
              <p:cNvSpPr>
                <a:spLocks noChangeShapeType="1"/>
              </p:cNvSpPr>
              <p:nvPr/>
            </p:nvSpPr>
            <p:spPr bwMode="auto">
              <a:xfrm>
                <a:off x="13947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Line 27"/>
              <p:cNvSpPr>
                <a:spLocks noChangeShapeType="1"/>
              </p:cNvSpPr>
              <p:nvPr/>
            </p:nvSpPr>
            <p:spPr bwMode="auto">
              <a:xfrm>
                <a:off x="14042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Line 28"/>
              <p:cNvSpPr>
                <a:spLocks noChangeShapeType="1"/>
              </p:cNvSpPr>
              <p:nvPr/>
            </p:nvSpPr>
            <p:spPr bwMode="auto">
              <a:xfrm>
                <a:off x="14137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Line 29"/>
              <p:cNvSpPr>
                <a:spLocks noChangeShapeType="1"/>
              </p:cNvSpPr>
              <p:nvPr/>
            </p:nvSpPr>
            <p:spPr bwMode="auto">
              <a:xfrm>
                <a:off x="1423317"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Line 30"/>
              <p:cNvSpPr>
                <a:spLocks noChangeShapeType="1"/>
              </p:cNvSpPr>
              <p:nvPr/>
            </p:nvSpPr>
            <p:spPr bwMode="auto">
              <a:xfrm>
                <a:off x="1431254"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Line 31"/>
              <p:cNvSpPr>
                <a:spLocks noChangeShapeType="1"/>
              </p:cNvSpPr>
              <p:nvPr/>
            </p:nvSpPr>
            <p:spPr bwMode="auto">
              <a:xfrm>
                <a:off x="1440779"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Line 32"/>
              <p:cNvSpPr>
                <a:spLocks noChangeShapeType="1"/>
              </p:cNvSpPr>
              <p:nvPr/>
            </p:nvSpPr>
            <p:spPr bwMode="auto">
              <a:xfrm>
                <a:off x="14503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Line 33"/>
              <p:cNvSpPr>
                <a:spLocks noChangeShapeType="1"/>
              </p:cNvSpPr>
              <p:nvPr/>
            </p:nvSpPr>
            <p:spPr bwMode="auto">
              <a:xfrm>
                <a:off x="14598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Line 34"/>
              <p:cNvSpPr>
                <a:spLocks noChangeShapeType="1"/>
              </p:cNvSpPr>
              <p:nvPr/>
            </p:nvSpPr>
            <p:spPr bwMode="auto">
              <a:xfrm>
                <a:off x="14693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Line 35"/>
              <p:cNvSpPr>
                <a:spLocks noChangeShapeType="1"/>
              </p:cNvSpPr>
              <p:nvPr/>
            </p:nvSpPr>
            <p:spPr bwMode="auto">
              <a:xfrm>
                <a:off x="14788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Line 36"/>
              <p:cNvSpPr>
                <a:spLocks noChangeShapeType="1"/>
              </p:cNvSpPr>
              <p:nvPr/>
            </p:nvSpPr>
            <p:spPr bwMode="auto">
              <a:xfrm>
                <a:off x="1486817"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Line 37"/>
              <p:cNvSpPr>
                <a:spLocks noChangeShapeType="1"/>
              </p:cNvSpPr>
              <p:nvPr/>
            </p:nvSpPr>
            <p:spPr bwMode="auto">
              <a:xfrm>
                <a:off x="14963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Line 38"/>
              <p:cNvSpPr>
                <a:spLocks noChangeShapeType="1"/>
              </p:cNvSpPr>
              <p:nvPr/>
            </p:nvSpPr>
            <p:spPr bwMode="auto">
              <a:xfrm>
                <a:off x="15058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Line 39"/>
              <p:cNvSpPr>
                <a:spLocks noChangeShapeType="1"/>
              </p:cNvSpPr>
              <p:nvPr/>
            </p:nvSpPr>
            <p:spPr bwMode="auto">
              <a:xfrm>
                <a:off x="15153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Line 40"/>
              <p:cNvSpPr>
                <a:spLocks noChangeShapeType="1"/>
              </p:cNvSpPr>
              <p:nvPr/>
            </p:nvSpPr>
            <p:spPr bwMode="auto">
              <a:xfrm>
                <a:off x="1524917"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Line 41"/>
              <p:cNvSpPr>
                <a:spLocks noChangeShapeType="1"/>
              </p:cNvSpPr>
              <p:nvPr/>
            </p:nvSpPr>
            <p:spPr bwMode="auto">
              <a:xfrm>
                <a:off x="1532854"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Line 42"/>
              <p:cNvSpPr>
                <a:spLocks noChangeShapeType="1"/>
              </p:cNvSpPr>
              <p:nvPr/>
            </p:nvSpPr>
            <p:spPr bwMode="auto">
              <a:xfrm>
                <a:off x="1542379"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Line 43"/>
              <p:cNvSpPr>
                <a:spLocks noChangeShapeType="1"/>
              </p:cNvSpPr>
              <p:nvPr/>
            </p:nvSpPr>
            <p:spPr bwMode="auto">
              <a:xfrm>
                <a:off x="1551904"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Line 44"/>
              <p:cNvSpPr>
                <a:spLocks noChangeShapeType="1"/>
              </p:cNvSpPr>
              <p:nvPr/>
            </p:nvSpPr>
            <p:spPr bwMode="auto">
              <a:xfrm>
                <a:off x="1561429"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Line 45"/>
              <p:cNvSpPr>
                <a:spLocks noChangeShapeType="1"/>
              </p:cNvSpPr>
              <p:nvPr/>
            </p:nvSpPr>
            <p:spPr bwMode="auto">
              <a:xfrm>
                <a:off x="1570954"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Line 46"/>
              <p:cNvSpPr>
                <a:spLocks noChangeShapeType="1"/>
              </p:cNvSpPr>
              <p:nvPr/>
            </p:nvSpPr>
            <p:spPr bwMode="auto">
              <a:xfrm>
                <a:off x="15804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Line 47"/>
              <p:cNvSpPr>
                <a:spLocks noChangeShapeType="1"/>
              </p:cNvSpPr>
              <p:nvPr/>
            </p:nvSpPr>
            <p:spPr bwMode="auto">
              <a:xfrm>
                <a:off x="1588417"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Line 48"/>
              <p:cNvSpPr>
                <a:spLocks noChangeShapeType="1"/>
              </p:cNvSpPr>
              <p:nvPr/>
            </p:nvSpPr>
            <p:spPr bwMode="auto">
              <a:xfrm>
                <a:off x="1597942"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Line 49"/>
              <p:cNvSpPr>
                <a:spLocks noChangeShapeType="1"/>
              </p:cNvSpPr>
              <p:nvPr/>
            </p:nvSpPr>
            <p:spPr bwMode="auto">
              <a:xfrm>
                <a:off x="1607467"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Line 50"/>
              <p:cNvSpPr>
                <a:spLocks noChangeShapeType="1"/>
              </p:cNvSpPr>
              <p:nvPr/>
            </p:nvSpPr>
            <p:spPr bwMode="auto">
              <a:xfrm>
                <a:off x="1616992"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Line 51"/>
              <p:cNvSpPr>
                <a:spLocks noChangeShapeType="1"/>
              </p:cNvSpPr>
              <p:nvPr/>
            </p:nvSpPr>
            <p:spPr bwMode="auto">
              <a:xfrm>
                <a:off x="1626517"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Line 52"/>
              <p:cNvSpPr>
                <a:spLocks noChangeShapeType="1"/>
              </p:cNvSpPr>
              <p:nvPr/>
            </p:nvSpPr>
            <p:spPr bwMode="auto">
              <a:xfrm>
                <a:off x="1634454"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Line 53"/>
              <p:cNvSpPr>
                <a:spLocks noChangeShapeType="1"/>
              </p:cNvSpPr>
              <p:nvPr/>
            </p:nvSpPr>
            <p:spPr bwMode="auto">
              <a:xfrm>
                <a:off x="1643979"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Line 54"/>
              <p:cNvSpPr>
                <a:spLocks noChangeShapeType="1"/>
              </p:cNvSpPr>
              <p:nvPr/>
            </p:nvSpPr>
            <p:spPr bwMode="auto">
              <a:xfrm>
                <a:off x="1653504"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Line 55"/>
              <p:cNvSpPr>
                <a:spLocks noChangeShapeType="1"/>
              </p:cNvSpPr>
              <p:nvPr/>
            </p:nvSpPr>
            <p:spPr bwMode="auto">
              <a:xfrm>
                <a:off x="1663029"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Line 56"/>
              <p:cNvSpPr>
                <a:spLocks noChangeShapeType="1"/>
              </p:cNvSpPr>
              <p:nvPr/>
            </p:nvSpPr>
            <p:spPr bwMode="auto">
              <a:xfrm>
                <a:off x="1672554"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Line 57"/>
              <p:cNvSpPr>
                <a:spLocks noChangeShapeType="1"/>
              </p:cNvSpPr>
              <p:nvPr/>
            </p:nvSpPr>
            <p:spPr bwMode="auto">
              <a:xfrm>
                <a:off x="1682079" y="3735121"/>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Line 58"/>
              <p:cNvSpPr>
                <a:spLocks noChangeShapeType="1"/>
              </p:cNvSpPr>
              <p:nvPr/>
            </p:nvSpPr>
            <p:spPr bwMode="auto">
              <a:xfrm flipV="1">
                <a:off x="1690017"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Line 59"/>
              <p:cNvSpPr>
                <a:spLocks noChangeShapeType="1"/>
              </p:cNvSpPr>
              <p:nvPr/>
            </p:nvSpPr>
            <p:spPr bwMode="auto">
              <a:xfrm flipV="1">
                <a:off x="1699542"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Line 60"/>
              <p:cNvSpPr>
                <a:spLocks noChangeShapeType="1"/>
              </p:cNvSpPr>
              <p:nvPr/>
            </p:nvSpPr>
            <p:spPr bwMode="auto">
              <a:xfrm flipV="1">
                <a:off x="1709067"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Line 61"/>
              <p:cNvSpPr>
                <a:spLocks noChangeShapeType="1"/>
              </p:cNvSpPr>
              <p:nvPr/>
            </p:nvSpPr>
            <p:spPr bwMode="auto">
              <a:xfrm flipV="1">
                <a:off x="1718592"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Line 62"/>
              <p:cNvSpPr>
                <a:spLocks noChangeShapeType="1"/>
              </p:cNvSpPr>
              <p:nvPr/>
            </p:nvSpPr>
            <p:spPr bwMode="auto">
              <a:xfrm flipV="1">
                <a:off x="1728117"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Line 63"/>
              <p:cNvSpPr>
                <a:spLocks noChangeShapeType="1"/>
              </p:cNvSpPr>
              <p:nvPr/>
            </p:nvSpPr>
            <p:spPr bwMode="auto">
              <a:xfrm flipV="1">
                <a:off x="1737642"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Line 64"/>
              <p:cNvSpPr>
                <a:spLocks noChangeShapeType="1"/>
              </p:cNvSpPr>
              <p:nvPr/>
            </p:nvSpPr>
            <p:spPr bwMode="auto">
              <a:xfrm flipV="1">
                <a:off x="1745579"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Line 65"/>
              <p:cNvSpPr>
                <a:spLocks noChangeShapeType="1"/>
              </p:cNvSpPr>
              <p:nvPr/>
            </p:nvSpPr>
            <p:spPr bwMode="auto">
              <a:xfrm flipV="1">
                <a:off x="1755104"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Line 66"/>
              <p:cNvSpPr>
                <a:spLocks noChangeShapeType="1"/>
              </p:cNvSpPr>
              <p:nvPr/>
            </p:nvSpPr>
            <p:spPr bwMode="auto">
              <a:xfrm flipV="1">
                <a:off x="1764629"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Line 67"/>
              <p:cNvSpPr>
                <a:spLocks noChangeShapeType="1"/>
              </p:cNvSpPr>
              <p:nvPr/>
            </p:nvSpPr>
            <p:spPr bwMode="auto">
              <a:xfrm flipV="1">
                <a:off x="1774154"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Line 68"/>
              <p:cNvSpPr>
                <a:spLocks noChangeShapeType="1"/>
              </p:cNvSpPr>
              <p:nvPr/>
            </p:nvSpPr>
            <p:spPr bwMode="auto">
              <a:xfrm flipV="1">
                <a:off x="17836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Line 69"/>
              <p:cNvSpPr>
                <a:spLocks noChangeShapeType="1"/>
              </p:cNvSpPr>
              <p:nvPr/>
            </p:nvSpPr>
            <p:spPr bwMode="auto">
              <a:xfrm flipV="1">
                <a:off x="1791617"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Line 70"/>
              <p:cNvSpPr>
                <a:spLocks noChangeShapeType="1"/>
              </p:cNvSpPr>
              <p:nvPr/>
            </p:nvSpPr>
            <p:spPr bwMode="auto">
              <a:xfrm flipV="1">
                <a:off x="1801142"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Line 71"/>
              <p:cNvSpPr>
                <a:spLocks noChangeShapeType="1"/>
              </p:cNvSpPr>
              <p:nvPr/>
            </p:nvSpPr>
            <p:spPr bwMode="auto">
              <a:xfrm flipV="1">
                <a:off x="1810667"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Line 72"/>
              <p:cNvSpPr>
                <a:spLocks noChangeShapeType="1"/>
              </p:cNvSpPr>
              <p:nvPr/>
            </p:nvSpPr>
            <p:spPr bwMode="auto">
              <a:xfrm flipV="1">
                <a:off x="1820192"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Line 73"/>
              <p:cNvSpPr>
                <a:spLocks noChangeShapeType="1"/>
              </p:cNvSpPr>
              <p:nvPr/>
            </p:nvSpPr>
            <p:spPr bwMode="auto">
              <a:xfrm flipV="1">
                <a:off x="1829717"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Line 74"/>
              <p:cNvSpPr>
                <a:spLocks noChangeShapeType="1"/>
              </p:cNvSpPr>
              <p:nvPr/>
            </p:nvSpPr>
            <p:spPr bwMode="auto">
              <a:xfrm flipV="1">
                <a:off x="1839242"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Line 75"/>
              <p:cNvSpPr>
                <a:spLocks noChangeShapeType="1"/>
              </p:cNvSpPr>
              <p:nvPr/>
            </p:nvSpPr>
            <p:spPr bwMode="auto">
              <a:xfrm flipV="1">
                <a:off x="18471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Line 76"/>
              <p:cNvSpPr>
                <a:spLocks noChangeShapeType="1"/>
              </p:cNvSpPr>
              <p:nvPr/>
            </p:nvSpPr>
            <p:spPr bwMode="auto">
              <a:xfrm flipV="1">
                <a:off x="18567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Line 77"/>
              <p:cNvSpPr>
                <a:spLocks noChangeShapeType="1"/>
              </p:cNvSpPr>
              <p:nvPr/>
            </p:nvSpPr>
            <p:spPr bwMode="auto">
              <a:xfrm flipV="1">
                <a:off x="18662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Line 78"/>
              <p:cNvSpPr>
                <a:spLocks noChangeShapeType="1"/>
              </p:cNvSpPr>
              <p:nvPr/>
            </p:nvSpPr>
            <p:spPr bwMode="auto">
              <a:xfrm flipV="1">
                <a:off x="18757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Line 79"/>
              <p:cNvSpPr>
                <a:spLocks noChangeShapeType="1"/>
              </p:cNvSpPr>
              <p:nvPr/>
            </p:nvSpPr>
            <p:spPr bwMode="auto">
              <a:xfrm flipV="1">
                <a:off x="18852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Line 80"/>
              <p:cNvSpPr>
                <a:spLocks noChangeShapeType="1"/>
              </p:cNvSpPr>
              <p:nvPr/>
            </p:nvSpPr>
            <p:spPr bwMode="auto">
              <a:xfrm flipV="1">
                <a:off x="1894804" y="3142984"/>
                <a:ext cx="7938"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Line 81"/>
              <p:cNvSpPr>
                <a:spLocks noChangeShapeType="1"/>
              </p:cNvSpPr>
              <p:nvPr/>
            </p:nvSpPr>
            <p:spPr bwMode="auto">
              <a:xfrm flipV="1">
                <a:off x="19027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Line 82"/>
              <p:cNvSpPr>
                <a:spLocks noChangeShapeType="1"/>
              </p:cNvSpPr>
              <p:nvPr/>
            </p:nvSpPr>
            <p:spPr bwMode="auto">
              <a:xfrm flipV="1">
                <a:off x="19122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Line 83"/>
              <p:cNvSpPr>
                <a:spLocks noChangeShapeType="1"/>
              </p:cNvSpPr>
              <p:nvPr/>
            </p:nvSpPr>
            <p:spPr bwMode="auto">
              <a:xfrm flipV="1">
                <a:off x="19217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Line 84"/>
              <p:cNvSpPr>
                <a:spLocks noChangeShapeType="1"/>
              </p:cNvSpPr>
              <p:nvPr/>
            </p:nvSpPr>
            <p:spPr bwMode="auto">
              <a:xfrm flipV="1">
                <a:off x="1931317"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Line 85"/>
              <p:cNvSpPr>
                <a:spLocks noChangeShapeType="1"/>
              </p:cNvSpPr>
              <p:nvPr/>
            </p:nvSpPr>
            <p:spPr bwMode="auto">
              <a:xfrm flipV="1">
                <a:off x="1940842"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Line 86"/>
              <p:cNvSpPr>
                <a:spLocks noChangeShapeType="1"/>
              </p:cNvSpPr>
              <p:nvPr/>
            </p:nvSpPr>
            <p:spPr bwMode="auto">
              <a:xfrm flipV="1">
                <a:off x="19487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Line 87"/>
              <p:cNvSpPr>
                <a:spLocks noChangeShapeType="1"/>
              </p:cNvSpPr>
              <p:nvPr/>
            </p:nvSpPr>
            <p:spPr bwMode="auto">
              <a:xfrm flipV="1">
                <a:off x="19583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Line 88"/>
              <p:cNvSpPr>
                <a:spLocks noChangeShapeType="1"/>
              </p:cNvSpPr>
              <p:nvPr/>
            </p:nvSpPr>
            <p:spPr bwMode="auto">
              <a:xfrm flipV="1">
                <a:off x="19678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Line 89"/>
              <p:cNvSpPr>
                <a:spLocks noChangeShapeType="1"/>
              </p:cNvSpPr>
              <p:nvPr/>
            </p:nvSpPr>
            <p:spPr bwMode="auto">
              <a:xfrm flipV="1">
                <a:off x="19773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Line 90"/>
              <p:cNvSpPr>
                <a:spLocks noChangeShapeType="1"/>
              </p:cNvSpPr>
              <p:nvPr/>
            </p:nvSpPr>
            <p:spPr bwMode="auto">
              <a:xfrm>
                <a:off x="1986879" y="3003284"/>
                <a:ext cx="9525"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Line 91"/>
              <p:cNvSpPr>
                <a:spLocks noChangeShapeType="1"/>
              </p:cNvSpPr>
              <p:nvPr/>
            </p:nvSpPr>
            <p:spPr bwMode="auto">
              <a:xfrm>
                <a:off x="1996404" y="3003284"/>
                <a:ext cx="7938"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Line 92"/>
              <p:cNvSpPr>
                <a:spLocks noChangeShapeType="1"/>
              </p:cNvSpPr>
              <p:nvPr/>
            </p:nvSpPr>
            <p:spPr bwMode="auto">
              <a:xfrm>
                <a:off x="20043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Line 93"/>
              <p:cNvSpPr>
                <a:spLocks noChangeShapeType="1"/>
              </p:cNvSpPr>
              <p:nvPr/>
            </p:nvSpPr>
            <p:spPr bwMode="auto">
              <a:xfrm>
                <a:off x="20138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Line 94"/>
              <p:cNvSpPr>
                <a:spLocks noChangeShapeType="1"/>
              </p:cNvSpPr>
              <p:nvPr/>
            </p:nvSpPr>
            <p:spPr bwMode="auto">
              <a:xfrm>
                <a:off x="20233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Line 95"/>
              <p:cNvSpPr>
                <a:spLocks noChangeShapeType="1"/>
              </p:cNvSpPr>
              <p:nvPr/>
            </p:nvSpPr>
            <p:spPr bwMode="auto">
              <a:xfrm>
                <a:off x="2032917"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Line 96"/>
              <p:cNvSpPr>
                <a:spLocks noChangeShapeType="1"/>
              </p:cNvSpPr>
              <p:nvPr/>
            </p:nvSpPr>
            <p:spPr bwMode="auto">
              <a:xfrm>
                <a:off x="2042442"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Line 97"/>
              <p:cNvSpPr>
                <a:spLocks noChangeShapeType="1"/>
              </p:cNvSpPr>
              <p:nvPr/>
            </p:nvSpPr>
            <p:spPr bwMode="auto">
              <a:xfrm>
                <a:off x="2051967" y="3069959"/>
                <a:ext cx="7938"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Line 98"/>
              <p:cNvSpPr>
                <a:spLocks noChangeShapeType="1"/>
              </p:cNvSpPr>
              <p:nvPr/>
            </p:nvSpPr>
            <p:spPr bwMode="auto">
              <a:xfrm>
                <a:off x="20599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Line 99"/>
              <p:cNvSpPr>
                <a:spLocks noChangeShapeType="1"/>
              </p:cNvSpPr>
              <p:nvPr/>
            </p:nvSpPr>
            <p:spPr bwMode="auto">
              <a:xfrm>
                <a:off x="20694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Line 100"/>
              <p:cNvSpPr>
                <a:spLocks noChangeShapeType="1"/>
              </p:cNvSpPr>
              <p:nvPr/>
            </p:nvSpPr>
            <p:spPr bwMode="auto">
              <a:xfrm>
                <a:off x="20789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Line 101"/>
              <p:cNvSpPr>
                <a:spLocks noChangeShapeType="1"/>
              </p:cNvSpPr>
              <p:nvPr/>
            </p:nvSpPr>
            <p:spPr bwMode="auto">
              <a:xfrm>
                <a:off x="20884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Line 102"/>
              <p:cNvSpPr>
                <a:spLocks noChangeShapeType="1"/>
              </p:cNvSpPr>
              <p:nvPr/>
            </p:nvSpPr>
            <p:spPr bwMode="auto">
              <a:xfrm>
                <a:off x="2098004" y="3201721"/>
                <a:ext cx="7938"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Line 103"/>
              <p:cNvSpPr>
                <a:spLocks noChangeShapeType="1"/>
              </p:cNvSpPr>
              <p:nvPr/>
            </p:nvSpPr>
            <p:spPr bwMode="auto">
              <a:xfrm>
                <a:off x="21059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Line 104"/>
              <p:cNvSpPr>
                <a:spLocks noChangeShapeType="1"/>
              </p:cNvSpPr>
              <p:nvPr/>
            </p:nvSpPr>
            <p:spPr bwMode="auto">
              <a:xfrm>
                <a:off x="21154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Line 105"/>
              <p:cNvSpPr>
                <a:spLocks noChangeShapeType="1"/>
              </p:cNvSpPr>
              <p:nvPr/>
            </p:nvSpPr>
            <p:spPr bwMode="auto">
              <a:xfrm>
                <a:off x="21249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Line 106"/>
              <p:cNvSpPr>
                <a:spLocks noChangeShapeType="1"/>
              </p:cNvSpPr>
              <p:nvPr/>
            </p:nvSpPr>
            <p:spPr bwMode="auto">
              <a:xfrm>
                <a:off x="2134517"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386"/>
            <p:cNvGrpSpPr/>
            <p:nvPr/>
          </p:nvGrpSpPr>
          <p:grpSpPr>
            <a:xfrm flipV="1">
              <a:off x="2143124" y="3000375"/>
              <a:ext cx="915988" cy="733425"/>
              <a:chOff x="1228054" y="3003284"/>
              <a:chExt cx="915988" cy="733425"/>
            </a:xfrm>
          </p:grpSpPr>
          <p:sp>
            <p:nvSpPr>
              <p:cNvPr id="388" name="Line 8"/>
              <p:cNvSpPr>
                <a:spLocks noChangeShapeType="1"/>
              </p:cNvSpPr>
              <p:nvPr/>
            </p:nvSpPr>
            <p:spPr bwMode="auto">
              <a:xfrm flipV="1">
                <a:off x="1228054"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9" name="Line 9"/>
              <p:cNvSpPr>
                <a:spLocks noChangeShapeType="1"/>
              </p:cNvSpPr>
              <p:nvPr/>
            </p:nvSpPr>
            <p:spPr bwMode="auto">
              <a:xfrm flipV="1">
                <a:off x="12375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0" name="Line 10"/>
              <p:cNvSpPr>
                <a:spLocks noChangeShapeType="1"/>
              </p:cNvSpPr>
              <p:nvPr/>
            </p:nvSpPr>
            <p:spPr bwMode="auto">
              <a:xfrm flipV="1">
                <a:off x="12471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1" name="Line 11"/>
              <p:cNvSpPr>
                <a:spLocks noChangeShapeType="1"/>
              </p:cNvSpPr>
              <p:nvPr/>
            </p:nvSpPr>
            <p:spPr bwMode="auto">
              <a:xfrm flipV="1">
                <a:off x="12566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2" name="Line 12"/>
              <p:cNvSpPr>
                <a:spLocks noChangeShapeType="1"/>
              </p:cNvSpPr>
              <p:nvPr/>
            </p:nvSpPr>
            <p:spPr bwMode="auto">
              <a:xfrm flipV="1">
                <a:off x="12661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3" name="Line 13"/>
              <p:cNvSpPr>
                <a:spLocks noChangeShapeType="1"/>
              </p:cNvSpPr>
              <p:nvPr/>
            </p:nvSpPr>
            <p:spPr bwMode="auto">
              <a:xfrm flipV="1">
                <a:off x="12756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4" name="Line 14"/>
              <p:cNvSpPr>
                <a:spLocks noChangeShapeType="1"/>
              </p:cNvSpPr>
              <p:nvPr/>
            </p:nvSpPr>
            <p:spPr bwMode="auto">
              <a:xfrm flipV="1">
                <a:off x="1283617"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5" name="Line 15"/>
              <p:cNvSpPr>
                <a:spLocks noChangeShapeType="1"/>
              </p:cNvSpPr>
              <p:nvPr/>
            </p:nvSpPr>
            <p:spPr bwMode="auto">
              <a:xfrm flipV="1">
                <a:off x="12931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6" name="Line 16"/>
              <p:cNvSpPr>
                <a:spLocks noChangeShapeType="1"/>
              </p:cNvSpPr>
              <p:nvPr/>
            </p:nvSpPr>
            <p:spPr bwMode="auto">
              <a:xfrm flipV="1">
                <a:off x="13026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7" name="Line 17"/>
              <p:cNvSpPr>
                <a:spLocks noChangeShapeType="1"/>
              </p:cNvSpPr>
              <p:nvPr/>
            </p:nvSpPr>
            <p:spPr bwMode="auto">
              <a:xfrm flipV="1">
                <a:off x="13121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8" name="Line 18"/>
              <p:cNvSpPr>
                <a:spLocks noChangeShapeType="1"/>
              </p:cNvSpPr>
              <p:nvPr/>
            </p:nvSpPr>
            <p:spPr bwMode="auto">
              <a:xfrm flipV="1">
                <a:off x="1321717" y="3050909"/>
                <a:ext cx="7938"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9" name="Line 19"/>
              <p:cNvSpPr>
                <a:spLocks noChangeShapeType="1"/>
              </p:cNvSpPr>
              <p:nvPr/>
            </p:nvSpPr>
            <p:spPr bwMode="auto">
              <a:xfrm flipV="1">
                <a:off x="1329654"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0" name="Line 20"/>
              <p:cNvSpPr>
                <a:spLocks noChangeShapeType="1"/>
              </p:cNvSpPr>
              <p:nvPr/>
            </p:nvSpPr>
            <p:spPr bwMode="auto">
              <a:xfrm flipV="1">
                <a:off x="13391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1" name="Line 21"/>
              <p:cNvSpPr>
                <a:spLocks noChangeShapeType="1"/>
              </p:cNvSpPr>
              <p:nvPr/>
            </p:nvSpPr>
            <p:spPr bwMode="auto">
              <a:xfrm flipV="1">
                <a:off x="13487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2" name="Line 22"/>
              <p:cNvSpPr>
                <a:spLocks noChangeShapeType="1"/>
              </p:cNvSpPr>
              <p:nvPr/>
            </p:nvSpPr>
            <p:spPr bwMode="auto">
              <a:xfrm flipV="1">
                <a:off x="13582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3" name="Line 23"/>
              <p:cNvSpPr>
                <a:spLocks noChangeShapeType="1"/>
              </p:cNvSpPr>
              <p:nvPr/>
            </p:nvSpPr>
            <p:spPr bwMode="auto">
              <a:xfrm flipV="1">
                <a:off x="13677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Line 24"/>
              <p:cNvSpPr>
                <a:spLocks noChangeShapeType="1"/>
              </p:cNvSpPr>
              <p:nvPr/>
            </p:nvSpPr>
            <p:spPr bwMode="auto">
              <a:xfrm>
                <a:off x="1377279" y="3003284"/>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5" name="Line 25"/>
              <p:cNvSpPr>
                <a:spLocks noChangeShapeType="1"/>
              </p:cNvSpPr>
              <p:nvPr/>
            </p:nvSpPr>
            <p:spPr bwMode="auto">
              <a:xfrm>
                <a:off x="1385217"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6" name="Line 26"/>
              <p:cNvSpPr>
                <a:spLocks noChangeShapeType="1"/>
              </p:cNvSpPr>
              <p:nvPr/>
            </p:nvSpPr>
            <p:spPr bwMode="auto">
              <a:xfrm>
                <a:off x="13947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7" name="Line 27"/>
              <p:cNvSpPr>
                <a:spLocks noChangeShapeType="1"/>
              </p:cNvSpPr>
              <p:nvPr/>
            </p:nvSpPr>
            <p:spPr bwMode="auto">
              <a:xfrm>
                <a:off x="14042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8" name="Line 28"/>
              <p:cNvSpPr>
                <a:spLocks noChangeShapeType="1"/>
              </p:cNvSpPr>
              <p:nvPr/>
            </p:nvSpPr>
            <p:spPr bwMode="auto">
              <a:xfrm>
                <a:off x="14137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9" name="Line 29"/>
              <p:cNvSpPr>
                <a:spLocks noChangeShapeType="1"/>
              </p:cNvSpPr>
              <p:nvPr/>
            </p:nvSpPr>
            <p:spPr bwMode="auto">
              <a:xfrm>
                <a:off x="1423317"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0" name="Line 30"/>
              <p:cNvSpPr>
                <a:spLocks noChangeShapeType="1"/>
              </p:cNvSpPr>
              <p:nvPr/>
            </p:nvSpPr>
            <p:spPr bwMode="auto">
              <a:xfrm>
                <a:off x="1431254"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1" name="Line 31"/>
              <p:cNvSpPr>
                <a:spLocks noChangeShapeType="1"/>
              </p:cNvSpPr>
              <p:nvPr/>
            </p:nvSpPr>
            <p:spPr bwMode="auto">
              <a:xfrm>
                <a:off x="1440779"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2" name="Line 32"/>
              <p:cNvSpPr>
                <a:spLocks noChangeShapeType="1"/>
              </p:cNvSpPr>
              <p:nvPr/>
            </p:nvSpPr>
            <p:spPr bwMode="auto">
              <a:xfrm>
                <a:off x="14503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3" name="Line 33"/>
              <p:cNvSpPr>
                <a:spLocks noChangeShapeType="1"/>
              </p:cNvSpPr>
              <p:nvPr/>
            </p:nvSpPr>
            <p:spPr bwMode="auto">
              <a:xfrm>
                <a:off x="14598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4" name="Line 34"/>
              <p:cNvSpPr>
                <a:spLocks noChangeShapeType="1"/>
              </p:cNvSpPr>
              <p:nvPr/>
            </p:nvSpPr>
            <p:spPr bwMode="auto">
              <a:xfrm>
                <a:off x="14693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5" name="Line 35"/>
              <p:cNvSpPr>
                <a:spLocks noChangeShapeType="1"/>
              </p:cNvSpPr>
              <p:nvPr/>
            </p:nvSpPr>
            <p:spPr bwMode="auto">
              <a:xfrm>
                <a:off x="14788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6" name="Line 36"/>
              <p:cNvSpPr>
                <a:spLocks noChangeShapeType="1"/>
              </p:cNvSpPr>
              <p:nvPr/>
            </p:nvSpPr>
            <p:spPr bwMode="auto">
              <a:xfrm>
                <a:off x="1486817"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7" name="Line 37"/>
              <p:cNvSpPr>
                <a:spLocks noChangeShapeType="1"/>
              </p:cNvSpPr>
              <p:nvPr/>
            </p:nvSpPr>
            <p:spPr bwMode="auto">
              <a:xfrm>
                <a:off x="14963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8" name="Line 38"/>
              <p:cNvSpPr>
                <a:spLocks noChangeShapeType="1"/>
              </p:cNvSpPr>
              <p:nvPr/>
            </p:nvSpPr>
            <p:spPr bwMode="auto">
              <a:xfrm>
                <a:off x="15058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9" name="Line 39"/>
              <p:cNvSpPr>
                <a:spLocks noChangeShapeType="1"/>
              </p:cNvSpPr>
              <p:nvPr/>
            </p:nvSpPr>
            <p:spPr bwMode="auto">
              <a:xfrm>
                <a:off x="15153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0" name="Line 40"/>
              <p:cNvSpPr>
                <a:spLocks noChangeShapeType="1"/>
              </p:cNvSpPr>
              <p:nvPr/>
            </p:nvSpPr>
            <p:spPr bwMode="auto">
              <a:xfrm>
                <a:off x="1524917"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1" name="Line 41"/>
              <p:cNvSpPr>
                <a:spLocks noChangeShapeType="1"/>
              </p:cNvSpPr>
              <p:nvPr/>
            </p:nvSpPr>
            <p:spPr bwMode="auto">
              <a:xfrm>
                <a:off x="1532854"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2" name="Line 42"/>
              <p:cNvSpPr>
                <a:spLocks noChangeShapeType="1"/>
              </p:cNvSpPr>
              <p:nvPr/>
            </p:nvSpPr>
            <p:spPr bwMode="auto">
              <a:xfrm>
                <a:off x="1542379"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3" name="Line 43"/>
              <p:cNvSpPr>
                <a:spLocks noChangeShapeType="1"/>
              </p:cNvSpPr>
              <p:nvPr/>
            </p:nvSpPr>
            <p:spPr bwMode="auto">
              <a:xfrm>
                <a:off x="1551904"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4" name="Line 44"/>
              <p:cNvSpPr>
                <a:spLocks noChangeShapeType="1"/>
              </p:cNvSpPr>
              <p:nvPr/>
            </p:nvSpPr>
            <p:spPr bwMode="auto">
              <a:xfrm>
                <a:off x="1561429"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5" name="Line 45"/>
              <p:cNvSpPr>
                <a:spLocks noChangeShapeType="1"/>
              </p:cNvSpPr>
              <p:nvPr/>
            </p:nvSpPr>
            <p:spPr bwMode="auto">
              <a:xfrm>
                <a:off x="1570954"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6" name="Line 46"/>
              <p:cNvSpPr>
                <a:spLocks noChangeShapeType="1"/>
              </p:cNvSpPr>
              <p:nvPr/>
            </p:nvSpPr>
            <p:spPr bwMode="auto">
              <a:xfrm>
                <a:off x="15804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7" name="Line 47"/>
              <p:cNvSpPr>
                <a:spLocks noChangeShapeType="1"/>
              </p:cNvSpPr>
              <p:nvPr/>
            </p:nvSpPr>
            <p:spPr bwMode="auto">
              <a:xfrm>
                <a:off x="1588417"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8" name="Line 48"/>
              <p:cNvSpPr>
                <a:spLocks noChangeShapeType="1"/>
              </p:cNvSpPr>
              <p:nvPr/>
            </p:nvSpPr>
            <p:spPr bwMode="auto">
              <a:xfrm>
                <a:off x="1597942"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9" name="Line 49"/>
              <p:cNvSpPr>
                <a:spLocks noChangeShapeType="1"/>
              </p:cNvSpPr>
              <p:nvPr/>
            </p:nvSpPr>
            <p:spPr bwMode="auto">
              <a:xfrm>
                <a:off x="1607467"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0" name="Line 50"/>
              <p:cNvSpPr>
                <a:spLocks noChangeShapeType="1"/>
              </p:cNvSpPr>
              <p:nvPr/>
            </p:nvSpPr>
            <p:spPr bwMode="auto">
              <a:xfrm>
                <a:off x="1616992"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1" name="Line 51"/>
              <p:cNvSpPr>
                <a:spLocks noChangeShapeType="1"/>
              </p:cNvSpPr>
              <p:nvPr/>
            </p:nvSpPr>
            <p:spPr bwMode="auto">
              <a:xfrm>
                <a:off x="1626517"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2" name="Line 52"/>
              <p:cNvSpPr>
                <a:spLocks noChangeShapeType="1"/>
              </p:cNvSpPr>
              <p:nvPr/>
            </p:nvSpPr>
            <p:spPr bwMode="auto">
              <a:xfrm>
                <a:off x="1634454"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3" name="Line 53"/>
              <p:cNvSpPr>
                <a:spLocks noChangeShapeType="1"/>
              </p:cNvSpPr>
              <p:nvPr/>
            </p:nvSpPr>
            <p:spPr bwMode="auto">
              <a:xfrm>
                <a:off x="1643979"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4" name="Line 54"/>
              <p:cNvSpPr>
                <a:spLocks noChangeShapeType="1"/>
              </p:cNvSpPr>
              <p:nvPr/>
            </p:nvSpPr>
            <p:spPr bwMode="auto">
              <a:xfrm>
                <a:off x="1653504"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5" name="Line 55"/>
              <p:cNvSpPr>
                <a:spLocks noChangeShapeType="1"/>
              </p:cNvSpPr>
              <p:nvPr/>
            </p:nvSpPr>
            <p:spPr bwMode="auto">
              <a:xfrm>
                <a:off x="1663029"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6" name="Line 56"/>
              <p:cNvSpPr>
                <a:spLocks noChangeShapeType="1"/>
              </p:cNvSpPr>
              <p:nvPr/>
            </p:nvSpPr>
            <p:spPr bwMode="auto">
              <a:xfrm>
                <a:off x="1672554"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7" name="Line 57"/>
              <p:cNvSpPr>
                <a:spLocks noChangeShapeType="1"/>
              </p:cNvSpPr>
              <p:nvPr/>
            </p:nvSpPr>
            <p:spPr bwMode="auto">
              <a:xfrm>
                <a:off x="1682079" y="3735121"/>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8" name="Line 58"/>
              <p:cNvSpPr>
                <a:spLocks noChangeShapeType="1"/>
              </p:cNvSpPr>
              <p:nvPr/>
            </p:nvSpPr>
            <p:spPr bwMode="auto">
              <a:xfrm flipV="1">
                <a:off x="1690017"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9" name="Line 59"/>
              <p:cNvSpPr>
                <a:spLocks noChangeShapeType="1"/>
              </p:cNvSpPr>
              <p:nvPr/>
            </p:nvSpPr>
            <p:spPr bwMode="auto">
              <a:xfrm flipV="1">
                <a:off x="1699542"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0" name="Line 60"/>
              <p:cNvSpPr>
                <a:spLocks noChangeShapeType="1"/>
              </p:cNvSpPr>
              <p:nvPr/>
            </p:nvSpPr>
            <p:spPr bwMode="auto">
              <a:xfrm flipV="1">
                <a:off x="1709067"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1" name="Line 61"/>
              <p:cNvSpPr>
                <a:spLocks noChangeShapeType="1"/>
              </p:cNvSpPr>
              <p:nvPr/>
            </p:nvSpPr>
            <p:spPr bwMode="auto">
              <a:xfrm flipV="1">
                <a:off x="1718592"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2" name="Line 62"/>
              <p:cNvSpPr>
                <a:spLocks noChangeShapeType="1"/>
              </p:cNvSpPr>
              <p:nvPr/>
            </p:nvSpPr>
            <p:spPr bwMode="auto">
              <a:xfrm flipV="1">
                <a:off x="1728117"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3" name="Line 63"/>
              <p:cNvSpPr>
                <a:spLocks noChangeShapeType="1"/>
              </p:cNvSpPr>
              <p:nvPr/>
            </p:nvSpPr>
            <p:spPr bwMode="auto">
              <a:xfrm flipV="1">
                <a:off x="1737642"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4" name="Line 64"/>
              <p:cNvSpPr>
                <a:spLocks noChangeShapeType="1"/>
              </p:cNvSpPr>
              <p:nvPr/>
            </p:nvSpPr>
            <p:spPr bwMode="auto">
              <a:xfrm flipV="1">
                <a:off x="1745579"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5" name="Line 65"/>
              <p:cNvSpPr>
                <a:spLocks noChangeShapeType="1"/>
              </p:cNvSpPr>
              <p:nvPr/>
            </p:nvSpPr>
            <p:spPr bwMode="auto">
              <a:xfrm flipV="1">
                <a:off x="1755104"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6" name="Line 66"/>
              <p:cNvSpPr>
                <a:spLocks noChangeShapeType="1"/>
              </p:cNvSpPr>
              <p:nvPr/>
            </p:nvSpPr>
            <p:spPr bwMode="auto">
              <a:xfrm flipV="1">
                <a:off x="1764629"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7" name="Line 67"/>
              <p:cNvSpPr>
                <a:spLocks noChangeShapeType="1"/>
              </p:cNvSpPr>
              <p:nvPr/>
            </p:nvSpPr>
            <p:spPr bwMode="auto">
              <a:xfrm flipV="1">
                <a:off x="1774154"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8" name="Line 68"/>
              <p:cNvSpPr>
                <a:spLocks noChangeShapeType="1"/>
              </p:cNvSpPr>
              <p:nvPr/>
            </p:nvSpPr>
            <p:spPr bwMode="auto">
              <a:xfrm flipV="1">
                <a:off x="17836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9" name="Line 69"/>
              <p:cNvSpPr>
                <a:spLocks noChangeShapeType="1"/>
              </p:cNvSpPr>
              <p:nvPr/>
            </p:nvSpPr>
            <p:spPr bwMode="auto">
              <a:xfrm flipV="1">
                <a:off x="1791617"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0" name="Line 70"/>
              <p:cNvSpPr>
                <a:spLocks noChangeShapeType="1"/>
              </p:cNvSpPr>
              <p:nvPr/>
            </p:nvSpPr>
            <p:spPr bwMode="auto">
              <a:xfrm flipV="1">
                <a:off x="1801142"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 name="Line 71"/>
              <p:cNvSpPr>
                <a:spLocks noChangeShapeType="1"/>
              </p:cNvSpPr>
              <p:nvPr/>
            </p:nvSpPr>
            <p:spPr bwMode="auto">
              <a:xfrm flipV="1">
                <a:off x="1810667"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 name="Line 72"/>
              <p:cNvSpPr>
                <a:spLocks noChangeShapeType="1"/>
              </p:cNvSpPr>
              <p:nvPr/>
            </p:nvSpPr>
            <p:spPr bwMode="auto">
              <a:xfrm flipV="1">
                <a:off x="1820192"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 name="Line 73"/>
              <p:cNvSpPr>
                <a:spLocks noChangeShapeType="1"/>
              </p:cNvSpPr>
              <p:nvPr/>
            </p:nvSpPr>
            <p:spPr bwMode="auto">
              <a:xfrm flipV="1">
                <a:off x="1829717"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 name="Line 74"/>
              <p:cNvSpPr>
                <a:spLocks noChangeShapeType="1"/>
              </p:cNvSpPr>
              <p:nvPr/>
            </p:nvSpPr>
            <p:spPr bwMode="auto">
              <a:xfrm flipV="1">
                <a:off x="1839242"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5" name="Line 75"/>
              <p:cNvSpPr>
                <a:spLocks noChangeShapeType="1"/>
              </p:cNvSpPr>
              <p:nvPr/>
            </p:nvSpPr>
            <p:spPr bwMode="auto">
              <a:xfrm flipV="1">
                <a:off x="18471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6" name="Line 76"/>
              <p:cNvSpPr>
                <a:spLocks noChangeShapeType="1"/>
              </p:cNvSpPr>
              <p:nvPr/>
            </p:nvSpPr>
            <p:spPr bwMode="auto">
              <a:xfrm flipV="1">
                <a:off x="18567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7" name="Line 77"/>
              <p:cNvSpPr>
                <a:spLocks noChangeShapeType="1"/>
              </p:cNvSpPr>
              <p:nvPr/>
            </p:nvSpPr>
            <p:spPr bwMode="auto">
              <a:xfrm flipV="1">
                <a:off x="18662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8" name="Line 78"/>
              <p:cNvSpPr>
                <a:spLocks noChangeShapeType="1"/>
              </p:cNvSpPr>
              <p:nvPr/>
            </p:nvSpPr>
            <p:spPr bwMode="auto">
              <a:xfrm flipV="1">
                <a:off x="18757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9" name="Line 79"/>
              <p:cNvSpPr>
                <a:spLocks noChangeShapeType="1"/>
              </p:cNvSpPr>
              <p:nvPr/>
            </p:nvSpPr>
            <p:spPr bwMode="auto">
              <a:xfrm flipV="1">
                <a:off x="18852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0" name="Line 80"/>
              <p:cNvSpPr>
                <a:spLocks noChangeShapeType="1"/>
              </p:cNvSpPr>
              <p:nvPr/>
            </p:nvSpPr>
            <p:spPr bwMode="auto">
              <a:xfrm flipV="1">
                <a:off x="1894804" y="3142984"/>
                <a:ext cx="7938"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1" name="Line 81"/>
              <p:cNvSpPr>
                <a:spLocks noChangeShapeType="1"/>
              </p:cNvSpPr>
              <p:nvPr/>
            </p:nvSpPr>
            <p:spPr bwMode="auto">
              <a:xfrm flipV="1">
                <a:off x="19027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2" name="Line 82"/>
              <p:cNvSpPr>
                <a:spLocks noChangeShapeType="1"/>
              </p:cNvSpPr>
              <p:nvPr/>
            </p:nvSpPr>
            <p:spPr bwMode="auto">
              <a:xfrm flipV="1">
                <a:off x="19122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3" name="Line 83"/>
              <p:cNvSpPr>
                <a:spLocks noChangeShapeType="1"/>
              </p:cNvSpPr>
              <p:nvPr/>
            </p:nvSpPr>
            <p:spPr bwMode="auto">
              <a:xfrm flipV="1">
                <a:off x="19217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4" name="Line 84"/>
              <p:cNvSpPr>
                <a:spLocks noChangeShapeType="1"/>
              </p:cNvSpPr>
              <p:nvPr/>
            </p:nvSpPr>
            <p:spPr bwMode="auto">
              <a:xfrm flipV="1">
                <a:off x="1931317"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5" name="Line 85"/>
              <p:cNvSpPr>
                <a:spLocks noChangeShapeType="1"/>
              </p:cNvSpPr>
              <p:nvPr/>
            </p:nvSpPr>
            <p:spPr bwMode="auto">
              <a:xfrm flipV="1">
                <a:off x="1940842"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6" name="Line 86"/>
              <p:cNvSpPr>
                <a:spLocks noChangeShapeType="1"/>
              </p:cNvSpPr>
              <p:nvPr/>
            </p:nvSpPr>
            <p:spPr bwMode="auto">
              <a:xfrm flipV="1">
                <a:off x="19487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7" name="Line 87"/>
              <p:cNvSpPr>
                <a:spLocks noChangeShapeType="1"/>
              </p:cNvSpPr>
              <p:nvPr/>
            </p:nvSpPr>
            <p:spPr bwMode="auto">
              <a:xfrm flipV="1">
                <a:off x="19583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8" name="Line 88"/>
              <p:cNvSpPr>
                <a:spLocks noChangeShapeType="1"/>
              </p:cNvSpPr>
              <p:nvPr/>
            </p:nvSpPr>
            <p:spPr bwMode="auto">
              <a:xfrm flipV="1">
                <a:off x="19678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9" name="Line 89"/>
              <p:cNvSpPr>
                <a:spLocks noChangeShapeType="1"/>
              </p:cNvSpPr>
              <p:nvPr/>
            </p:nvSpPr>
            <p:spPr bwMode="auto">
              <a:xfrm flipV="1">
                <a:off x="19773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0" name="Line 90"/>
              <p:cNvSpPr>
                <a:spLocks noChangeShapeType="1"/>
              </p:cNvSpPr>
              <p:nvPr/>
            </p:nvSpPr>
            <p:spPr bwMode="auto">
              <a:xfrm>
                <a:off x="1986879" y="3003284"/>
                <a:ext cx="9525"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1" name="Line 91"/>
              <p:cNvSpPr>
                <a:spLocks noChangeShapeType="1"/>
              </p:cNvSpPr>
              <p:nvPr/>
            </p:nvSpPr>
            <p:spPr bwMode="auto">
              <a:xfrm>
                <a:off x="1996404" y="3003284"/>
                <a:ext cx="7938"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2" name="Line 92"/>
              <p:cNvSpPr>
                <a:spLocks noChangeShapeType="1"/>
              </p:cNvSpPr>
              <p:nvPr/>
            </p:nvSpPr>
            <p:spPr bwMode="auto">
              <a:xfrm>
                <a:off x="20043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3" name="Line 93"/>
              <p:cNvSpPr>
                <a:spLocks noChangeShapeType="1"/>
              </p:cNvSpPr>
              <p:nvPr/>
            </p:nvSpPr>
            <p:spPr bwMode="auto">
              <a:xfrm>
                <a:off x="20138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4" name="Line 94"/>
              <p:cNvSpPr>
                <a:spLocks noChangeShapeType="1"/>
              </p:cNvSpPr>
              <p:nvPr/>
            </p:nvSpPr>
            <p:spPr bwMode="auto">
              <a:xfrm>
                <a:off x="20233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5" name="Line 95"/>
              <p:cNvSpPr>
                <a:spLocks noChangeShapeType="1"/>
              </p:cNvSpPr>
              <p:nvPr/>
            </p:nvSpPr>
            <p:spPr bwMode="auto">
              <a:xfrm>
                <a:off x="2032917"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6" name="Line 96"/>
              <p:cNvSpPr>
                <a:spLocks noChangeShapeType="1"/>
              </p:cNvSpPr>
              <p:nvPr/>
            </p:nvSpPr>
            <p:spPr bwMode="auto">
              <a:xfrm>
                <a:off x="2042442"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7" name="Line 97"/>
              <p:cNvSpPr>
                <a:spLocks noChangeShapeType="1"/>
              </p:cNvSpPr>
              <p:nvPr/>
            </p:nvSpPr>
            <p:spPr bwMode="auto">
              <a:xfrm>
                <a:off x="2051967" y="3069959"/>
                <a:ext cx="7938"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8" name="Line 98"/>
              <p:cNvSpPr>
                <a:spLocks noChangeShapeType="1"/>
              </p:cNvSpPr>
              <p:nvPr/>
            </p:nvSpPr>
            <p:spPr bwMode="auto">
              <a:xfrm>
                <a:off x="20599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9" name="Line 99"/>
              <p:cNvSpPr>
                <a:spLocks noChangeShapeType="1"/>
              </p:cNvSpPr>
              <p:nvPr/>
            </p:nvSpPr>
            <p:spPr bwMode="auto">
              <a:xfrm>
                <a:off x="20694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0" name="Line 100"/>
              <p:cNvSpPr>
                <a:spLocks noChangeShapeType="1"/>
              </p:cNvSpPr>
              <p:nvPr/>
            </p:nvSpPr>
            <p:spPr bwMode="auto">
              <a:xfrm>
                <a:off x="20789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1" name="Line 101"/>
              <p:cNvSpPr>
                <a:spLocks noChangeShapeType="1"/>
              </p:cNvSpPr>
              <p:nvPr/>
            </p:nvSpPr>
            <p:spPr bwMode="auto">
              <a:xfrm>
                <a:off x="20884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2" name="Line 102"/>
              <p:cNvSpPr>
                <a:spLocks noChangeShapeType="1"/>
              </p:cNvSpPr>
              <p:nvPr/>
            </p:nvSpPr>
            <p:spPr bwMode="auto">
              <a:xfrm>
                <a:off x="2098004" y="3201721"/>
                <a:ext cx="7938"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3" name="Line 103"/>
              <p:cNvSpPr>
                <a:spLocks noChangeShapeType="1"/>
              </p:cNvSpPr>
              <p:nvPr/>
            </p:nvSpPr>
            <p:spPr bwMode="auto">
              <a:xfrm>
                <a:off x="21059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4" name="Line 104"/>
              <p:cNvSpPr>
                <a:spLocks noChangeShapeType="1"/>
              </p:cNvSpPr>
              <p:nvPr/>
            </p:nvSpPr>
            <p:spPr bwMode="auto">
              <a:xfrm>
                <a:off x="21154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5" name="Line 105"/>
              <p:cNvSpPr>
                <a:spLocks noChangeShapeType="1"/>
              </p:cNvSpPr>
              <p:nvPr/>
            </p:nvSpPr>
            <p:spPr bwMode="auto">
              <a:xfrm>
                <a:off x="21249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6" name="Line 106"/>
              <p:cNvSpPr>
                <a:spLocks noChangeShapeType="1"/>
              </p:cNvSpPr>
              <p:nvPr/>
            </p:nvSpPr>
            <p:spPr bwMode="auto">
              <a:xfrm>
                <a:off x="2134517"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6" name="Group 688"/>
          <p:cNvGrpSpPr/>
          <p:nvPr/>
        </p:nvGrpSpPr>
        <p:grpSpPr>
          <a:xfrm>
            <a:off x="4032738" y="2045381"/>
            <a:ext cx="1831058" cy="350199"/>
            <a:chOff x="1228054" y="3000375"/>
            <a:chExt cx="1831058" cy="736334"/>
          </a:xfrm>
        </p:grpSpPr>
        <p:grpSp>
          <p:nvGrpSpPr>
            <p:cNvPr id="7" name="Group 385"/>
            <p:cNvGrpSpPr/>
            <p:nvPr/>
          </p:nvGrpSpPr>
          <p:grpSpPr>
            <a:xfrm>
              <a:off x="1228054" y="3003284"/>
              <a:ext cx="915988" cy="733425"/>
              <a:chOff x="1228054" y="3003284"/>
              <a:chExt cx="915988" cy="733425"/>
            </a:xfrm>
          </p:grpSpPr>
          <p:sp>
            <p:nvSpPr>
              <p:cNvPr id="791" name="Line 8"/>
              <p:cNvSpPr>
                <a:spLocks noChangeShapeType="1"/>
              </p:cNvSpPr>
              <p:nvPr/>
            </p:nvSpPr>
            <p:spPr bwMode="auto">
              <a:xfrm flipV="1">
                <a:off x="1228054"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2" name="Line 9"/>
              <p:cNvSpPr>
                <a:spLocks noChangeShapeType="1"/>
              </p:cNvSpPr>
              <p:nvPr/>
            </p:nvSpPr>
            <p:spPr bwMode="auto">
              <a:xfrm flipV="1">
                <a:off x="12375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3" name="Line 10"/>
              <p:cNvSpPr>
                <a:spLocks noChangeShapeType="1"/>
              </p:cNvSpPr>
              <p:nvPr/>
            </p:nvSpPr>
            <p:spPr bwMode="auto">
              <a:xfrm flipV="1">
                <a:off x="12471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4" name="Line 11"/>
              <p:cNvSpPr>
                <a:spLocks noChangeShapeType="1"/>
              </p:cNvSpPr>
              <p:nvPr/>
            </p:nvSpPr>
            <p:spPr bwMode="auto">
              <a:xfrm flipV="1">
                <a:off x="12566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5" name="Line 12"/>
              <p:cNvSpPr>
                <a:spLocks noChangeShapeType="1"/>
              </p:cNvSpPr>
              <p:nvPr/>
            </p:nvSpPr>
            <p:spPr bwMode="auto">
              <a:xfrm flipV="1">
                <a:off x="12661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6" name="Line 13"/>
              <p:cNvSpPr>
                <a:spLocks noChangeShapeType="1"/>
              </p:cNvSpPr>
              <p:nvPr/>
            </p:nvSpPr>
            <p:spPr bwMode="auto">
              <a:xfrm flipV="1">
                <a:off x="12756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7" name="Line 14"/>
              <p:cNvSpPr>
                <a:spLocks noChangeShapeType="1"/>
              </p:cNvSpPr>
              <p:nvPr/>
            </p:nvSpPr>
            <p:spPr bwMode="auto">
              <a:xfrm flipV="1">
                <a:off x="1283617"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8" name="Line 15"/>
              <p:cNvSpPr>
                <a:spLocks noChangeShapeType="1"/>
              </p:cNvSpPr>
              <p:nvPr/>
            </p:nvSpPr>
            <p:spPr bwMode="auto">
              <a:xfrm flipV="1">
                <a:off x="12931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9" name="Line 16"/>
              <p:cNvSpPr>
                <a:spLocks noChangeShapeType="1"/>
              </p:cNvSpPr>
              <p:nvPr/>
            </p:nvSpPr>
            <p:spPr bwMode="auto">
              <a:xfrm flipV="1">
                <a:off x="13026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0" name="Line 17"/>
              <p:cNvSpPr>
                <a:spLocks noChangeShapeType="1"/>
              </p:cNvSpPr>
              <p:nvPr/>
            </p:nvSpPr>
            <p:spPr bwMode="auto">
              <a:xfrm flipV="1">
                <a:off x="13121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1" name="Line 18"/>
              <p:cNvSpPr>
                <a:spLocks noChangeShapeType="1"/>
              </p:cNvSpPr>
              <p:nvPr/>
            </p:nvSpPr>
            <p:spPr bwMode="auto">
              <a:xfrm flipV="1">
                <a:off x="1321717" y="3050909"/>
                <a:ext cx="7938"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2" name="Line 19"/>
              <p:cNvSpPr>
                <a:spLocks noChangeShapeType="1"/>
              </p:cNvSpPr>
              <p:nvPr/>
            </p:nvSpPr>
            <p:spPr bwMode="auto">
              <a:xfrm flipV="1">
                <a:off x="1329654"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3" name="Line 20"/>
              <p:cNvSpPr>
                <a:spLocks noChangeShapeType="1"/>
              </p:cNvSpPr>
              <p:nvPr/>
            </p:nvSpPr>
            <p:spPr bwMode="auto">
              <a:xfrm flipV="1">
                <a:off x="13391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4" name="Line 21"/>
              <p:cNvSpPr>
                <a:spLocks noChangeShapeType="1"/>
              </p:cNvSpPr>
              <p:nvPr/>
            </p:nvSpPr>
            <p:spPr bwMode="auto">
              <a:xfrm flipV="1">
                <a:off x="13487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5" name="Line 22"/>
              <p:cNvSpPr>
                <a:spLocks noChangeShapeType="1"/>
              </p:cNvSpPr>
              <p:nvPr/>
            </p:nvSpPr>
            <p:spPr bwMode="auto">
              <a:xfrm flipV="1">
                <a:off x="13582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6" name="Line 23"/>
              <p:cNvSpPr>
                <a:spLocks noChangeShapeType="1"/>
              </p:cNvSpPr>
              <p:nvPr/>
            </p:nvSpPr>
            <p:spPr bwMode="auto">
              <a:xfrm flipV="1">
                <a:off x="13677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7" name="Line 24"/>
              <p:cNvSpPr>
                <a:spLocks noChangeShapeType="1"/>
              </p:cNvSpPr>
              <p:nvPr/>
            </p:nvSpPr>
            <p:spPr bwMode="auto">
              <a:xfrm>
                <a:off x="1377279" y="3003284"/>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8" name="Line 25"/>
              <p:cNvSpPr>
                <a:spLocks noChangeShapeType="1"/>
              </p:cNvSpPr>
              <p:nvPr/>
            </p:nvSpPr>
            <p:spPr bwMode="auto">
              <a:xfrm>
                <a:off x="1385217"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9" name="Line 26"/>
              <p:cNvSpPr>
                <a:spLocks noChangeShapeType="1"/>
              </p:cNvSpPr>
              <p:nvPr/>
            </p:nvSpPr>
            <p:spPr bwMode="auto">
              <a:xfrm>
                <a:off x="13947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0" name="Line 27"/>
              <p:cNvSpPr>
                <a:spLocks noChangeShapeType="1"/>
              </p:cNvSpPr>
              <p:nvPr/>
            </p:nvSpPr>
            <p:spPr bwMode="auto">
              <a:xfrm>
                <a:off x="14042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1" name="Line 28"/>
              <p:cNvSpPr>
                <a:spLocks noChangeShapeType="1"/>
              </p:cNvSpPr>
              <p:nvPr/>
            </p:nvSpPr>
            <p:spPr bwMode="auto">
              <a:xfrm>
                <a:off x="14137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2" name="Line 29"/>
              <p:cNvSpPr>
                <a:spLocks noChangeShapeType="1"/>
              </p:cNvSpPr>
              <p:nvPr/>
            </p:nvSpPr>
            <p:spPr bwMode="auto">
              <a:xfrm>
                <a:off x="1423317"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3" name="Line 30"/>
              <p:cNvSpPr>
                <a:spLocks noChangeShapeType="1"/>
              </p:cNvSpPr>
              <p:nvPr/>
            </p:nvSpPr>
            <p:spPr bwMode="auto">
              <a:xfrm>
                <a:off x="1431254"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4" name="Line 31"/>
              <p:cNvSpPr>
                <a:spLocks noChangeShapeType="1"/>
              </p:cNvSpPr>
              <p:nvPr/>
            </p:nvSpPr>
            <p:spPr bwMode="auto">
              <a:xfrm>
                <a:off x="1440779"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5" name="Line 32"/>
              <p:cNvSpPr>
                <a:spLocks noChangeShapeType="1"/>
              </p:cNvSpPr>
              <p:nvPr/>
            </p:nvSpPr>
            <p:spPr bwMode="auto">
              <a:xfrm>
                <a:off x="14503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6" name="Line 33"/>
              <p:cNvSpPr>
                <a:spLocks noChangeShapeType="1"/>
              </p:cNvSpPr>
              <p:nvPr/>
            </p:nvSpPr>
            <p:spPr bwMode="auto">
              <a:xfrm>
                <a:off x="14598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7" name="Line 34"/>
              <p:cNvSpPr>
                <a:spLocks noChangeShapeType="1"/>
              </p:cNvSpPr>
              <p:nvPr/>
            </p:nvSpPr>
            <p:spPr bwMode="auto">
              <a:xfrm>
                <a:off x="14693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8" name="Line 35"/>
              <p:cNvSpPr>
                <a:spLocks noChangeShapeType="1"/>
              </p:cNvSpPr>
              <p:nvPr/>
            </p:nvSpPr>
            <p:spPr bwMode="auto">
              <a:xfrm>
                <a:off x="14788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9" name="Line 36"/>
              <p:cNvSpPr>
                <a:spLocks noChangeShapeType="1"/>
              </p:cNvSpPr>
              <p:nvPr/>
            </p:nvSpPr>
            <p:spPr bwMode="auto">
              <a:xfrm>
                <a:off x="1486817"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0" name="Line 37"/>
              <p:cNvSpPr>
                <a:spLocks noChangeShapeType="1"/>
              </p:cNvSpPr>
              <p:nvPr/>
            </p:nvSpPr>
            <p:spPr bwMode="auto">
              <a:xfrm>
                <a:off x="14963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1" name="Line 38"/>
              <p:cNvSpPr>
                <a:spLocks noChangeShapeType="1"/>
              </p:cNvSpPr>
              <p:nvPr/>
            </p:nvSpPr>
            <p:spPr bwMode="auto">
              <a:xfrm>
                <a:off x="15058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2" name="Line 39"/>
              <p:cNvSpPr>
                <a:spLocks noChangeShapeType="1"/>
              </p:cNvSpPr>
              <p:nvPr/>
            </p:nvSpPr>
            <p:spPr bwMode="auto">
              <a:xfrm>
                <a:off x="15153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3" name="Line 40"/>
              <p:cNvSpPr>
                <a:spLocks noChangeShapeType="1"/>
              </p:cNvSpPr>
              <p:nvPr/>
            </p:nvSpPr>
            <p:spPr bwMode="auto">
              <a:xfrm>
                <a:off x="1524917"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4" name="Line 41"/>
              <p:cNvSpPr>
                <a:spLocks noChangeShapeType="1"/>
              </p:cNvSpPr>
              <p:nvPr/>
            </p:nvSpPr>
            <p:spPr bwMode="auto">
              <a:xfrm>
                <a:off x="1532854"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5" name="Line 42"/>
              <p:cNvSpPr>
                <a:spLocks noChangeShapeType="1"/>
              </p:cNvSpPr>
              <p:nvPr/>
            </p:nvSpPr>
            <p:spPr bwMode="auto">
              <a:xfrm>
                <a:off x="1542379"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6" name="Line 43"/>
              <p:cNvSpPr>
                <a:spLocks noChangeShapeType="1"/>
              </p:cNvSpPr>
              <p:nvPr/>
            </p:nvSpPr>
            <p:spPr bwMode="auto">
              <a:xfrm>
                <a:off x="1551904"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7" name="Line 44"/>
              <p:cNvSpPr>
                <a:spLocks noChangeShapeType="1"/>
              </p:cNvSpPr>
              <p:nvPr/>
            </p:nvSpPr>
            <p:spPr bwMode="auto">
              <a:xfrm>
                <a:off x="1561429"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8" name="Line 45"/>
              <p:cNvSpPr>
                <a:spLocks noChangeShapeType="1"/>
              </p:cNvSpPr>
              <p:nvPr/>
            </p:nvSpPr>
            <p:spPr bwMode="auto">
              <a:xfrm>
                <a:off x="1570954"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9" name="Line 46"/>
              <p:cNvSpPr>
                <a:spLocks noChangeShapeType="1"/>
              </p:cNvSpPr>
              <p:nvPr/>
            </p:nvSpPr>
            <p:spPr bwMode="auto">
              <a:xfrm>
                <a:off x="15804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0" name="Line 47"/>
              <p:cNvSpPr>
                <a:spLocks noChangeShapeType="1"/>
              </p:cNvSpPr>
              <p:nvPr/>
            </p:nvSpPr>
            <p:spPr bwMode="auto">
              <a:xfrm>
                <a:off x="1588417"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1" name="Line 48"/>
              <p:cNvSpPr>
                <a:spLocks noChangeShapeType="1"/>
              </p:cNvSpPr>
              <p:nvPr/>
            </p:nvSpPr>
            <p:spPr bwMode="auto">
              <a:xfrm>
                <a:off x="1597942"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2" name="Line 49"/>
              <p:cNvSpPr>
                <a:spLocks noChangeShapeType="1"/>
              </p:cNvSpPr>
              <p:nvPr/>
            </p:nvSpPr>
            <p:spPr bwMode="auto">
              <a:xfrm>
                <a:off x="1607467"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3" name="Line 50"/>
              <p:cNvSpPr>
                <a:spLocks noChangeShapeType="1"/>
              </p:cNvSpPr>
              <p:nvPr/>
            </p:nvSpPr>
            <p:spPr bwMode="auto">
              <a:xfrm>
                <a:off x="1616992"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4" name="Line 51"/>
              <p:cNvSpPr>
                <a:spLocks noChangeShapeType="1"/>
              </p:cNvSpPr>
              <p:nvPr/>
            </p:nvSpPr>
            <p:spPr bwMode="auto">
              <a:xfrm>
                <a:off x="1626517"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5" name="Line 52"/>
              <p:cNvSpPr>
                <a:spLocks noChangeShapeType="1"/>
              </p:cNvSpPr>
              <p:nvPr/>
            </p:nvSpPr>
            <p:spPr bwMode="auto">
              <a:xfrm>
                <a:off x="1634454"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6" name="Line 53"/>
              <p:cNvSpPr>
                <a:spLocks noChangeShapeType="1"/>
              </p:cNvSpPr>
              <p:nvPr/>
            </p:nvSpPr>
            <p:spPr bwMode="auto">
              <a:xfrm>
                <a:off x="1643979"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7" name="Line 54"/>
              <p:cNvSpPr>
                <a:spLocks noChangeShapeType="1"/>
              </p:cNvSpPr>
              <p:nvPr/>
            </p:nvSpPr>
            <p:spPr bwMode="auto">
              <a:xfrm>
                <a:off x="1653504"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8" name="Line 55"/>
              <p:cNvSpPr>
                <a:spLocks noChangeShapeType="1"/>
              </p:cNvSpPr>
              <p:nvPr/>
            </p:nvSpPr>
            <p:spPr bwMode="auto">
              <a:xfrm>
                <a:off x="1663029"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9" name="Line 56"/>
              <p:cNvSpPr>
                <a:spLocks noChangeShapeType="1"/>
              </p:cNvSpPr>
              <p:nvPr/>
            </p:nvSpPr>
            <p:spPr bwMode="auto">
              <a:xfrm>
                <a:off x="1672554"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0" name="Line 57"/>
              <p:cNvSpPr>
                <a:spLocks noChangeShapeType="1"/>
              </p:cNvSpPr>
              <p:nvPr/>
            </p:nvSpPr>
            <p:spPr bwMode="auto">
              <a:xfrm>
                <a:off x="1682079" y="3735121"/>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1" name="Line 58"/>
              <p:cNvSpPr>
                <a:spLocks noChangeShapeType="1"/>
              </p:cNvSpPr>
              <p:nvPr/>
            </p:nvSpPr>
            <p:spPr bwMode="auto">
              <a:xfrm flipV="1">
                <a:off x="1690017"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2" name="Line 59"/>
              <p:cNvSpPr>
                <a:spLocks noChangeShapeType="1"/>
              </p:cNvSpPr>
              <p:nvPr/>
            </p:nvSpPr>
            <p:spPr bwMode="auto">
              <a:xfrm flipV="1">
                <a:off x="1699542"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3" name="Line 60"/>
              <p:cNvSpPr>
                <a:spLocks noChangeShapeType="1"/>
              </p:cNvSpPr>
              <p:nvPr/>
            </p:nvSpPr>
            <p:spPr bwMode="auto">
              <a:xfrm flipV="1">
                <a:off x="1709067"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4" name="Line 61"/>
              <p:cNvSpPr>
                <a:spLocks noChangeShapeType="1"/>
              </p:cNvSpPr>
              <p:nvPr/>
            </p:nvSpPr>
            <p:spPr bwMode="auto">
              <a:xfrm flipV="1">
                <a:off x="1718592"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5" name="Line 62"/>
              <p:cNvSpPr>
                <a:spLocks noChangeShapeType="1"/>
              </p:cNvSpPr>
              <p:nvPr/>
            </p:nvSpPr>
            <p:spPr bwMode="auto">
              <a:xfrm flipV="1">
                <a:off x="1728117"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6" name="Line 63"/>
              <p:cNvSpPr>
                <a:spLocks noChangeShapeType="1"/>
              </p:cNvSpPr>
              <p:nvPr/>
            </p:nvSpPr>
            <p:spPr bwMode="auto">
              <a:xfrm flipV="1">
                <a:off x="1737642"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7" name="Line 64"/>
              <p:cNvSpPr>
                <a:spLocks noChangeShapeType="1"/>
              </p:cNvSpPr>
              <p:nvPr/>
            </p:nvSpPr>
            <p:spPr bwMode="auto">
              <a:xfrm flipV="1">
                <a:off x="1745579"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8" name="Line 65"/>
              <p:cNvSpPr>
                <a:spLocks noChangeShapeType="1"/>
              </p:cNvSpPr>
              <p:nvPr/>
            </p:nvSpPr>
            <p:spPr bwMode="auto">
              <a:xfrm flipV="1">
                <a:off x="1755104"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9" name="Line 66"/>
              <p:cNvSpPr>
                <a:spLocks noChangeShapeType="1"/>
              </p:cNvSpPr>
              <p:nvPr/>
            </p:nvSpPr>
            <p:spPr bwMode="auto">
              <a:xfrm flipV="1">
                <a:off x="1764629"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0" name="Line 67"/>
              <p:cNvSpPr>
                <a:spLocks noChangeShapeType="1"/>
              </p:cNvSpPr>
              <p:nvPr/>
            </p:nvSpPr>
            <p:spPr bwMode="auto">
              <a:xfrm flipV="1">
                <a:off x="1774154"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1" name="Line 68"/>
              <p:cNvSpPr>
                <a:spLocks noChangeShapeType="1"/>
              </p:cNvSpPr>
              <p:nvPr/>
            </p:nvSpPr>
            <p:spPr bwMode="auto">
              <a:xfrm flipV="1">
                <a:off x="17836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2" name="Line 69"/>
              <p:cNvSpPr>
                <a:spLocks noChangeShapeType="1"/>
              </p:cNvSpPr>
              <p:nvPr/>
            </p:nvSpPr>
            <p:spPr bwMode="auto">
              <a:xfrm flipV="1">
                <a:off x="1791617"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3" name="Line 70"/>
              <p:cNvSpPr>
                <a:spLocks noChangeShapeType="1"/>
              </p:cNvSpPr>
              <p:nvPr/>
            </p:nvSpPr>
            <p:spPr bwMode="auto">
              <a:xfrm flipV="1">
                <a:off x="1801142"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4" name="Line 71"/>
              <p:cNvSpPr>
                <a:spLocks noChangeShapeType="1"/>
              </p:cNvSpPr>
              <p:nvPr/>
            </p:nvSpPr>
            <p:spPr bwMode="auto">
              <a:xfrm flipV="1">
                <a:off x="1810667"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5" name="Line 72"/>
              <p:cNvSpPr>
                <a:spLocks noChangeShapeType="1"/>
              </p:cNvSpPr>
              <p:nvPr/>
            </p:nvSpPr>
            <p:spPr bwMode="auto">
              <a:xfrm flipV="1">
                <a:off x="1820192"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6" name="Line 73"/>
              <p:cNvSpPr>
                <a:spLocks noChangeShapeType="1"/>
              </p:cNvSpPr>
              <p:nvPr/>
            </p:nvSpPr>
            <p:spPr bwMode="auto">
              <a:xfrm flipV="1">
                <a:off x="1829717"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7" name="Line 74"/>
              <p:cNvSpPr>
                <a:spLocks noChangeShapeType="1"/>
              </p:cNvSpPr>
              <p:nvPr/>
            </p:nvSpPr>
            <p:spPr bwMode="auto">
              <a:xfrm flipV="1">
                <a:off x="1839242"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8" name="Line 75"/>
              <p:cNvSpPr>
                <a:spLocks noChangeShapeType="1"/>
              </p:cNvSpPr>
              <p:nvPr/>
            </p:nvSpPr>
            <p:spPr bwMode="auto">
              <a:xfrm flipV="1">
                <a:off x="18471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9" name="Line 76"/>
              <p:cNvSpPr>
                <a:spLocks noChangeShapeType="1"/>
              </p:cNvSpPr>
              <p:nvPr/>
            </p:nvSpPr>
            <p:spPr bwMode="auto">
              <a:xfrm flipV="1">
                <a:off x="18567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0" name="Line 77"/>
              <p:cNvSpPr>
                <a:spLocks noChangeShapeType="1"/>
              </p:cNvSpPr>
              <p:nvPr/>
            </p:nvSpPr>
            <p:spPr bwMode="auto">
              <a:xfrm flipV="1">
                <a:off x="18662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1" name="Line 78"/>
              <p:cNvSpPr>
                <a:spLocks noChangeShapeType="1"/>
              </p:cNvSpPr>
              <p:nvPr/>
            </p:nvSpPr>
            <p:spPr bwMode="auto">
              <a:xfrm flipV="1">
                <a:off x="18757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2" name="Line 79"/>
              <p:cNvSpPr>
                <a:spLocks noChangeShapeType="1"/>
              </p:cNvSpPr>
              <p:nvPr/>
            </p:nvSpPr>
            <p:spPr bwMode="auto">
              <a:xfrm flipV="1">
                <a:off x="18852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3" name="Line 80"/>
              <p:cNvSpPr>
                <a:spLocks noChangeShapeType="1"/>
              </p:cNvSpPr>
              <p:nvPr/>
            </p:nvSpPr>
            <p:spPr bwMode="auto">
              <a:xfrm flipV="1">
                <a:off x="1894804" y="3142984"/>
                <a:ext cx="7938"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4" name="Line 81"/>
              <p:cNvSpPr>
                <a:spLocks noChangeShapeType="1"/>
              </p:cNvSpPr>
              <p:nvPr/>
            </p:nvSpPr>
            <p:spPr bwMode="auto">
              <a:xfrm flipV="1">
                <a:off x="19027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5" name="Line 82"/>
              <p:cNvSpPr>
                <a:spLocks noChangeShapeType="1"/>
              </p:cNvSpPr>
              <p:nvPr/>
            </p:nvSpPr>
            <p:spPr bwMode="auto">
              <a:xfrm flipV="1">
                <a:off x="19122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6" name="Line 83"/>
              <p:cNvSpPr>
                <a:spLocks noChangeShapeType="1"/>
              </p:cNvSpPr>
              <p:nvPr/>
            </p:nvSpPr>
            <p:spPr bwMode="auto">
              <a:xfrm flipV="1">
                <a:off x="19217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7" name="Line 84"/>
              <p:cNvSpPr>
                <a:spLocks noChangeShapeType="1"/>
              </p:cNvSpPr>
              <p:nvPr/>
            </p:nvSpPr>
            <p:spPr bwMode="auto">
              <a:xfrm flipV="1">
                <a:off x="1931317"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8" name="Line 85"/>
              <p:cNvSpPr>
                <a:spLocks noChangeShapeType="1"/>
              </p:cNvSpPr>
              <p:nvPr/>
            </p:nvSpPr>
            <p:spPr bwMode="auto">
              <a:xfrm flipV="1">
                <a:off x="1940842"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9" name="Line 86"/>
              <p:cNvSpPr>
                <a:spLocks noChangeShapeType="1"/>
              </p:cNvSpPr>
              <p:nvPr/>
            </p:nvSpPr>
            <p:spPr bwMode="auto">
              <a:xfrm flipV="1">
                <a:off x="19487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0" name="Line 87"/>
              <p:cNvSpPr>
                <a:spLocks noChangeShapeType="1"/>
              </p:cNvSpPr>
              <p:nvPr/>
            </p:nvSpPr>
            <p:spPr bwMode="auto">
              <a:xfrm flipV="1">
                <a:off x="19583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1" name="Line 88"/>
              <p:cNvSpPr>
                <a:spLocks noChangeShapeType="1"/>
              </p:cNvSpPr>
              <p:nvPr/>
            </p:nvSpPr>
            <p:spPr bwMode="auto">
              <a:xfrm flipV="1">
                <a:off x="19678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2" name="Line 89"/>
              <p:cNvSpPr>
                <a:spLocks noChangeShapeType="1"/>
              </p:cNvSpPr>
              <p:nvPr/>
            </p:nvSpPr>
            <p:spPr bwMode="auto">
              <a:xfrm flipV="1">
                <a:off x="19773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3" name="Line 90"/>
              <p:cNvSpPr>
                <a:spLocks noChangeShapeType="1"/>
              </p:cNvSpPr>
              <p:nvPr/>
            </p:nvSpPr>
            <p:spPr bwMode="auto">
              <a:xfrm>
                <a:off x="1986879" y="3003284"/>
                <a:ext cx="9525"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4" name="Line 91"/>
              <p:cNvSpPr>
                <a:spLocks noChangeShapeType="1"/>
              </p:cNvSpPr>
              <p:nvPr/>
            </p:nvSpPr>
            <p:spPr bwMode="auto">
              <a:xfrm>
                <a:off x="1996404" y="3003284"/>
                <a:ext cx="7938"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5" name="Line 92"/>
              <p:cNvSpPr>
                <a:spLocks noChangeShapeType="1"/>
              </p:cNvSpPr>
              <p:nvPr/>
            </p:nvSpPr>
            <p:spPr bwMode="auto">
              <a:xfrm>
                <a:off x="20043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6" name="Line 93"/>
              <p:cNvSpPr>
                <a:spLocks noChangeShapeType="1"/>
              </p:cNvSpPr>
              <p:nvPr/>
            </p:nvSpPr>
            <p:spPr bwMode="auto">
              <a:xfrm>
                <a:off x="20138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7" name="Line 94"/>
              <p:cNvSpPr>
                <a:spLocks noChangeShapeType="1"/>
              </p:cNvSpPr>
              <p:nvPr/>
            </p:nvSpPr>
            <p:spPr bwMode="auto">
              <a:xfrm>
                <a:off x="20233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8" name="Line 95"/>
              <p:cNvSpPr>
                <a:spLocks noChangeShapeType="1"/>
              </p:cNvSpPr>
              <p:nvPr/>
            </p:nvSpPr>
            <p:spPr bwMode="auto">
              <a:xfrm>
                <a:off x="2032917"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9" name="Line 96"/>
              <p:cNvSpPr>
                <a:spLocks noChangeShapeType="1"/>
              </p:cNvSpPr>
              <p:nvPr/>
            </p:nvSpPr>
            <p:spPr bwMode="auto">
              <a:xfrm>
                <a:off x="2042442"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0" name="Line 97"/>
              <p:cNvSpPr>
                <a:spLocks noChangeShapeType="1"/>
              </p:cNvSpPr>
              <p:nvPr/>
            </p:nvSpPr>
            <p:spPr bwMode="auto">
              <a:xfrm>
                <a:off x="2051967" y="3069959"/>
                <a:ext cx="7938"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1" name="Line 98"/>
              <p:cNvSpPr>
                <a:spLocks noChangeShapeType="1"/>
              </p:cNvSpPr>
              <p:nvPr/>
            </p:nvSpPr>
            <p:spPr bwMode="auto">
              <a:xfrm>
                <a:off x="20599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2" name="Line 99"/>
              <p:cNvSpPr>
                <a:spLocks noChangeShapeType="1"/>
              </p:cNvSpPr>
              <p:nvPr/>
            </p:nvSpPr>
            <p:spPr bwMode="auto">
              <a:xfrm>
                <a:off x="20694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3" name="Line 100"/>
              <p:cNvSpPr>
                <a:spLocks noChangeShapeType="1"/>
              </p:cNvSpPr>
              <p:nvPr/>
            </p:nvSpPr>
            <p:spPr bwMode="auto">
              <a:xfrm>
                <a:off x="20789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4" name="Line 101"/>
              <p:cNvSpPr>
                <a:spLocks noChangeShapeType="1"/>
              </p:cNvSpPr>
              <p:nvPr/>
            </p:nvSpPr>
            <p:spPr bwMode="auto">
              <a:xfrm>
                <a:off x="20884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5" name="Line 102"/>
              <p:cNvSpPr>
                <a:spLocks noChangeShapeType="1"/>
              </p:cNvSpPr>
              <p:nvPr/>
            </p:nvSpPr>
            <p:spPr bwMode="auto">
              <a:xfrm>
                <a:off x="2098004" y="3201721"/>
                <a:ext cx="7938"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6" name="Line 103"/>
              <p:cNvSpPr>
                <a:spLocks noChangeShapeType="1"/>
              </p:cNvSpPr>
              <p:nvPr/>
            </p:nvSpPr>
            <p:spPr bwMode="auto">
              <a:xfrm>
                <a:off x="21059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7" name="Line 104"/>
              <p:cNvSpPr>
                <a:spLocks noChangeShapeType="1"/>
              </p:cNvSpPr>
              <p:nvPr/>
            </p:nvSpPr>
            <p:spPr bwMode="auto">
              <a:xfrm>
                <a:off x="21154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8" name="Line 105"/>
              <p:cNvSpPr>
                <a:spLocks noChangeShapeType="1"/>
              </p:cNvSpPr>
              <p:nvPr/>
            </p:nvSpPr>
            <p:spPr bwMode="auto">
              <a:xfrm>
                <a:off x="21249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9" name="Line 106"/>
              <p:cNvSpPr>
                <a:spLocks noChangeShapeType="1"/>
              </p:cNvSpPr>
              <p:nvPr/>
            </p:nvSpPr>
            <p:spPr bwMode="auto">
              <a:xfrm>
                <a:off x="2134517"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386"/>
            <p:cNvGrpSpPr/>
            <p:nvPr/>
          </p:nvGrpSpPr>
          <p:grpSpPr>
            <a:xfrm flipV="1">
              <a:off x="2143124" y="3000375"/>
              <a:ext cx="915988" cy="733425"/>
              <a:chOff x="1228054" y="3003284"/>
              <a:chExt cx="915988" cy="733425"/>
            </a:xfrm>
          </p:grpSpPr>
          <p:sp>
            <p:nvSpPr>
              <p:cNvPr id="692" name="Line 8"/>
              <p:cNvSpPr>
                <a:spLocks noChangeShapeType="1"/>
              </p:cNvSpPr>
              <p:nvPr/>
            </p:nvSpPr>
            <p:spPr bwMode="auto">
              <a:xfrm flipV="1">
                <a:off x="1228054"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3" name="Line 9"/>
              <p:cNvSpPr>
                <a:spLocks noChangeShapeType="1"/>
              </p:cNvSpPr>
              <p:nvPr/>
            </p:nvSpPr>
            <p:spPr bwMode="auto">
              <a:xfrm flipV="1">
                <a:off x="12375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4" name="Line 10"/>
              <p:cNvSpPr>
                <a:spLocks noChangeShapeType="1"/>
              </p:cNvSpPr>
              <p:nvPr/>
            </p:nvSpPr>
            <p:spPr bwMode="auto">
              <a:xfrm flipV="1">
                <a:off x="12471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5" name="Line 11"/>
              <p:cNvSpPr>
                <a:spLocks noChangeShapeType="1"/>
              </p:cNvSpPr>
              <p:nvPr/>
            </p:nvSpPr>
            <p:spPr bwMode="auto">
              <a:xfrm flipV="1">
                <a:off x="12566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6" name="Line 12"/>
              <p:cNvSpPr>
                <a:spLocks noChangeShapeType="1"/>
              </p:cNvSpPr>
              <p:nvPr/>
            </p:nvSpPr>
            <p:spPr bwMode="auto">
              <a:xfrm flipV="1">
                <a:off x="12661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7" name="Line 13"/>
              <p:cNvSpPr>
                <a:spLocks noChangeShapeType="1"/>
              </p:cNvSpPr>
              <p:nvPr/>
            </p:nvSpPr>
            <p:spPr bwMode="auto">
              <a:xfrm flipV="1">
                <a:off x="12756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8" name="Line 14"/>
              <p:cNvSpPr>
                <a:spLocks noChangeShapeType="1"/>
              </p:cNvSpPr>
              <p:nvPr/>
            </p:nvSpPr>
            <p:spPr bwMode="auto">
              <a:xfrm flipV="1">
                <a:off x="1283617"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9" name="Line 15"/>
              <p:cNvSpPr>
                <a:spLocks noChangeShapeType="1"/>
              </p:cNvSpPr>
              <p:nvPr/>
            </p:nvSpPr>
            <p:spPr bwMode="auto">
              <a:xfrm flipV="1">
                <a:off x="12931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0" name="Line 16"/>
              <p:cNvSpPr>
                <a:spLocks noChangeShapeType="1"/>
              </p:cNvSpPr>
              <p:nvPr/>
            </p:nvSpPr>
            <p:spPr bwMode="auto">
              <a:xfrm flipV="1">
                <a:off x="13026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1" name="Line 17"/>
              <p:cNvSpPr>
                <a:spLocks noChangeShapeType="1"/>
              </p:cNvSpPr>
              <p:nvPr/>
            </p:nvSpPr>
            <p:spPr bwMode="auto">
              <a:xfrm flipV="1">
                <a:off x="13121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2" name="Line 18"/>
              <p:cNvSpPr>
                <a:spLocks noChangeShapeType="1"/>
              </p:cNvSpPr>
              <p:nvPr/>
            </p:nvSpPr>
            <p:spPr bwMode="auto">
              <a:xfrm flipV="1">
                <a:off x="1321717" y="3050909"/>
                <a:ext cx="7938"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3" name="Line 19"/>
              <p:cNvSpPr>
                <a:spLocks noChangeShapeType="1"/>
              </p:cNvSpPr>
              <p:nvPr/>
            </p:nvSpPr>
            <p:spPr bwMode="auto">
              <a:xfrm flipV="1">
                <a:off x="1329654"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4" name="Line 20"/>
              <p:cNvSpPr>
                <a:spLocks noChangeShapeType="1"/>
              </p:cNvSpPr>
              <p:nvPr/>
            </p:nvSpPr>
            <p:spPr bwMode="auto">
              <a:xfrm flipV="1">
                <a:off x="13391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5" name="Line 21"/>
              <p:cNvSpPr>
                <a:spLocks noChangeShapeType="1"/>
              </p:cNvSpPr>
              <p:nvPr/>
            </p:nvSpPr>
            <p:spPr bwMode="auto">
              <a:xfrm flipV="1">
                <a:off x="13487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6" name="Line 22"/>
              <p:cNvSpPr>
                <a:spLocks noChangeShapeType="1"/>
              </p:cNvSpPr>
              <p:nvPr/>
            </p:nvSpPr>
            <p:spPr bwMode="auto">
              <a:xfrm flipV="1">
                <a:off x="13582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7" name="Line 23"/>
              <p:cNvSpPr>
                <a:spLocks noChangeShapeType="1"/>
              </p:cNvSpPr>
              <p:nvPr/>
            </p:nvSpPr>
            <p:spPr bwMode="auto">
              <a:xfrm flipV="1">
                <a:off x="13677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8" name="Line 24"/>
              <p:cNvSpPr>
                <a:spLocks noChangeShapeType="1"/>
              </p:cNvSpPr>
              <p:nvPr/>
            </p:nvSpPr>
            <p:spPr bwMode="auto">
              <a:xfrm>
                <a:off x="1377279" y="3003284"/>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9" name="Line 25"/>
              <p:cNvSpPr>
                <a:spLocks noChangeShapeType="1"/>
              </p:cNvSpPr>
              <p:nvPr/>
            </p:nvSpPr>
            <p:spPr bwMode="auto">
              <a:xfrm>
                <a:off x="1385217"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0" name="Line 26"/>
              <p:cNvSpPr>
                <a:spLocks noChangeShapeType="1"/>
              </p:cNvSpPr>
              <p:nvPr/>
            </p:nvSpPr>
            <p:spPr bwMode="auto">
              <a:xfrm>
                <a:off x="13947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1" name="Line 27"/>
              <p:cNvSpPr>
                <a:spLocks noChangeShapeType="1"/>
              </p:cNvSpPr>
              <p:nvPr/>
            </p:nvSpPr>
            <p:spPr bwMode="auto">
              <a:xfrm>
                <a:off x="14042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2" name="Line 28"/>
              <p:cNvSpPr>
                <a:spLocks noChangeShapeType="1"/>
              </p:cNvSpPr>
              <p:nvPr/>
            </p:nvSpPr>
            <p:spPr bwMode="auto">
              <a:xfrm>
                <a:off x="14137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3" name="Line 29"/>
              <p:cNvSpPr>
                <a:spLocks noChangeShapeType="1"/>
              </p:cNvSpPr>
              <p:nvPr/>
            </p:nvSpPr>
            <p:spPr bwMode="auto">
              <a:xfrm>
                <a:off x="1423317"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4" name="Line 30"/>
              <p:cNvSpPr>
                <a:spLocks noChangeShapeType="1"/>
              </p:cNvSpPr>
              <p:nvPr/>
            </p:nvSpPr>
            <p:spPr bwMode="auto">
              <a:xfrm>
                <a:off x="1431254"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5" name="Line 31"/>
              <p:cNvSpPr>
                <a:spLocks noChangeShapeType="1"/>
              </p:cNvSpPr>
              <p:nvPr/>
            </p:nvSpPr>
            <p:spPr bwMode="auto">
              <a:xfrm>
                <a:off x="1440779"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6" name="Line 32"/>
              <p:cNvSpPr>
                <a:spLocks noChangeShapeType="1"/>
              </p:cNvSpPr>
              <p:nvPr/>
            </p:nvSpPr>
            <p:spPr bwMode="auto">
              <a:xfrm>
                <a:off x="14503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7" name="Line 33"/>
              <p:cNvSpPr>
                <a:spLocks noChangeShapeType="1"/>
              </p:cNvSpPr>
              <p:nvPr/>
            </p:nvSpPr>
            <p:spPr bwMode="auto">
              <a:xfrm>
                <a:off x="14598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8" name="Line 34"/>
              <p:cNvSpPr>
                <a:spLocks noChangeShapeType="1"/>
              </p:cNvSpPr>
              <p:nvPr/>
            </p:nvSpPr>
            <p:spPr bwMode="auto">
              <a:xfrm>
                <a:off x="14693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9" name="Line 35"/>
              <p:cNvSpPr>
                <a:spLocks noChangeShapeType="1"/>
              </p:cNvSpPr>
              <p:nvPr/>
            </p:nvSpPr>
            <p:spPr bwMode="auto">
              <a:xfrm>
                <a:off x="14788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0" name="Line 36"/>
              <p:cNvSpPr>
                <a:spLocks noChangeShapeType="1"/>
              </p:cNvSpPr>
              <p:nvPr/>
            </p:nvSpPr>
            <p:spPr bwMode="auto">
              <a:xfrm>
                <a:off x="1486817"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1" name="Line 37"/>
              <p:cNvSpPr>
                <a:spLocks noChangeShapeType="1"/>
              </p:cNvSpPr>
              <p:nvPr/>
            </p:nvSpPr>
            <p:spPr bwMode="auto">
              <a:xfrm>
                <a:off x="14963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2" name="Line 38"/>
              <p:cNvSpPr>
                <a:spLocks noChangeShapeType="1"/>
              </p:cNvSpPr>
              <p:nvPr/>
            </p:nvSpPr>
            <p:spPr bwMode="auto">
              <a:xfrm>
                <a:off x="15058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3" name="Line 39"/>
              <p:cNvSpPr>
                <a:spLocks noChangeShapeType="1"/>
              </p:cNvSpPr>
              <p:nvPr/>
            </p:nvSpPr>
            <p:spPr bwMode="auto">
              <a:xfrm>
                <a:off x="15153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4" name="Line 40"/>
              <p:cNvSpPr>
                <a:spLocks noChangeShapeType="1"/>
              </p:cNvSpPr>
              <p:nvPr/>
            </p:nvSpPr>
            <p:spPr bwMode="auto">
              <a:xfrm>
                <a:off x="1524917"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5" name="Line 41"/>
              <p:cNvSpPr>
                <a:spLocks noChangeShapeType="1"/>
              </p:cNvSpPr>
              <p:nvPr/>
            </p:nvSpPr>
            <p:spPr bwMode="auto">
              <a:xfrm>
                <a:off x="1532854"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6" name="Line 42"/>
              <p:cNvSpPr>
                <a:spLocks noChangeShapeType="1"/>
              </p:cNvSpPr>
              <p:nvPr/>
            </p:nvSpPr>
            <p:spPr bwMode="auto">
              <a:xfrm>
                <a:off x="1542379"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7" name="Line 43"/>
              <p:cNvSpPr>
                <a:spLocks noChangeShapeType="1"/>
              </p:cNvSpPr>
              <p:nvPr/>
            </p:nvSpPr>
            <p:spPr bwMode="auto">
              <a:xfrm>
                <a:off x="1551904"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8" name="Line 44"/>
              <p:cNvSpPr>
                <a:spLocks noChangeShapeType="1"/>
              </p:cNvSpPr>
              <p:nvPr/>
            </p:nvSpPr>
            <p:spPr bwMode="auto">
              <a:xfrm>
                <a:off x="1561429"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9" name="Line 45"/>
              <p:cNvSpPr>
                <a:spLocks noChangeShapeType="1"/>
              </p:cNvSpPr>
              <p:nvPr/>
            </p:nvSpPr>
            <p:spPr bwMode="auto">
              <a:xfrm>
                <a:off x="1570954"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0" name="Line 46"/>
              <p:cNvSpPr>
                <a:spLocks noChangeShapeType="1"/>
              </p:cNvSpPr>
              <p:nvPr/>
            </p:nvSpPr>
            <p:spPr bwMode="auto">
              <a:xfrm>
                <a:off x="15804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1" name="Line 47"/>
              <p:cNvSpPr>
                <a:spLocks noChangeShapeType="1"/>
              </p:cNvSpPr>
              <p:nvPr/>
            </p:nvSpPr>
            <p:spPr bwMode="auto">
              <a:xfrm>
                <a:off x="1588417"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2" name="Line 48"/>
              <p:cNvSpPr>
                <a:spLocks noChangeShapeType="1"/>
              </p:cNvSpPr>
              <p:nvPr/>
            </p:nvSpPr>
            <p:spPr bwMode="auto">
              <a:xfrm>
                <a:off x="1597942"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3" name="Line 49"/>
              <p:cNvSpPr>
                <a:spLocks noChangeShapeType="1"/>
              </p:cNvSpPr>
              <p:nvPr/>
            </p:nvSpPr>
            <p:spPr bwMode="auto">
              <a:xfrm>
                <a:off x="1607467"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4" name="Line 50"/>
              <p:cNvSpPr>
                <a:spLocks noChangeShapeType="1"/>
              </p:cNvSpPr>
              <p:nvPr/>
            </p:nvSpPr>
            <p:spPr bwMode="auto">
              <a:xfrm>
                <a:off x="1616992"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5" name="Line 51"/>
              <p:cNvSpPr>
                <a:spLocks noChangeShapeType="1"/>
              </p:cNvSpPr>
              <p:nvPr/>
            </p:nvSpPr>
            <p:spPr bwMode="auto">
              <a:xfrm>
                <a:off x="1626517"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6" name="Line 52"/>
              <p:cNvSpPr>
                <a:spLocks noChangeShapeType="1"/>
              </p:cNvSpPr>
              <p:nvPr/>
            </p:nvSpPr>
            <p:spPr bwMode="auto">
              <a:xfrm>
                <a:off x="1634454"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7" name="Line 53"/>
              <p:cNvSpPr>
                <a:spLocks noChangeShapeType="1"/>
              </p:cNvSpPr>
              <p:nvPr/>
            </p:nvSpPr>
            <p:spPr bwMode="auto">
              <a:xfrm>
                <a:off x="1643979"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8" name="Line 54"/>
              <p:cNvSpPr>
                <a:spLocks noChangeShapeType="1"/>
              </p:cNvSpPr>
              <p:nvPr/>
            </p:nvSpPr>
            <p:spPr bwMode="auto">
              <a:xfrm>
                <a:off x="1653504"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9" name="Line 55"/>
              <p:cNvSpPr>
                <a:spLocks noChangeShapeType="1"/>
              </p:cNvSpPr>
              <p:nvPr/>
            </p:nvSpPr>
            <p:spPr bwMode="auto">
              <a:xfrm>
                <a:off x="1663029"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0" name="Line 56"/>
              <p:cNvSpPr>
                <a:spLocks noChangeShapeType="1"/>
              </p:cNvSpPr>
              <p:nvPr/>
            </p:nvSpPr>
            <p:spPr bwMode="auto">
              <a:xfrm>
                <a:off x="1672554"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1" name="Line 57"/>
              <p:cNvSpPr>
                <a:spLocks noChangeShapeType="1"/>
              </p:cNvSpPr>
              <p:nvPr/>
            </p:nvSpPr>
            <p:spPr bwMode="auto">
              <a:xfrm>
                <a:off x="1682079" y="3735121"/>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2" name="Line 58"/>
              <p:cNvSpPr>
                <a:spLocks noChangeShapeType="1"/>
              </p:cNvSpPr>
              <p:nvPr/>
            </p:nvSpPr>
            <p:spPr bwMode="auto">
              <a:xfrm flipV="1">
                <a:off x="1690017"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3" name="Line 59"/>
              <p:cNvSpPr>
                <a:spLocks noChangeShapeType="1"/>
              </p:cNvSpPr>
              <p:nvPr/>
            </p:nvSpPr>
            <p:spPr bwMode="auto">
              <a:xfrm flipV="1">
                <a:off x="1699542"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4" name="Line 60"/>
              <p:cNvSpPr>
                <a:spLocks noChangeShapeType="1"/>
              </p:cNvSpPr>
              <p:nvPr/>
            </p:nvSpPr>
            <p:spPr bwMode="auto">
              <a:xfrm flipV="1">
                <a:off x="1709067"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5" name="Line 61"/>
              <p:cNvSpPr>
                <a:spLocks noChangeShapeType="1"/>
              </p:cNvSpPr>
              <p:nvPr/>
            </p:nvSpPr>
            <p:spPr bwMode="auto">
              <a:xfrm flipV="1">
                <a:off x="1718592"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6" name="Line 62"/>
              <p:cNvSpPr>
                <a:spLocks noChangeShapeType="1"/>
              </p:cNvSpPr>
              <p:nvPr/>
            </p:nvSpPr>
            <p:spPr bwMode="auto">
              <a:xfrm flipV="1">
                <a:off x="1728117"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7" name="Line 63"/>
              <p:cNvSpPr>
                <a:spLocks noChangeShapeType="1"/>
              </p:cNvSpPr>
              <p:nvPr/>
            </p:nvSpPr>
            <p:spPr bwMode="auto">
              <a:xfrm flipV="1">
                <a:off x="1737642"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8" name="Line 64"/>
              <p:cNvSpPr>
                <a:spLocks noChangeShapeType="1"/>
              </p:cNvSpPr>
              <p:nvPr/>
            </p:nvSpPr>
            <p:spPr bwMode="auto">
              <a:xfrm flipV="1">
                <a:off x="1745579"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9" name="Line 65"/>
              <p:cNvSpPr>
                <a:spLocks noChangeShapeType="1"/>
              </p:cNvSpPr>
              <p:nvPr/>
            </p:nvSpPr>
            <p:spPr bwMode="auto">
              <a:xfrm flipV="1">
                <a:off x="1755104"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0" name="Line 66"/>
              <p:cNvSpPr>
                <a:spLocks noChangeShapeType="1"/>
              </p:cNvSpPr>
              <p:nvPr/>
            </p:nvSpPr>
            <p:spPr bwMode="auto">
              <a:xfrm flipV="1">
                <a:off x="1764629"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1" name="Line 67"/>
              <p:cNvSpPr>
                <a:spLocks noChangeShapeType="1"/>
              </p:cNvSpPr>
              <p:nvPr/>
            </p:nvSpPr>
            <p:spPr bwMode="auto">
              <a:xfrm flipV="1">
                <a:off x="1774154"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2" name="Line 68"/>
              <p:cNvSpPr>
                <a:spLocks noChangeShapeType="1"/>
              </p:cNvSpPr>
              <p:nvPr/>
            </p:nvSpPr>
            <p:spPr bwMode="auto">
              <a:xfrm flipV="1">
                <a:off x="17836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3" name="Line 69"/>
              <p:cNvSpPr>
                <a:spLocks noChangeShapeType="1"/>
              </p:cNvSpPr>
              <p:nvPr/>
            </p:nvSpPr>
            <p:spPr bwMode="auto">
              <a:xfrm flipV="1">
                <a:off x="1791617"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4" name="Line 70"/>
              <p:cNvSpPr>
                <a:spLocks noChangeShapeType="1"/>
              </p:cNvSpPr>
              <p:nvPr/>
            </p:nvSpPr>
            <p:spPr bwMode="auto">
              <a:xfrm flipV="1">
                <a:off x="1801142"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5" name="Line 71"/>
              <p:cNvSpPr>
                <a:spLocks noChangeShapeType="1"/>
              </p:cNvSpPr>
              <p:nvPr/>
            </p:nvSpPr>
            <p:spPr bwMode="auto">
              <a:xfrm flipV="1">
                <a:off x="1810667"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6" name="Line 72"/>
              <p:cNvSpPr>
                <a:spLocks noChangeShapeType="1"/>
              </p:cNvSpPr>
              <p:nvPr/>
            </p:nvSpPr>
            <p:spPr bwMode="auto">
              <a:xfrm flipV="1">
                <a:off x="1820192"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7" name="Line 73"/>
              <p:cNvSpPr>
                <a:spLocks noChangeShapeType="1"/>
              </p:cNvSpPr>
              <p:nvPr/>
            </p:nvSpPr>
            <p:spPr bwMode="auto">
              <a:xfrm flipV="1">
                <a:off x="1829717"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8" name="Line 74"/>
              <p:cNvSpPr>
                <a:spLocks noChangeShapeType="1"/>
              </p:cNvSpPr>
              <p:nvPr/>
            </p:nvSpPr>
            <p:spPr bwMode="auto">
              <a:xfrm flipV="1">
                <a:off x="1839242"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9" name="Line 75"/>
              <p:cNvSpPr>
                <a:spLocks noChangeShapeType="1"/>
              </p:cNvSpPr>
              <p:nvPr/>
            </p:nvSpPr>
            <p:spPr bwMode="auto">
              <a:xfrm flipV="1">
                <a:off x="18471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0" name="Line 76"/>
              <p:cNvSpPr>
                <a:spLocks noChangeShapeType="1"/>
              </p:cNvSpPr>
              <p:nvPr/>
            </p:nvSpPr>
            <p:spPr bwMode="auto">
              <a:xfrm flipV="1">
                <a:off x="18567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1" name="Line 77"/>
              <p:cNvSpPr>
                <a:spLocks noChangeShapeType="1"/>
              </p:cNvSpPr>
              <p:nvPr/>
            </p:nvSpPr>
            <p:spPr bwMode="auto">
              <a:xfrm flipV="1">
                <a:off x="18662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2" name="Line 78"/>
              <p:cNvSpPr>
                <a:spLocks noChangeShapeType="1"/>
              </p:cNvSpPr>
              <p:nvPr/>
            </p:nvSpPr>
            <p:spPr bwMode="auto">
              <a:xfrm flipV="1">
                <a:off x="18757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3" name="Line 79"/>
              <p:cNvSpPr>
                <a:spLocks noChangeShapeType="1"/>
              </p:cNvSpPr>
              <p:nvPr/>
            </p:nvSpPr>
            <p:spPr bwMode="auto">
              <a:xfrm flipV="1">
                <a:off x="18852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4" name="Line 80"/>
              <p:cNvSpPr>
                <a:spLocks noChangeShapeType="1"/>
              </p:cNvSpPr>
              <p:nvPr/>
            </p:nvSpPr>
            <p:spPr bwMode="auto">
              <a:xfrm flipV="1">
                <a:off x="1894804" y="3142984"/>
                <a:ext cx="7938"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5" name="Line 81"/>
              <p:cNvSpPr>
                <a:spLocks noChangeShapeType="1"/>
              </p:cNvSpPr>
              <p:nvPr/>
            </p:nvSpPr>
            <p:spPr bwMode="auto">
              <a:xfrm flipV="1">
                <a:off x="19027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6" name="Line 82"/>
              <p:cNvSpPr>
                <a:spLocks noChangeShapeType="1"/>
              </p:cNvSpPr>
              <p:nvPr/>
            </p:nvSpPr>
            <p:spPr bwMode="auto">
              <a:xfrm flipV="1">
                <a:off x="19122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7" name="Line 83"/>
              <p:cNvSpPr>
                <a:spLocks noChangeShapeType="1"/>
              </p:cNvSpPr>
              <p:nvPr/>
            </p:nvSpPr>
            <p:spPr bwMode="auto">
              <a:xfrm flipV="1">
                <a:off x="19217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8" name="Line 84"/>
              <p:cNvSpPr>
                <a:spLocks noChangeShapeType="1"/>
              </p:cNvSpPr>
              <p:nvPr/>
            </p:nvSpPr>
            <p:spPr bwMode="auto">
              <a:xfrm flipV="1">
                <a:off x="1931317"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9" name="Line 85"/>
              <p:cNvSpPr>
                <a:spLocks noChangeShapeType="1"/>
              </p:cNvSpPr>
              <p:nvPr/>
            </p:nvSpPr>
            <p:spPr bwMode="auto">
              <a:xfrm flipV="1">
                <a:off x="1940842"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0" name="Line 86"/>
              <p:cNvSpPr>
                <a:spLocks noChangeShapeType="1"/>
              </p:cNvSpPr>
              <p:nvPr/>
            </p:nvSpPr>
            <p:spPr bwMode="auto">
              <a:xfrm flipV="1">
                <a:off x="19487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1" name="Line 87"/>
              <p:cNvSpPr>
                <a:spLocks noChangeShapeType="1"/>
              </p:cNvSpPr>
              <p:nvPr/>
            </p:nvSpPr>
            <p:spPr bwMode="auto">
              <a:xfrm flipV="1">
                <a:off x="19583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2" name="Line 88"/>
              <p:cNvSpPr>
                <a:spLocks noChangeShapeType="1"/>
              </p:cNvSpPr>
              <p:nvPr/>
            </p:nvSpPr>
            <p:spPr bwMode="auto">
              <a:xfrm flipV="1">
                <a:off x="19678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3" name="Line 89"/>
              <p:cNvSpPr>
                <a:spLocks noChangeShapeType="1"/>
              </p:cNvSpPr>
              <p:nvPr/>
            </p:nvSpPr>
            <p:spPr bwMode="auto">
              <a:xfrm flipV="1">
                <a:off x="19773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4" name="Line 90"/>
              <p:cNvSpPr>
                <a:spLocks noChangeShapeType="1"/>
              </p:cNvSpPr>
              <p:nvPr/>
            </p:nvSpPr>
            <p:spPr bwMode="auto">
              <a:xfrm>
                <a:off x="1986879" y="3003284"/>
                <a:ext cx="9525"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5" name="Line 91"/>
              <p:cNvSpPr>
                <a:spLocks noChangeShapeType="1"/>
              </p:cNvSpPr>
              <p:nvPr/>
            </p:nvSpPr>
            <p:spPr bwMode="auto">
              <a:xfrm>
                <a:off x="1996404" y="3003284"/>
                <a:ext cx="7938"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6" name="Line 92"/>
              <p:cNvSpPr>
                <a:spLocks noChangeShapeType="1"/>
              </p:cNvSpPr>
              <p:nvPr/>
            </p:nvSpPr>
            <p:spPr bwMode="auto">
              <a:xfrm>
                <a:off x="20043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7" name="Line 93"/>
              <p:cNvSpPr>
                <a:spLocks noChangeShapeType="1"/>
              </p:cNvSpPr>
              <p:nvPr/>
            </p:nvSpPr>
            <p:spPr bwMode="auto">
              <a:xfrm>
                <a:off x="20138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8" name="Line 94"/>
              <p:cNvSpPr>
                <a:spLocks noChangeShapeType="1"/>
              </p:cNvSpPr>
              <p:nvPr/>
            </p:nvSpPr>
            <p:spPr bwMode="auto">
              <a:xfrm>
                <a:off x="20233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9" name="Line 95"/>
              <p:cNvSpPr>
                <a:spLocks noChangeShapeType="1"/>
              </p:cNvSpPr>
              <p:nvPr/>
            </p:nvSpPr>
            <p:spPr bwMode="auto">
              <a:xfrm>
                <a:off x="2032917"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0" name="Line 96"/>
              <p:cNvSpPr>
                <a:spLocks noChangeShapeType="1"/>
              </p:cNvSpPr>
              <p:nvPr/>
            </p:nvSpPr>
            <p:spPr bwMode="auto">
              <a:xfrm>
                <a:off x="2042442"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1" name="Line 97"/>
              <p:cNvSpPr>
                <a:spLocks noChangeShapeType="1"/>
              </p:cNvSpPr>
              <p:nvPr/>
            </p:nvSpPr>
            <p:spPr bwMode="auto">
              <a:xfrm>
                <a:off x="2051967" y="3069959"/>
                <a:ext cx="7938"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2" name="Line 98"/>
              <p:cNvSpPr>
                <a:spLocks noChangeShapeType="1"/>
              </p:cNvSpPr>
              <p:nvPr/>
            </p:nvSpPr>
            <p:spPr bwMode="auto">
              <a:xfrm>
                <a:off x="20599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3" name="Line 99"/>
              <p:cNvSpPr>
                <a:spLocks noChangeShapeType="1"/>
              </p:cNvSpPr>
              <p:nvPr/>
            </p:nvSpPr>
            <p:spPr bwMode="auto">
              <a:xfrm>
                <a:off x="20694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4" name="Line 100"/>
              <p:cNvSpPr>
                <a:spLocks noChangeShapeType="1"/>
              </p:cNvSpPr>
              <p:nvPr/>
            </p:nvSpPr>
            <p:spPr bwMode="auto">
              <a:xfrm>
                <a:off x="20789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5" name="Line 101"/>
              <p:cNvSpPr>
                <a:spLocks noChangeShapeType="1"/>
              </p:cNvSpPr>
              <p:nvPr/>
            </p:nvSpPr>
            <p:spPr bwMode="auto">
              <a:xfrm>
                <a:off x="20884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6" name="Line 102"/>
              <p:cNvSpPr>
                <a:spLocks noChangeShapeType="1"/>
              </p:cNvSpPr>
              <p:nvPr/>
            </p:nvSpPr>
            <p:spPr bwMode="auto">
              <a:xfrm>
                <a:off x="2098004" y="3201721"/>
                <a:ext cx="7938"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7" name="Line 103"/>
              <p:cNvSpPr>
                <a:spLocks noChangeShapeType="1"/>
              </p:cNvSpPr>
              <p:nvPr/>
            </p:nvSpPr>
            <p:spPr bwMode="auto">
              <a:xfrm>
                <a:off x="21059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8" name="Line 104"/>
              <p:cNvSpPr>
                <a:spLocks noChangeShapeType="1"/>
              </p:cNvSpPr>
              <p:nvPr/>
            </p:nvSpPr>
            <p:spPr bwMode="auto">
              <a:xfrm>
                <a:off x="21154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9" name="Line 105"/>
              <p:cNvSpPr>
                <a:spLocks noChangeShapeType="1"/>
              </p:cNvSpPr>
              <p:nvPr/>
            </p:nvSpPr>
            <p:spPr bwMode="auto">
              <a:xfrm>
                <a:off x="21249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0" name="Line 106"/>
              <p:cNvSpPr>
                <a:spLocks noChangeShapeType="1"/>
              </p:cNvSpPr>
              <p:nvPr/>
            </p:nvSpPr>
            <p:spPr bwMode="auto">
              <a:xfrm>
                <a:off x="2134517"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891" name="Oval 890"/>
          <p:cNvSpPr/>
          <p:nvPr/>
        </p:nvSpPr>
        <p:spPr>
          <a:xfrm>
            <a:off x="8088923" y="661177"/>
            <a:ext cx="407963" cy="3108960"/>
          </a:xfrm>
          <a:prstGeom prst="ellipse">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2" name="Can 891"/>
          <p:cNvSpPr/>
          <p:nvPr/>
        </p:nvSpPr>
        <p:spPr>
          <a:xfrm rot="16200000" flipH="1">
            <a:off x="6727881" y="2064437"/>
            <a:ext cx="2025747" cy="386860"/>
          </a:xfrm>
          <a:prstGeom prst="can">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3" name="Cube 892"/>
          <p:cNvSpPr/>
          <p:nvPr/>
        </p:nvSpPr>
        <p:spPr>
          <a:xfrm flipH="1">
            <a:off x="3886200" y="5190977"/>
            <a:ext cx="3352800" cy="1336430"/>
          </a:xfrm>
          <a:prstGeom prst="cube">
            <a:avLst>
              <a:gd name="adj" fmla="val 21742"/>
            </a:avLst>
          </a:prstGeom>
          <a:solidFill>
            <a:schemeClr val="accent2"/>
          </a:solidFill>
          <a:ln>
            <a:solidFill>
              <a:schemeClr val="tx1"/>
            </a:solidFill>
          </a:ln>
          <a:scene3d>
            <a:camera prst="orthographicFront">
              <a:rot lat="0" lon="18899957"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Big Battery</a:t>
            </a:r>
            <a:endParaRPr lang="en-US" sz="3200" dirty="0"/>
          </a:p>
        </p:txBody>
      </p:sp>
      <p:sp>
        <p:nvSpPr>
          <p:cNvPr id="894" name="Can 893"/>
          <p:cNvSpPr/>
          <p:nvPr/>
        </p:nvSpPr>
        <p:spPr>
          <a:xfrm>
            <a:off x="4979961" y="5120638"/>
            <a:ext cx="422030" cy="211015"/>
          </a:xfrm>
          <a:prstGeom prst="can">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5" name="Can 894"/>
          <p:cNvSpPr/>
          <p:nvPr/>
        </p:nvSpPr>
        <p:spPr>
          <a:xfrm>
            <a:off x="6018626" y="5146429"/>
            <a:ext cx="422030" cy="211015"/>
          </a:xfrm>
          <a:prstGeom prst="can">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6" name="Can 895"/>
          <p:cNvSpPr/>
          <p:nvPr/>
        </p:nvSpPr>
        <p:spPr>
          <a:xfrm rot="16200000" flipH="1">
            <a:off x="3067934" y="2048026"/>
            <a:ext cx="2025747" cy="386860"/>
          </a:xfrm>
          <a:prstGeom prst="can">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7" name="Oval 896"/>
          <p:cNvSpPr/>
          <p:nvPr/>
        </p:nvSpPr>
        <p:spPr>
          <a:xfrm>
            <a:off x="3981156" y="1969477"/>
            <a:ext cx="56271" cy="59084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487"/>
          <p:cNvGrpSpPr/>
          <p:nvPr/>
        </p:nvGrpSpPr>
        <p:grpSpPr>
          <a:xfrm>
            <a:off x="2192217" y="2053874"/>
            <a:ext cx="1831058" cy="350199"/>
            <a:chOff x="1228054" y="3000375"/>
            <a:chExt cx="1831058" cy="736334"/>
          </a:xfrm>
        </p:grpSpPr>
        <p:grpSp>
          <p:nvGrpSpPr>
            <p:cNvPr id="10" name="Group 385"/>
            <p:cNvGrpSpPr/>
            <p:nvPr/>
          </p:nvGrpSpPr>
          <p:grpSpPr>
            <a:xfrm>
              <a:off x="1228054" y="3003284"/>
              <a:ext cx="915988" cy="733425"/>
              <a:chOff x="1228054" y="3003284"/>
              <a:chExt cx="915988" cy="733425"/>
            </a:xfrm>
          </p:grpSpPr>
          <p:sp>
            <p:nvSpPr>
              <p:cNvPr id="590" name="Line 8"/>
              <p:cNvSpPr>
                <a:spLocks noChangeShapeType="1"/>
              </p:cNvSpPr>
              <p:nvPr/>
            </p:nvSpPr>
            <p:spPr bwMode="auto">
              <a:xfrm flipV="1">
                <a:off x="1228054"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1" name="Line 9"/>
              <p:cNvSpPr>
                <a:spLocks noChangeShapeType="1"/>
              </p:cNvSpPr>
              <p:nvPr/>
            </p:nvSpPr>
            <p:spPr bwMode="auto">
              <a:xfrm flipV="1">
                <a:off x="12375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2" name="Line 10"/>
              <p:cNvSpPr>
                <a:spLocks noChangeShapeType="1"/>
              </p:cNvSpPr>
              <p:nvPr/>
            </p:nvSpPr>
            <p:spPr bwMode="auto">
              <a:xfrm flipV="1">
                <a:off x="12471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 name="Line 11"/>
              <p:cNvSpPr>
                <a:spLocks noChangeShapeType="1"/>
              </p:cNvSpPr>
              <p:nvPr/>
            </p:nvSpPr>
            <p:spPr bwMode="auto">
              <a:xfrm flipV="1">
                <a:off x="12566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 name="Line 12"/>
              <p:cNvSpPr>
                <a:spLocks noChangeShapeType="1"/>
              </p:cNvSpPr>
              <p:nvPr/>
            </p:nvSpPr>
            <p:spPr bwMode="auto">
              <a:xfrm flipV="1">
                <a:off x="12661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5" name="Line 13"/>
              <p:cNvSpPr>
                <a:spLocks noChangeShapeType="1"/>
              </p:cNvSpPr>
              <p:nvPr/>
            </p:nvSpPr>
            <p:spPr bwMode="auto">
              <a:xfrm flipV="1">
                <a:off x="12756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6" name="Line 14"/>
              <p:cNvSpPr>
                <a:spLocks noChangeShapeType="1"/>
              </p:cNvSpPr>
              <p:nvPr/>
            </p:nvSpPr>
            <p:spPr bwMode="auto">
              <a:xfrm flipV="1">
                <a:off x="1283617"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7" name="Line 15"/>
              <p:cNvSpPr>
                <a:spLocks noChangeShapeType="1"/>
              </p:cNvSpPr>
              <p:nvPr/>
            </p:nvSpPr>
            <p:spPr bwMode="auto">
              <a:xfrm flipV="1">
                <a:off x="12931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8" name="Line 16"/>
              <p:cNvSpPr>
                <a:spLocks noChangeShapeType="1"/>
              </p:cNvSpPr>
              <p:nvPr/>
            </p:nvSpPr>
            <p:spPr bwMode="auto">
              <a:xfrm flipV="1">
                <a:off x="13026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9" name="Line 17"/>
              <p:cNvSpPr>
                <a:spLocks noChangeShapeType="1"/>
              </p:cNvSpPr>
              <p:nvPr/>
            </p:nvSpPr>
            <p:spPr bwMode="auto">
              <a:xfrm flipV="1">
                <a:off x="13121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0" name="Line 18"/>
              <p:cNvSpPr>
                <a:spLocks noChangeShapeType="1"/>
              </p:cNvSpPr>
              <p:nvPr/>
            </p:nvSpPr>
            <p:spPr bwMode="auto">
              <a:xfrm flipV="1">
                <a:off x="1321717" y="3050909"/>
                <a:ext cx="7938"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1" name="Line 19"/>
              <p:cNvSpPr>
                <a:spLocks noChangeShapeType="1"/>
              </p:cNvSpPr>
              <p:nvPr/>
            </p:nvSpPr>
            <p:spPr bwMode="auto">
              <a:xfrm flipV="1">
                <a:off x="1329654"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2" name="Line 20"/>
              <p:cNvSpPr>
                <a:spLocks noChangeShapeType="1"/>
              </p:cNvSpPr>
              <p:nvPr/>
            </p:nvSpPr>
            <p:spPr bwMode="auto">
              <a:xfrm flipV="1">
                <a:off x="13391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3" name="Line 21"/>
              <p:cNvSpPr>
                <a:spLocks noChangeShapeType="1"/>
              </p:cNvSpPr>
              <p:nvPr/>
            </p:nvSpPr>
            <p:spPr bwMode="auto">
              <a:xfrm flipV="1">
                <a:off x="13487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4" name="Line 22"/>
              <p:cNvSpPr>
                <a:spLocks noChangeShapeType="1"/>
              </p:cNvSpPr>
              <p:nvPr/>
            </p:nvSpPr>
            <p:spPr bwMode="auto">
              <a:xfrm flipV="1">
                <a:off x="13582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5" name="Line 23"/>
              <p:cNvSpPr>
                <a:spLocks noChangeShapeType="1"/>
              </p:cNvSpPr>
              <p:nvPr/>
            </p:nvSpPr>
            <p:spPr bwMode="auto">
              <a:xfrm flipV="1">
                <a:off x="13677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6" name="Line 24"/>
              <p:cNvSpPr>
                <a:spLocks noChangeShapeType="1"/>
              </p:cNvSpPr>
              <p:nvPr/>
            </p:nvSpPr>
            <p:spPr bwMode="auto">
              <a:xfrm>
                <a:off x="1377279" y="3003284"/>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7" name="Line 25"/>
              <p:cNvSpPr>
                <a:spLocks noChangeShapeType="1"/>
              </p:cNvSpPr>
              <p:nvPr/>
            </p:nvSpPr>
            <p:spPr bwMode="auto">
              <a:xfrm>
                <a:off x="1385217"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8" name="Line 26"/>
              <p:cNvSpPr>
                <a:spLocks noChangeShapeType="1"/>
              </p:cNvSpPr>
              <p:nvPr/>
            </p:nvSpPr>
            <p:spPr bwMode="auto">
              <a:xfrm>
                <a:off x="13947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9" name="Line 27"/>
              <p:cNvSpPr>
                <a:spLocks noChangeShapeType="1"/>
              </p:cNvSpPr>
              <p:nvPr/>
            </p:nvSpPr>
            <p:spPr bwMode="auto">
              <a:xfrm>
                <a:off x="14042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0" name="Line 28"/>
              <p:cNvSpPr>
                <a:spLocks noChangeShapeType="1"/>
              </p:cNvSpPr>
              <p:nvPr/>
            </p:nvSpPr>
            <p:spPr bwMode="auto">
              <a:xfrm>
                <a:off x="14137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1" name="Line 29"/>
              <p:cNvSpPr>
                <a:spLocks noChangeShapeType="1"/>
              </p:cNvSpPr>
              <p:nvPr/>
            </p:nvSpPr>
            <p:spPr bwMode="auto">
              <a:xfrm>
                <a:off x="1423317"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2" name="Line 30"/>
              <p:cNvSpPr>
                <a:spLocks noChangeShapeType="1"/>
              </p:cNvSpPr>
              <p:nvPr/>
            </p:nvSpPr>
            <p:spPr bwMode="auto">
              <a:xfrm>
                <a:off x="1431254"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3" name="Line 31"/>
              <p:cNvSpPr>
                <a:spLocks noChangeShapeType="1"/>
              </p:cNvSpPr>
              <p:nvPr/>
            </p:nvSpPr>
            <p:spPr bwMode="auto">
              <a:xfrm>
                <a:off x="1440779"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4" name="Line 32"/>
              <p:cNvSpPr>
                <a:spLocks noChangeShapeType="1"/>
              </p:cNvSpPr>
              <p:nvPr/>
            </p:nvSpPr>
            <p:spPr bwMode="auto">
              <a:xfrm>
                <a:off x="14503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5" name="Line 33"/>
              <p:cNvSpPr>
                <a:spLocks noChangeShapeType="1"/>
              </p:cNvSpPr>
              <p:nvPr/>
            </p:nvSpPr>
            <p:spPr bwMode="auto">
              <a:xfrm>
                <a:off x="14598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6" name="Line 34"/>
              <p:cNvSpPr>
                <a:spLocks noChangeShapeType="1"/>
              </p:cNvSpPr>
              <p:nvPr/>
            </p:nvSpPr>
            <p:spPr bwMode="auto">
              <a:xfrm>
                <a:off x="14693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7" name="Line 35"/>
              <p:cNvSpPr>
                <a:spLocks noChangeShapeType="1"/>
              </p:cNvSpPr>
              <p:nvPr/>
            </p:nvSpPr>
            <p:spPr bwMode="auto">
              <a:xfrm>
                <a:off x="14788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8" name="Line 36"/>
              <p:cNvSpPr>
                <a:spLocks noChangeShapeType="1"/>
              </p:cNvSpPr>
              <p:nvPr/>
            </p:nvSpPr>
            <p:spPr bwMode="auto">
              <a:xfrm>
                <a:off x="1486817"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9" name="Line 37"/>
              <p:cNvSpPr>
                <a:spLocks noChangeShapeType="1"/>
              </p:cNvSpPr>
              <p:nvPr/>
            </p:nvSpPr>
            <p:spPr bwMode="auto">
              <a:xfrm>
                <a:off x="14963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0" name="Line 38"/>
              <p:cNvSpPr>
                <a:spLocks noChangeShapeType="1"/>
              </p:cNvSpPr>
              <p:nvPr/>
            </p:nvSpPr>
            <p:spPr bwMode="auto">
              <a:xfrm>
                <a:off x="15058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1" name="Line 39"/>
              <p:cNvSpPr>
                <a:spLocks noChangeShapeType="1"/>
              </p:cNvSpPr>
              <p:nvPr/>
            </p:nvSpPr>
            <p:spPr bwMode="auto">
              <a:xfrm>
                <a:off x="15153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2" name="Line 40"/>
              <p:cNvSpPr>
                <a:spLocks noChangeShapeType="1"/>
              </p:cNvSpPr>
              <p:nvPr/>
            </p:nvSpPr>
            <p:spPr bwMode="auto">
              <a:xfrm>
                <a:off x="1524917"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3" name="Line 41"/>
              <p:cNvSpPr>
                <a:spLocks noChangeShapeType="1"/>
              </p:cNvSpPr>
              <p:nvPr/>
            </p:nvSpPr>
            <p:spPr bwMode="auto">
              <a:xfrm>
                <a:off x="1532854"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4" name="Line 42"/>
              <p:cNvSpPr>
                <a:spLocks noChangeShapeType="1"/>
              </p:cNvSpPr>
              <p:nvPr/>
            </p:nvSpPr>
            <p:spPr bwMode="auto">
              <a:xfrm>
                <a:off x="1542379"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5" name="Line 43"/>
              <p:cNvSpPr>
                <a:spLocks noChangeShapeType="1"/>
              </p:cNvSpPr>
              <p:nvPr/>
            </p:nvSpPr>
            <p:spPr bwMode="auto">
              <a:xfrm>
                <a:off x="1551904"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6" name="Line 44"/>
              <p:cNvSpPr>
                <a:spLocks noChangeShapeType="1"/>
              </p:cNvSpPr>
              <p:nvPr/>
            </p:nvSpPr>
            <p:spPr bwMode="auto">
              <a:xfrm>
                <a:off x="1561429"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7" name="Line 45"/>
              <p:cNvSpPr>
                <a:spLocks noChangeShapeType="1"/>
              </p:cNvSpPr>
              <p:nvPr/>
            </p:nvSpPr>
            <p:spPr bwMode="auto">
              <a:xfrm>
                <a:off x="1570954"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8" name="Line 46"/>
              <p:cNvSpPr>
                <a:spLocks noChangeShapeType="1"/>
              </p:cNvSpPr>
              <p:nvPr/>
            </p:nvSpPr>
            <p:spPr bwMode="auto">
              <a:xfrm>
                <a:off x="15804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9" name="Line 47"/>
              <p:cNvSpPr>
                <a:spLocks noChangeShapeType="1"/>
              </p:cNvSpPr>
              <p:nvPr/>
            </p:nvSpPr>
            <p:spPr bwMode="auto">
              <a:xfrm>
                <a:off x="1588417"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0" name="Line 48"/>
              <p:cNvSpPr>
                <a:spLocks noChangeShapeType="1"/>
              </p:cNvSpPr>
              <p:nvPr/>
            </p:nvSpPr>
            <p:spPr bwMode="auto">
              <a:xfrm>
                <a:off x="1597942"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1" name="Line 49"/>
              <p:cNvSpPr>
                <a:spLocks noChangeShapeType="1"/>
              </p:cNvSpPr>
              <p:nvPr/>
            </p:nvSpPr>
            <p:spPr bwMode="auto">
              <a:xfrm>
                <a:off x="1607467"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2" name="Line 50"/>
              <p:cNvSpPr>
                <a:spLocks noChangeShapeType="1"/>
              </p:cNvSpPr>
              <p:nvPr/>
            </p:nvSpPr>
            <p:spPr bwMode="auto">
              <a:xfrm>
                <a:off x="1616992"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3" name="Line 51"/>
              <p:cNvSpPr>
                <a:spLocks noChangeShapeType="1"/>
              </p:cNvSpPr>
              <p:nvPr/>
            </p:nvSpPr>
            <p:spPr bwMode="auto">
              <a:xfrm>
                <a:off x="1626517"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4" name="Line 52"/>
              <p:cNvSpPr>
                <a:spLocks noChangeShapeType="1"/>
              </p:cNvSpPr>
              <p:nvPr/>
            </p:nvSpPr>
            <p:spPr bwMode="auto">
              <a:xfrm>
                <a:off x="1634454"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5" name="Line 53"/>
              <p:cNvSpPr>
                <a:spLocks noChangeShapeType="1"/>
              </p:cNvSpPr>
              <p:nvPr/>
            </p:nvSpPr>
            <p:spPr bwMode="auto">
              <a:xfrm>
                <a:off x="1643979"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6" name="Line 54"/>
              <p:cNvSpPr>
                <a:spLocks noChangeShapeType="1"/>
              </p:cNvSpPr>
              <p:nvPr/>
            </p:nvSpPr>
            <p:spPr bwMode="auto">
              <a:xfrm>
                <a:off x="1653504"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7" name="Line 55"/>
              <p:cNvSpPr>
                <a:spLocks noChangeShapeType="1"/>
              </p:cNvSpPr>
              <p:nvPr/>
            </p:nvSpPr>
            <p:spPr bwMode="auto">
              <a:xfrm>
                <a:off x="1663029"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8" name="Line 56"/>
              <p:cNvSpPr>
                <a:spLocks noChangeShapeType="1"/>
              </p:cNvSpPr>
              <p:nvPr/>
            </p:nvSpPr>
            <p:spPr bwMode="auto">
              <a:xfrm>
                <a:off x="1672554"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9" name="Line 57"/>
              <p:cNvSpPr>
                <a:spLocks noChangeShapeType="1"/>
              </p:cNvSpPr>
              <p:nvPr/>
            </p:nvSpPr>
            <p:spPr bwMode="auto">
              <a:xfrm>
                <a:off x="1682079" y="3735121"/>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0" name="Line 58"/>
              <p:cNvSpPr>
                <a:spLocks noChangeShapeType="1"/>
              </p:cNvSpPr>
              <p:nvPr/>
            </p:nvSpPr>
            <p:spPr bwMode="auto">
              <a:xfrm flipV="1">
                <a:off x="1690017"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1" name="Line 59"/>
              <p:cNvSpPr>
                <a:spLocks noChangeShapeType="1"/>
              </p:cNvSpPr>
              <p:nvPr/>
            </p:nvSpPr>
            <p:spPr bwMode="auto">
              <a:xfrm flipV="1">
                <a:off x="1699542"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2" name="Line 60"/>
              <p:cNvSpPr>
                <a:spLocks noChangeShapeType="1"/>
              </p:cNvSpPr>
              <p:nvPr/>
            </p:nvSpPr>
            <p:spPr bwMode="auto">
              <a:xfrm flipV="1">
                <a:off x="1709067"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3" name="Line 61"/>
              <p:cNvSpPr>
                <a:spLocks noChangeShapeType="1"/>
              </p:cNvSpPr>
              <p:nvPr/>
            </p:nvSpPr>
            <p:spPr bwMode="auto">
              <a:xfrm flipV="1">
                <a:off x="1718592"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4" name="Line 62"/>
              <p:cNvSpPr>
                <a:spLocks noChangeShapeType="1"/>
              </p:cNvSpPr>
              <p:nvPr/>
            </p:nvSpPr>
            <p:spPr bwMode="auto">
              <a:xfrm flipV="1">
                <a:off x="1728117"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5" name="Line 63"/>
              <p:cNvSpPr>
                <a:spLocks noChangeShapeType="1"/>
              </p:cNvSpPr>
              <p:nvPr/>
            </p:nvSpPr>
            <p:spPr bwMode="auto">
              <a:xfrm flipV="1">
                <a:off x="1737642"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6" name="Line 64"/>
              <p:cNvSpPr>
                <a:spLocks noChangeShapeType="1"/>
              </p:cNvSpPr>
              <p:nvPr/>
            </p:nvSpPr>
            <p:spPr bwMode="auto">
              <a:xfrm flipV="1">
                <a:off x="1745579"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7" name="Line 65"/>
              <p:cNvSpPr>
                <a:spLocks noChangeShapeType="1"/>
              </p:cNvSpPr>
              <p:nvPr/>
            </p:nvSpPr>
            <p:spPr bwMode="auto">
              <a:xfrm flipV="1">
                <a:off x="1755104"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8" name="Line 66"/>
              <p:cNvSpPr>
                <a:spLocks noChangeShapeType="1"/>
              </p:cNvSpPr>
              <p:nvPr/>
            </p:nvSpPr>
            <p:spPr bwMode="auto">
              <a:xfrm flipV="1">
                <a:off x="1764629"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9" name="Line 67"/>
              <p:cNvSpPr>
                <a:spLocks noChangeShapeType="1"/>
              </p:cNvSpPr>
              <p:nvPr/>
            </p:nvSpPr>
            <p:spPr bwMode="auto">
              <a:xfrm flipV="1">
                <a:off x="1774154"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0" name="Line 68"/>
              <p:cNvSpPr>
                <a:spLocks noChangeShapeType="1"/>
              </p:cNvSpPr>
              <p:nvPr/>
            </p:nvSpPr>
            <p:spPr bwMode="auto">
              <a:xfrm flipV="1">
                <a:off x="17836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1" name="Line 69"/>
              <p:cNvSpPr>
                <a:spLocks noChangeShapeType="1"/>
              </p:cNvSpPr>
              <p:nvPr/>
            </p:nvSpPr>
            <p:spPr bwMode="auto">
              <a:xfrm flipV="1">
                <a:off x="1791617"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2" name="Line 70"/>
              <p:cNvSpPr>
                <a:spLocks noChangeShapeType="1"/>
              </p:cNvSpPr>
              <p:nvPr/>
            </p:nvSpPr>
            <p:spPr bwMode="auto">
              <a:xfrm flipV="1">
                <a:off x="1801142"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3" name="Line 71"/>
              <p:cNvSpPr>
                <a:spLocks noChangeShapeType="1"/>
              </p:cNvSpPr>
              <p:nvPr/>
            </p:nvSpPr>
            <p:spPr bwMode="auto">
              <a:xfrm flipV="1">
                <a:off x="1810667"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4" name="Line 72"/>
              <p:cNvSpPr>
                <a:spLocks noChangeShapeType="1"/>
              </p:cNvSpPr>
              <p:nvPr/>
            </p:nvSpPr>
            <p:spPr bwMode="auto">
              <a:xfrm flipV="1">
                <a:off x="1820192"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5" name="Line 73"/>
              <p:cNvSpPr>
                <a:spLocks noChangeShapeType="1"/>
              </p:cNvSpPr>
              <p:nvPr/>
            </p:nvSpPr>
            <p:spPr bwMode="auto">
              <a:xfrm flipV="1">
                <a:off x="1829717"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6" name="Line 74"/>
              <p:cNvSpPr>
                <a:spLocks noChangeShapeType="1"/>
              </p:cNvSpPr>
              <p:nvPr/>
            </p:nvSpPr>
            <p:spPr bwMode="auto">
              <a:xfrm flipV="1">
                <a:off x="1839242"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7" name="Line 75"/>
              <p:cNvSpPr>
                <a:spLocks noChangeShapeType="1"/>
              </p:cNvSpPr>
              <p:nvPr/>
            </p:nvSpPr>
            <p:spPr bwMode="auto">
              <a:xfrm flipV="1">
                <a:off x="18471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8" name="Line 76"/>
              <p:cNvSpPr>
                <a:spLocks noChangeShapeType="1"/>
              </p:cNvSpPr>
              <p:nvPr/>
            </p:nvSpPr>
            <p:spPr bwMode="auto">
              <a:xfrm flipV="1">
                <a:off x="18567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9" name="Line 77"/>
              <p:cNvSpPr>
                <a:spLocks noChangeShapeType="1"/>
              </p:cNvSpPr>
              <p:nvPr/>
            </p:nvSpPr>
            <p:spPr bwMode="auto">
              <a:xfrm flipV="1">
                <a:off x="18662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0" name="Line 78"/>
              <p:cNvSpPr>
                <a:spLocks noChangeShapeType="1"/>
              </p:cNvSpPr>
              <p:nvPr/>
            </p:nvSpPr>
            <p:spPr bwMode="auto">
              <a:xfrm flipV="1">
                <a:off x="18757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1" name="Line 79"/>
              <p:cNvSpPr>
                <a:spLocks noChangeShapeType="1"/>
              </p:cNvSpPr>
              <p:nvPr/>
            </p:nvSpPr>
            <p:spPr bwMode="auto">
              <a:xfrm flipV="1">
                <a:off x="18852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2" name="Line 80"/>
              <p:cNvSpPr>
                <a:spLocks noChangeShapeType="1"/>
              </p:cNvSpPr>
              <p:nvPr/>
            </p:nvSpPr>
            <p:spPr bwMode="auto">
              <a:xfrm flipV="1">
                <a:off x="1894804" y="3142984"/>
                <a:ext cx="7938"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3" name="Line 81"/>
              <p:cNvSpPr>
                <a:spLocks noChangeShapeType="1"/>
              </p:cNvSpPr>
              <p:nvPr/>
            </p:nvSpPr>
            <p:spPr bwMode="auto">
              <a:xfrm flipV="1">
                <a:off x="19027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4" name="Line 82"/>
              <p:cNvSpPr>
                <a:spLocks noChangeShapeType="1"/>
              </p:cNvSpPr>
              <p:nvPr/>
            </p:nvSpPr>
            <p:spPr bwMode="auto">
              <a:xfrm flipV="1">
                <a:off x="19122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5" name="Line 83"/>
              <p:cNvSpPr>
                <a:spLocks noChangeShapeType="1"/>
              </p:cNvSpPr>
              <p:nvPr/>
            </p:nvSpPr>
            <p:spPr bwMode="auto">
              <a:xfrm flipV="1">
                <a:off x="19217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6" name="Line 84"/>
              <p:cNvSpPr>
                <a:spLocks noChangeShapeType="1"/>
              </p:cNvSpPr>
              <p:nvPr/>
            </p:nvSpPr>
            <p:spPr bwMode="auto">
              <a:xfrm flipV="1">
                <a:off x="1931317"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7" name="Line 85"/>
              <p:cNvSpPr>
                <a:spLocks noChangeShapeType="1"/>
              </p:cNvSpPr>
              <p:nvPr/>
            </p:nvSpPr>
            <p:spPr bwMode="auto">
              <a:xfrm flipV="1">
                <a:off x="1940842"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8" name="Line 86"/>
              <p:cNvSpPr>
                <a:spLocks noChangeShapeType="1"/>
              </p:cNvSpPr>
              <p:nvPr/>
            </p:nvSpPr>
            <p:spPr bwMode="auto">
              <a:xfrm flipV="1">
                <a:off x="19487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9" name="Line 87"/>
              <p:cNvSpPr>
                <a:spLocks noChangeShapeType="1"/>
              </p:cNvSpPr>
              <p:nvPr/>
            </p:nvSpPr>
            <p:spPr bwMode="auto">
              <a:xfrm flipV="1">
                <a:off x="19583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0" name="Line 88"/>
              <p:cNvSpPr>
                <a:spLocks noChangeShapeType="1"/>
              </p:cNvSpPr>
              <p:nvPr/>
            </p:nvSpPr>
            <p:spPr bwMode="auto">
              <a:xfrm flipV="1">
                <a:off x="19678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1" name="Line 89"/>
              <p:cNvSpPr>
                <a:spLocks noChangeShapeType="1"/>
              </p:cNvSpPr>
              <p:nvPr/>
            </p:nvSpPr>
            <p:spPr bwMode="auto">
              <a:xfrm flipV="1">
                <a:off x="19773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2" name="Line 90"/>
              <p:cNvSpPr>
                <a:spLocks noChangeShapeType="1"/>
              </p:cNvSpPr>
              <p:nvPr/>
            </p:nvSpPr>
            <p:spPr bwMode="auto">
              <a:xfrm>
                <a:off x="1986879" y="3003284"/>
                <a:ext cx="9525"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3" name="Line 91"/>
              <p:cNvSpPr>
                <a:spLocks noChangeShapeType="1"/>
              </p:cNvSpPr>
              <p:nvPr/>
            </p:nvSpPr>
            <p:spPr bwMode="auto">
              <a:xfrm>
                <a:off x="1996404" y="3003284"/>
                <a:ext cx="7938"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4" name="Line 92"/>
              <p:cNvSpPr>
                <a:spLocks noChangeShapeType="1"/>
              </p:cNvSpPr>
              <p:nvPr/>
            </p:nvSpPr>
            <p:spPr bwMode="auto">
              <a:xfrm>
                <a:off x="20043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5" name="Line 93"/>
              <p:cNvSpPr>
                <a:spLocks noChangeShapeType="1"/>
              </p:cNvSpPr>
              <p:nvPr/>
            </p:nvSpPr>
            <p:spPr bwMode="auto">
              <a:xfrm>
                <a:off x="20138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6" name="Line 94"/>
              <p:cNvSpPr>
                <a:spLocks noChangeShapeType="1"/>
              </p:cNvSpPr>
              <p:nvPr/>
            </p:nvSpPr>
            <p:spPr bwMode="auto">
              <a:xfrm>
                <a:off x="20233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7" name="Line 95"/>
              <p:cNvSpPr>
                <a:spLocks noChangeShapeType="1"/>
              </p:cNvSpPr>
              <p:nvPr/>
            </p:nvSpPr>
            <p:spPr bwMode="auto">
              <a:xfrm>
                <a:off x="2032917"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8" name="Line 96"/>
              <p:cNvSpPr>
                <a:spLocks noChangeShapeType="1"/>
              </p:cNvSpPr>
              <p:nvPr/>
            </p:nvSpPr>
            <p:spPr bwMode="auto">
              <a:xfrm>
                <a:off x="2042442"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9" name="Line 97"/>
              <p:cNvSpPr>
                <a:spLocks noChangeShapeType="1"/>
              </p:cNvSpPr>
              <p:nvPr/>
            </p:nvSpPr>
            <p:spPr bwMode="auto">
              <a:xfrm>
                <a:off x="2051967" y="3069959"/>
                <a:ext cx="7938"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0" name="Line 98"/>
              <p:cNvSpPr>
                <a:spLocks noChangeShapeType="1"/>
              </p:cNvSpPr>
              <p:nvPr/>
            </p:nvSpPr>
            <p:spPr bwMode="auto">
              <a:xfrm>
                <a:off x="20599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1" name="Line 99"/>
              <p:cNvSpPr>
                <a:spLocks noChangeShapeType="1"/>
              </p:cNvSpPr>
              <p:nvPr/>
            </p:nvSpPr>
            <p:spPr bwMode="auto">
              <a:xfrm>
                <a:off x="20694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2" name="Line 100"/>
              <p:cNvSpPr>
                <a:spLocks noChangeShapeType="1"/>
              </p:cNvSpPr>
              <p:nvPr/>
            </p:nvSpPr>
            <p:spPr bwMode="auto">
              <a:xfrm>
                <a:off x="20789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3" name="Line 101"/>
              <p:cNvSpPr>
                <a:spLocks noChangeShapeType="1"/>
              </p:cNvSpPr>
              <p:nvPr/>
            </p:nvSpPr>
            <p:spPr bwMode="auto">
              <a:xfrm>
                <a:off x="20884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4" name="Line 102"/>
              <p:cNvSpPr>
                <a:spLocks noChangeShapeType="1"/>
              </p:cNvSpPr>
              <p:nvPr/>
            </p:nvSpPr>
            <p:spPr bwMode="auto">
              <a:xfrm>
                <a:off x="2098004" y="3201721"/>
                <a:ext cx="7938"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5" name="Line 103"/>
              <p:cNvSpPr>
                <a:spLocks noChangeShapeType="1"/>
              </p:cNvSpPr>
              <p:nvPr/>
            </p:nvSpPr>
            <p:spPr bwMode="auto">
              <a:xfrm>
                <a:off x="21059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6" name="Line 104"/>
              <p:cNvSpPr>
                <a:spLocks noChangeShapeType="1"/>
              </p:cNvSpPr>
              <p:nvPr/>
            </p:nvSpPr>
            <p:spPr bwMode="auto">
              <a:xfrm>
                <a:off x="21154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7" name="Line 105"/>
              <p:cNvSpPr>
                <a:spLocks noChangeShapeType="1"/>
              </p:cNvSpPr>
              <p:nvPr/>
            </p:nvSpPr>
            <p:spPr bwMode="auto">
              <a:xfrm>
                <a:off x="21249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8" name="Line 106"/>
              <p:cNvSpPr>
                <a:spLocks noChangeShapeType="1"/>
              </p:cNvSpPr>
              <p:nvPr/>
            </p:nvSpPr>
            <p:spPr bwMode="auto">
              <a:xfrm>
                <a:off x="2134517"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386"/>
            <p:cNvGrpSpPr/>
            <p:nvPr/>
          </p:nvGrpSpPr>
          <p:grpSpPr>
            <a:xfrm flipV="1">
              <a:off x="2143124" y="3000375"/>
              <a:ext cx="915988" cy="733425"/>
              <a:chOff x="1228054" y="3003284"/>
              <a:chExt cx="915988" cy="733425"/>
            </a:xfrm>
          </p:grpSpPr>
          <p:sp>
            <p:nvSpPr>
              <p:cNvPr id="491" name="Line 8"/>
              <p:cNvSpPr>
                <a:spLocks noChangeShapeType="1"/>
              </p:cNvSpPr>
              <p:nvPr/>
            </p:nvSpPr>
            <p:spPr bwMode="auto">
              <a:xfrm flipV="1">
                <a:off x="1228054"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2" name="Line 9"/>
              <p:cNvSpPr>
                <a:spLocks noChangeShapeType="1"/>
              </p:cNvSpPr>
              <p:nvPr/>
            </p:nvSpPr>
            <p:spPr bwMode="auto">
              <a:xfrm flipV="1">
                <a:off x="12375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3" name="Line 10"/>
              <p:cNvSpPr>
                <a:spLocks noChangeShapeType="1"/>
              </p:cNvSpPr>
              <p:nvPr/>
            </p:nvSpPr>
            <p:spPr bwMode="auto">
              <a:xfrm flipV="1">
                <a:off x="12471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4" name="Line 11"/>
              <p:cNvSpPr>
                <a:spLocks noChangeShapeType="1"/>
              </p:cNvSpPr>
              <p:nvPr/>
            </p:nvSpPr>
            <p:spPr bwMode="auto">
              <a:xfrm flipV="1">
                <a:off x="12566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5" name="Line 12"/>
              <p:cNvSpPr>
                <a:spLocks noChangeShapeType="1"/>
              </p:cNvSpPr>
              <p:nvPr/>
            </p:nvSpPr>
            <p:spPr bwMode="auto">
              <a:xfrm flipV="1">
                <a:off x="12661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6" name="Line 13"/>
              <p:cNvSpPr>
                <a:spLocks noChangeShapeType="1"/>
              </p:cNvSpPr>
              <p:nvPr/>
            </p:nvSpPr>
            <p:spPr bwMode="auto">
              <a:xfrm flipV="1">
                <a:off x="12756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7" name="Line 14"/>
              <p:cNvSpPr>
                <a:spLocks noChangeShapeType="1"/>
              </p:cNvSpPr>
              <p:nvPr/>
            </p:nvSpPr>
            <p:spPr bwMode="auto">
              <a:xfrm flipV="1">
                <a:off x="1283617"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8" name="Line 15"/>
              <p:cNvSpPr>
                <a:spLocks noChangeShapeType="1"/>
              </p:cNvSpPr>
              <p:nvPr/>
            </p:nvSpPr>
            <p:spPr bwMode="auto">
              <a:xfrm flipV="1">
                <a:off x="12931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9" name="Line 16"/>
              <p:cNvSpPr>
                <a:spLocks noChangeShapeType="1"/>
              </p:cNvSpPr>
              <p:nvPr/>
            </p:nvSpPr>
            <p:spPr bwMode="auto">
              <a:xfrm flipV="1">
                <a:off x="13026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0" name="Line 17"/>
              <p:cNvSpPr>
                <a:spLocks noChangeShapeType="1"/>
              </p:cNvSpPr>
              <p:nvPr/>
            </p:nvSpPr>
            <p:spPr bwMode="auto">
              <a:xfrm flipV="1">
                <a:off x="13121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1" name="Line 18"/>
              <p:cNvSpPr>
                <a:spLocks noChangeShapeType="1"/>
              </p:cNvSpPr>
              <p:nvPr/>
            </p:nvSpPr>
            <p:spPr bwMode="auto">
              <a:xfrm flipV="1">
                <a:off x="1321717" y="3050909"/>
                <a:ext cx="7938"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2" name="Line 19"/>
              <p:cNvSpPr>
                <a:spLocks noChangeShapeType="1"/>
              </p:cNvSpPr>
              <p:nvPr/>
            </p:nvSpPr>
            <p:spPr bwMode="auto">
              <a:xfrm flipV="1">
                <a:off x="1329654"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3" name="Line 20"/>
              <p:cNvSpPr>
                <a:spLocks noChangeShapeType="1"/>
              </p:cNvSpPr>
              <p:nvPr/>
            </p:nvSpPr>
            <p:spPr bwMode="auto">
              <a:xfrm flipV="1">
                <a:off x="13391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4" name="Line 21"/>
              <p:cNvSpPr>
                <a:spLocks noChangeShapeType="1"/>
              </p:cNvSpPr>
              <p:nvPr/>
            </p:nvSpPr>
            <p:spPr bwMode="auto">
              <a:xfrm flipV="1">
                <a:off x="13487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5" name="Line 22"/>
              <p:cNvSpPr>
                <a:spLocks noChangeShapeType="1"/>
              </p:cNvSpPr>
              <p:nvPr/>
            </p:nvSpPr>
            <p:spPr bwMode="auto">
              <a:xfrm flipV="1">
                <a:off x="13582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6" name="Line 23"/>
              <p:cNvSpPr>
                <a:spLocks noChangeShapeType="1"/>
              </p:cNvSpPr>
              <p:nvPr/>
            </p:nvSpPr>
            <p:spPr bwMode="auto">
              <a:xfrm flipV="1">
                <a:off x="13677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7" name="Line 24"/>
              <p:cNvSpPr>
                <a:spLocks noChangeShapeType="1"/>
              </p:cNvSpPr>
              <p:nvPr/>
            </p:nvSpPr>
            <p:spPr bwMode="auto">
              <a:xfrm>
                <a:off x="1377279" y="3003284"/>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8" name="Line 25"/>
              <p:cNvSpPr>
                <a:spLocks noChangeShapeType="1"/>
              </p:cNvSpPr>
              <p:nvPr/>
            </p:nvSpPr>
            <p:spPr bwMode="auto">
              <a:xfrm>
                <a:off x="1385217"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9" name="Line 26"/>
              <p:cNvSpPr>
                <a:spLocks noChangeShapeType="1"/>
              </p:cNvSpPr>
              <p:nvPr/>
            </p:nvSpPr>
            <p:spPr bwMode="auto">
              <a:xfrm>
                <a:off x="13947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0" name="Line 27"/>
              <p:cNvSpPr>
                <a:spLocks noChangeShapeType="1"/>
              </p:cNvSpPr>
              <p:nvPr/>
            </p:nvSpPr>
            <p:spPr bwMode="auto">
              <a:xfrm>
                <a:off x="14042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1" name="Line 28"/>
              <p:cNvSpPr>
                <a:spLocks noChangeShapeType="1"/>
              </p:cNvSpPr>
              <p:nvPr/>
            </p:nvSpPr>
            <p:spPr bwMode="auto">
              <a:xfrm>
                <a:off x="14137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2" name="Line 29"/>
              <p:cNvSpPr>
                <a:spLocks noChangeShapeType="1"/>
              </p:cNvSpPr>
              <p:nvPr/>
            </p:nvSpPr>
            <p:spPr bwMode="auto">
              <a:xfrm>
                <a:off x="1423317"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3" name="Line 30"/>
              <p:cNvSpPr>
                <a:spLocks noChangeShapeType="1"/>
              </p:cNvSpPr>
              <p:nvPr/>
            </p:nvSpPr>
            <p:spPr bwMode="auto">
              <a:xfrm>
                <a:off x="1431254"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4" name="Line 31"/>
              <p:cNvSpPr>
                <a:spLocks noChangeShapeType="1"/>
              </p:cNvSpPr>
              <p:nvPr/>
            </p:nvSpPr>
            <p:spPr bwMode="auto">
              <a:xfrm>
                <a:off x="1440779"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5" name="Line 32"/>
              <p:cNvSpPr>
                <a:spLocks noChangeShapeType="1"/>
              </p:cNvSpPr>
              <p:nvPr/>
            </p:nvSpPr>
            <p:spPr bwMode="auto">
              <a:xfrm>
                <a:off x="14503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6" name="Line 33"/>
              <p:cNvSpPr>
                <a:spLocks noChangeShapeType="1"/>
              </p:cNvSpPr>
              <p:nvPr/>
            </p:nvSpPr>
            <p:spPr bwMode="auto">
              <a:xfrm>
                <a:off x="14598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7" name="Line 34"/>
              <p:cNvSpPr>
                <a:spLocks noChangeShapeType="1"/>
              </p:cNvSpPr>
              <p:nvPr/>
            </p:nvSpPr>
            <p:spPr bwMode="auto">
              <a:xfrm>
                <a:off x="14693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8" name="Line 35"/>
              <p:cNvSpPr>
                <a:spLocks noChangeShapeType="1"/>
              </p:cNvSpPr>
              <p:nvPr/>
            </p:nvSpPr>
            <p:spPr bwMode="auto">
              <a:xfrm>
                <a:off x="14788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9" name="Line 36"/>
              <p:cNvSpPr>
                <a:spLocks noChangeShapeType="1"/>
              </p:cNvSpPr>
              <p:nvPr/>
            </p:nvSpPr>
            <p:spPr bwMode="auto">
              <a:xfrm>
                <a:off x="1486817"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0" name="Line 37"/>
              <p:cNvSpPr>
                <a:spLocks noChangeShapeType="1"/>
              </p:cNvSpPr>
              <p:nvPr/>
            </p:nvSpPr>
            <p:spPr bwMode="auto">
              <a:xfrm>
                <a:off x="14963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1" name="Line 38"/>
              <p:cNvSpPr>
                <a:spLocks noChangeShapeType="1"/>
              </p:cNvSpPr>
              <p:nvPr/>
            </p:nvSpPr>
            <p:spPr bwMode="auto">
              <a:xfrm>
                <a:off x="15058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2" name="Line 39"/>
              <p:cNvSpPr>
                <a:spLocks noChangeShapeType="1"/>
              </p:cNvSpPr>
              <p:nvPr/>
            </p:nvSpPr>
            <p:spPr bwMode="auto">
              <a:xfrm>
                <a:off x="15153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3" name="Line 40"/>
              <p:cNvSpPr>
                <a:spLocks noChangeShapeType="1"/>
              </p:cNvSpPr>
              <p:nvPr/>
            </p:nvSpPr>
            <p:spPr bwMode="auto">
              <a:xfrm>
                <a:off x="1524917"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4" name="Line 41"/>
              <p:cNvSpPr>
                <a:spLocks noChangeShapeType="1"/>
              </p:cNvSpPr>
              <p:nvPr/>
            </p:nvSpPr>
            <p:spPr bwMode="auto">
              <a:xfrm>
                <a:off x="1532854"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5" name="Line 42"/>
              <p:cNvSpPr>
                <a:spLocks noChangeShapeType="1"/>
              </p:cNvSpPr>
              <p:nvPr/>
            </p:nvSpPr>
            <p:spPr bwMode="auto">
              <a:xfrm>
                <a:off x="1542379"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6" name="Line 43"/>
              <p:cNvSpPr>
                <a:spLocks noChangeShapeType="1"/>
              </p:cNvSpPr>
              <p:nvPr/>
            </p:nvSpPr>
            <p:spPr bwMode="auto">
              <a:xfrm>
                <a:off x="1551904"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7" name="Line 44"/>
              <p:cNvSpPr>
                <a:spLocks noChangeShapeType="1"/>
              </p:cNvSpPr>
              <p:nvPr/>
            </p:nvSpPr>
            <p:spPr bwMode="auto">
              <a:xfrm>
                <a:off x="1561429"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8" name="Line 45"/>
              <p:cNvSpPr>
                <a:spLocks noChangeShapeType="1"/>
              </p:cNvSpPr>
              <p:nvPr/>
            </p:nvSpPr>
            <p:spPr bwMode="auto">
              <a:xfrm>
                <a:off x="1570954"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9" name="Line 46"/>
              <p:cNvSpPr>
                <a:spLocks noChangeShapeType="1"/>
              </p:cNvSpPr>
              <p:nvPr/>
            </p:nvSpPr>
            <p:spPr bwMode="auto">
              <a:xfrm>
                <a:off x="15804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0" name="Line 47"/>
              <p:cNvSpPr>
                <a:spLocks noChangeShapeType="1"/>
              </p:cNvSpPr>
              <p:nvPr/>
            </p:nvSpPr>
            <p:spPr bwMode="auto">
              <a:xfrm>
                <a:off x="1588417"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1" name="Line 48"/>
              <p:cNvSpPr>
                <a:spLocks noChangeShapeType="1"/>
              </p:cNvSpPr>
              <p:nvPr/>
            </p:nvSpPr>
            <p:spPr bwMode="auto">
              <a:xfrm>
                <a:off x="1597942"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2" name="Line 49"/>
              <p:cNvSpPr>
                <a:spLocks noChangeShapeType="1"/>
              </p:cNvSpPr>
              <p:nvPr/>
            </p:nvSpPr>
            <p:spPr bwMode="auto">
              <a:xfrm>
                <a:off x="1607467"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3" name="Line 50"/>
              <p:cNvSpPr>
                <a:spLocks noChangeShapeType="1"/>
              </p:cNvSpPr>
              <p:nvPr/>
            </p:nvSpPr>
            <p:spPr bwMode="auto">
              <a:xfrm>
                <a:off x="1616992"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4" name="Line 51"/>
              <p:cNvSpPr>
                <a:spLocks noChangeShapeType="1"/>
              </p:cNvSpPr>
              <p:nvPr/>
            </p:nvSpPr>
            <p:spPr bwMode="auto">
              <a:xfrm>
                <a:off x="1626517"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5" name="Line 52"/>
              <p:cNvSpPr>
                <a:spLocks noChangeShapeType="1"/>
              </p:cNvSpPr>
              <p:nvPr/>
            </p:nvSpPr>
            <p:spPr bwMode="auto">
              <a:xfrm>
                <a:off x="1634454"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6" name="Line 53"/>
              <p:cNvSpPr>
                <a:spLocks noChangeShapeType="1"/>
              </p:cNvSpPr>
              <p:nvPr/>
            </p:nvSpPr>
            <p:spPr bwMode="auto">
              <a:xfrm>
                <a:off x="1643979"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7" name="Line 54"/>
              <p:cNvSpPr>
                <a:spLocks noChangeShapeType="1"/>
              </p:cNvSpPr>
              <p:nvPr/>
            </p:nvSpPr>
            <p:spPr bwMode="auto">
              <a:xfrm>
                <a:off x="1653504"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8" name="Line 55"/>
              <p:cNvSpPr>
                <a:spLocks noChangeShapeType="1"/>
              </p:cNvSpPr>
              <p:nvPr/>
            </p:nvSpPr>
            <p:spPr bwMode="auto">
              <a:xfrm>
                <a:off x="1663029"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9" name="Line 56"/>
              <p:cNvSpPr>
                <a:spLocks noChangeShapeType="1"/>
              </p:cNvSpPr>
              <p:nvPr/>
            </p:nvSpPr>
            <p:spPr bwMode="auto">
              <a:xfrm>
                <a:off x="1672554"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0" name="Line 57"/>
              <p:cNvSpPr>
                <a:spLocks noChangeShapeType="1"/>
              </p:cNvSpPr>
              <p:nvPr/>
            </p:nvSpPr>
            <p:spPr bwMode="auto">
              <a:xfrm>
                <a:off x="1682079" y="3735121"/>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1" name="Line 58"/>
              <p:cNvSpPr>
                <a:spLocks noChangeShapeType="1"/>
              </p:cNvSpPr>
              <p:nvPr/>
            </p:nvSpPr>
            <p:spPr bwMode="auto">
              <a:xfrm flipV="1">
                <a:off x="1690017"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2" name="Line 59"/>
              <p:cNvSpPr>
                <a:spLocks noChangeShapeType="1"/>
              </p:cNvSpPr>
              <p:nvPr/>
            </p:nvSpPr>
            <p:spPr bwMode="auto">
              <a:xfrm flipV="1">
                <a:off x="1699542"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3" name="Line 60"/>
              <p:cNvSpPr>
                <a:spLocks noChangeShapeType="1"/>
              </p:cNvSpPr>
              <p:nvPr/>
            </p:nvSpPr>
            <p:spPr bwMode="auto">
              <a:xfrm flipV="1">
                <a:off x="1709067"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4" name="Line 61"/>
              <p:cNvSpPr>
                <a:spLocks noChangeShapeType="1"/>
              </p:cNvSpPr>
              <p:nvPr/>
            </p:nvSpPr>
            <p:spPr bwMode="auto">
              <a:xfrm flipV="1">
                <a:off x="1718592"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5" name="Line 62"/>
              <p:cNvSpPr>
                <a:spLocks noChangeShapeType="1"/>
              </p:cNvSpPr>
              <p:nvPr/>
            </p:nvSpPr>
            <p:spPr bwMode="auto">
              <a:xfrm flipV="1">
                <a:off x="1728117"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6" name="Line 63"/>
              <p:cNvSpPr>
                <a:spLocks noChangeShapeType="1"/>
              </p:cNvSpPr>
              <p:nvPr/>
            </p:nvSpPr>
            <p:spPr bwMode="auto">
              <a:xfrm flipV="1">
                <a:off x="1737642"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7" name="Line 64"/>
              <p:cNvSpPr>
                <a:spLocks noChangeShapeType="1"/>
              </p:cNvSpPr>
              <p:nvPr/>
            </p:nvSpPr>
            <p:spPr bwMode="auto">
              <a:xfrm flipV="1">
                <a:off x="1745579"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8" name="Line 65"/>
              <p:cNvSpPr>
                <a:spLocks noChangeShapeType="1"/>
              </p:cNvSpPr>
              <p:nvPr/>
            </p:nvSpPr>
            <p:spPr bwMode="auto">
              <a:xfrm flipV="1">
                <a:off x="1755104"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9" name="Line 66"/>
              <p:cNvSpPr>
                <a:spLocks noChangeShapeType="1"/>
              </p:cNvSpPr>
              <p:nvPr/>
            </p:nvSpPr>
            <p:spPr bwMode="auto">
              <a:xfrm flipV="1">
                <a:off x="1764629"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0" name="Line 67"/>
              <p:cNvSpPr>
                <a:spLocks noChangeShapeType="1"/>
              </p:cNvSpPr>
              <p:nvPr/>
            </p:nvSpPr>
            <p:spPr bwMode="auto">
              <a:xfrm flipV="1">
                <a:off x="1774154"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1" name="Line 68"/>
              <p:cNvSpPr>
                <a:spLocks noChangeShapeType="1"/>
              </p:cNvSpPr>
              <p:nvPr/>
            </p:nvSpPr>
            <p:spPr bwMode="auto">
              <a:xfrm flipV="1">
                <a:off x="17836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2" name="Line 69"/>
              <p:cNvSpPr>
                <a:spLocks noChangeShapeType="1"/>
              </p:cNvSpPr>
              <p:nvPr/>
            </p:nvSpPr>
            <p:spPr bwMode="auto">
              <a:xfrm flipV="1">
                <a:off x="1791617"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3" name="Line 70"/>
              <p:cNvSpPr>
                <a:spLocks noChangeShapeType="1"/>
              </p:cNvSpPr>
              <p:nvPr/>
            </p:nvSpPr>
            <p:spPr bwMode="auto">
              <a:xfrm flipV="1">
                <a:off x="1801142"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4" name="Line 71"/>
              <p:cNvSpPr>
                <a:spLocks noChangeShapeType="1"/>
              </p:cNvSpPr>
              <p:nvPr/>
            </p:nvSpPr>
            <p:spPr bwMode="auto">
              <a:xfrm flipV="1">
                <a:off x="1810667"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5" name="Line 72"/>
              <p:cNvSpPr>
                <a:spLocks noChangeShapeType="1"/>
              </p:cNvSpPr>
              <p:nvPr/>
            </p:nvSpPr>
            <p:spPr bwMode="auto">
              <a:xfrm flipV="1">
                <a:off x="1820192"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6" name="Line 73"/>
              <p:cNvSpPr>
                <a:spLocks noChangeShapeType="1"/>
              </p:cNvSpPr>
              <p:nvPr/>
            </p:nvSpPr>
            <p:spPr bwMode="auto">
              <a:xfrm flipV="1">
                <a:off x="1829717"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7" name="Line 74"/>
              <p:cNvSpPr>
                <a:spLocks noChangeShapeType="1"/>
              </p:cNvSpPr>
              <p:nvPr/>
            </p:nvSpPr>
            <p:spPr bwMode="auto">
              <a:xfrm flipV="1">
                <a:off x="1839242"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8" name="Line 75"/>
              <p:cNvSpPr>
                <a:spLocks noChangeShapeType="1"/>
              </p:cNvSpPr>
              <p:nvPr/>
            </p:nvSpPr>
            <p:spPr bwMode="auto">
              <a:xfrm flipV="1">
                <a:off x="18471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9" name="Line 76"/>
              <p:cNvSpPr>
                <a:spLocks noChangeShapeType="1"/>
              </p:cNvSpPr>
              <p:nvPr/>
            </p:nvSpPr>
            <p:spPr bwMode="auto">
              <a:xfrm flipV="1">
                <a:off x="18567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0" name="Line 77"/>
              <p:cNvSpPr>
                <a:spLocks noChangeShapeType="1"/>
              </p:cNvSpPr>
              <p:nvPr/>
            </p:nvSpPr>
            <p:spPr bwMode="auto">
              <a:xfrm flipV="1">
                <a:off x="18662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1" name="Line 78"/>
              <p:cNvSpPr>
                <a:spLocks noChangeShapeType="1"/>
              </p:cNvSpPr>
              <p:nvPr/>
            </p:nvSpPr>
            <p:spPr bwMode="auto">
              <a:xfrm flipV="1">
                <a:off x="18757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2" name="Line 79"/>
              <p:cNvSpPr>
                <a:spLocks noChangeShapeType="1"/>
              </p:cNvSpPr>
              <p:nvPr/>
            </p:nvSpPr>
            <p:spPr bwMode="auto">
              <a:xfrm flipV="1">
                <a:off x="18852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3" name="Line 80"/>
              <p:cNvSpPr>
                <a:spLocks noChangeShapeType="1"/>
              </p:cNvSpPr>
              <p:nvPr/>
            </p:nvSpPr>
            <p:spPr bwMode="auto">
              <a:xfrm flipV="1">
                <a:off x="1894804" y="3142984"/>
                <a:ext cx="7938"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4" name="Line 81"/>
              <p:cNvSpPr>
                <a:spLocks noChangeShapeType="1"/>
              </p:cNvSpPr>
              <p:nvPr/>
            </p:nvSpPr>
            <p:spPr bwMode="auto">
              <a:xfrm flipV="1">
                <a:off x="19027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5" name="Line 82"/>
              <p:cNvSpPr>
                <a:spLocks noChangeShapeType="1"/>
              </p:cNvSpPr>
              <p:nvPr/>
            </p:nvSpPr>
            <p:spPr bwMode="auto">
              <a:xfrm flipV="1">
                <a:off x="19122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6" name="Line 83"/>
              <p:cNvSpPr>
                <a:spLocks noChangeShapeType="1"/>
              </p:cNvSpPr>
              <p:nvPr/>
            </p:nvSpPr>
            <p:spPr bwMode="auto">
              <a:xfrm flipV="1">
                <a:off x="19217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7" name="Line 84"/>
              <p:cNvSpPr>
                <a:spLocks noChangeShapeType="1"/>
              </p:cNvSpPr>
              <p:nvPr/>
            </p:nvSpPr>
            <p:spPr bwMode="auto">
              <a:xfrm flipV="1">
                <a:off x="1931317"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8" name="Line 85"/>
              <p:cNvSpPr>
                <a:spLocks noChangeShapeType="1"/>
              </p:cNvSpPr>
              <p:nvPr/>
            </p:nvSpPr>
            <p:spPr bwMode="auto">
              <a:xfrm flipV="1">
                <a:off x="1940842"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9" name="Line 86"/>
              <p:cNvSpPr>
                <a:spLocks noChangeShapeType="1"/>
              </p:cNvSpPr>
              <p:nvPr/>
            </p:nvSpPr>
            <p:spPr bwMode="auto">
              <a:xfrm flipV="1">
                <a:off x="19487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0" name="Line 87"/>
              <p:cNvSpPr>
                <a:spLocks noChangeShapeType="1"/>
              </p:cNvSpPr>
              <p:nvPr/>
            </p:nvSpPr>
            <p:spPr bwMode="auto">
              <a:xfrm flipV="1">
                <a:off x="19583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1" name="Line 88"/>
              <p:cNvSpPr>
                <a:spLocks noChangeShapeType="1"/>
              </p:cNvSpPr>
              <p:nvPr/>
            </p:nvSpPr>
            <p:spPr bwMode="auto">
              <a:xfrm flipV="1">
                <a:off x="19678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2" name="Line 89"/>
              <p:cNvSpPr>
                <a:spLocks noChangeShapeType="1"/>
              </p:cNvSpPr>
              <p:nvPr/>
            </p:nvSpPr>
            <p:spPr bwMode="auto">
              <a:xfrm flipV="1">
                <a:off x="19773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3" name="Line 90"/>
              <p:cNvSpPr>
                <a:spLocks noChangeShapeType="1"/>
              </p:cNvSpPr>
              <p:nvPr/>
            </p:nvSpPr>
            <p:spPr bwMode="auto">
              <a:xfrm>
                <a:off x="1986879" y="3003284"/>
                <a:ext cx="9525"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4" name="Line 91"/>
              <p:cNvSpPr>
                <a:spLocks noChangeShapeType="1"/>
              </p:cNvSpPr>
              <p:nvPr/>
            </p:nvSpPr>
            <p:spPr bwMode="auto">
              <a:xfrm>
                <a:off x="1996404" y="3003284"/>
                <a:ext cx="7938"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5" name="Line 92"/>
              <p:cNvSpPr>
                <a:spLocks noChangeShapeType="1"/>
              </p:cNvSpPr>
              <p:nvPr/>
            </p:nvSpPr>
            <p:spPr bwMode="auto">
              <a:xfrm>
                <a:off x="20043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6" name="Line 93"/>
              <p:cNvSpPr>
                <a:spLocks noChangeShapeType="1"/>
              </p:cNvSpPr>
              <p:nvPr/>
            </p:nvSpPr>
            <p:spPr bwMode="auto">
              <a:xfrm>
                <a:off x="20138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7" name="Line 94"/>
              <p:cNvSpPr>
                <a:spLocks noChangeShapeType="1"/>
              </p:cNvSpPr>
              <p:nvPr/>
            </p:nvSpPr>
            <p:spPr bwMode="auto">
              <a:xfrm>
                <a:off x="20233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8" name="Line 95"/>
              <p:cNvSpPr>
                <a:spLocks noChangeShapeType="1"/>
              </p:cNvSpPr>
              <p:nvPr/>
            </p:nvSpPr>
            <p:spPr bwMode="auto">
              <a:xfrm>
                <a:off x="2032917"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9" name="Line 96"/>
              <p:cNvSpPr>
                <a:spLocks noChangeShapeType="1"/>
              </p:cNvSpPr>
              <p:nvPr/>
            </p:nvSpPr>
            <p:spPr bwMode="auto">
              <a:xfrm>
                <a:off x="2042442"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0" name="Line 97"/>
              <p:cNvSpPr>
                <a:spLocks noChangeShapeType="1"/>
              </p:cNvSpPr>
              <p:nvPr/>
            </p:nvSpPr>
            <p:spPr bwMode="auto">
              <a:xfrm>
                <a:off x="2051967" y="3069959"/>
                <a:ext cx="7938"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1" name="Line 98"/>
              <p:cNvSpPr>
                <a:spLocks noChangeShapeType="1"/>
              </p:cNvSpPr>
              <p:nvPr/>
            </p:nvSpPr>
            <p:spPr bwMode="auto">
              <a:xfrm>
                <a:off x="20599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2" name="Line 99"/>
              <p:cNvSpPr>
                <a:spLocks noChangeShapeType="1"/>
              </p:cNvSpPr>
              <p:nvPr/>
            </p:nvSpPr>
            <p:spPr bwMode="auto">
              <a:xfrm>
                <a:off x="20694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3" name="Line 100"/>
              <p:cNvSpPr>
                <a:spLocks noChangeShapeType="1"/>
              </p:cNvSpPr>
              <p:nvPr/>
            </p:nvSpPr>
            <p:spPr bwMode="auto">
              <a:xfrm>
                <a:off x="20789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4" name="Line 101"/>
              <p:cNvSpPr>
                <a:spLocks noChangeShapeType="1"/>
              </p:cNvSpPr>
              <p:nvPr/>
            </p:nvSpPr>
            <p:spPr bwMode="auto">
              <a:xfrm>
                <a:off x="20884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5" name="Line 102"/>
              <p:cNvSpPr>
                <a:spLocks noChangeShapeType="1"/>
              </p:cNvSpPr>
              <p:nvPr/>
            </p:nvSpPr>
            <p:spPr bwMode="auto">
              <a:xfrm>
                <a:off x="2098004" y="3201721"/>
                <a:ext cx="7938"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6" name="Line 103"/>
              <p:cNvSpPr>
                <a:spLocks noChangeShapeType="1"/>
              </p:cNvSpPr>
              <p:nvPr/>
            </p:nvSpPr>
            <p:spPr bwMode="auto">
              <a:xfrm>
                <a:off x="21059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7" name="Line 104"/>
              <p:cNvSpPr>
                <a:spLocks noChangeShapeType="1"/>
              </p:cNvSpPr>
              <p:nvPr/>
            </p:nvSpPr>
            <p:spPr bwMode="auto">
              <a:xfrm>
                <a:off x="21154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8" name="Line 105"/>
              <p:cNvSpPr>
                <a:spLocks noChangeShapeType="1"/>
              </p:cNvSpPr>
              <p:nvPr/>
            </p:nvSpPr>
            <p:spPr bwMode="auto">
              <a:xfrm>
                <a:off x="21249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9" name="Line 106"/>
              <p:cNvSpPr>
                <a:spLocks noChangeShapeType="1"/>
              </p:cNvSpPr>
              <p:nvPr/>
            </p:nvSpPr>
            <p:spPr bwMode="auto">
              <a:xfrm>
                <a:off x="2134517"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898" name="Oval 897"/>
          <p:cNvSpPr/>
          <p:nvPr/>
        </p:nvSpPr>
        <p:spPr>
          <a:xfrm>
            <a:off x="7047914" y="1547454"/>
            <a:ext cx="422031" cy="422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e</a:t>
            </a:r>
            <a:endParaRPr lang="en-US" sz="3200" dirty="0"/>
          </a:p>
        </p:txBody>
      </p:sp>
      <p:sp>
        <p:nvSpPr>
          <p:cNvPr id="899" name="Oval 898"/>
          <p:cNvSpPr/>
          <p:nvPr/>
        </p:nvSpPr>
        <p:spPr>
          <a:xfrm>
            <a:off x="4555574" y="2459503"/>
            <a:ext cx="422031" cy="422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e</a:t>
            </a:r>
            <a:endParaRPr lang="en-US" sz="3200" dirty="0"/>
          </a:p>
        </p:txBody>
      </p:sp>
      <p:sp>
        <p:nvSpPr>
          <p:cNvPr id="900" name="Oval 899"/>
          <p:cNvSpPr/>
          <p:nvPr/>
        </p:nvSpPr>
        <p:spPr>
          <a:xfrm>
            <a:off x="6072553" y="2443089"/>
            <a:ext cx="422031" cy="422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e</a:t>
            </a:r>
            <a:endParaRPr lang="en-US" sz="3200" dirty="0"/>
          </a:p>
        </p:txBody>
      </p:sp>
      <p:cxnSp>
        <p:nvCxnSpPr>
          <p:cNvPr id="902" name="Straight Arrow Connector 901"/>
          <p:cNvCxnSpPr/>
          <p:nvPr/>
        </p:nvCxnSpPr>
        <p:spPr>
          <a:xfrm rot="10800000">
            <a:off x="6485208" y="1561515"/>
            <a:ext cx="534575" cy="154745"/>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04" name="Straight Arrow Connector 903"/>
          <p:cNvCxnSpPr/>
          <p:nvPr/>
        </p:nvCxnSpPr>
        <p:spPr>
          <a:xfrm rot="10800000" flipV="1">
            <a:off x="5556739" y="2670515"/>
            <a:ext cx="475960" cy="2345"/>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06" name="Straight Arrow Connector 905"/>
          <p:cNvCxnSpPr/>
          <p:nvPr/>
        </p:nvCxnSpPr>
        <p:spPr>
          <a:xfrm rot="10800000" flipV="1">
            <a:off x="4459445" y="2768993"/>
            <a:ext cx="138332" cy="100816"/>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911" name="Oval 910"/>
          <p:cNvSpPr/>
          <p:nvPr/>
        </p:nvSpPr>
        <p:spPr>
          <a:xfrm>
            <a:off x="5427785" y="1446636"/>
            <a:ext cx="422031" cy="422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e</a:t>
            </a:r>
            <a:endParaRPr lang="en-US" sz="3200" dirty="0"/>
          </a:p>
        </p:txBody>
      </p:sp>
      <p:cxnSp>
        <p:nvCxnSpPr>
          <p:cNvPr id="912" name="Straight Arrow Connector 911"/>
          <p:cNvCxnSpPr/>
          <p:nvPr/>
        </p:nvCxnSpPr>
        <p:spPr>
          <a:xfrm rot="10800000">
            <a:off x="4822876" y="1573238"/>
            <a:ext cx="565051" cy="58614"/>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18" name="Elbow Connector 917"/>
          <p:cNvCxnSpPr>
            <a:stCxn id="896" idx="4"/>
            <a:endCxn id="894" idx="1"/>
          </p:cNvCxnSpPr>
          <p:nvPr/>
        </p:nvCxnSpPr>
        <p:spPr>
          <a:xfrm rot="16200000" flipH="1">
            <a:off x="3702738" y="3632400"/>
            <a:ext cx="1866308" cy="1110168"/>
          </a:xfrm>
          <a:prstGeom prst="bentConnector3">
            <a:avLst>
              <a:gd name="adj1"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0" name="Elbow Connector 919"/>
          <p:cNvCxnSpPr>
            <a:stCxn id="892" idx="4"/>
            <a:endCxn id="925" idx="10"/>
          </p:cNvCxnSpPr>
          <p:nvPr/>
        </p:nvCxnSpPr>
        <p:spPr>
          <a:xfrm rot="5400000">
            <a:off x="6817897" y="3551741"/>
            <a:ext cx="1203858" cy="641858"/>
          </a:xfrm>
          <a:prstGeom prst="bentConnector3">
            <a:avLst>
              <a:gd name="adj1"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 name="Group 925"/>
          <p:cNvGrpSpPr/>
          <p:nvPr/>
        </p:nvGrpSpPr>
        <p:grpSpPr>
          <a:xfrm rot="5400000" flipH="1">
            <a:off x="7156938" y="3964484"/>
            <a:ext cx="869252" cy="1348718"/>
            <a:chOff x="1965960" y="1854330"/>
            <a:chExt cx="869252" cy="1348718"/>
          </a:xfrm>
        </p:grpSpPr>
        <p:sp>
          <p:nvSpPr>
            <p:cNvPr id="921" name="Oval 13"/>
            <p:cNvSpPr>
              <a:spLocks noChangeArrowheads="1"/>
            </p:cNvSpPr>
            <p:nvPr/>
          </p:nvSpPr>
          <p:spPr bwMode="auto">
            <a:xfrm>
              <a:off x="1975255" y="1854330"/>
              <a:ext cx="851248" cy="776929"/>
            </a:xfrm>
            <a:prstGeom prst="ellipse">
              <a:avLst/>
            </a:prstGeom>
            <a:solidFill>
              <a:srgbClr val="969696"/>
            </a:solidFill>
            <a:ln w="9525">
              <a:noFill/>
              <a:round/>
              <a:headEnd/>
              <a:tailEnd/>
            </a:ln>
          </p:spPr>
          <p:txBody>
            <a:bodyPr wrap="none" anchor="ctr"/>
            <a:lstStyle/>
            <a:p>
              <a:endParaRPr lang="en-US" dirty="0"/>
            </a:p>
          </p:txBody>
        </p:sp>
        <p:sp>
          <p:nvSpPr>
            <p:cNvPr id="922" name="AutoShape 14"/>
            <p:cNvSpPr>
              <a:spLocks noChangeArrowheads="1"/>
            </p:cNvSpPr>
            <p:nvPr/>
          </p:nvSpPr>
          <p:spPr bwMode="auto">
            <a:xfrm>
              <a:off x="1965960" y="2287472"/>
              <a:ext cx="869252" cy="563228"/>
            </a:xfrm>
            <a:custGeom>
              <a:avLst/>
              <a:gdLst>
                <a:gd name="T0" fmla="*/ 344 w 21600"/>
                <a:gd name="T1" fmla="*/ 156 h 21600"/>
                <a:gd name="T2" fmla="*/ 197 w 21600"/>
                <a:gd name="T3" fmla="*/ 311 h 21600"/>
                <a:gd name="T4" fmla="*/ 49 w 21600"/>
                <a:gd name="T5" fmla="*/ 156 h 21600"/>
                <a:gd name="T6" fmla="*/ 197 w 21600"/>
                <a:gd name="T7" fmla="*/ 0 h 21600"/>
                <a:gd name="T8" fmla="*/ 0 60000 65536"/>
                <a:gd name="T9" fmla="*/ 0 60000 65536"/>
                <a:gd name="T10" fmla="*/ 0 60000 65536"/>
                <a:gd name="T11" fmla="*/ 0 60000 65536"/>
                <a:gd name="T12" fmla="*/ 4507 w 21600"/>
                <a:gd name="T13" fmla="*/ 4514 h 21600"/>
                <a:gd name="T14" fmla="*/ 17093 w 21600"/>
                <a:gd name="T15" fmla="*/ 17086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969696"/>
            </a:solidFill>
            <a:ln w="9525">
              <a:noFill/>
              <a:miter lim="800000"/>
              <a:headEnd/>
              <a:tailEnd/>
            </a:ln>
          </p:spPr>
          <p:txBody>
            <a:bodyPr wrap="none" anchor="ctr"/>
            <a:lstStyle/>
            <a:p>
              <a:endParaRPr lang="en-US" dirty="0"/>
            </a:p>
          </p:txBody>
        </p:sp>
        <p:sp>
          <p:nvSpPr>
            <p:cNvPr id="923" name="Oval 13"/>
            <p:cNvSpPr>
              <a:spLocks noChangeArrowheads="1"/>
            </p:cNvSpPr>
            <p:nvPr/>
          </p:nvSpPr>
          <p:spPr bwMode="auto">
            <a:xfrm>
              <a:off x="2005733" y="1884491"/>
              <a:ext cx="791573" cy="742337"/>
            </a:xfrm>
            <a:prstGeom prst="ellipse">
              <a:avLst/>
            </a:prstGeom>
            <a:solidFill>
              <a:srgbClr val="FFFF99"/>
            </a:solidFill>
            <a:ln w="9525">
              <a:noFill/>
              <a:round/>
              <a:headEnd/>
              <a:tailEnd/>
            </a:ln>
          </p:spPr>
          <p:txBody>
            <a:bodyPr wrap="none" anchor="ctr"/>
            <a:lstStyle/>
            <a:p>
              <a:endParaRPr lang="en-US" dirty="0"/>
            </a:p>
          </p:txBody>
        </p:sp>
        <p:sp>
          <p:nvSpPr>
            <p:cNvPr id="924" name="AutoShape 14"/>
            <p:cNvSpPr>
              <a:spLocks noChangeArrowheads="1"/>
            </p:cNvSpPr>
            <p:nvPr/>
          </p:nvSpPr>
          <p:spPr bwMode="auto">
            <a:xfrm>
              <a:off x="2023026" y="2327471"/>
              <a:ext cx="755068" cy="538151"/>
            </a:xfrm>
            <a:custGeom>
              <a:avLst/>
              <a:gdLst>
                <a:gd name="T0" fmla="*/ 344 w 21600"/>
                <a:gd name="T1" fmla="*/ 156 h 21600"/>
                <a:gd name="T2" fmla="*/ 197 w 21600"/>
                <a:gd name="T3" fmla="*/ 311 h 21600"/>
                <a:gd name="T4" fmla="*/ 49 w 21600"/>
                <a:gd name="T5" fmla="*/ 156 h 21600"/>
                <a:gd name="T6" fmla="*/ 197 w 21600"/>
                <a:gd name="T7" fmla="*/ 0 h 21600"/>
                <a:gd name="T8" fmla="*/ 0 60000 65536"/>
                <a:gd name="T9" fmla="*/ 0 60000 65536"/>
                <a:gd name="T10" fmla="*/ 0 60000 65536"/>
                <a:gd name="T11" fmla="*/ 0 60000 65536"/>
                <a:gd name="T12" fmla="*/ 4507 w 21600"/>
                <a:gd name="T13" fmla="*/ 4514 h 21600"/>
                <a:gd name="T14" fmla="*/ 17093 w 21600"/>
                <a:gd name="T15" fmla="*/ 17086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FF99"/>
            </a:solidFill>
            <a:ln w="9525">
              <a:noFill/>
              <a:miter lim="800000"/>
              <a:headEnd/>
              <a:tailEnd/>
            </a:ln>
          </p:spPr>
          <p:txBody>
            <a:bodyPr wrap="none" anchor="ctr"/>
            <a:lstStyle/>
            <a:p>
              <a:endParaRPr lang="en-US" dirty="0"/>
            </a:p>
          </p:txBody>
        </p:sp>
        <p:sp>
          <p:nvSpPr>
            <p:cNvPr id="925" name="Freeform 15"/>
            <p:cNvSpPr>
              <a:spLocks/>
            </p:cNvSpPr>
            <p:nvPr/>
          </p:nvSpPr>
          <p:spPr bwMode="auto">
            <a:xfrm>
              <a:off x="2201706" y="2860431"/>
              <a:ext cx="391944" cy="342617"/>
            </a:xfrm>
            <a:custGeom>
              <a:avLst/>
              <a:gdLst>
                <a:gd name="T0" fmla="*/ 0 w 204"/>
                <a:gd name="T1" fmla="*/ 0 h 198"/>
                <a:gd name="T2" fmla="*/ 15 w 204"/>
                <a:gd name="T3" fmla="*/ 39 h 198"/>
                <a:gd name="T4" fmla="*/ 0 w 204"/>
                <a:gd name="T5" fmla="*/ 72 h 198"/>
                <a:gd name="T6" fmla="*/ 15 w 204"/>
                <a:gd name="T7" fmla="*/ 108 h 198"/>
                <a:gd name="T8" fmla="*/ 0 w 204"/>
                <a:gd name="T9" fmla="*/ 153 h 198"/>
                <a:gd name="T10" fmla="*/ 36 w 204"/>
                <a:gd name="T11" fmla="*/ 186 h 198"/>
                <a:gd name="T12" fmla="*/ 102 w 204"/>
                <a:gd name="T13" fmla="*/ 198 h 198"/>
                <a:gd name="T14" fmla="*/ 156 w 204"/>
                <a:gd name="T15" fmla="*/ 189 h 198"/>
                <a:gd name="T16" fmla="*/ 204 w 204"/>
                <a:gd name="T17" fmla="*/ 171 h 198"/>
                <a:gd name="T18" fmla="*/ 177 w 204"/>
                <a:gd name="T19" fmla="*/ 141 h 198"/>
                <a:gd name="T20" fmla="*/ 189 w 204"/>
                <a:gd name="T21" fmla="*/ 93 h 198"/>
                <a:gd name="T22" fmla="*/ 177 w 204"/>
                <a:gd name="T23" fmla="*/ 60 h 198"/>
                <a:gd name="T24" fmla="*/ 201 w 204"/>
                <a:gd name="T25" fmla="*/ 24 h 198"/>
                <a:gd name="T26" fmla="*/ 201 w 204"/>
                <a:gd name="T27" fmla="*/ 0 h 198"/>
                <a:gd name="T28" fmla="*/ 0 w 204"/>
                <a:gd name="T29" fmla="*/ 0 h 19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4"/>
                <a:gd name="T46" fmla="*/ 0 h 198"/>
                <a:gd name="T47" fmla="*/ 204 w 204"/>
                <a:gd name="T48" fmla="*/ 198 h 19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4" h="198">
                  <a:moveTo>
                    <a:pt x="0" y="0"/>
                  </a:moveTo>
                  <a:lnTo>
                    <a:pt x="15" y="39"/>
                  </a:lnTo>
                  <a:lnTo>
                    <a:pt x="0" y="72"/>
                  </a:lnTo>
                  <a:lnTo>
                    <a:pt x="15" y="108"/>
                  </a:lnTo>
                  <a:lnTo>
                    <a:pt x="0" y="153"/>
                  </a:lnTo>
                  <a:lnTo>
                    <a:pt x="36" y="186"/>
                  </a:lnTo>
                  <a:lnTo>
                    <a:pt x="102" y="198"/>
                  </a:lnTo>
                  <a:lnTo>
                    <a:pt x="156" y="189"/>
                  </a:lnTo>
                  <a:lnTo>
                    <a:pt x="204" y="171"/>
                  </a:lnTo>
                  <a:lnTo>
                    <a:pt x="177" y="141"/>
                  </a:lnTo>
                  <a:lnTo>
                    <a:pt x="189" y="93"/>
                  </a:lnTo>
                  <a:lnTo>
                    <a:pt x="177" y="60"/>
                  </a:lnTo>
                  <a:lnTo>
                    <a:pt x="201" y="24"/>
                  </a:lnTo>
                  <a:lnTo>
                    <a:pt x="201" y="0"/>
                  </a:lnTo>
                  <a:lnTo>
                    <a:pt x="0" y="0"/>
                  </a:lnTo>
                  <a:close/>
                </a:path>
              </a:pathLst>
            </a:custGeom>
            <a:solidFill>
              <a:srgbClr val="4D4D4D"/>
            </a:solidFill>
            <a:ln w="9525">
              <a:solidFill>
                <a:schemeClr val="tx1"/>
              </a:solidFill>
              <a:round/>
              <a:headEnd/>
              <a:tailEnd/>
            </a:ln>
          </p:spPr>
          <p:txBody>
            <a:bodyPr/>
            <a:lstStyle/>
            <a:p>
              <a:endParaRPr lang="en-US" dirty="0"/>
            </a:p>
          </p:txBody>
        </p:sp>
      </p:grpSp>
      <p:cxnSp>
        <p:nvCxnSpPr>
          <p:cNvPr id="934" name="Elbow Connector 933"/>
          <p:cNvCxnSpPr>
            <a:stCxn id="925" idx="6"/>
            <a:endCxn id="895" idx="1"/>
          </p:cNvCxnSpPr>
          <p:nvPr/>
        </p:nvCxnSpPr>
        <p:spPr>
          <a:xfrm rot="16200000" flipH="1" flipV="1">
            <a:off x="6321085" y="4550307"/>
            <a:ext cx="504677" cy="687565"/>
          </a:xfrm>
          <a:prstGeom prst="bentConnector3">
            <a:avLst>
              <a:gd name="adj1" fmla="val -6767"/>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Group 938"/>
          <p:cNvGrpSpPr/>
          <p:nvPr/>
        </p:nvGrpSpPr>
        <p:grpSpPr>
          <a:xfrm>
            <a:off x="375140" y="2037462"/>
            <a:ext cx="1831058" cy="350199"/>
            <a:chOff x="1228054" y="3000375"/>
            <a:chExt cx="1831058" cy="736334"/>
          </a:xfrm>
        </p:grpSpPr>
        <p:grpSp>
          <p:nvGrpSpPr>
            <p:cNvPr id="14" name="Group 385"/>
            <p:cNvGrpSpPr/>
            <p:nvPr/>
          </p:nvGrpSpPr>
          <p:grpSpPr>
            <a:xfrm>
              <a:off x="1228054" y="3003284"/>
              <a:ext cx="915988" cy="733425"/>
              <a:chOff x="1228054" y="3003284"/>
              <a:chExt cx="915988" cy="733425"/>
            </a:xfrm>
          </p:grpSpPr>
          <p:sp>
            <p:nvSpPr>
              <p:cNvPr id="1041" name="Line 8"/>
              <p:cNvSpPr>
                <a:spLocks noChangeShapeType="1"/>
              </p:cNvSpPr>
              <p:nvPr/>
            </p:nvSpPr>
            <p:spPr bwMode="auto">
              <a:xfrm flipV="1">
                <a:off x="1228054"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2" name="Line 9"/>
              <p:cNvSpPr>
                <a:spLocks noChangeShapeType="1"/>
              </p:cNvSpPr>
              <p:nvPr/>
            </p:nvSpPr>
            <p:spPr bwMode="auto">
              <a:xfrm flipV="1">
                <a:off x="12375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3" name="Line 10"/>
              <p:cNvSpPr>
                <a:spLocks noChangeShapeType="1"/>
              </p:cNvSpPr>
              <p:nvPr/>
            </p:nvSpPr>
            <p:spPr bwMode="auto">
              <a:xfrm flipV="1">
                <a:off x="12471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4" name="Line 11"/>
              <p:cNvSpPr>
                <a:spLocks noChangeShapeType="1"/>
              </p:cNvSpPr>
              <p:nvPr/>
            </p:nvSpPr>
            <p:spPr bwMode="auto">
              <a:xfrm flipV="1">
                <a:off x="12566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5" name="Line 12"/>
              <p:cNvSpPr>
                <a:spLocks noChangeShapeType="1"/>
              </p:cNvSpPr>
              <p:nvPr/>
            </p:nvSpPr>
            <p:spPr bwMode="auto">
              <a:xfrm flipV="1">
                <a:off x="12661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6" name="Line 13"/>
              <p:cNvSpPr>
                <a:spLocks noChangeShapeType="1"/>
              </p:cNvSpPr>
              <p:nvPr/>
            </p:nvSpPr>
            <p:spPr bwMode="auto">
              <a:xfrm flipV="1">
                <a:off x="12756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7" name="Line 14"/>
              <p:cNvSpPr>
                <a:spLocks noChangeShapeType="1"/>
              </p:cNvSpPr>
              <p:nvPr/>
            </p:nvSpPr>
            <p:spPr bwMode="auto">
              <a:xfrm flipV="1">
                <a:off x="1283617"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 name="Line 15"/>
              <p:cNvSpPr>
                <a:spLocks noChangeShapeType="1"/>
              </p:cNvSpPr>
              <p:nvPr/>
            </p:nvSpPr>
            <p:spPr bwMode="auto">
              <a:xfrm flipV="1">
                <a:off x="12931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9" name="Line 16"/>
              <p:cNvSpPr>
                <a:spLocks noChangeShapeType="1"/>
              </p:cNvSpPr>
              <p:nvPr/>
            </p:nvSpPr>
            <p:spPr bwMode="auto">
              <a:xfrm flipV="1">
                <a:off x="13026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0" name="Line 17"/>
              <p:cNvSpPr>
                <a:spLocks noChangeShapeType="1"/>
              </p:cNvSpPr>
              <p:nvPr/>
            </p:nvSpPr>
            <p:spPr bwMode="auto">
              <a:xfrm flipV="1">
                <a:off x="13121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1" name="Line 18"/>
              <p:cNvSpPr>
                <a:spLocks noChangeShapeType="1"/>
              </p:cNvSpPr>
              <p:nvPr/>
            </p:nvSpPr>
            <p:spPr bwMode="auto">
              <a:xfrm flipV="1">
                <a:off x="1321717" y="3050909"/>
                <a:ext cx="7938"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2" name="Line 19"/>
              <p:cNvSpPr>
                <a:spLocks noChangeShapeType="1"/>
              </p:cNvSpPr>
              <p:nvPr/>
            </p:nvSpPr>
            <p:spPr bwMode="auto">
              <a:xfrm flipV="1">
                <a:off x="1329654"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3" name="Line 20"/>
              <p:cNvSpPr>
                <a:spLocks noChangeShapeType="1"/>
              </p:cNvSpPr>
              <p:nvPr/>
            </p:nvSpPr>
            <p:spPr bwMode="auto">
              <a:xfrm flipV="1">
                <a:off x="13391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4" name="Line 21"/>
              <p:cNvSpPr>
                <a:spLocks noChangeShapeType="1"/>
              </p:cNvSpPr>
              <p:nvPr/>
            </p:nvSpPr>
            <p:spPr bwMode="auto">
              <a:xfrm flipV="1">
                <a:off x="13487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5" name="Line 22"/>
              <p:cNvSpPr>
                <a:spLocks noChangeShapeType="1"/>
              </p:cNvSpPr>
              <p:nvPr/>
            </p:nvSpPr>
            <p:spPr bwMode="auto">
              <a:xfrm flipV="1">
                <a:off x="13582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6" name="Line 23"/>
              <p:cNvSpPr>
                <a:spLocks noChangeShapeType="1"/>
              </p:cNvSpPr>
              <p:nvPr/>
            </p:nvSpPr>
            <p:spPr bwMode="auto">
              <a:xfrm flipV="1">
                <a:off x="13677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7" name="Line 24"/>
              <p:cNvSpPr>
                <a:spLocks noChangeShapeType="1"/>
              </p:cNvSpPr>
              <p:nvPr/>
            </p:nvSpPr>
            <p:spPr bwMode="auto">
              <a:xfrm>
                <a:off x="1377279" y="3003284"/>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8" name="Line 25"/>
              <p:cNvSpPr>
                <a:spLocks noChangeShapeType="1"/>
              </p:cNvSpPr>
              <p:nvPr/>
            </p:nvSpPr>
            <p:spPr bwMode="auto">
              <a:xfrm>
                <a:off x="1385217"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9" name="Line 26"/>
              <p:cNvSpPr>
                <a:spLocks noChangeShapeType="1"/>
              </p:cNvSpPr>
              <p:nvPr/>
            </p:nvSpPr>
            <p:spPr bwMode="auto">
              <a:xfrm>
                <a:off x="13947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0" name="Line 27"/>
              <p:cNvSpPr>
                <a:spLocks noChangeShapeType="1"/>
              </p:cNvSpPr>
              <p:nvPr/>
            </p:nvSpPr>
            <p:spPr bwMode="auto">
              <a:xfrm>
                <a:off x="14042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1" name="Line 28"/>
              <p:cNvSpPr>
                <a:spLocks noChangeShapeType="1"/>
              </p:cNvSpPr>
              <p:nvPr/>
            </p:nvSpPr>
            <p:spPr bwMode="auto">
              <a:xfrm>
                <a:off x="14137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2" name="Line 29"/>
              <p:cNvSpPr>
                <a:spLocks noChangeShapeType="1"/>
              </p:cNvSpPr>
              <p:nvPr/>
            </p:nvSpPr>
            <p:spPr bwMode="auto">
              <a:xfrm>
                <a:off x="1423317"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3" name="Line 30"/>
              <p:cNvSpPr>
                <a:spLocks noChangeShapeType="1"/>
              </p:cNvSpPr>
              <p:nvPr/>
            </p:nvSpPr>
            <p:spPr bwMode="auto">
              <a:xfrm>
                <a:off x="1431254"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4" name="Line 31"/>
              <p:cNvSpPr>
                <a:spLocks noChangeShapeType="1"/>
              </p:cNvSpPr>
              <p:nvPr/>
            </p:nvSpPr>
            <p:spPr bwMode="auto">
              <a:xfrm>
                <a:off x="1440779"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5" name="Line 32"/>
              <p:cNvSpPr>
                <a:spLocks noChangeShapeType="1"/>
              </p:cNvSpPr>
              <p:nvPr/>
            </p:nvSpPr>
            <p:spPr bwMode="auto">
              <a:xfrm>
                <a:off x="14503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6" name="Line 33"/>
              <p:cNvSpPr>
                <a:spLocks noChangeShapeType="1"/>
              </p:cNvSpPr>
              <p:nvPr/>
            </p:nvSpPr>
            <p:spPr bwMode="auto">
              <a:xfrm>
                <a:off x="14598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7" name="Line 34"/>
              <p:cNvSpPr>
                <a:spLocks noChangeShapeType="1"/>
              </p:cNvSpPr>
              <p:nvPr/>
            </p:nvSpPr>
            <p:spPr bwMode="auto">
              <a:xfrm>
                <a:off x="14693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8" name="Line 35"/>
              <p:cNvSpPr>
                <a:spLocks noChangeShapeType="1"/>
              </p:cNvSpPr>
              <p:nvPr/>
            </p:nvSpPr>
            <p:spPr bwMode="auto">
              <a:xfrm>
                <a:off x="14788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9" name="Line 36"/>
              <p:cNvSpPr>
                <a:spLocks noChangeShapeType="1"/>
              </p:cNvSpPr>
              <p:nvPr/>
            </p:nvSpPr>
            <p:spPr bwMode="auto">
              <a:xfrm>
                <a:off x="1486817"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0" name="Line 37"/>
              <p:cNvSpPr>
                <a:spLocks noChangeShapeType="1"/>
              </p:cNvSpPr>
              <p:nvPr/>
            </p:nvSpPr>
            <p:spPr bwMode="auto">
              <a:xfrm>
                <a:off x="14963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1" name="Line 38"/>
              <p:cNvSpPr>
                <a:spLocks noChangeShapeType="1"/>
              </p:cNvSpPr>
              <p:nvPr/>
            </p:nvSpPr>
            <p:spPr bwMode="auto">
              <a:xfrm>
                <a:off x="15058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2" name="Line 39"/>
              <p:cNvSpPr>
                <a:spLocks noChangeShapeType="1"/>
              </p:cNvSpPr>
              <p:nvPr/>
            </p:nvSpPr>
            <p:spPr bwMode="auto">
              <a:xfrm>
                <a:off x="15153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3" name="Line 40"/>
              <p:cNvSpPr>
                <a:spLocks noChangeShapeType="1"/>
              </p:cNvSpPr>
              <p:nvPr/>
            </p:nvSpPr>
            <p:spPr bwMode="auto">
              <a:xfrm>
                <a:off x="1524917"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4" name="Line 41"/>
              <p:cNvSpPr>
                <a:spLocks noChangeShapeType="1"/>
              </p:cNvSpPr>
              <p:nvPr/>
            </p:nvSpPr>
            <p:spPr bwMode="auto">
              <a:xfrm>
                <a:off x="1532854"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5" name="Line 42"/>
              <p:cNvSpPr>
                <a:spLocks noChangeShapeType="1"/>
              </p:cNvSpPr>
              <p:nvPr/>
            </p:nvSpPr>
            <p:spPr bwMode="auto">
              <a:xfrm>
                <a:off x="1542379"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6" name="Line 43"/>
              <p:cNvSpPr>
                <a:spLocks noChangeShapeType="1"/>
              </p:cNvSpPr>
              <p:nvPr/>
            </p:nvSpPr>
            <p:spPr bwMode="auto">
              <a:xfrm>
                <a:off x="1551904"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7" name="Line 44"/>
              <p:cNvSpPr>
                <a:spLocks noChangeShapeType="1"/>
              </p:cNvSpPr>
              <p:nvPr/>
            </p:nvSpPr>
            <p:spPr bwMode="auto">
              <a:xfrm>
                <a:off x="1561429"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8" name="Line 45"/>
              <p:cNvSpPr>
                <a:spLocks noChangeShapeType="1"/>
              </p:cNvSpPr>
              <p:nvPr/>
            </p:nvSpPr>
            <p:spPr bwMode="auto">
              <a:xfrm>
                <a:off x="1570954"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9" name="Line 46"/>
              <p:cNvSpPr>
                <a:spLocks noChangeShapeType="1"/>
              </p:cNvSpPr>
              <p:nvPr/>
            </p:nvSpPr>
            <p:spPr bwMode="auto">
              <a:xfrm>
                <a:off x="15804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0" name="Line 47"/>
              <p:cNvSpPr>
                <a:spLocks noChangeShapeType="1"/>
              </p:cNvSpPr>
              <p:nvPr/>
            </p:nvSpPr>
            <p:spPr bwMode="auto">
              <a:xfrm>
                <a:off x="1588417"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1" name="Line 48"/>
              <p:cNvSpPr>
                <a:spLocks noChangeShapeType="1"/>
              </p:cNvSpPr>
              <p:nvPr/>
            </p:nvSpPr>
            <p:spPr bwMode="auto">
              <a:xfrm>
                <a:off x="1597942"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2" name="Line 49"/>
              <p:cNvSpPr>
                <a:spLocks noChangeShapeType="1"/>
              </p:cNvSpPr>
              <p:nvPr/>
            </p:nvSpPr>
            <p:spPr bwMode="auto">
              <a:xfrm>
                <a:off x="1607467"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3" name="Line 50"/>
              <p:cNvSpPr>
                <a:spLocks noChangeShapeType="1"/>
              </p:cNvSpPr>
              <p:nvPr/>
            </p:nvSpPr>
            <p:spPr bwMode="auto">
              <a:xfrm>
                <a:off x="1616992"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4" name="Line 51"/>
              <p:cNvSpPr>
                <a:spLocks noChangeShapeType="1"/>
              </p:cNvSpPr>
              <p:nvPr/>
            </p:nvSpPr>
            <p:spPr bwMode="auto">
              <a:xfrm>
                <a:off x="1626517"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5" name="Line 52"/>
              <p:cNvSpPr>
                <a:spLocks noChangeShapeType="1"/>
              </p:cNvSpPr>
              <p:nvPr/>
            </p:nvSpPr>
            <p:spPr bwMode="auto">
              <a:xfrm>
                <a:off x="1634454"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6" name="Line 53"/>
              <p:cNvSpPr>
                <a:spLocks noChangeShapeType="1"/>
              </p:cNvSpPr>
              <p:nvPr/>
            </p:nvSpPr>
            <p:spPr bwMode="auto">
              <a:xfrm>
                <a:off x="1643979"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7" name="Line 54"/>
              <p:cNvSpPr>
                <a:spLocks noChangeShapeType="1"/>
              </p:cNvSpPr>
              <p:nvPr/>
            </p:nvSpPr>
            <p:spPr bwMode="auto">
              <a:xfrm>
                <a:off x="1653504"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8" name="Line 55"/>
              <p:cNvSpPr>
                <a:spLocks noChangeShapeType="1"/>
              </p:cNvSpPr>
              <p:nvPr/>
            </p:nvSpPr>
            <p:spPr bwMode="auto">
              <a:xfrm>
                <a:off x="1663029"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9" name="Line 56"/>
              <p:cNvSpPr>
                <a:spLocks noChangeShapeType="1"/>
              </p:cNvSpPr>
              <p:nvPr/>
            </p:nvSpPr>
            <p:spPr bwMode="auto">
              <a:xfrm>
                <a:off x="1672554"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0" name="Line 57"/>
              <p:cNvSpPr>
                <a:spLocks noChangeShapeType="1"/>
              </p:cNvSpPr>
              <p:nvPr/>
            </p:nvSpPr>
            <p:spPr bwMode="auto">
              <a:xfrm>
                <a:off x="1682079" y="3735121"/>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1" name="Line 58"/>
              <p:cNvSpPr>
                <a:spLocks noChangeShapeType="1"/>
              </p:cNvSpPr>
              <p:nvPr/>
            </p:nvSpPr>
            <p:spPr bwMode="auto">
              <a:xfrm flipV="1">
                <a:off x="1690017"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2" name="Line 59"/>
              <p:cNvSpPr>
                <a:spLocks noChangeShapeType="1"/>
              </p:cNvSpPr>
              <p:nvPr/>
            </p:nvSpPr>
            <p:spPr bwMode="auto">
              <a:xfrm flipV="1">
                <a:off x="1699542"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3" name="Line 60"/>
              <p:cNvSpPr>
                <a:spLocks noChangeShapeType="1"/>
              </p:cNvSpPr>
              <p:nvPr/>
            </p:nvSpPr>
            <p:spPr bwMode="auto">
              <a:xfrm flipV="1">
                <a:off x="1709067"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4" name="Line 61"/>
              <p:cNvSpPr>
                <a:spLocks noChangeShapeType="1"/>
              </p:cNvSpPr>
              <p:nvPr/>
            </p:nvSpPr>
            <p:spPr bwMode="auto">
              <a:xfrm flipV="1">
                <a:off x="1718592"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5" name="Line 62"/>
              <p:cNvSpPr>
                <a:spLocks noChangeShapeType="1"/>
              </p:cNvSpPr>
              <p:nvPr/>
            </p:nvSpPr>
            <p:spPr bwMode="auto">
              <a:xfrm flipV="1">
                <a:off x="1728117"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6" name="Line 63"/>
              <p:cNvSpPr>
                <a:spLocks noChangeShapeType="1"/>
              </p:cNvSpPr>
              <p:nvPr/>
            </p:nvSpPr>
            <p:spPr bwMode="auto">
              <a:xfrm flipV="1">
                <a:off x="1737642"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7" name="Line 64"/>
              <p:cNvSpPr>
                <a:spLocks noChangeShapeType="1"/>
              </p:cNvSpPr>
              <p:nvPr/>
            </p:nvSpPr>
            <p:spPr bwMode="auto">
              <a:xfrm flipV="1">
                <a:off x="1745579"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8" name="Line 65"/>
              <p:cNvSpPr>
                <a:spLocks noChangeShapeType="1"/>
              </p:cNvSpPr>
              <p:nvPr/>
            </p:nvSpPr>
            <p:spPr bwMode="auto">
              <a:xfrm flipV="1">
                <a:off x="1755104"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9" name="Line 66"/>
              <p:cNvSpPr>
                <a:spLocks noChangeShapeType="1"/>
              </p:cNvSpPr>
              <p:nvPr/>
            </p:nvSpPr>
            <p:spPr bwMode="auto">
              <a:xfrm flipV="1">
                <a:off x="1764629"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0" name="Line 67"/>
              <p:cNvSpPr>
                <a:spLocks noChangeShapeType="1"/>
              </p:cNvSpPr>
              <p:nvPr/>
            </p:nvSpPr>
            <p:spPr bwMode="auto">
              <a:xfrm flipV="1">
                <a:off x="1774154"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1" name="Line 68"/>
              <p:cNvSpPr>
                <a:spLocks noChangeShapeType="1"/>
              </p:cNvSpPr>
              <p:nvPr/>
            </p:nvSpPr>
            <p:spPr bwMode="auto">
              <a:xfrm flipV="1">
                <a:off x="17836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2" name="Line 69"/>
              <p:cNvSpPr>
                <a:spLocks noChangeShapeType="1"/>
              </p:cNvSpPr>
              <p:nvPr/>
            </p:nvSpPr>
            <p:spPr bwMode="auto">
              <a:xfrm flipV="1">
                <a:off x="1791617"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3" name="Line 70"/>
              <p:cNvSpPr>
                <a:spLocks noChangeShapeType="1"/>
              </p:cNvSpPr>
              <p:nvPr/>
            </p:nvSpPr>
            <p:spPr bwMode="auto">
              <a:xfrm flipV="1">
                <a:off x="1801142"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4" name="Line 71"/>
              <p:cNvSpPr>
                <a:spLocks noChangeShapeType="1"/>
              </p:cNvSpPr>
              <p:nvPr/>
            </p:nvSpPr>
            <p:spPr bwMode="auto">
              <a:xfrm flipV="1">
                <a:off x="1810667"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5" name="Line 72"/>
              <p:cNvSpPr>
                <a:spLocks noChangeShapeType="1"/>
              </p:cNvSpPr>
              <p:nvPr/>
            </p:nvSpPr>
            <p:spPr bwMode="auto">
              <a:xfrm flipV="1">
                <a:off x="1820192"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6" name="Line 73"/>
              <p:cNvSpPr>
                <a:spLocks noChangeShapeType="1"/>
              </p:cNvSpPr>
              <p:nvPr/>
            </p:nvSpPr>
            <p:spPr bwMode="auto">
              <a:xfrm flipV="1">
                <a:off x="1829717"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7" name="Line 74"/>
              <p:cNvSpPr>
                <a:spLocks noChangeShapeType="1"/>
              </p:cNvSpPr>
              <p:nvPr/>
            </p:nvSpPr>
            <p:spPr bwMode="auto">
              <a:xfrm flipV="1">
                <a:off x="1839242"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8" name="Line 75"/>
              <p:cNvSpPr>
                <a:spLocks noChangeShapeType="1"/>
              </p:cNvSpPr>
              <p:nvPr/>
            </p:nvSpPr>
            <p:spPr bwMode="auto">
              <a:xfrm flipV="1">
                <a:off x="18471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9" name="Line 76"/>
              <p:cNvSpPr>
                <a:spLocks noChangeShapeType="1"/>
              </p:cNvSpPr>
              <p:nvPr/>
            </p:nvSpPr>
            <p:spPr bwMode="auto">
              <a:xfrm flipV="1">
                <a:off x="18567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0" name="Line 77"/>
              <p:cNvSpPr>
                <a:spLocks noChangeShapeType="1"/>
              </p:cNvSpPr>
              <p:nvPr/>
            </p:nvSpPr>
            <p:spPr bwMode="auto">
              <a:xfrm flipV="1">
                <a:off x="18662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1" name="Line 78"/>
              <p:cNvSpPr>
                <a:spLocks noChangeShapeType="1"/>
              </p:cNvSpPr>
              <p:nvPr/>
            </p:nvSpPr>
            <p:spPr bwMode="auto">
              <a:xfrm flipV="1">
                <a:off x="18757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2" name="Line 79"/>
              <p:cNvSpPr>
                <a:spLocks noChangeShapeType="1"/>
              </p:cNvSpPr>
              <p:nvPr/>
            </p:nvSpPr>
            <p:spPr bwMode="auto">
              <a:xfrm flipV="1">
                <a:off x="18852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3" name="Line 80"/>
              <p:cNvSpPr>
                <a:spLocks noChangeShapeType="1"/>
              </p:cNvSpPr>
              <p:nvPr/>
            </p:nvSpPr>
            <p:spPr bwMode="auto">
              <a:xfrm flipV="1">
                <a:off x="1894804" y="3142984"/>
                <a:ext cx="7938"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4" name="Line 81"/>
              <p:cNvSpPr>
                <a:spLocks noChangeShapeType="1"/>
              </p:cNvSpPr>
              <p:nvPr/>
            </p:nvSpPr>
            <p:spPr bwMode="auto">
              <a:xfrm flipV="1">
                <a:off x="19027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5" name="Line 82"/>
              <p:cNvSpPr>
                <a:spLocks noChangeShapeType="1"/>
              </p:cNvSpPr>
              <p:nvPr/>
            </p:nvSpPr>
            <p:spPr bwMode="auto">
              <a:xfrm flipV="1">
                <a:off x="19122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6" name="Line 83"/>
              <p:cNvSpPr>
                <a:spLocks noChangeShapeType="1"/>
              </p:cNvSpPr>
              <p:nvPr/>
            </p:nvSpPr>
            <p:spPr bwMode="auto">
              <a:xfrm flipV="1">
                <a:off x="19217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7" name="Line 84"/>
              <p:cNvSpPr>
                <a:spLocks noChangeShapeType="1"/>
              </p:cNvSpPr>
              <p:nvPr/>
            </p:nvSpPr>
            <p:spPr bwMode="auto">
              <a:xfrm flipV="1">
                <a:off x="1931317"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8" name="Line 85"/>
              <p:cNvSpPr>
                <a:spLocks noChangeShapeType="1"/>
              </p:cNvSpPr>
              <p:nvPr/>
            </p:nvSpPr>
            <p:spPr bwMode="auto">
              <a:xfrm flipV="1">
                <a:off x="1940842"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9" name="Line 86"/>
              <p:cNvSpPr>
                <a:spLocks noChangeShapeType="1"/>
              </p:cNvSpPr>
              <p:nvPr/>
            </p:nvSpPr>
            <p:spPr bwMode="auto">
              <a:xfrm flipV="1">
                <a:off x="19487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0" name="Line 87"/>
              <p:cNvSpPr>
                <a:spLocks noChangeShapeType="1"/>
              </p:cNvSpPr>
              <p:nvPr/>
            </p:nvSpPr>
            <p:spPr bwMode="auto">
              <a:xfrm flipV="1">
                <a:off x="19583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1" name="Line 88"/>
              <p:cNvSpPr>
                <a:spLocks noChangeShapeType="1"/>
              </p:cNvSpPr>
              <p:nvPr/>
            </p:nvSpPr>
            <p:spPr bwMode="auto">
              <a:xfrm flipV="1">
                <a:off x="19678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2" name="Line 89"/>
              <p:cNvSpPr>
                <a:spLocks noChangeShapeType="1"/>
              </p:cNvSpPr>
              <p:nvPr/>
            </p:nvSpPr>
            <p:spPr bwMode="auto">
              <a:xfrm flipV="1">
                <a:off x="19773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3" name="Line 90"/>
              <p:cNvSpPr>
                <a:spLocks noChangeShapeType="1"/>
              </p:cNvSpPr>
              <p:nvPr/>
            </p:nvSpPr>
            <p:spPr bwMode="auto">
              <a:xfrm>
                <a:off x="1986879" y="3003284"/>
                <a:ext cx="9525"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4" name="Line 91"/>
              <p:cNvSpPr>
                <a:spLocks noChangeShapeType="1"/>
              </p:cNvSpPr>
              <p:nvPr/>
            </p:nvSpPr>
            <p:spPr bwMode="auto">
              <a:xfrm>
                <a:off x="1996404" y="3003284"/>
                <a:ext cx="7938"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5" name="Line 92"/>
              <p:cNvSpPr>
                <a:spLocks noChangeShapeType="1"/>
              </p:cNvSpPr>
              <p:nvPr/>
            </p:nvSpPr>
            <p:spPr bwMode="auto">
              <a:xfrm>
                <a:off x="20043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6" name="Line 93"/>
              <p:cNvSpPr>
                <a:spLocks noChangeShapeType="1"/>
              </p:cNvSpPr>
              <p:nvPr/>
            </p:nvSpPr>
            <p:spPr bwMode="auto">
              <a:xfrm>
                <a:off x="20138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7" name="Line 94"/>
              <p:cNvSpPr>
                <a:spLocks noChangeShapeType="1"/>
              </p:cNvSpPr>
              <p:nvPr/>
            </p:nvSpPr>
            <p:spPr bwMode="auto">
              <a:xfrm>
                <a:off x="20233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8" name="Line 95"/>
              <p:cNvSpPr>
                <a:spLocks noChangeShapeType="1"/>
              </p:cNvSpPr>
              <p:nvPr/>
            </p:nvSpPr>
            <p:spPr bwMode="auto">
              <a:xfrm>
                <a:off x="2032917"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9" name="Line 96"/>
              <p:cNvSpPr>
                <a:spLocks noChangeShapeType="1"/>
              </p:cNvSpPr>
              <p:nvPr/>
            </p:nvSpPr>
            <p:spPr bwMode="auto">
              <a:xfrm>
                <a:off x="2042442"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0" name="Line 97"/>
              <p:cNvSpPr>
                <a:spLocks noChangeShapeType="1"/>
              </p:cNvSpPr>
              <p:nvPr/>
            </p:nvSpPr>
            <p:spPr bwMode="auto">
              <a:xfrm>
                <a:off x="2051967" y="3069959"/>
                <a:ext cx="7938"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1" name="Line 98"/>
              <p:cNvSpPr>
                <a:spLocks noChangeShapeType="1"/>
              </p:cNvSpPr>
              <p:nvPr/>
            </p:nvSpPr>
            <p:spPr bwMode="auto">
              <a:xfrm>
                <a:off x="20599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2" name="Line 99"/>
              <p:cNvSpPr>
                <a:spLocks noChangeShapeType="1"/>
              </p:cNvSpPr>
              <p:nvPr/>
            </p:nvSpPr>
            <p:spPr bwMode="auto">
              <a:xfrm>
                <a:off x="20694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3" name="Line 100"/>
              <p:cNvSpPr>
                <a:spLocks noChangeShapeType="1"/>
              </p:cNvSpPr>
              <p:nvPr/>
            </p:nvSpPr>
            <p:spPr bwMode="auto">
              <a:xfrm>
                <a:off x="20789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4" name="Line 101"/>
              <p:cNvSpPr>
                <a:spLocks noChangeShapeType="1"/>
              </p:cNvSpPr>
              <p:nvPr/>
            </p:nvSpPr>
            <p:spPr bwMode="auto">
              <a:xfrm>
                <a:off x="20884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5" name="Line 102"/>
              <p:cNvSpPr>
                <a:spLocks noChangeShapeType="1"/>
              </p:cNvSpPr>
              <p:nvPr/>
            </p:nvSpPr>
            <p:spPr bwMode="auto">
              <a:xfrm>
                <a:off x="2098004" y="3201721"/>
                <a:ext cx="7938"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6" name="Line 103"/>
              <p:cNvSpPr>
                <a:spLocks noChangeShapeType="1"/>
              </p:cNvSpPr>
              <p:nvPr/>
            </p:nvSpPr>
            <p:spPr bwMode="auto">
              <a:xfrm>
                <a:off x="21059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7" name="Line 104"/>
              <p:cNvSpPr>
                <a:spLocks noChangeShapeType="1"/>
              </p:cNvSpPr>
              <p:nvPr/>
            </p:nvSpPr>
            <p:spPr bwMode="auto">
              <a:xfrm>
                <a:off x="21154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8" name="Line 105"/>
              <p:cNvSpPr>
                <a:spLocks noChangeShapeType="1"/>
              </p:cNvSpPr>
              <p:nvPr/>
            </p:nvSpPr>
            <p:spPr bwMode="auto">
              <a:xfrm>
                <a:off x="21249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9" name="Line 106"/>
              <p:cNvSpPr>
                <a:spLocks noChangeShapeType="1"/>
              </p:cNvSpPr>
              <p:nvPr/>
            </p:nvSpPr>
            <p:spPr bwMode="auto">
              <a:xfrm>
                <a:off x="2134517"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5" name="Group 386"/>
            <p:cNvGrpSpPr/>
            <p:nvPr/>
          </p:nvGrpSpPr>
          <p:grpSpPr>
            <a:xfrm flipV="1">
              <a:off x="2143124" y="3000375"/>
              <a:ext cx="915988" cy="733425"/>
              <a:chOff x="1228054" y="3003284"/>
              <a:chExt cx="915988" cy="733425"/>
            </a:xfrm>
          </p:grpSpPr>
          <p:sp>
            <p:nvSpPr>
              <p:cNvPr id="942" name="Line 8"/>
              <p:cNvSpPr>
                <a:spLocks noChangeShapeType="1"/>
              </p:cNvSpPr>
              <p:nvPr/>
            </p:nvSpPr>
            <p:spPr bwMode="auto">
              <a:xfrm flipV="1">
                <a:off x="1228054"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3" name="Line 9"/>
              <p:cNvSpPr>
                <a:spLocks noChangeShapeType="1"/>
              </p:cNvSpPr>
              <p:nvPr/>
            </p:nvSpPr>
            <p:spPr bwMode="auto">
              <a:xfrm flipV="1">
                <a:off x="12375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4" name="Line 10"/>
              <p:cNvSpPr>
                <a:spLocks noChangeShapeType="1"/>
              </p:cNvSpPr>
              <p:nvPr/>
            </p:nvSpPr>
            <p:spPr bwMode="auto">
              <a:xfrm flipV="1">
                <a:off x="12471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5" name="Line 11"/>
              <p:cNvSpPr>
                <a:spLocks noChangeShapeType="1"/>
              </p:cNvSpPr>
              <p:nvPr/>
            </p:nvSpPr>
            <p:spPr bwMode="auto">
              <a:xfrm flipV="1">
                <a:off x="12566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6" name="Line 12"/>
              <p:cNvSpPr>
                <a:spLocks noChangeShapeType="1"/>
              </p:cNvSpPr>
              <p:nvPr/>
            </p:nvSpPr>
            <p:spPr bwMode="auto">
              <a:xfrm flipV="1">
                <a:off x="12661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7" name="Line 13"/>
              <p:cNvSpPr>
                <a:spLocks noChangeShapeType="1"/>
              </p:cNvSpPr>
              <p:nvPr/>
            </p:nvSpPr>
            <p:spPr bwMode="auto">
              <a:xfrm flipV="1">
                <a:off x="12756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8" name="Line 14"/>
              <p:cNvSpPr>
                <a:spLocks noChangeShapeType="1"/>
              </p:cNvSpPr>
              <p:nvPr/>
            </p:nvSpPr>
            <p:spPr bwMode="auto">
              <a:xfrm flipV="1">
                <a:off x="1283617"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9" name="Line 15"/>
              <p:cNvSpPr>
                <a:spLocks noChangeShapeType="1"/>
              </p:cNvSpPr>
              <p:nvPr/>
            </p:nvSpPr>
            <p:spPr bwMode="auto">
              <a:xfrm flipV="1">
                <a:off x="12931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0" name="Line 16"/>
              <p:cNvSpPr>
                <a:spLocks noChangeShapeType="1"/>
              </p:cNvSpPr>
              <p:nvPr/>
            </p:nvSpPr>
            <p:spPr bwMode="auto">
              <a:xfrm flipV="1">
                <a:off x="13026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1" name="Line 17"/>
              <p:cNvSpPr>
                <a:spLocks noChangeShapeType="1"/>
              </p:cNvSpPr>
              <p:nvPr/>
            </p:nvSpPr>
            <p:spPr bwMode="auto">
              <a:xfrm flipV="1">
                <a:off x="13121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2" name="Line 18"/>
              <p:cNvSpPr>
                <a:spLocks noChangeShapeType="1"/>
              </p:cNvSpPr>
              <p:nvPr/>
            </p:nvSpPr>
            <p:spPr bwMode="auto">
              <a:xfrm flipV="1">
                <a:off x="1321717" y="3050909"/>
                <a:ext cx="7938"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3" name="Line 19"/>
              <p:cNvSpPr>
                <a:spLocks noChangeShapeType="1"/>
              </p:cNvSpPr>
              <p:nvPr/>
            </p:nvSpPr>
            <p:spPr bwMode="auto">
              <a:xfrm flipV="1">
                <a:off x="1329654"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4" name="Line 20"/>
              <p:cNvSpPr>
                <a:spLocks noChangeShapeType="1"/>
              </p:cNvSpPr>
              <p:nvPr/>
            </p:nvSpPr>
            <p:spPr bwMode="auto">
              <a:xfrm flipV="1">
                <a:off x="13391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5" name="Line 21"/>
              <p:cNvSpPr>
                <a:spLocks noChangeShapeType="1"/>
              </p:cNvSpPr>
              <p:nvPr/>
            </p:nvSpPr>
            <p:spPr bwMode="auto">
              <a:xfrm flipV="1">
                <a:off x="13487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6" name="Line 22"/>
              <p:cNvSpPr>
                <a:spLocks noChangeShapeType="1"/>
              </p:cNvSpPr>
              <p:nvPr/>
            </p:nvSpPr>
            <p:spPr bwMode="auto">
              <a:xfrm flipV="1">
                <a:off x="13582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7" name="Line 23"/>
              <p:cNvSpPr>
                <a:spLocks noChangeShapeType="1"/>
              </p:cNvSpPr>
              <p:nvPr/>
            </p:nvSpPr>
            <p:spPr bwMode="auto">
              <a:xfrm flipV="1">
                <a:off x="13677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8" name="Line 24"/>
              <p:cNvSpPr>
                <a:spLocks noChangeShapeType="1"/>
              </p:cNvSpPr>
              <p:nvPr/>
            </p:nvSpPr>
            <p:spPr bwMode="auto">
              <a:xfrm>
                <a:off x="1377279" y="3003284"/>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9" name="Line 25"/>
              <p:cNvSpPr>
                <a:spLocks noChangeShapeType="1"/>
              </p:cNvSpPr>
              <p:nvPr/>
            </p:nvSpPr>
            <p:spPr bwMode="auto">
              <a:xfrm>
                <a:off x="1385217"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0" name="Line 26"/>
              <p:cNvSpPr>
                <a:spLocks noChangeShapeType="1"/>
              </p:cNvSpPr>
              <p:nvPr/>
            </p:nvSpPr>
            <p:spPr bwMode="auto">
              <a:xfrm>
                <a:off x="13947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1" name="Line 27"/>
              <p:cNvSpPr>
                <a:spLocks noChangeShapeType="1"/>
              </p:cNvSpPr>
              <p:nvPr/>
            </p:nvSpPr>
            <p:spPr bwMode="auto">
              <a:xfrm>
                <a:off x="14042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2" name="Line 28"/>
              <p:cNvSpPr>
                <a:spLocks noChangeShapeType="1"/>
              </p:cNvSpPr>
              <p:nvPr/>
            </p:nvSpPr>
            <p:spPr bwMode="auto">
              <a:xfrm>
                <a:off x="14137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3" name="Line 29"/>
              <p:cNvSpPr>
                <a:spLocks noChangeShapeType="1"/>
              </p:cNvSpPr>
              <p:nvPr/>
            </p:nvSpPr>
            <p:spPr bwMode="auto">
              <a:xfrm>
                <a:off x="1423317"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4" name="Line 30"/>
              <p:cNvSpPr>
                <a:spLocks noChangeShapeType="1"/>
              </p:cNvSpPr>
              <p:nvPr/>
            </p:nvSpPr>
            <p:spPr bwMode="auto">
              <a:xfrm>
                <a:off x="1431254"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5" name="Line 31"/>
              <p:cNvSpPr>
                <a:spLocks noChangeShapeType="1"/>
              </p:cNvSpPr>
              <p:nvPr/>
            </p:nvSpPr>
            <p:spPr bwMode="auto">
              <a:xfrm>
                <a:off x="1440779"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6" name="Line 32"/>
              <p:cNvSpPr>
                <a:spLocks noChangeShapeType="1"/>
              </p:cNvSpPr>
              <p:nvPr/>
            </p:nvSpPr>
            <p:spPr bwMode="auto">
              <a:xfrm>
                <a:off x="14503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7" name="Line 33"/>
              <p:cNvSpPr>
                <a:spLocks noChangeShapeType="1"/>
              </p:cNvSpPr>
              <p:nvPr/>
            </p:nvSpPr>
            <p:spPr bwMode="auto">
              <a:xfrm>
                <a:off x="14598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8" name="Line 34"/>
              <p:cNvSpPr>
                <a:spLocks noChangeShapeType="1"/>
              </p:cNvSpPr>
              <p:nvPr/>
            </p:nvSpPr>
            <p:spPr bwMode="auto">
              <a:xfrm>
                <a:off x="14693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9" name="Line 35"/>
              <p:cNvSpPr>
                <a:spLocks noChangeShapeType="1"/>
              </p:cNvSpPr>
              <p:nvPr/>
            </p:nvSpPr>
            <p:spPr bwMode="auto">
              <a:xfrm>
                <a:off x="14788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0" name="Line 36"/>
              <p:cNvSpPr>
                <a:spLocks noChangeShapeType="1"/>
              </p:cNvSpPr>
              <p:nvPr/>
            </p:nvSpPr>
            <p:spPr bwMode="auto">
              <a:xfrm>
                <a:off x="1486817"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1" name="Line 37"/>
              <p:cNvSpPr>
                <a:spLocks noChangeShapeType="1"/>
              </p:cNvSpPr>
              <p:nvPr/>
            </p:nvSpPr>
            <p:spPr bwMode="auto">
              <a:xfrm>
                <a:off x="14963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2" name="Line 38"/>
              <p:cNvSpPr>
                <a:spLocks noChangeShapeType="1"/>
              </p:cNvSpPr>
              <p:nvPr/>
            </p:nvSpPr>
            <p:spPr bwMode="auto">
              <a:xfrm>
                <a:off x="15058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3" name="Line 39"/>
              <p:cNvSpPr>
                <a:spLocks noChangeShapeType="1"/>
              </p:cNvSpPr>
              <p:nvPr/>
            </p:nvSpPr>
            <p:spPr bwMode="auto">
              <a:xfrm>
                <a:off x="15153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4" name="Line 40"/>
              <p:cNvSpPr>
                <a:spLocks noChangeShapeType="1"/>
              </p:cNvSpPr>
              <p:nvPr/>
            </p:nvSpPr>
            <p:spPr bwMode="auto">
              <a:xfrm>
                <a:off x="1524917"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5" name="Line 41"/>
              <p:cNvSpPr>
                <a:spLocks noChangeShapeType="1"/>
              </p:cNvSpPr>
              <p:nvPr/>
            </p:nvSpPr>
            <p:spPr bwMode="auto">
              <a:xfrm>
                <a:off x="1532854"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6" name="Line 42"/>
              <p:cNvSpPr>
                <a:spLocks noChangeShapeType="1"/>
              </p:cNvSpPr>
              <p:nvPr/>
            </p:nvSpPr>
            <p:spPr bwMode="auto">
              <a:xfrm>
                <a:off x="1542379"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7" name="Line 43"/>
              <p:cNvSpPr>
                <a:spLocks noChangeShapeType="1"/>
              </p:cNvSpPr>
              <p:nvPr/>
            </p:nvSpPr>
            <p:spPr bwMode="auto">
              <a:xfrm>
                <a:off x="1551904"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8" name="Line 44"/>
              <p:cNvSpPr>
                <a:spLocks noChangeShapeType="1"/>
              </p:cNvSpPr>
              <p:nvPr/>
            </p:nvSpPr>
            <p:spPr bwMode="auto">
              <a:xfrm>
                <a:off x="1561429"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9" name="Line 45"/>
              <p:cNvSpPr>
                <a:spLocks noChangeShapeType="1"/>
              </p:cNvSpPr>
              <p:nvPr/>
            </p:nvSpPr>
            <p:spPr bwMode="auto">
              <a:xfrm>
                <a:off x="1570954"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0" name="Line 46"/>
              <p:cNvSpPr>
                <a:spLocks noChangeShapeType="1"/>
              </p:cNvSpPr>
              <p:nvPr/>
            </p:nvSpPr>
            <p:spPr bwMode="auto">
              <a:xfrm>
                <a:off x="15804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1" name="Line 47"/>
              <p:cNvSpPr>
                <a:spLocks noChangeShapeType="1"/>
              </p:cNvSpPr>
              <p:nvPr/>
            </p:nvSpPr>
            <p:spPr bwMode="auto">
              <a:xfrm>
                <a:off x="1588417"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2" name="Line 48"/>
              <p:cNvSpPr>
                <a:spLocks noChangeShapeType="1"/>
              </p:cNvSpPr>
              <p:nvPr/>
            </p:nvSpPr>
            <p:spPr bwMode="auto">
              <a:xfrm>
                <a:off x="1597942"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3" name="Line 49"/>
              <p:cNvSpPr>
                <a:spLocks noChangeShapeType="1"/>
              </p:cNvSpPr>
              <p:nvPr/>
            </p:nvSpPr>
            <p:spPr bwMode="auto">
              <a:xfrm>
                <a:off x="1607467"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4" name="Line 50"/>
              <p:cNvSpPr>
                <a:spLocks noChangeShapeType="1"/>
              </p:cNvSpPr>
              <p:nvPr/>
            </p:nvSpPr>
            <p:spPr bwMode="auto">
              <a:xfrm>
                <a:off x="1616992"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5" name="Line 51"/>
              <p:cNvSpPr>
                <a:spLocks noChangeShapeType="1"/>
              </p:cNvSpPr>
              <p:nvPr/>
            </p:nvSpPr>
            <p:spPr bwMode="auto">
              <a:xfrm>
                <a:off x="1626517"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6" name="Line 52"/>
              <p:cNvSpPr>
                <a:spLocks noChangeShapeType="1"/>
              </p:cNvSpPr>
              <p:nvPr/>
            </p:nvSpPr>
            <p:spPr bwMode="auto">
              <a:xfrm>
                <a:off x="1634454"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7" name="Line 53"/>
              <p:cNvSpPr>
                <a:spLocks noChangeShapeType="1"/>
              </p:cNvSpPr>
              <p:nvPr/>
            </p:nvSpPr>
            <p:spPr bwMode="auto">
              <a:xfrm>
                <a:off x="1643979"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8" name="Line 54"/>
              <p:cNvSpPr>
                <a:spLocks noChangeShapeType="1"/>
              </p:cNvSpPr>
              <p:nvPr/>
            </p:nvSpPr>
            <p:spPr bwMode="auto">
              <a:xfrm>
                <a:off x="1653504"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9" name="Line 55"/>
              <p:cNvSpPr>
                <a:spLocks noChangeShapeType="1"/>
              </p:cNvSpPr>
              <p:nvPr/>
            </p:nvSpPr>
            <p:spPr bwMode="auto">
              <a:xfrm>
                <a:off x="1663029"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0" name="Line 56"/>
              <p:cNvSpPr>
                <a:spLocks noChangeShapeType="1"/>
              </p:cNvSpPr>
              <p:nvPr/>
            </p:nvSpPr>
            <p:spPr bwMode="auto">
              <a:xfrm>
                <a:off x="1672554"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1" name="Line 57"/>
              <p:cNvSpPr>
                <a:spLocks noChangeShapeType="1"/>
              </p:cNvSpPr>
              <p:nvPr/>
            </p:nvSpPr>
            <p:spPr bwMode="auto">
              <a:xfrm>
                <a:off x="1682079" y="3735121"/>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2" name="Line 58"/>
              <p:cNvSpPr>
                <a:spLocks noChangeShapeType="1"/>
              </p:cNvSpPr>
              <p:nvPr/>
            </p:nvSpPr>
            <p:spPr bwMode="auto">
              <a:xfrm flipV="1">
                <a:off x="1690017"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3" name="Line 59"/>
              <p:cNvSpPr>
                <a:spLocks noChangeShapeType="1"/>
              </p:cNvSpPr>
              <p:nvPr/>
            </p:nvSpPr>
            <p:spPr bwMode="auto">
              <a:xfrm flipV="1">
                <a:off x="1699542"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4" name="Line 60"/>
              <p:cNvSpPr>
                <a:spLocks noChangeShapeType="1"/>
              </p:cNvSpPr>
              <p:nvPr/>
            </p:nvSpPr>
            <p:spPr bwMode="auto">
              <a:xfrm flipV="1">
                <a:off x="1709067"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5" name="Line 61"/>
              <p:cNvSpPr>
                <a:spLocks noChangeShapeType="1"/>
              </p:cNvSpPr>
              <p:nvPr/>
            </p:nvSpPr>
            <p:spPr bwMode="auto">
              <a:xfrm flipV="1">
                <a:off x="1718592"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6" name="Line 62"/>
              <p:cNvSpPr>
                <a:spLocks noChangeShapeType="1"/>
              </p:cNvSpPr>
              <p:nvPr/>
            </p:nvSpPr>
            <p:spPr bwMode="auto">
              <a:xfrm flipV="1">
                <a:off x="1728117"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7" name="Line 63"/>
              <p:cNvSpPr>
                <a:spLocks noChangeShapeType="1"/>
              </p:cNvSpPr>
              <p:nvPr/>
            </p:nvSpPr>
            <p:spPr bwMode="auto">
              <a:xfrm flipV="1">
                <a:off x="1737642"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8" name="Line 64"/>
              <p:cNvSpPr>
                <a:spLocks noChangeShapeType="1"/>
              </p:cNvSpPr>
              <p:nvPr/>
            </p:nvSpPr>
            <p:spPr bwMode="auto">
              <a:xfrm flipV="1">
                <a:off x="1745579"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9" name="Line 65"/>
              <p:cNvSpPr>
                <a:spLocks noChangeShapeType="1"/>
              </p:cNvSpPr>
              <p:nvPr/>
            </p:nvSpPr>
            <p:spPr bwMode="auto">
              <a:xfrm flipV="1">
                <a:off x="1755104"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0" name="Line 66"/>
              <p:cNvSpPr>
                <a:spLocks noChangeShapeType="1"/>
              </p:cNvSpPr>
              <p:nvPr/>
            </p:nvSpPr>
            <p:spPr bwMode="auto">
              <a:xfrm flipV="1">
                <a:off x="1764629"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1" name="Line 67"/>
              <p:cNvSpPr>
                <a:spLocks noChangeShapeType="1"/>
              </p:cNvSpPr>
              <p:nvPr/>
            </p:nvSpPr>
            <p:spPr bwMode="auto">
              <a:xfrm flipV="1">
                <a:off x="1774154"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2" name="Line 68"/>
              <p:cNvSpPr>
                <a:spLocks noChangeShapeType="1"/>
              </p:cNvSpPr>
              <p:nvPr/>
            </p:nvSpPr>
            <p:spPr bwMode="auto">
              <a:xfrm flipV="1">
                <a:off x="17836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3" name="Line 69"/>
              <p:cNvSpPr>
                <a:spLocks noChangeShapeType="1"/>
              </p:cNvSpPr>
              <p:nvPr/>
            </p:nvSpPr>
            <p:spPr bwMode="auto">
              <a:xfrm flipV="1">
                <a:off x="1791617"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4" name="Line 70"/>
              <p:cNvSpPr>
                <a:spLocks noChangeShapeType="1"/>
              </p:cNvSpPr>
              <p:nvPr/>
            </p:nvSpPr>
            <p:spPr bwMode="auto">
              <a:xfrm flipV="1">
                <a:off x="1801142"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5" name="Line 71"/>
              <p:cNvSpPr>
                <a:spLocks noChangeShapeType="1"/>
              </p:cNvSpPr>
              <p:nvPr/>
            </p:nvSpPr>
            <p:spPr bwMode="auto">
              <a:xfrm flipV="1">
                <a:off x="1810667"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6" name="Line 72"/>
              <p:cNvSpPr>
                <a:spLocks noChangeShapeType="1"/>
              </p:cNvSpPr>
              <p:nvPr/>
            </p:nvSpPr>
            <p:spPr bwMode="auto">
              <a:xfrm flipV="1">
                <a:off x="1820192"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7" name="Line 73"/>
              <p:cNvSpPr>
                <a:spLocks noChangeShapeType="1"/>
              </p:cNvSpPr>
              <p:nvPr/>
            </p:nvSpPr>
            <p:spPr bwMode="auto">
              <a:xfrm flipV="1">
                <a:off x="1829717"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8" name="Line 74"/>
              <p:cNvSpPr>
                <a:spLocks noChangeShapeType="1"/>
              </p:cNvSpPr>
              <p:nvPr/>
            </p:nvSpPr>
            <p:spPr bwMode="auto">
              <a:xfrm flipV="1">
                <a:off x="1839242"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9" name="Line 75"/>
              <p:cNvSpPr>
                <a:spLocks noChangeShapeType="1"/>
              </p:cNvSpPr>
              <p:nvPr/>
            </p:nvSpPr>
            <p:spPr bwMode="auto">
              <a:xfrm flipV="1">
                <a:off x="18471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0" name="Line 76"/>
              <p:cNvSpPr>
                <a:spLocks noChangeShapeType="1"/>
              </p:cNvSpPr>
              <p:nvPr/>
            </p:nvSpPr>
            <p:spPr bwMode="auto">
              <a:xfrm flipV="1">
                <a:off x="18567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1" name="Line 77"/>
              <p:cNvSpPr>
                <a:spLocks noChangeShapeType="1"/>
              </p:cNvSpPr>
              <p:nvPr/>
            </p:nvSpPr>
            <p:spPr bwMode="auto">
              <a:xfrm flipV="1">
                <a:off x="18662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2" name="Line 78"/>
              <p:cNvSpPr>
                <a:spLocks noChangeShapeType="1"/>
              </p:cNvSpPr>
              <p:nvPr/>
            </p:nvSpPr>
            <p:spPr bwMode="auto">
              <a:xfrm flipV="1">
                <a:off x="18757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3" name="Line 79"/>
              <p:cNvSpPr>
                <a:spLocks noChangeShapeType="1"/>
              </p:cNvSpPr>
              <p:nvPr/>
            </p:nvSpPr>
            <p:spPr bwMode="auto">
              <a:xfrm flipV="1">
                <a:off x="18852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4" name="Line 80"/>
              <p:cNvSpPr>
                <a:spLocks noChangeShapeType="1"/>
              </p:cNvSpPr>
              <p:nvPr/>
            </p:nvSpPr>
            <p:spPr bwMode="auto">
              <a:xfrm flipV="1">
                <a:off x="1894804" y="3142984"/>
                <a:ext cx="7938"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5" name="Line 81"/>
              <p:cNvSpPr>
                <a:spLocks noChangeShapeType="1"/>
              </p:cNvSpPr>
              <p:nvPr/>
            </p:nvSpPr>
            <p:spPr bwMode="auto">
              <a:xfrm flipV="1">
                <a:off x="19027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6" name="Line 82"/>
              <p:cNvSpPr>
                <a:spLocks noChangeShapeType="1"/>
              </p:cNvSpPr>
              <p:nvPr/>
            </p:nvSpPr>
            <p:spPr bwMode="auto">
              <a:xfrm flipV="1">
                <a:off x="19122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7" name="Line 83"/>
              <p:cNvSpPr>
                <a:spLocks noChangeShapeType="1"/>
              </p:cNvSpPr>
              <p:nvPr/>
            </p:nvSpPr>
            <p:spPr bwMode="auto">
              <a:xfrm flipV="1">
                <a:off x="19217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8" name="Line 84"/>
              <p:cNvSpPr>
                <a:spLocks noChangeShapeType="1"/>
              </p:cNvSpPr>
              <p:nvPr/>
            </p:nvSpPr>
            <p:spPr bwMode="auto">
              <a:xfrm flipV="1">
                <a:off x="1931317"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9" name="Line 85"/>
              <p:cNvSpPr>
                <a:spLocks noChangeShapeType="1"/>
              </p:cNvSpPr>
              <p:nvPr/>
            </p:nvSpPr>
            <p:spPr bwMode="auto">
              <a:xfrm flipV="1">
                <a:off x="1940842"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0" name="Line 86"/>
              <p:cNvSpPr>
                <a:spLocks noChangeShapeType="1"/>
              </p:cNvSpPr>
              <p:nvPr/>
            </p:nvSpPr>
            <p:spPr bwMode="auto">
              <a:xfrm flipV="1">
                <a:off x="19487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1" name="Line 87"/>
              <p:cNvSpPr>
                <a:spLocks noChangeShapeType="1"/>
              </p:cNvSpPr>
              <p:nvPr/>
            </p:nvSpPr>
            <p:spPr bwMode="auto">
              <a:xfrm flipV="1">
                <a:off x="19583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2" name="Line 88"/>
              <p:cNvSpPr>
                <a:spLocks noChangeShapeType="1"/>
              </p:cNvSpPr>
              <p:nvPr/>
            </p:nvSpPr>
            <p:spPr bwMode="auto">
              <a:xfrm flipV="1">
                <a:off x="19678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3" name="Line 89"/>
              <p:cNvSpPr>
                <a:spLocks noChangeShapeType="1"/>
              </p:cNvSpPr>
              <p:nvPr/>
            </p:nvSpPr>
            <p:spPr bwMode="auto">
              <a:xfrm flipV="1">
                <a:off x="19773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4" name="Line 90"/>
              <p:cNvSpPr>
                <a:spLocks noChangeShapeType="1"/>
              </p:cNvSpPr>
              <p:nvPr/>
            </p:nvSpPr>
            <p:spPr bwMode="auto">
              <a:xfrm>
                <a:off x="1986879" y="3003284"/>
                <a:ext cx="9525"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5" name="Line 91"/>
              <p:cNvSpPr>
                <a:spLocks noChangeShapeType="1"/>
              </p:cNvSpPr>
              <p:nvPr/>
            </p:nvSpPr>
            <p:spPr bwMode="auto">
              <a:xfrm>
                <a:off x="1996404" y="3003284"/>
                <a:ext cx="7938"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6" name="Line 92"/>
              <p:cNvSpPr>
                <a:spLocks noChangeShapeType="1"/>
              </p:cNvSpPr>
              <p:nvPr/>
            </p:nvSpPr>
            <p:spPr bwMode="auto">
              <a:xfrm>
                <a:off x="20043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7" name="Line 93"/>
              <p:cNvSpPr>
                <a:spLocks noChangeShapeType="1"/>
              </p:cNvSpPr>
              <p:nvPr/>
            </p:nvSpPr>
            <p:spPr bwMode="auto">
              <a:xfrm>
                <a:off x="20138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8" name="Line 94"/>
              <p:cNvSpPr>
                <a:spLocks noChangeShapeType="1"/>
              </p:cNvSpPr>
              <p:nvPr/>
            </p:nvSpPr>
            <p:spPr bwMode="auto">
              <a:xfrm>
                <a:off x="20233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9" name="Line 95"/>
              <p:cNvSpPr>
                <a:spLocks noChangeShapeType="1"/>
              </p:cNvSpPr>
              <p:nvPr/>
            </p:nvSpPr>
            <p:spPr bwMode="auto">
              <a:xfrm>
                <a:off x="2032917"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0" name="Line 96"/>
              <p:cNvSpPr>
                <a:spLocks noChangeShapeType="1"/>
              </p:cNvSpPr>
              <p:nvPr/>
            </p:nvSpPr>
            <p:spPr bwMode="auto">
              <a:xfrm>
                <a:off x="2042442"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1" name="Line 97"/>
              <p:cNvSpPr>
                <a:spLocks noChangeShapeType="1"/>
              </p:cNvSpPr>
              <p:nvPr/>
            </p:nvSpPr>
            <p:spPr bwMode="auto">
              <a:xfrm>
                <a:off x="2051967" y="3069959"/>
                <a:ext cx="7938"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2" name="Line 98"/>
              <p:cNvSpPr>
                <a:spLocks noChangeShapeType="1"/>
              </p:cNvSpPr>
              <p:nvPr/>
            </p:nvSpPr>
            <p:spPr bwMode="auto">
              <a:xfrm>
                <a:off x="20599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3" name="Line 99"/>
              <p:cNvSpPr>
                <a:spLocks noChangeShapeType="1"/>
              </p:cNvSpPr>
              <p:nvPr/>
            </p:nvSpPr>
            <p:spPr bwMode="auto">
              <a:xfrm>
                <a:off x="20694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4" name="Line 100"/>
              <p:cNvSpPr>
                <a:spLocks noChangeShapeType="1"/>
              </p:cNvSpPr>
              <p:nvPr/>
            </p:nvSpPr>
            <p:spPr bwMode="auto">
              <a:xfrm>
                <a:off x="20789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5" name="Line 101"/>
              <p:cNvSpPr>
                <a:spLocks noChangeShapeType="1"/>
              </p:cNvSpPr>
              <p:nvPr/>
            </p:nvSpPr>
            <p:spPr bwMode="auto">
              <a:xfrm>
                <a:off x="20884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6" name="Line 102"/>
              <p:cNvSpPr>
                <a:spLocks noChangeShapeType="1"/>
              </p:cNvSpPr>
              <p:nvPr/>
            </p:nvSpPr>
            <p:spPr bwMode="auto">
              <a:xfrm>
                <a:off x="2098004" y="3201721"/>
                <a:ext cx="7938"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7" name="Line 103"/>
              <p:cNvSpPr>
                <a:spLocks noChangeShapeType="1"/>
              </p:cNvSpPr>
              <p:nvPr/>
            </p:nvSpPr>
            <p:spPr bwMode="auto">
              <a:xfrm>
                <a:off x="21059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8" name="Line 104"/>
              <p:cNvSpPr>
                <a:spLocks noChangeShapeType="1"/>
              </p:cNvSpPr>
              <p:nvPr/>
            </p:nvSpPr>
            <p:spPr bwMode="auto">
              <a:xfrm>
                <a:off x="21154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9" name="Line 105"/>
              <p:cNvSpPr>
                <a:spLocks noChangeShapeType="1"/>
              </p:cNvSpPr>
              <p:nvPr/>
            </p:nvSpPr>
            <p:spPr bwMode="auto">
              <a:xfrm>
                <a:off x="21249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0" name="Line 106"/>
              <p:cNvSpPr>
                <a:spLocks noChangeShapeType="1"/>
              </p:cNvSpPr>
              <p:nvPr/>
            </p:nvSpPr>
            <p:spPr bwMode="auto">
              <a:xfrm>
                <a:off x="2134517"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1140" name="Plus 1139"/>
          <p:cNvSpPr/>
          <p:nvPr/>
        </p:nvSpPr>
        <p:spPr>
          <a:xfrm>
            <a:off x="4643510" y="5537982"/>
            <a:ext cx="309490" cy="253218"/>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1" name="Plus 1140"/>
          <p:cNvSpPr/>
          <p:nvPr/>
        </p:nvSpPr>
        <p:spPr>
          <a:xfrm>
            <a:off x="4738467" y="4738465"/>
            <a:ext cx="309490" cy="253218"/>
          </a:xfrm>
          <a:prstGeom prst="mathPl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2" name="Plus 1141"/>
          <p:cNvSpPr/>
          <p:nvPr/>
        </p:nvSpPr>
        <p:spPr>
          <a:xfrm>
            <a:off x="4722054" y="4257819"/>
            <a:ext cx="309490" cy="253218"/>
          </a:xfrm>
          <a:prstGeom prst="mathPl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3" name="Plus 1142"/>
          <p:cNvSpPr/>
          <p:nvPr/>
        </p:nvSpPr>
        <p:spPr>
          <a:xfrm>
            <a:off x="4058528" y="4227339"/>
            <a:ext cx="309490" cy="253218"/>
          </a:xfrm>
          <a:prstGeom prst="mathPl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4" name="Plus 1143"/>
          <p:cNvSpPr/>
          <p:nvPr/>
        </p:nvSpPr>
        <p:spPr>
          <a:xfrm>
            <a:off x="3732626" y="3718558"/>
            <a:ext cx="309490" cy="253218"/>
          </a:xfrm>
          <a:prstGeom prst="mathPl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5" name="Plus 1144"/>
          <p:cNvSpPr/>
          <p:nvPr/>
        </p:nvSpPr>
        <p:spPr>
          <a:xfrm>
            <a:off x="3744349" y="2858084"/>
            <a:ext cx="309490" cy="253218"/>
          </a:xfrm>
          <a:prstGeom prst="mathPl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6" name="Plus 1145"/>
          <p:cNvSpPr/>
          <p:nvPr/>
        </p:nvSpPr>
        <p:spPr>
          <a:xfrm>
            <a:off x="3770139" y="1448970"/>
            <a:ext cx="309490" cy="253218"/>
          </a:xfrm>
          <a:prstGeom prst="mathPl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7" name="Plus 1146"/>
          <p:cNvSpPr/>
          <p:nvPr/>
        </p:nvSpPr>
        <p:spPr>
          <a:xfrm>
            <a:off x="3739659" y="1727979"/>
            <a:ext cx="309490" cy="253218"/>
          </a:xfrm>
          <a:prstGeom prst="mathPl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9" name="Minus 1148"/>
          <p:cNvSpPr/>
          <p:nvPr/>
        </p:nvSpPr>
        <p:spPr>
          <a:xfrm>
            <a:off x="6330462" y="5562600"/>
            <a:ext cx="295421" cy="168812"/>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0" name="Minus 1149"/>
          <p:cNvSpPr/>
          <p:nvPr/>
        </p:nvSpPr>
        <p:spPr>
          <a:xfrm>
            <a:off x="6271846" y="4808806"/>
            <a:ext cx="295421" cy="168812"/>
          </a:xfrm>
          <a:prstGeom prst="mathMin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1" name="Minus 1150"/>
          <p:cNvSpPr/>
          <p:nvPr/>
        </p:nvSpPr>
        <p:spPr>
          <a:xfrm>
            <a:off x="7183902" y="3948333"/>
            <a:ext cx="295421" cy="168812"/>
          </a:xfrm>
          <a:prstGeom prst="mathMin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2" name="Minus 1151"/>
          <p:cNvSpPr/>
          <p:nvPr/>
        </p:nvSpPr>
        <p:spPr>
          <a:xfrm>
            <a:off x="6731391" y="4522763"/>
            <a:ext cx="295421" cy="168812"/>
          </a:xfrm>
          <a:prstGeom prst="mathMinus">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3" name="Minus 1152"/>
          <p:cNvSpPr/>
          <p:nvPr/>
        </p:nvSpPr>
        <p:spPr>
          <a:xfrm>
            <a:off x="7434776" y="3538025"/>
            <a:ext cx="295421" cy="168812"/>
          </a:xfrm>
          <a:prstGeom prst="mathMin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4" name="Minus 1153"/>
          <p:cNvSpPr/>
          <p:nvPr/>
        </p:nvSpPr>
        <p:spPr>
          <a:xfrm>
            <a:off x="7784123" y="2790092"/>
            <a:ext cx="295421" cy="168812"/>
          </a:xfrm>
          <a:prstGeom prst="mathMin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5" name="Minus 1154"/>
          <p:cNvSpPr/>
          <p:nvPr/>
        </p:nvSpPr>
        <p:spPr>
          <a:xfrm>
            <a:off x="7908387" y="1465384"/>
            <a:ext cx="295421" cy="168812"/>
          </a:xfrm>
          <a:prstGeom prst="mathMin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6" name="Minus 1155"/>
          <p:cNvSpPr/>
          <p:nvPr/>
        </p:nvSpPr>
        <p:spPr>
          <a:xfrm>
            <a:off x="7934178" y="2110153"/>
            <a:ext cx="295421" cy="168812"/>
          </a:xfrm>
          <a:prstGeom prst="mathMin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8"/>
          <p:cNvSpPr/>
          <p:nvPr/>
        </p:nvSpPr>
        <p:spPr>
          <a:xfrm>
            <a:off x="3444240" y="4141708"/>
            <a:ext cx="2286000" cy="640080"/>
          </a:xfrm>
          <a:custGeom>
            <a:avLst/>
            <a:gdLst>
              <a:gd name="connsiteX0" fmla="*/ 0 w 2682240"/>
              <a:gd name="connsiteY0" fmla="*/ 0 h 1158240"/>
              <a:gd name="connsiteX1" fmla="*/ 670560 w 2682240"/>
              <a:gd name="connsiteY1" fmla="*/ 777240 h 1158240"/>
              <a:gd name="connsiteX2" fmla="*/ 2682240 w 2682240"/>
              <a:gd name="connsiteY2" fmla="*/ 1158240 h 1158240"/>
            </a:gdLst>
            <a:ahLst/>
            <a:cxnLst>
              <a:cxn ang="0">
                <a:pos x="connsiteX0" y="connsiteY0"/>
              </a:cxn>
              <a:cxn ang="0">
                <a:pos x="connsiteX1" y="connsiteY1"/>
              </a:cxn>
              <a:cxn ang="0">
                <a:pos x="connsiteX2" y="connsiteY2"/>
              </a:cxn>
            </a:cxnLst>
            <a:rect l="l" t="t" r="r" b="b"/>
            <a:pathLst>
              <a:path w="2682240" h="1158240">
                <a:moveTo>
                  <a:pt x="0" y="0"/>
                </a:moveTo>
                <a:cubicBezTo>
                  <a:pt x="111760" y="292100"/>
                  <a:pt x="223520" y="584200"/>
                  <a:pt x="670560" y="777240"/>
                </a:cubicBezTo>
                <a:cubicBezTo>
                  <a:pt x="1117600" y="970280"/>
                  <a:pt x="1899920" y="1064260"/>
                  <a:pt x="2682240" y="1158240"/>
                </a:cubicBezTo>
              </a:path>
            </a:pathLst>
          </a:custGeom>
          <a:ln>
            <a:solidFill>
              <a:srgbClr val="969696"/>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Oval 21"/>
          <p:cNvSpPr/>
          <p:nvPr/>
        </p:nvSpPr>
        <p:spPr>
          <a:xfrm rot="19673694">
            <a:off x="2164080" y="1855708"/>
            <a:ext cx="2423160" cy="4099560"/>
          </a:xfrm>
          <a:prstGeom prst="ellipse">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zzzzzzzzzzzzzzzzzzzzzzzz</a:t>
            </a:r>
            <a:endParaRPr lang="en-US" dirty="0"/>
          </a:p>
        </p:txBody>
      </p:sp>
      <p:grpSp>
        <p:nvGrpSpPr>
          <p:cNvPr id="2" name="Group 30"/>
          <p:cNvGrpSpPr/>
          <p:nvPr/>
        </p:nvGrpSpPr>
        <p:grpSpPr>
          <a:xfrm>
            <a:off x="1280160" y="1886188"/>
            <a:ext cx="4053840" cy="4099560"/>
            <a:chOff x="1280160" y="899160"/>
            <a:chExt cx="4053840" cy="4099560"/>
          </a:xfrm>
        </p:grpSpPr>
        <p:sp>
          <p:nvSpPr>
            <p:cNvPr id="12" name="Oval 11"/>
            <p:cNvSpPr/>
            <p:nvPr/>
          </p:nvSpPr>
          <p:spPr>
            <a:xfrm>
              <a:off x="3126375" y="2907036"/>
              <a:ext cx="224908" cy="221253"/>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p:cNvSpPr/>
            <p:nvPr/>
          </p:nvSpPr>
          <p:spPr>
            <a:xfrm>
              <a:off x="3144575" y="2779408"/>
              <a:ext cx="224908" cy="221253"/>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Plus 4"/>
            <p:cNvSpPr/>
            <p:nvPr/>
          </p:nvSpPr>
          <p:spPr>
            <a:xfrm>
              <a:off x="3178420" y="2804937"/>
              <a:ext cx="157217" cy="170194"/>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3262878" y="2769591"/>
              <a:ext cx="224908" cy="221253"/>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3235577" y="2877583"/>
              <a:ext cx="224908" cy="221253"/>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lus 7"/>
            <p:cNvSpPr/>
            <p:nvPr/>
          </p:nvSpPr>
          <p:spPr>
            <a:xfrm>
              <a:off x="3269422" y="2903112"/>
              <a:ext cx="157217" cy="170194"/>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1280160" y="899160"/>
              <a:ext cx="4053840" cy="4099560"/>
            </a:xfrm>
            <a:prstGeom prst="ellipse">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5042328" y="2079702"/>
              <a:ext cx="261192" cy="282498"/>
            </a:xfrm>
            <a:prstGeom prst="ellipse">
              <a:avLst/>
            </a:prstGeom>
            <a:solidFill>
              <a:srgbClr val="638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Minus 15"/>
            <p:cNvSpPr/>
            <p:nvPr/>
          </p:nvSpPr>
          <p:spPr>
            <a:xfrm>
              <a:off x="5067686" y="2154401"/>
              <a:ext cx="210475" cy="133100"/>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2725848" y="4030422"/>
              <a:ext cx="261192" cy="282498"/>
            </a:xfrm>
            <a:prstGeom prst="ellipse">
              <a:avLst/>
            </a:prstGeom>
            <a:solidFill>
              <a:srgbClr val="638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Minus 24"/>
            <p:cNvSpPr/>
            <p:nvPr/>
          </p:nvSpPr>
          <p:spPr>
            <a:xfrm>
              <a:off x="2751206" y="4105121"/>
              <a:ext cx="210475" cy="133100"/>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extBox 19"/>
          <p:cNvSpPr txBox="1"/>
          <p:nvPr/>
        </p:nvSpPr>
        <p:spPr>
          <a:xfrm>
            <a:off x="5699761" y="4324588"/>
            <a:ext cx="3169919" cy="830997"/>
          </a:xfrm>
          <a:prstGeom prst="rect">
            <a:avLst/>
          </a:prstGeom>
          <a:noFill/>
        </p:spPr>
        <p:txBody>
          <a:bodyPr wrap="square" rtlCol="0">
            <a:spAutoFit/>
          </a:bodyPr>
          <a:lstStyle/>
          <a:p>
            <a:r>
              <a:rPr lang="en-US" sz="2400" i="1" dirty="0" smtClean="0"/>
              <a:t>Nucleus with protons and neutrons</a:t>
            </a:r>
            <a:endParaRPr lang="en-US" sz="2400" i="1" dirty="0"/>
          </a:p>
        </p:txBody>
      </p:sp>
      <p:sp>
        <p:nvSpPr>
          <p:cNvPr id="21" name="TextBox 20"/>
          <p:cNvSpPr txBox="1"/>
          <p:nvPr/>
        </p:nvSpPr>
        <p:spPr>
          <a:xfrm>
            <a:off x="5378211" y="2861548"/>
            <a:ext cx="1207382" cy="461665"/>
          </a:xfrm>
          <a:prstGeom prst="rect">
            <a:avLst/>
          </a:prstGeom>
          <a:noFill/>
        </p:spPr>
        <p:txBody>
          <a:bodyPr wrap="none" rtlCol="0">
            <a:spAutoFit/>
          </a:bodyPr>
          <a:lstStyle/>
          <a:p>
            <a:r>
              <a:rPr lang="en-US" sz="2400" i="1" dirty="0" smtClean="0"/>
              <a:t>Electron</a:t>
            </a:r>
            <a:endParaRPr lang="en-US" sz="2400" i="1" dirty="0"/>
          </a:p>
        </p:txBody>
      </p:sp>
      <p:sp>
        <p:nvSpPr>
          <p:cNvPr id="27" name="TextBox 26"/>
          <p:cNvSpPr txBox="1"/>
          <p:nvPr/>
        </p:nvSpPr>
        <p:spPr>
          <a:xfrm>
            <a:off x="3046491" y="4797028"/>
            <a:ext cx="1207382" cy="461665"/>
          </a:xfrm>
          <a:prstGeom prst="rect">
            <a:avLst/>
          </a:prstGeom>
          <a:noFill/>
        </p:spPr>
        <p:txBody>
          <a:bodyPr wrap="none" rtlCol="0">
            <a:spAutoFit/>
          </a:bodyPr>
          <a:lstStyle/>
          <a:p>
            <a:r>
              <a:rPr lang="en-US" sz="2400" i="1" dirty="0" smtClean="0"/>
              <a:t>Electron</a:t>
            </a:r>
            <a:endParaRPr lang="en-US" sz="2400" i="1" dirty="0"/>
          </a:p>
        </p:txBody>
      </p:sp>
      <p:sp>
        <p:nvSpPr>
          <p:cNvPr id="29" name="TextBox 28"/>
          <p:cNvSpPr txBox="1"/>
          <p:nvPr/>
        </p:nvSpPr>
        <p:spPr>
          <a:xfrm>
            <a:off x="3581400" y="6336268"/>
            <a:ext cx="2761269" cy="369332"/>
          </a:xfrm>
          <a:prstGeom prst="rect">
            <a:avLst/>
          </a:prstGeom>
          <a:noFill/>
        </p:spPr>
        <p:txBody>
          <a:bodyPr wrap="none" rtlCol="0">
            <a:spAutoFit/>
          </a:bodyPr>
          <a:lstStyle/>
          <a:p>
            <a:r>
              <a:rPr lang="en-US" i="1" dirty="0" smtClean="0"/>
              <a:t>Particles not drawn to scale</a:t>
            </a:r>
            <a:endParaRPr lang="en-US" i="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TotalTime>
  <Words>1173</Words>
  <Application>Microsoft Office PowerPoint</Application>
  <PresentationFormat>On-screen Show (4:3)</PresentationFormat>
  <Paragraphs>100</Paragraphs>
  <Slides>28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0" baseType="lpstr">
      <vt:lpstr>Office Theme</vt:lpstr>
      <vt:lpstr>Equation</vt:lpstr>
      <vt:lpstr>The Nature of Light</vt:lpstr>
      <vt:lpstr>Nature of Light – Alternative View</vt:lpstr>
      <vt:lpstr>Young’s Contribution</vt:lpstr>
      <vt:lpstr>Modern Scriptural Comments on Nature of Light</vt:lpstr>
      <vt:lpstr>Modern Scriptural Comments on Nature of Light</vt:lpstr>
      <vt:lpstr>More Confirmation of Wave Nature</vt:lpstr>
      <vt:lpstr>Particle Nature</vt:lpstr>
      <vt:lpstr>PowerPoint Presentation</vt:lpstr>
      <vt:lpstr>PowerPoint Presentation</vt:lpstr>
      <vt:lpstr>PowerPoint Presentation</vt:lpstr>
      <vt:lpstr>Particle Nature, cont.</vt:lpstr>
      <vt:lpstr>Dual Nature of Light</vt:lpstr>
      <vt:lpstr>Measurement of the Speed of Light</vt:lpstr>
      <vt:lpstr>Measurements of the Speed of Light</vt:lpstr>
      <vt:lpstr>Measurement of the Speed of Light – Roemer’s Method</vt:lpstr>
      <vt:lpstr>Roemer’s Method, cont.</vt:lpstr>
      <vt:lpstr>Measurements of the Speed of Light – Fizeau’s Method</vt:lpstr>
      <vt:lpstr>Fizeau’s Method, cont.</vt:lpstr>
      <vt:lpstr>Faster than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BYU-Idaho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rtlines</cp:lastModifiedBy>
  <cp:revision>13</cp:revision>
  <dcterms:created xsi:type="dcterms:W3CDTF">2011-09-27T01:13:32Z</dcterms:created>
  <dcterms:modified xsi:type="dcterms:W3CDTF">2013-04-25T16:54:59Z</dcterms:modified>
</cp:coreProperties>
</file>