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2" r:id="rId2"/>
    <p:sldId id="273" r:id="rId3"/>
    <p:sldId id="260" r:id="rId4"/>
    <p:sldId id="261" r:id="rId5"/>
    <p:sldId id="262" r:id="rId6"/>
    <p:sldId id="257" r:id="rId7"/>
    <p:sldId id="258" r:id="rId8"/>
    <p:sldId id="259" r:id="rId9"/>
    <p:sldId id="263" r:id="rId10"/>
    <p:sldId id="271" r:id="rId11"/>
    <p:sldId id="275" r:id="rId12"/>
    <p:sldId id="264" r:id="rId13"/>
    <p:sldId id="265" r:id="rId14"/>
    <p:sldId id="267" r:id="rId15"/>
    <p:sldId id="269" r:id="rId16"/>
    <p:sldId id="274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4D22E-2918-4A36-A02A-1FD2D5623025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4FD9F-1C5C-4E4A-8DA5-B78F044DFB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17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41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4741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16782AD-7629-407A-A45D-4732079CBA0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61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4761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8F388C0-3755-43E3-BE35-CE5BDC839CE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33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4833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8F86D75-E367-43A2-B6DF-15A7ED0B922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64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4864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C4A227C-E1E0-4E81-9FA8-CE169FC7D12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84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4884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B871EA4-265B-4F34-BC43-0F00B897E94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8A94-13AC-4482-8A21-A545224C0841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5C21-C0D5-4FF2-B75E-36CAD6604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8A94-13AC-4482-8A21-A545224C0841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5C21-C0D5-4FF2-B75E-36CAD6604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8A94-13AC-4482-8A21-A545224C0841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5C21-C0D5-4FF2-B75E-36CAD6604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8A94-13AC-4482-8A21-A545224C0841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5C21-C0D5-4FF2-B75E-36CAD6604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8A94-13AC-4482-8A21-A545224C0841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5C21-C0D5-4FF2-B75E-36CAD6604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8A94-13AC-4482-8A21-A545224C0841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5C21-C0D5-4FF2-B75E-36CAD6604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8A94-13AC-4482-8A21-A545224C0841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5C21-C0D5-4FF2-B75E-36CAD6604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8A94-13AC-4482-8A21-A545224C0841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5C21-C0D5-4FF2-B75E-36CAD6604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8A94-13AC-4482-8A21-A545224C0841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5C21-C0D5-4FF2-B75E-36CAD6604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8A94-13AC-4482-8A21-A545224C0841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5C21-C0D5-4FF2-B75E-36CAD6604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08A94-13AC-4482-8A21-A545224C0841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5C21-C0D5-4FF2-B75E-36CAD6604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08A94-13AC-4482-8A21-A545224C0841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85C21-C0D5-4FF2-B75E-36CAD6604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0"/>
          <p:cNvGrpSpPr>
            <a:grpSpLocks/>
          </p:cNvGrpSpPr>
          <p:nvPr/>
        </p:nvGrpSpPr>
        <p:grpSpPr bwMode="auto">
          <a:xfrm>
            <a:off x="1566863" y="1390650"/>
            <a:ext cx="6673850" cy="3919538"/>
            <a:chOff x="1306287" y="-38122"/>
            <a:chExt cx="6673061" cy="3918857"/>
          </a:xfrm>
        </p:grpSpPr>
        <p:cxnSp>
          <p:nvCxnSpPr>
            <p:cNvPr id="196" name="Straight Connector 195"/>
            <p:cNvCxnSpPr/>
            <p:nvPr/>
          </p:nvCxnSpPr>
          <p:spPr>
            <a:xfrm rot="16200000" flipH="1">
              <a:off x="-636474" y="1904639"/>
              <a:ext cx="3918857" cy="3333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 rot="16200000" flipH="1">
              <a:off x="-190440" y="1904639"/>
              <a:ext cx="3918857" cy="333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 rot="16200000" flipH="1">
              <a:off x="223055" y="1905433"/>
              <a:ext cx="3918857" cy="317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 rot="16200000" flipH="1">
              <a:off x="734963" y="1904639"/>
              <a:ext cx="3918857" cy="3333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rot="16200000" flipH="1">
              <a:off x="1246078" y="1904639"/>
              <a:ext cx="3918857" cy="3333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rot="16200000" flipH="1">
              <a:off x="1708779" y="1905433"/>
              <a:ext cx="3918857" cy="317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 rot="16200000" flipH="1">
              <a:off x="2253227" y="1905433"/>
              <a:ext cx="3918857" cy="317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rot="16200000" flipH="1">
              <a:off x="2781008" y="1904639"/>
              <a:ext cx="3918857" cy="333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rot="16200000" flipH="1">
              <a:off x="3276250" y="1904639"/>
              <a:ext cx="3918857" cy="333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 rot="16200000" flipH="1">
              <a:off x="3755618" y="1904639"/>
              <a:ext cx="3918857" cy="333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 rot="16200000" flipH="1">
              <a:off x="4267527" y="1905433"/>
              <a:ext cx="3918857" cy="317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 rot="16200000" flipH="1">
              <a:off x="4696895" y="1904639"/>
              <a:ext cx="3918857" cy="3333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rot="16200000" flipH="1">
              <a:off x="5143723" y="1905433"/>
              <a:ext cx="3918857" cy="317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5589757" y="1905433"/>
              <a:ext cx="3918857" cy="317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6003252" y="1904639"/>
              <a:ext cx="3918857" cy="333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3090" name="Rectangle 41"/>
          <p:cNvSpPr>
            <a:spLocks noChangeArrowheads="1"/>
          </p:cNvSpPr>
          <p:nvPr/>
        </p:nvSpPr>
        <p:spPr bwMode="auto">
          <a:xfrm>
            <a:off x="1420813" y="1889125"/>
            <a:ext cx="7086600" cy="8302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3091" name="Rectangle 42"/>
          <p:cNvSpPr>
            <a:spLocks noChangeArrowheads="1"/>
          </p:cNvSpPr>
          <p:nvPr/>
        </p:nvSpPr>
        <p:spPr bwMode="auto">
          <a:xfrm>
            <a:off x="760413" y="1789113"/>
            <a:ext cx="7727950" cy="131762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3092" name="Rectangle 43"/>
          <p:cNvSpPr>
            <a:spLocks noChangeArrowheads="1"/>
          </p:cNvSpPr>
          <p:nvPr/>
        </p:nvSpPr>
        <p:spPr bwMode="auto">
          <a:xfrm>
            <a:off x="760413" y="2684463"/>
            <a:ext cx="7727950" cy="133350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3093" name="Rectangle 44"/>
          <p:cNvSpPr>
            <a:spLocks noChangeArrowheads="1"/>
          </p:cNvSpPr>
          <p:nvPr/>
        </p:nvSpPr>
        <p:spPr bwMode="auto">
          <a:xfrm>
            <a:off x="261938" y="2136775"/>
            <a:ext cx="998537" cy="300038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3094" name="Rectangle 45"/>
          <p:cNvSpPr>
            <a:spLocks noChangeArrowheads="1"/>
          </p:cNvSpPr>
          <p:nvPr/>
        </p:nvSpPr>
        <p:spPr bwMode="auto">
          <a:xfrm>
            <a:off x="1260475" y="1889125"/>
            <a:ext cx="214313" cy="795338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3" name="Group 134"/>
          <p:cNvGrpSpPr>
            <a:grpSpLocks/>
          </p:cNvGrpSpPr>
          <p:nvPr/>
        </p:nvGrpSpPr>
        <p:grpSpPr bwMode="auto">
          <a:xfrm>
            <a:off x="1535113" y="2220913"/>
            <a:ext cx="2994025" cy="147637"/>
            <a:chOff x="1273631" y="791844"/>
            <a:chExt cx="2993619" cy="146957"/>
          </a:xfrm>
        </p:grpSpPr>
        <p:sp>
          <p:nvSpPr>
            <p:cNvPr id="13" name="Oval 12"/>
            <p:cNvSpPr/>
            <p:nvPr/>
          </p:nvSpPr>
          <p:spPr>
            <a:xfrm>
              <a:off x="1273631" y="791844"/>
              <a:ext cx="114285" cy="14695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1703785" y="791844"/>
              <a:ext cx="114285" cy="14695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2133939" y="791844"/>
              <a:ext cx="114285" cy="14695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2645045" y="791844"/>
              <a:ext cx="114285" cy="14695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3140278" y="791844"/>
              <a:ext cx="114285" cy="14695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3619638" y="791844"/>
              <a:ext cx="114285" cy="14695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4152965" y="791844"/>
              <a:ext cx="114285" cy="14695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60" name="Rectangle 39"/>
          <p:cNvSpPr>
            <a:spLocks noChangeArrowheads="1"/>
          </p:cNvSpPr>
          <p:nvPr/>
        </p:nvSpPr>
        <p:spPr bwMode="auto">
          <a:xfrm>
            <a:off x="1458913" y="3135313"/>
            <a:ext cx="2986087" cy="830262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473097" name="Rectangle 41"/>
          <p:cNvSpPr>
            <a:spLocks noChangeArrowheads="1"/>
          </p:cNvSpPr>
          <p:nvPr/>
        </p:nvSpPr>
        <p:spPr bwMode="auto">
          <a:xfrm>
            <a:off x="4278313" y="3135313"/>
            <a:ext cx="4217987" cy="8302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1109663" y="3143250"/>
            <a:ext cx="1552575" cy="817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73099" name="Rectangle 44"/>
          <p:cNvSpPr>
            <a:spLocks noChangeArrowheads="1"/>
          </p:cNvSpPr>
          <p:nvPr/>
        </p:nvSpPr>
        <p:spPr bwMode="auto">
          <a:xfrm>
            <a:off x="1638300" y="3384550"/>
            <a:ext cx="1000125" cy="298450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3100" name="Rectangle 45"/>
          <p:cNvSpPr>
            <a:spLocks noChangeArrowheads="1"/>
          </p:cNvSpPr>
          <p:nvPr/>
        </p:nvSpPr>
        <p:spPr bwMode="auto">
          <a:xfrm>
            <a:off x="2638425" y="3135313"/>
            <a:ext cx="214313" cy="796925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2928938" y="3762375"/>
            <a:ext cx="114300" cy="14605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2886075" y="3609975"/>
            <a:ext cx="114300" cy="1460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2906713" y="3222625"/>
            <a:ext cx="114300" cy="14763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5" name="Straight Connector 114"/>
          <p:cNvCxnSpPr/>
          <p:nvPr/>
        </p:nvCxnSpPr>
        <p:spPr>
          <a:xfrm>
            <a:off x="914400" y="5348288"/>
            <a:ext cx="7837488" cy="15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1519238" y="4792663"/>
            <a:ext cx="200025" cy="55562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7" name="Rectangle 116"/>
          <p:cNvSpPr/>
          <p:nvPr/>
        </p:nvSpPr>
        <p:spPr>
          <a:xfrm>
            <a:off x="1958975" y="4986338"/>
            <a:ext cx="193675" cy="3571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2368550" y="5162550"/>
            <a:ext cx="215900" cy="1809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73108" name="Rectangle 43"/>
          <p:cNvSpPr>
            <a:spLocks noChangeArrowheads="1"/>
          </p:cNvSpPr>
          <p:nvPr/>
        </p:nvSpPr>
        <p:spPr bwMode="auto">
          <a:xfrm>
            <a:off x="749300" y="3932238"/>
            <a:ext cx="7727950" cy="131762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4" name="Group 135"/>
          <p:cNvGrpSpPr>
            <a:grpSpLocks/>
          </p:cNvGrpSpPr>
          <p:nvPr/>
        </p:nvGrpSpPr>
        <p:grpSpPr bwMode="auto">
          <a:xfrm flipH="1">
            <a:off x="4414838" y="2209800"/>
            <a:ext cx="2992437" cy="147638"/>
            <a:chOff x="1273631" y="791844"/>
            <a:chExt cx="2993619" cy="146957"/>
          </a:xfrm>
        </p:grpSpPr>
        <p:sp>
          <p:nvSpPr>
            <p:cNvPr id="137" name="Oval 136"/>
            <p:cNvSpPr/>
            <p:nvPr/>
          </p:nvSpPr>
          <p:spPr>
            <a:xfrm>
              <a:off x="1273631" y="791844"/>
              <a:ext cx="114345" cy="14695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8" name="Oval 137"/>
            <p:cNvSpPr/>
            <p:nvPr/>
          </p:nvSpPr>
          <p:spPr>
            <a:xfrm>
              <a:off x="1704013" y="791844"/>
              <a:ext cx="114345" cy="14695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9" name="Oval 138"/>
            <p:cNvSpPr/>
            <p:nvPr/>
          </p:nvSpPr>
          <p:spPr>
            <a:xfrm>
              <a:off x="2134396" y="791844"/>
              <a:ext cx="112757" cy="14695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0" name="Oval 139"/>
            <p:cNvSpPr/>
            <p:nvPr/>
          </p:nvSpPr>
          <p:spPr>
            <a:xfrm>
              <a:off x="2645773" y="791844"/>
              <a:ext cx="114345" cy="14695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1" name="Oval 140"/>
            <p:cNvSpPr/>
            <p:nvPr/>
          </p:nvSpPr>
          <p:spPr>
            <a:xfrm>
              <a:off x="3141268" y="791844"/>
              <a:ext cx="114345" cy="14695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2" name="Oval 141"/>
            <p:cNvSpPr/>
            <p:nvPr/>
          </p:nvSpPr>
          <p:spPr>
            <a:xfrm>
              <a:off x="3619294" y="791844"/>
              <a:ext cx="114345" cy="14695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3" name="Oval 142"/>
            <p:cNvSpPr/>
            <p:nvPr/>
          </p:nvSpPr>
          <p:spPr>
            <a:xfrm>
              <a:off x="4152905" y="791844"/>
              <a:ext cx="114345" cy="14695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145" name="Oval 144"/>
          <p:cNvSpPr/>
          <p:nvPr/>
        </p:nvSpPr>
        <p:spPr>
          <a:xfrm>
            <a:off x="7304088" y="2209800"/>
            <a:ext cx="114300" cy="1476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6" name="Oval 145"/>
          <p:cNvSpPr/>
          <p:nvPr/>
        </p:nvSpPr>
        <p:spPr>
          <a:xfrm>
            <a:off x="7734300" y="2209800"/>
            <a:ext cx="114300" cy="1476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7" name="Oval 146"/>
          <p:cNvSpPr/>
          <p:nvPr/>
        </p:nvSpPr>
        <p:spPr>
          <a:xfrm>
            <a:off x="8164513" y="2209800"/>
            <a:ext cx="114300" cy="14763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6" name="Oval 155"/>
          <p:cNvSpPr/>
          <p:nvPr/>
        </p:nvSpPr>
        <p:spPr>
          <a:xfrm>
            <a:off x="2911475" y="3484563"/>
            <a:ext cx="114300" cy="14605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7" name="Oval 156"/>
          <p:cNvSpPr/>
          <p:nvPr/>
        </p:nvSpPr>
        <p:spPr>
          <a:xfrm>
            <a:off x="3406775" y="3484563"/>
            <a:ext cx="114300" cy="14605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8" name="Oval 157"/>
          <p:cNvSpPr/>
          <p:nvPr/>
        </p:nvSpPr>
        <p:spPr>
          <a:xfrm>
            <a:off x="3886200" y="3484563"/>
            <a:ext cx="114300" cy="14605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9" name="Oval 158"/>
          <p:cNvSpPr/>
          <p:nvPr/>
        </p:nvSpPr>
        <p:spPr>
          <a:xfrm>
            <a:off x="4419600" y="3484563"/>
            <a:ext cx="114300" cy="14605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5" name="Group 159"/>
          <p:cNvGrpSpPr>
            <a:grpSpLocks/>
          </p:cNvGrpSpPr>
          <p:nvPr/>
        </p:nvGrpSpPr>
        <p:grpSpPr bwMode="auto">
          <a:xfrm flipH="1">
            <a:off x="4419600" y="3473450"/>
            <a:ext cx="2994025" cy="146050"/>
            <a:chOff x="1273631" y="791844"/>
            <a:chExt cx="2993619" cy="146957"/>
          </a:xfrm>
        </p:grpSpPr>
        <p:sp>
          <p:nvSpPr>
            <p:cNvPr id="161" name="Oval 160"/>
            <p:cNvSpPr/>
            <p:nvPr/>
          </p:nvSpPr>
          <p:spPr>
            <a:xfrm>
              <a:off x="1273631" y="791844"/>
              <a:ext cx="114285" cy="14695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2" name="Oval 161"/>
            <p:cNvSpPr/>
            <p:nvPr/>
          </p:nvSpPr>
          <p:spPr>
            <a:xfrm>
              <a:off x="1703785" y="791844"/>
              <a:ext cx="114285" cy="14695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3" name="Oval 162"/>
            <p:cNvSpPr/>
            <p:nvPr/>
          </p:nvSpPr>
          <p:spPr>
            <a:xfrm>
              <a:off x="2133939" y="791844"/>
              <a:ext cx="114285" cy="14695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4" name="Oval 163"/>
            <p:cNvSpPr/>
            <p:nvPr/>
          </p:nvSpPr>
          <p:spPr>
            <a:xfrm>
              <a:off x="2645045" y="791844"/>
              <a:ext cx="114285" cy="14695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5" name="Oval 164"/>
            <p:cNvSpPr/>
            <p:nvPr/>
          </p:nvSpPr>
          <p:spPr>
            <a:xfrm>
              <a:off x="3140278" y="791844"/>
              <a:ext cx="114285" cy="14695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6" name="Oval 165"/>
            <p:cNvSpPr/>
            <p:nvPr/>
          </p:nvSpPr>
          <p:spPr>
            <a:xfrm>
              <a:off x="3619638" y="791844"/>
              <a:ext cx="114285" cy="14695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7" name="Oval 166"/>
            <p:cNvSpPr/>
            <p:nvPr/>
          </p:nvSpPr>
          <p:spPr>
            <a:xfrm>
              <a:off x="4152965" y="791844"/>
              <a:ext cx="114285" cy="14695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168" name="Oval 167"/>
          <p:cNvSpPr/>
          <p:nvPr/>
        </p:nvSpPr>
        <p:spPr>
          <a:xfrm>
            <a:off x="7310438" y="3473450"/>
            <a:ext cx="114300" cy="14605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9" name="Oval 168"/>
          <p:cNvSpPr/>
          <p:nvPr/>
        </p:nvSpPr>
        <p:spPr>
          <a:xfrm>
            <a:off x="7739063" y="3473450"/>
            <a:ext cx="114300" cy="1460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0" name="Oval 169"/>
          <p:cNvSpPr/>
          <p:nvPr/>
        </p:nvSpPr>
        <p:spPr>
          <a:xfrm>
            <a:off x="8169275" y="3473450"/>
            <a:ext cx="114300" cy="1460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73121" name="Rectangle 42"/>
          <p:cNvSpPr>
            <a:spLocks noChangeArrowheads="1"/>
          </p:cNvSpPr>
          <p:nvPr/>
        </p:nvSpPr>
        <p:spPr bwMode="auto">
          <a:xfrm>
            <a:off x="749300" y="3035300"/>
            <a:ext cx="7727950" cy="131763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3" name="Rectangle 182"/>
          <p:cNvSpPr/>
          <p:nvPr/>
        </p:nvSpPr>
        <p:spPr>
          <a:xfrm>
            <a:off x="3352800" y="5326063"/>
            <a:ext cx="228600" cy="7143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4" name="Rectangle 183"/>
          <p:cNvSpPr/>
          <p:nvPr/>
        </p:nvSpPr>
        <p:spPr>
          <a:xfrm>
            <a:off x="2836863" y="5326063"/>
            <a:ext cx="227012" cy="714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5" name="Rectangle 184"/>
          <p:cNvSpPr/>
          <p:nvPr/>
        </p:nvSpPr>
        <p:spPr>
          <a:xfrm>
            <a:off x="3832225" y="5326063"/>
            <a:ext cx="228600" cy="7143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6" name="Rectangle 185"/>
          <p:cNvSpPr/>
          <p:nvPr/>
        </p:nvSpPr>
        <p:spPr>
          <a:xfrm>
            <a:off x="4343400" y="5326063"/>
            <a:ext cx="228600" cy="7143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7" name="Rectangle 186"/>
          <p:cNvSpPr/>
          <p:nvPr/>
        </p:nvSpPr>
        <p:spPr>
          <a:xfrm>
            <a:off x="4856163" y="5326063"/>
            <a:ext cx="227012" cy="7143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8" name="Rectangle 187"/>
          <p:cNvSpPr/>
          <p:nvPr/>
        </p:nvSpPr>
        <p:spPr>
          <a:xfrm>
            <a:off x="5432425" y="5326063"/>
            <a:ext cx="228600" cy="7143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9" name="Rectangle 188"/>
          <p:cNvSpPr/>
          <p:nvPr/>
        </p:nvSpPr>
        <p:spPr>
          <a:xfrm>
            <a:off x="5878513" y="5326063"/>
            <a:ext cx="228600" cy="714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0" name="Rectangle 189"/>
          <p:cNvSpPr/>
          <p:nvPr/>
        </p:nvSpPr>
        <p:spPr>
          <a:xfrm>
            <a:off x="6373813" y="5326063"/>
            <a:ext cx="228600" cy="714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1" name="Rectangle 190"/>
          <p:cNvSpPr/>
          <p:nvPr/>
        </p:nvSpPr>
        <p:spPr>
          <a:xfrm>
            <a:off x="6804025" y="5326063"/>
            <a:ext cx="228600" cy="714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2" name="Rectangle 191"/>
          <p:cNvSpPr/>
          <p:nvPr/>
        </p:nvSpPr>
        <p:spPr>
          <a:xfrm>
            <a:off x="7267575" y="5326063"/>
            <a:ext cx="227013" cy="714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3" name="Rectangle 192"/>
          <p:cNvSpPr/>
          <p:nvPr/>
        </p:nvSpPr>
        <p:spPr>
          <a:xfrm>
            <a:off x="7696200" y="5326063"/>
            <a:ext cx="228600" cy="714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4" name="Rectangle 193"/>
          <p:cNvSpPr/>
          <p:nvPr/>
        </p:nvSpPr>
        <p:spPr>
          <a:xfrm>
            <a:off x="8159750" y="5326063"/>
            <a:ext cx="227013" cy="714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4" name="Freeform 83"/>
          <p:cNvSpPr/>
          <p:nvPr/>
        </p:nvSpPr>
        <p:spPr>
          <a:xfrm>
            <a:off x="1585913" y="2381250"/>
            <a:ext cx="1304925" cy="1447800"/>
          </a:xfrm>
          <a:custGeom>
            <a:avLst/>
            <a:gdLst>
              <a:gd name="connsiteX0" fmla="*/ 0 w 1304925"/>
              <a:gd name="connsiteY0" fmla="*/ 0 h 1447800"/>
              <a:gd name="connsiteX1" fmla="*/ 219075 w 1304925"/>
              <a:gd name="connsiteY1" fmla="*/ 1047750 h 1447800"/>
              <a:gd name="connsiteX2" fmla="*/ 1304925 w 1304925"/>
              <a:gd name="connsiteY2" fmla="*/ 144780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4925" h="1447800">
                <a:moveTo>
                  <a:pt x="0" y="0"/>
                </a:moveTo>
                <a:cubicBezTo>
                  <a:pt x="794" y="403225"/>
                  <a:pt x="1588" y="806450"/>
                  <a:pt x="219075" y="1047750"/>
                </a:cubicBezTo>
                <a:cubicBezTo>
                  <a:pt x="436562" y="1289050"/>
                  <a:pt x="1071563" y="1339850"/>
                  <a:pt x="1304925" y="1447800"/>
                </a:cubicBezTo>
              </a:path>
            </a:pathLst>
          </a:cu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5" name="Freeform 84"/>
          <p:cNvSpPr/>
          <p:nvPr/>
        </p:nvSpPr>
        <p:spPr>
          <a:xfrm>
            <a:off x="2014538" y="2333625"/>
            <a:ext cx="819150" cy="1343025"/>
          </a:xfrm>
          <a:custGeom>
            <a:avLst/>
            <a:gdLst>
              <a:gd name="connsiteX0" fmla="*/ 0 w 1304925"/>
              <a:gd name="connsiteY0" fmla="*/ 0 h 1447800"/>
              <a:gd name="connsiteX1" fmla="*/ 219075 w 1304925"/>
              <a:gd name="connsiteY1" fmla="*/ 1047750 h 1447800"/>
              <a:gd name="connsiteX2" fmla="*/ 1304925 w 1304925"/>
              <a:gd name="connsiteY2" fmla="*/ 144780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4925" h="1447800">
                <a:moveTo>
                  <a:pt x="0" y="0"/>
                </a:moveTo>
                <a:cubicBezTo>
                  <a:pt x="794" y="403225"/>
                  <a:pt x="1588" y="806450"/>
                  <a:pt x="219075" y="1047750"/>
                </a:cubicBezTo>
                <a:cubicBezTo>
                  <a:pt x="436562" y="1289050"/>
                  <a:pt x="1071563" y="1339850"/>
                  <a:pt x="1304925" y="1447800"/>
                </a:cubicBezTo>
              </a:path>
            </a:pathLst>
          </a:cu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6" name="Freeform 85"/>
          <p:cNvSpPr/>
          <p:nvPr/>
        </p:nvSpPr>
        <p:spPr>
          <a:xfrm>
            <a:off x="2424113" y="2333625"/>
            <a:ext cx="428625" cy="952500"/>
          </a:xfrm>
          <a:custGeom>
            <a:avLst/>
            <a:gdLst>
              <a:gd name="connsiteX0" fmla="*/ 0 w 1304925"/>
              <a:gd name="connsiteY0" fmla="*/ 0 h 1447800"/>
              <a:gd name="connsiteX1" fmla="*/ 219075 w 1304925"/>
              <a:gd name="connsiteY1" fmla="*/ 1047750 h 1447800"/>
              <a:gd name="connsiteX2" fmla="*/ 1304925 w 1304925"/>
              <a:gd name="connsiteY2" fmla="*/ 144780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4925" h="1447800">
                <a:moveTo>
                  <a:pt x="0" y="0"/>
                </a:moveTo>
                <a:cubicBezTo>
                  <a:pt x="794" y="403225"/>
                  <a:pt x="1588" y="806450"/>
                  <a:pt x="219075" y="1047750"/>
                </a:cubicBezTo>
                <a:cubicBezTo>
                  <a:pt x="436562" y="1289050"/>
                  <a:pt x="1071563" y="1339850"/>
                  <a:pt x="1304925" y="1447800"/>
                </a:cubicBezTo>
              </a:path>
            </a:pathLst>
          </a:cu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88" name="Straight Arrow Connector 87"/>
          <p:cNvCxnSpPr/>
          <p:nvPr/>
        </p:nvCxnSpPr>
        <p:spPr>
          <a:xfrm rot="5400000">
            <a:off x="2599531" y="2767807"/>
            <a:ext cx="714375" cy="1588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3138" name="TextBox 88"/>
          <p:cNvSpPr txBox="1">
            <a:spLocks noChangeArrowheads="1"/>
          </p:cNvSpPr>
          <p:nvPr/>
        </p:nvSpPr>
        <p:spPr bwMode="auto">
          <a:xfrm>
            <a:off x="204788" y="4618038"/>
            <a:ext cx="1209675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/>
              <a:t>Bar Graph of Displacement from  Original Position</a:t>
            </a:r>
          </a:p>
        </p:txBody>
      </p:sp>
      <p:sp>
        <p:nvSpPr>
          <p:cNvPr id="90" name="Right Arrow 89"/>
          <p:cNvSpPr/>
          <p:nvPr/>
        </p:nvSpPr>
        <p:spPr>
          <a:xfrm>
            <a:off x="414338" y="3424238"/>
            <a:ext cx="893762" cy="244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0093" y="762000"/>
            <a:ext cx="8803907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2770" name="Picture 2" descr="File:Espectro eletromagnetic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0209"/>
            <a:ext cx="9296400" cy="67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118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1827354" y="-989152"/>
            <a:ext cx="5867401" cy="8912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228600" y="5867400"/>
            <a:ext cx="2286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From </a:t>
            </a:r>
            <a:r>
              <a:rPr lang="en-US" sz="1100" dirty="0" err="1" smtClean="0"/>
              <a:t>Materialscientist</a:t>
            </a:r>
            <a:r>
              <a:rPr lang="en-US" sz="1100" dirty="0" smtClean="0"/>
              <a:t>, used under the Creative Commons Attribution-Share Alike 2.5 Generic License.</a:t>
            </a:r>
            <a:endParaRPr lang="en-US" sz="11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Intensity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19400" y="2006600"/>
            <a:ext cx="3733800" cy="3490913"/>
            <a:chOff x="2832" y="1536"/>
            <a:chExt cx="2352" cy="2199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648" y="1536"/>
              <a:ext cx="1536" cy="1584"/>
              <a:chOff x="1056" y="1824"/>
              <a:chExt cx="1536" cy="1584"/>
            </a:xfrm>
          </p:grpSpPr>
          <p:sp>
            <p:nvSpPr>
              <p:cNvPr id="5131" name="Oval 6"/>
              <p:cNvSpPr>
                <a:spLocks noChangeArrowheads="1"/>
              </p:cNvSpPr>
              <p:nvPr/>
            </p:nvSpPr>
            <p:spPr bwMode="auto">
              <a:xfrm>
                <a:off x="1056" y="1824"/>
                <a:ext cx="1536" cy="1584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2" name="Oval 7"/>
              <p:cNvSpPr>
                <a:spLocks noChangeArrowheads="1"/>
              </p:cNvSpPr>
              <p:nvPr/>
            </p:nvSpPr>
            <p:spPr bwMode="auto">
              <a:xfrm>
                <a:off x="1224" y="1992"/>
                <a:ext cx="1200" cy="1248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3" name="Oval 8"/>
              <p:cNvSpPr>
                <a:spLocks noChangeArrowheads="1"/>
              </p:cNvSpPr>
              <p:nvPr/>
            </p:nvSpPr>
            <p:spPr bwMode="auto">
              <a:xfrm>
                <a:off x="1392" y="2136"/>
                <a:ext cx="864" cy="960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4" name="Oval 9"/>
              <p:cNvSpPr>
                <a:spLocks noChangeArrowheads="1"/>
              </p:cNvSpPr>
              <p:nvPr/>
            </p:nvSpPr>
            <p:spPr bwMode="auto">
              <a:xfrm>
                <a:off x="1512" y="2256"/>
                <a:ext cx="624" cy="720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5" name="Oval 10"/>
              <p:cNvSpPr>
                <a:spLocks noChangeArrowheads="1"/>
              </p:cNvSpPr>
              <p:nvPr/>
            </p:nvSpPr>
            <p:spPr bwMode="auto">
              <a:xfrm>
                <a:off x="1644" y="2400"/>
                <a:ext cx="360" cy="43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6" name="Oval 11"/>
              <p:cNvSpPr>
                <a:spLocks noChangeArrowheads="1"/>
              </p:cNvSpPr>
              <p:nvPr/>
            </p:nvSpPr>
            <p:spPr bwMode="auto">
              <a:xfrm>
                <a:off x="1752" y="2520"/>
                <a:ext cx="144" cy="19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7" name="Oval 12"/>
              <p:cNvSpPr>
                <a:spLocks noChangeArrowheads="1"/>
              </p:cNvSpPr>
              <p:nvPr/>
            </p:nvSpPr>
            <p:spPr bwMode="auto">
              <a:xfrm>
                <a:off x="1800" y="259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26" name="Freeform 13"/>
            <p:cNvSpPr>
              <a:spLocks/>
            </p:cNvSpPr>
            <p:nvPr/>
          </p:nvSpPr>
          <p:spPr bwMode="auto">
            <a:xfrm>
              <a:off x="3456" y="2448"/>
              <a:ext cx="192" cy="576"/>
            </a:xfrm>
            <a:custGeom>
              <a:avLst/>
              <a:gdLst>
                <a:gd name="T0" fmla="*/ 77 w 480"/>
                <a:gd name="T1" fmla="*/ 0 h 384"/>
                <a:gd name="T2" fmla="*/ 38 w 480"/>
                <a:gd name="T3" fmla="*/ 216 h 384"/>
                <a:gd name="T4" fmla="*/ 46 w 480"/>
                <a:gd name="T5" fmla="*/ 432 h 384"/>
                <a:gd name="T6" fmla="*/ 0 w 480"/>
                <a:gd name="T7" fmla="*/ 864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384"/>
                <a:gd name="T14" fmla="*/ 480 w 48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384">
                  <a:moveTo>
                    <a:pt x="480" y="0"/>
                  </a:moveTo>
                  <a:cubicBezTo>
                    <a:pt x="376" y="32"/>
                    <a:pt x="272" y="64"/>
                    <a:pt x="240" y="96"/>
                  </a:cubicBezTo>
                  <a:cubicBezTo>
                    <a:pt x="208" y="128"/>
                    <a:pt x="328" y="144"/>
                    <a:pt x="288" y="192"/>
                  </a:cubicBezTo>
                  <a:cubicBezTo>
                    <a:pt x="248" y="240"/>
                    <a:pt x="124" y="312"/>
                    <a:pt x="0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122" name="Object 14"/>
            <p:cNvGraphicFramePr>
              <a:graphicFrameLocks noChangeAspect="1"/>
            </p:cNvGraphicFramePr>
            <p:nvPr/>
          </p:nvGraphicFramePr>
          <p:xfrm>
            <a:off x="2832" y="3024"/>
            <a:ext cx="1076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Equation" r:id="rId3" imgW="825480" imgH="253800" progId="Equation.3">
                    <p:embed/>
                  </p:oleObj>
                </mc:Choice>
                <mc:Fallback>
                  <p:oleObj name="Equation" r:id="rId3" imgW="825480" imgH="2538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3024"/>
                          <a:ext cx="1076" cy="3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7" name="Line 15"/>
            <p:cNvSpPr>
              <a:spLocks noChangeShapeType="1"/>
            </p:cNvSpPr>
            <p:nvPr/>
          </p:nvSpPr>
          <p:spPr bwMode="auto">
            <a:xfrm flipV="1">
              <a:off x="4128" y="2400"/>
              <a:ext cx="288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8" name="Text Box 16"/>
            <p:cNvSpPr txBox="1">
              <a:spLocks noChangeArrowheads="1"/>
            </p:cNvSpPr>
            <p:nvPr/>
          </p:nvSpPr>
          <p:spPr bwMode="auto">
            <a:xfrm>
              <a:off x="3456" y="3504"/>
              <a:ext cx="94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Point Source</a:t>
              </a:r>
            </a:p>
          </p:txBody>
        </p:sp>
        <p:sp>
          <p:nvSpPr>
            <p:cNvPr id="5129" name="Line 17"/>
            <p:cNvSpPr>
              <a:spLocks noChangeShapeType="1"/>
            </p:cNvSpPr>
            <p:nvPr/>
          </p:nvSpPr>
          <p:spPr bwMode="auto">
            <a:xfrm flipV="1">
              <a:off x="4416" y="1584"/>
              <a:ext cx="288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" name="Text Box 18"/>
            <p:cNvSpPr txBox="1">
              <a:spLocks noChangeArrowheads="1"/>
            </p:cNvSpPr>
            <p:nvPr/>
          </p:nvSpPr>
          <p:spPr bwMode="auto">
            <a:xfrm>
              <a:off x="4464" y="1680"/>
              <a:ext cx="16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r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163638" y="1122363"/>
            <a:ext cx="6262687" cy="4262437"/>
            <a:chOff x="1163783" y="1122218"/>
            <a:chExt cx="6262252" cy="4262460"/>
          </a:xfrm>
        </p:grpSpPr>
        <p:pic>
          <p:nvPicPr>
            <p:cNvPr id="540674" name="Picture 1"/>
            <p:cNvPicPr>
              <a:picLocks noChangeAspect="1" noChangeArrowheads="1"/>
            </p:cNvPicPr>
            <p:nvPr/>
          </p:nvPicPr>
          <p:blipFill>
            <a:blip r:embed="rId2" cstate="print"/>
            <a:srcRect l="20950" b="11513"/>
            <a:stretch>
              <a:fillRect/>
            </a:stretch>
          </p:blipFill>
          <p:spPr bwMode="auto">
            <a:xfrm>
              <a:off x="2355273" y="1122218"/>
              <a:ext cx="5070762" cy="37268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40675" name="TextBox 3"/>
            <p:cNvSpPr txBox="1">
              <a:spLocks noChangeArrowheads="1"/>
            </p:cNvSpPr>
            <p:nvPr/>
          </p:nvSpPr>
          <p:spPr bwMode="auto">
            <a:xfrm>
              <a:off x="1163783" y="2549235"/>
              <a:ext cx="1122218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/>
                <a:t>Intensity in W/m</a:t>
              </a:r>
              <a:r>
                <a:rPr lang="en-US" baseline="30000"/>
                <a:t>2</a:t>
              </a:r>
              <a:r>
                <a:rPr lang="en-US"/>
                <a:t> </a:t>
              </a:r>
            </a:p>
          </p:txBody>
        </p:sp>
        <p:sp>
          <p:nvSpPr>
            <p:cNvPr id="540676" name="TextBox 4"/>
            <p:cNvSpPr txBox="1">
              <a:spLocks noChangeArrowheads="1"/>
            </p:cNvSpPr>
            <p:nvPr/>
          </p:nvSpPr>
          <p:spPr bwMode="auto">
            <a:xfrm>
              <a:off x="4308764" y="5015346"/>
              <a:ext cx="192206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Distance in meters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567258" y="4697287"/>
              <a:ext cx="290492" cy="387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1" name="Title 1"/>
          <p:cNvSpPr>
            <a:spLocks noGrp="1"/>
          </p:cNvSpPr>
          <p:nvPr>
            <p:ph type="title"/>
          </p:nvPr>
        </p:nvSpPr>
        <p:spPr>
          <a:xfrm>
            <a:off x="4616450" y="90488"/>
            <a:ext cx="4305300" cy="914400"/>
          </a:xfrm>
        </p:spPr>
        <p:txBody>
          <a:bodyPr/>
          <a:lstStyle/>
          <a:p>
            <a:r>
              <a:rPr lang="en-US" smtClean="0"/>
              <a:t>Intensity</a:t>
            </a:r>
          </a:p>
        </p:txBody>
      </p:sp>
      <p:grpSp>
        <p:nvGrpSpPr>
          <p:cNvPr id="2" name="Group 76"/>
          <p:cNvGrpSpPr>
            <a:grpSpLocks/>
          </p:cNvGrpSpPr>
          <p:nvPr/>
        </p:nvGrpSpPr>
        <p:grpSpPr bwMode="auto">
          <a:xfrm>
            <a:off x="461963" y="682625"/>
            <a:ext cx="5638800" cy="5486400"/>
            <a:chOff x="1676400" y="1371600"/>
            <a:chExt cx="5638800" cy="5486400"/>
          </a:xfrm>
        </p:grpSpPr>
        <p:sp>
          <p:nvSpPr>
            <p:cNvPr id="6" name="Oval 5"/>
            <p:cNvSpPr/>
            <p:nvPr/>
          </p:nvSpPr>
          <p:spPr>
            <a:xfrm>
              <a:off x="1828800" y="1371600"/>
              <a:ext cx="5486400" cy="5486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4" name="Arc 53"/>
            <p:cNvSpPr/>
            <p:nvPr/>
          </p:nvSpPr>
          <p:spPr>
            <a:xfrm>
              <a:off x="1676400" y="1371600"/>
              <a:ext cx="5638800" cy="5486400"/>
            </a:xfrm>
            <a:prstGeom prst="arc">
              <a:avLst>
                <a:gd name="adj1" fmla="val 19422644"/>
                <a:gd name="adj2" fmla="val 2217654"/>
              </a:avLst>
            </a:prstGeom>
            <a:solidFill>
              <a:schemeClr val="accent1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2743200" y="2247900"/>
              <a:ext cx="3657600" cy="3733800"/>
            </a:xfrm>
            <a:prstGeom prst="ellipse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5" name="Straight Connector 14"/>
            <p:cNvCxnSpPr>
              <a:endCxn id="34" idx="0"/>
            </p:cNvCxnSpPr>
            <p:nvPr/>
          </p:nvCxnSpPr>
          <p:spPr>
            <a:xfrm flipV="1">
              <a:off x="4572000" y="2438400"/>
              <a:ext cx="2171700" cy="1676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endCxn id="34" idx="4"/>
            </p:cNvCxnSpPr>
            <p:nvPr/>
          </p:nvCxnSpPr>
          <p:spPr>
            <a:xfrm>
              <a:off x="4572000" y="4114800"/>
              <a:ext cx="2171700" cy="1676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6019800" y="2362200"/>
              <a:ext cx="685800" cy="34480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629400" y="2438400"/>
              <a:ext cx="228600" cy="3352800"/>
            </a:xfrm>
            <a:prstGeom prst="ellipse">
              <a:avLst/>
            </a:prstGeom>
            <a:solidFill>
              <a:schemeClr val="accent1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5" name="Arc 54"/>
            <p:cNvSpPr/>
            <p:nvPr/>
          </p:nvSpPr>
          <p:spPr>
            <a:xfrm>
              <a:off x="2743200" y="2252663"/>
              <a:ext cx="3657600" cy="3690937"/>
            </a:xfrm>
            <a:prstGeom prst="arc">
              <a:avLst>
                <a:gd name="adj1" fmla="val 19331133"/>
                <a:gd name="adj2" fmla="val 2328634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257800" y="2971800"/>
              <a:ext cx="762000" cy="2286000"/>
            </a:xfrm>
            <a:prstGeom prst="rect">
              <a:avLst/>
            </a:prstGeom>
            <a:solidFill>
              <a:schemeClr val="accent1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657600" y="3124200"/>
              <a:ext cx="1828800" cy="19812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0" name="Arc 59"/>
            <p:cNvSpPr/>
            <p:nvPr/>
          </p:nvSpPr>
          <p:spPr>
            <a:xfrm>
              <a:off x="3581400" y="3124200"/>
              <a:ext cx="1905000" cy="1981200"/>
            </a:xfrm>
            <a:prstGeom prst="arc">
              <a:avLst>
                <a:gd name="adj1" fmla="val 19422644"/>
                <a:gd name="adj2" fmla="val 2125500"/>
              </a:avLst>
            </a:prstGeom>
            <a:solidFill>
              <a:srgbClr val="32757A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b="1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5943600" y="2986088"/>
              <a:ext cx="152400" cy="223361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114800" y="3581400"/>
              <a:ext cx="1219200" cy="10668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63" name="Straight Connector 62"/>
            <p:cNvCxnSpPr>
              <a:endCxn id="34" idx="0"/>
            </p:cNvCxnSpPr>
            <p:nvPr/>
          </p:nvCxnSpPr>
          <p:spPr>
            <a:xfrm flipV="1">
              <a:off x="4572000" y="2438400"/>
              <a:ext cx="2171700" cy="1676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endCxn id="34" idx="4"/>
            </p:cNvCxnSpPr>
            <p:nvPr/>
          </p:nvCxnSpPr>
          <p:spPr>
            <a:xfrm>
              <a:off x="4572000" y="4114800"/>
              <a:ext cx="2171700" cy="1676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5257800" y="3552825"/>
              <a:ext cx="76200" cy="1119188"/>
            </a:xfrm>
            <a:prstGeom prst="ellipse">
              <a:avLst/>
            </a:prstGeom>
            <a:solidFill>
              <a:srgbClr val="32757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3" name="Group 80"/>
          <p:cNvGrpSpPr>
            <a:grpSpLocks/>
          </p:cNvGrpSpPr>
          <p:nvPr/>
        </p:nvGrpSpPr>
        <p:grpSpPr bwMode="auto">
          <a:xfrm rot="-5400000">
            <a:off x="3034506" y="3331370"/>
            <a:ext cx="581025" cy="233362"/>
            <a:chOff x="957263" y="4371974"/>
            <a:chExt cx="581026" cy="233365"/>
          </a:xfrm>
        </p:grpSpPr>
        <p:sp>
          <p:nvSpPr>
            <p:cNvPr id="78" name="Trapezoid 77"/>
            <p:cNvSpPr/>
            <p:nvPr/>
          </p:nvSpPr>
          <p:spPr>
            <a:xfrm>
              <a:off x="957264" y="4449763"/>
              <a:ext cx="581026" cy="155577"/>
            </a:xfrm>
            <a:prstGeom prst="trapezoid">
              <a:avLst>
                <a:gd name="adj" fmla="val 104546"/>
              </a:avLst>
            </a:prstGeom>
            <a:solidFill>
              <a:schemeClr val="accent3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109663" y="4371974"/>
              <a:ext cx="276225" cy="889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cxnSp>
        <p:nvCxnSpPr>
          <p:cNvPr id="83" name="Straight Connector 82"/>
          <p:cNvCxnSpPr/>
          <p:nvPr/>
        </p:nvCxnSpPr>
        <p:spPr>
          <a:xfrm rot="5400000" flipH="1" flipV="1">
            <a:off x="1786731" y="5003007"/>
            <a:ext cx="3133725" cy="206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5400000" flipH="1" flipV="1">
            <a:off x="2523331" y="5003007"/>
            <a:ext cx="3133725" cy="206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5400000" flipH="1" flipV="1">
            <a:off x="3245644" y="5003007"/>
            <a:ext cx="3133725" cy="2063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5400000" flipH="1" flipV="1">
            <a:off x="3967162" y="5003801"/>
            <a:ext cx="3133725" cy="190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728" name="TextBox 86"/>
          <p:cNvSpPr txBox="1">
            <a:spLocks noChangeArrowheads="1"/>
          </p:cNvSpPr>
          <p:nvPr/>
        </p:nvSpPr>
        <p:spPr bwMode="auto">
          <a:xfrm>
            <a:off x="3432175" y="6340475"/>
            <a:ext cx="6334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10m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3343275" y="6310313"/>
            <a:ext cx="749300" cy="158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3344863" y="5965825"/>
            <a:ext cx="1452562" cy="317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3362325" y="5607050"/>
            <a:ext cx="2214563" cy="476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732" name="TextBox 102"/>
          <p:cNvSpPr txBox="1">
            <a:spLocks noChangeArrowheads="1"/>
          </p:cNvSpPr>
          <p:nvPr/>
        </p:nvSpPr>
        <p:spPr bwMode="auto">
          <a:xfrm>
            <a:off x="4035425" y="5938838"/>
            <a:ext cx="6334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20m</a:t>
            </a:r>
          </a:p>
        </p:txBody>
      </p:sp>
      <p:sp>
        <p:nvSpPr>
          <p:cNvPr id="542733" name="TextBox 103"/>
          <p:cNvSpPr txBox="1">
            <a:spLocks noChangeArrowheads="1"/>
          </p:cNvSpPr>
          <p:nvPr/>
        </p:nvSpPr>
        <p:spPr bwMode="auto">
          <a:xfrm>
            <a:off x="4832350" y="5626100"/>
            <a:ext cx="6334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30m</a:t>
            </a:r>
          </a:p>
        </p:txBody>
      </p:sp>
      <p:cxnSp>
        <p:nvCxnSpPr>
          <p:cNvPr id="105" name="Straight Connector 104"/>
          <p:cNvCxnSpPr/>
          <p:nvPr/>
        </p:nvCxnSpPr>
        <p:spPr>
          <a:xfrm flipH="1" flipV="1">
            <a:off x="4089400" y="4002088"/>
            <a:ext cx="3133725" cy="2063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 flipV="1">
            <a:off x="4106863" y="2879725"/>
            <a:ext cx="3133725" cy="206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 flipV="1">
            <a:off x="4811713" y="4514850"/>
            <a:ext cx="3133725" cy="190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 flipV="1">
            <a:off x="4829175" y="2298700"/>
            <a:ext cx="3133725" cy="190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 flipV="1">
            <a:off x="5535613" y="1760538"/>
            <a:ext cx="3133725" cy="2063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 flipV="1">
            <a:off x="5538788" y="5076825"/>
            <a:ext cx="3133725" cy="190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rot="5400000">
            <a:off x="6183312" y="3440113"/>
            <a:ext cx="1154113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rot="16200000" flipH="1">
            <a:off x="6549231" y="3418682"/>
            <a:ext cx="2162175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rot="5400000">
            <a:off x="6639719" y="3437731"/>
            <a:ext cx="3317875" cy="1111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743" name="TextBox 119"/>
          <p:cNvSpPr txBox="1">
            <a:spLocks noChangeArrowheads="1"/>
          </p:cNvSpPr>
          <p:nvPr/>
        </p:nvSpPr>
        <p:spPr bwMode="auto">
          <a:xfrm>
            <a:off x="6837363" y="3240088"/>
            <a:ext cx="5064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1m</a:t>
            </a:r>
          </a:p>
        </p:txBody>
      </p:sp>
      <p:sp>
        <p:nvSpPr>
          <p:cNvPr id="542744" name="TextBox 120"/>
          <p:cNvSpPr txBox="1">
            <a:spLocks noChangeArrowheads="1"/>
          </p:cNvSpPr>
          <p:nvPr/>
        </p:nvSpPr>
        <p:spPr bwMode="auto">
          <a:xfrm>
            <a:off x="7634288" y="3243263"/>
            <a:ext cx="5064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2m</a:t>
            </a:r>
          </a:p>
        </p:txBody>
      </p:sp>
      <p:sp>
        <p:nvSpPr>
          <p:cNvPr id="542745" name="TextBox 121"/>
          <p:cNvSpPr txBox="1">
            <a:spLocks noChangeArrowheads="1"/>
          </p:cNvSpPr>
          <p:nvPr/>
        </p:nvSpPr>
        <p:spPr bwMode="auto">
          <a:xfrm>
            <a:off x="8356600" y="3244850"/>
            <a:ext cx="5064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1745" name="Object 1"/>
          <p:cNvGraphicFramePr>
            <a:graphicFrameLocks noChangeAspect="1"/>
          </p:cNvGraphicFramePr>
          <p:nvPr/>
        </p:nvGraphicFramePr>
        <p:xfrm>
          <a:off x="519113" y="685800"/>
          <a:ext cx="8183562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8" name="Equation" r:id="rId3" imgW="3632040" imgH="2336760" progId="Equation.3">
                  <p:embed/>
                </p:oleObj>
              </mc:Choice>
              <mc:Fallback>
                <p:oleObj name="Equation" r:id="rId3" imgW="3632040" imgH="233676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13" y="685800"/>
                        <a:ext cx="8183562" cy="525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667000"/>
            <a:ext cx="65246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6"/>
          <p:cNvGrpSpPr>
            <a:grpSpLocks/>
          </p:cNvGrpSpPr>
          <p:nvPr/>
        </p:nvGrpSpPr>
        <p:grpSpPr bwMode="auto">
          <a:xfrm>
            <a:off x="1306513" y="1592263"/>
            <a:ext cx="6672262" cy="3919537"/>
            <a:chOff x="1306287" y="-38122"/>
            <a:chExt cx="6673061" cy="3918857"/>
          </a:xfrm>
        </p:grpSpPr>
        <p:cxnSp>
          <p:nvCxnSpPr>
            <p:cNvPr id="128" name="Straight Connector 127"/>
            <p:cNvCxnSpPr/>
            <p:nvPr/>
          </p:nvCxnSpPr>
          <p:spPr>
            <a:xfrm rot="16200000" flipH="1">
              <a:off x="-636471" y="1904636"/>
              <a:ext cx="3918857" cy="333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rot="16200000" flipH="1">
              <a:off x="-190331" y="1904636"/>
              <a:ext cx="3918857" cy="333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16200000" flipH="1">
              <a:off x="223263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rot="16200000" flipH="1">
              <a:off x="734499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rot="16200000" flipH="1">
              <a:off x="1246529" y="1904636"/>
              <a:ext cx="3918857" cy="333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16200000" flipH="1">
              <a:off x="1709341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16200000" flipH="1">
              <a:off x="2253125" y="1904636"/>
              <a:ext cx="3918857" cy="333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16200000" flipH="1">
              <a:off x="2781031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16200000" flipH="1">
              <a:off x="3276391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16200000" flipH="1">
              <a:off x="3755873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16200000" flipH="1">
              <a:off x="4267109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16200000" flipH="1">
              <a:off x="4697374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rot="16200000" flipH="1">
              <a:off x="5143514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rot="16200000" flipH="1">
              <a:off x="5589655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16200000" flipH="1">
              <a:off x="6003249" y="1904636"/>
              <a:ext cx="3918857" cy="333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5138" name="Rectangle 41"/>
          <p:cNvSpPr>
            <a:spLocks noChangeArrowheads="1"/>
          </p:cNvSpPr>
          <p:nvPr/>
        </p:nvSpPr>
        <p:spPr bwMode="auto">
          <a:xfrm>
            <a:off x="555625" y="3554413"/>
            <a:ext cx="7689850" cy="8302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7" name="Rectangle 39"/>
          <p:cNvSpPr>
            <a:spLocks noChangeArrowheads="1"/>
          </p:cNvSpPr>
          <p:nvPr/>
        </p:nvSpPr>
        <p:spPr bwMode="auto">
          <a:xfrm>
            <a:off x="2640013" y="3548063"/>
            <a:ext cx="2986087" cy="83185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0" y="3567113"/>
            <a:ext cx="1352550" cy="815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75141" name="Rectangle 42"/>
          <p:cNvSpPr>
            <a:spLocks noChangeArrowheads="1"/>
          </p:cNvSpPr>
          <p:nvPr/>
        </p:nvSpPr>
        <p:spPr bwMode="auto">
          <a:xfrm>
            <a:off x="500063" y="3454400"/>
            <a:ext cx="7726362" cy="131763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5142" name="Rectangle 43"/>
          <p:cNvSpPr>
            <a:spLocks noChangeArrowheads="1"/>
          </p:cNvSpPr>
          <p:nvPr/>
        </p:nvSpPr>
        <p:spPr bwMode="auto">
          <a:xfrm>
            <a:off x="500063" y="4351338"/>
            <a:ext cx="7726362" cy="131762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5143" name="Rectangle 44"/>
          <p:cNvSpPr>
            <a:spLocks noChangeArrowheads="1"/>
          </p:cNvSpPr>
          <p:nvPr/>
        </p:nvSpPr>
        <p:spPr bwMode="auto">
          <a:xfrm>
            <a:off x="252413" y="3802063"/>
            <a:ext cx="998537" cy="300037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5144" name="Rectangle 45"/>
          <p:cNvSpPr>
            <a:spLocks noChangeArrowheads="1"/>
          </p:cNvSpPr>
          <p:nvPr/>
        </p:nvSpPr>
        <p:spPr bwMode="auto">
          <a:xfrm>
            <a:off x="1250950" y="3554413"/>
            <a:ext cx="214313" cy="796925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0" name="Rectangle 39"/>
          <p:cNvSpPr>
            <a:spLocks noChangeArrowheads="1"/>
          </p:cNvSpPr>
          <p:nvPr/>
        </p:nvSpPr>
        <p:spPr bwMode="auto">
          <a:xfrm>
            <a:off x="1196975" y="2252663"/>
            <a:ext cx="2986088" cy="83185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475146" name="Rectangle 41"/>
          <p:cNvSpPr>
            <a:spLocks noChangeArrowheads="1"/>
          </p:cNvSpPr>
          <p:nvPr/>
        </p:nvSpPr>
        <p:spPr bwMode="auto">
          <a:xfrm>
            <a:off x="4016375" y="2252663"/>
            <a:ext cx="4217988" cy="831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849313" y="2262188"/>
            <a:ext cx="1550987" cy="815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75148" name="Rectangle 44"/>
          <p:cNvSpPr>
            <a:spLocks noChangeArrowheads="1"/>
          </p:cNvSpPr>
          <p:nvPr/>
        </p:nvSpPr>
        <p:spPr bwMode="auto">
          <a:xfrm>
            <a:off x="1376363" y="2501900"/>
            <a:ext cx="1000125" cy="298450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5149" name="Rectangle 45"/>
          <p:cNvSpPr>
            <a:spLocks noChangeArrowheads="1"/>
          </p:cNvSpPr>
          <p:nvPr/>
        </p:nvSpPr>
        <p:spPr bwMode="auto">
          <a:xfrm>
            <a:off x="2376488" y="2252663"/>
            <a:ext cx="214312" cy="796925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2667000" y="2879725"/>
            <a:ext cx="114300" cy="1476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2625725" y="2727325"/>
            <a:ext cx="114300" cy="1476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2644775" y="2341563"/>
            <a:ext cx="114300" cy="1460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75153" name="Rectangle 43"/>
          <p:cNvSpPr>
            <a:spLocks noChangeArrowheads="1"/>
          </p:cNvSpPr>
          <p:nvPr/>
        </p:nvSpPr>
        <p:spPr bwMode="auto">
          <a:xfrm>
            <a:off x="488950" y="3049588"/>
            <a:ext cx="7726363" cy="131762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6" name="Oval 155"/>
          <p:cNvSpPr/>
          <p:nvPr/>
        </p:nvSpPr>
        <p:spPr>
          <a:xfrm>
            <a:off x="2651125" y="2601913"/>
            <a:ext cx="114300" cy="14763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7" name="Oval 156"/>
          <p:cNvSpPr/>
          <p:nvPr/>
        </p:nvSpPr>
        <p:spPr>
          <a:xfrm>
            <a:off x="3146425" y="2601913"/>
            <a:ext cx="114300" cy="14763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8" name="Oval 157"/>
          <p:cNvSpPr/>
          <p:nvPr/>
        </p:nvSpPr>
        <p:spPr>
          <a:xfrm>
            <a:off x="3624263" y="2601913"/>
            <a:ext cx="114300" cy="14763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9" name="Oval 158"/>
          <p:cNvSpPr/>
          <p:nvPr/>
        </p:nvSpPr>
        <p:spPr>
          <a:xfrm>
            <a:off x="4157663" y="2601913"/>
            <a:ext cx="114300" cy="14763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3" name="Group 159"/>
          <p:cNvGrpSpPr>
            <a:grpSpLocks/>
          </p:cNvGrpSpPr>
          <p:nvPr/>
        </p:nvGrpSpPr>
        <p:grpSpPr bwMode="auto">
          <a:xfrm flipH="1">
            <a:off x="4157663" y="2590800"/>
            <a:ext cx="2994025" cy="147638"/>
            <a:chOff x="1273631" y="791844"/>
            <a:chExt cx="2993619" cy="146957"/>
          </a:xfrm>
        </p:grpSpPr>
        <p:sp>
          <p:nvSpPr>
            <p:cNvPr id="161" name="Oval 160"/>
            <p:cNvSpPr/>
            <p:nvPr/>
          </p:nvSpPr>
          <p:spPr>
            <a:xfrm>
              <a:off x="1273631" y="791844"/>
              <a:ext cx="114285" cy="14695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2" name="Oval 161"/>
            <p:cNvSpPr/>
            <p:nvPr/>
          </p:nvSpPr>
          <p:spPr>
            <a:xfrm>
              <a:off x="1703786" y="791844"/>
              <a:ext cx="114285" cy="14695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3" name="Oval 162"/>
            <p:cNvSpPr/>
            <p:nvPr/>
          </p:nvSpPr>
          <p:spPr>
            <a:xfrm>
              <a:off x="2133939" y="791844"/>
              <a:ext cx="114285" cy="14695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4" name="Oval 163"/>
            <p:cNvSpPr/>
            <p:nvPr/>
          </p:nvSpPr>
          <p:spPr>
            <a:xfrm>
              <a:off x="2645045" y="791844"/>
              <a:ext cx="114285" cy="14695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5" name="Oval 164"/>
            <p:cNvSpPr/>
            <p:nvPr/>
          </p:nvSpPr>
          <p:spPr>
            <a:xfrm>
              <a:off x="3140278" y="791844"/>
              <a:ext cx="114285" cy="14695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6" name="Oval 165"/>
            <p:cNvSpPr/>
            <p:nvPr/>
          </p:nvSpPr>
          <p:spPr>
            <a:xfrm>
              <a:off x="3619638" y="791844"/>
              <a:ext cx="114285" cy="14695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7" name="Oval 166"/>
            <p:cNvSpPr/>
            <p:nvPr/>
          </p:nvSpPr>
          <p:spPr>
            <a:xfrm>
              <a:off x="4152965" y="791844"/>
              <a:ext cx="114285" cy="14695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168" name="Oval 167"/>
          <p:cNvSpPr/>
          <p:nvPr/>
        </p:nvSpPr>
        <p:spPr>
          <a:xfrm>
            <a:off x="7048500" y="2590800"/>
            <a:ext cx="114300" cy="1476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9" name="Oval 168"/>
          <p:cNvSpPr/>
          <p:nvPr/>
        </p:nvSpPr>
        <p:spPr>
          <a:xfrm>
            <a:off x="7478713" y="2590800"/>
            <a:ext cx="114300" cy="1476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0" name="Oval 169"/>
          <p:cNvSpPr/>
          <p:nvPr/>
        </p:nvSpPr>
        <p:spPr>
          <a:xfrm>
            <a:off x="7908925" y="2590800"/>
            <a:ext cx="114300" cy="14763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75162" name="Rectangle 42"/>
          <p:cNvSpPr>
            <a:spLocks noChangeArrowheads="1"/>
          </p:cNvSpPr>
          <p:nvPr/>
        </p:nvSpPr>
        <p:spPr bwMode="auto">
          <a:xfrm>
            <a:off x="488950" y="2152650"/>
            <a:ext cx="7726363" cy="133350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1774825" y="4076700"/>
            <a:ext cx="114300" cy="1476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2222500" y="3973513"/>
            <a:ext cx="114300" cy="1476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2095500" y="3652838"/>
            <a:ext cx="114300" cy="14763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3913188" y="3881438"/>
            <a:ext cx="114300" cy="14763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081463" y="3686175"/>
            <a:ext cx="114300" cy="14605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087813" y="4060825"/>
            <a:ext cx="114300" cy="14763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164013" y="3865563"/>
            <a:ext cx="114300" cy="14605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4" name="Group 159"/>
          <p:cNvGrpSpPr>
            <a:grpSpLocks/>
          </p:cNvGrpSpPr>
          <p:nvPr/>
        </p:nvGrpSpPr>
        <p:grpSpPr bwMode="auto">
          <a:xfrm flipH="1">
            <a:off x="4164013" y="3854450"/>
            <a:ext cx="2994025" cy="146050"/>
            <a:chOff x="1273631" y="791844"/>
            <a:chExt cx="2993619" cy="146957"/>
          </a:xfrm>
        </p:grpSpPr>
        <p:sp>
          <p:nvSpPr>
            <p:cNvPr id="87" name="Oval 86"/>
            <p:cNvSpPr/>
            <p:nvPr/>
          </p:nvSpPr>
          <p:spPr>
            <a:xfrm>
              <a:off x="1273631" y="791844"/>
              <a:ext cx="114285" cy="14695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1703786" y="791844"/>
              <a:ext cx="114285" cy="14695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2133939" y="791844"/>
              <a:ext cx="114285" cy="14695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2645045" y="791844"/>
              <a:ext cx="114285" cy="14695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3140278" y="791844"/>
              <a:ext cx="114285" cy="14695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3619638" y="791844"/>
              <a:ext cx="114285" cy="14695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4152965" y="791844"/>
              <a:ext cx="114285" cy="14695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94" name="Oval 93"/>
          <p:cNvSpPr/>
          <p:nvPr/>
        </p:nvSpPr>
        <p:spPr>
          <a:xfrm>
            <a:off x="7053263" y="3854450"/>
            <a:ext cx="114300" cy="14605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7483475" y="3854450"/>
            <a:ext cx="114300" cy="1460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6" name="Oval 95"/>
          <p:cNvSpPr/>
          <p:nvPr/>
        </p:nvSpPr>
        <p:spPr>
          <a:xfrm>
            <a:off x="7913688" y="3854450"/>
            <a:ext cx="114300" cy="1460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55" name="Straight Connector 154"/>
          <p:cNvCxnSpPr/>
          <p:nvPr/>
        </p:nvCxnSpPr>
        <p:spPr>
          <a:xfrm>
            <a:off x="652463" y="5922963"/>
            <a:ext cx="7839075" cy="15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/>
          <p:cNvSpPr/>
          <p:nvPr/>
        </p:nvSpPr>
        <p:spPr>
          <a:xfrm>
            <a:off x="1257300" y="5821363"/>
            <a:ext cx="195263" cy="101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1" name="Rectangle 170"/>
          <p:cNvSpPr/>
          <p:nvPr/>
        </p:nvSpPr>
        <p:spPr>
          <a:xfrm>
            <a:off x="1698625" y="5691188"/>
            <a:ext cx="179388" cy="2270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2" name="Rectangle 171"/>
          <p:cNvSpPr/>
          <p:nvPr/>
        </p:nvSpPr>
        <p:spPr>
          <a:xfrm>
            <a:off x="2106613" y="5478463"/>
            <a:ext cx="244475" cy="4397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3" name="Rectangle 172"/>
          <p:cNvSpPr/>
          <p:nvPr/>
        </p:nvSpPr>
        <p:spPr>
          <a:xfrm>
            <a:off x="3092450" y="5527675"/>
            <a:ext cx="222250" cy="4286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4" name="Rectangle 173"/>
          <p:cNvSpPr/>
          <p:nvPr/>
        </p:nvSpPr>
        <p:spPr>
          <a:xfrm>
            <a:off x="2574925" y="5314950"/>
            <a:ext cx="217488" cy="6238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7" name="Rectangle 176"/>
          <p:cNvSpPr/>
          <p:nvPr/>
        </p:nvSpPr>
        <p:spPr>
          <a:xfrm flipV="1">
            <a:off x="3570288" y="5707063"/>
            <a:ext cx="201612" cy="2095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0" name="Rectangle 179"/>
          <p:cNvSpPr/>
          <p:nvPr/>
        </p:nvSpPr>
        <p:spPr>
          <a:xfrm>
            <a:off x="4083050" y="5900738"/>
            <a:ext cx="227013" cy="7143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5" name="Rectangle 194"/>
          <p:cNvSpPr/>
          <p:nvPr/>
        </p:nvSpPr>
        <p:spPr>
          <a:xfrm>
            <a:off x="4594225" y="5900738"/>
            <a:ext cx="228600" cy="7143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6" name="Rectangle 195"/>
          <p:cNvSpPr/>
          <p:nvPr/>
        </p:nvSpPr>
        <p:spPr>
          <a:xfrm>
            <a:off x="5170488" y="5900738"/>
            <a:ext cx="228600" cy="7143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7" name="Rectangle 196"/>
          <p:cNvSpPr/>
          <p:nvPr/>
        </p:nvSpPr>
        <p:spPr>
          <a:xfrm>
            <a:off x="5618163" y="5900738"/>
            <a:ext cx="227012" cy="714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8" name="Rectangle 197"/>
          <p:cNvSpPr/>
          <p:nvPr/>
        </p:nvSpPr>
        <p:spPr>
          <a:xfrm>
            <a:off x="6113463" y="5900738"/>
            <a:ext cx="227012" cy="714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9" name="Rectangle 198"/>
          <p:cNvSpPr/>
          <p:nvPr/>
        </p:nvSpPr>
        <p:spPr>
          <a:xfrm>
            <a:off x="6542088" y="5900738"/>
            <a:ext cx="228600" cy="714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0" name="Rectangle 199"/>
          <p:cNvSpPr/>
          <p:nvPr/>
        </p:nvSpPr>
        <p:spPr>
          <a:xfrm>
            <a:off x="7005638" y="5900738"/>
            <a:ext cx="228600" cy="714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1" name="Rectangle 200"/>
          <p:cNvSpPr/>
          <p:nvPr/>
        </p:nvSpPr>
        <p:spPr>
          <a:xfrm>
            <a:off x="7435850" y="5900738"/>
            <a:ext cx="227013" cy="714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2" name="Rectangle 201"/>
          <p:cNvSpPr/>
          <p:nvPr/>
        </p:nvSpPr>
        <p:spPr>
          <a:xfrm>
            <a:off x="7897813" y="5900738"/>
            <a:ext cx="228600" cy="714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5" name="Group 116"/>
          <p:cNvGrpSpPr>
            <a:grpSpLocks/>
          </p:cNvGrpSpPr>
          <p:nvPr/>
        </p:nvGrpSpPr>
        <p:grpSpPr bwMode="auto">
          <a:xfrm>
            <a:off x="1258888" y="1724025"/>
            <a:ext cx="2994025" cy="146050"/>
            <a:chOff x="1273631" y="791844"/>
            <a:chExt cx="2993619" cy="146957"/>
          </a:xfrm>
        </p:grpSpPr>
        <p:sp>
          <p:nvSpPr>
            <p:cNvPr id="99" name="Oval 98"/>
            <p:cNvSpPr/>
            <p:nvPr/>
          </p:nvSpPr>
          <p:spPr>
            <a:xfrm>
              <a:off x="1273631" y="791844"/>
              <a:ext cx="114285" cy="14695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0" name="Oval 99"/>
            <p:cNvSpPr/>
            <p:nvPr/>
          </p:nvSpPr>
          <p:spPr>
            <a:xfrm>
              <a:off x="1703785" y="791844"/>
              <a:ext cx="114285" cy="14695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1" name="Oval 100"/>
            <p:cNvSpPr/>
            <p:nvPr/>
          </p:nvSpPr>
          <p:spPr>
            <a:xfrm>
              <a:off x="2133939" y="791844"/>
              <a:ext cx="114285" cy="14695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2" name="Oval 101"/>
            <p:cNvSpPr/>
            <p:nvPr/>
          </p:nvSpPr>
          <p:spPr>
            <a:xfrm>
              <a:off x="2645045" y="791844"/>
              <a:ext cx="114285" cy="14695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3" name="Oval 102"/>
            <p:cNvSpPr/>
            <p:nvPr/>
          </p:nvSpPr>
          <p:spPr>
            <a:xfrm>
              <a:off x="3140278" y="791844"/>
              <a:ext cx="114285" cy="14695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3619638" y="791844"/>
              <a:ext cx="114285" cy="14695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5" name="Oval 104"/>
            <p:cNvSpPr/>
            <p:nvPr/>
          </p:nvSpPr>
          <p:spPr>
            <a:xfrm>
              <a:off x="4152965" y="791844"/>
              <a:ext cx="114285" cy="14695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6" name="Group 124"/>
          <p:cNvGrpSpPr>
            <a:grpSpLocks/>
          </p:cNvGrpSpPr>
          <p:nvPr/>
        </p:nvGrpSpPr>
        <p:grpSpPr bwMode="auto">
          <a:xfrm flipH="1">
            <a:off x="4138613" y="1712913"/>
            <a:ext cx="2992437" cy="146050"/>
            <a:chOff x="1273631" y="791844"/>
            <a:chExt cx="2993619" cy="146957"/>
          </a:xfrm>
        </p:grpSpPr>
        <p:sp>
          <p:nvSpPr>
            <p:cNvPr id="107" name="Oval 106"/>
            <p:cNvSpPr/>
            <p:nvPr/>
          </p:nvSpPr>
          <p:spPr>
            <a:xfrm>
              <a:off x="1273631" y="791844"/>
              <a:ext cx="114345" cy="14695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8" name="Oval 107"/>
            <p:cNvSpPr/>
            <p:nvPr/>
          </p:nvSpPr>
          <p:spPr>
            <a:xfrm>
              <a:off x="1704013" y="791844"/>
              <a:ext cx="114345" cy="14695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9" name="Oval 108"/>
            <p:cNvSpPr/>
            <p:nvPr/>
          </p:nvSpPr>
          <p:spPr>
            <a:xfrm>
              <a:off x="2134396" y="791844"/>
              <a:ext cx="112757" cy="14695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2645773" y="791844"/>
              <a:ext cx="114345" cy="14695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3141268" y="791844"/>
              <a:ext cx="114345" cy="14695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3619294" y="791844"/>
              <a:ext cx="114345" cy="14695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4152905" y="791844"/>
              <a:ext cx="114345" cy="14695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115" name="Oval 114"/>
          <p:cNvSpPr/>
          <p:nvPr/>
        </p:nvSpPr>
        <p:spPr>
          <a:xfrm>
            <a:off x="7027863" y="1712913"/>
            <a:ext cx="114300" cy="14605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6" name="Oval 115"/>
          <p:cNvSpPr/>
          <p:nvPr/>
        </p:nvSpPr>
        <p:spPr>
          <a:xfrm>
            <a:off x="7458075" y="1712913"/>
            <a:ext cx="114300" cy="1460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7" name="Oval 116"/>
          <p:cNvSpPr/>
          <p:nvPr/>
        </p:nvSpPr>
        <p:spPr>
          <a:xfrm>
            <a:off x="7888288" y="1712913"/>
            <a:ext cx="114300" cy="1460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2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-9526"/>
            <a:ext cx="4352925" cy="6867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5" name="Rectangle 41"/>
          <p:cNvSpPr>
            <a:spLocks noChangeArrowheads="1"/>
          </p:cNvSpPr>
          <p:nvPr/>
        </p:nvSpPr>
        <p:spPr bwMode="auto">
          <a:xfrm>
            <a:off x="3238500" y="2032000"/>
            <a:ext cx="2900363" cy="831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4" name="Rectangle 39"/>
          <p:cNvSpPr>
            <a:spLocks noChangeArrowheads="1"/>
          </p:cNvSpPr>
          <p:nvPr/>
        </p:nvSpPr>
        <p:spPr bwMode="auto">
          <a:xfrm>
            <a:off x="708025" y="2011363"/>
            <a:ext cx="3054350" cy="8001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482307" name="Rectangle 41"/>
          <p:cNvSpPr>
            <a:spLocks noChangeArrowheads="1"/>
          </p:cNvSpPr>
          <p:nvPr/>
        </p:nvSpPr>
        <p:spPr bwMode="auto">
          <a:xfrm>
            <a:off x="6308725" y="2011363"/>
            <a:ext cx="2633663" cy="8302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9" name="Rectangle 39"/>
          <p:cNvSpPr>
            <a:spLocks noChangeArrowheads="1"/>
          </p:cNvSpPr>
          <p:nvPr/>
        </p:nvSpPr>
        <p:spPr bwMode="auto">
          <a:xfrm>
            <a:off x="5502275" y="2000250"/>
            <a:ext cx="2986088" cy="830263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77838" y="2003425"/>
            <a:ext cx="1744662" cy="815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82310" name="Rectangle 44"/>
          <p:cNvSpPr>
            <a:spLocks noChangeArrowheads="1"/>
          </p:cNvSpPr>
          <p:nvPr/>
        </p:nvSpPr>
        <p:spPr bwMode="auto">
          <a:xfrm>
            <a:off x="1150938" y="2260600"/>
            <a:ext cx="1000125" cy="298450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82311" name="Rectangle 45"/>
          <p:cNvSpPr>
            <a:spLocks noChangeArrowheads="1"/>
          </p:cNvSpPr>
          <p:nvPr/>
        </p:nvSpPr>
        <p:spPr bwMode="auto">
          <a:xfrm>
            <a:off x="2151063" y="2011363"/>
            <a:ext cx="212725" cy="796925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3" name="Oval 122"/>
          <p:cNvSpPr/>
          <p:nvPr/>
        </p:nvSpPr>
        <p:spPr>
          <a:xfrm>
            <a:off x="2460625" y="2441575"/>
            <a:ext cx="114300" cy="1476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4" name="Oval 123"/>
          <p:cNvSpPr/>
          <p:nvPr/>
        </p:nvSpPr>
        <p:spPr>
          <a:xfrm>
            <a:off x="2484438" y="2273300"/>
            <a:ext cx="114300" cy="1460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6" name="Oval 125"/>
          <p:cNvSpPr/>
          <p:nvPr/>
        </p:nvSpPr>
        <p:spPr>
          <a:xfrm>
            <a:off x="2471738" y="2095500"/>
            <a:ext cx="114300" cy="1460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82315" name="Rectangle 43"/>
          <p:cNvSpPr>
            <a:spLocks noChangeArrowheads="1"/>
          </p:cNvSpPr>
          <p:nvPr/>
        </p:nvSpPr>
        <p:spPr bwMode="auto">
          <a:xfrm>
            <a:off x="1196975" y="2808288"/>
            <a:ext cx="7726363" cy="131762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8" name="Oval 127"/>
          <p:cNvSpPr/>
          <p:nvPr/>
        </p:nvSpPr>
        <p:spPr>
          <a:xfrm>
            <a:off x="2493963" y="2667000"/>
            <a:ext cx="114300" cy="14763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82317" name="Rectangle 42"/>
          <p:cNvSpPr>
            <a:spLocks noChangeArrowheads="1"/>
          </p:cNvSpPr>
          <p:nvPr/>
        </p:nvSpPr>
        <p:spPr bwMode="auto">
          <a:xfrm>
            <a:off x="1196975" y="1911350"/>
            <a:ext cx="7726363" cy="131763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cxnSp>
        <p:nvCxnSpPr>
          <p:cNvPr id="130" name="Straight Connector 129"/>
          <p:cNvCxnSpPr/>
          <p:nvPr/>
        </p:nvCxnSpPr>
        <p:spPr>
          <a:xfrm>
            <a:off x="1360488" y="4341813"/>
            <a:ext cx="7837487" cy="15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3798888" y="4289425"/>
            <a:ext cx="239712" cy="75088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4278313" y="4371975"/>
            <a:ext cx="266700" cy="4730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 flipV="1">
            <a:off x="4789488" y="4391025"/>
            <a:ext cx="277812" cy="2254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302250" y="4305300"/>
            <a:ext cx="238125" cy="101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>
            <a:off x="5878513" y="4208463"/>
            <a:ext cx="266700" cy="1825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6324600" y="3881438"/>
            <a:ext cx="261938" cy="5095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>
            <a:off x="6819900" y="3686175"/>
            <a:ext cx="190500" cy="7048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7250113" y="3930650"/>
            <a:ext cx="233362" cy="4603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9" name="Rectangle 138"/>
          <p:cNvSpPr/>
          <p:nvPr/>
        </p:nvSpPr>
        <p:spPr>
          <a:xfrm flipV="1">
            <a:off x="7713663" y="4154488"/>
            <a:ext cx="276225" cy="1936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8143875" y="4319588"/>
            <a:ext cx="227013" cy="714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1" name="Rectangle 140"/>
          <p:cNvSpPr/>
          <p:nvPr/>
        </p:nvSpPr>
        <p:spPr>
          <a:xfrm>
            <a:off x="8605838" y="4319588"/>
            <a:ext cx="228600" cy="714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2" name="Rectangle 141"/>
          <p:cNvSpPr/>
          <p:nvPr/>
        </p:nvSpPr>
        <p:spPr>
          <a:xfrm flipV="1">
            <a:off x="1965325" y="4143375"/>
            <a:ext cx="276225" cy="20161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4" name="Rectangle 143"/>
          <p:cNvSpPr/>
          <p:nvPr/>
        </p:nvSpPr>
        <p:spPr>
          <a:xfrm>
            <a:off x="2406650" y="4319588"/>
            <a:ext cx="254000" cy="920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8" name="Rectangle 147"/>
          <p:cNvSpPr/>
          <p:nvPr/>
        </p:nvSpPr>
        <p:spPr>
          <a:xfrm>
            <a:off x="2814638" y="4316413"/>
            <a:ext cx="228600" cy="2667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9" name="Rectangle 148"/>
          <p:cNvSpPr/>
          <p:nvPr/>
        </p:nvSpPr>
        <p:spPr>
          <a:xfrm>
            <a:off x="3282950" y="4316413"/>
            <a:ext cx="314325" cy="5603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0" name="Oval 149"/>
          <p:cNvSpPr/>
          <p:nvPr/>
        </p:nvSpPr>
        <p:spPr>
          <a:xfrm>
            <a:off x="6362700" y="2371725"/>
            <a:ext cx="114300" cy="14605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1" name="Oval 150"/>
          <p:cNvSpPr/>
          <p:nvPr/>
        </p:nvSpPr>
        <p:spPr>
          <a:xfrm>
            <a:off x="5338763" y="2354263"/>
            <a:ext cx="114300" cy="14763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2" name="Oval 151"/>
          <p:cNvSpPr/>
          <p:nvPr/>
        </p:nvSpPr>
        <p:spPr>
          <a:xfrm flipH="1">
            <a:off x="8256588" y="2589213"/>
            <a:ext cx="114300" cy="1460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3" name="Oval 152"/>
          <p:cNvSpPr/>
          <p:nvPr/>
        </p:nvSpPr>
        <p:spPr>
          <a:xfrm flipH="1">
            <a:off x="8202613" y="2114550"/>
            <a:ext cx="114300" cy="14763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4" name="Oval 153"/>
          <p:cNvSpPr/>
          <p:nvPr/>
        </p:nvSpPr>
        <p:spPr>
          <a:xfrm flipH="1">
            <a:off x="7413625" y="2327275"/>
            <a:ext cx="114300" cy="14763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8" name="Oval 217"/>
          <p:cNvSpPr/>
          <p:nvPr/>
        </p:nvSpPr>
        <p:spPr>
          <a:xfrm flipH="1">
            <a:off x="2557463" y="2484438"/>
            <a:ext cx="114300" cy="14605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9" name="Oval 218"/>
          <p:cNvSpPr/>
          <p:nvPr/>
        </p:nvSpPr>
        <p:spPr>
          <a:xfrm flipH="1">
            <a:off x="3319463" y="2373313"/>
            <a:ext cx="114300" cy="14763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0" name="Oval 219"/>
          <p:cNvSpPr/>
          <p:nvPr/>
        </p:nvSpPr>
        <p:spPr>
          <a:xfrm flipH="1">
            <a:off x="4289425" y="2397125"/>
            <a:ext cx="114300" cy="14605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1" name="Oval 220"/>
          <p:cNvSpPr/>
          <p:nvPr/>
        </p:nvSpPr>
        <p:spPr>
          <a:xfrm>
            <a:off x="8339138" y="2228850"/>
            <a:ext cx="114300" cy="1476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2" name="Oval 221"/>
          <p:cNvSpPr/>
          <p:nvPr/>
        </p:nvSpPr>
        <p:spPr>
          <a:xfrm>
            <a:off x="8245475" y="2392363"/>
            <a:ext cx="114300" cy="1476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3" name="Oval 222"/>
          <p:cNvSpPr/>
          <p:nvPr/>
        </p:nvSpPr>
        <p:spPr>
          <a:xfrm>
            <a:off x="8675688" y="2392363"/>
            <a:ext cx="114300" cy="14763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" name="Group 332"/>
          <p:cNvGrpSpPr>
            <a:grpSpLocks/>
          </p:cNvGrpSpPr>
          <p:nvPr/>
        </p:nvGrpSpPr>
        <p:grpSpPr bwMode="auto">
          <a:xfrm>
            <a:off x="1927225" y="3675063"/>
            <a:ext cx="7016750" cy="1365250"/>
            <a:chOff x="1103665" y="397777"/>
            <a:chExt cx="7252679" cy="1452358"/>
          </a:xfrm>
        </p:grpSpPr>
        <p:sp>
          <p:nvSpPr>
            <p:cNvPr id="482347" name="Line 23"/>
            <p:cNvSpPr>
              <a:spLocks noChangeShapeType="1"/>
            </p:cNvSpPr>
            <p:nvPr/>
          </p:nvSpPr>
          <p:spPr bwMode="auto">
            <a:xfrm>
              <a:off x="1103665" y="748468"/>
              <a:ext cx="100365" cy="63762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48" name="Line 24"/>
            <p:cNvSpPr>
              <a:spLocks noChangeShapeType="1"/>
            </p:cNvSpPr>
            <p:nvPr/>
          </p:nvSpPr>
          <p:spPr bwMode="auto">
            <a:xfrm>
              <a:off x="1204030" y="812230"/>
              <a:ext cx="100365" cy="67305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49" name="Line 25"/>
            <p:cNvSpPr>
              <a:spLocks noChangeShapeType="1"/>
            </p:cNvSpPr>
            <p:nvPr/>
          </p:nvSpPr>
          <p:spPr bwMode="auto">
            <a:xfrm>
              <a:off x="1304394" y="879535"/>
              <a:ext cx="100365" cy="7084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50" name="Line 26"/>
            <p:cNvSpPr>
              <a:spLocks noChangeShapeType="1"/>
            </p:cNvSpPr>
            <p:nvPr/>
          </p:nvSpPr>
          <p:spPr bwMode="auto">
            <a:xfrm>
              <a:off x="1404760" y="950381"/>
              <a:ext cx="100365" cy="7084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51" name="Line 27"/>
            <p:cNvSpPr>
              <a:spLocks noChangeShapeType="1"/>
            </p:cNvSpPr>
            <p:nvPr/>
          </p:nvSpPr>
          <p:spPr bwMode="auto">
            <a:xfrm>
              <a:off x="1505125" y="1021229"/>
              <a:ext cx="100365" cy="74388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52" name="Line 28"/>
            <p:cNvSpPr>
              <a:spLocks noChangeShapeType="1"/>
            </p:cNvSpPr>
            <p:nvPr/>
          </p:nvSpPr>
          <p:spPr bwMode="auto">
            <a:xfrm>
              <a:off x="1605489" y="1095617"/>
              <a:ext cx="95082" cy="7084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53" name="Line 29"/>
            <p:cNvSpPr>
              <a:spLocks noChangeShapeType="1"/>
            </p:cNvSpPr>
            <p:nvPr/>
          </p:nvSpPr>
          <p:spPr bwMode="auto">
            <a:xfrm>
              <a:off x="1700572" y="1166464"/>
              <a:ext cx="100365" cy="74388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54" name="Line 30"/>
            <p:cNvSpPr>
              <a:spLocks noChangeShapeType="1"/>
            </p:cNvSpPr>
            <p:nvPr/>
          </p:nvSpPr>
          <p:spPr bwMode="auto">
            <a:xfrm>
              <a:off x="1800936" y="1240853"/>
              <a:ext cx="100365" cy="7084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55" name="Line 31"/>
            <p:cNvSpPr>
              <a:spLocks noChangeShapeType="1"/>
            </p:cNvSpPr>
            <p:nvPr/>
          </p:nvSpPr>
          <p:spPr bwMode="auto">
            <a:xfrm>
              <a:off x="1901301" y="1311700"/>
              <a:ext cx="100365" cy="7084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56" name="Line 32"/>
            <p:cNvSpPr>
              <a:spLocks noChangeShapeType="1"/>
            </p:cNvSpPr>
            <p:nvPr/>
          </p:nvSpPr>
          <p:spPr bwMode="auto">
            <a:xfrm>
              <a:off x="2001665" y="1382546"/>
              <a:ext cx="100365" cy="67305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57" name="Line 33"/>
            <p:cNvSpPr>
              <a:spLocks noChangeShapeType="1"/>
            </p:cNvSpPr>
            <p:nvPr/>
          </p:nvSpPr>
          <p:spPr bwMode="auto">
            <a:xfrm>
              <a:off x="2102032" y="1449851"/>
              <a:ext cx="95082" cy="63762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58" name="Line 34"/>
            <p:cNvSpPr>
              <a:spLocks noChangeShapeType="1"/>
            </p:cNvSpPr>
            <p:nvPr/>
          </p:nvSpPr>
          <p:spPr bwMode="auto">
            <a:xfrm>
              <a:off x="2197114" y="1513613"/>
              <a:ext cx="100365" cy="60220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59" name="Line 35"/>
            <p:cNvSpPr>
              <a:spLocks noChangeShapeType="1"/>
            </p:cNvSpPr>
            <p:nvPr/>
          </p:nvSpPr>
          <p:spPr bwMode="auto">
            <a:xfrm>
              <a:off x="2297478" y="1573832"/>
              <a:ext cx="100365" cy="53135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60" name="Line 36"/>
            <p:cNvSpPr>
              <a:spLocks noChangeShapeType="1"/>
            </p:cNvSpPr>
            <p:nvPr/>
          </p:nvSpPr>
          <p:spPr bwMode="auto">
            <a:xfrm>
              <a:off x="2397843" y="1626967"/>
              <a:ext cx="100365" cy="53135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61" name="Line 37"/>
            <p:cNvSpPr>
              <a:spLocks noChangeShapeType="1"/>
            </p:cNvSpPr>
            <p:nvPr/>
          </p:nvSpPr>
          <p:spPr bwMode="auto">
            <a:xfrm>
              <a:off x="2498208" y="1680102"/>
              <a:ext cx="100365" cy="42508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62" name="Line 38"/>
            <p:cNvSpPr>
              <a:spLocks noChangeShapeType="1"/>
            </p:cNvSpPr>
            <p:nvPr/>
          </p:nvSpPr>
          <p:spPr bwMode="auto">
            <a:xfrm>
              <a:off x="2598572" y="1722610"/>
              <a:ext cx="95082" cy="38965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63" name="Line 39"/>
            <p:cNvSpPr>
              <a:spLocks noChangeShapeType="1"/>
            </p:cNvSpPr>
            <p:nvPr/>
          </p:nvSpPr>
          <p:spPr bwMode="auto">
            <a:xfrm>
              <a:off x="2693656" y="1761577"/>
              <a:ext cx="100365" cy="31881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64" name="Line 40"/>
            <p:cNvSpPr>
              <a:spLocks noChangeShapeType="1"/>
            </p:cNvSpPr>
            <p:nvPr/>
          </p:nvSpPr>
          <p:spPr bwMode="auto">
            <a:xfrm>
              <a:off x="2794021" y="1793457"/>
              <a:ext cx="100365" cy="24796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65" name="Line 41"/>
            <p:cNvSpPr>
              <a:spLocks noChangeShapeType="1"/>
            </p:cNvSpPr>
            <p:nvPr/>
          </p:nvSpPr>
          <p:spPr bwMode="auto">
            <a:xfrm>
              <a:off x="2894385" y="1818253"/>
              <a:ext cx="100365" cy="17712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66" name="Line 42"/>
            <p:cNvSpPr>
              <a:spLocks noChangeShapeType="1"/>
            </p:cNvSpPr>
            <p:nvPr/>
          </p:nvSpPr>
          <p:spPr bwMode="auto">
            <a:xfrm>
              <a:off x="2994750" y="1835965"/>
              <a:ext cx="100365" cy="1062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67" name="Line 43"/>
            <p:cNvSpPr>
              <a:spLocks noChangeShapeType="1"/>
            </p:cNvSpPr>
            <p:nvPr/>
          </p:nvSpPr>
          <p:spPr bwMode="auto">
            <a:xfrm>
              <a:off x="3095114" y="1846593"/>
              <a:ext cx="100365" cy="3542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68" name="Line 44"/>
            <p:cNvSpPr>
              <a:spLocks noChangeShapeType="1"/>
            </p:cNvSpPr>
            <p:nvPr/>
          </p:nvSpPr>
          <p:spPr bwMode="auto">
            <a:xfrm flipV="1">
              <a:off x="3195479" y="1846593"/>
              <a:ext cx="95082" cy="3542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69" name="Line 45"/>
            <p:cNvSpPr>
              <a:spLocks noChangeShapeType="1"/>
            </p:cNvSpPr>
            <p:nvPr/>
          </p:nvSpPr>
          <p:spPr bwMode="auto">
            <a:xfrm flipV="1">
              <a:off x="3290561" y="1835965"/>
              <a:ext cx="100365" cy="1062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70" name="Line 46"/>
            <p:cNvSpPr>
              <a:spLocks noChangeShapeType="1"/>
            </p:cNvSpPr>
            <p:nvPr/>
          </p:nvSpPr>
          <p:spPr bwMode="auto">
            <a:xfrm flipV="1">
              <a:off x="3390927" y="1814711"/>
              <a:ext cx="100365" cy="21255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71" name="Line 47"/>
            <p:cNvSpPr>
              <a:spLocks noChangeShapeType="1"/>
            </p:cNvSpPr>
            <p:nvPr/>
          </p:nvSpPr>
          <p:spPr bwMode="auto">
            <a:xfrm flipV="1">
              <a:off x="3491292" y="1789915"/>
              <a:ext cx="100365" cy="24796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72" name="Line 48"/>
            <p:cNvSpPr>
              <a:spLocks noChangeShapeType="1"/>
            </p:cNvSpPr>
            <p:nvPr/>
          </p:nvSpPr>
          <p:spPr bwMode="auto">
            <a:xfrm flipV="1">
              <a:off x="3591657" y="1758034"/>
              <a:ext cx="100365" cy="31881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73" name="Line 49"/>
            <p:cNvSpPr>
              <a:spLocks noChangeShapeType="1"/>
            </p:cNvSpPr>
            <p:nvPr/>
          </p:nvSpPr>
          <p:spPr bwMode="auto">
            <a:xfrm flipV="1">
              <a:off x="3692021" y="1719068"/>
              <a:ext cx="95082" cy="38965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74" name="Line 50"/>
            <p:cNvSpPr>
              <a:spLocks noChangeShapeType="1"/>
            </p:cNvSpPr>
            <p:nvPr/>
          </p:nvSpPr>
          <p:spPr bwMode="auto">
            <a:xfrm flipV="1">
              <a:off x="3787103" y="1673017"/>
              <a:ext cx="100365" cy="46050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75" name="Line 51"/>
            <p:cNvSpPr>
              <a:spLocks noChangeShapeType="1"/>
            </p:cNvSpPr>
            <p:nvPr/>
          </p:nvSpPr>
          <p:spPr bwMode="auto">
            <a:xfrm flipV="1">
              <a:off x="3887468" y="1623425"/>
              <a:ext cx="100365" cy="49593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76" name="Line 52"/>
            <p:cNvSpPr>
              <a:spLocks noChangeShapeType="1"/>
            </p:cNvSpPr>
            <p:nvPr/>
          </p:nvSpPr>
          <p:spPr bwMode="auto">
            <a:xfrm flipV="1">
              <a:off x="3987833" y="1566747"/>
              <a:ext cx="100365" cy="56678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77" name="Line 53"/>
            <p:cNvSpPr>
              <a:spLocks noChangeShapeType="1"/>
            </p:cNvSpPr>
            <p:nvPr/>
          </p:nvSpPr>
          <p:spPr bwMode="auto">
            <a:xfrm flipV="1">
              <a:off x="4088199" y="1506528"/>
              <a:ext cx="100365" cy="60220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78" name="Line 54"/>
            <p:cNvSpPr>
              <a:spLocks noChangeShapeType="1"/>
            </p:cNvSpPr>
            <p:nvPr/>
          </p:nvSpPr>
          <p:spPr bwMode="auto">
            <a:xfrm flipV="1">
              <a:off x="4188563" y="1442766"/>
              <a:ext cx="95082" cy="63762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79" name="Line 55"/>
            <p:cNvSpPr>
              <a:spLocks noChangeShapeType="1"/>
            </p:cNvSpPr>
            <p:nvPr/>
          </p:nvSpPr>
          <p:spPr bwMode="auto">
            <a:xfrm flipV="1">
              <a:off x="4283646" y="1375461"/>
              <a:ext cx="100365" cy="67305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80" name="Line 56"/>
            <p:cNvSpPr>
              <a:spLocks noChangeShapeType="1"/>
            </p:cNvSpPr>
            <p:nvPr/>
          </p:nvSpPr>
          <p:spPr bwMode="auto">
            <a:xfrm flipV="1">
              <a:off x="4384010" y="1304615"/>
              <a:ext cx="100365" cy="7084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81" name="Line 57"/>
            <p:cNvSpPr>
              <a:spLocks noChangeShapeType="1"/>
            </p:cNvSpPr>
            <p:nvPr/>
          </p:nvSpPr>
          <p:spPr bwMode="auto">
            <a:xfrm flipV="1">
              <a:off x="4484375" y="1233768"/>
              <a:ext cx="100365" cy="7084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82" name="Line 58"/>
            <p:cNvSpPr>
              <a:spLocks noChangeShapeType="1"/>
            </p:cNvSpPr>
            <p:nvPr/>
          </p:nvSpPr>
          <p:spPr bwMode="auto">
            <a:xfrm flipV="1">
              <a:off x="4584739" y="1159379"/>
              <a:ext cx="100365" cy="74388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83" name="Line 59"/>
            <p:cNvSpPr>
              <a:spLocks noChangeShapeType="1"/>
            </p:cNvSpPr>
            <p:nvPr/>
          </p:nvSpPr>
          <p:spPr bwMode="auto">
            <a:xfrm flipV="1">
              <a:off x="4685104" y="1088532"/>
              <a:ext cx="95082" cy="7084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84" name="Line 60"/>
            <p:cNvSpPr>
              <a:spLocks noChangeShapeType="1"/>
            </p:cNvSpPr>
            <p:nvPr/>
          </p:nvSpPr>
          <p:spPr bwMode="auto">
            <a:xfrm flipV="1">
              <a:off x="4780188" y="1014144"/>
              <a:ext cx="100365" cy="74388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85" name="Line 61"/>
            <p:cNvSpPr>
              <a:spLocks noChangeShapeType="1"/>
            </p:cNvSpPr>
            <p:nvPr/>
          </p:nvSpPr>
          <p:spPr bwMode="auto">
            <a:xfrm flipV="1">
              <a:off x="4880552" y="943296"/>
              <a:ext cx="100365" cy="7084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86" name="Line 62"/>
            <p:cNvSpPr>
              <a:spLocks noChangeShapeType="1"/>
            </p:cNvSpPr>
            <p:nvPr/>
          </p:nvSpPr>
          <p:spPr bwMode="auto">
            <a:xfrm flipV="1">
              <a:off x="4980917" y="872450"/>
              <a:ext cx="100365" cy="7084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87" name="Line 63"/>
            <p:cNvSpPr>
              <a:spLocks noChangeShapeType="1"/>
            </p:cNvSpPr>
            <p:nvPr/>
          </p:nvSpPr>
          <p:spPr bwMode="auto">
            <a:xfrm flipV="1">
              <a:off x="5081282" y="805146"/>
              <a:ext cx="100365" cy="67305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88" name="Line 64"/>
            <p:cNvSpPr>
              <a:spLocks noChangeShapeType="1"/>
            </p:cNvSpPr>
            <p:nvPr/>
          </p:nvSpPr>
          <p:spPr bwMode="auto">
            <a:xfrm flipV="1">
              <a:off x="5181646" y="741383"/>
              <a:ext cx="95082" cy="63762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89" name="Line 65"/>
            <p:cNvSpPr>
              <a:spLocks noChangeShapeType="1"/>
            </p:cNvSpPr>
            <p:nvPr/>
          </p:nvSpPr>
          <p:spPr bwMode="auto">
            <a:xfrm flipV="1">
              <a:off x="5276728" y="681164"/>
              <a:ext cx="100365" cy="60220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90" name="Line 66"/>
            <p:cNvSpPr>
              <a:spLocks noChangeShapeType="1"/>
            </p:cNvSpPr>
            <p:nvPr/>
          </p:nvSpPr>
          <p:spPr bwMode="auto">
            <a:xfrm flipV="1">
              <a:off x="5377093" y="624487"/>
              <a:ext cx="100365" cy="56678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91" name="Line 67"/>
            <p:cNvSpPr>
              <a:spLocks noChangeShapeType="1"/>
            </p:cNvSpPr>
            <p:nvPr/>
          </p:nvSpPr>
          <p:spPr bwMode="auto">
            <a:xfrm flipV="1">
              <a:off x="5477459" y="574894"/>
              <a:ext cx="100365" cy="49593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92" name="Line 68"/>
            <p:cNvSpPr>
              <a:spLocks noChangeShapeType="1"/>
            </p:cNvSpPr>
            <p:nvPr/>
          </p:nvSpPr>
          <p:spPr bwMode="auto">
            <a:xfrm flipV="1">
              <a:off x="5577824" y="528844"/>
              <a:ext cx="95082" cy="46050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93" name="Line 69"/>
            <p:cNvSpPr>
              <a:spLocks noChangeShapeType="1"/>
            </p:cNvSpPr>
            <p:nvPr/>
          </p:nvSpPr>
          <p:spPr bwMode="auto">
            <a:xfrm flipV="1">
              <a:off x="5672906" y="489878"/>
              <a:ext cx="100365" cy="38965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94" name="Line 70"/>
            <p:cNvSpPr>
              <a:spLocks noChangeShapeType="1"/>
            </p:cNvSpPr>
            <p:nvPr/>
          </p:nvSpPr>
          <p:spPr bwMode="auto">
            <a:xfrm flipV="1">
              <a:off x="5773271" y="457997"/>
              <a:ext cx="100365" cy="31881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95" name="Line 71"/>
            <p:cNvSpPr>
              <a:spLocks noChangeShapeType="1"/>
            </p:cNvSpPr>
            <p:nvPr/>
          </p:nvSpPr>
          <p:spPr bwMode="auto">
            <a:xfrm flipV="1">
              <a:off x="5873635" y="433201"/>
              <a:ext cx="100365" cy="24796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96" name="Line 72"/>
            <p:cNvSpPr>
              <a:spLocks noChangeShapeType="1"/>
            </p:cNvSpPr>
            <p:nvPr/>
          </p:nvSpPr>
          <p:spPr bwMode="auto">
            <a:xfrm flipV="1">
              <a:off x="5974000" y="411946"/>
              <a:ext cx="100365" cy="21255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97" name="Line 73"/>
            <p:cNvSpPr>
              <a:spLocks noChangeShapeType="1"/>
            </p:cNvSpPr>
            <p:nvPr/>
          </p:nvSpPr>
          <p:spPr bwMode="auto">
            <a:xfrm flipV="1">
              <a:off x="6074364" y="401319"/>
              <a:ext cx="100365" cy="1062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98" name="Line 74"/>
            <p:cNvSpPr>
              <a:spLocks noChangeShapeType="1"/>
            </p:cNvSpPr>
            <p:nvPr/>
          </p:nvSpPr>
          <p:spPr bwMode="auto">
            <a:xfrm flipV="1">
              <a:off x="6174730" y="397777"/>
              <a:ext cx="95082" cy="3542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399" name="Line 75"/>
            <p:cNvSpPr>
              <a:spLocks noChangeShapeType="1"/>
            </p:cNvSpPr>
            <p:nvPr/>
          </p:nvSpPr>
          <p:spPr bwMode="auto">
            <a:xfrm>
              <a:off x="6269813" y="397777"/>
              <a:ext cx="100365" cy="3542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400" name="Line 76"/>
            <p:cNvSpPr>
              <a:spLocks noChangeShapeType="1"/>
            </p:cNvSpPr>
            <p:nvPr/>
          </p:nvSpPr>
          <p:spPr bwMode="auto">
            <a:xfrm>
              <a:off x="6370177" y="401319"/>
              <a:ext cx="100365" cy="1062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401" name="Line 77"/>
            <p:cNvSpPr>
              <a:spLocks noChangeShapeType="1"/>
            </p:cNvSpPr>
            <p:nvPr/>
          </p:nvSpPr>
          <p:spPr bwMode="auto">
            <a:xfrm>
              <a:off x="6470542" y="411946"/>
              <a:ext cx="100365" cy="17712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402" name="Line 78"/>
            <p:cNvSpPr>
              <a:spLocks noChangeShapeType="1"/>
            </p:cNvSpPr>
            <p:nvPr/>
          </p:nvSpPr>
          <p:spPr bwMode="auto">
            <a:xfrm>
              <a:off x="6570906" y="429658"/>
              <a:ext cx="100365" cy="24796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403" name="Line 79"/>
            <p:cNvSpPr>
              <a:spLocks noChangeShapeType="1"/>
            </p:cNvSpPr>
            <p:nvPr/>
          </p:nvSpPr>
          <p:spPr bwMode="auto">
            <a:xfrm>
              <a:off x="6671271" y="454454"/>
              <a:ext cx="95082" cy="31881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404" name="Line 80"/>
            <p:cNvSpPr>
              <a:spLocks noChangeShapeType="1"/>
            </p:cNvSpPr>
            <p:nvPr/>
          </p:nvSpPr>
          <p:spPr bwMode="auto">
            <a:xfrm>
              <a:off x="6766353" y="486336"/>
              <a:ext cx="100365" cy="38965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405" name="Line 81"/>
            <p:cNvSpPr>
              <a:spLocks noChangeShapeType="1"/>
            </p:cNvSpPr>
            <p:nvPr/>
          </p:nvSpPr>
          <p:spPr bwMode="auto">
            <a:xfrm>
              <a:off x="6866719" y="525301"/>
              <a:ext cx="100365" cy="42508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406" name="Line 82"/>
            <p:cNvSpPr>
              <a:spLocks noChangeShapeType="1"/>
            </p:cNvSpPr>
            <p:nvPr/>
          </p:nvSpPr>
          <p:spPr bwMode="auto">
            <a:xfrm>
              <a:off x="6967084" y="567809"/>
              <a:ext cx="100365" cy="49593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407" name="Line 83"/>
            <p:cNvSpPr>
              <a:spLocks noChangeShapeType="1"/>
            </p:cNvSpPr>
            <p:nvPr/>
          </p:nvSpPr>
          <p:spPr bwMode="auto">
            <a:xfrm>
              <a:off x="7067449" y="617402"/>
              <a:ext cx="100365" cy="56678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408" name="Line 84"/>
            <p:cNvSpPr>
              <a:spLocks noChangeShapeType="1"/>
            </p:cNvSpPr>
            <p:nvPr/>
          </p:nvSpPr>
          <p:spPr bwMode="auto">
            <a:xfrm>
              <a:off x="7167813" y="674080"/>
              <a:ext cx="95082" cy="60220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409" name="Line 85"/>
            <p:cNvSpPr>
              <a:spLocks noChangeShapeType="1"/>
            </p:cNvSpPr>
            <p:nvPr/>
          </p:nvSpPr>
          <p:spPr bwMode="auto">
            <a:xfrm>
              <a:off x="7262895" y="734300"/>
              <a:ext cx="100365" cy="63762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410" name="Line 86"/>
            <p:cNvSpPr>
              <a:spLocks noChangeShapeType="1"/>
            </p:cNvSpPr>
            <p:nvPr/>
          </p:nvSpPr>
          <p:spPr bwMode="auto">
            <a:xfrm>
              <a:off x="7363260" y="798061"/>
              <a:ext cx="100365" cy="67305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411" name="Line 87"/>
            <p:cNvSpPr>
              <a:spLocks noChangeShapeType="1"/>
            </p:cNvSpPr>
            <p:nvPr/>
          </p:nvSpPr>
          <p:spPr bwMode="auto">
            <a:xfrm>
              <a:off x="7463626" y="865366"/>
              <a:ext cx="100365" cy="7084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412" name="Line 88"/>
            <p:cNvSpPr>
              <a:spLocks noChangeShapeType="1"/>
            </p:cNvSpPr>
            <p:nvPr/>
          </p:nvSpPr>
          <p:spPr bwMode="auto">
            <a:xfrm>
              <a:off x="7563991" y="936212"/>
              <a:ext cx="100365" cy="7084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413" name="Line 89"/>
            <p:cNvSpPr>
              <a:spLocks noChangeShapeType="1"/>
            </p:cNvSpPr>
            <p:nvPr/>
          </p:nvSpPr>
          <p:spPr bwMode="auto">
            <a:xfrm>
              <a:off x="7664355" y="1007059"/>
              <a:ext cx="100365" cy="74388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414" name="Line 90"/>
            <p:cNvSpPr>
              <a:spLocks noChangeShapeType="1"/>
            </p:cNvSpPr>
            <p:nvPr/>
          </p:nvSpPr>
          <p:spPr bwMode="auto">
            <a:xfrm>
              <a:off x="7764720" y="1081447"/>
              <a:ext cx="95082" cy="7084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415" name="Line 91"/>
            <p:cNvSpPr>
              <a:spLocks noChangeShapeType="1"/>
            </p:cNvSpPr>
            <p:nvPr/>
          </p:nvSpPr>
          <p:spPr bwMode="auto">
            <a:xfrm>
              <a:off x="7859802" y="1152295"/>
              <a:ext cx="100365" cy="74388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416" name="Line 92"/>
            <p:cNvSpPr>
              <a:spLocks noChangeShapeType="1"/>
            </p:cNvSpPr>
            <p:nvPr/>
          </p:nvSpPr>
          <p:spPr bwMode="auto">
            <a:xfrm>
              <a:off x="7960167" y="1226683"/>
              <a:ext cx="100365" cy="7084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417" name="Line 93"/>
            <p:cNvSpPr>
              <a:spLocks noChangeShapeType="1"/>
            </p:cNvSpPr>
            <p:nvPr/>
          </p:nvSpPr>
          <p:spPr bwMode="auto">
            <a:xfrm>
              <a:off x="8060531" y="1297530"/>
              <a:ext cx="100365" cy="70847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418" name="Line 94"/>
            <p:cNvSpPr>
              <a:spLocks noChangeShapeType="1"/>
            </p:cNvSpPr>
            <p:nvPr/>
          </p:nvSpPr>
          <p:spPr bwMode="auto">
            <a:xfrm>
              <a:off x="8160898" y="1368378"/>
              <a:ext cx="100365" cy="67305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419" name="Line 95"/>
            <p:cNvSpPr>
              <a:spLocks noChangeShapeType="1"/>
            </p:cNvSpPr>
            <p:nvPr/>
          </p:nvSpPr>
          <p:spPr bwMode="auto">
            <a:xfrm>
              <a:off x="8261262" y="1435681"/>
              <a:ext cx="95082" cy="63762"/>
            </a:xfrm>
            <a:prstGeom prst="line">
              <a:avLst/>
            </a:prstGeom>
            <a:noFill/>
            <a:ln w="3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82346" name="TextBox 333"/>
          <p:cNvSpPr txBox="1">
            <a:spLocks noChangeArrowheads="1"/>
          </p:cNvSpPr>
          <p:nvPr/>
        </p:nvSpPr>
        <p:spPr bwMode="auto">
          <a:xfrm>
            <a:off x="173038" y="3502025"/>
            <a:ext cx="1209675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/>
              <a:t>Bar Graph of Displacement from  Original Position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Wave Function</a:t>
            </a:r>
          </a:p>
        </p:txBody>
      </p:sp>
      <p:sp>
        <p:nvSpPr>
          <p:cNvPr id="3076" name="Text Box 30"/>
          <p:cNvSpPr txBox="1">
            <a:spLocks noChangeArrowheads="1"/>
          </p:cNvSpPr>
          <p:nvPr/>
        </p:nvSpPr>
        <p:spPr bwMode="auto">
          <a:xfrm>
            <a:off x="4832350" y="2997200"/>
            <a:ext cx="1585913" cy="915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Fluid displaced to fill void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826250" y="2449513"/>
            <a:ext cx="828675" cy="6096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7654925" y="2449513"/>
            <a:ext cx="828675" cy="6096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9" name="Rectangle 8"/>
          <p:cNvSpPr>
            <a:spLocks noChangeArrowheads="1"/>
          </p:cNvSpPr>
          <p:nvPr/>
        </p:nvSpPr>
        <p:spPr bwMode="auto">
          <a:xfrm>
            <a:off x="6072188" y="2373313"/>
            <a:ext cx="2462212" cy="74612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Rectangle 9"/>
          <p:cNvSpPr>
            <a:spLocks noChangeArrowheads="1"/>
          </p:cNvSpPr>
          <p:nvPr/>
        </p:nvSpPr>
        <p:spPr bwMode="auto">
          <a:xfrm>
            <a:off x="6072188" y="3059113"/>
            <a:ext cx="2462212" cy="61912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5543550" y="2640013"/>
            <a:ext cx="1055688" cy="228600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Rectangle 11"/>
          <p:cNvSpPr>
            <a:spLocks noChangeArrowheads="1"/>
          </p:cNvSpPr>
          <p:nvPr/>
        </p:nvSpPr>
        <p:spPr bwMode="auto">
          <a:xfrm>
            <a:off x="6599238" y="2449513"/>
            <a:ext cx="227012" cy="609600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083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5663" y="3589338"/>
            <a:ext cx="1177925" cy="1320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084" name="Text Box 19"/>
          <p:cNvSpPr txBox="1">
            <a:spLocks noChangeArrowheads="1"/>
          </p:cNvSpPr>
          <p:nvPr/>
        </p:nvSpPr>
        <p:spPr bwMode="auto">
          <a:xfrm>
            <a:off x="6727825" y="3605213"/>
            <a:ext cx="452438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ym typeface="Symbol" pitchFamily="18" charset="2"/>
              </a:rPr>
              <a:t>s</a:t>
            </a:r>
            <a:r>
              <a:rPr lang="en-US" sz="1200" baseline="-25000">
                <a:sym typeface="Symbol" pitchFamily="18" charset="2"/>
              </a:rPr>
              <a:t>max</a:t>
            </a:r>
          </a:p>
        </p:txBody>
      </p:sp>
      <p:sp>
        <p:nvSpPr>
          <p:cNvPr id="3085" name="Text Box 20"/>
          <p:cNvSpPr txBox="1">
            <a:spLocks noChangeArrowheads="1"/>
          </p:cNvSpPr>
          <p:nvPr/>
        </p:nvSpPr>
        <p:spPr bwMode="auto">
          <a:xfrm>
            <a:off x="8180388" y="4119563"/>
            <a:ext cx="257175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3086" name="Text Box 22"/>
          <p:cNvSpPr txBox="1">
            <a:spLocks noChangeArrowheads="1"/>
          </p:cNvSpPr>
          <p:nvPr/>
        </p:nvSpPr>
        <p:spPr bwMode="auto">
          <a:xfrm>
            <a:off x="6972300" y="3287713"/>
            <a:ext cx="26035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s</a:t>
            </a:r>
          </a:p>
        </p:txBody>
      </p:sp>
      <p:sp>
        <p:nvSpPr>
          <p:cNvPr id="3087" name="Line 13"/>
          <p:cNvSpPr>
            <a:spLocks noChangeShapeType="1"/>
          </p:cNvSpPr>
          <p:nvPr/>
        </p:nvSpPr>
        <p:spPr bwMode="auto">
          <a:xfrm flipV="1">
            <a:off x="7224713" y="2449513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8" name="Line 15"/>
          <p:cNvSpPr>
            <a:spLocks noChangeShapeType="1"/>
          </p:cNvSpPr>
          <p:nvPr/>
        </p:nvSpPr>
        <p:spPr bwMode="auto">
          <a:xfrm flipV="1">
            <a:off x="8021638" y="2449513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9" name="Line 29"/>
          <p:cNvSpPr>
            <a:spLocks noChangeShapeType="1"/>
          </p:cNvSpPr>
          <p:nvPr/>
        </p:nvSpPr>
        <p:spPr bwMode="auto">
          <a:xfrm flipV="1">
            <a:off x="6199188" y="2906713"/>
            <a:ext cx="684212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0" name="Line 31"/>
          <p:cNvSpPr>
            <a:spLocks noChangeShapeType="1"/>
          </p:cNvSpPr>
          <p:nvPr/>
        </p:nvSpPr>
        <p:spPr bwMode="auto">
          <a:xfrm flipH="1">
            <a:off x="7642225" y="2144713"/>
            <a:ext cx="303213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Text Box 32"/>
          <p:cNvSpPr txBox="1">
            <a:spLocks noChangeArrowheads="1"/>
          </p:cNvSpPr>
          <p:nvPr/>
        </p:nvSpPr>
        <p:spPr bwMode="auto">
          <a:xfrm>
            <a:off x="6958013" y="1611313"/>
            <a:ext cx="1585912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Propagating rarefaction</a:t>
            </a:r>
          </a:p>
        </p:txBody>
      </p:sp>
      <p:sp>
        <p:nvSpPr>
          <p:cNvPr id="3092" name="Rectangle 35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74" name="Object 34"/>
          <p:cNvGraphicFramePr>
            <a:graphicFrameLocks noChangeAspect="1"/>
          </p:cNvGraphicFramePr>
          <p:nvPr/>
        </p:nvGraphicFramePr>
        <p:xfrm>
          <a:off x="958850" y="3268663"/>
          <a:ext cx="30083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4" imgW="1511280" imgH="228600" progId="Equation.3">
                  <p:embed/>
                </p:oleObj>
              </mc:Choice>
              <mc:Fallback>
                <p:oleObj name="Equation" r:id="rId4" imgW="1511280" imgH="2286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3268663"/>
                        <a:ext cx="30083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Rectangle 33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" name="Group 349"/>
          <p:cNvGrpSpPr>
            <a:grpSpLocks/>
          </p:cNvGrpSpPr>
          <p:nvPr/>
        </p:nvGrpSpPr>
        <p:grpSpPr bwMode="auto">
          <a:xfrm>
            <a:off x="0" y="228600"/>
            <a:ext cx="10115550" cy="6564313"/>
            <a:chOff x="0" y="229344"/>
            <a:chExt cx="10115265" cy="6564135"/>
          </a:xfrm>
        </p:grpSpPr>
        <p:sp>
          <p:nvSpPr>
            <p:cNvPr id="485379" name="Rectangle 41"/>
            <p:cNvSpPr>
              <a:spLocks noChangeArrowheads="1"/>
            </p:cNvSpPr>
            <p:nvPr/>
          </p:nvSpPr>
          <p:spPr bwMode="auto">
            <a:xfrm>
              <a:off x="1317191" y="3752504"/>
              <a:ext cx="3162280" cy="83112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5380" name="Rectangle 41"/>
            <p:cNvSpPr>
              <a:spLocks noChangeArrowheads="1"/>
            </p:cNvSpPr>
            <p:nvPr/>
          </p:nvSpPr>
          <p:spPr bwMode="auto">
            <a:xfrm>
              <a:off x="3238520" y="350718"/>
              <a:ext cx="3162280" cy="83112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4" name="Rectangle 39"/>
            <p:cNvSpPr>
              <a:spLocks noChangeArrowheads="1"/>
            </p:cNvSpPr>
            <p:nvPr/>
          </p:nvSpPr>
          <p:spPr bwMode="auto">
            <a:xfrm>
              <a:off x="708005" y="329354"/>
              <a:ext cx="3054264" cy="800078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85382" name="Rectangle 41"/>
            <p:cNvSpPr>
              <a:spLocks noChangeArrowheads="1"/>
            </p:cNvSpPr>
            <p:nvPr/>
          </p:nvSpPr>
          <p:spPr bwMode="auto">
            <a:xfrm>
              <a:off x="6308289" y="328950"/>
              <a:ext cx="2634337" cy="83112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9" name="Rectangle 39"/>
            <p:cNvSpPr>
              <a:spLocks noChangeArrowheads="1"/>
            </p:cNvSpPr>
            <p:nvPr/>
          </p:nvSpPr>
          <p:spPr bwMode="auto">
            <a:xfrm>
              <a:off x="6743510" y="318242"/>
              <a:ext cx="2986004" cy="830240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477825" y="321417"/>
              <a:ext cx="1744613" cy="8175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85385" name="Rectangle 44"/>
            <p:cNvSpPr>
              <a:spLocks noChangeArrowheads="1"/>
            </p:cNvSpPr>
            <p:nvPr/>
          </p:nvSpPr>
          <p:spPr bwMode="auto">
            <a:xfrm>
              <a:off x="1150889" y="577959"/>
              <a:ext cx="999461" cy="298812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50000">
                  <a:srgbClr val="C0C0C0"/>
                </a:gs>
                <a:gs pos="100000">
                  <a:srgbClr val="59595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5386" name="Rectangle 45"/>
            <p:cNvSpPr>
              <a:spLocks noChangeArrowheads="1"/>
            </p:cNvSpPr>
            <p:nvPr/>
          </p:nvSpPr>
          <p:spPr bwMode="auto">
            <a:xfrm>
              <a:off x="2150350" y="328949"/>
              <a:ext cx="214170" cy="796833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50000">
                  <a:srgbClr val="C0C0C0"/>
                </a:gs>
                <a:gs pos="100000">
                  <a:srgbClr val="59595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2460556" y="759555"/>
              <a:ext cx="114297" cy="14763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2484368" y="591284"/>
              <a:ext cx="114297" cy="1476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26" name="Oval 125"/>
            <p:cNvSpPr/>
            <p:nvPr/>
          </p:nvSpPr>
          <p:spPr>
            <a:xfrm>
              <a:off x="2471668" y="413489"/>
              <a:ext cx="114297" cy="14604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28" name="Oval 127"/>
            <p:cNvSpPr/>
            <p:nvPr/>
          </p:nvSpPr>
          <p:spPr>
            <a:xfrm>
              <a:off x="2493893" y="986561"/>
              <a:ext cx="114297" cy="14604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30" name="Straight Connector 129"/>
            <p:cNvCxnSpPr/>
            <p:nvPr/>
          </p:nvCxnSpPr>
          <p:spPr>
            <a:xfrm>
              <a:off x="1360450" y="2169216"/>
              <a:ext cx="7837266" cy="158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ectangle 130"/>
            <p:cNvSpPr/>
            <p:nvPr/>
          </p:nvSpPr>
          <p:spPr>
            <a:xfrm>
              <a:off x="3800368" y="2199379"/>
              <a:ext cx="238118" cy="75086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4278192" y="2199379"/>
              <a:ext cx="266692" cy="47306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3" name="Rectangle 132"/>
            <p:cNvSpPr/>
            <p:nvPr/>
          </p:nvSpPr>
          <p:spPr>
            <a:xfrm flipV="1">
              <a:off x="4790940" y="2218428"/>
              <a:ext cx="276217" cy="225419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5302101" y="2134292"/>
              <a:ext cx="238118" cy="10159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5878347" y="2035870"/>
              <a:ext cx="266692" cy="18255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6324422" y="1710442"/>
              <a:ext cx="190495" cy="50798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6819708" y="1513597"/>
              <a:ext cx="234943" cy="70483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7249909" y="1758066"/>
              <a:ext cx="233355" cy="46036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9" name="Rectangle 138"/>
            <p:cNvSpPr/>
            <p:nvPr/>
          </p:nvSpPr>
          <p:spPr>
            <a:xfrm flipV="1">
              <a:off x="7713446" y="1983484"/>
              <a:ext cx="276217" cy="192082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8143646" y="2146992"/>
              <a:ext cx="227007" cy="7143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8588133" y="2146992"/>
              <a:ext cx="246056" cy="26986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2" name="Rectangle 141"/>
            <p:cNvSpPr/>
            <p:nvPr/>
          </p:nvSpPr>
          <p:spPr>
            <a:xfrm flipV="1">
              <a:off x="1965270" y="1970785"/>
              <a:ext cx="276217" cy="20319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406582" y="2148580"/>
              <a:ext cx="253993" cy="9207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2814559" y="2145405"/>
              <a:ext cx="228594" cy="2666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3282858" y="2145405"/>
              <a:ext cx="314316" cy="56037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50" name="Oval 149"/>
            <p:cNvSpPr/>
            <p:nvPr/>
          </p:nvSpPr>
          <p:spPr>
            <a:xfrm>
              <a:off x="6362521" y="689707"/>
              <a:ext cx="114297" cy="14604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51" name="Oval 150"/>
            <p:cNvSpPr/>
            <p:nvPr/>
          </p:nvSpPr>
          <p:spPr>
            <a:xfrm>
              <a:off x="5340200" y="672245"/>
              <a:ext cx="114297" cy="147633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52" name="Oval 151"/>
            <p:cNvSpPr/>
            <p:nvPr/>
          </p:nvSpPr>
          <p:spPr>
            <a:xfrm flipH="1">
              <a:off x="8256355" y="907189"/>
              <a:ext cx="114297" cy="1460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8865938" y="234107"/>
              <a:ext cx="1249327" cy="10397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53" name="Oval 152"/>
            <p:cNvSpPr/>
            <p:nvPr/>
          </p:nvSpPr>
          <p:spPr>
            <a:xfrm flipH="1">
              <a:off x="8202382" y="432538"/>
              <a:ext cx="114297" cy="14763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54" name="Oval 153"/>
            <p:cNvSpPr/>
            <p:nvPr/>
          </p:nvSpPr>
          <p:spPr>
            <a:xfrm flipH="1">
              <a:off x="7413416" y="645258"/>
              <a:ext cx="114297" cy="147634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18" name="Oval 217"/>
            <p:cNvSpPr/>
            <p:nvPr/>
          </p:nvSpPr>
          <p:spPr>
            <a:xfrm flipH="1">
              <a:off x="2557391" y="802416"/>
              <a:ext cx="114297" cy="14604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19" name="Oval 218"/>
            <p:cNvSpPr/>
            <p:nvPr/>
          </p:nvSpPr>
          <p:spPr>
            <a:xfrm flipH="1">
              <a:off x="3320956" y="691294"/>
              <a:ext cx="114297" cy="147633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20" name="Oval 219"/>
            <p:cNvSpPr/>
            <p:nvPr/>
          </p:nvSpPr>
          <p:spPr>
            <a:xfrm flipH="1">
              <a:off x="4289304" y="715106"/>
              <a:ext cx="114297" cy="14604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21" name="Oval 220"/>
            <p:cNvSpPr/>
            <p:nvPr/>
          </p:nvSpPr>
          <p:spPr>
            <a:xfrm>
              <a:off x="8338903" y="546835"/>
              <a:ext cx="114297" cy="14763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22" name="Oval 221"/>
            <p:cNvSpPr/>
            <p:nvPr/>
          </p:nvSpPr>
          <p:spPr>
            <a:xfrm>
              <a:off x="8245243" y="710344"/>
              <a:ext cx="114297" cy="14763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23" name="Oval 222"/>
            <p:cNvSpPr/>
            <p:nvPr/>
          </p:nvSpPr>
          <p:spPr>
            <a:xfrm>
              <a:off x="8350015" y="808766"/>
              <a:ext cx="114297" cy="14763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pSp>
          <p:nvGrpSpPr>
            <p:cNvPr id="3" name="Group 332"/>
            <p:cNvGrpSpPr>
              <a:grpSpLocks/>
            </p:cNvGrpSpPr>
            <p:nvPr/>
          </p:nvGrpSpPr>
          <p:grpSpPr bwMode="auto">
            <a:xfrm>
              <a:off x="1926771" y="1585004"/>
              <a:ext cx="7017400" cy="1365709"/>
              <a:chOff x="1103665" y="397777"/>
              <a:chExt cx="7252679" cy="1452358"/>
            </a:xfrm>
          </p:grpSpPr>
          <p:sp>
            <p:nvSpPr>
              <p:cNvPr id="485543" name="Line 23"/>
              <p:cNvSpPr>
                <a:spLocks noChangeShapeType="1"/>
              </p:cNvSpPr>
              <p:nvPr/>
            </p:nvSpPr>
            <p:spPr bwMode="auto">
              <a:xfrm>
                <a:off x="1103665" y="748468"/>
                <a:ext cx="100365" cy="6376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44" name="Line 24"/>
              <p:cNvSpPr>
                <a:spLocks noChangeShapeType="1"/>
              </p:cNvSpPr>
              <p:nvPr/>
            </p:nvSpPr>
            <p:spPr bwMode="auto">
              <a:xfrm>
                <a:off x="1204030" y="812230"/>
                <a:ext cx="100365" cy="6730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45" name="Line 25"/>
              <p:cNvSpPr>
                <a:spLocks noChangeShapeType="1"/>
              </p:cNvSpPr>
              <p:nvPr/>
            </p:nvSpPr>
            <p:spPr bwMode="auto">
              <a:xfrm>
                <a:off x="1304394" y="879535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46" name="Line 26"/>
              <p:cNvSpPr>
                <a:spLocks noChangeShapeType="1"/>
              </p:cNvSpPr>
              <p:nvPr/>
            </p:nvSpPr>
            <p:spPr bwMode="auto">
              <a:xfrm>
                <a:off x="1404760" y="950381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47" name="Line 27"/>
              <p:cNvSpPr>
                <a:spLocks noChangeShapeType="1"/>
              </p:cNvSpPr>
              <p:nvPr/>
            </p:nvSpPr>
            <p:spPr bwMode="auto">
              <a:xfrm>
                <a:off x="1505125" y="1021229"/>
                <a:ext cx="100365" cy="7438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48" name="Line 28"/>
              <p:cNvSpPr>
                <a:spLocks noChangeShapeType="1"/>
              </p:cNvSpPr>
              <p:nvPr/>
            </p:nvSpPr>
            <p:spPr bwMode="auto">
              <a:xfrm>
                <a:off x="1605489" y="1095617"/>
                <a:ext cx="95082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49" name="Line 29"/>
              <p:cNvSpPr>
                <a:spLocks noChangeShapeType="1"/>
              </p:cNvSpPr>
              <p:nvPr/>
            </p:nvSpPr>
            <p:spPr bwMode="auto">
              <a:xfrm>
                <a:off x="1700572" y="1166464"/>
                <a:ext cx="100365" cy="7438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50" name="Line 30"/>
              <p:cNvSpPr>
                <a:spLocks noChangeShapeType="1"/>
              </p:cNvSpPr>
              <p:nvPr/>
            </p:nvSpPr>
            <p:spPr bwMode="auto">
              <a:xfrm>
                <a:off x="1800936" y="1240853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51" name="Line 31"/>
              <p:cNvSpPr>
                <a:spLocks noChangeShapeType="1"/>
              </p:cNvSpPr>
              <p:nvPr/>
            </p:nvSpPr>
            <p:spPr bwMode="auto">
              <a:xfrm>
                <a:off x="1901301" y="1311700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52" name="Line 32"/>
              <p:cNvSpPr>
                <a:spLocks noChangeShapeType="1"/>
              </p:cNvSpPr>
              <p:nvPr/>
            </p:nvSpPr>
            <p:spPr bwMode="auto">
              <a:xfrm>
                <a:off x="2001665" y="1382546"/>
                <a:ext cx="100365" cy="6730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53" name="Line 33"/>
              <p:cNvSpPr>
                <a:spLocks noChangeShapeType="1"/>
              </p:cNvSpPr>
              <p:nvPr/>
            </p:nvSpPr>
            <p:spPr bwMode="auto">
              <a:xfrm>
                <a:off x="2102032" y="1449851"/>
                <a:ext cx="95082" cy="6376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54" name="Line 34"/>
              <p:cNvSpPr>
                <a:spLocks noChangeShapeType="1"/>
              </p:cNvSpPr>
              <p:nvPr/>
            </p:nvSpPr>
            <p:spPr bwMode="auto">
              <a:xfrm>
                <a:off x="2197114" y="1513613"/>
                <a:ext cx="100365" cy="602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55" name="Line 35"/>
              <p:cNvSpPr>
                <a:spLocks noChangeShapeType="1"/>
              </p:cNvSpPr>
              <p:nvPr/>
            </p:nvSpPr>
            <p:spPr bwMode="auto">
              <a:xfrm>
                <a:off x="2297478" y="1573832"/>
                <a:ext cx="100365" cy="5313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56" name="Line 36"/>
              <p:cNvSpPr>
                <a:spLocks noChangeShapeType="1"/>
              </p:cNvSpPr>
              <p:nvPr/>
            </p:nvSpPr>
            <p:spPr bwMode="auto">
              <a:xfrm>
                <a:off x="2397843" y="1626967"/>
                <a:ext cx="100365" cy="5313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57" name="Line 37"/>
              <p:cNvSpPr>
                <a:spLocks noChangeShapeType="1"/>
              </p:cNvSpPr>
              <p:nvPr/>
            </p:nvSpPr>
            <p:spPr bwMode="auto">
              <a:xfrm>
                <a:off x="2498208" y="1680102"/>
                <a:ext cx="100365" cy="4250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58" name="Line 38"/>
              <p:cNvSpPr>
                <a:spLocks noChangeShapeType="1"/>
              </p:cNvSpPr>
              <p:nvPr/>
            </p:nvSpPr>
            <p:spPr bwMode="auto">
              <a:xfrm>
                <a:off x="2598572" y="1722610"/>
                <a:ext cx="95082" cy="3896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59" name="Line 39"/>
              <p:cNvSpPr>
                <a:spLocks noChangeShapeType="1"/>
              </p:cNvSpPr>
              <p:nvPr/>
            </p:nvSpPr>
            <p:spPr bwMode="auto">
              <a:xfrm>
                <a:off x="2693656" y="1761577"/>
                <a:ext cx="100365" cy="31881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60" name="Line 40"/>
              <p:cNvSpPr>
                <a:spLocks noChangeShapeType="1"/>
              </p:cNvSpPr>
              <p:nvPr/>
            </p:nvSpPr>
            <p:spPr bwMode="auto">
              <a:xfrm>
                <a:off x="2794021" y="1793457"/>
                <a:ext cx="100365" cy="24796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61" name="Line 41"/>
              <p:cNvSpPr>
                <a:spLocks noChangeShapeType="1"/>
              </p:cNvSpPr>
              <p:nvPr/>
            </p:nvSpPr>
            <p:spPr bwMode="auto">
              <a:xfrm>
                <a:off x="2894385" y="1818253"/>
                <a:ext cx="100365" cy="1771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62" name="Line 42"/>
              <p:cNvSpPr>
                <a:spLocks noChangeShapeType="1"/>
              </p:cNvSpPr>
              <p:nvPr/>
            </p:nvSpPr>
            <p:spPr bwMode="auto">
              <a:xfrm>
                <a:off x="2994750" y="1835965"/>
                <a:ext cx="100365" cy="1062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63" name="Line 43"/>
              <p:cNvSpPr>
                <a:spLocks noChangeShapeType="1"/>
              </p:cNvSpPr>
              <p:nvPr/>
            </p:nvSpPr>
            <p:spPr bwMode="auto">
              <a:xfrm>
                <a:off x="3095114" y="1846593"/>
                <a:ext cx="100365" cy="354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64" name="Line 44"/>
              <p:cNvSpPr>
                <a:spLocks noChangeShapeType="1"/>
              </p:cNvSpPr>
              <p:nvPr/>
            </p:nvSpPr>
            <p:spPr bwMode="auto">
              <a:xfrm flipV="1">
                <a:off x="3195479" y="1846593"/>
                <a:ext cx="95082" cy="354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65" name="Line 45"/>
              <p:cNvSpPr>
                <a:spLocks noChangeShapeType="1"/>
              </p:cNvSpPr>
              <p:nvPr/>
            </p:nvSpPr>
            <p:spPr bwMode="auto">
              <a:xfrm flipV="1">
                <a:off x="3290561" y="1835965"/>
                <a:ext cx="100365" cy="1062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66" name="Line 46"/>
              <p:cNvSpPr>
                <a:spLocks noChangeShapeType="1"/>
              </p:cNvSpPr>
              <p:nvPr/>
            </p:nvSpPr>
            <p:spPr bwMode="auto">
              <a:xfrm flipV="1">
                <a:off x="3390927" y="1814711"/>
                <a:ext cx="100365" cy="2125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67" name="Line 47"/>
              <p:cNvSpPr>
                <a:spLocks noChangeShapeType="1"/>
              </p:cNvSpPr>
              <p:nvPr/>
            </p:nvSpPr>
            <p:spPr bwMode="auto">
              <a:xfrm flipV="1">
                <a:off x="3491292" y="1789915"/>
                <a:ext cx="100365" cy="24796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68" name="Line 48"/>
              <p:cNvSpPr>
                <a:spLocks noChangeShapeType="1"/>
              </p:cNvSpPr>
              <p:nvPr/>
            </p:nvSpPr>
            <p:spPr bwMode="auto">
              <a:xfrm flipV="1">
                <a:off x="3591657" y="1758034"/>
                <a:ext cx="100365" cy="31881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69" name="Line 49"/>
              <p:cNvSpPr>
                <a:spLocks noChangeShapeType="1"/>
              </p:cNvSpPr>
              <p:nvPr/>
            </p:nvSpPr>
            <p:spPr bwMode="auto">
              <a:xfrm flipV="1">
                <a:off x="3692021" y="1719068"/>
                <a:ext cx="95082" cy="3896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70" name="Line 50"/>
              <p:cNvSpPr>
                <a:spLocks noChangeShapeType="1"/>
              </p:cNvSpPr>
              <p:nvPr/>
            </p:nvSpPr>
            <p:spPr bwMode="auto">
              <a:xfrm flipV="1">
                <a:off x="3787103" y="1673017"/>
                <a:ext cx="100365" cy="4605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71" name="Line 51"/>
              <p:cNvSpPr>
                <a:spLocks noChangeShapeType="1"/>
              </p:cNvSpPr>
              <p:nvPr/>
            </p:nvSpPr>
            <p:spPr bwMode="auto">
              <a:xfrm flipV="1">
                <a:off x="3887468" y="1623425"/>
                <a:ext cx="100365" cy="4959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72" name="Line 52"/>
              <p:cNvSpPr>
                <a:spLocks noChangeShapeType="1"/>
              </p:cNvSpPr>
              <p:nvPr/>
            </p:nvSpPr>
            <p:spPr bwMode="auto">
              <a:xfrm flipV="1">
                <a:off x="3987833" y="1566747"/>
                <a:ext cx="100365" cy="5667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73" name="Line 53"/>
              <p:cNvSpPr>
                <a:spLocks noChangeShapeType="1"/>
              </p:cNvSpPr>
              <p:nvPr/>
            </p:nvSpPr>
            <p:spPr bwMode="auto">
              <a:xfrm flipV="1">
                <a:off x="4088199" y="1506528"/>
                <a:ext cx="100365" cy="602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74" name="Line 54"/>
              <p:cNvSpPr>
                <a:spLocks noChangeShapeType="1"/>
              </p:cNvSpPr>
              <p:nvPr/>
            </p:nvSpPr>
            <p:spPr bwMode="auto">
              <a:xfrm flipV="1">
                <a:off x="4188563" y="1442766"/>
                <a:ext cx="95082" cy="6376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75" name="Line 55"/>
              <p:cNvSpPr>
                <a:spLocks noChangeShapeType="1"/>
              </p:cNvSpPr>
              <p:nvPr/>
            </p:nvSpPr>
            <p:spPr bwMode="auto">
              <a:xfrm flipV="1">
                <a:off x="4283646" y="1375461"/>
                <a:ext cx="100365" cy="6730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76" name="Line 56"/>
              <p:cNvSpPr>
                <a:spLocks noChangeShapeType="1"/>
              </p:cNvSpPr>
              <p:nvPr/>
            </p:nvSpPr>
            <p:spPr bwMode="auto">
              <a:xfrm flipV="1">
                <a:off x="4384010" y="1304615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77" name="Line 57"/>
              <p:cNvSpPr>
                <a:spLocks noChangeShapeType="1"/>
              </p:cNvSpPr>
              <p:nvPr/>
            </p:nvSpPr>
            <p:spPr bwMode="auto">
              <a:xfrm flipV="1">
                <a:off x="4484375" y="1233768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78" name="Line 58"/>
              <p:cNvSpPr>
                <a:spLocks noChangeShapeType="1"/>
              </p:cNvSpPr>
              <p:nvPr/>
            </p:nvSpPr>
            <p:spPr bwMode="auto">
              <a:xfrm flipV="1">
                <a:off x="4584739" y="1159379"/>
                <a:ext cx="100365" cy="7438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79" name="Line 59"/>
              <p:cNvSpPr>
                <a:spLocks noChangeShapeType="1"/>
              </p:cNvSpPr>
              <p:nvPr/>
            </p:nvSpPr>
            <p:spPr bwMode="auto">
              <a:xfrm flipV="1">
                <a:off x="4685104" y="1088532"/>
                <a:ext cx="95082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80" name="Line 60"/>
              <p:cNvSpPr>
                <a:spLocks noChangeShapeType="1"/>
              </p:cNvSpPr>
              <p:nvPr/>
            </p:nvSpPr>
            <p:spPr bwMode="auto">
              <a:xfrm flipV="1">
                <a:off x="4780188" y="1014144"/>
                <a:ext cx="100365" cy="7438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81" name="Line 61"/>
              <p:cNvSpPr>
                <a:spLocks noChangeShapeType="1"/>
              </p:cNvSpPr>
              <p:nvPr/>
            </p:nvSpPr>
            <p:spPr bwMode="auto">
              <a:xfrm flipV="1">
                <a:off x="4880552" y="943296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82" name="Line 62"/>
              <p:cNvSpPr>
                <a:spLocks noChangeShapeType="1"/>
              </p:cNvSpPr>
              <p:nvPr/>
            </p:nvSpPr>
            <p:spPr bwMode="auto">
              <a:xfrm flipV="1">
                <a:off x="4980917" y="872450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83" name="Line 63"/>
              <p:cNvSpPr>
                <a:spLocks noChangeShapeType="1"/>
              </p:cNvSpPr>
              <p:nvPr/>
            </p:nvSpPr>
            <p:spPr bwMode="auto">
              <a:xfrm flipV="1">
                <a:off x="5081282" y="805146"/>
                <a:ext cx="100365" cy="6730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84" name="Line 64"/>
              <p:cNvSpPr>
                <a:spLocks noChangeShapeType="1"/>
              </p:cNvSpPr>
              <p:nvPr/>
            </p:nvSpPr>
            <p:spPr bwMode="auto">
              <a:xfrm flipV="1">
                <a:off x="5181646" y="741383"/>
                <a:ext cx="95082" cy="6376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85" name="Line 65"/>
              <p:cNvSpPr>
                <a:spLocks noChangeShapeType="1"/>
              </p:cNvSpPr>
              <p:nvPr/>
            </p:nvSpPr>
            <p:spPr bwMode="auto">
              <a:xfrm flipV="1">
                <a:off x="5276728" y="681164"/>
                <a:ext cx="100365" cy="602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86" name="Line 66"/>
              <p:cNvSpPr>
                <a:spLocks noChangeShapeType="1"/>
              </p:cNvSpPr>
              <p:nvPr/>
            </p:nvSpPr>
            <p:spPr bwMode="auto">
              <a:xfrm flipV="1">
                <a:off x="5377093" y="624487"/>
                <a:ext cx="100365" cy="5667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87" name="Line 67"/>
              <p:cNvSpPr>
                <a:spLocks noChangeShapeType="1"/>
              </p:cNvSpPr>
              <p:nvPr/>
            </p:nvSpPr>
            <p:spPr bwMode="auto">
              <a:xfrm flipV="1">
                <a:off x="5477459" y="574894"/>
                <a:ext cx="100365" cy="4959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88" name="Line 68"/>
              <p:cNvSpPr>
                <a:spLocks noChangeShapeType="1"/>
              </p:cNvSpPr>
              <p:nvPr/>
            </p:nvSpPr>
            <p:spPr bwMode="auto">
              <a:xfrm flipV="1">
                <a:off x="5577824" y="528844"/>
                <a:ext cx="95082" cy="4605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89" name="Line 69"/>
              <p:cNvSpPr>
                <a:spLocks noChangeShapeType="1"/>
              </p:cNvSpPr>
              <p:nvPr/>
            </p:nvSpPr>
            <p:spPr bwMode="auto">
              <a:xfrm flipV="1">
                <a:off x="5672906" y="489878"/>
                <a:ext cx="100365" cy="3896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90" name="Line 70"/>
              <p:cNvSpPr>
                <a:spLocks noChangeShapeType="1"/>
              </p:cNvSpPr>
              <p:nvPr/>
            </p:nvSpPr>
            <p:spPr bwMode="auto">
              <a:xfrm flipV="1">
                <a:off x="5773271" y="457997"/>
                <a:ext cx="100365" cy="31881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91" name="Line 71"/>
              <p:cNvSpPr>
                <a:spLocks noChangeShapeType="1"/>
              </p:cNvSpPr>
              <p:nvPr/>
            </p:nvSpPr>
            <p:spPr bwMode="auto">
              <a:xfrm flipV="1">
                <a:off x="5873635" y="433201"/>
                <a:ext cx="100365" cy="24796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92" name="Line 72"/>
              <p:cNvSpPr>
                <a:spLocks noChangeShapeType="1"/>
              </p:cNvSpPr>
              <p:nvPr/>
            </p:nvSpPr>
            <p:spPr bwMode="auto">
              <a:xfrm flipV="1">
                <a:off x="5974000" y="411946"/>
                <a:ext cx="100365" cy="2125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93" name="Line 73"/>
              <p:cNvSpPr>
                <a:spLocks noChangeShapeType="1"/>
              </p:cNvSpPr>
              <p:nvPr/>
            </p:nvSpPr>
            <p:spPr bwMode="auto">
              <a:xfrm flipV="1">
                <a:off x="6074364" y="401319"/>
                <a:ext cx="100365" cy="1062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94" name="Line 74"/>
              <p:cNvSpPr>
                <a:spLocks noChangeShapeType="1"/>
              </p:cNvSpPr>
              <p:nvPr/>
            </p:nvSpPr>
            <p:spPr bwMode="auto">
              <a:xfrm flipV="1">
                <a:off x="6174730" y="397777"/>
                <a:ext cx="95082" cy="354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95" name="Line 75"/>
              <p:cNvSpPr>
                <a:spLocks noChangeShapeType="1"/>
              </p:cNvSpPr>
              <p:nvPr/>
            </p:nvSpPr>
            <p:spPr bwMode="auto">
              <a:xfrm>
                <a:off x="6269813" y="397777"/>
                <a:ext cx="100365" cy="354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96" name="Line 76"/>
              <p:cNvSpPr>
                <a:spLocks noChangeShapeType="1"/>
              </p:cNvSpPr>
              <p:nvPr/>
            </p:nvSpPr>
            <p:spPr bwMode="auto">
              <a:xfrm>
                <a:off x="6370177" y="401319"/>
                <a:ext cx="100365" cy="1062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97" name="Line 77"/>
              <p:cNvSpPr>
                <a:spLocks noChangeShapeType="1"/>
              </p:cNvSpPr>
              <p:nvPr/>
            </p:nvSpPr>
            <p:spPr bwMode="auto">
              <a:xfrm>
                <a:off x="6470542" y="411946"/>
                <a:ext cx="100365" cy="1771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98" name="Line 78"/>
              <p:cNvSpPr>
                <a:spLocks noChangeShapeType="1"/>
              </p:cNvSpPr>
              <p:nvPr/>
            </p:nvSpPr>
            <p:spPr bwMode="auto">
              <a:xfrm>
                <a:off x="6570906" y="429658"/>
                <a:ext cx="100365" cy="24796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99" name="Line 79"/>
              <p:cNvSpPr>
                <a:spLocks noChangeShapeType="1"/>
              </p:cNvSpPr>
              <p:nvPr/>
            </p:nvSpPr>
            <p:spPr bwMode="auto">
              <a:xfrm>
                <a:off x="6671271" y="454454"/>
                <a:ext cx="95082" cy="31881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600" name="Line 80"/>
              <p:cNvSpPr>
                <a:spLocks noChangeShapeType="1"/>
              </p:cNvSpPr>
              <p:nvPr/>
            </p:nvSpPr>
            <p:spPr bwMode="auto">
              <a:xfrm>
                <a:off x="6766353" y="486336"/>
                <a:ext cx="100365" cy="3896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601" name="Line 81"/>
              <p:cNvSpPr>
                <a:spLocks noChangeShapeType="1"/>
              </p:cNvSpPr>
              <p:nvPr/>
            </p:nvSpPr>
            <p:spPr bwMode="auto">
              <a:xfrm>
                <a:off x="6866719" y="525301"/>
                <a:ext cx="100365" cy="4250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602" name="Line 82"/>
              <p:cNvSpPr>
                <a:spLocks noChangeShapeType="1"/>
              </p:cNvSpPr>
              <p:nvPr/>
            </p:nvSpPr>
            <p:spPr bwMode="auto">
              <a:xfrm>
                <a:off x="6967084" y="567809"/>
                <a:ext cx="100365" cy="4959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603" name="Line 83"/>
              <p:cNvSpPr>
                <a:spLocks noChangeShapeType="1"/>
              </p:cNvSpPr>
              <p:nvPr/>
            </p:nvSpPr>
            <p:spPr bwMode="auto">
              <a:xfrm>
                <a:off x="7067449" y="617402"/>
                <a:ext cx="100365" cy="5667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604" name="Line 84"/>
              <p:cNvSpPr>
                <a:spLocks noChangeShapeType="1"/>
              </p:cNvSpPr>
              <p:nvPr/>
            </p:nvSpPr>
            <p:spPr bwMode="auto">
              <a:xfrm>
                <a:off x="7167813" y="674080"/>
                <a:ext cx="95082" cy="602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605" name="Line 85"/>
              <p:cNvSpPr>
                <a:spLocks noChangeShapeType="1"/>
              </p:cNvSpPr>
              <p:nvPr/>
            </p:nvSpPr>
            <p:spPr bwMode="auto">
              <a:xfrm>
                <a:off x="7262895" y="734300"/>
                <a:ext cx="100365" cy="6376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606" name="Line 86"/>
              <p:cNvSpPr>
                <a:spLocks noChangeShapeType="1"/>
              </p:cNvSpPr>
              <p:nvPr/>
            </p:nvSpPr>
            <p:spPr bwMode="auto">
              <a:xfrm>
                <a:off x="7363260" y="798061"/>
                <a:ext cx="100365" cy="6730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607" name="Line 87"/>
              <p:cNvSpPr>
                <a:spLocks noChangeShapeType="1"/>
              </p:cNvSpPr>
              <p:nvPr/>
            </p:nvSpPr>
            <p:spPr bwMode="auto">
              <a:xfrm>
                <a:off x="7463626" y="865366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608" name="Line 88"/>
              <p:cNvSpPr>
                <a:spLocks noChangeShapeType="1"/>
              </p:cNvSpPr>
              <p:nvPr/>
            </p:nvSpPr>
            <p:spPr bwMode="auto">
              <a:xfrm>
                <a:off x="7563991" y="936212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609" name="Line 89"/>
              <p:cNvSpPr>
                <a:spLocks noChangeShapeType="1"/>
              </p:cNvSpPr>
              <p:nvPr/>
            </p:nvSpPr>
            <p:spPr bwMode="auto">
              <a:xfrm>
                <a:off x="7664355" y="1007059"/>
                <a:ext cx="100365" cy="7438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610" name="Line 90"/>
              <p:cNvSpPr>
                <a:spLocks noChangeShapeType="1"/>
              </p:cNvSpPr>
              <p:nvPr/>
            </p:nvSpPr>
            <p:spPr bwMode="auto">
              <a:xfrm>
                <a:off x="7764720" y="1081447"/>
                <a:ext cx="95082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611" name="Line 91"/>
              <p:cNvSpPr>
                <a:spLocks noChangeShapeType="1"/>
              </p:cNvSpPr>
              <p:nvPr/>
            </p:nvSpPr>
            <p:spPr bwMode="auto">
              <a:xfrm>
                <a:off x="7859802" y="1152295"/>
                <a:ext cx="100365" cy="7438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612" name="Line 92"/>
              <p:cNvSpPr>
                <a:spLocks noChangeShapeType="1"/>
              </p:cNvSpPr>
              <p:nvPr/>
            </p:nvSpPr>
            <p:spPr bwMode="auto">
              <a:xfrm>
                <a:off x="7960167" y="1226683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613" name="Line 93"/>
              <p:cNvSpPr>
                <a:spLocks noChangeShapeType="1"/>
              </p:cNvSpPr>
              <p:nvPr/>
            </p:nvSpPr>
            <p:spPr bwMode="auto">
              <a:xfrm>
                <a:off x="8060531" y="1297530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614" name="Line 94"/>
              <p:cNvSpPr>
                <a:spLocks noChangeShapeType="1"/>
              </p:cNvSpPr>
              <p:nvPr/>
            </p:nvSpPr>
            <p:spPr bwMode="auto">
              <a:xfrm>
                <a:off x="8160898" y="1368378"/>
                <a:ext cx="100365" cy="6730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615" name="Line 95"/>
              <p:cNvSpPr>
                <a:spLocks noChangeShapeType="1"/>
              </p:cNvSpPr>
              <p:nvPr/>
            </p:nvSpPr>
            <p:spPr bwMode="auto">
              <a:xfrm>
                <a:off x="8261262" y="1435681"/>
                <a:ext cx="95082" cy="6376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485420" name="Rectangle 41"/>
            <p:cNvSpPr>
              <a:spLocks noChangeArrowheads="1"/>
            </p:cNvSpPr>
            <p:nvPr/>
          </p:nvSpPr>
          <p:spPr bwMode="auto">
            <a:xfrm>
              <a:off x="3243959" y="3785247"/>
              <a:ext cx="2900958" cy="83112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5421" name="Rectangle 41"/>
            <p:cNvSpPr>
              <a:spLocks noChangeArrowheads="1"/>
            </p:cNvSpPr>
            <p:nvPr/>
          </p:nvSpPr>
          <p:spPr bwMode="auto">
            <a:xfrm>
              <a:off x="6313728" y="3763479"/>
              <a:ext cx="2634337" cy="83112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5" name="Rectangle 39"/>
            <p:cNvSpPr>
              <a:spLocks noChangeArrowheads="1"/>
            </p:cNvSpPr>
            <p:nvPr/>
          </p:nvSpPr>
          <p:spPr bwMode="auto">
            <a:xfrm>
              <a:off x="4152783" y="3751911"/>
              <a:ext cx="2986004" cy="831827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0" y="3756673"/>
              <a:ext cx="1249328" cy="8159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85424" name="Rectangle 44"/>
            <p:cNvSpPr>
              <a:spLocks noChangeArrowheads="1"/>
            </p:cNvSpPr>
            <p:nvPr/>
          </p:nvSpPr>
          <p:spPr bwMode="auto">
            <a:xfrm>
              <a:off x="176588" y="4012488"/>
              <a:ext cx="999461" cy="298812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50000">
                  <a:srgbClr val="C0C0C0"/>
                </a:gs>
                <a:gs pos="100000">
                  <a:srgbClr val="59595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5425" name="Rectangle 45"/>
            <p:cNvSpPr>
              <a:spLocks noChangeArrowheads="1"/>
            </p:cNvSpPr>
            <p:nvPr/>
          </p:nvSpPr>
          <p:spPr bwMode="auto">
            <a:xfrm>
              <a:off x="1176049" y="3763478"/>
              <a:ext cx="214170" cy="796833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50000">
                  <a:srgbClr val="C0C0C0"/>
                </a:gs>
                <a:gs pos="100000">
                  <a:srgbClr val="59595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6" name="Oval 155"/>
            <p:cNvSpPr/>
            <p:nvPr/>
          </p:nvSpPr>
          <p:spPr>
            <a:xfrm>
              <a:off x="1681116" y="4161475"/>
              <a:ext cx="114297" cy="14763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57" name="Oval 156"/>
            <p:cNvSpPr/>
            <p:nvPr/>
          </p:nvSpPr>
          <p:spPr>
            <a:xfrm>
              <a:off x="2489130" y="4024954"/>
              <a:ext cx="114297" cy="14763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58" name="Oval 157"/>
            <p:cNvSpPr/>
            <p:nvPr/>
          </p:nvSpPr>
          <p:spPr>
            <a:xfrm>
              <a:off x="3359055" y="4109089"/>
              <a:ext cx="114297" cy="14604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85429" name="Rectangle 43"/>
            <p:cNvSpPr>
              <a:spLocks noChangeArrowheads="1"/>
            </p:cNvSpPr>
            <p:nvPr/>
          </p:nvSpPr>
          <p:spPr bwMode="auto">
            <a:xfrm>
              <a:off x="1201868" y="4560310"/>
              <a:ext cx="7727044" cy="132263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0" name="Oval 159"/>
            <p:cNvSpPr/>
            <p:nvPr/>
          </p:nvSpPr>
          <p:spPr>
            <a:xfrm>
              <a:off x="4263905" y="4044004"/>
              <a:ext cx="114297" cy="147633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85431" name="Rectangle 42"/>
            <p:cNvSpPr>
              <a:spLocks noChangeArrowheads="1"/>
            </p:cNvSpPr>
            <p:nvPr/>
          </p:nvSpPr>
          <p:spPr bwMode="auto">
            <a:xfrm>
              <a:off x="1201868" y="3663873"/>
              <a:ext cx="7727044" cy="132263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8" name="Oval 177"/>
            <p:cNvSpPr/>
            <p:nvPr/>
          </p:nvSpPr>
          <p:spPr>
            <a:xfrm>
              <a:off x="5535457" y="3910657"/>
              <a:ext cx="114297" cy="147633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79" name="Oval 178"/>
            <p:cNvSpPr/>
            <p:nvPr/>
          </p:nvSpPr>
          <p:spPr>
            <a:xfrm>
              <a:off x="5344962" y="4107502"/>
              <a:ext cx="114297" cy="14604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0" name="Oval 179"/>
            <p:cNvSpPr/>
            <p:nvPr/>
          </p:nvSpPr>
          <p:spPr>
            <a:xfrm flipH="1">
              <a:off x="8197619" y="4096389"/>
              <a:ext cx="114297" cy="1476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1" name="Oval 180"/>
            <p:cNvSpPr/>
            <p:nvPr/>
          </p:nvSpPr>
          <p:spPr>
            <a:xfrm flipH="1">
              <a:off x="5627529" y="4112264"/>
              <a:ext cx="114297" cy="14763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2" name="Oval 181"/>
            <p:cNvSpPr/>
            <p:nvPr/>
          </p:nvSpPr>
          <p:spPr>
            <a:xfrm flipH="1">
              <a:off x="5557681" y="4309108"/>
              <a:ext cx="114297" cy="14604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3" name="Oval 182"/>
            <p:cNvSpPr/>
            <p:nvPr/>
          </p:nvSpPr>
          <p:spPr>
            <a:xfrm flipH="1">
              <a:off x="5387823" y="3926532"/>
              <a:ext cx="114297" cy="14604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4" name="Oval 183"/>
            <p:cNvSpPr/>
            <p:nvPr/>
          </p:nvSpPr>
          <p:spPr>
            <a:xfrm flipH="1">
              <a:off x="5416397" y="4371020"/>
              <a:ext cx="114297" cy="147633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5" name="Oval 184"/>
            <p:cNvSpPr/>
            <p:nvPr/>
          </p:nvSpPr>
          <p:spPr>
            <a:xfrm flipH="1">
              <a:off x="5486245" y="4166237"/>
              <a:ext cx="114297" cy="14604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6" name="Oval 185"/>
            <p:cNvSpPr/>
            <p:nvPr/>
          </p:nvSpPr>
          <p:spPr>
            <a:xfrm>
              <a:off x="7283245" y="4063053"/>
              <a:ext cx="114297" cy="14763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7" name="Oval 186"/>
            <p:cNvSpPr/>
            <p:nvPr/>
          </p:nvSpPr>
          <p:spPr>
            <a:xfrm>
              <a:off x="6406969" y="4112264"/>
              <a:ext cx="114297" cy="1476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8" name="Oval 187"/>
            <p:cNvSpPr/>
            <p:nvPr/>
          </p:nvSpPr>
          <p:spPr>
            <a:xfrm>
              <a:off x="9029446" y="4080515"/>
              <a:ext cx="114297" cy="14604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62" name="Straight Connector 161"/>
            <p:cNvCxnSpPr/>
            <p:nvPr/>
          </p:nvCxnSpPr>
          <p:spPr>
            <a:xfrm flipV="1">
              <a:off x="1366799" y="6110873"/>
              <a:ext cx="7837266" cy="158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Rectangle 162"/>
            <p:cNvSpPr/>
            <p:nvPr/>
          </p:nvSpPr>
          <p:spPr>
            <a:xfrm flipV="1">
              <a:off x="3805131" y="5428266"/>
              <a:ext cx="239705" cy="75086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4" name="Rectangle 163"/>
            <p:cNvSpPr/>
            <p:nvPr/>
          </p:nvSpPr>
          <p:spPr>
            <a:xfrm flipV="1">
              <a:off x="4284542" y="5623523"/>
              <a:ext cx="265105" cy="47306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4795703" y="5852117"/>
              <a:ext cx="277804" cy="225419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6" name="Rectangle 165"/>
            <p:cNvSpPr/>
            <p:nvPr/>
          </p:nvSpPr>
          <p:spPr>
            <a:xfrm flipV="1">
              <a:off x="5306863" y="6061661"/>
              <a:ext cx="239705" cy="10159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7" name="Rectangle 166"/>
            <p:cNvSpPr/>
            <p:nvPr/>
          </p:nvSpPr>
          <p:spPr>
            <a:xfrm flipV="1">
              <a:off x="5884697" y="6077535"/>
              <a:ext cx="265105" cy="18255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8" name="Rectangle 167"/>
            <p:cNvSpPr/>
            <p:nvPr/>
          </p:nvSpPr>
          <p:spPr>
            <a:xfrm flipV="1">
              <a:off x="6330772" y="6077535"/>
              <a:ext cx="260343" cy="50957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9" name="Rectangle 168"/>
            <p:cNvSpPr/>
            <p:nvPr/>
          </p:nvSpPr>
          <p:spPr>
            <a:xfrm flipV="1">
              <a:off x="6826058" y="6077535"/>
              <a:ext cx="190495" cy="70483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70" name="Rectangle 169"/>
            <p:cNvSpPr/>
            <p:nvPr/>
          </p:nvSpPr>
          <p:spPr>
            <a:xfrm flipV="1">
              <a:off x="7256259" y="6077535"/>
              <a:ext cx="233355" cy="46036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7718208" y="6120397"/>
              <a:ext cx="277805" cy="19367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72" name="Rectangle 171"/>
            <p:cNvSpPr/>
            <p:nvPr/>
          </p:nvSpPr>
          <p:spPr>
            <a:xfrm flipV="1">
              <a:off x="8148408" y="6077535"/>
              <a:ext cx="228594" cy="7143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73" name="Rectangle 172"/>
            <p:cNvSpPr/>
            <p:nvPr/>
          </p:nvSpPr>
          <p:spPr>
            <a:xfrm flipV="1">
              <a:off x="8611945" y="5910853"/>
              <a:ext cx="222244" cy="23811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970032" y="6123572"/>
              <a:ext cx="276217" cy="201607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75" name="Rectangle 174"/>
            <p:cNvSpPr/>
            <p:nvPr/>
          </p:nvSpPr>
          <p:spPr>
            <a:xfrm flipV="1">
              <a:off x="2411345" y="6056899"/>
              <a:ext cx="253993" cy="9207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76" name="Rectangle 175"/>
            <p:cNvSpPr/>
            <p:nvPr/>
          </p:nvSpPr>
          <p:spPr>
            <a:xfrm flipV="1">
              <a:off x="2819321" y="5885454"/>
              <a:ext cx="228594" cy="26669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77" name="Rectangle 176"/>
            <p:cNvSpPr/>
            <p:nvPr/>
          </p:nvSpPr>
          <p:spPr>
            <a:xfrm flipV="1">
              <a:off x="3287620" y="5591774"/>
              <a:ext cx="315903" cy="56037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pSp>
          <p:nvGrpSpPr>
            <p:cNvPr id="4" name="Group 332"/>
            <p:cNvGrpSpPr>
              <a:grpSpLocks/>
            </p:cNvGrpSpPr>
            <p:nvPr/>
          </p:nvGrpSpPr>
          <p:grpSpPr bwMode="auto">
            <a:xfrm flipV="1">
              <a:off x="1932210" y="5427770"/>
              <a:ext cx="7017400" cy="1365709"/>
              <a:chOff x="1103665" y="397777"/>
              <a:chExt cx="7252679" cy="1452358"/>
            </a:xfrm>
          </p:grpSpPr>
          <p:sp>
            <p:nvSpPr>
              <p:cNvPr id="485470" name="Line 23"/>
              <p:cNvSpPr>
                <a:spLocks noChangeShapeType="1"/>
              </p:cNvSpPr>
              <p:nvPr/>
            </p:nvSpPr>
            <p:spPr bwMode="auto">
              <a:xfrm>
                <a:off x="1103665" y="748468"/>
                <a:ext cx="100365" cy="6376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71" name="Line 24"/>
              <p:cNvSpPr>
                <a:spLocks noChangeShapeType="1"/>
              </p:cNvSpPr>
              <p:nvPr/>
            </p:nvSpPr>
            <p:spPr bwMode="auto">
              <a:xfrm>
                <a:off x="1204030" y="812230"/>
                <a:ext cx="100365" cy="6730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72" name="Line 25"/>
              <p:cNvSpPr>
                <a:spLocks noChangeShapeType="1"/>
              </p:cNvSpPr>
              <p:nvPr/>
            </p:nvSpPr>
            <p:spPr bwMode="auto">
              <a:xfrm>
                <a:off x="1304394" y="879535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73" name="Line 26"/>
              <p:cNvSpPr>
                <a:spLocks noChangeShapeType="1"/>
              </p:cNvSpPr>
              <p:nvPr/>
            </p:nvSpPr>
            <p:spPr bwMode="auto">
              <a:xfrm>
                <a:off x="1404760" y="950381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74" name="Line 27"/>
              <p:cNvSpPr>
                <a:spLocks noChangeShapeType="1"/>
              </p:cNvSpPr>
              <p:nvPr/>
            </p:nvSpPr>
            <p:spPr bwMode="auto">
              <a:xfrm>
                <a:off x="1505125" y="1021229"/>
                <a:ext cx="100365" cy="7438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75" name="Line 28"/>
              <p:cNvSpPr>
                <a:spLocks noChangeShapeType="1"/>
              </p:cNvSpPr>
              <p:nvPr/>
            </p:nvSpPr>
            <p:spPr bwMode="auto">
              <a:xfrm>
                <a:off x="1605489" y="1095617"/>
                <a:ext cx="95082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76" name="Line 29"/>
              <p:cNvSpPr>
                <a:spLocks noChangeShapeType="1"/>
              </p:cNvSpPr>
              <p:nvPr/>
            </p:nvSpPr>
            <p:spPr bwMode="auto">
              <a:xfrm>
                <a:off x="1700572" y="1166464"/>
                <a:ext cx="100365" cy="7438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77" name="Line 30"/>
              <p:cNvSpPr>
                <a:spLocks noChangeShapeType="1"/>
              </p:cNvSpPr>
              <p:nvPr/>
            </p:nvSpPr>
            <p:spPr bwMode="auto">
              <a:xfrm>
                <a:off x="1800936" y="1240853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78" name="Line 31"/>
              <p:cNvSpPr>
                <a:spLocks noChangeShapeType="1"/>
              </p:cNvSpPr>
              <p:nvPr/>
            </p:nvSpPr>
            <p:spPr bwMode="auto">
              <a:xfrm>
                <a:off x="1901301" y="1311700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79" name="Line 32"/>
              <p:cNvSpPr>
                <a:spLocks noChangeShapeType="1"/>
              </p:cNvSpPr>
              <p:nvPr/>
            </p:nvSpPr>
            <p:spPr bwMode="auto">
              <a:xfrm>
                <a:off x="2001665" y="1382546"/>
                <a:ext cx="100365" cy="6730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80" name="Line 33"/>
              <p:cNvSpPr>
                <a:spLocks noChangeShapeType="1"/>
              </p:cNvSpPr>
              <p:nvPr/>
            </p:nvSpPr>
            <p:spPr bwMode="auto">
              <a:xfrm>
                <a:off x="2102032" y="1449851"/>
                <a:ext cx="95082" cy="6376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81" name="Line 34"/>
              <p:cNvSpPr>
                <a:spLocks noChangeShapeType="1"/>
              </p:cNvSpPr>
              <p:nvPr/>
            </p:nvSpPr>
            <p:spPr bwMode="auto">
              <a:xfrm>
                <a:off x="2197114" y="1513613"/>
                <a:ext cx="100365" cy="602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82" name="Line 35"/>
              <p:cNvSpPr>
                <a:spLocks noChangeShapeType="1"/>
              </p:cNvSpPr>
              <p:nvPr/>
            </p:nvSpPr>
            <p:spPr bwMode="auto">
              <a:xfrm>
                <a:off x="2297478" y="1573832"/>
                <a:ext cx="100365" cy="5313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83" name="Line 36"/>
              <p:cNvSpPr>
                <a:spLocks noChangeShapeType="1"/>
              </p:cNvSpPr>
              <p:nvPr/>
            </p:nvSpPr>
            <p:spPr bwMode="auto">
              <a:xfrm>
                <a:off x="2397843" y="1626967"/>
                <a:ext cx="100365" cy="5313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84" name="Line 37"/>
              <p:cNvSpPr>
                <a:spLocks noChangeShapeType="1"/>
              </p:cNvSpPr>
              <p:nvPr/>
            </p:nvSpPr>
            <p:spPr bwMode="auto">
              <a:xfrm>
                <a:off x="2498208" y="1680102"/>
                <a:ext cx="100365" cy="4250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85" name="Line 38"/>
              <p:cNvSpPr>
                <a:spLocks noChangeShapeType="1"/>
              </p:cNvSpPr>
              <p:nvPr/>
            </p:nvSpPr>
            <p:spPr bwMode="auto">
              <a:xfrm>
                <a:off x="2598572" y="1722610"/>
                <a:ext cx="95082" cy="3896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86" name="Line 39"/>
              <p:cNvSpPr>
                <a:spLocks noChangeShapeType="1"/>
              </p:cNvSpPr>
              <p:nvPr/>
            </p:nvSpPr>
            <p:spPr bwMode="auto">
              <a:xfrm>
                <a:off x="2693656" y="1761577"/>
                <a:ext cx="100365" cy="31881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87" name="Line 40"/>
              <p:cNvSpPr>
                <a:spLocks noChangeShapeType="1"/>
              </p:cNvSpPr>
              <p:nvPr/>
            </p:nvSpPr>
            <p:spPr bwMode="auto">
              <a:xfrm>
                <a:off x="2794021" y="1793457"/>
                <a:ext cx="100365" cy="24796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88" name="Line 41"/>
              <p:cNvSpPr>
                <a:spLocks noChangeShapeType="1"/>
              </p:cNvSpPr>
              <p:nvPr/>
            </p:nvSpPr>
            <p:spPr bwMode="auto">
              <a:xfrm>
                <a:off x="2894385" y="1818253"/>
                <a:ext cx="100365" cy="1771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89" name="Line 42"/>
              <p:cNvSpPr>
                <a:spLocks noChangeShapeType="1"/>
              </p:cNvSpPr>
              <p:nvPr/>
            </p:nvSpPr>
            <p:spPr bwMode="auto">
              <a:xfrm>
                <a:off x="2994750" y="1835965"/>
                <a:ext cx="100365" cy="1062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90" name="Line 43"/>
              <p:cNvSpPr>
                <a:spLocks noChangeShapeType="1"/>
              </p:cNvSpPr>
              <p:nvPr/>
            </p:nvSpPr>
            <p:spPr bwMode="auto">
              <a:xfrm>
                <a:off x="3095114" y="1846593"/>
                <a:ext cx="100365" cy="354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91" name="Line 44"/>
              <p:cNvSpPr>
                <a:spLocks noChangeShapeType="1"/>
              </p:cNvSpPr>
              <p:nvPr/>
            </p:nvSpPr>
            <p:spPr bwMode="auto">
              <a:xfrm flipV="1">
                <a:off x="3195479" y="1846593"/>
                <a:ext cx="95082" cy="354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92" name="Line 45"/>
              <p:cNvSpPr>
                <a:spLocks noChangeShapeType="1"/>
              </p:cNvSpPr>
              <p:nvPr/>
            </p:nvSpPr>
            <p:spPr bwMode="auto">
              <a:xfrm flipV="1">
                <a:off x="3290561" y="1835965"/>
                <a:ext cx="100365" cy="1062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93" name="Line 46"/>
              <p:cNvSpPr>
                <a:spLocks noChangeShapeType="1"/>
              </p:cNvSpPr>
              <p:nvPr/>
            </p:nvSpPr>
            <p:spPr bwMode="auto">
              <a:xfrm flipV="1">
                <a:off x="3390927" y="1814711"/>
                <a:ext cx="100365" cy="2125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94" name="Line 47"/>
              <p:cNvSpPr>
                <a:spLocks noChangeShapeType="1"/>
              </p:cNvSpPr>
              <p:nvPr/>
            </p:nvSpPr>
            <p:spPr bwMode="auto">
              <a:xfrm flipV="1">
                <a:off x="3491292" y="1789915"/>
                <a:ext cx="100365" cy="24796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95" name="Line 48"/>
              <p:cNvSpPr>
                <a:spLocks noChangeShapeType="1"/>
              </p:cNvSpPr>
              <p:nvPr/>
            </p:nvSpPr>
            <p:spPr bwMode="auto">
              <a:xfrm flipV="1">
                <a:off x="3591657" y="1758034"/>
                <a:ext cx="100365" cy="31881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96" name="Line 49"/>
              <p:cNvSpPr>
                <a:spLocks noChangeShapeType="1"/>
              </p:cNvSpPr>
              <p:nvPr/>
            </p:nvSpPr>
            <p:spPr bwMode="auto">
              <a:xfrm flipV="1">
                <a:off x="3692021" y="1719068"/>
                <a:ext cx="95082" cy="3896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97" name="Line 50"/>
              <p:cNvSpPr>
                <a:spLocks noChangeShapeType="1"/>
              </p:cNvSpPr>
              <p:nvPr/>
            </p:nvSpPr>
            <p:spPr bwMode="auto">
              <a:xfrm flipV="1">
                <a:off x="3787103" y="1673017"/>
                <a:ext cx="100365" cy="4605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98" name="Line 51"/>
              <p:cNvSpPr>
                <a:spLocks noChangeShapeType="1"/>
              </p:cNvSpPr>
              <p:nvPr/>
            </p:nvSpPr>
            <p:spPr bwMode="auto">
              <a:xfrm flipV="1">
                <a:off x="3887468" y="1623425"/>
                <a:ext cx="100365" cy="4959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499" name="Line 52"/>
              <p:cNvSpPr>
                <a:spLocks noChangeShapeType="1"/>
              </p:cNvSpPr>
              <p:nvPr/>
            </p:nvSpPr>
            <p:spPr bwMode="auto">
              <a:xfrm flipV="1">
                <a:off x="3987833" y="1566747"/>
                <a:ext cx="100365" cy="5667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00" name="Line 53"/>
              <p:cNvSpPr>
                <a:spLocks noChangeShapeType="1"/>
              </p:cNvSpPr>
              <p:nvPr/>
            </p:nvSpPr>
            <p:spPr bwMode="auto">
              <a:xfrm flipV="1">
                <a:off x="4088199" y="1506528"/>
                <a:ext cx="100365" cy="602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01" name="Line 54"/>
              <p:cNvSpPr>
                <a:spLocks noChangeShapeType="1"/>
              </p:cNvSpPr>
              <p:nvPr/>
            </p:nvSpPr>
            <p:spPr bwMode="auto">
              <a:xfrm flipV="1">
                <a:off x="4188563" y="1442766"/>
                <a:ext cx="95082" cy="6376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02" name="Line 55"/>
              <p:cNvSpPr>
                <a:spLocks noChangeShapeType="1"/>
              </p:cNvSpPr>
              <p:nvPr/>
            </p:nvSpPr>
            <p:spPr bwMode="auto">
              <a:xfrm flipV="1">
                <a:off x="4283646" y="1375461"/>
                <a:ext cx="100365" cy="6730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03" name="Line 56"/>
              <p:cNvSpPr>
                <a:spLocks noChangeShapeType="1"/>
              </p:cNvSpPr>
              <p:nvPr/>
            </p:nvSpPr>
            <p:spPr bwMode="auto">
              <a:xfrm flipV="1">
                <a:off x="4384010" y="1304615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04" name="Line 57"/>
              <p:cNvSpPr>
                <a:spLocks noChangeShapeType="1"/>
              </p:cNvSpPr>
              <p:nvPr/>
            </p:nvSpPr>
            <p:spPr bwMode="auto">
              <a:xfrm flipV="1">
                <a:off x="4484375" y="1233768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05" name="Line 58"/>
              <p:cNvSpPr>
                <a:spLocks noChangeShapeType="1"/>
              </p:cNvSpPr>
              <p:nvPr/>
            </p:nvSpPr>
            <p:spPr bwMode="auto">
              <a:xfrm flipV="1">
                <a:off x="4584739" y="1159379"/>
                <a:ext cx="100365" cy="7438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06" name="Line 59"/>
              <p:cNvSpPr>
                <a:spLocks noChangeShapeType="1"/>
              </p:cNvSpPr>
              <p:nvPr/>
            </p:nvSpPr>
            <p:spPr bwMode="auto">
              <a:xfrm flipV="1">
                <a:off x="4685104" y="1088532"/>
                <a:ext cx="95082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07" name="Line 60"/>
              <p:cNvSpPr>
                <a:spLocks noChangeShapeType="1"/>
              </p:cNvSpPr>
              <p:nvPr/>
            </p:nvSpPr>
            <p:spPr bwMode="auto">
              <a:xfrm flipV="1">
                <a:off x="4780188" y="1014144"/>
                <a:ext cx="100365" cy="7438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08" name="Line 61"/>
              <p:cNvSpPr>
                <a:spLocks noChangeShapeType="1"/>
              </p:cNvSpPr>
              <p:nvPr/>
            </p:nvSpPr>
            <p:spPr bwMode="auto">
              <a:xfrm flipV="1">
                <a:off x="4880552" y="943296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09" name="Line 62"/>
              <p:cNvSpPr>
                <a:spLocks noChangeShapeType="1"/>
              </p:cNvSpPr>
              <p:nvPr/>
            </p:nvSpPr>
            <p:spPr bwMode="auto">
              <a:xfrm flipV="1">
                <a:off x="4980917" y="872450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10" name="Line 63"/>
              <p:cNvSpPr>
                <a:spLocks noChangeShapeType="1"/>
              </p:cNvSpPr>
              <p:nvPr/>
            </p:nvSpPr>
            <p:spPr bwMode="auto">
              <a:xfrm flipV="1">
                <a:off x="5081282" y="805146"/>
                <a:ext cx="100365" cy="6730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11" name="Line 64"/>
              <p:cNvSpPr>
                <a:spLocks noChangeShapeType="1"/>
              </p:cNvSpPr>
              <p:nvPr/>
            </p:nvSpPr>
            <p:spPr bwMode="auto">
              <a:xfrm flipV="1">
                <a:off x="5181646" y="741383"/>
                <a:ext cx="95082" cy="6376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12" name="Line 65"/>
              <p:cNvSpPr>
                <a:spLocks noChangeShapeType="1"/>
              </p:cNvSpPr>
              <p:nvPr/>
            </p:nvSpPr>
            <p:spPr bwMode="auto">
              <a:xfrm flipV="1">
                <a:off x="5276728" y="681164"/>
                <a:ext cx="100365" cy="602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13" name="Line 66"/>
              <p:cNvSpPr>
                <a:spLocks noChangeShapeType="1"/>
              </p:cNvSpPr>
              <p:nvPr/>
            </p:nvSpPr>
            <p:spPr bwMode="auto">
              <a:xfrm flipV="1">
                <a:off x="5377093" y="624487"/>
                <a:ext cx="100365" cy="5667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14" name="Line 67"/>
              <p:cNvSpPr>
                <a:spLocks noChangeShapeType="1"/>
              </p:cNvSpPr>
              <p:nvPr/>
            </p:nvSpPr>
            <p:spPr bwMode="auto">
              <a:xfrm flipV="1">
                <a:off x="5477459" y="574894"/>
                <a:ext cx="100365" cy="4959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15" name="Line 68"/>
              <p:cNvSpPr>
                <a:spLocks noChangeShapeType="1"/>
              </p:cNvSpPr>
              <p:nvPr/>
            </p:nvSpPr>
            <p:spPr bwMode="auto">
              <a:xfrm flipV="1">
                <a:off x="5577824" y="528844"/>
                <a:ext cx="95082" cy="4605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16" name="Line 69"/>
              <p:cNvSpPr>
                <a:spLocks noChangeShapeType="1"/>
              </p:cNvSpPr>
              <p:nvPr/>
            </p:nvSpPr>
            <p:spPr bwMode="auto">
              <a:xfrm flipV="1">
                <a:off x="5672906" y="489878"/>
                <a:ext cx="100365" cy="3896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17" name="Line 70"/>
              <p:cNvSpPr>
                <a:spLocks noChangeShapeType="1"/>
              </p:cNvSpPr>
              <p:nvPr/>
            </p:nvSpPr>
            <p:spPr bwMode="auto">
              <a:xfrm flipV="1">
                <a:off x="5773271" y="457997"/>
                <a:ext cx="100365" cy="31881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18" name="Line 71"/>
              <p:cNvSpPr>
                <a:spLocks noChangeShapeType="1"/>
              </p:cNvSpPr>
              <p:nvPr/>
            </p:nvSpPr>
            <p:spPr bwMode="auto">
              <a:xfrm flipV="1">
                <a:off x="5873635" y="433201"/>
                <a:ext cx="100365" cy="24796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19" name="Line 72"/>
              <p:cNvSpPr>
                <a:spLocks noChangeShapeType="1"/>
              </p:cNvSpPr>
              <p:nvPr/>
            </p:nvSpPr>
            <p:spPr bwMode="auto">
              <a:xfrm flipV="1">
                <a:off x="5974000" y="411946"/>
                <a:ext cx="100365" cy="2125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20" name="Line 73"/>
              <p:cNvSpPr>
                <a:spLocks noChangeShapeType="1"/>
              </p:cNvSpPr>
              <p:nvPr/>
            </p:nvSpPr>
            <p:spPr bwMode="auto">
              <a:xfrm flipV="1">
                <a:off x="6074364" y="401319"/>
                <a:ext cx="100365" cy="1062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21" name="Line 74"/>
              <p:cNvSpPr>
                <a:spLocks noChangeShapeType="1"/>
              </p:cNvSpPr>
              <p:nvPr/>
            </p:nvSpPr>
            <p:spPr bwMode="auto">
              <a:xfrm flipV="1">
                <a:off x="6174730" y="397777"/>
                <a:ext cx="95082" cy="354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22" name="Line 75"/>
              <p:cNvSpPr>
                <a:spLocks noChangeShapeType="1"/>
              </p:cNvSpPr>
              <p:nvPr/>
            </p:nvSpPr>
            <p:spPr bwMode="auto">
              <a:xfrm>
                <a:off x="6269813" y="397777"/>
                <a:ext cx="100365" cy="354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23" name="Line 76"/>
              <p:cNvSpPr>
                <a:spLocks noChangeShapeType="1"/>
              </p:cNvSpPr>
              <p:nvPr/>
            </p:nvSpPr>
            <p:spPr bwMode="auto">
              <a:xfrm>
                <a:off x="6370177" y="401319"/>
                <a:ext cx="100365" cy="1062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24" name="Line 77"/>
              <p:cNvSpPr>
                <a:spLocks noChangeShapeType="1"/>
              </p:cNvSpPr>
              <p:nvPr/>
            </p:nvSpPr>
            <p:spPr bwMode="auto">
              <a:xfrm>
                <a:off x="6470542" y="411946"/>
                <a:ext cx="100365" cy="1771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25" name="Line 78"/>
              <p:cNvSpPr>
                <a:spLocks noChangeShapeType="1"/>
              </p:cNvSpPr>
              <p:nvPr/>
            </p:nvSpPr>
            <p:spPr bwMode="auto">
              <a:xfrm>
                <a:off x="6570906" y="429658"/>
                <a:ext cx="100365" cy="24796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26" name="Line 79"/>
              <p:cNvSpPr>
                <a:spLocks noChangeShapeType="1"/>
              </p:cNvSpPr>
              <p:nvPr/>
            </p:nvSpPr>
            <p:spPr bwMode="auto">
              <a:xfrm>
                <a:off x="6671271" y="454454"/>
                <a:ext cx="95082" cy="31881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27" name="Line 80"/>
              <p:cNvSpPr>
                <a:spLocks noChangeShapeType="1"/>
              </p:cNvSpPr>
              <p:nvPr/>
            </p:nvSpPr>
            <p:spPr bwMode="auto">
              <a:xfrm>
                <a:off x="6766353" y="486336"/>
                <a:ext cx="100365" cy="3896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28" name="Line 81"/>
              <p:cNvSpPr>
                <a:spLocks noChangeShapeType="1"/>
              </p:cNvSpPr>
              <p:nvPr/>
            </p:nvSpPr>
            <p:spPr bwMode="auto">
              <a:xfrm>
                <a:off x="6866719" y="525301"/>
                <a:ext cx="100365" cy="4250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29" name="Line 82"/>
              <p:cNvSpPr>
                <a:spLocks noChangeShapeType="1"/>
              </p:cNvSpPr>
              <p:nvPr/>
            </p:nvSpPr>
            <p:spPr bwMode="auto">
              <a:xfrm>
                <a:off x="6967084" y="567809"/>
                <a:ext cx="100365" cy="4959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30" name="Line 83"/>
              <p:cNvSpPr>
                <a:spLocks noChangeShapeType="1"/>
              </p:cNvSpPr>
              <p:nvPr/>
            </p:nvSpPr>
            <p:spPr bwMode="auto">
              <a:xfrm>
                <a:off x="7067449" y="617402"/>
                <a:ext cx="100365" cy="5667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31" name="Line 84"/>
              <p:cNvSpPr>
                <a:spLocks noChangeShapeType="1"/>
              </p:cNvSpPr>
              <p:nvPr/>
            </p:nvSpPr>
            <p:spPr bwMode="auto">
              <a:xfrm>
                <a:off x="7167813" y="674080"/>
                <a:ext cx="95082" cy="602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32" name="Line 85"/>
              <p:cNvSpPr>
                <a:spLocks noChangeShapeType="1"/>
              </p:cNvSpPr>
              <p:nvPr/>
            </p:nvSpPr>
            <p:spPr bwMode="auto">
              <a:xfrm>
                <a:off x="7262895" y="734300"/>
                <a:ext cx="100365" cy="6376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33" name="Line 86"/>
              <p:cNvSpPr>
                <a:spLocks noChangeShapeType="1"/>
              </p:cNvSpPr>
              <p:nvPr/>
            </p:nvSpPr>
            <p:spPr bwMode="auto">
              <a:xfrm>
                <a:off x="7363260" y="798061"/>
                <a:ext cx="100365" cy="6730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34" name="Line 87"/>
              <p:cNvSpPr>
                <a:spLocks noChangeShapeType="1"/>
              </p:cNvSpPr>
              <p:nvPr/>
            </p:nvSpPr>
            <p:spPr bwMode="auto">
              <a:xfrm>
                <a:off x="7463626" y="865366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35" name="Line 88"/>
              <p:cNvSpPr>
                <a:spLocks noChangeShapeType="1"/>
              </p:cNvSpPr>
              <p:nvPr/>
            </p:nvSpPr>
            <p:spPr bwMode="auto">
              <a:xfrm>
                <a:off x="7563991" y="936212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36" name="Line 89"/>
              <p:cNvSpPr>
                <a:spLocks noChangeShapeType="1"/>
              </p:cNvSpPr>
              <p:nvPr/>
            </p:nvSpPr>
            <p:spPr bwMode="auto">
              <a:xfrm>
                <a:off x="7664355" y="1007059"/>
                <a:ext cx="100365" cy="7438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37" name="Line 90"/>
              <p:cNvSpPr>
                <a:spLocks noChangeShapeType="1"/>
              </p:cNvSpPr>
              <p:nvPr/>
            </p:nvSpPr>
            <p:spPr bwMode="auto">
              <a:xfrm>
                <a:off x="7764720" y="1081447"/>
                <a:ext cx="95082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38" name="Line 91"/>
              <p:cNvSpPr>
                <a:spLocks noChangeShapeType="1"/>
              </p:cNvSpPr>
              <p:nvPr/>
            </p:nvSpPr>
            <p:spPr bwMode="auto">
              <a:xfrm>
                <a:off x="7859802" y="1152295"/>
                <a:ext cx="100365" cy="7438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39" name="Line 92"/>
              <p:cNvSpPr>
                <a:spLocks noChangeShapeType="1"/>
              </p:cNvSpPr>
              <p:nvPr/>
            </p:nvSpPr>
            <p:spPr bwMode="auto">
              <a:xfrm>
                <a:off x="7960167" y="1226683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40" name="Line 93"/>
              <p:cNvSpPr>
                <a:spLocks noChangeShapeType="1"/>
              </p:cNvSpPr>
              <p:nvPr/>
            </p:nvSpPr>
            <p:spPr bwMode="auto">
              <a:xfrm>
                <a:off x="8060531" y="1297530"/>
                <a:ext cx="100365" cy="7084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41" name="Line 94"/>
              <p:cNvSpPr>
                <a:spLocks noChangeShapeType="1"/>
              </p:cNvSpPr>
              <p:nvPr/>
            </p:nvSpPr>
            <p:spPr bwMode="auto">
              <a:xfrm>
                <a:off x="8160898" y="1368378"/>
                <a:ext cx="100365" cy="6730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5542" name="Line 95"/>
              <p:cNvSpPr>
                <a:spLocks noChangeShapeType="1"/>
              </p:cNvSpPr>
              <p:nvPr/>
            </p:nvSpPr>
            <p:spPr bwMode="auto">
              <a:xfrm>
                <a:off x="8261262" y="1435681"/>
                <a:ext cx="95082" cy="6376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485460" name="Rectangle 43"/>
            <p:cNvSpPr>
              <a:spLocks noChangeArrowheads="1"/>
            </p:cNvSpPr>
            <p:nvPr/>
          </p:nvSpPr>
          <p:spPr bwMode="auto">
            <a:xfrm>
              <a:off x="1196429" y="1125781"/>
              <a:ext cx="7727044" cy="132263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5461" name="Rectangle 42"/>
            <p:cNvSpPr>
              <a:spLocks noChangeArrowheads="1"/>
            </p:cNvSpPr>
            <p:nvPr/>
          </p:nvSpPr>
          <p:spPr bwMode="auto">
            <a:xfrm>
              <a:off x="1196429" y="229344"/>
              <a:ext cx="7727044" cy="132263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5462" name="TextBox 343"/>
            <p:cNvSpPr txBox="1">
              <a:spLocks noChangeArrowheads="1"/>
            </p:cNvSpPr>
            <p:nvPr/>
          </p:nvSpPr>
          <p:spPr bwMode="auto">
            <a:xfrm>
              <a:off x="0" y="1485901"/>
              <a:ext cx="1469571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/>
                <a:t>Pressure change is large here</a:t>
              </a:r>
            </a:p>
          </p:txBody>
        </p:sp>
        <p:cxnSp>
          <p:nvCxnSpPr>
            <p:cNvPr id="363" name="Straight Arrow Connector 362"/>
            <p:cNvCxnSpPr/>
            <p:nvPr/>
          </p:nvCxnSpPr>
          <p:spPr>
            <a:xfrm flipV="1">
              <a:off x="1338225" y="1159594"/>
              <a:ext cx="1046133" cy="6699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/>
            <p:cNvCxnSpPr/>
            <p:nvPr/>
          </p:nvCxnSpPr>
          <p:spPr>
            <a:xfrm flipV="1">
              <a:off x="1338225" y="996086"/>
              <a:ext cx="6646675" cy="8159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/>
            <p:cNvCxnSpPr/>
            <p:nvPr/>
          </p:nvCxnSpPr>
          <p:spPr>
            <a:xfrm>
              <a:off x="1355687" y="1845375"/>
              <a:ext cx="3836880" cy="22367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5466" name="TextBox 370"/>
            <p:cNvSpPr txBox="1">
              <a:spLocks noChangeArrowheads="1"/>
            </p:cNvSpPr>
            <p:nvPr/>
          </p:nvSpPr>
          <p:spPr bwMode="auto">
            <a:xfrm>
              <a:off x="0" y="4724400"/>
              <a:ext cx="1469571" cy="1569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/>
                <a:t>Pressure change is almost zero here</a:t>
              </a:r>
            </a:p>
          </p:txBody>
        </p:sp>
        <p:cxnSp>
          <p:nvCxnSpPr>
            <p:cNvPr id="374" name="Straight Arrow Connector 373"/>
            <p:cNvCxnSpPr/>
            <p:nvPr/>
          </p:nvCxnSpPr>
          <p:spPr>
            <a:xfrm flipV="1">
              <a:off x="1387436" y="4359907"/>
              <a:ext cx="2041467" cy="1028672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Arrow Connector 377"/>
            <p:cNvCxnSpPr/>
            <p:nvPr/>
          </p:nvCxnSpPr>
          <p:spPr>
            <a:xfrm rot="5400000" flipH="1" flipV="1">
              <a:off x="505602" y="1844583"/>
              <a:ext cx="4425830" cy="2662163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Arrow Connector 380"/>
            <p:cNvCxnSpPr/>
            <p:nvPr/>
          </p:nvCxnSpPr>
          <p:spPr>
            <a:xfrm flipV="1">
              <a:off x="1420773" y="4359907"/>
              <a:ext cx="5405285" cy="1028672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Rectangle 24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" name="Group 248"/>
          <p:cNvGrpSpPr>
            <a:grpSpLocks/>
          </p:cNvGrpSpPr>
          <p:nvPr/>
        </p:nvGrpSpPr>
        <p:grpSpPr bwMode="auto">
          <a:xfrm>
            <a:off x="0" y="228600"/>
            <a:ext cx="10115550" cy="6342063"/>
            <a:chOff x="0" y="229344"/>
            <a:chExt cx="10115265" cy="6340791"/>
          </a:xfrm>
        </p:grpSpPr>
        <p:sp>
          <p:nvSpPr>
            <p:cNvPr id="487427" name="Rectangle 41"/>
            <p:cNvSpPr>
              <a:spLocks noChangeArrowheads="1"/>
            </p:cNvSpPr>
            <p:nvPr/>
          </p:nvSpPr>
          <p:spPr bwMode="auto">
            <a:xfrm>
              <a:off x="1317191" y="3752504"/>
              <a:ext cx="3162280" cy="83112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7428" name="Rectangle 41"/>
            <p:cNvSpPr>
              <a:spLocks noChangeArrowheads="1"/>
            </p:cNvSpPr>
            <p:nvPr/>
          </p:nvSpPr>
          <p:spPr bwMode="auto">
            <a:xfrm>
              <a:off x="3238520" y="350718"/>
              <a:ext cx="3162280" cy="83112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4" name="Rectangle 39"/>
            <p:cNvSpPr>
              <a:spLocks noChangeArrowheads="1"/>
            </p:cNvSpPr>
            <p:nvPr/>
          </p:nvSpPr>
          <p:spPr bwMode="auto">
            <a:xfrm>
              <a:off x="708005" y="329337"/>
              <a:ext cx="3054264" cy="801526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87430" name="Rectangle 41"/>
            <p:cNvSpPr>
              <a:spLocks noChangeArrowheads="1"/>
            </p:cNvSpPr>
            <p:nvPr/>
          </p:nvSpPr>
          <p:spPr bwMode="auto">
            <a:xfrm>
              <a:off x="6308289" y="328950"/>
              <a:ext cx="2634337" cy="83112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9" name="Rectangle 39"/>
            <p:cNvSpPr>
              <a:spLocks noChangeArrowheads="1"/>
            </p:cNvSpPr>
            <p:nvPr/>
          </p:nvSpPr>
          <p:spPr bwMode="auto">
            <a:xfrm>
              <a:off x="6743510" y="318226"/>
              <a:ext cx="2986004" cy="831683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477825" y="321401"/>
              <a:ext cx="1744613" cy="8173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87433" name="Rectangle 44"/>
            <p:cNvSpPr>
              <a:spLocks noChangeArrowheads="1"/>
            </p:cNvSpPr>
            <p:nvPr/>
          </p:nvSpPr>
          <p:spPr bwMode="auto">
            <a:xfrm>
              <a:off x="1150889" y="577959"/>
              <a:ext cx="999461" cy="298812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50000">
                  <a:srgbClr val="C0C0C0"/>
                </a:gs>
                <a:gs pos="100000">
                  <a:srgbClr val="59595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7434" name="Rectangle 45"/>
            <p:cNvSpPr>
              <a:spLocks noChangeArrowheads="1"/>
            </p:cNvSpPr>
            <p:nvPr/>
          </p:nvSpPr>
          <p:spPr bwMode="auto">
            <a:xfrm>
              <a:off x="2150350" y="328949"/>
              <a:ext cx="214170" cy="796833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50000">
                  <a:srgbClr val="C0C0C0"/>
                </a:gs>
                <a:gs pos="100000">
                  <a:srgbClr val="59595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2460556" y="759463"/>
              <a:ext cx="114297" cy="14760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2484368" y="591221"/>
              <a:ext cx="114297" cy="14760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26" name="Oval 125"/>
            <p:cNvSpPr/>
            <p:nvPr/>
          </p:nvSpPr>
          <p:spPr>
            <a:xfrm>
              <a:off x="2471668" y="413457"/>
              <a:ext cx="114297" cy="14602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28" name="Oval 127"/>
            <p:cNvSpPr/>
            <p:nvPr/>
          </p:nvSpPr>
          <p:spPr>
            <a:xfrm>
              <a:off x="2493893" y="986430"/>
              <a:ext cx="114297" cy="146021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30" name="Straight Connector 129"/>
            <p:cNvCxnSpPr/>
            <p:nvPr/>
          </p:nvCxnSpPr>
          <p:spPr>
            <a:xfrm>
              <a:off x="1360450" y="2168880"/>
              <a:ext cx="7837266" cy="174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Oval 149"/>
            <p:cNvSpPr/>
            <p:nvPr/>
          </p:nvSpPr>
          <p:spPr>
            <a:xfrm>
              <a:off x="6362521" y="689627"/>
              <a:ext cx="114297" cy="146021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51" name="Oval 150"/>
            <p:cNvSpPr/>
            <p:nvPr/>
          </p:nvSpPr>
          <p:spPr>
            <a:xfrm>
              <a:off x="5340200" y="672168"/>
              <a:ext cx="114297" cy="14760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52" name="Oval 151"/>
            <p:cNvSpPr/>
            <p:nvPr/>
          </p:nvSpPr>
          <p:spPr>
            <a:xfrm flipH="1">
              <a:off x="8256355" y="907071"/>
              <a:ext cx="114297" cy="1460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8865938" y="234106"/>
              <a:ext cx="1249327" cy="10396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53" name="Oval 152"/>
            <p:cNvSpPr/>
            <p:nvPr/>
          </p:nvSpPr>
          <p:spPr>
            <a:xfrm flipH="1">
              <a:off x="8202382" y="432503"/>
              <a:ext cx="114297" cy="14760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54" name="Oval 153"/>
            <p:cNvSpPr/>
            <p:nvPr/>
          </p:nvSpPr>
          <p:spPr>
            <a:xfrm flipH="1">
              <a:off x="7413416" y="645186"/>
              <a:ext cx="114297" cy="14760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18" name="Oval 217"/>
            <p:cNvSpPr/>
            <p:nvPr/>
          </p:nvSpPr>
          <p:spPr>
            <a:xfrm flipH="1">
              <a:off x="2557391" y="802317"/>
              <a:ext cx="114297" cy="146021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19" name="Oval 218"/>
            <p:cNvSpPr/>
            <p:nvPr/>
          </p:nvSpPr>
          <p:spPr>
            <a:xfrm flipH="1">
              <a:off x="3320956" y="691214"/>
              <a:ext cx="114297" cy="14760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20" name="Oval 219"/>
            <p:cNvSpPr/>
            <p:nvPr/>
          </p:nvSpPr>
          <p:spPr>
            <a:xfrm flipH="1">
              <a:off x="4289304" y="715022"/>
              <a:ext cx="114297" cy="14760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21" name="Oval 220"/>
            <p:cNvSpPr/>
            <p:nvPr/>
          </p:nvSpPr>
          <p:spPr>
            <a:xfrm>
              <a:off x="8338903" y="546780"/>
              <a:ext cx="114297" cy="14760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22" name="Oval 221"/>
            <p:cNvSpPr/>
            <p:nvPr/>
          </p:nvSpPr>
          <p:spPr>
            <a:xfrm>
              <a:off x="8245243" y="710261"/>
              <a:ext cx="114297" cy="1476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23" name="Oval 222"/>
            <p:cNvSpPr/>
            <p:nvPr/>
          </p:nvSpPr>
          <p:spPr>
            <a:xfrm>
              <a:off x="8350015" y="808666"/>
              <a:ext cx="114297" cy="14760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87452" name="Rectangle 41"/>
            <p:cNvSpPr>
              <a:spLocks noChangeArrowheads="1"/>
            </p:cNvSpPr>
            <p:nvPr/>
          </p:nvSpPr>
          <p:spPr bwMode="auto">
            <a:xfrm>
              <a:off x="3243959" y="3785247"/>
              <a:ext cx="2900958" cy="83112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7453" name="Rectangle 41"/>
            <p:cNvSpPr>
              <a:spLocks noChangeArrowheads="1"/>
            </p:cNvSpPr>
            <p:nvPr/>
          </p:nvSpPr>
          <p:spPr bwMode="auto">
            <a:xfrm>
              <a:off x="6313728" y="3763479"/>
              <a:ext cx="2634337" cy="83112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5" name="Rectangle 39"/>
            <p:cNvSpPr>
              <a:spLocks noChangeArrowheads="1"/>
            </p:cNvSpPr>
            <p:nvPr/>
          </p:nvSpPr>
          <p:spPr bwMode="auto">
            <a:xfrm>
              <a:off x="4152783" y="3752887"/>
              <a:ext cx="2986004" cy="830096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0" y="3756062"/>
              <a:ext cx="1249328" cy="8173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87456" name="Rectangle 44"/>
            <p:cNvSpPr>
              <a:spLocks noChangeArrowheads="1"/>
            </p:cNvSpPr>
            <p:nvPr/>
          </p:nvSpPr>
          <p:spPr bwMode="auto">
            <a:xfrm>
              <a:off x="176588" y="4012488"/>
              <a:ext cx="999461" cy="298812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50000">
                  <a:srgbClr val="C0C0C0"/>
                </a:gs>
                <a:gs pos="100000">
                  <a:srgbClr val="59595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7457" name="Rectangle 45"/>
            <p:cNvSpPr>
              <a:spLocks noChangeArrowheads="1"/>
            </p:cNvSpPr>
            <p:nvPr/>
          </p:nvSpPr>
          <p:spPr bwMode="auto">
            <a:xfrm>
              <a:off x="1176049" y="3763478"/>
              <a:ext cx="214170" cy="796833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50000">
                  <a:srgbClr val="C0C0C0"/>
                </a:gs>
                <a:gs pos="100000">
                  <a:srgbClr val="59595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6" name="Oval 155"/>
            <p:cNvSpPr/>
            <p:nvPr/>
          </p:nvSpPr>
          <p:spPr>
            <a:xfrm>
              <a:off x="1681116" y="4162380"/>
              <a:ext cx="114297" cy="14602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57" name="Oval 156"/>
            <p:cNvSpPr/>
            <p:nvPr/>
          </p:nvSpPr>
          <p:spPr>
            <a:xfrm>
              <a:off x="2489130" y="4025882"/>
              <a:ext cx="114297" cy="1460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58" name="Oval 157"/>
            <p:cNvSpPr/>
            <p:nvPr/>
          </p:nvSpPr>
          <p:spPr>
            <a:xfrm>
              <a:off x="3359055" y="4108416"/>
              <a:ext cx="114297" cy="14760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87461" name="Rectangle 43"/>
            <p:cNvSpPr>
              <a:spLocks noChangeArrowheads="1"/>
            </p:cNvSpPr>
            <p:nvPr/>
          </p:nvSpPr>
          <p:spPr bwMode="auto">
            <a:xfrm>
              <a:off x="1201868" y="4560310"/>
              <a:ext cx="7727044" cy="132263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0" name="Oval 159"/>
            <p:cNvSpPr/>
            <p:nvPr/>
          </p:nvSpPr>
          <p:spPr>
            <a:xfrm>
              <a:off x="4263905" y="4044929"/>
              <a:ext cx="114297" cy="146021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87463" name="Rectangle 42"/>
            <p:cNvSpPr>
              <a:spLocks noChangeArrowheads="1"/>
            </p:cNvSpPr>
            <p:nvPr/>
          </p:nvSpPr>
          <p:spPr bwMode="auto">
            <a:xfrm>
              <a:off x="1201868" y="3663873"/>
              <a:ext cx="7727044" cy="132263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8" name="Oval 177"/>
            <p:cNvSpPr/>
            <p:nvPr/>
          </p:nvSpPr>
          <p:spPr>
            <a:xfrm>
              <a:off x="5535457" y="3911605"/>
              <a:ext cx="114297" cy="146021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79" name="Oval 178"/>
            <p:cNvSpPr/>
            <p:nvPr/>
          </p:nvSpPr>
          <p:spPr>
            <a:xfrm>
              <a:off x="5344962" y="4106829"/>
              <a:ext cx="114297" cy="14760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0" name="Oval 179"/>
            <p:cNvSpPr/>
            <p:nvPr/>
          </p:nvSpPr>
          <p:spPr>
            <a:xfrm flipH="1">
              <a:off x="8197619" y="4095718"/>
              <a:ext cx="114297" cy="14760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1" name="Oval 180"/>
            <p:cNvSpPr/>
            <p:nvPr/>
          </p:nvSpPr>
          <p:spPr>
            <a:xfrm flipH="1">
              <a:off x="5627529" y="4113178"/>
              <a:ext cx="114297" cy="14602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2" name="Oval 181"/>
            <p:cNvSpPr/>
            <p:nvPr/>
          </p:nvSpPr>
          <p:spPr>
            <a:xfrm flipH="1">
              <a:off x="5557681" y="4308401"/>
              <a:ext cx="114297" cy="14760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3" name="Oval 182"/>
            <p:cNvSpPr/>
            <p:nvPr/>
          </p:nvSpPr>
          <p:spPr>
            <a:xfrm flipH="1">
              <a:off x="5387823" y="3925890"/>
              <a:ext cx="114297" cy="14760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4" name="Oval 183"/>
            <p:cNvSpPr/>
            <p:nvPr/>
          </p:nvSpPr>
          <p:spPr>
            <a:xfrm flipH="1">
              <a:off x="5416397" y="4371888"/>
              <a:ext cx="114297" cy="146021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5" name="Oval 184"/>
            <p:cNvSpPr/>
            <p:nvPr/>
          </p:nvSpPr>
          <p:spPr>
            <a:xfrm flipH="1">
              <a:off x="5486245" y="4165554"/>
              <a:ext cx="114297" cy="14760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6" name="Oval 185"/>
            <p:cNvSpPr/>
            <p:nvPr/>
          </p:nvSpPr>
          <p:spPr>
            <a:xfrm>
              <a:off x="7283245" y="4063975"/>
              <a:ext cx="114297" cy="14602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7" name="Oval 186"/>
            <p:cNvSpPr/>
            <p:nvPr/>
          </p:nvSpPr>
          <p:spPr>
            <a:xfrm>
              <a:off x="6406969" y="4113178"/>
              <a:ext cx="114297" cy="14602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8" name="Oval 187"/>
            <p:cNvSpPr/>
            <p:nvPr/>
          </p:nvSpPr>
          <p:spPr>
            <a:xfrm>
              <a:off x="9029446" y="4079847"/>
              <a:ext cx="114297" cy="14760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87475" name="Rectangle 43"/>
            <p:cNvSpPr>
              <a:spLocks noChangeArrowheads="1"/>
            </p:cNvSpPr>
            <p:nvPr/>
          </p:nvSpPr>
          <p:spPr bwMode="auto">
            <a:xfrm>
              <a:off x="1196429" y="1125781"/>
              <a:ext cx="7727044" cy="132263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7476" name="Rectangle 42"/>
            <p:cNvSpPr>
              <a:spLocks noChangeArrowheads="1"/>
            </p:cNvSpPr>
            <p:nvPr/>
          </p:nvSpPr>
          <p:spPr bwMode="auto">
            <a:xfrm>
              <a:off x="1196429" y="229344"/>
              <a:ext cx="7727044" cy="132263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7477" name="TextBox 343"/>
            <p:cNvSpPr txBox="1">
              <a:spLocks noChangeArrowheads="1"/>
            </p:cNvSpPr>
            <p:nvPr/>
          </p:nvSpPr>
          <p:spPr bwMode="auto">
            <a:xfrm>
              <a:off x="244979" y="1433930"/>
              <a:ext cx="1469571" cy="19389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/>
                <a:t>Pressure is higher than normal here</a:t>
              </a:r>
            </a:p>
          </p:txBody>
        </p:sp>
        <p:cxnSp>
          <p:nvCxnSpPr>
            <p:cNvPr id="363" name="Straight Arrow Connector 362"/>
            <p:cNvCxnSpPr/>
            <p:nvPr/>
          </p:nvCxnSpPr>
          <p:spPr>
            <a:xfrm flipV="1">
              <a:off x="1616029" y="1107056"/>
              <a:ext cx="1012796" cy="6237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/>
            <p:cNvCxnSpPr/>
            <p:nvPr/>
          </p:nvCxnSpPr>
          <p:spPr>
            <a:xfrm flipV="1">
              <a:off x="1600155" y="943576"/>
              <a:ext cx="6629213" cy="8031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/>
            <p:cNvCxnSpPr/>
            <p:nvPr/>
          </p:nvCxnSpPr>
          <p:spPr>
            <a:xfrm>
              <a:off x="1616029" y="1746690"/>
              <a:ext cx="3821005" cy="22839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7481" name="TextBox 370"/>
            <p:cNvSpPr txBox="1">
              <a:spLocks noChangeArrowheads="1"/>
            </p:cNvSpPr>
            <p:nvPr/>
          </p:nvSpPr>
          <p:spPr bwMode="auto">
            <a:xfrm>
              <a:off x="0" y="4724400"/>
              <a:ext cx="1469571" cy="1569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/>
                <a:t>Pressure change is almost zero here</a:t>
              </a:r>
            </a:p>
          </p:txBody>
        </p:sp>
        <p:cxnSp>
          <p:nvCxnSpPr>
            <p:cNvPr id="374" name="Straight Arrow Connector 373"/>
            <p:cNvCxnSpPr/>
            <p:nvPr/>
          </p:nvCxnSpPr>
          <p:spPr>
            <a:xfrm flipV="1">
              <a:off x="1508083" y="4359191"/>
              <a:ext cx="1920821" cy="1241176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Arrow Connector 377"/>
            <p:cNvCxnSpPr/>
            <p:nvPr/>
          </p:nvCxnSpPr>
          <p:spPr>
            <a:xfrm rot="5400000" flipH="1" flipV="1">
              <a:off x="473462" y="2024230"/>
              <a:ext cx="4637745" cy="2514529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Arrow Connector 380"/>
            <p:cNvCxnSpPr/>
            <p:nvPr/>
          </p:nvCxnSpPr>
          <p:spPr>
            <a:xfrm flipV="1">
              <a:off x="1519195" y="4359191"/>
              <a:ext cx="5306862" cy="1225304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ectangle 130"/>
            <p:cNvSpPr/>
            <p:nvPr/>
          </p:nvSpPr>
          <p:spPr>
            <a:xfrm flipV="1">
              <a:off x="2428807" y="1478456"/>
              <a:ext cx="263518" cy="67931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2" name="Rectangle 131"/>
            <p:cNvSpPr/>
            <p:nvPr/>
          </p:nvSpPr>
          <p:spPr>
            <a:xfrm flipV="1">
              <a:off x="2890757" y="1684790"/>
              <a:ext cx="266692" cy="47298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401917" y="1913344"/>
              <a:ext cx="277804" cy="22538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4" name="Rectangle 133"/>
            <p:cNvSpPr/>
            <p:nvPr/>
          </p:nvSpPr>
          <p:spPr>
            <a:xfrm flipV="1">
              <a:off x="3914665" y="2122852"/>
              <a:ext cx="238118" cy="9999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5" name="Rectangle 134"/>
            <p:cNvSpPr/>
            <p:nvPr/>
          </p:nvSpPr>
          <p:spPr>
            <a:xfrm flipV="1">
              <a:off x="4457574" y="2138724"/>
              <a:ext cx="266692" cy="42377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6" name="Rectangle 135"/>
            <p:cNvSpPr/>
            <p:nvPr/>
          </p:nvSpPr>
          <p:spPr>
            <a:xfrm flipV="1">
              <a:off x="4936986" y="2138724"/>
              <a:ext cx="227007" cy="64439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7" name="Rectangle 136"/>
            <p:cNvSpPr/>
            <p:nvPr/>
          </p:nvSpPr>
          <p:spPr>
            <a:xfrm flipV="1">
              <a:off x="5432272" y="2138724"/>
              <a:ext cx="233356" cy="70470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8" name="Rectangle 137"/>
            <p:cNvSpPr/>
            <p:nvPr/>
          </p:nvSpPr>
          <p:spPr>
            <a:xfrm flipV="1">
              <a:off x="5862473" y="2138724"/>
              <a:ext cx="233355" cy="57614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6324422" y="2181577"/>
              <a:ext cx="277805" cy="1936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0" name="Rectangle 139"/>
            <p:cNvSpPr/>
            <p:nvPr/>
          </p:nvSpPr>
          <p:spPr>
            <a:xfrm flipV="1">
              <a:off x="6754623" y="2138724"/>
              <a:ext cx="228594" cy="7142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1" name="Rectangle 140"/>
            <p:cNvSpPr/>
            <p:nvPr/>
          </p:nvSpPr>
          <p:spPr>
            <a:xfrm flipV="1">
              <a:off x="7200697" y="1833985"/>
              <a:ext cx="300030" cy="3253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8" name="Rectangle 147"/>
            <p:cNvSpPr/>
            <p:nvPr/>
          </p:nvSpPr>
          <p:spPr>
            <a:xfrm flipV="1">
              <a:off x="8626232" y="1564164"/>
              <a:ext cx="212719" cy="59995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9" name="Rectangle 148"/>
            <p:cNvSpPr/>
            <p:nvPr/>
          </p:nvSpPr>
          <p:spPr>
            <a:xfrm flipV="1">
              <a:off x="8161108" y="1495915"/>
              <a:ext cx="304791" cy="6602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pSp>
          <p:nvGrpSpPr>
            <p:cNvPr id="3" name="Group 542"/>
            <p:cNvGrpSpPr>
              <a:grpSpLocks/>
            </p:cNvGrpSpPr>
            <p:nvPr/>
          </p:nvGrpSpPr>
          <p:grpSpPr bwMode="auto">
            <a:xfrm>
              <a:off x="2573838" y="1496023"/>
              <a:ext cx="6640042" cy="1382644"/>
              <a:chOff x="2573838" y="1496023"/>
              <a:chExt cx="6640042" cy="1382644"/>
            </a:xfrm>
          </p:grpSpPr>
          <p:sp>
            <p:nvSpPr>
              <p:cNvPr id="487594" name="Line 44"/>
              <p:cNvSpPr>
                <a:spLocks noChangeShapeType="1"/>
              </p:cNvSpPr>
              <p:nvPr/>
            </p:nvSpPr>
            <p:spPr bwMode="auto">
              <a:xfrm>
                <a:off x="2573838" y="1512958"/>
                <a:ext cx="86879" cy="3331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95" name="Line 45"/>
              <p:cNvSpPr>
                <a:spLocks noChangeShapeType="1"/>
              </p:cNvSpPr>
              <p:nvPr/>
            </p:nvSpPr>
            <p:spPr bwMode="auto">
              <a:xfrm>
                <a:off x="2660716" y="1516290"/>
                <a:ext cx="91705" cy="999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96" name="Line 46"/>
              <p:cNvSpPr>
                <a:spLocks noChangeShapeType="1"/>
              </p:cNvSpPr>
              <p:nvPr/>
            </p:nvSpPr>
            <p:spPr bwMode="auto">
              <a:xfrm>
                <a:off x="2752423" y="1526282"/>
                <a:ext cx="91705" cy="1998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97" name="Line 47"/>
              <p:cNvSpPr>
                <a:spLocks noChangeShapeType="1"/>
              </p:cNvSpPr>
              <p:nvPr/>
            </p:nvSpPr>
            <p:spPr bwMode="auto">
              <a:xfrm>
                <a:off x="2844128" y="1546268"/>
                <a:ext cx="91705" cy="2331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98" name="Line 48"/>
              <p:cNvSpPr>
                <a:spLocks noChangeShapeType="1"/>
              </p:cNvSpPr>
              <p:nvPr/>
            </p:nvSpPr>
            <p:spPr bwMode="auto">
              <a:xfrm>
                <a:off x="2935833" y="1569585"/>
                <a:ext cx="91705" cy="29979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99" name="Line 49"/>
              <p:cNvSpPr>
                <a:spLocks noChangeShapeType="1"/>
              </p:cNvSpPr>
              <p:nvPr/>
            </p:nvSpPr>
            <p:spPr bwMode="auto">
              <a:xfrm>
                <a:off x="3027537" y="1599565"/>
                <a:ext cx="86879" cy="3664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00" name="Line 50"/>
              <p:cNvSpPr>
                <a:spLocks noChangeShapeType="1"/>
              </p:cNvSpPr>
              <p:nvPr/>
            </p:nvSpPr>
            <p:spPr bwMode="auto">
              <a:xfrm>
                <a:off x="3114414" y="1636206"/>
                <a:ext cx="91705" cy="4330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01" name="Line 51"/>
              <p:cNvSpPr>
                <a:spLocks noChangeShapeType="1"/>
              </p:cNvSpPr>
              <p:nvPr/>
            </p:nvSpPr>
            <p:spPr bwMode="auto">
              <a:xfrm>
                <a:off x="3206121" y="1679508"/>
                <a:ext cx="91705" cy="46634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02" name="Line 52"/>
              <p:cNvSpPr>
                <a:spLocks noChangeShapeType="1"/>
              </p:cNvSpPr>
              <p:nvPr/>
            </p:nvSpPr>
            <p:spPr bwMode="auto">
              <a:xfrm>
                <a:off x="3297826" y="1726142"/>
                <a:ext cx="91705" cy="5329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03" name="Line 53"/>
              <p:cNvSpPr>
                <a:spLocks noChangeShapeType="1"/>
              </p:cNvSpPr>
              <p:nvPr/>
            </p:nvSpPr>
            <p:spPr bwMode="auto">
              <a:xfrm>
                <a:off x="3389532" y="1779438"/>
                <a:ext cx="91705" cy="5662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04" name="Line 54"/>
              <p:cNvSpPr>
                <a:spLocks noChangeShapeType="1"/>
              </p:cNvSpPr>
              <p:nvPr/>
            </p:nvSpPr>
            <p:spPr bwMode="auto">
              <a:xfrm>
                <a:off x="3481236" y="1836065"/>
                <a:ext cx="86879" cy="5995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05" name="Line 55"/>
              <p:cNvSpPr>
                <a:spLocks noChangeShapeType="1"/>
              </p:cNvSpPr>
              <p:nvPr/>
            </p:nvSpPr>
            <p:spPr bwMode="auto">
              <a:xfrm>
                <a:off x="3568114" y="1896023"/>
                <a:ext cx="91705" cy="6329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06" name="Line 56"/>
              <p:cNvSpPr>
                <a:spLocks noChangeShapeType="1"/>
              </p:cNvSpPr>
              <p:nvPr/>
            </p:nvSpPr>
            <p:spPr bwMode="auto">
              <a:xfrm>
                <a:off x="3659819" y="1959312"/>
                <a:ext cx="91705" cy="666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07" name="Line 57"/>
              <p:cNvSpPr>
                <a:spLocks noChangeShapeType="1"/>
              </p:cNvSpPr>
              <p:nvPr/>
            </p:nvSpPr>
            <p:spPr bwMode="auto">
              <a:xfrm>
                <a:off x="3751525" y="2025932"/>
                <a:ext cx="91705" cy="666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08" name="Line 58"/>
              <p:cNvSpPr>
                <a:spLocks noChangeShapeType="1"/>
              </p:cNvSpPr>
              <p:nvPr/>
            </p:nvSpPr>
            <p:spPr bwMode="auto">
              <a:xfrm>
                <a:off x="3843229" y="2092553"/>
                <a:ext cx="91705" cy="6995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09" name="Line 59"/>
              <p:cNvSpPr>
                <a:spLocks noChangeShapeType="1"/>
              </p:cNvSpPr>
              <p:nvPr/>
            </p:nvSpPr>
            <p:spPr bwMode="auto">
              <a:xfrm>
                <a:off x="3934934" y="2162503"/>
                <a:ext cx="86879" cy="666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10" name="Line 60"/>
              <p:cNvSpPr>
                <a:spLocks noChangeShapeType="1"/>
              </p:cNvSpPr>
              <p:nvPr/>
            </p:nvSpPr>
            <p:spPr bwMode="auto">
              <a:xfrm>
                <a:off x="4021814" y="2229123"/>
                <a:ext cx="91705" cy="6995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11" name="Line 61"/>
              <p:cNvSpPr>
                <a:spLocks noChangeShapeType="1"/>
              </p:cNvSpPr>
              <p:nvPr/>
            </p:nvSpPr>
            <p:spPr bwMode="auto">
              <a:xfrm>
                <a:off x="4113518" y="2299074"/>
                <a:ext cx="91705" cy="666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12" name="Line 62"/>
              <p:cNvSpPr>
                <a:spLocks noChangeShapeType="1"/>
              </p:cNvSpPr>
              <p:nvPr/>
            </p:nvSpPr>
            <p:spPr bwMode="auto">
              <a:xfrm>
                <a:off x="4205223" y="2365693"/>
                <a:ext cx="91705" cy="666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13" name="Line 63"/>
              <p:cNvSpPr>
                <a:spLocks noChangeShapeType="1"/>
              </p:cNvSpPr>
              <p:nvPr/>
            </p:nvSpPr>
            <p:spPr bwMode="auto">
              <a:xfrm>
                <a:off x="4296929" y="2432312"/>
                <a:ext cx="91705" cy="6329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14" name="Line 64"/>
              <p:cNvSpPr>
                <a:spLocks noChangeShapeType="1"/>
              </p:cNvSpPr>
              <p:nvPr/>
            </p:nvSpPr>
            <p:spPr bwMode="auto">
              <a:xfrm>
                <a:off x="4388633" y="2495603"/>
                <a:ext cx="86879" cy="5995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15" name="Line 65"/>
              <p:cNvSpPr>
                <a:spLocks noChangeShapeType="1"/>
              </p:cNvSpPr>
              <p:nvPr/>
            </p:nvSpPr>
            <p:spPr bwMode="auto">
              <a:xfrm>
                <a:off x="4475511" y="2555560"/>
                <a:ext cx="91705" cy="5662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16" name="Line 66"/>
              <p:cNvSpPr>
                <a:spLocks noChangeShapeType="1"/>
              </p:cNvSpPr>
              <p:nvPr/>
            </p:nvSpPr>
            <p:spPr bwMode="auto">
              <a:xfrm>
                <a:off x="4567216" y="2612186"/>
                <a:ext cx="91705" cy="5329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17" name="Line 67"/>
              <p:cNvSpPr>
                <a:spLocks noChangeShapeType="1"/>
              </p:cNvSpPr>
              <p:nvPr/>
            </p:nvSpPr>
            <p:spPr bwMode="auto">
              <a:xfrm>
                <a:off x="4658922" y="2665483"/>
                <a:ext cx="91705" cy="46634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18" name="Line 68"/>
              <p:cNvSpPr>
                <a:spLocks noChangeShapeType="1"/>
              </p:cNvSpPr>
              <p:nvPr/>
            </p:nvSpPr>
            <p:spPr bwMode="auto">
              <a:xfrm>
                <a:off x="4750627" y="2712117"/>
                <a:ext cx="86879" cy="4330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19" name="Line 69"/>
              <p:cNvSpPr>
                <a:spLocks noChangeShapeType="1"/>
              </p:cNvSpPr>
              <p:nvPr/>
            </p:nvSpPr>
            <p:spPr bwMode="auto">
              <a:xfrm>
                <a:off x="4837506" y="2755421"/>
                <a:ext cx="91705" cy="3664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20" name="Line 70"/>
              <p:cNvSpPr>
                <a:spLocks noChangeShapeType="1"/>
              </p:cNvSpPr>
              <p:nvPr/>
            </p:nvSpPr>
            <p:spPr bwMode="auto">
              <a:xfrm>
                <a:off x="4929211" y="2792061"/>
                <a:ext cx="91705" cy="29979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21" name="Line 71"/>
              <p:cNvSpPr>
                <a:spLocks noChangeShapeType="1"/>
              </p:cNvSpPr>
              <p:nvPr/>
            </p:nvSpPr>
            <p:spPr bwMode="auto">
              <a:xfrm>
                <a:off x="5020915" y="2822039"/>
                <a:ext cx="91705" cy="2331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22" name="Line 72"/>
              <p:cNvSpPr>
                <a:spLocks noChangeShapeType="1"/>
              </p:cNvSpPr>
              <p:nvPr/>
            </p:nvSpPr>
            <p:spPr bwMode="auto">
              <a:xfrm>
                <a:off x="5112620" y="2845356"/>
                <a:ext cx="91705" cy="1998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23" name="Line 73"/>
              <p:cNvSpPr>
                <a:spLocks noChangeShapeType="1"/>
              </p:cNvSpPr>
              <p:nvPr/>
            </p:nvSpPr>
            <p:spPr bwMode="auto">
              <a:xfrm>
                <a:off x="5204324" y="2865343"/>
                <a:ext cx="91705" cy="999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24" name="Line 74"/>
              <p:cNvSpPr>
                <a:spLocks noChangeShapeType="1"/>
              </p:cNvSpPr>
              <p:nvPr/>
            </p:nvSpPr>
            <p:spPr bwMode="auto">
              <a:xfrm>
                <a:off x="5296030" y="2875336"/>
                <a:ext cx="86879" cy="3331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25" name="Line 75"/>
              <p:cNvSpPr>
                <a:spLocks noChangeShapeType="1"/>
              </p:cNvSpPr>
              <p:nvPr/>
            </p:nvSpPr>
            <p:spPr bwMode="auto">
              <a:xfrm flipV="1">
                <a:off x="5382910" y="2875336"/>
                <a:ext cx="91705" cy="3331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26" name="Line 76"/>
              <p:cNvSpPr>
                <a:spLocks noChangeShapeType="1"/>
              </p:cNvSpPr>
              <p:nvPr/>
            </p:nvSpPr>
            <p:spPr bwMode="auto">
              <a:xfrm flipV="1">
                <a:off x="5474614" y="2865343"/>
                <a:ext cx="91705" cy="999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27" name="Line 77"/>
              <p:cNvSpPr>
                <a:spLocks noChangeShapeType="1"/>
              </p:cNvSpPr>
              <p:nvPr/>
            </p:nvSpPr>
            <p:spPr bwMode="auto">
              <a:xfrm flipV="1">
                <a:off x="5566319" y="2848688"/>
                <a:ext cx="91705" cy="1665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28" name="Line 78"/>
              <p:cNvSpPr>
                <a:spLocks noChangeShapeType="1"/>
              </p:cNvSpPr>
              <p:nvPr/>
            </p:nvSpPr>
            <p:spPr bwMode="auto">
              <a:xfrm flipV="1">
                <a:off x="5658023" y="2825371"/>
                <a:ext cx="91705" cy="2331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29" name="Line 79"/>
              <p:cNvSpPr>
                <a:spLocks noChangeShapeType="1"/>
              </p:cNvSpPr>
              <p:nvPr/>
            </p:nvSpPr>
            <p:spPr bwMode="auto">
              <a:xfrm flipV="1">
                <a:off x="5749728" y="2795392"/>
                <a:ext cx="86879" cy="29979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30" name="Line 80"/>
              <p:cNvSpPr>
                <a:spLocks noChangeShapeType="1"/>
              </p:cNvSpPr>
              <p:nvPr/>
            </p:nvSpPr>
            <p:spPr bwMode="auto">
              <a:xfrm flipV="1">
                <a:off x="5836607" y="2758752"/>
                <a:ext cx="91705" cy="3664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31" name="Line 81"/>
              <p:cNvSpPr>
                <a:spLocks noChangeShapeType="1"/>
              </p:cNvSpPr>
              <p:nvPr/>
            </p:nvSpPr>
            <p:spPr bwMode="auto">
              <a:xfrm flipV="1">
                <a:off x="5928313" y="2718779"/>
                <a:ext cx="91705" cy="3997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32" name="Line 82"/>
              <p:cNvSpPr>
                <a:spLocks noChangeShapeType="1"/>
              </p:cNvSpPr>
              <p:nvPr/>
            </p:nvSpPr>
            <p:spPr bwMode="auto">
              <a:xfrm flipV="1">
                <a:off x="6020018" y="2672145"/>
                <a:ext cx="91705" cy="46634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33" name="Line 83"/>
              <p:cNvSpPr>
                <a:spLocks noChangeShapeType="1"/>
              </p:cNvSpPr>
              <p:nvPr/>
            </p:nvSpPr>
            <p:spPr bwMode="auto">
              <a:xfrm flipV="1">
                <a:off x="6111723" y="2618848"/>
                <a:ext cx="91705" cy="5329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34" name="Line 84"/>
              <p:cNvSpPr>
                <a:spLocks noChangeShapeType="1"/>
              </p:cNvSpPr>
              <p:nvPr/>
            </p:nvSpPr>
            <p:spPr bwMode="auto">
              <a:xfrm flipV="1">
                <a:off x="6203427" y="2562221"/>
                <a:ext cx="86879" cy="5662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35" name="Line 85"/>
              <p:cNvSpPr>
                <a:spLocks noChangeShapeType="1"/>
              </p:cNvSpPr>
              <p:nvPr/>
            </p:nvSpPr>
            <p:spPr bwMode="auto">
              <a:xfrm flipV="1">
                <a:off x="6290306" y="2502263"/>
                <a:ext cx="91705" cy="5995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36" name="Line 86"/>
              <p:cNvSpPr>
                <a:spLocks noChangeShapeType="1"/>
              </p:cNvSpPr>
              <p:nvPr/>
            </p:nvSpPr>
            <p:spPr bwMode="auto">
              <a:xfrm flipV="1">
                <a:off x="6382011" y="2438974"/>
                <a:ext cx="91705" cy="6329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37" name="Line 87"/>
              <p:cNvSpPr>
                <a:spLocks noChangeShapeType="1"/>
              </p:cNvSpPr>
              <p:nvPr/>
            </p:nvSpPr>
            <p:spPr bwMode="auto">
              <a:xfrm flipV="1">
                <a:off x="6473717" y="2372355"/>
                <a:ext cx="91705" cy="666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38" name="Line 88"/>
              <p:cNvSpPr>
                <a:spLocks noChangeShapeType="1"/>
              </p:cNvSpPr>
              <p:nvPr/>
            </p:nvSpPr>
            <p:spPr bwMode="auto">
              <a:xfrm flipV="1">
                <a:off x="6565422" y="2305736"/>
                <a:ext cx="91705" cy="666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39" name="Line 89"/>
              <p:cNvSpPr>
                <a:spLocks noChangeShapeType="1"/>
              </p:cNvSpPr>
              <p:nvPr/>
            </p:nvSpPr>
            <p:spPr bwMode="auto">
              <a:xfrm flipV="1">
                <a:off x="6657126" y="2235785"/>
                <a:ext cx="91705" cy="6995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40" name="Line 90"/>
              <p:cNvSpPr>
                <a:spLocks noChangeShapeType="1"/>
              </p:cNvSpPr>
              <p:nvPr/>
            </p:nvSpPr>
            <p:spPr bwMode="auto">
              <a:xfrm flipV="1">
                <a:off x="6748831" y="2169165"/>
                <a:ext cx="86879" cy="666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41" name="Line 91"/>
              <p:cNvSpPr>
                <a:spLocks noChangeShapeType="1"/>
              </p:cNvSpPr>
              <p:nvPr/>
            </p:nvSpPr>
            <p:spPr bwMode="auto">
              <a:xfrm flipV="1">
                <a:off x="6835710" y="2099214"/>
                <a:ext cx="91705" cy="6995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42" name="Line 92"/>
              <p:cNvSpPr>
                <a:spLocks noChangeShapeType="1"/>
              </p:cNvSpPr>
              <p:nvPr/>
            </p:nvSpPr>
            <p:spPr bwMode="auto">
              <a:xfrm flipV="1">
                <a:off x="6927415" y="2032594"/>
                <a:ext cx="91705" cy="666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43" name="Line 93"/>
              <p:cNvSpPr>
                <a:spLocks noChangeShapeType="1"/>
              </p:cNvSpPr>
              <p:nvPr/>
            </p:nvSpPr>
            <p:spPr bwMode="auto">
              <a:xfrm flipV="1">
                <a:off x="7019119" y="1965974"/>
                <a:ext cx="91705" cy="666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44" name="Line 94"/>
              <p:cNvSpPr>
                <a:spLocks noChangeShapeType="1"/>
              </p:cNvSpPr>
              <p:nvPr/>
            </p:nvSpPr>
            <p:spPr bwMode="auto">
              <a:xfrm flipV="1">
                <a:off x="7110826" y="1902683"/>
                <a:ext cx="91705" cy="6329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45" name="Line 95"/>
              <p:cNvSpPr>
                <a:spLocks noChangeShapeType="1"/>
              </p:cNvSpPr>
              <p:nvPr/>
            </p:nvSpPr>
            <p:spPr bwMode="auto">
              <a:xfrm flipV="1">
                <a:off x="7202530" y="1842727"/>
                <a:ext cx="86879" cy="5995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46" name="Line 33"/>
              <p:cNvSpPr>
                <a:spLocks noChangeShapeType="1"/>
              </p:cNvSpPr>
              <p:nvPr/>
            </p:nvSpPr>
            <p:spPr bwMode="auto">
              <a:xfrm flipH="1" flipV="1">
                <a:off x="9127001" y="1812468"/>
                <a:ext cx="86879" cy="5995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47" name="Line 34"/>
              <p:cNvSpPr>
                <a:spLocks noChangeShapeType="1"/>
              </p:cNvSpPr>
              <p:nvPr/>
            </p:nvSpPr>
            <p:spPr bwMode="auto">
              <a:xfrm flipH="1" flipV="1">
                <a:off x="9035296" y="1755841"/>
                <a:ext cx="91705" cy="5662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48" name="Line 35"/>
              <p:cNvSpPr>
                <a:spLocks noChangeShapeType="1"/>
              </p:cNvSpPr>
              <p:nvPr/>
            </p:nvSpPr>
            <p:spPr bwMode="auto">
              <a:xfrm flipH="1" flipV="1">
                <a:off x="8943592" y="1705877"/>
                <a:ext cx="91705" cy="4996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49" name="Line 36"/>
              <p:cNvSpPr>
                <a:spLocks noChangeShapeType="1"/>
              </p:cNvSpPr>
              <p:nvPr/>
            </p:nvSpPr>
            <p:spPr bwMode="auto">
              <a:xfrm flipH="1" flipV="1">
                <a:off x="8851886" y="1655912"/>
                <a:ext cx="91705" cy="4996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50" name="Line 37"/>
              <p:cNvSpPr>
                <a:spLocks noChangeShapeType="1"/>
              </p:cNvSpPr>
              <p:nvPr/>
            </p:nvSpPr>
            <p:spPr bwMode="auto">
              <a:xfrm flipH="1" flipV="1">
                <a:off x="8760181" y="1615940"/>
                <a:ext cx="91705" cy="3997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51" name="Line 38"/>
              <p:cNvSpPr>
                <a:spLocks noChangeShapeType="1"/>
              </p:cNvSpPr>
              <p:nvPr/>
            </p:nvSpPr>
            <p:spPr bwMode="auto">
              <a:xfrm flipH="1" flipV="1">
                <a:off x="8673304" y="1579300"/>
                <a:ext cx="86879" cy="3664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52" name="Line 39"/>
              <p:cNvSpPr>
                <a:spLocks noChangeShapeType="1"/>
              </p:cNvSpPr>
              <p:nvPr/>
            </p:nvSpPr>
            <p:spPr bwMode="auto">
              <a:xfrm flipH="1" flipV="1">
                <a:off x="8581597" y="1549319"/>
                <a:ext cx="91705" cy="29979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53" name="Line 40"/>
              <p:cNvSpPr>
                <a:spLocks noChangeShapeType="1"/>
              </p:cNvSpPr>
              <p:nvPr/>
            </p:nvSpPr>
            <p:spPr bwMode="auto">
              <a:xfrm flipH="1" flipV="1">
                <a:off x="8489892" y="1526003"/>
                <a:ext cx="91705" cy="2331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54" name="Line 41"/>
              <p:cNvSpPr>
                <a:spLocks noChangeShapeType="1"/>
              </p:cNvSpPr>
              <p:nvPr/>
            </p:nvSpPr>
            <p:spPr bwMode="auto">
              <a:xfrm flipH="1" flipV="1">
                <a:off x="8398187" y="1509348"/>
                <a:ext cx="91705" cy="1665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55" name="Line 42"/>
              <p:cNvSpPr>
                <a:spLocks noChangeShapeType="1"/>
              </p:cNvSpPr>
              <p:nvPr/>
            </p:nvSpPr>
            <p:spPr bwMode="auto">
              <a:xfrm flipH="1" flipV="1">
                <a:off x="8306482" y="1499355"/>
                <a:ext cx="91705" cy="999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56" name="Line 43"/>
              <p:cNvSpPr>
                <a:spLocks noChangeShapeType="1"/>
              </p:cNvSpPr>
              <p:nvPr/>
            </p:nvSpPr>
            <p:spPr bwMode="auto">
              <a:xfrm flipH="1" flipV="1">
                <a:off x="8214778" y="1496023"/>
                <a:ext cx="91705" cy="3331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57" name="Line 44"/>
              <p:cNvSpPr>
                <a:spLocks noChangeShapeType="1"/>
              </p:cNvSpPr>
              <p:nvPr/>
            </p:nvSpPr>
            <p:spPr bwMode="auto">
              <a:xfrm flipH="1">
                <a:off x="8127900" y="1496023"/>
                <a:ext cx="86879" cy="3331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58" name="Line 45"/>
              <p:cNvSpPr>
                <a:spLocks noChangeShapeType="1"/>
              </p:cNvSpPr>
              <p:nvPr/>
            </p:nvSpPr>
            <p:spPr bwMode="auto">
              <a:xfrm flipH="1">
                <a:off x="8036194" y="1499355"/>
                <a:ext cx="91705" cy="999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59" name="Line 46"/>
              <p:cNvSpPr>
                <a:spLocks noChangeShapeType="1"/>
              </p:cNvSpPr>
              <p:nvPr/>
            </p:nvSpPr>
            <p:spPr bwMode="auto">
              <a:xfrm flipH="1">
                <a:off x="7944488" y="1509347"/>
                <a:ext cx="91705" cy="1998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60" name="Line 47"/>
              <p:cNvSpPr>
                <a:spLocks noChangeShapeType="1"/>
              </p:cNvSpPr>
              <p:nvPr/>
            </p:nvSpPr>
            <p:spPr bwMode="auto">
              <a:xfrm flipH="1">
                <a:off x="7852783" y="1529333"/>
                <a:ext cx="91705" cy="2331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61" name="Line 48"/>
              <p:cNvSpPr>
                <a:spLocks noChangeShapeType="1"/>
              </p:cNvSpPr>
              <p:nvPr/>
            </p:nvSpPr>
            <p:spPr bwMode="auto">
              <a:xfrm flipH="1">
                <a:off x="7761078" y="1552650"/>
                <a:ext cx="91705" cy="29979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62" name="Line 49"/>
              <p:cNvSpPr>
                <a:spLocks noChangeShapeType="1"/>
              </p:cNvSpPr>
              <p:nvPr/>
            </p:nvSpPr>
            <p:spPr bwMode="auto">
              <a:xfrm flipH="1">
                <a:off x="7674201" y="1582630"/>
                <a:ext cx="86879" cy="3664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63" name="Line 50"/>
              <p:cNvSpPr>
                <a:spLocks noChangeShapeType="1"/>
              </p:cNvSpPr>
              <p:nvPr/>
            </p:nvSpPr>
            <p:spPr bwMode="auto">
              <a:xfrm flipH="1">
                <a:off x="7582495" y="1619271"/>
                <a:ext cx="91705" cy="4330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64" name="Line 51"/>
              <p:cNvSpPr>
                <a:spLocks noChangeShapeType="1"/>
              </p:cNvSpPr>
              <p:nvPr/>
            </p:nvSpPr>
            <p:spPr bwMode="auto">
              <a:xfrm flipH="1">
                <a:off x="7490790" y="1662573"/>
                <a:ext cx="91705" cy="46634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65" name="Line 52"/>
              <p:cNvSpPr>
                <a:spLocks noChangeShapeType="1"/>
              </p:cNvSpPr>
              <p:nvPr/>
            </p:nvSpPr>
            <p:spPr bwMode="auto">
              <a:xfrm flipH="1">
                <a:off x="7399085" y="1709207"/>
                <a:ext cx="91705" cy="5329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66" name="Line 53"/>
              <p:cNvSpPr>
                <a:spLocks noChangeShapeType="1"/>
              </p:cNvSpPr>
              <p:nvPr/>
            </p:nvSpPr>
            <p:spPr bwMode="auto">
              <a:xfrm flipH="1">
                <a:off x="7307379" y="1771735"/>
                <a:ext cx="91705" cy="5662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667" name="Line 54"/>
              <p:cNvSpPr>
                <a:spLocks noChangeShapeType="1"/>
              </p:cNvSpPr>
              <p:nvPr/>
            </p:nvSpPr>
            <p:spPr bwMode="auto">
              <a:xfrm flipH="1">
                <a:off x="7220501" y="1830743"/>
                <a:ext cx="86879" cy="5995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437" name="Rectangle 436"/>
            <p:cNvSpPr/>
            <p:nvPr/>
          </p:nvSpPr>
          <p:spPr>
            <a:xfrm flipV="1">
              <a:off x="7710271" y="1580036"/>
              <a:ext cx="214306" cy="60154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40" name="Rectangle 439"/>
            <p:cNvSpPr/>
            <p:nvPr/>
          </p:nvSpPr>
          <p:spPr>
            <a:xfrm>
              <a:off x="2395471" y="5890821"/>
              <a:ext cx="263518" cy="67931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41" name="Rectangle 440"/>
            <p:cNvSpPr/>
            <p:nvPr/>
          </p:nvSpPr>
          <p:spPr>
            <a:xfrm>
              <a:off x="2857419" y="5890821"/>
              <a:ext cx="265106" cy="4745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42" name="Rectangle 441"/>
            <p:cNvSpPr/>
            <p:nvPr/>
          </p:nvSpPr>
          <p:spPr>
            <a:xfrm flipV="1">
              <a:off x="3368580" y="5909867"/>
              <a:ext cx="276217" cy="22538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43" name="Rectangle 442"/>
            <p:cNvSpPr/>
            <p:nvPr/>
          </p:nvSpPr>
          <p:spPr>
            <a:xfrm>
              <a:off x="3879741" y="5825746"/>
              <a:ext cx="239706" cy="10158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44" name="Rectangle 443"/>
            <p:cNvSpPr/>
            <p:nvPr/>
          </p:nvSpPr>
          <p:spPr>
            <a:xfrm>
              <a:off x="4422650" y="5486089"/>
              <a:ext cx="268280" cy="42377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45" name="Rectangle 444"/>
            <p:cNvSpPr/>
            <p:nvPr/>
          </p:nvSpPr>
          <p:spPr>
            <a:xfrm>
              <a:off x="4903650" y="5267058"/>
              <a:ext cx="227006" cy="64280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46" name="Rectangle 445"/>
            <p:cNvSpPr/>
            <p:nvPr/>
          </p:nvSpPr>
          <p:spPr>
            <a:xfrm>
              <a:off x="5398936" y="5205159"/>
              <a:ext cx="233355" cy="70470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47" name="Rectangle 446"/>
            <p:cNvSpPr/>
            <p:nvPr/>
          </p:nvSpPr>
          <p:spPr>
            <a:xfrm>
              <a:off x="5829136" y="5333720"/>
              <a:ext cx="233356" cy="57614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48" name="Rectangle 447"/>
            <p:cNvSpPr/>
            <p:nvPr/>
          </p:nvSpPr>
          <p:spPr>
            <a:xfrm flipV="1">
              <a:off x="6291086" y="5674965"/>
              <a:ext cx="277804" cy="19204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49" name="Rectangle 448"/>
            <p:cNvSpPr/>
            <p:nvPr/>
          </p:nvSpPr>
          <p:spPr>
            <a:xfrm>
              <a:off x="6721286" y="5838444"/>
              <a:ext cx="228594" cy="7142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50" name="Rectangle 449"/>
            <p:cNvSpPr/>
            <p:nvPr/>
          </p:nvSpPr>
          <p:spPr>
            <a:xfrm>
              <a:off x="7167361" y="5889234"/>
              <a:ext cx="300029" cy="32537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53" name="Rectangle 452"/>
            <p:cNvSpPr/>
            <p:nvPr/>
          </p:nvSpPr>
          <p:spPr>
            <a:xfrm>
              <a:off x="8591308" y="5884473"/>
              <a:ext cx="214307" cy="60154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54" name="Rectangle 453"/>
            <p:cNvSpPr/>
            <p:nvPr/>
          </p:nvSpPr>
          <p:spPr>
            <a:xfrm>
              <a:off x="8127771" y="5892408"/>
              <a:ext cx="304791" cy="6602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pSp>
          <p:nvGrpSpPr>
            <p:cNvPr id="4" name="Group 541"/>
            <p:cNvGrpSpPr>
              <a:grpSpLocks/>
            </p:cNvGrpSpPr>
            <p:nvPr/>
          </p:nvGrpSpPr>
          <p:grpSpPr bwMode="auto">
            <a:xfrm>
              <a:off x="2539993" y="5170636"/>
              <a:ext cx="6640101" cy="1382644"/>
              <a:chOff x="2539993" y="5170636"/>
              <a:chExt cx="6640101" cy="1382644"/>
            </a:xfrm>
          </p:grpSpPr>
          <p:sp>
            <p:nvSpPr>
              <p:cNvPr id="487520" name="Line 44"/>
              <p:cNvSpPr>
                <a:spLocks noChangeShapeType="1"/>
              </p:cNvSpPr>
              <p:nvPr/>
            </p:nvSpPr>
            <p:spPr bwMode="auto">
              <a:xfrm flipV="1">
                <a:off x="2539993" y="6533014"/>
                <a:ext cx="86879" cy="3331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21" name="Line 45"/>
              <p:cNvSpPr>
                <a:spLocks noChangeShapeType="1"/>
              </p:cNvSpPr>
              <p:nvPr/>
            </p:nvSpPr>
            <p:spPr bwMode="auto">
              <a:xfrm flipV="1">
                <a:off x="2626871" y="6523020"/>
                <a:ext cx="91706" cy="999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22" name="Line 46"/>
              <p:cNvSpPr>
                <a:spLocks noChangeShapeType="1"/>
              </p:cNvSpPr>
              <p:nvPr/>
            </p:nvSpPr>
            <p:spPr bwMode="auto">
              <a:xfrm flipV="1">
                <a:off x="2718579" y="6503034"/>
                <a:ext cx="91706" cy="1998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23" name="Line 47"/>
              <p:cNvSpPr>
                <a:spLocks noChangeShapeType="1"/>
              </p:cNvSpPr>
              <p:nvPr/>
            </p:nvSpPr>
            <p:spPr bwMode="auto">
              <a:xfrm flipV="1">
                <a:off x="2810285" y="6479718"/>
                <a:ext cx="91706" cy="2331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24" name="Line 48"/>
              <p:cNvSpPr>
                <a:spLocks noChangeShapeType="1"/>
              </p:cNvSpPr>
              <p:nvPr/>
            </p:nvSpPr>
            <p:spPr bwMode="auto">
              <a:xfrm flipV="1">
                <a:off x="2901991" y="6449739"/>
                <a:ext cx="91706" cy="29979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25" name="Line 49"/>
              <p:cNvSpPr>
                <a:spLocks noChangeShapeType="1"/>
              </p:cNvSpPr>
              <p:nvPr/>
            </p:nvSpPr>
            <p:spPr bwMode="auto">
              <a:xfrm flipV="1">
                <a:off x="2993696" y="6413098"/>
                <a:ext cx="86879" cy="3664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26" name="Line 50"/>
              <p:cNvSpPr>
                <a:spLocks noChangeShapeType="1"/>
              </p:cNvSpPr>
              <p:nvPr/>
            </p:nvSpPr>
            <p:spPr bwMode="auto">
              <a:xfrm flipV="1">
                <a:off x="3080574" y="6369794"/>
                <a:ext cx="91706" cy="4330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27" name="Line 51"/>
              <p:cNvSpPr>
                <a:spLocks noChangeShapeType="1"/>
              </p:cNvSpPr>
              <p:nvPr/>
            </p:nvSpPr>
            <p:spPr bwMode="auto">
              <a:xfrm flipV="1">
                <a:off x="3172281" y="6323161"/>
                <a:ext cx="91706" cy="46634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28" name="Line 52"/>
              <p:cNvSpPr>
                <a:spLocks noChangeShapeType="1"/>
              </p:cNvSpPr>
              <p:nvPr/>
            </p:nvSpPr>
            <p:spPr bwMode="auto">
              <a:xfrm flipV="1">
                <a:off x="3263987" y="6269864"/>
                <a:ext cx="91706" cy="5329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29" name="Line 53"/>
              <p:cNvSpPr>
                <a:spLocks noChangeShapeType="1"/>
              </p:cNvSpPr>
              <p:nvPr/>
            </p:nvSpPr>
            <p:spPr bwMode="auto">
              <a:xfrm flipV="1">
                <a:off x="3355694" y="6213238"/>
                <a:ext cx="91706" cy="5662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30" name="Line 54"/>
              <p:cNvSpPr>
                <a:spLocks noChangeShapeType="1"/>
              </p:cNvSpPr>
              <p:nvPr/>
            </p:nvSpPr>
            <p:spPr bwMode="auto">
              <a:xfrm flipV="1">
                <a:off x="3447399" y="6153280"/>
                <a:ext cx="86879" cy="5995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31" name="Line 55"/>
              <p:cNvSpPr>
                <a:spLocks noChangeShapeType="1"/>
              </p:cNvSpPr>
              <p:nvPr/>
            </p:nvSpPr>
            <p:spPr bwMode="auto">
              <a:xfrm flipV="1">
                <a:off x="3534278" y="6089990"/>
                <a:ext cx="91706" cy="6329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32" name="Line 56"/>
              <p:cNvSpPr>
                <a:spLocks noChangeShapeType="1"/>
              </p:cNvSpPr>
              <p:nvPr/>
            </p:nvSpPr>
            <p:spPr bwMode="auto">
              <a:xfrm flipV="1">
                <a:off x="3625984" y="6023371"/>
                <a:ext cx="91706" cy="666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33" name="Line 57"/>
              <p:cNvSpPr>
                <a:spLocks noChangeShapeType="1"/>
              </p:cNvSpPr>
              <p:nvPr/>
            </p:nvSpPr>
            <p:spPr bwMode="auto">
              <a:xfrm flipV="1">
                <a:off x="3717690" y="5956751"/>
                <a:ext cx="91706" cy="666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34" name="Line 58"/>
              <p:cNvSpPr>
                <a:spLocks noChangeShapeType="1"/>
              </p:cNvSpPr>
              <p:nvPr/>
            </p:nvSpPr>
            <p:spPr bwMode="auto">
              <a:xfrm flipV="1">
                <a:off x="3809395" y="5886800"/>
                <a:ext cx="91706" cy="6995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35" name="Line 59"/>
              <p:cNvSpPr>
                <a:spLocks noChangeShapeType="1"/>
              </p:cNvSpPr>
              <p:nvPr/>
            </p:nvSpPr>
            <p:spPr bwMode="auto">
              <a:xfrm flipV="1">
                <a:off x="3901101" y="5820180"/>
                <a:ext cx="86879" cy="666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36" name="Line 60"/>
              <p:cNvSpPr>
                <a:spLocks noChangeShapeType="1"/>
              </p:cNvSpPr>
              <p:nvPr/>
            </p:nvSpPr>
            <p:spPr bwMode="auto">
              <a:xfrm flipV="1">
                <a:off x="3987982" y="5750230"/>
                <a:ext cx="91706" cy="6995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37" name="Line 61"/>
              <p:cNvSpPr>
                <a:spLocks noChangeShapeType="1"/>
              </p:cNvSpPr>
              <p:nvPr/>
            </p:nvSpPr>
            <p:spPr bwMode="auto">
              <a:xfrm flipV="1">
                <a:off x="4079687" y="5683609"/>
                <a:ext cx="91706" cy="666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38" name="Line 62"/>
              <p:cNvSpPr>
                <a:spLocks noChangeShapeType="1"/>
              </p:cNvSpPr>
              <p:nvPr/>
            </p:nvSpPr>
            <p:spPr bwMode="auto">
              <a:xfrm flipV="1">
                <a:off x="4171393" y="5616990"/>
                <a:ext cx="91706" cy="666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39" name="Line 63"/>
              <p:cNvSpPr>
                <a:spLocks noChangeShapeType="1"/>
              </p:cNvSpPr>
              <p:nvPr/>
            </p:nvSpPr>
            <p:spPr bwMode="auto">
              <a:xfrm flipV="1">
                <a:off x="4263099" y="5553701"/>
                <a:ext cx="91706" cy="6329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40" name="Line 64"/>
              <p:cNvSpPr>
                <a:spLocks noChangeShapeType="1"/>
              </p:cNvSpPr>
              <p:nvPr/>
            </p:nvSpPr>
            <p:spPr bwMode="auto">
              <a:xfrm flipV="1">
                <a:off x="4354804" y="5493742"/>
                <a:ext cx="86879" cy="5995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41" name="Line 65"/>
              <p:cNvSpPr>
                <a:spLocks noChangeShapeType="1"/>
              </p:cNvSpPr>
              <p:nvPr/>
            </p:nvSpPr>
            <p:spPr bwMode="auto">
              <a:xfrm flipV="1">
                <a:off x="4441683" y="5437116"/>
                <a:ext cx="91706" cy="5662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42" name="Line 66"/>
              <p:cNvSpPr>
                <a:spLocks noChangeShapeType="1"/>
              </p:cNvSpPr>
              <p:nvPr/>
            </p:nvSpPr>
            <p:spPr bwMode="auto">
              <a:xfrm flipV="1">
                <a:off x="4533389" y="5383820"/>
                <a:ext cx="91706" cy="5329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43" name="Line 67"/>
              <p:cNvSpPr>
                <a:spLocks noChangeShapeType="1"/>
              </p:cNvSpPr>
              <p:nvPr/>
            </p:nvSpPr>
            <p:spPr bwMode="auto">
              <a:xfrm flipV="1">
                <a:off x="4625096" y="5337186"/>
                <a:ext cx="91706" cy="46634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44" name="Line 68"/>
              <p:cNvSpPr>
                <a:spLocks noChangeShapeType="1"/>
              </p:cNvSpPr>
              <p:nvPr/>
            </p:nvSpPr>
            <p:spPr bwMode="auto">
              <a:xfrm flipV="1">
                <a:off x="4716802" y="5293883"/>
                <a:ext cx="86879" cy="4330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45" name="Line 69"/>
              <p:cNvSpPr>
                <a:spLocks noChangeShapeType="1"/>
              </p:cNvSpPr>
              <p:nvPr/>
            </p:nvSpPr>
            <p:spPr bwMode="auto">
              <a:xfrm flipV="1">
                <a:off x="4803681" y="5257242"/>
                <a:ext cx="91706" cy="3664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46" name="Line 70"/>
              <p:cNvSpPr>
                <a:spLocks noChangeShapeType="1"/>
              </p:cNvSpPr>
              <p:nvPr/>
            </p:nvSpPr>
            <p:spPr bwMode="auto">
              <a:xfrm flipV="1">
                <a:off x="4895387" y="5227263"/>
                <a:ext cx="91706" cy="29979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47" name="Line 71"/>
              <p:cNvSpPr>
                <a:spLocks noChangeShapeType="1"/>
              </p:cNvSpPr>
              <p:nvPr/>
            </p:nvSpPr>
            <p:spPr bwMode="auto">
              <a:xfrm flipV="1">
                <a:off x="4987092" y="5203947"/>
                <a:ext cx="91706" cy="2331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48" name="Line 72"/>
              <p:cNvSpPr>
                <a:spLocks noChangeShapeType="1"/>
              </p:cNvSpPr>
              <p:nvPr/>
            </p:nvSpPr>
            <p:spPr bwMode="auto">
              <a:xfrm flipV="1">
                <a:off x="5078798" y="5183960"/>
                <a:ext cx="91706" cy="1998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49" name="Line 73"/>
              <p:cNvSpPr>
                <a:spLocks noChangeShapeType="1"/>
              </p:cNvSpPr>
              <p:nvPr/>
            </p:nvSpPr>
            <p:spPr bwMode="auto">
              <a:xfrm flipV="1">
                <a:off x="5170503" y="5173967"/>
                <a:ext cx="91706" cy="999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50" name="Line 74"/>
              <p:cNvSpPr>
                <a:spLocks noChangeShapeType="1"/>
              </p:cNvSpPr>
              <p:nvPr/>
            </p:nvSpPr>
            <p:spPr bwMode="auto">
              <a:xfrm flipV="1">
                <a:off x="5262210" y="5170636"/>
                <a:ext cx="86879" cy="3331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51" name="Line 75"/>
              <p:cNvSpPr>
                <a:spLocks noChangeShapeType="1"/>
              </p:cNvSpPr>
              <p:nvPr/>
            </p:nvSpPr>
            <p:spPr bwMode="auto">
              <a:xfrm>
                <a:off x="5349090" y="5170636"/>
                <a:ext cx="91706" cy="3331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52" name="Line 76"/>
              <p:cNvSpPr>
                <a:spLocks noChangeShapeType="1"/>
              </p:cNvSpPr>
              <p:nvPr/>
            </p:nvSpPr>
            <p:spPr bwMode="auto">
              <a:xfrm>
                <a:off x="5440795" y="5173967"/>
                <a:ext cx="91706" cy="999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53" name="Line 77"/>
              <p:cNvSpPr>
                <a:spLocks noChangeShapeType="1"/>
              </p:cNvSpPr>
              <p:nvPr/>
            </p:nvSpPr>
            <p:spPr bwMode="auto">
              <a:xfrm>
                <a:off x="5532501" y="5183960"/>
                <a:ext cx="91706" cy="1665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54" name="Line 78"/>
              <p:cNvSpPr>
                <a:spLocks noChangeShapeType="1"/>
              </p:cNvSpPr>
              <p:nvPr/>
            </p:nvSpPr>
            <p:spPr bwMode="auto">
              <a:xfrm>
                <a:off x="5624206" y="5200615"/>
                <a:ext cx="91706" cy="2331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55" name="Line 79"/>
              <p:cNvSpPr>
                <a:spLocks noChangeShapeType="1"/>
              </p:cNvSpPr>
              <p:nvPr/>
            </p:nvSpPr>
            <p:spPr bwMode="auto">
              <a:xfrm>
                <a:off x="5715912" y="5223932"/>
                <a:ext cx="86879" cy="29979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56" name="Line 80"/>
              <p:cNvSpPr>
                <a:spLocks noChangeShapeType="1"/>
              </p:cNvSpPr>
              <p:nvPr/>
            </p:nvSpPr>
            <p:spPr bwMode="auto">
              <a:xfrm>
                <a:off x="5802791" y="5253911"/>
                <a:ext cx="91706" cy="3664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57" name="Line 81"/>
              <p:cNvSpPr>
                <a:spLocks noChangeShapeType="1"/>
              </p:cNvSpPr>
              <p:nvPr/>
            </p:nvSpPr>
            <p:spPr bwMode="auto">
              <a:xfrm>
                <a:off x="5894498" y="5290552"/>
                <a:ext cx="91706" cy="3997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58" name="Line 82"/>
              <p:cNvSpPr>
                <a:spLocks noChangeShapeType="1"/>
              </p:cNvSpPr>
              <p:nvPr/>
            </p:nvSpPr>
            <p:spPr bwMode="auto">
              <a:xfrm>
                <a:off x="5986204" y="5330524"/>
                <a:ext cx="91706" cy="46634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59" name="Line 83"/>
              <p:cNvSpPr>
                <a:spLocks noChangeShapeType="1"/>
              </p:cNvSpPr>
              <p:nvPr/>
            </p:nvSpPr>
            <p:spPr bwMode="auto">
              <a:xfrm>
                <a:off x="6077910" y="5377158"/>
                <a:ext cx="91706" cy="5329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60" name="Line 84"/>
              <p:cNvSpPr>
                <a:spLocks noChangeShapeType="1"/>
              </p:cNvSpPr>
              <p:nvPr/>
            </p:nvSpPr>
            <p:spPr bwMode="auto">
              <a:xfrm>
                <a:off x="6169615" y="5430455"/>
                <a:ext cx="86879" cy="5662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61" name="Line 85"/>
              <p:cNvSpPr>
                <a:spLocks noChangeShapeType="1"/>
              </p:cNvSpPr>
              <p:nvPr/>
            </p:nvSpPr>
            <p:spPr bwMode="auto">
              <a:xfrm>
                <a:off x="6256494" y="5487082"/>
                <a:ext cx="91706" cy="5995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62" name="Line 86"/>
              <p:cNvSpPr>
                <a:spLocks noChangeShapeType="1"/>
              </p:cNvSpPr>
              <p:nvPr/>
            </p:nvSpPr>
            <p:spPr bwMode="auto">
              <a:xfrm>
                <a:off x="6348200" y="5547039"/>
                <a:ext cx="91706" cy="6329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63" name="Line 87"/>
              <p:cNvSpPr>
                <a:spLocks noChangeShapeType="1"/>
              </p:cNvSpPr>
              <p:nvPr/>
            </p:nvSpPr>
            <p:spPr bwMode="auto">
              <a:xfrm>
                <a:off x="6439907" y="5610328"/>
                <a:ext cx="91706" cy="666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64" name="Line 88"/>
              <p:cNvSpPr>
                <a:spLocks noChangeShapeType="1"/>
              </p:cNvSpPr>
              <p:nvPr/>
            </p:nvSpPr>
            <p:spPr bwMode="auto">
              <a:xfrm>
                <a:off x="6531613" y="5676947"/>
                <a:ext cx="91706" cy="666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65" name="Line 89"/>
              <p:cNvSpPr>
                <a:spLocks noChangeShapeType="1"/>
              </p:cNvSpPr>
              <p:nvPr/>
            </p:nvSpPr>
            <p:spPr bwMode="auto">
              <a:xfrm>
                <a:off x="6623318" y="5743568"/>
                <a:ext cx="91706" cy="6995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66" name="Line 90"/>
              <p:cNvSpPr>
                <a:spLocks noChangeShapeType="1"/>
              </p:cNvSpPr>
              <p:nvPr/>
            </p:nvSpPr>
            <p:spPr bwMode="auto">
              <a:xfrm>
                <a:off x="6715024" y="5813518"/>
                <a:ext cx="86879" cy="666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67" name="Line 91"/>
              <p:cNvSpPr>
                <a:spLocks noChangeShapeType="1"/>
              </p:cNvSpPr>
              <p:nvPr/>
            </p:nvSpPr>
            <p:spPr bwMode="auto">
              <a:xfrm>
                <a:off x="6801903" y="5880139"/>
                <a:ext cx="91706" cy="6995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68" name="Line 92"/>
              <p:cNvSpPr>
                <a:spLocks noChangeShapeType="1"/>
              </p:cNvSpPr>
              <p:nvPr/>
            </p:nvSpPr>
            <p:spPr bwMode="auto">
              <a:xfrm>
                <a:off x="6893609" y="5950089"/>
                <a:ext cx="91706" cy="666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69" name="Line 93"/>
              <p:cNvSpPr>
                <a:spLocks noChangeShapeType="1"/>
              </p:cNvSpPr>
              <p:nvPr/>
            </p:nvSpPr>
            <p:spPr bwMode="auto">
              <a:xfrm>
                <a:off x="6985314" y="6016709"/>
                <a:ext cx="91706" cy="6662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70" name="Line 94"/>
              <p:cNvSpPr>
                <a:spLocks noChangeShapeType="1"/>
              </p:cNvSpPr>
              <p:nvPr/>
            </p:nvSpPr>
            <p:spPr bwMode="auto">
              <a:xfrm>
                <a:off x="7077022" y="6083330"/>
                <a:ext cx="91706" cy="6329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71" name="Line 95"/>
              <p:cNvSpPr>
                <a:spLocks noChangeShapeType="1"/>
              </p:cNvSpPr>
              <p:nvPr/>
            </p:nvSpPr>
            <p:spPr bwMode="auto">
              <a:xfrm>
                <a:off x="7168727" y="6146618"/>
                <a:ext cx="86879" cy="5995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72" name="Line 33"/>
              <p:cNvSpPr>
                <a:spLocks noChangeShapeType="1"/>
              </p:cNvSpPr>
              <p:nvPr/>
            </p:nvSpPr>
            <p:spPr bwMode="auto">
              <a:xfrm flipH="1">
                <a:off x="9093215" y="6176877"/>
                <a:ext cx="86879" cy="5995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73" name="Line 34"/>
              <p:cNvSpPr>
                <a:spLocks noChangeShapeType="1"/>
              </p:cNvSpPr>
              <p:nvPr/>
            </p:nvSpPr>
            <p:spPr bwMode="auto">
              <a:xfrm flipH="1">
                <a:off x="9001509" y="6236835"/>
                <a:ext cx="91706" cy="5662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74" name="Line 35"/>
              <p:cNvSpPr>
                <a:spLocks noChangeShapeType="1"/>
              </p:cNvSpPr>
              <p:nvPr/>
            </p:nvSpPr>
            <p:spPr bwMode="auto">
              <a:xfrm flipH="1">
                <a:off x="8909804" y="6293461"/>
                <a:ext cx="91706" cy="4996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75" name="Line 36"/>
              <p:cNvSpPr>
                <a:spLocks noChangeShapeType="1"/>
              </p:cNvSpPr>
              <p:nvPr/>
            </p:nvSpPr>
            <p:spPr bwMode="auto">
              <a:xfrm flipH="1">
                <a:off x="8818097" y="6343426"/>
                <a:ext cx="91706" cy="4996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76" name="Line 37"/>
              <p:cNvSpPr>
                <a:spLocks noChangeShapeType="1"/>
              </p:cNvSpPr>
              <p:nvPr/>
            </p:nvSpPr>
            <p:spPr bwMode="auto">
              <a:xfrm flipH="1">
                <a:off x="8726391" y="6393391"/>
                <a:ext cx="91706" cy="39972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77" name="Line 38"/>
              <p:cNvSpPr>
                <a:spLocks noChangeShapeType="1"/>
              </p:cNvSpPr>
              <p:nvPr/>
            </p:nvSpPr>
            <p:spPr bwMode="auto">
              <a:xfrm flipH="1">
                <a:off x="8639514" y="6433363"/>
                <a:ext cx="86879" cy="3664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78" name="Line 39"/>
              <p:cNvSpPr>
                <a:spLocks noChangeShapeType="1"/>
              </p:cNvSpPr>
              <p:nvPr/>
            </p:nvSpPr>
            <p:spPr bwMode="auto">
              <a:xfrm flipH="1">
                <a:off x="8547806" y="6470005"/>
                <a:ext cx="91706" cy="29979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79" name="Line 40"/>
              <p:cNvSpPr>
                <a:spLocks noChangeShapeType="1"/>
              </p:cNvSpPr>
              <p:nvPr/>
            </p:nvSpPr>
            <p:spPr bwMode="auto">
              <a:xfrm flipH="1">
                <a:off x="8456100" y="6499983"/>
                <a:ext cx="91706" cy="2331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80" name="Line 41"/>
              <p:cNvSpPr>
                <a:spLocks noChangeShapeType="1"/>
              </p:cNvSpPr>
              <p:nvPr/>
            </p:nvSpPr>
            <p:spPr bwMode="auto">
              <a:xfrm flipH="1">
                <a:off x="8364394" y="6523300"/>
                <a:ext cx="91706" cy="16655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81" name="Line 42"/>
              <p:cNvSpPr>
                <a:spLocks noChangeShapeType="1"/>
              </p:cNvSpPr>
              <p:nvPr/>
            </p:nvSpPr>
            <p:spPr bwMode="auto">
              <a:xfrm flipH="1">
                <a:off x="8272688" y="6539955"/>
                <a:ext cx="91706" cy="999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82" name="Line 43"/>
              <p:cNvSpPr>
                <a:spLocks noChangeShapeType="1"/>
              </p:cNvSpPr>
              <p:nvPr/>
            </p:nvSpPr>
            <p:spPr bwMode="auto">
              <a:xfrm flipH="1">
                <a:off x="8180983" y="6549949"/>
                <a:ext cx="91706" cy="3331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83" name="Line 44"/>
              <p:cNvSpPr>
                <a:spLocks noChangeShapeType="1"/>
              </p:cNvSpPr>
              <p:nvPr/>
            </p:nvSpPr>
            <p:spPr bwMode="auto">
              <a:xfrm flipH="1" flipV="1">
                <a:off x="8094105" y="6549949"/>
                <a:ext cx="86879" cy="3331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84" name="Line 45"/>
              <p:cNvSpPr>
                <a:spLocks noChangeShapeType="1"/>
              </p:cNvSpPr>
              <p:nvPr/>
            </p:nvSpPr>
            <p:spPr bwMode="auto">
              <a:xfrm flipH="1" flipV="1">
                <a:off x="8002398" y="6539955"/>
                <a:ext cx="91706" cy="999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85" name="Line 46"/>
              <p:cNvSpPr>
                <a:spLocks noChangeShapeType="1"/>
              </p:cNvSpPr>
              <p:nvPr/>
            </p:nvSpPr>
            <p:spPr bwMode="auto">
              <a:xfrm flipH="1" flipV="1">
                <a:off x="7910691" y="6519969"/>
                <a:ext cx="91706" cy="1998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86" name="Line 47"/>
              <p:cNvSpPr>
                <a:spLocks noChangeShapeType="1"/>
              </p:cNvSpPr>
              <p:nvPr/>
            </p:nvSpPr>
            <p:spPr bwMode="auto">
              <a:xfrm flipH="1" flipV="1">
                <a:off x="7818985" y="6496653"/>
                <a:ext cx="91706" cy="2331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87" name="Line 48"/>
              <p:cNvSpPr>
                <a:spLocks noChangeShapeType="1"/>
              </p:cNvSpPr>
              <p:nvPr/>
            </p:nvSpPr>
            <p:spPr bwMode="auto">
              <a:xfrm flipH="1" flipV="1">
                <a:off x="7727279" y="6466674"/>
                <a:ext cx="91706" cy="29979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88" name="Line 49"/>
              <p:cNvSpPr>
                <a:spLocks noChangeShapeType="1"/>
              </p:cNvSpPr>
              <p:nvPr/>
            </p:nvSpPr>
            <p:spPr bwMode="auto">
              <a:xfrm flipH="1" flipV="1">
                <a:off x="7640402" y="6430033"/>
                <a:ext cx="86879" cy="36640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89" name="Line 50"/>
              <p:cNvSpPr>
                <a:spLocks noChangeShapeType="1"/>
              </p:cNvSpPr>
              <p:nvPr/>
            </p:nvSpPr>
            <p:spPr bwMode="auto">
              <a:xfrm flipH="1" flipV="1">
                <a:off x="7548695" y="6386729"/>
                <a:ext cx="91706" cy="43303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90" name="Line 51"/>
              <p:cNvSpPr>
                <a:spLocks noChangeShapeType="1"/>
              </p:cNvSpPr>
              <p:nvPr/>
            </p:nvSpPr>
            <p:spPr bwMode="auto">
              <a:xfrm flipH="1" flipV="1">
                <a:off x="7456989" y="6340096"/>
                <a:ext cx="91706" cy="46634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91" name="Line 52"/>
              <p:cNvSpPr>
                <a:spLocks noChangeShapeType="1"/>
              </p:cNvSpPr>
              <p:nvPr/>
            </p:nvSpPr>
            <p:spPr bwMode="auto">
              <a:xfrm flipH="1" flipV="1">
                <a:off x="7365283" y="6286799"/>
                <a:ext cx="91706" cy="5329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92" name="Line 53"/>
              <p:cNvSpPr>
                <a:spLocks noChangeShapeType="1"/>
              </p:cNvSpPr>
              <p:nvPr/>
            </p:nvSpPr>
            <p:spPr bwMode="auto">
              <a:xfrm flipH="1" flipV="1">
                <a:off x="7273576" y="6220941"/>
                <a:ext cx="91706" cy="56627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7593" name="Line 54"/>
              <p:cNvSpPr>
                <a:spLocks noChangeShapeType="1"/>
              </p:cNvSpPr>
              <p:nvPr/>
            </p:nvSpPr>
            <p:spPr bwMode="auto">
              <a:xfrm flipH="1" flipV="1">
                <a:off x="7186698" y="6158602"/>
                <a:ext cx="86879" cy="59958"/>
              </a:xfrm>
              <a:prstGeom prst="line">
                <a:avLst/>
              </a:prstGeom>
              <a:noFill/>
              <a:ln w="3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456" name="Rectangle 455"/>
            <p:cNvSpPr/>
            <p:nvPr/>
          </p:nvSpPr>
          <p:spPr>
            <a:xfrm>
              <a:off x="7676934" y="5868601"/>
              <a:ext cx="214307" cy="59995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541" name="Straight Connector 540"/>
            <p:cNvCxnSpPr/>
            <p:nvPr/>
          </p:nvCxnSpPr>
          <p:spPr>
            <a:xfrm>
              <a:off x="1631904" y="5860664"/>
              <a:ext cx="7837267" cy="158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7516" name="TextBox 543"/>
            <p:cNvSpPr txBox="1">
              <a:spLocks noChangeArrowheads="1"/>
            </p:cNvSpPr>
            <p:nvPr/>
          </p:nvSpPr>
          <p:spPr bwMode="auto">
            <a:xfrm>
              <a:off x="7397810" y="2319869"/>
              <a:ext cx="2015078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dirty="0"/>
                <a:t>Pressure is  lower than normal here</a:t>
              </a:r>
            </a:p>
          </p:txBody>
        </p:sp>
        <p:cxnSp>
          <p:nvCxnSpPr>
            <p:cNvPr id="545" name="Straight Arrow Connector 544"/>
            <p:cNvCxnSpPr>
              <a:stCxn id="487516" idx="1"/>
            </p:cNvCxnSpPr>
            <p:nvPr/>
          </p:nvCxnSpPr>
          <p:spPr>
            <a:xfrm rot="10800000">
              <a:off x="5517995" y="813427"/>
              <a:ext cx="1879547" cy="2106190"/>
            </a:xfrm>
            <a:prstGeom prst="straightConnector1">
              <a:avLst/>
            </a:prstGeom>
            <a:ln>
              <a:solidFill>
                <a:srgbClr val="080808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Arrow Connector 547"/>
            <p:cNvCxnSpPr>
              <a:stCxn id="487516" idx="1"/>
            </p:cNvCxnSpPr>
            <p:nvPr/>
          </p:nvCxnSpPr>
          <p:spPr>
            <a:xfrm rot="10800000" flipH="1" flipV="1">
              <a:off x="7397542" y="2919617"/>
              <a:ext cx="931837" cy="1449096"/>
            </a:xfrm>
            <a:prstGeom prst="straightConnector1">
              <a:avLst/>
            </a:prstGeom>
            <a:ln>
              <a:solidFill>
                <a:srgbClr val="080808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Arrow Connector 552"/>
            <p:cNvCxnSpPr>
              <a:stCxn id="487516" idx="1"/>
            </p:cNvCxnSpPr>
            <p:nvPr/>
          </p:nvCxnSpPr>
          <p:spPr>
            <a:xfrm rot="10800000" flipV="1">
              <a:off x="2724073" y="2919617"/>
              <a:ext cx="4673468" cy="1449096"/>
            </a:xfrm>
            <a:prstGeom prst="straightConnector1">
              <a:avLst/>
            </a:prstGeom>
            <a:ln>
              <a:solidFill>
                <a:srgbClr val="080808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2525713" y="1752600"/>
            <a:ext cx="4102100" cy="4419600"/>
            <a:chOff x="4752975" y="1752600"/>
            <a:chExt cx="4102100" cy="4419600"/>
          </a:xfrm>
        </p:grpSpPr>
        <p:pic>
          <p:nvPicPr>
            <p:cNvPr id="493570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589713" y="2968625"/>
              <a:ext cx="2160588" cy="1320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pic>
          <p:nvPicPr>
            <p:cNvPr id="493571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86084" y="4568825"/>
              <a:ext cx="2198687" cy="16033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493572" name="Line 7"/>
            <p:cNvSpPr>
              <a:spLocks noChangeShapeType="1"/>
            </p:cNvSpPr>
            <p:nvPr/>
          </p:nvSpPr>
          <p:spPr bwMode="auto">
            <a:xfrm flipV="1">
              <a:off x="6648450" y="1828800"/>
              <a:ext cx="0" cy="4035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3573" name="Line 8"/>
            <p:cNvSpPr>
              <a:spLocks noChangeShapeType="1"/>
            </p:cNvSpPr>
            <p:nvPr/>
          </p:nvSpPr>
          <p:spPr bwMode="auto">
            <a:xfrm flipV="1">
              <a:off x="7375071" y="1828800"/>
              <a:ext cx="0" cy="4035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3574" name="Line 9"/>
            <p:cNvSpPr>
              <a:spLocks noChangeShapeType="1"/>
            </p:cNvSpPr>
            <p:nvPr/>
          </p:nvSpPr>
          <p:spPr bwMode="auto">
            <a:xfrm flipV="1">
              <a:off x="8105775" y="1828800"/>
              <a:ext cx="0" cy="4035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6059488" y="1828800"/>
              <a:ext cx="2670175" cy="609600"/>
              <a:chOff x="3936" y="1152"/>
              <a:chExt cx="1600" cy="384"/>
            </a:xfrm>
          </p:grpSpPr>
          <p:sp>
            <p:nvSpPr>
              <p:cNvPr id="20" name="Rectangle 11"/>
              <p:cNvSpPr>
                <a:spLocks noChangeArrowheads="1"/>
              </p:cNvSpPr>
              <p:nvPr/>
            </p:nvSpPr>
            <p:spPr bwMode="auto">
              <a:xfrm>
                <a:off x="3936" y="1152"/>
                <a:ext cx="800" cy="384"/>
              </a:xfrm>
              <a:prstGeom prst="rect">
                <a:avLst/>
              </a:prstGeom>
              <a:gradFill rotWithShape="1">
                <a:gsLst>
                  <a:gs pos="0">
                    <a:schemeClr val="accent1"/>
                  </a:gs>
                  <a:gs pos="5000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1" name="Rectangle 12"/>
              <p:cNvSpPr>
                <a:spLocks noChangeArrowheads="1"/>
              </p:cNvSpPr>
              <p:nvPr/>
            </p:nvSpPr>
            <p:spPr bwMode="auto">
              <a:xfrm>
                <a:off x="4736" y="1152"/>
                <a:ext cx="800" cy="384"/>
              </a:xfrm>
              <a:prstGeom prst="rect">
                <a:avLst/>
              </a:prstGeom>
              <a:gradFill rotWithShape="1">
                <a:gsLst>
                  <a:gs pos="0">
                    <a:schemeClr val="accent1"/>
                  </a:gs>
                  <a:gs pos="5000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  <p:sp>
          <p:nvSpPr>
            <p:cNvPr id="493576" name="Rectangle 13"/>
            <p:cNvSpPr>
              <a:spLocks noChangeArrowheads="1"/>
            </p:cNvSpPr>
            <p:nvPr/>
          </p:nvSpPr>
          <p:spPr bwMode="auto">
            <a:xfrm>
              <a:off x="5486400" y="1752600"/>
              <a:ext cx="3352800" cy="74613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3577" name="Rectangle 14"/>
            <p:cNvSpPr>
              <a:spLocks noChangeArrowheads="1"/>
            </p:cNvSpPr>
            <p:nvPr/>
          </p:nvSpPr>
          <p:spPr bwMode="auto">
            <a:xfrm>
              <a:off x="4752975" y="2019300"/>
              <a:ext cx="1066800" cy="228600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50000">
                  <a:srgbClr val="C0C0C0"/>
                </a:gs>
                <a:gs pos="100000">
                  <a:srgbClr val="59595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3578" name="Rectangle 15"/>
            <p:cNvSpPr>
              <a:spLocks noChangeArrowheads="1"/>
            </p:cNvSpPr>
            <p:nvPr/>
          </p:nvSpPr>
          <p:spPr bwMode="auto">
            <a:xfrm>
              <a:off x="5819775" y="1828800"/>
              <a:ext cx="228600" cy="609600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50000">
                  <a:srgbClr val="C0C0C0"/>
                </a:gs>
                <a:gs pos="100000">
                  <a:srgbClr val="59595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3579" name="Text Box 16"/>
            <p:cNvSpPr txBox="1">
              <a:spLocks noChangeArrowheads="1"/>
            </p:cNvSpPr>
            <p:nvPr/>
          </p:nvSpPr>
          <p:spPr bwMode="auto">
            <a:xfrm>
              <a:off x="8580444" y="5350558"/>
              <a:ext cx="27283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/>
                <a:t>x</a:t>
              </a:r>
            </a:p>
          </p:txBody>
        </p:sp>
        <p:sp>
          <p:nvSpPr>
            <p:cNvPr id="493580" name="Rectangle 17"/>
            <p:cNvSpPr>
              <a:spLocks noChangeArrowheads="1"/>
            </p:cNvSpPr>
            <p:nvPr/>
          </p:nvSpPr>
          <p:spPr bwMode="auto">
            <a:xfrm>
              <a:off x="5537200" y="2438400"/>
              <a:ext cx="3317875" cy="76200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3581" name="Text Box 20"/>
            <p:cNvSpPr txBox="1">
              <a:spLocks noChangeArrowheads="1"/>
            </p:cNvSpPr>
            <p:nvPr/>
          </p:nvSpPr>
          <p:spPr bwMode="auto">
            <a:xfrm>
              <a:off x="5590216" y="2743200"/>
              <a:ext cx="1037656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/>
                <a:t>Displacement</a:t>
              </a:r>
            </a:p>
          </p:txBody>
        </p:sp>
        <p:sp>
          <p:nvSpPr>
            <p:cNvPr id="493582" name="Text Box 22"/>
            <p:cNvSpPr txBox="1">
              <a:spLocks noChangeArrowheads="1"/>
            </p:cNvSpPr>
            <p:nvPr/>
          </p:nvSpPr>
          <p:spPr bwMode="auto">
            <a:xfrm>
              <a:off x="5255957" y="4343400"/>
              <a:ext cx="1371915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sym typeface="Symbol" pitchFamily="18" charset="2"/>
                </a:rPr>
                <a:t>Change in Pressure</a:t>
              </a:r>
            </a:p>
          </p:txBody>
        </p:sp>
        <p:sp>
          <p:nvSpPr>
            <p:cNvPr id="493583" name="Text Box 16"/>
            <p:cNvSpPr txBox="1">
              <a:spLocks noChangeArrowheads="1"/>
            </p:cNvSpPr>
            <p:nvPr/>
          </p:nvSpPr>
          <p:spPr bwMode="auto">
            <a:xfrm>
              <a:off x="8580444" y="3625123"/>
              <a:ext cx="27283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/>
                <a:t>x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17882"/>
            <a:ext cx="8229600" cy="4830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Frequency Response</a:t>
            </a:r>
            <a:endParaRPr lang="en-US" dirty="0"/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0"/>
            <a:ext cx="6496050" cy="659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99</Words>
  <Application>Microsoft Office PowerPoint</Application>
  <PresentationFormat>On-screen Show (4:3)</PresentationFormat>
  <Paragraphs>36</Paragraphs>
  <Slides>17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Wave Function</vt:lpstr>
      <vt:lpstr>PowerPoint Presentation</vt:lpstr>
      <vt:lpstr>PowerPoint Presentation</vt:lpstr>
      <vt:lpstr>PowerPoint Presentation</vt:lpstr>
      <vt:lpstr>Frequency Response</vt:lpstr>
      <vt:lpstr>PowerPoint Presentation</vt:lpstr>
      <vt:lpstr>PowerPoint Presentation</vt:lpstr>
      <vt:lpstr>PowerPoint Presentation</vt:lpstr>
      <vt:lpstr>Intensity</vt:lpstr>
      <vt:lpstr>PowerPoint Presentation</vt:lpstr>
      <vt:lpstr>Intensity</vt:lpstr>
      <vt:lpstr>PowerPoint Presentation</vt:lpstr>
      <vt:lpstr>PowerPoint Presentation</vt:lpstr>
    </vt:vector>
  </TitlesOfParts>
  <Company>BYU-Idaho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rtlines</cp:lastModifiedBy>
  <cp:revision>9</cp:revision>
  <dcterms:created xsi:type="dcterms:W3CDTF">2011-09-16T14:53:26Z</dcterms:created>
  <dcterms:modified xsi:type="dcterms:W3CDTF">2015-04-24T23:02:35Z</dcterms:modified>
</cp:coreProperties>
</file>