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3" r:id="rId5"/>
    <p:sldId id="271" r:id="rId6"/>
    <p:sldId id="272" r:id="rId7"/>
    <p:sldId id="273" r:id="rId8"/>
    <p:sldId id="274" r:id="rId9"/>
    <p:sldId id="275" r:id="rId10"/>
    <p:sldId id="264" r:id="rId11"/>
    <p:sldId id="260" r:id="rId12"/>
    <p:sldId id="269" r:id="rId13"/>
    <p:sldId id="270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E359-9639-405C-8C91-EB2B194AA000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46761" y="1463040"/>
            <a:ext cx="7543800" cy="3049932"/>
            <a:chOff x="802" y="2409"/>
            <a:chExt cx="3142" cy="1093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802" y="2409"/>
              <a:ext cx="3142" cy="1093"/>
              <a:chOff x="802" y="2409"/>
              <a:chExt cx="3142" cy="10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87" y="3355"/>
                <a:ext cx="1774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280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2170" y="3030"/>
                <a:ext cx="1774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2800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1024" y="2587"/>
                <a:ext cx="0" cy="7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 flipV="1">
                <a:off x="1028" y="3387"/>
                <a:ext cx="26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802" y="2482"/>
                <a:ext cx="144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y</a:t>
                </a:r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3691" y="3314"/>
                <a:ext cx="142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x</a:t>
                </a: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3072" y="2724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3182" y="2409"/>
                <a:ext cx="188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3759" y="2701"/>
              <a:ext cx="74" cy="275"/>
              <a:chOff x="4491" y="2017"/>
              <a:chExt cx="422" cy="1421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4675" y="2017"/>
                <a:ext cx="238" cy="27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4681" y="2277"/>
                <a:ext cx="201" cy="59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 rot="3194042">
                <a:off x="4624" y="2261"/>
                <a:ext cx="51" cy="31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 rot="-2837193">
                <a:off x="4615" y="2443"/>
                <a:ext cx="66" cy="28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 rot="-725482">
                <a:off x="4755" y="2780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 rot="1101632">
                <a:off x="4746" y="3071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695" y="3366"/>
                <a:ext cx="195" cy="7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101" y="3043"/>
              <a:ext cx="74" cy="275"/>
              <a:chOff x="4491" y="2017"/>
              <a:chExt cx="422" cy="1421"/>
            </a:xfrm>
          </p:grpSpPr>
          <p:sp>
            <p:nvSpPr>
              <p:cNvPr id="11" name="Oval 24"/>
              <p:cNvSpPr>
                <a:spLocks noChangeArrowheads="1"/>
              </p:cNvSpPr>
              <p:nvPr/>
            </p:nvSpPr>
            <p:spPr bwMode="auto">
              <a:xfrm>
                <a:off x="4675" y="2017"/>
                <a:ext cx="238" cy="27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4681" y="2277"/>
                <a:ext cx="201" cy="59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 rot="3194042">
                <a:off x="4624" y="2261"/>
                <a:ext cx="51" cy="31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 rot="-2837193">
                <a:off x="4615" y="2443"/>
                <a:ext cx="66" cy="28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 rot="-725482">
                <a:off x="4755" y="2780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6" name="Rectangle 29"/>
              <p:cNvSpPr>
                <a:spLocks noChangeArrowheads="1"/>
              </p:cNvSpPr>
              <p:nvPr/>
            </p:nvSpPr>
            <p:spPr bwMode="auto">
              <a:xfrm rot="1101632">
                <a:off x="4746" y="3071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4695" y="3366"/>
                <a:ext cx="195" cy="7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354203" y="2230406"/>
            <a:ext cx="39305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4293500" y="2332793"/>
            <a:ext cx="3802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5880" y="50678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1813560" y="67056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471160" y="65532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642360" y="67056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299960" y="65532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111885" y="56250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221963" y="1228182"/>
            <a:ext cx="3891812" cy="3071307"/>
            <a:chOff x="1929099" y="1705862"/>
            <a:chExt cx="3891812" cy="3071307"/>
          </a:xfrm>
        </p:grpSpPr>
        <p:grpSp>
          <p:nvGrpSpPr>
            <p:cNvPr id="6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9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5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6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3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6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2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3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2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3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4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5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8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9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0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8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5041" y="733745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69881" y="922151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3503111" y="319023"/>
            <a:ext cx="2775770" cy="2195578"/>
            <a:chOff x="1929099" y="1705862"/>
            <a:chExt cx="3891812" cy="3071307"/>
          </a:xfrm>
        </p:grpSpPr>
        <p:grpSp>
          <p:nvGrpSpPr>
            <p:cNvPr id="3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7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7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1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66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3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0" name="Right Arrow 79"/>
          <p:cNvSpPr/>
          <p:nvPr/>
        </p:nvSpPr>
        <p:spPr>
          <a:xfrm>
            <a:off x="4235931" y="1224001"/>
            <a:ext cx="500005" cy="4139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40"/>
          <p:cNvGrpSpPr/>
          <p:nvPr/>
        </p:nvGrpSpPr>
        <p:grpSpPr>
          <a:xfrm>
            <a:off x="3801903" y="1381126"/>
            <a:ext cx="208122" cy="209550"/>
            <a:chOff x="7117080" y="2259330"/>
            <a:chExt cx="289560" cy="304800"/>
          </a:xfrm>
        </p:grpSpPr>
        <p:sp>
          <p:nvSpPr>
            <p:cNvPr id="238" name="Oval 237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ross 238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657725" y="9525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Down Arrow 243"/>
          <p:cNvSpPr/>
          <p:nvPr/>
        </p:nvSpPr>
        <p:spPr>
          <a:xfrm flipV="1">
            <a:off x="3819525" y="838199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187364" y="460486"/>
            <a:ext cx="148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i="1" dirty="0" smtClean="0">
                <a:solidFill>
                  <a:srgbClr val="00B050"/>
                </a:solidFill>
              </a:rPr>
              <a:t>=</a:t>
            </a:r>
            <a:r>
              <a:rPr lang="en-US" sz="2400" b="1" i="1" dirty="0" err="1" smtClean="0">
                <a:solidFill>
                  <a:srgbClr val="00B050"/>
                </a:solidFill>
              </a:rPr>
              <a:t>q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S’S</a:t>
            </a:r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</a:t>
            </a:r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72477" y="24860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B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234566" y="3848420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479406" y="4036826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6"/>
          <p:cNvGrpSpPr/>
          <p:nvPr/>
        </p:nvGrpSpPr>
        <p:grpSpPr>
          <a:xfrm>
            <a:off x="3533591" y="3443223"/>
            <a:ext cx="2775770" cy="2195578"/>
            <a:chOff x="1929099" y="1705862"/>
            <a:chExt cx="3891812" cy="3071307"/>
          </a:xfrm>
        </p:grpSpPr>
        <p:grpSp>
          <p:nvGrpSpPr>
            <p:cNvPr id="30" name="Group 161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23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162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23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4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22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22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6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224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5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7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8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20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1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1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2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3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4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5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6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7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8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9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19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0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19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1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1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18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2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18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1" name="Right Arrow 160"/>
          <p:cNvSpPr/>
          <p:nvPr/>
        </p:nvSpPr>
        <p:spPr>
          <a:xfrm flipH="1">
            <a:off x="3013816" y="4393921"/>
            <a:ext cx="476144" cy="4139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2686050" y="413385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6" name="Down Arrow 245"/>
          <p:cNvSpPr/>
          <p:nvPr/>
        </p:nvSpPr>
        <p:spPr>
          <a:xfrm flipV="1">
            <a:off x="3824288" y="3943335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3990975" y="371949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i="1" dirty="0" smtClean="0">
                <a:solidFill>
                  <a:srgbClr val="00B050"/>
                </a:solidFill>
              </a:rPr>
              <a:t>=</a:t>
            </a:r>
            <a:r>
              <a:rPr lang="en-US" sz="2400" b="1" i="1" dirty="0" err="1" smtClean="0">
                <a:solidFill>
                  <a:srgbClr val="00B050"/>
                </a:solidFill>
              </a:rPr>
              <a:t>q</a:t>
            </a:r>
            <a:r>
              <a:rPr lang="en-US" sz="2400" b="1" dirty="0" err="1" smtClean="0">
                <a:solidFill>
                  <a:srgbClr val="00B050"/>
                </a:solidFill>
                <a:sym typeface="Symbol"/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274" name="Group 40"/>
          <p:cNvGrpSpPr/>
          <p:nvPr/>
        </p:nvGrpSpPr>
        <p:grpSpPr>
          <a:xfrm>
            <a:off x="3806665" y="4462463"/>
            <a:ext cx="208122" cy="209550"/>
            <a:chOff x="7117080" y="2259330"/>
            <a:chExt cx="289560" cy="304800"/>
          </a:xfrm>
        </p:grpSpPr>
        <p:sp>
          <p:nvSpPr>
            <p:cNvPr id="249" name="Oval 24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ross 24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59"/>
          <p:cNvGrpSpPr/>
          <p:nvPr/>
        </p:nvGrpSpPr>
        <p:grpSpPr>
          <a:xfrm>
            <a:off x="3581400" y="3352800"/>
            <a:ext cx="2758440" cy="1813560"/>
            <a:chOff x="1813560" y="655320"/>
            <a:chExt cx="5486400" cy="4511040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18135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54711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36423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72999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485572" y="3479482"/>
            <a:ext cx="13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b="1" i="1" dirty="0" smtClean="0">
                <a:solidFill>
                  <a:srgbClr val="FF0000"/>
                </a:solidFill>
              </a:rPr>
              <a:t>=V</a:t>
            </a:r>
            <a:r>
              <a:rPr lang="en-US" sz="2400" b="1" i="1" baseline="-25000" dirty="0" smtClean="0">
                <a:solidFill>
                  <a:srgbClr val="FF0000"/>
                </a:solidFill>
              </a:rPr>
              <a:t>S’S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</a:t>
            </a:r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45181" y="340123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B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234566" y="3848420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479406" y="4036826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25041" y="733745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69881" y="922151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03111" y="319023"/>
            <a:ext cx="2775770" cy="2195578"/>
            <a:chOff x="1929099" y="1705862"/>
            <a:chExt cx="3891812" cy="3071307"/>
          </a:xfrm>
        </p:grpSpPr>
        <p:grpSp>
          <p:nvGrpSpPr>
            <p:cNvPr id="8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7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1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7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66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3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0" name="Right Arrow 79"/>
          <p:cNvSpPr/>
          <p:nvPr/>
        </p:nvSpPr>
        <p:spPr>
          <a:xfrm>
            <a:off x="4235931" y="1224001"/>
            <a:ext cx="500005" cy="4139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6"/>
          <p:cNvGrpSpPr/>
          <p:nvPr/>
        </p:nvGrpSpPr>
        <p:grpSpPr>
          <a:xfrm>
            <a:off x="3533591" y="3443223"/>
            <a:ext cx="2775770" cy="2195578"/>
            <a:chOff x="1929099" y="1705862"/>
            <a:chExt cx="3891812" cy="3071307"/>
          </a:xfrm>
        </p:grpSpPr>
        <p:grpSp>
          <p:nvGrpSpPr>
            <p:cNvPr id="162" name="Group 161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23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23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4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22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22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6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224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5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7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8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20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1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9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0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1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2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3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4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5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6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7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8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9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0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1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2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19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3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19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1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4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18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5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18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1" name="Right Arrow 160"/>
          <p:cNvSpPr/>
          <p:nvPr/>
        </p:nvSpPr>
        <p:spPr>
          <a:xfrm flipH="1">
            <a:off x="3013816" y="4393921"/>
            <a:ext cx="476144" cy="4139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40"/>
          <p:cNvGrpSpPr/>
          <p:nvPr/>
        </p:nvGrpSpPr>
        <p:grpSpPr>
          <a:xfrm>
            <a:off x="3801903" y="1381126"/>
            <a:ext cx="208122" cy="209550"/>
            <a:chOff x="7117080" y="2259330"/>
            <a:chExt cx="289560" cy="304800"/>
          </a:xfrm>
        </p:grpSpPr>
        <p:sp>
          <p:nvSpPr>
            <p:cNvPr id="238" name="Oval 237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ross 238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657725" y="9525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686050" y="413385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" name="Down Arrow 243"/>
          <p:cNvSpPr/>
          <p:nvPr/>
        </p:nvSpPr>
        <p:spPr>
          <a:xfrm flipV="1">
            <a:off x="3819525" y="838199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3986212" y="61436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i="1" dirty="0" smtClean="0">
                <a:solidFill>
                  <a:srgbClr val="00B050"/>
                </a:solidFill>
              </a:rPr>
              <a:t>=</a:t>
            </a:r>
            <a:r>
              <a:rPr lang="en-US" sz="2400" b="1" i="1" dirty="0" err="1" smtClean="0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dirty="0" smtClean="0">
                <a:solidFill>
                  <a:srgbClr val="00B050"/>
                </a:solidFill>
                <a:sym typeface="Symbol"/>
              </a:rPr>
              <a:t></a:t>
            </a:r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46" name="Down Arrow 245"/>
          <p:cNvSpPr/>
          <p:nvPr/>
        </p:nvSpPr>
        <p:spPr>
          <a:xfrm flipV="1">
            <a:off x="3824288" y="3943335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3990975" y="371949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i="1" dirty="0" smtClean="0">
                <a:solidFill>
                  <a:srgbClr val="00B050"/>
                </a:solidFill>
              </a:rPr>
              <a:t>=</a:t>
            </a:r>
            <a:r>
              <a:rPr lang="en-US" sz="2400" b="1" i="1" dirty="0" err="1" smtClean="0">
                <a:solidFill>
                  <a:srgbClr val="00B050"/>
                </a:solidFill>
              </a:rPr>
              <a:t>q</a:t>
            </a:r>
            <a:r>
              <a:rPr lang="en-US" sz="2400" b="1" dirty="0" err="1" smtClean="0">
                <a:solidFill>
                  <a:srgbClr val="00B050"/>
                </a:solidFill>
                <a:sym typeface="Symbol"/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248" name="Group 40"/>
          <p:cNvGrpSpPr/>
          <p:nvPr/>
        </p:nvGrpSpPr>
        <p:grpSpPr>
          <a:xfrm>
            <a:off x="3806665" y="4462463"/>
            <a:ext cx="208122" cy="209550"/>
            <a:chOff x="7117080" y="2259330"/>
            <a:chExt cx="289560" cy="304800"/>
          </a:xfrm>
        </p:grpSpPr>
        <p:sp>
          <p:nvSpPr>
            <p:cNvPr id="249" name="Oval 24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ross 24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3581400" y="3352800"/>
            <a:ext cx="2758440" cy="1813560"/>
            <a:chOff x="1813560" y="655320"/>
            <a:chExt cx="5486400" cy="4511040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18135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54711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36423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72999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485572" y="347948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b="1" i="1" dirty="0" smtClean="0">
                <a:solidFill>
                  <a:srgbClr val="FF0000"/>
                </a:solidFill>
              </a:rPr>
              <a:t>=V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</a:t>
            </a:r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8820" y="411480"/>
            <a:ext cx="6762831" cy="5789930"/>
            <a:chOff x="718820" y="411480"/>
            <a:chExt cx="6762831" cy="578993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46400" y="1770063"/>
              <a:ext cx="3395663" cy="31067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235200" y="2220913"/>
              <a:ext cx="885825" cy="36195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18820" y="1842453"/>
              <a:ext cx="1560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Closed </a:t>
              </a:r>
              <a:r>
                <a:rPr lang="en-US" dirty="0"/>
                <a:t>Surface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38663" y="35877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82975" y="2220913"/>
              <a:ext cx="111760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354513" y="3092450"/>
              <a:ext cx="493712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54450" y="2541588"/>
              <a:ext cx="252413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06961" y="411480"/>
              <a:ext cx="5774690" cy="5774690"/>
              <a:chOff x="1706961" y="411480"/>
              <a:chExt cx="5774690" cy="5774690"/>
            </a:xfrm>
          </p:grpSpPr>
          <p:cxnSp>
            <p:nvCxnSpPr>
              <p:cNvPr id="11" name="Straight Arrow Connector 10"/>
              <p:cNvCxnSpPr>
                <a:stCxn id="9" idx="0"/>
              </p:cNvCxnSpPr>
              <p:nvPr/>
            </p:nvCxnSpPr>
            <p:spPr>
              <a:xfrm flipH="1" flipV="1">
                <a:off x="4572000" y="41148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556760" y="350520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 rot="16200000">
                <a:off x="4572001" y="441960"/>
                <a:ext cx="44609" cy="5774690"/>
                <a:chOff x="4709160" y="563880"/>
                <a:chExt cx="44609" cy="577469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4724400" y="56388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4709160" y="365760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 rot="2700000">
              <a:off x="1706961" y="426720"/>
              <a:ext cx="5774690" cy="5774690"/>
              <a:chOff x="1706961" y="411480"/>
              <a:chExt cx="5774690" cy="577469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572000" y="41148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4556760" y="350520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16"/>
              <p:cNvGrpSpPr/>
              <p:nvPr/>
            </p:nvGrpSpPr>
            <p:grpSpPr>
              <a:xfrm rot="16200000">
                <a:off x="4572001" y="441960"/>
                <a:ext cx="44609" cy="5774690"/>
                <a:chOff x="4709160" y="563880"/>
                <a:chExt cx="44609" cy="5774690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24400" y="56388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4709160" y="365760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TextBox 25"/>
          <p:cNvSpPr txBox="1"/>
          <p:nvPr/>
        </p:nvSpPr>
        <p:spPr>
          <a:xfrm>
            <a:off x="6546532" y="13611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55319"/>
          <a:stretch>
            <a:fillRect/>
          </a:stretch>
        </p:blipFill>
        <p:spPr bwMode="auto">
          <a:xfrm>
            <a:off x="2547938" y="769620"/>
            <a:ext cx="4538662" cy="47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4"/>
          <p:cNvGrpSpPr/>
          <p:nvPr/>
        </p:nvGrpSpPr>
        <p:grpSpPr>
          <a:xfrm>
            <a:off x="703580" y="1754823"/>
            <a:ext cx="5623243" cy="3106737"/>
            <a:chOff x="718820" y="1770063"/>
            <a:chExt cx="5623243" cy="3106737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46400" y="1770063"/>
              <a:ext cx="3395663" cy="31067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235200" y="2220913"/>
              <a:ext cx="885825" cy="36195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18820" y="1842453"/>
              <a:ext cx="1560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Closed </a:t>
              </a:r>
              <a:r>
                <a:rPr lang="en-US" dirty="0"/>
                <a:t>Surface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82975" y="2220913"/>
              <a:ext cx="111760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54450" y="2541588"/>
              <a:ext cx="252413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27236"/>
            <a:ext cx="4632960" cy="379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373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406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82257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3217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8100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22591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73972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0383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46759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49334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66354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65804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52075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52823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48670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496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31432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436500" y="3719633"/>
            <a:ext cx="436974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59625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60585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54681" y="1133341"/>
            <a:ext cx="45371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y’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09459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x’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41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44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2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3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4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5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6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7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373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406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82257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3217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8100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22591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73972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0383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46759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49334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66354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65804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52075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52823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48670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496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31432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436500" y="3719633"/>
            <a:ext cx="436974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59625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60585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5468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09459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39896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29800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13374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4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3194042">
            <a:off x="4210840" y="2012349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2152136">
            <a:off x="4816438" y="2131014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447721">
            <a:off x="4243514" y="292876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101632">
            <a:off x="4629149" y="333796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21441305">
            <a:off x="4542190" y="386754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8594042">
            <a:off x="4589155" y="2096412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747474">
            <a:off x="3978907" y="2360706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19710460">
            <a:off x="4572777" y="2889364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2258235">
            <a:off x="4020471" y="336032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rot="1794105">
            <a:off x="3879380" y="379450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82629" y="385623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2508" y="2929833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</a:t>
            </a:r>
            <a:r>
              <a:rPr lang="en-US" sz="3200" baseline="-25000" dirty="0" smtClean="0">
                <a:solidFill>
                  <a:srgbClr val="FF0000"/>
                </a:solidFill>
              </a:rPr>
              <a:t>SS’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4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1282631">
            <a:off x="4250627" y="2039823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10580900">
            <a:off x="4680562" y="2504870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623055">
            <a:off x="4282405" y="2902322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600727" y="338019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542190" y="3890219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9522329">
            <a:off x="4593846" y="2070625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158806">
            <a:off x="4174353" y="2477387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20419614">
            <a:off x="4519050" y="2870313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160717">
            <a:off x="4221020" y="3436261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4074827" y="3897174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623016" y="289137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2895" y="1964973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</a:t>
            </a:r>
            <a:r>
              <a:rPr lang="en-US" sz="3200" baseline="-25000" dirty="0" smtClean="0">
                <a:solidFill>
                  <a:srgbClr val="FF0000"/>
                </a:solidFill>
              </a:rPr>
              <a:t>SS’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97077" y="5653122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7189" y="5075694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seems to go this way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65224" y="2167454"/>
            <a:ext cx="0" cy="956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62108" y="3133434"/>
            <a:ext cx="7775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0531" y="1928296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0790" y="3066374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5924" y="247521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V="1">
            <a:off x="2398800" y="423962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5575" y="2455017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9689" y="5975438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8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3194042">
            <a:off x="4210840" y="2012349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2152136">
            <a:off x="4816438" y="2131014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447721">
            <a:off x="4243514" y="292876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101632">
            <a:off x="4629149" y="333796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21441305">
            <a:off x="4542190" y="386754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8594042">
            <a:off x="4589155" y="2096412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747474">
            <a:off x="3978907" y="2360706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19710460">
            <a:off x="4572777" y="2889364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2258235">
            <a:off x="4020471" y="336032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rot="1794105">
            <a:off x="3879380" y="379450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82629" y="385623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22691" y="3083640"/>
            <a:ext cx="241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</a:t>
            </a:r>
            <a:r>
              <a:rPr lang="en-US" sz="3200" baseline="-25000" dirty="0" smtClean="0">
                <a:solidFill>
                  <a:srgbClr val="FF0000"/>
                </a:solidFill>
              </a:rPr>
              <a:t>SS’</a:t>
            </a:r>
            <a:r>
              <a:rPr lang="en-US" sz="3200" dirty="0" smtClean="0">
                <a:solidFill>
                  <a:srgbClr val="FF0000"/>
                </a:solidFill>
              </a:rPr>
              <a:t> =2m/s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68611" y="2260424"/>
            <a:ext cx="1129533" cy="1357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4562" y="1541970"/>
            <a:ext cx="218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v’=1.9 m/s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5924" y="247521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V="1">
            <a:off x="2398800" y="423962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575" y="2455017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9689" y="5975438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45159" y="1498910"/>
            <a:ext cx="0" cy="956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42043" y="2464890"/>
            <a:ext cx="7775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0466" y="1259752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y’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0725" y="2397830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135183" y="5659459"/>
            <a:ext cx="406152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02305" y="5390663"/>
            <a:ext cx="225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 = -0.1m/s 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S’</a:t>
            </a:r>
            <a:endParaRPr lang="en-US" sz="2800" dirty="0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4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66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133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9</cp:revision>
  <dcterms:created xsi:type="dcterms:W3CDTF">2011-12-03T18:37:24Z</dcterms:created>
  <dcterms:modified xsi:type="dcterms:W3CDTF">2014-04-01T19:49:47Z</dcterms:modified>
</cp:coreProperties>
</file>