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1" r:id="rId2"/>
    <p:sldId id="260" r:id="rId3"/>
    <p:sldId id="259" r:id="rId4"/>
    <p:sldId id="258" r:id="rId5"/>
    <p:sldId id="269" r:id="rId6"/>
    <p:sldId id="257" r:id="rId7"/>
    <p:sldId id="267" r:id="rId8"/>
    <p:sldId id="268" r:id="rId9"/>
    <p:sldId id="262" r:id="rId10"/>
    <p:sldId id="263" r:id="rId11"/>
    <p:sldId id="264" r:id="rId12"/>
    <p:sldId id="265" r:id="rId13"/>
    <p:sldId id="26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3" d="100"/>
          <a:sy n="53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5A446-F112-4062-9E38-B8A65177F2EF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ECFA9-DC3E-4562-9E83-FF802A3C38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24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66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266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4F8A5F3-0208-4830-9EE2-D4C6CC4F1569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7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07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6307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AD429F3-ED27-46E8-8F2C-5E6075FC71E0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FECFA9-DC3E-4562-9E83-FF802A3C38D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1C0BC-C087-497A-A0E8-1B802DC1F904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4BF90-9DF3-4984-AFD4-B29DE675F0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gif"/><Relationship Id="rId3" Type="http://schemas.openxmlformats.org/officeDocument/2006/relationships/image" Target="../media/image20.gif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gif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11" Type="http://schemas.openxmlformats.org/officeDocument/2006/relationships/image" Target="../media/image8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e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5.wmf"/><Relationship Id="rId3" Type="http://schemas.openxmlformats.org/officeDocument/2006/relationships/image" Target="../media/image14.e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3.wmf"/><Relationship Id="rId5" Type="http://schemas.openxmlformats.org/officeDocument/2006/relationships/image" Target="../media/image16.emf"/><Relationship Id="rId15" Type="http://schemas.openxmlformats.org/officeDocument/2006/relationships/oleObject" Target="../embeddings/oleObject11.bin"/><Relationship Id="rId10" Type="http://schemas.openxmlformats.org/officeDocument/2006/relationships/oleObject" Target="../embeddings/oleObject8.bin"/><Relationship Id="rId4" Type="http://schemas.openxmlformats.org/officeDocument/2006/relationships/image" Target="../media/image15.emf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0" name="Straight Connector 129"/>
          <p:cNvCxnSpPr/>
          <p:nvPr/>
        </p:nvCxnSpPr>
        <p:spPr>
          <a:xfrm>
            <a:off x="1262063" y="537051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262063" y="339407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88"/>
          <p:cNvGrpSpPr>
            <a:grpSpLocks/>
          </p:cNvGrpSpPr>
          <p:nvPr/>
        </p:nvGrpSpPr>
        <p:grpSpPr bwMode="auto">
          <a:xfrm>
            <a:off x="958850" y="1258888"/>
            <a:ext cx="6192838" cy="4930775"/>
            <a:chOff x="130632" y="293908"/>
            <a:chExt cx="7021281" cy="5895414"/>
          </a:xfrm>
        </p:grpSpPr>
        <p:sp>
          <p:nvSpPr>
            <p:cNvPr id="625668" name="Rectangle 41"/>
            <p:cNvSpPr>
              <a:spLocks noChangeArrowheads="1"/>
            </p:cNvSpPr>
            <p:nvPr/>
          </p:nvSpPr>
          <p:spPr bwMode="auto">
            <a:xfrm>
              <a:off x="2509128" y="152641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69" name="Rectangle 41"/>
            <p:cNvSpPr>
              <a:spLocks noChangeArrowheads="1"/>
            </p:cNvSpPr>
            <p:nvPr/>
          </p:nvSpPr>
          <p:spPr bwMode="auto">
            <a:xfrm>
              <a:off x="4512099" y="1553625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5670" name="TextBox 242"/>
            <p:cNvSpPr txBox="1">
              <a:spLocks noChangeArrowheads="1"/>
            </p:cNvSpPr>
            <p:nvPr/>
          </p:nvSpPr>
          <p:spPr bwMode="auto">
            <a:xfrm>
              <a:off x="163280" y="4800684"/>
              <a:ext cx="174284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Pressure Change</a:t>
              </a:r>
            </a:p>
          </p:txBody>
        </p:sp>
        <p:sp>
          <p:nvSpPr>
            <p:cNvPr id="625671" name="Rectangle 41"/>
            <p:cNvSpPr>
              <a:spLocks noChangeArrowheads="1"/>
            </p:cNvSpPr>
            <p:nvPr/>
          </p:nvSpPr>
          <p:spPr bwMode="auto">
            <a:xfrm>
              <a:off x="3058903" y="1575416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34" name="Rectangle 39"/>
            <p:cNvSpPr>
              <a:spLocks noChangeArrowheads="1"/>
            </p:cNvSpPr>
            <p:nvPr/>
          </p:nvSpPr>
          <p:spPr bwMode="auto">
            <a:xfrm>
              <a:off x="2580251" y="1569413"/>
              <a:ext cx="4571662" cy="800987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498271" y="1454019"/>
              <a:ext cx="4620986" cy="1028700"/>
              <a:chOff x="1098455" y="1454019"/>
              <a:chExt cx="7727044" cy="1028700"/>
            </a:xfrm>
          </p:grpSpPr>
          <p:sp>
            <p:nvSpPr>
              <p:cNvPr id="625851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25852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sp>
          <p:nvSpPr>
            <p:cNvPr id="625674" name="TextBox 405"/>
            <p:cNvSpPr txBox="1">
              <a:spLocks noChangeArrowheads="1"/>
            </p:cNvSpPr>
            <p:nvPr/>
          </p:nvSpPr>
          <p:spPr bwMode="auto">
            <a:xfrm>
              <a:off x="130632" y="2863067"/>
              <a:ext cx="1972391" cy="110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Displacement from Equilibrium</a:t>
              </a:r>
            </a:p>
          </p:txBody>
        </p:sp>
        <p:cxnSp>
          <p:nvCxnSpPr>
            <p:cNvPr id="181" name="Straight Arrow Connector 180"/>
            <p:cNvCxnSpPr/>
            <p:nvPr/>
          </p:nvCxnSpPr>
          <p:spPr>
            <a:xfrm rot="10800000" flipH="1">
              <a:off x="2616249" y="971519"/>
              <a:ext cx="4470869" cy="189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5676" name="TextBox 181"/>
            <p:cNvSpPr txBox="1">
              <a:spLocks noChangeArrowheads="1"/>
            </p:cNvSpPr>
            <p:nvPr/>
          </p:nvSpPr>
          <p:spPr bwMode="auto">
            <a:xfrm>
              <a:off x="4604582" y="293908"/>
              <a:ext cx="424618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3200" dirty="0"/>
                <a:t>L</a:t>
              </a:r>
            </a:p>
          </p:txBody>
        </p:sp>
        <p:pic>
          <p:nvPicPr>
            <p:cNvPr id="62567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00299" y="2941637"/>
              <a:ext cx="4572001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211" name="Straight Connector 210"/>
            <p:cNvCxnSpPr/>
            <p:nvPr/>
          </p:nvCxnSpPr>
          <p:spPr>
            <a:xfrm rot="5400000">
              <a:off x="645511" y="4416571"/>
              <a:ext cx="3543702" cy="1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" name="Group 197"/>
            <p:cNvGrpSpPr>
              <a:grpSpLocks/>
            </p:cNvGrpSpPr>
            <p:nvPr/>
          </p:nvGrpSpPr>
          <p:grpSpPr bwMode="auto">
            <a:xfrm>
              <a:off x="2538413" y="4981575"/>
              <a:ext cx="4357687" cy="776287"/>
              <a:chOff x="2538413" y="4981575"/>
              <a:chExt cx="4357687" cy="776287"/>
            </a:xfrm>
          </p:grpSpPr>
          <p:sp>
            <p:nvSpPr>
              <p:cNvPr id="38921" name="Line 9"/>
              <p:cNvSpPr>
                <a:spLocks noChangeShapeType="1"/>
              </p:cNvSpPr>
              <p:nvPr/>
            </p:nvSpPr>
            <p:spPr bwMode="auto">
              <a:xfrm flipV="1">
                <a:off x="2538854" y="5356067"/>
                <a:ext cx="431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2" name="Line 10"/>
              <p:cNvSpPr>
                <a:spLocks noChangeShapeType="1"/>
              </p:cNvSpPr>
              <p:nvPr/>
            </p:nvSpPr>
            <p:spPr bwMode="auto">
              <a:xfrm flipV="1">
                <a:off x="2582051" y="5346578"/>
                <a:ext cx="449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3" name="Line 11"/>
              <p:cNvSpPr>
                <a:spLocks noChangeShapeType="1"/>
              </p:cNvSpPr>
              <p:nvPr/>
            </p:nvSpPr>
            <p:spPr bwMode="auto">
              <a:xfrm flipV="1">
                <a:off x="2627048" y="5333290"/>
                <a:ext cx="431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4" name="Line 12"/>
              <p:cNvSpPr>
                <a:spLocks noChangeShapeType="1"/>
              </p:cNvSpPr>
              <p:nvPr/>
            </p:nvSpPr>
            <p:spPr bwMode="auto">
              <a:xfrm flipV="1">
                <a:off x="2670245" y="5320005"/>
                <a:ext cx="431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5" name="Line 13"/>
              <p:cNvSpPr>
                <a:spLocks noChangeShapeType="1"/>
              </p:cNvSpPr>
              <p:nvPr/>
            </p:nvSpPr>
            <p:spPr bwMode="auto">
              <a:xfrm flipV="1">
                <a:off x="2713442" y="5306717"/>
                <a:ext cx="44996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6" name="Line 14"/>
              <p:cNvSpPr>
                <a:spLocks noChangeShapeType="1"/>
              </p:cNvSpPr>
              <p:nvPr/>
            </p:nvSpPr>
            <p:spPr bwMode="auto">
              <a:xfrm flipV="1">
                <a:off x="2758438" y="5297228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7" name="Line 15"/>
              <p:cNvSpPr>
                <a:spLocks noChangeShapeType="1"/>
              </p:cNvSpPr>
              <p:nvPr/>
            </p:nvSpPr>
            <p:spPr bwMode="auto">
              <a:xfrm flipV="1">
                <a:off x="2801635" y="5283941"/>
                <a:ext cx="449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8" name="Line 16"/>
              <p:cNvSpPr>
                <a:spLocks noChangeShapeType="1"/>
              </p:cNvSpPr>
              <p:nvPr/>
            </p:nvSpPr>
            <p:spPr bwMode="auto">
              <a:xfrm flipV="1">
                <a:off x="2846632" y="5272552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29" name="Line 17"/>
              <p:cNvSpPr>
                <a:spLocks noChangeShapeType="1"/>
              </p:cNvSpPr>
              <p:nvPr/>
            </p:nvSpPr>
            <p:spPr bwMode="auto">
              <a:xfrm flipV="1">
                <a:off x="2889829" y="5259266"/>
                <a:ext cx="44996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0" name="Line 18"/>
              <p:cNvSpPr>
                <a:spLocks noChangeShapeType="1"/>
              </p:cNvSpPr>
              <p:nvPr/>
            </p:nvSpPr>
            <p:spPr bwMode="auto">
              <a:xfrm flipV="1">
                <a:off x="2934825" y="5249775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1" name="Line 19"/>
              <p:cNvSpPr>
                <a:spLocks noChangeShapeType="1"/>
              </p:cNvSpPr>
              <p:nvPr/>
            </p:nvSpPr>
            <p:spPr bwMode="auto">
              <a:xfrm flipV="1">
                <a:off x="2978022" y="5236489"/>
                <a:ext cx="449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2" name="Line 20"/>
              <p:cNvSpPr>
                <a:spLocks noChangeShapeType="1"/>
              </p:cNvSpPr>
              <p:nvPr/>
            </p:nvSpPr>
            <p:spPr bwMode="auto">
              <a:xfrm flipV="1">
                <a:off x="3023019" y="5225101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3" name="Line 21"/>
              <p:cNvSpPr>
                <a:spLocks noChangeShapeType="1"/>
              </p:cNvSpPr>
              <p:nvPr/>
            </p:nvSpPr>
            <p:spPr bwMode="auto">
              <a:xfrm flipV="1">
                <a:off x="3066216" y="5213713"/>
                <a:ext cx="44996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4" name="Line 22"/>
              <p:cNvSpPr>
                <a:spLocks noChangeShapeType="1"/>
              </p:cNvSpPr>
              <p:nvPr/>
            </p:nvSpPr>
            <p:spPr bwMode="auto">
              <a:xfrm flipV="1">
                <a:off x="3111212" y="5202324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5" name="Line 23"/>
              <p:cNvSpPr>
                <a:spLocks noChangeShapeType="1"/>
              </p:cNvSpPr>
              <p:nvPr/>
            </p:nvSpPr>
            <p:spPr bwMode="auto">
              <a:xfrm flipV="1">
                <a:off x="3154409" y="5190936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6" name="Line 24"/>
              <p:cNvSpPr>
                <a:spLocks noChangeShapeType="1"/>
              </p:cNvSpPr>
              <p:nvPr/>
            </p:nvSpPr>
            <p:spPr bwMode="auto">
              <a:xfrm flipV="1">
                <a:off x="3197605" y="5181445"/>
                <a:ext cx="449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7" name="Line 25"/>
              <p:cNvSpPr>
                <a:spLocks noChangeShapeType="1"/>
              </p:cNvSpPr>
              <p:nvPr/>
            </p:nvSpPr>
            <p:spPr bwMode="auto">
              <a:xfrm flipV="1">
                <a:off x="3242603" y="5170056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8" name="Line 26"/>
              <p:cNvSpPr>
                <a:spLocks noChangeShapeType="1"/>
              </p:cNvSpPr>
              <p:nvPr/>
            </p:nvSpPr>
            <p:spPr bwMode="auto">
              <a:xfrm flipV="1">
                <a:off x="3285799" y="5160566"/>
                <a:ext cx="44996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39" name="Line 27"/>
              <p:cNvSpPr>
                <a:spLocks noChangeShapeType="1"/>
              </p:cNvSpPr>
              <p:nvPr/>
            </p:nvSpPr>
            <p:spPr bwMode="auto">
              <a:xfrm flipV="1">
                <a:off x="3330795" y="5149178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0" name="Line 28"/>
              <p:cNvSpPr>
                <a:spLocks noChangeShapeType="1"/>
              </p:cNvSpPr>
              <p:nvPr/>
            </p:nvSpPr>
            <p:spPr bwMode="auto">
              <a:xfrm flipV="1">
                <a:off x="3373992" y="5139687"/>
                <a:ext cx="449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1" name="Line 29"/>
              <p:cNvSpPr>
                <a:spLocks noChangeShapeType="1"/>
              </p:cNvSpPr>
              <p:nvPr/>
            </p:nvSpPr>
            <p:spPr bwMode="auto">
              <a:xfrm flipV="1">
                <a:off x="3418990" y="5130197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2" name="Line 30"/>
              <p:cNvSpPr>
                <a:spLocks noChangeShapeType="1"/>
              </p:cNvSpPr>
              <p:nvPr/>
            </p:nvSpPr>
            <p:spPr bwMode="auto">
              <a:xfrm flipV="1">
                <a:off x="3462186" y="5120706"/>
                <a:ext cx="44996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3" name="Line 31"/>
              <p:cNvSpPr>
                <a:spLocks noChangeShapeType="1"/>
              </p:cNvSpPr>
              <p:nvPr/>
            </p:nvSpPr>
            <p:spPr bwMode="auto">
              <a:xfrm flipV="1">
                <a:off x="3507182" y="5111217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4" name="Line 32"/>
              <p:cNvSpPr>
                <a:spLocks noChangeShapeType="1"/>
              </p:cNvSpPr>
              <p:nvPr/>
            </p:nvSpPr>
            <p:spPr bwMode="auto">
              <a:xfrm flipV="1">
                <a:off x="3550379" y="5101726"/>
                <a:ext cx="449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5" name="Line 33"/>
              <p:cNvSpPr>
                <a:spLocks noChangeShapeType="1"/>
              </p:cNvSpPr>
              <p:nvPr/>
            </p:nvSpPr>
            <p:spPr bwMode="auto">
              <a:xfrm flipV="1">
                <a:off x="3595376" y="5094133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6" name="Line 34"/>
              <p:cNvSpPr>
                <a:spLocks noChangeShapeType="1"/>
              </p:cNvSpPr>
              <p:nvPr/>
            </p:nvSpPr>
            <p:spPr bwMode="auto">
              <a:xfrm flipV="1">
                <a:off x="3638573" y="5084644"/>
                <a:ext cx="44996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7" name="Line 35"/>
              <p:cNvSpPr>
                <a:spLocks noChangeShapeType="1"/>
              </p:cNvSpPr>
              <p:nvPr/>
            </p:nvSpPr>
            <p:spPr bwMode="auto">
              <a:xfrm flipV="1">
                <a:off x="3683569" y="5075153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8" name="Line 36"/>
              <p:cNvSpPr>
                <a:spLocks noChangeShapeType="1"/>
              </p:cNvSpPr>
              <p:nvPr/>
            </p:nvSpPr>
            <p:spPr bwMode="auto">
              <a:xfrm flipV="1">
                <a:off x="3726766" y="5067560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49" name="Line 37"/>
              <p:cNvSpPr>
                <a:spLocks noChangeShapeType="1"/>
              </p:cNvSpPr>
              <p:nvPr/>
            </p:nvSpPr>
            <p:spPr bwMode="auto">
              <a:xfrm flipV="1">
                <a:off x="3769963" y="5059968"/>
                <a:ext cx="449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0" name="Line 38"/>
              <p:cNvSpPr>
                <a:spLocks noChangeShapeType="1"/>
              </p:cNvSpPr>
              <p:nvPr/>
            </p:nvSpPr>
            <p:spPr bwMode="auto">
              <a:xfrm flipV="1">
                <a:off x="3814960" y="5054274"/>
                <a:ext cx="431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1" name="Line 39"/>
              <p:cNvSpPr>
                <a:spLocks noChangeShapeType="1"/>
              </p:cNvSpPr>
              <p:nvPr/>
            </p:nvSpPr>
            <p:spPr bwMode="auto">
              <a:xfrm flipV="1">
                <a:off x="3858157" y="5044783"/>
                <a:ext cx="44996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2" name="Line 40"/>
              <p:cNvSpPr>
                <a:spLocks noChangeShapeType="1"/>
              </p:cNvSpPr>
              <p:nvPr/>
            </p:nvSpPr>
            <p:spPr bwMode="auto">
              <a:xfrm flipV="1">
                <a:off x="3903153" y="5039090"/>
                <a:ext cx="431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3" name="Line 41"/>
              <p:cNvSpPr>
                <a:spLocks noChangeShapeType="1"/>
              </p:cNvSpPr>
              <p:nvPr/>
            </p:nvSpPr>
            <p:spPr bwMode="auto">
              <a:xfrm flipV="1">
                <a:off x="3946350" y="5033395"/>
                <a:ext cx="449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4" name="Line 42"/>
              <p:cNvSpPr>
                <a:spLocks noChangeShapeType="1"/>
              </p:cNvSpPr>
              <p:nvPr/>
            </p:nvSpPr>
            <p:spPr bwMode="auto">
              <a:xfrm flipV="1">
                <a:off x="3991347" y="5025803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5" name="Line 43"/>
              <p:cNvSpPr>
                <a:spLocks noChangeShapeType="1"/>
              </p:cNvSpPr>
              <p:nvPr/>
            </p:nvSpPr>
            <p:spPr bwMode="auto">
              <a:xfrm flipV="1">
                <a:off x="4034544" y="5022007"/>
                <a:ext cx="44996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6" name="Line 44"/>
              <p:cNvSpPr>
                <a:spLocks noChangeShapeType="1"/>
              </p:cNvSpPr>
              <p:nvPr/>
            </p:nvSpPr>
            <p:spPr bwMode="auto">
              <a:xfrm flipV="1">
                <a:off x="4079540" y="5016313"/>
                <a:ext cx="431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7" name="Line 45"/>
              <p:cNvSpPr>
                <a:spLocks noChangeShapeType="1"/>
              </p:cNvSpPr>
              <p:nvPr/>
            </p:nvSpPr>
            <p:spPr bwMode="auto">
              <a:xfrm flipV="1">
                <a:off x="4122737" y="5012517"/>
                <a:ext cx="449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8" name="Line 46"/>
              <p:cNvSpPr>
                <a:spLocks noChangeShapeType="1"/>
              </p:cNvSpPr>
              <p:nvPr/>
            </p:nvSpPr>
            <p:spPr bwMode="auto">
              <a:xfrm flipV="1">
                <a:off x="4167734" y="5006822"/>
                <a:ext cx="431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59" name="Line 47"/>
              <p:cNvSpPr>
                <a:spLocks noChangeShapeType="1"/>
              </p:cNvSpPr>
              <p:nvPr/>
            </p:nvSpPr>
            <p:spPr bwMode="auto">
              <a:xfrm flipV="1">
                <a:off x="4210931" y="5003026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0" name="Line 48"/>
              <p:cNvSpPr>
                <a:spLocks noChangeShapeType="1"/>
              </p:cNvSpPr>
              <p:nvPr/>
            </p:nvSpPr>
            <p:spPr bwMode="auto">
              <a:xfrm flipV="1">
                <a:off x="4254128" y="4999230"/>
                <a:ext cx="44996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1" name="Line 49"/>
              <p:cNvSpPr>
                <a:spLocks noChangeShapeType="1"/>
              </p:cNvSpPr>
              <p:nvPr/>
            </p:nvSpPr>
            <p:spPr bwMode="auto">
              <a:xfrm flipV="1">
                <a:off x="4299124" y="4995434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2" name="Line 50"/>
              <p:cNvSpPr>
                <a:spLocks noChangeShapeType="1"/>
              </p:cNvSpPr>
              <p:nvPr/>
            </p:nvSpPr>
            <p:spPr bwMode="auto">
              <a:xfrm flipV="1">
                <a:off x="4342321" y="4991637"/>
                <a:ext cx="449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3" name="Line 51"/>
              <p:cNvSpPr>
                <a:spLocks noChangeShapeType="1"/>
              </p:cNvSpPr>
              <p:nvPr/>
            </p:nvSpPr>
            <p:spPr bwMode="auto">
              <a:xfrm flipV="1">
                <a:off x="4387318" y="4989740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4" name="Line 52"/>
              <p:cNvSpPr>
                <a:spLocks noChangeShapeType="1"/>
              </p:cNvSpPr>
              <p:nvPr/>
            </p:nvSpPr>
            <p:spPr bwMode="auto">
              <a:xfrm flipV="1">
                <a:off x="4430515" y="4987841"/>
                <a:ext cx="44996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5" name="Line 53"/>
              <p:cNvSpPr>
                <a:spLocks noChangeShapeType="1"/>
              </p:cNvSpPr>
              <p:nvPr/>
            </p:nvSpPr>
            <p:spPr bwMode="auto">
              <a:xfrm flipV="1">
                <a:off x="4475511" y="4985944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6" name="Line 54"/>
              <p:cNvSpPr>
                <a:spLocks noChangeShapeType="1"/>
              </p:cNvSpPr>
              <p:nvPr/>
            </p:nvSpPr>
            <p:spPr bwMode="auto">
              <a:xfrm flipV="1">
                <a:off x="4518708" y="4984045"/>
                <a:ext cx="44997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7" name="Line 55"/>
              <p:cNvSpPr>
                <a:spLocks noChangeShapeType="1"/>
              </p:cNvSpPr>
              <p:nvPr/>
            </p:nvSpPr>
            <p:spPr bwMode="auto">
              <a:xfrm flipV="1">
                <a:off x="4563705" y="4982148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8" name="Line 56"/>
              <p:cNvSpPr>
                <a:spLocks noChangeShapeType="1"/>
              </p:cNvSpPr>
              <p:nvPr/>
            </p:nvSpPr>
            <p:spPr bwMode="auto">
              <a:xfrm flipV="1">
                <a:off x="4606902" y="4982148"/>
                <a:ext cx="44996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69" name="Line 57"/>
              <p:cNvSpPr>
                <a:spLocks noChangeShapeType="1"/>
              </p:cNvSpPr>
              <p:nvPr/>
            </p:nvSpPr>
            <p:spPr bwMode="auto">
              <a:xfrm flipV="1">
                <a:off x="4651898" y="4982148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0" name="Line 58"/>
              <p:cNvSpPr>
                <a:spLocks noChangeShapeType="1"/>
              </p:cNvSpPr>
              <p:nvPr/>
            </p:nvSpPr>
            <p:spPr bwMode="auto">
              <a:xfrm>
                <a:off x="4695095" y="4982148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1" name="Line 59"/>
              <p:cNvSpPr>
                <a:spLocks noChangeShapeType="1"/>
              </p:cNvSpPr>
              <p:nvPr/>
            </p:nvSpPr>
            <p:spPr bwMode="auto">
              <a:xfrm>
                <a:off x="4738291" y="4982148"/>
                <a:ext cx="449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2" name="Line 60"/>
              <p:cNvSpPr>
                <a:spLocks noChangeShapeType="1"/>
              </p:cNvSpPr>
              <p:nvPr/>
            </p:nvSpPr>
            <p:spPr bwMode="auto">
              <a:xfrm>
                <a:off x="4783289" y="4982148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3" name="Line 61"/>
              <p:cNvSpPr>
                <a:spLocks noChangeShapeType="1"/>
              </p:cNvSpPr>
              <p:nvPr/>
            </p:nvSpPr>
            <p:spPr bwMode="auto">
              <a:xfrm>
                <a:off x="4826485" y="4982148"/>
                <a:ext cx="44996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4" name="Line 62"/>
              <p:cNvSpPr>
                <a:spLocks noChangeShapeType="1"/>
              </p:cNvSpPr>
              <p:nvPr/>
            </p:nvSpPr>
            <p:spPr bwMode="auto">
              <a:xfrm>
                <a:off x="4871482" y="4984045"/>
                <a:ext cx="43197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5" name="Line 63"/>
              <p:cNvSpPr>
                <a:spLocks noChangeShapeType="1"/>
              </p:cNvSpPr>
              <p:nvPr/>
            </p:nvSpPr>
            <p:spPr bwMode="auto">
              <a:xfrm>
                <a:off x="4914678" y="4985944"/>
                <a:ext cx="449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6" name="Line 64"/>
              <p:cNvSpPr>
                <a:spLocks noChangeShapeType="1"/>
              </p:cNvSpPr>
              <p:nvPr/>
            </p:nvSpPr>
            <p:spPr bwMode="auto">
              <a:xfrm>
                <a:off x="4959676" y="4987841"/>
                <a:ext cx="43197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7" name="Line 65"/>
              <p:cNvSpPr>
                <a:spLocks noChangeShapeType="1"/>
              </p:cNvSpPr>
              <p:nvPr/>
            </p:nvSpPr>
            <p:spPr bwMode="auto">
              <a:xfrm>
                <a:off x="5002872" y="4989740"/>
                <a:ext cx="44996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8" name="Line 66"/>
              <p:cNvSpPr>
                <a:spLocks noChangeShapeType="1"/>
              </p:cNvSpPr>
              <p:nvPr/>
            </p:nvSpPr>
            <p:spPr bwMode="auto">
              <a:xfrm>
                <a:off x="5047869" y="4991637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79" name="Line 67"/>
              <p:cNvSpPr>
                <a:spLocks noChangeShapeType="1"/>
              </p:cNvSpPr>
              <p:nvPr/>
            </p:nvSpPr>
            <p:spPr bwMode="auto">
              <a:xfrm>
                <a:off x="5091065" y="4995434"/>
                <a:ext cx="449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0" name="Line 68"/>
              <p:cNvSpPr>
                <a:spLocks noChangeShapeType="1"/>
              </p:cNvSpPr>
              <p:nvPr/>
            </p:nvSpPr>
            <p:spPr bwMode="auto">
              <a:xfrm>
                <a:off x="5136063" y="4999230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1" name="Line 69"/>
              <p:cNvSpPr>
                <a:spLocks noChangeShapeType="1"/>
              </p:cNvSpPr>
              <p:nvPr/>
            </p:nvSpPr>
            <p:spPr bwMode="auto">
              <a:xfrm>
                <a:off x="5179259" y="5003026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2" name="Line 70"/>
              <p:cNvSpPr>
                <a:spLocks noChangeShapeType="1"/>
              </p:cNvSpPr>
              <p:nvPr/>
            </p:nvSpPr>
            <p:spPr bwMode="auto">
              <a:xfrm>
                <a:off x="5222456" y="5006822"/>
                <a:ext cx="44996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3" name="Line 71"/>
              <p:cNvSpPr>
                <a:spLocks noChangeShapeType="1"/>
              </p:cNvSpPr>
              <p:nvPr/>
            </p:nvSpPr>
            <p:spPr bwMode="auto">
              <a:xfrm>
                <a:off x="5267452" y="5012517"/>
                <a:ext cx="449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4" name="Line 72"/>
              <p:cNvSpPr>
                <a:spLocks noChangeShapeType="1"/>
              </p:cNvSpPr>
              <p:nvPr/>
            </p:nvSpPr>
            <p:spPr bwMode="auto">
              <a:xfrm>
                <a:off x="5312450" y="5016313"/>
                <a:ext cx="431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5" name="Line 73"/>
              <p:cNvSpPr>
                <a:spLocks noChangeShapeType="1"/>
              </p:cNvSpPr>
              <p:nvPr/>
            </p:nvSpPr>
            <p:spPr bwMode="auto">
              <a:xfrm>
                <a:off x="5355646" y="5022007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6" name="Line 74"/>
              <p:cNvSpPr>
                <a:spLocks noChangeShapeType="1"/>
              </p:cNvSpPr>
              <p:nvPr/>
            </p:nvSpPr>
            <p:spPr bwMode="auto">
              <a:xfrm>
                <a:off x="5398843" y="5025803"/>
                <a:ext cx="44996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7" name="Line 75"/>
              <p:cNvSpPr>
                <a:spLocks noChangeShapeType="1"/>
              </p:cNvSpPr>
              <p:nvPr/>
            </p:nvSpPr>
            <p:spPr bwMode="auto">
              <a:xfrm>
                <a:off x="5443839" y="5033395"/>
                <a:ext cx="431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8" name="Line 76"/>
              <p:cNvSpPr>
                <a:spLocks noChangeShapeType="1"/>
              </p:cNvSpPr>
              <p:nvPr/>
            </p:nvSpPr>
            <p:spPr bwMode="auto">
              <a:xfrm>
                <a:off x="5487036" y="5039090"/>
                <a:ext cx="449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89" name="Line 77"/>
              <p:cNvSpPr>
                <a:spLocks noChangeShapeType="1"/>
              </p:cNvSpPr>
              <p:nvPr/>
            </p:nvSpPr>
            <p:spPr bwMode="auto">
              <a:xfrm>
                <a:off x="5532033" y="5044783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0" name="Line 78"/>
              <p:cNvSpPr>
                <a:spLocks noChangeShapeType="1"/>
              </p:cNvSpPr>
              <p:nvPr/>
            </p:nvSpPr>
            <p:spPr bwMode="auto">
              <a:xfrm>
                <a:off x="5575230" y="5054274"/>
                <a:ext cx="44996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1" name="Line 79"/>
              <p:cNvSpPr>
                <a:spLocks noChangeShapeType="1"/>
              </p:cNvSpPr>
              <p:nvPr/>
            </p:nvSpPr>
            <p:spPr bwMode="auto">
              <a:xfrm>
                <a:off x="5620226" y="5059968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2" name="Line 80"/>
              <p:cNvSpPr>
                <a:spLocks noChangeShapeType="1"/>
              </p:cNvSpPr>
              <p:nvPr/>
            </p:nvSpPr>
            <p:spPr bwMode="auto">
              <a:xfrm>
                <a:off x="5663423" y="5067560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3" name="Line 81"/>
              <p:cNvSpPr>
                <a:spLocks noChangeShapeType="1"/>
              </p:cNvSpPr>
              <p:nvPr/>
            </p:nvSpPr>
            <p:spPr bwMode="auto">
              <a:xfrm>
                <a:off x="5706620" y="5075153"/>
                <a:ext cx="449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4" name="Line 82"/>
              <p:cNvSpPr>
                <a:spLocks noChangeShapeType="1"/>
              </p:cNvSpPr>
              <p:nvPr/>
            </p:nvSpPr>
            <p:spPr bwMode="auto">
              <a:xfrm>
                <a:off x="5751617" y="5084644"/>
                <a:ext cx="44996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5" name="Line 83"/>
              <p:cNvSpPr>
                <a:spLocks noChangeShapeType="1"/>
              </p:cNvSpPr>
              <p:nvPr/>
            </p:nvSpPr>
            <p:spPr bwMode="auto">
              <a:xfrm>
                <a:off x="5796613" y="5094133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6" name="Line 84"/>
              <p:cNvSpPr>
                <a:spLocks noChangeShapeType="1"/>
              </p:cNvSpPr>
              <p:nvPr/>
            </p:nvSpPr>
            <p:spPr bwMode="auto">
              <a:xfrm>
                <a:off x="5839810" y="5101726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7" name="Line 85"/>
              <p:cNvSpPr>
                <a:spLocks noChangeShapeType="1"/>
              </p:cNvSpPr>
              <p:nvPr/>
            </p:nvSpPr>
            <p:spPr bwMode="auto">
              <a:xfrm>
                <a:off x="5883007" y="5111217"/>
                <a:ext cx="449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8" name="Line 86"/>
              <p:cNvSpPr>
                <a:spLocks noChangeShapeType="1"/>
              </p:cNvSpPr>
              <p:nvPr/>
            </p:nvSpPr>
            <p:spPr bwMode="auto">
              <a:xfrm>
                <a:off x="5928004" y="5120706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8999" name="Line 87"/>
              <p:cNvSpPr>
                <a:spLocks noChangeShapeType="1"/>
              </p:cNvSpPr>
              <p:nvPr/>
            </p:nvSpPr>
            <p:spPr bwMode="auto">
              <a:xfrm>
                <a:off x="5971201" y="5130197"/>
                <a:ext cx="44996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0" name="Line 88"/>
              <p:cNvSpPr>
                <a:spLocks noChangeShapeType="1"/>
              </p:cNvSpPr>
              <p:nvPr/>
            </p:nvSpPr>
            <p:spPr bwMode="auto">
              <a:xfrm>
                <a:off x="6016197" y="5139687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1" name="Line 89"/>
              <p:cNvSpPr>
                <a:spLocks noChangeShapeType="1"/>
              </p:cNvSpPr>
              <p:nvPr/>
            </p:nvSpPr>
            <p:spPr bwMode="auto">
              <a:xfrm>
                <a:off x="6059394" y="5149178"/>
                <a:ext cx="449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2" name="Line 90"/>
              <p:cNvSpPr>
                <a:spLocks noChangeShapeType="1"/>
              </p:cNvSpPr>
              <p:nvPr/>
            </p:nvSpPr>
            <p:spPr bwMode="auto">
              <a:xfrm>
                <a:off x="6104391" y="5160566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3" name="Line 91"/>
              <p:cNvSpPr>
                <a:spLocks noChangeShapeType="1"/>
              </p:cNvSpPr>
              <p:nvPr/>
            </p:nvSpPr>
            <p:spPr bwMode="auto">
              <a:xfrm>
                <a:off x="6147588" y="5170056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4" name="Line 92"/>
              <p:cNvSpPr>
                <a:spLocks noChangeShapeType="1"/>
              </p:cNvSpPr>
              <p:nvPr/>
            </p:nvSpPr>
            <p:spPr bwMode="auto">
              <a:xfrm>
                <a:off x="6190785" y="5181445"/>
                <a:ext cx="44996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5" name="Line 93"/>
              <p:cNvSpPr>
                <a:spLocks noChangeShapeType="1"/>
              </p:cNvSpPr>
              <p:nvPr/>
            </p:nvSpPr>
            <p:spPr bwMode="auto">
              <a:xfrm>
                <a:off x="6235781" y="5190936"/>
                <a:ext cx="449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6" name="Line 94"/>
              <p:cNvSpPr>
                <a:spLocks noChangeShapeType="1"/>
              </p:cNvSpPr>
              <p:nvPr/>
            </p:nvSpPr>
            <p:spPr bwMode="auto">
              <a:xfrm>
                <a:off x="6280778" y="5202324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7" name="Line 95"/>
              <p:cNvSpPr>
                <a:spLocks noChangeShapeType="1"/>
              </p:cNvSpPr>
              <p:nvPr/>
            </p:nvSpPr>
            <p:spPr bwMode="auto">
              <a:xfrm>
                <a:off x="6323975" y="5213713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8" name="Line 96"/>
              <p:cNvSpPr>
                <a:spLocks noChangeShapeType="1"/>
              </p:cNvSpPr>
              <p:nvPr/>
            </p:nvSpPr>
            <p:spPr bwMode="auto">
              <a:xfrm>
                <a:off x="6367172" y="5225101"/>
                <a:ext cx="44996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09" name="Line 97"/>
              <p:cNvSpPr>
                <a:spLocks noChangeShapeType="1"/>
              </p:cNvSpPr>
              <p:nvPr/>
            </p:nvSpPr>
            <p:spPr bwMode="auto">
              <a:xfrm>
                <a:off x="6412168" y="5236489"/>
                <a:ext cx="449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0" name="Line 98"/>
              <p:cNvSpPr>
                <a:spLocks noChangeShapeType="1"/>
              </p:cNvSpPr>
              <p:nvPr/>
            </p:nvSpPr>
            <p:spPr bwMode="auto">
              <a:xfrm>
                <a:off x="6457165" y="5249775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1" name="Line 99"/>
              <p:cNvSpPr>
                <a:spLocks noChangeShapeType="1"/>
              </p:cNvSpPr>
              <p:nvPr/>
            </p:nvSpPr>
            <p:spPr bwMode="auto">
              <a:xfrm>
                <a:off x="6500362" y="5259266"/>
                <a:ext cx="431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2" name="Line 100"/>
              <p:cNvSpPr>
                <a:spLocks noChangeShapeType="1"/>
              </p:cNvSpPr>
              <p:nvPr/>
            </p:nvSpPr>
            <p:spPr bwMode="auto">
              <a:xfrm>
                <a:off x="6543559" y="5272552"/>
                <a:ext cx="44996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3" name="Line 101"/>
              <p:cNvSpPr>
                <a:spLocks noChangeShapeType="1"/>
              </p:cNvSpPr>
              <p:nvPr/>
            </p:nvSpPr>
            <p:spPr bwMode="auto">
              <a:xfrm>
                <a:off x="6588555" y="5283941"/>
                <a:ext cx="431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4" name="Line 102"/>
              <p:cNvSpPr>
                <a:spLocks noChangeShapeType="1"/>
              </p:cNvSpPr>
              <p:nvPr/>
            </p:nvSpPr>
            <p:spPr bwMode="auto">
              <a:xfrm>
                <a:off x="6631751" y="5297228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5" name="Line 103"/>
              <p:cNvSpPr>
                <a:spLocks noChangeShapeType="1"/>
              </p:cNvSpPr>
              <p:nvPr/>
            </p:nvSpPr>
            <p:spPr bwMode="auto">
              <a:xfrm>
                <a:off x="6674948" y="5306717"/>
                <a:ext cx="449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6" name="Line 104"/>
              <p:cNvSpPr>
                <a:spLocks noChangeShapeType="1"/>
              </p:cNvSpPr>
              <p:nvPr/>
            </p:nvSpPr>
            <p:spPr bwMode="auto">
              <a:xfrm>
                <a:off x="6719945" y="5320005"/>
                <a:ext cx="44996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7" name="Line 105"/>
              <p:cNvSpPr>
                <a:spLocks noChangeShapeType="1"/>
              </p:cNvSpPr>
              <p:nvPr/>
            </p:nvSpPr>
            <p:spPr bwMode="auto">
              <a:xfrm>
                <a:off x="6764942" y="5333290"/>
                <a:ext cx="431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8" name="Line 106"/>
              <p:cNvSpPr>
                <a:spLocks noChangeShapeType="1"/>
              </p:cNvSpPr>
              <p:nvPr/>
            </p:nvSpPr>
            <p:spPr bwMode="auto">
              <a:xfrm>
                <a:off x="6808138" y="5346578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19" name="Line 107"/>
              <p:cNvSpPr>
                <a:spLocks noChangeShapeType="1"/>
              </p:cNvSpPr>
              <p:nvPr/>
            </p:nvSpPr>
            <p:spPr bwMode="auto">
              <a:xfrm>
                <a:off x="6851335" y="5356067"/>
                <a:ext cx="449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0" name="Line 108"/>
              <p:cNvSpPr>
                <a:spLocks noChangeShapeType="1"/>
              </p:cNvSpPr>
              <p:nvPr/>
            </p:nvSpPr>
            <p:spPr bwMode="auto">
              <a:xfrm>
                <a:off x="2538854" y="5369354"/>
                <a:ext cx="431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1" name="Line 109"/>
              <p:cNvSpPr>
                <a:spLocks noChangeShapeType="1"/>
              </p:cNvSpPr>
              <p:nvPr/>
            </p:nvSpPr>
            <p:spPr bwMode="auto">
              <a:xfrm>
                <a:off x="2582051" y="5382640"/>
                <a:ext cx="37798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2" name="Line 110"/>
              <p:cNvSpPr>
                <a:spLocks noChangeShapeType="1"/>
              </p:cNvSpPr>
              <p:nvPr/>
            </p:nvSpPr>
            <p:spPr bwMode="auto">
              <a:xfrm>
                <a:off x="2700842" y="5414908"/>
                <a:ext cx="12600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3" name="Line 111"/>
              <p:cNvSpPr>
                <a:spLocks noChangeShapeType="1"/>
              </p:cNvSpPr>
              <p:nvPr/>
            </p:nvSpPr>
            <p:spPr bwMode="auto">
              <a:xfrm>
                <a:off x="2713442" y="5418704"/>
                <a:ext cx="44996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4" name="Line 112"/>
              <p:cNvSpPr>
                <a:spLocks noChangeShapeType="1"/>
              </p:cNvSpPr>
              <p:nvPr/>
            </p:nvSpPr>
            <p:spPr bwMode="auto">
              <a:xfrm>
                <a:off x="2758438" y="5431990"/>
                <a:ext cx="23399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5" name="Line 113"/>
              <p:cNvSpPr>
                <a:spLocks noChangeShapeType="1"/>
              </p:cNvSpPr>
              <p:nvPr/>
            </p:nvSpPr>
            <p:spPr bwMode="auto">
              <a:xfrm>
                <a:off x="2862830" y="5460462"/>
                <a:ext cx="26999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6" name="Line 114"/>
              <p:cNvSpPr>
                <a:spLocks noChangeShapeType="1"/>
              </p:cNvSpPr>
              <p:nvPr/>
            </p:nvSpPr>
            <p:spPr bwMode="auto">
              <a:xfrm>
                <a:off x="2889829" y="5466156"/>
                <a:ext cx="44996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7" name="Line 115"/>
              <p:cNvSpPr>
                <a:spLocks noChangeShapeType="1"/>
              </p:cNvSpPr>
              <p:nvPr/>
            </p:nvSpPr>
            <p:spPr bwMode="auto">
              <a:xfrm>
                <a:off x="2934825" y="5479443"/>
                <a:ext cx="10799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8" name="Line 116"/>
              <p:cNvSpPr>
                <a:spLocks noChangeShapeType="1"/>
              </p:cNvSpPr>
              <p:nvPr/>
            </p:nvSpPr>
            <p:spPr bwMode="auto">
              <a:xfrm>
                <a:off x="3028418" y="5502219"/>
                <a:ext cx="37798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29" name="Line 117"/>
              <p:cNvSpPr>
                <a:spLocks noChangeShapeType="1"/>
              </p:cNvSpPr>
              <p:nvPr/>
            </p:nvSpPr>
            <p:spPr bwMode="auto">
              <a:xfrm>
                <a:off x="3066216" y="5513608"/>
                <a:ext cx="44996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0" name="Line 118"/>
              <p:cNvSpPr>
                <a:spLocks noChangeShapeType="1"/>
              </p:cNvSpPr>
              <p:nvPr/>
            </p:nvSpPr>
            <p:spPr bwMode="auto">
              <a:xfrm>
                <a:off x="3192206" y="5545875"/>
                <a:ext cx="53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1" name="Line 119"/>
              <p:cNvSpPr>
                <a:spLocks noChangeShapeType="1"/>
              </p:cNvSpPr>
              <p:nvPr/>
            </p:nvSpPr>
            <p:spPr bwMode="auto">
              <a:xfrm>
                <a:off x="3197605" y="5547773"/>
                <a:ext cx="449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2" name="Line 120"/>
              <p:cNvSpPr>
                <a:spLocks noChangeShapeType="1"/>
              </p:cNvSpPr>
              <p:nvPr/>
            </p:nvSpPr>
            <p:spPr bwMode="auto">
              <a:xfrm>
                <a:off x="3242603" y="5559162"/>
                <a:ext cx="34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3" name="Line 121"/>
              <p:cNvSpPr>
                <a:spLocks noChangeShapeType="1"/>
              </p:cNvSpPr>
              <p:nvPr/>
            </p:nvSpPr>
            <p:spPr bwMode="auto">
              <a:xfrm>
                <a:off x="3363193" y="5587632"/>
                <a:ext cx="107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4" name="Line 122"/>
              <p:cNvSpPr>
                <a:spLocks noChangeShapeType="1"/>
              </p:cNvSpPr>
              <p:nvPr/>
            </p:nvSpPr>
            <p:spPr bwMode="auto">
              <a:xfrm>
                <a:off x="3373992" y="5589531"/>
                <a:ext cx="449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5" name="Line 123"/>
              <p:cNvSpPr>
                <a:spLocks noChangeShapeType="1"/>
              </p:cNvSpPr>
              <p:nvPr/>
            </p:nvSpPr>
            <p:spPr bwMode="auto">
              <a:xfrm>
                <a:off x="3418990" y="5599021"/>
                <a:ext cx="28798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6" name="Line 124"/>
              <p:cNvSpPr>
                <a:spLocks noChangeShapeType="1"/>
              </p:cNvSpPr>
              <p:nvPr/>
            </p:nvSpPr>
            <p:spPr bwMode="auto">
              <a:xfrm>
                <a:off x="3535980" y="5625594"/>
                <a:ext cx="143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7" name="Line 125"/>
              <p:cNvSpPr>
                <a:spLocks noChangeShapeType="1"/>
              </p:cNvSpPr>
              <p:nvPr/>
            </p:nvSpPr>
            <p:spPr bwMode="auto">
              <a:xfrm>
                <a:off x="3550379" y="5627492"/>
                <a:ext cx="449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8" name="Line 126"/>
              <p:cNvSpPr>
                <a:spLocks noChangeShapeType="1"/>
              </p:cNvSpPr>
              <p:nvPr/>
            </p:nvSpPr>
            <p:spPr bwMode="auto">
              <a:xfrm>
                <a:off x="3595376" y="5636982"/>
                <a:ext cx="269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39" name="Line 127"/>
              <p:cNvSpPr>
                <a:spLocks noChangeShapeType="1"/>
              </p:cNvSpPr>
              <p:nvPr/>
            </p:nvSpPr>
            <p:spPr bwMode="auto">
              <a:xfrm>
                <a:off x="3712367" y="5659759"/>
                <a:ext cx="14399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0" name="Line 128"/>
              <p:cNvSpPr>
                <a:spLocks noChangeShapeType="1"/>
              </p:cNvSpPr>
              <p:nvPr/>
            </p:nvSpPr>
            <p:spPr bwMode="auto">
              <a:xfrm>
                <a:off x="3726766" y="5663555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1" name="Line 129"/>
              <p:cNvSpPr>
                <a:spLocks noChangeShapeType="1"/>
              </p:cNvSpPr>
              <p:nvPr/>
            </p:nvSpPr>
            <p:spPr bwMode="auto">
              <a:xfrm>
                <a:off x="3769963" y="5671147"/>
                <a:ext cx="32398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2" name="Line 130"/>
              <p:cNvSpPr>
                <a:spLocks noChangeShapeType="1"/>
              </p:cNvSpPr>
              <p:nvPr/>
            </p:nvSpPr>
            <p:spPr bwMode="auto">
              <a:xfrm>
                <a:off x="3894154" y="5692027"/>
                <a:ext cx="8999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3" name="Line 131"/>
              <p:cNvSpPr>
                <a:spLocks noChangeShapeType="1"/>
              </p:cNvSpPr>
              <p:nvPr/>
            </p:nvSpPr>
            <p:spPr bwMode="auto">
              <a:xfrm>
                <a:off x="3903153" y="5693924"/>
                <a:ext cx="431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4" name="Line 132"/>
              <p:cNvSpPr>
                <a:spLocks noChangeShapeType="1"/>
              </p:cNvSpPr>
              <p:nvPr/>
            </p:nvSpPr>
            <p:spPr bwMode="auto">
              <a:xfrm>
                <a:off x="3946350" y="5699619"/>
                <a:ext cx="37798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5" name="Line 133"/>
              <p:cNvSpPr>
                <a:spLocks noChangeShapeType="1"/>
              </p:cNvSpPr>
              <p:nvPr/>
            </p:nvSpPr>
            <p:spPr bwMode="auto">
              <a:xfrm>
                <a:off x="4079540" y="5716701"/>
                <a:ext cx="431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6" name="Line 134"/>
              <p:cNvSpPr>
                <a:spLocks noChangeShapeType="1"/>
              </p:cNvSpPr>
              <p:nvPr/>
            </p:nvSpPr>
            <p:spPr bwMode="auto">
              <a:xfrm>
                <a:off x="4122737" y="5722396"/>
                <a:ext cx="449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7" name="Line 135"/>
              <p:cNvSpPr>
                <a:spLocks noChangeShapeType="1"/>
              </p:cNvSpPr>
              <p:nvPr/>
            </p:nvSpPr>
            <p:spPr bwMode="auto">
              <a:xfrm>
                <a:off x="4167734" y="5728089"/>
                <a:ext cx="53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8" name="Line 136"/>
              <p:cNvSpPr>
                <a:spLocks noChangeShapeType="1"/>
              </p:cNvSpPr>
              <p:nvPr/>
            </p:nvSpPr>
            <p:spPr bwMode="auto">
              <a:xfrm>
                <a:off x="4268527" y="5737580"/>
                <a:ext cx="305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49" name="Line 137"/>
              <p:cNvSpPr>
                <a:spLocks noChangeShapeType="1"/>
              </p:cNvSpPr>
              <p:nvPr/>
            </p:nvSpPr>
            <p:spPr bwMode="auto">
              <a:xfrm>
                <a:off x="4299124" y="5739478"/>
                <a:ext cx="431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0" name="Line 138"/>
              <p:cNvSpPr>
                <a:spLocks noChangeShapeType="1"/>
              </p:cNvSpPr>
              <p:nvPr/>
            </p:nvSpPr>
            <p:spPr bwMode="auto">
              <a:xfrm>
                <a:off x="4342321" y="5743274"/>
                <a:ext cx="233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1" name="Line 139"/>
              <p:cNvSpPr>
                <a:spLocks noChangeShapeType="1"/>
              </p:cNvSpPr>
              <p:nvPr/>
            </p:nvSpPr>
            <p:spPr bwMode="auto">
              <a:xfrm>
                <a:off x="4462912" y="5750866"/>
                <a:ext cx="125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2" name="Line 140"/>
              <p:cNvSpPr>
                <a:spLocks noChangeShapeType="1"/>
              </p:cNvSpPr>
              <p:nvPr/>
            </p:nvSpPr>
            <p:spPr bwMode="auto">
              <a:xfrm>
                <a:off x="4475511" y="5752765"/>
                <a:ext cx="43197" cy="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3" name="Line 141"/>
              <p:cNvSpPr>
                <a:spLocks noChangeShapeType="1"/>
              </p:cNvSpPr>
              <p:nvPr/>
            </p:nvSpPr>
            <p:spPr bwMode="auto">
              <a:xfrm>
                <a:off x="4518708" y="5752765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4" name="Line 142"/>
              <p:cNvSpPr>
                <a:spLocks noChangeShapeType="1"/>
              </p:cNvSpPr>
              <p:nvPr/>
            </p:nvSpPr>
            <p:spPr bwMode="auto">
              <a:xfrm>
                <a:off x="4657298" y="5756561"/>
                <a:ext cx="377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5" name="Line 143"/>
              <p:cNvSpPr>
                <a:spLocks noChangeShapeType="1"/>
              </p:cNvSpPr>
              <p:nvPr/>
            </p:nvSpPr>
            <p:spPr bwMode="auto">
              <a:xfrm>
                <a:off x="4695095" y="5756561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6" name="Line 144"/>
              <p:cNvSpPr>
                <a:spLocks noChangeShapeType="1"/>
              </p:cNvSpPr>
              <p:nvPr/>
            </p:nvSpPr>
            <p:spPr bwMode="auto">
              <a:xfrm flipV="1">
                <a:off x="4738291" y="5756561"/>
                <a:ext cx="17999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7" name="Line 145"/>
              <p:cNvSpPr>
                <a:spLocks noChangeShapeType="1"/>
              </p:cNvSpPr>
              <p:nvPr/>
            </p:nvSpPr>
            <p:spPr bwMode="auto">
              <a:xfrm flipV="1">
                <a:off x="4855283" y="5754662"/>
                <a:ext cx="16198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8" name="Line 146"/>
              <p:cNvSpPr>
                <a:spLocks noChangeShapeType="1"/>
              </p:cNvSpPr>
              <p:nvPr/>
            </p:nvSpPr>
            <p:spPr bwMode="auto">
              <a:xfrm flipV="1">
                <a:off x="4871482" y="5752765"/>
                <a:ext cx="43197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59" name="Line 147"/>
              <p:cNvSpPr>
                <a:spLocks noChangeShapeType="1"/>
              </p:cNvSpPr>
              <p:nvPr/>
            </p:nvSpPr>
            <p:spPr bwMode="auto">
              <a:xfrm flipV="1">
                <a:off x="4914678" y="5752765"/>
                <a:ext cx="37798" cy="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0" name="Line 148"/>
              <p:cNvSpPr>
                <a:spLocks noChangeShapeType="1"/>
              </p:cNvSpPr>
              <p:nvPr/>
            </p:nvSpPr>
            <p:spPr bwMode="auto">
              <a:xfrm flipV="1">
                <a:off x="5049669" y="5743274"/>
                <a:ext cx="41396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1" name="Line 149"/>
              <p:cNvSpPr>
                <a:spLocks noChangeShapeType="1"/>
              </p:cNvSpPr>
              <p:nvPr/>
            </p:nvSpPr>
            <p:spPr bwMode="auto">
              <a:xfrm flipV="1">
                <a:off x="5091065" y="5739478"/>
                <a:ext cx="44997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2" name="Line 150"/>
              <p:cNvSpPr>
                <a:spLocks noChangeShapeType="1"/>
              </p:cNvSpPr>
              <p:nvPr/>
            </p:nvSpPr>
            <p:spPr bwMode="auto">
              <a:xfrm flipV="1">
                <a:off x="5136063" y="5739478"/>
                <a:ext cx="107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3" name="Line 151"/>
              <p:cNvSpPr>
                <a:spLocks noChangeShapeType="1"/>
              </p:cNvSpPr>
              <p:nvPr/>
            </p:nvSpPr>
            <p:spPr bwMode="auto">
              <a:xfrm flipV="1">
                <a:off x="5242254" y="5728089"/>
                <a:ext cx="25198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4" name="Line 152"/>
              <p:cNvSpPr>
                <a:spLocks noChangeShapeType="1"/>
              </p:cNvSpPr>
              <p:nvPr/>
            </p:nvSpPr>
            <p:spPr bwMode="auto">
              <a:xfrm flipV="1">
                <a:off x="5267452" y="5722396"/>
                <a:ext cx="449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5" name="Line 153"/>
              <p:cNvSpPr>
                <a:spLocks noChangeShapeType="1"/>
              </p:cNvSpPr>
              <p:nvPr/>
            </p:nvSpPr>
            <p:spPr bwMode="auto">
              <a:xfrm flipV="1">
                <a:off x="5312450" y="5718600"/>
                <a:ext cx="25198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6" name="Line 154"/>
              <p:cNvSpPr>
                <a:spLocks noChangeShapeType="1"/>
              </p:cNvSpPr>
              <p:nvPr/>
            </p:nvSpPr>
            <p:spPr bwMode="auto">
              <a:xfrm flipV="1">
                <a:off x="5431241" y="5705313"/>
                <a:ext cx="125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7" name="Line 155"/>
              <p:cNvSpPr>
                <a:spLocks noChangeShapeType="1"/>
              </p:cNvSpPr>
              <p:nvPr/>
            </p:nvSpPr>
            <p:spPr bwMode="auto">
              <a:xfrm flipV="1">
                <a:off x="5443839" y="5699619"/>
                <a:ext cx="43197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8" name="Line 156"/>
              <p:cNvSpPr>
                <a:spLocks noChangeShapeType="1"/>
              </p:cNvSpPr>
              <p:nvPr/>
            </p:nvSpPr>
            <p:spPr bwMode="auto">
              <a:xfrm flipV="1">
                <a:off x="5487036" y="5693924"/>
                <a:ext cx="35997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69" name="Line 157"/>
              <p:cNvSpPr>
                <a:spLocks noChangeShapeType="1"/>
              </p:cNvSpPr>
              <p:nvPr/>
            </p:nvSpPr>
            <p:spPr bwMode="auto">
              <a:xfrm flipV="1">
                <a:off x="5614827" y="5678740"/>
                <a:ext cx="53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0" name="Line 158"/>
              <p:cNvSpPr>
                <a:spLocks noChangeShapeType="1"/>
              </p:cNvSpPr>
              <p:nvPr/>
            </p:nvSpPr>
            <p:spPr bwMode="auto">
              <a:xfrm flipV="1">
                <a:off x="5620226" y="5671147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1" name="Line 159"/>
              <p:cNvSpPr>
                <a:spLocks noChangeShapeType="1"/>
              </p:cNvSpPr>
              <p:nvPr/>
            </p:nvSpPr>
            <p:spPr bwMode="auto">
              <a:xfrm flipV="1">
                <a:off x="5663423" y="5663555"/>
                <a:ext cx="43197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2" name="Line 160"/>
              <p:cNvSpPr>
                <a:spLocks noChangeShapeType="1"/>
              </p:cNvSpPr>
              <p:nvPr/>
            </p:nvSpPr>
            <p:spPr bwMode="auto">
              <a:xfrm flipV="1">
                <a:off x="5794814" y="5646473"/>
                <a:ext cx="1799" cy="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3" name="Line 161"/>
              <p:cNvSpPr>
                <a:spLocks noChangeShapeType="1"/>
              </p:cNvSpPr>
              <p:nvPr/>
            </p:nvSpPr>
            <p:spPr bwMode="auto">
              <a:xfrm flipV="1">
                <a:off x="5796613" y="5636982"/>
                <a:ext cx="43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4" name="Line 162"/>
              <p:cNvSpPr>
                <a:spLocks noChangeShapeType="1"/>
              </p:cNvSpPr>
              <p:nvPr/>
            </p:nvSpPr>
            <p:spPr bwMode="auto">
              <a:xfrm flipV="1">
                <a:off x="5839810" y="5627492"/>
                <a:ext cx="41398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5" name="Line 163"/>
              <p:cNvSpPr>
                <a:spLocks noChangeShapeType="1"/>
              </p:cNvSpPr>
              <p:nvPr/>
            </p:nvSpPr>
            <p:spPr bwMode="auto">
              <a:xfrm flipV="1">
                <a:off x="5969400" y="5608512"/>
                <a:ext cx="1800" cy="189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6" name="Line 164"/>
              <p:cNvSpPr>
                <a:spLocks noChangeShapeType="1"/>
              </p:cNvSpPr>
              <p:nvPr/>
            </p:nvSpPr>
            <p:spPr bwMode="auto">
              <a:xfrm flipV="1">
                <a:off x="5971201" y="5599021"/>
                <a:ext cx="44996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7" name="Line 165"/>
              <p:cNvSpPr>
                <a:spLocks noChangeShapeType="1"/>
              </p:cNvSpPr>
              <p:nvPr/>
            </p:nvSpPr>
            <p:spPr bwMode="auto">
              <a:xfrm flipV="1">
                <a:off x="6016197" y="5589531"/>
                <a:ext cx="395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8" name="Line 166"/>
              <p:cNvSpPr>
                <a:spLocks noChangeShapeType="1"/>
              </p:cNvSpPr>
              <p:nvPr/>
            </p:nvSpPr>
            <p:spPr bwMode="auto">
              <a:xfrm flipV="1">
                <a:off x="6140388" y="5568651"/>
                <a:ext cx="71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79" name="Line 167"/>
              <p:cNvSpPr>
                <a:spLocks noChangeShapeType="1"/>
              </p:cNvSpPr>
              <p:nvPr/>
            </p:nvSpPr>
            <p:spPr bwMode="auto">
              <a:xfrm flipV="1">
                <a:off x="6147588" y="5559162"/>
                <a:ext cx="43197" cy="9490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0" name="Line 168"/>
              <p:cNvSpPr>
                <a:spLocks noChangeShapeType="1"/>
              </p:cNvSpPr>
              <p:nvPr/>
            </p:nvSpPr>
            <p:spPr bwMode="auto">
              <a:xfrm flipV="1">
                <a:off x="6190785" y="5549671"/>
                <a:ext cx="341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1" name="Line 169"/>
              <p:cNvSpPr>
                <a:spLocks noChangeShapeType="1"/>
              </p:cNvSpPr>
              <p:nvPr/>
            </p:nvSpPr>
            <p:spPr bwMode="auto">
              <a:xfrm flipV="1">
                <a:off x="6309576" y="5524996"/>
                <a:ext cx="14399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2" name="Line 170"/>
              <p:cNvSpPr>
                <a:spLocks noChangeShapeType="1"/>
              </p:cNvSpPr>
              <p:nvPr/>
            </p:nvSpPr>
            <p:spPr bwMode="auto">
              <a:xfrm flipV="1">
                <a:off x="6323975" y="5513608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3" name="Line 171"/>
              <p:cNvSpPr>
                <a:spLocks noChangeShapeType="1"/>
              </p:cNvSpPr>
              <p:nvPr/>
            </p:nvSpPr>
            <p:spPr bwMode="auto">
              <a:xfrm flipV="1">
                <a:off x="6367172" y="5507913"/>
                <a:ext cx="25198" cy="5695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4" name="Line 172"/>
              <p:cNvSpPr>
                <a:spLocks noChangeShapeType="1"/>
              </p:cNvSpPr>
              <p:nvPr/>
            </p:nvSpPr>
            <p:spPr bwMode="auto">
              <a:xfrm flipV="1">
                <a:off x="6473363" y="5479443"/>
                <a:ext cx="26999" cy="5694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5" name="Line 173"/>
              <p:cNvSpPr>
                <a:spLocks noChangeShapeType="1"/>
              </p:cNvSpPr>
              <p:nvPr/>
            </p:nvSpPr>
            <p:spPr bwMode="auto">
              <a:xfrm flipV="1">
                <a:off x="6500362" y="5466156"/>
                <a:ext cx="43197" cy="13287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6" name="Line 174"/>
              <p:cNvSpPr>
                <a:spLocks noChangeShapeType="1"/>
              </p:cNvSpPr>
              <p:nvPr/>
            </p:nvSpPr>
            <p:spPr bwMode="auto">
              <a:xfrm flipV="1">
                <a:off x="6543559" y="5462359"/>
                <a:ext cx="12599" cy="379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7" name="Line 175"/>
              <p:cNvSpPr>
                <a:spLocks noChangeShapeType="1"/>
              </p:cNvSpPr>
              <p:nvPr/>
            </p:nvSpPr>
            <p:spPr bwMode="auto">
              <a:xfrm flipV="1">
                <a:off x="6637152" y="5431990"/>
                <a:ext cx="37797" cy="9491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8" name="Line 176"/>
              <p:cNvSpPr>
                <a:spLocks noChangeShapeType="1"/>
              </p:cNvSpPr>
              <p:nvPr/>
            </p:nvSpPr>
            <p:spPr bwMode="auto">
              <a:xfrm flipV="1">
                <a:off x="6674948" y="5418704"/>
                <a:ext cx="43197" cy="13286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89" name="Line 177"/>
              <p:cNvSpPr>
                <a:spLocks noChangeShapeType="1"/>
              </p:cNvSpPr>
              <p:nvPr/>
            </p:nvSpPr>
            <p:spPr bwMode="auto">
              <a:xfrm flipV="1">
                <a:off x="6799140" y="5394029"/>
                <a:ext cx="8999" cy="1899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90" name="Line 178"/>
              <p:cNvSpPr>
                <a:spLocks noChangeShapeType="1"/>
              </p:cNvSpPr>
              <p:nvPr/>
            </p:nvSpPr>
            <p:spPr bwMode="auto">
              <a:xfrm flipV="1">
                <a:off x="6808138" y="5382640"/>
                <a:ext cx="43197" cy="11388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  <p:sp>
            <p:nvSpPr>
              <p:cNvPr id="39091" name="Line 179"/>
              <p:cNvSpPr>
                <a:spLocks noChangeShapeType="1"/>
              </p:cNvSpPr>
              <p:nvPr/>
            </p:nvSpPr>
            <p:spPr bwMode="auto">
              <a:xfrm flipV="1">
                <a:off x="6851335" y="5375048"/>
                <a:ext cx="28798" cy="7592"/>
              </a:xfrm>
              <a:prstGeom prst="line">
                <a:avLst/>
              </a:prstGeom>
              <a:noFill/>
              <a:ln w="12">
                <a:solidFill>
                  <a:schemeClr val="bg1">
                    <a:lumMod val="50000"/>
                  </a:schemeClr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latin typeface="+mn-lt"/>
                </a:endParaRPr>
              </a:p>
            </p:txBody>
          </p:sp>
        </p:grpSp>
      </p:grpSp>
      <p:pic>
        <p:nvPicPr>
          <p:cNvPr id="942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8313" y="917575"/>
            <a:ext cx="8207375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Clamped Rod: Center Clamp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5025" y="2298700"/>
            <a:ext cx="4514850" cy="2981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Clamped Rod</a:t>
            </a:r>
          </a:p>
        </p:txBody>
      </p:sp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0" y="1654175"/>
            <a:ext cx="9144000" cy="2586038"/>
            <a:chOff x="0" y="1042"/>
            <a:chExt cx="5760" cy="1629"/>
          </a:xfrm>
        </p:grpSpPr>
        <p:sp>
          <p:nvSpPr>
            <p:cNvPr id="24580" name="AutoShape 4"/>
            <p:cNvSpPr>
              <a:spLocks noChangeArrowheads="1"/>
            </p:cNvSpPr>
            <p:nvPr/>
          </p:nvSpPr>
          <p:spPr bwMode="auto">
            <a:xfrm rot="-5400000">
              <a:off x="2940" y="-297"/>
              <a:ext cx="191" cy="4735"/>
            </a:xfrm>
            <a:prstGeom prst="can">
              <a:avLst>
                <a:gd name="adj" fmla="val 23987"/>
              </a:avLst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2075" y="1564"/>
              <a:ext cx="192" cy="402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1970" y="2176"/>
              <a:ext cx="384" cy="439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658" y="2615"/>
              <a:ext cx="4873" cy="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Line 8"/>
            <p:cNvSpPr>
              <a:spLocks noChangeShapeType="1"/>
            </p:cNvSpPr>
            <p:nvPr/>
          </p:nvSpPr>
          <p:spPr bwMode="auto">
            <a:xfrm>
              <a:off x="402" y="17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Text Box 9"/>
            <p:cNvSpPr txBox="1">
              <a:spLocks noChangeArrowheads="1"/>
            </p:cNvSpPr>
            <p:nvPr/>
          </p:nvSpPr>
          <p:spPr bwMode="auto">
            <a:xfrm>
              <a:off x="0" y="1293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1650" y="1042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clamp prevents movement here</a:t>
              </a:r>
            </a:p>
          </p:txBody>
        </p:sp>
        <p:sp>
          <p:nvSpPr>
            <p:cNvPr id="24587" name="Line 11"/>
            <p:cNvSpPr>
              <a:spLocks noChangeShapeType="1"/>
            </p:cNvSpPr>
            <p:nvPr/>
          </p:nvSpPr>
          <p:spPr bwMode="auto">
            <a:xfrm>
              <a:off x="5026" y="179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Text Box 12"/>
            <p:cNvSpPr txBox="1">
              <a:spLocks noChangeArrowheads="1"/>
            </p:cNvSpPr>
            <p:nvPr/>
          </p:nvSpPr>
          <p:spPr bwMode="auto">
            <a:xfrm>
              <a:off x="4277" y="1307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Clamped Rod: L/4 Clamp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54163" y="1739900"/>
            <a:ext cx="5930900" cy="39163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Drum Head</a:t>
            </a:r>
          </a:p>
        </p:txBody>
      </p:sp>
      <p:pic>
        <p:nvPicPr>
          <p:cNvPr id="10" name="Picture 9" descr="Drum_vibration_mode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14400" y="1943100"/>
            <a:ext cx="2362200" cy="1238250"/>
          </a:xfrm>
          <a:prstGeom prst="rect">
            <a:avLst/>
          </a:prstGeom>
        </p:spPr>
      </p:pic>
      <p:pic>
        <p:nvPicPr>
          <p:cNvPr id="12" name="Picture 11" descr="Drum_vibration_mode03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71900" y="1943100"/>
            <a:ext cx="2381250" cy="1238250"/>
          </a:xfrm>
          <a:prstGeom prst="rect">
            <a:avLst/>
          </a:prstGeom>
        </p:spPr>
      </p:pic>
      <p:pic>
        <p:nvPicPr>
          <p:cNvPr id="13" name="Picture 12" descr="Drum_vibration_mode11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477000" y="1943100"/>
            <a:ext cx="2362200" cy="1238250"/>
          </a:xfrm>
          <a:prstGeom prst="rect">
            <a:avLst/>
          </a:prstGeom>
        </p:spPr>
      </p:pic>
      <p:pic>
        <p:nvPicPr>
          <p:cNvPr id="14" name="Picture 13" descr="Drum_vibration_mode21.gi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14400" y="4343400"/>
            <a:ext cx="2362200" cy="1238250"/>
          </a:xfrm>
          <a:prstGeom prst="rect">
            <a:avLst/>
          </a:prstGeom>
        </p:spPr>
      </p:pic>
      <p:pic>
        <p:nvPicPr>
          <p:cNvPr id="15" name="Picture 14" descr="Drum_vibration_mode22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81425" y="4343400"/>
            <a:ext cx="2362200" cy="1238250"/>
          </a:xfrm>
          <a:prstGeom prst="rect">
            <a:avLst/>
          </a:prstGeom>
        </p:spPr>
      </p:pic>
      <p:pic>
        <p:nvPicPr>
          <p:cNvPr id="16" name="Picture 15" descr="Drum_vibration_mode23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467475" y="4343400"/>
            <a:ext cx="2381250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TextBox 312"/>
          <p:cNvSpPr txBox="1">
            <a:spLocks noChangeArrowheads="1"/>
          </p:cNvSpPr>
          <p:nvPr/>
        </p:nvSpPr>
        <p:spPr bwMode="auto">
          <a:xfrm>
            <a:off x="4686300" y="-33338"/>
            <a:ext cx="357188" cy="585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</a:p>
        </p:txBody>
      </p:sp>
      <p:grpSp>
        <p:nvGrpSpPr>
          <p:cNvPr id="2" name="Group 548"/>
          <p:cNvGrpSpPr>
            <a:grpSpLocks/>
          </p:cNvGrpSpPr>
          <p:nvPr/>
        </p:nvGrpSpPr>
        <p:grpSpPr bwMode="auto">
          <a:xfrm>
            <a:off x="-482600" y="2070100"/>
            <a:ext cx="9877425" cy="3857625"/>
            <a:chOff x="-3386667" y="155109"/>
            <a:chExt cx="13264233" cy="6643624"/>
          </a:xfrm>
        </p:grpSpPr>
        <p:cxnSp>
          <p:nvCxnSpPr>
            <p:cNvPr id="12" name="Straight Arrow Connector 11"/>
            <p:cNvCxnSpPr/>
            <p:nvPr/>
          </p:nvCxnSpPr>
          <p:spPr>
            <a:xfrm rot="10800000" flipH="1">
              <a:off x="2614429" y="155109"/>
              <a:ext cx="4472575" cy="27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11"/>
            <p:cNvGrpSpPr>
              <a:grpSpLocks/>
            </p:cNvGrpSpPr>
            <p:nvPr/>
          </p:nvGrpSpPr>
          <p:grpSpPr bwMode="auto">
            <a:xfrm>
              <a:off x="3608614" y="5218489"/>
              <a:ext cx="2775857" cy="696685"/>
              <a:chOff x="5281613" y="5646738"/>
              <a:chExt cx="1438276" cy="628649"/>
            </a:xfrm>
          </p:grpSpPr>
          <p:sp>
            <p:nvSpPr>
              <p:cNvPr id="67911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2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3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4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5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6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7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8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19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0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1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2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3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4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5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6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7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8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29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0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1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2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3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4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5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6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7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8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39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0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1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2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3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4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5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6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7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8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49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0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1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2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3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4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5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6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7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8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59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0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1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2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3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4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5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6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7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8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69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0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1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2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3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4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5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6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7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8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79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0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1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2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3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4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5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6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7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8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89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0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1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2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3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4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5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6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7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8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99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0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1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2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3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4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5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6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7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8008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311" name="Straight Arrow Connector 310"/>
            <p:cNvCxnSpPr/>
            <p:nvPr/>
          </p:nvCxnSpPr>
          <p:spPr>
            <a:xfrm flipV="1">
              <a:off x="2629351" y="2692263"/>
              <a:ext cx="4261525" cy="820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86" name="Object 2"/>
            <p:cNvGraphicFramePr>
              <a:graphicFrameLocks noChangeAspect="1"/>
            </p:cNvGraphicFramePr>
            <p:nvPr/>
          </p:nvGraphicFramePr>
          <p:xfrm>
            <a:off x="4858559" y="2775826"/>
            <a:ext cx="278306" cy="682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Equation" r:id="rId3" imgW="266400" imgH="393480" progId="Equation.3">
                    <p:embed/>
                  </p:oleObj>
                </mc:Choice>
                <mc:Fallback>
                  <p:oleObj name="Equation" r:id="rId3" imgW="266400" imgH="393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8559" y="2775826"/>
                          <a:ext cx="278306" cy="682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8" name="Object 4"/>
            <p:cNvGraphicFramePr>
              <a:graphicFrameLocks noChangeAspect="1"/>
            </p:cNvGraphicFramePr>
            <p:nvPr/>
          </p:nvGraphicFramePr>
          <p:xfrm>
            <a:off x="4787447" y="6117696"/>
            <a:ext cx="277813" cy="681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Equation" r:id="rId5" imgW="266400" imgH="393480" progId="Equation.3">
                    <p:embed/>
                  </p:oleObj>
                </mc:Choice>
                <mc:Fallback>
                  <p:oleObj name="Equation" r:id="rId5" imgW="266400" imgH="393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7447" y="6117696"/>
                          <a:ext cx="277813" cy="6810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589" name="Object 5"/>
            <p:cNvGraphicFramePr>
              <a:graphicFrameLocks noChangeAspect="1"/>
            </p:cNvGraphicFramePr>
            <p:nvPr/>
          </p:nvGraphicFramePr>
          <p:xfrm>
            <a:off x="7314749" y="3187634"/>
            <a:ext cx="214313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2" name="Equation" r:id="rId7" imgW="266400" imgH="393480" progId="Equation.3">
                    <p:embed/>
                  </p:oleObj>
                </mc:Choice>
                <mc:Fallback>
                  <p:oleObj name="Equation" r:id="rId7" imgW="266400" imgH="39348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4749" y="3187634"/>
                          <a:ext cx="214313" cy="5286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5" name="Straight Arrow Connector 324"/>
            <p:cNvCxnSpPr/>
            <p:nvPr/>
          </p:nvCxnSpPr>
          <p:spPr>
            <a:xfrm flipV="1">
              <a:off x="2791370" y="5576635"/>
              <a:ext cx="692845" cy="10936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90" name="Object 6"/>
            <p:cNvGraphicFramePr>
              <a:graphicFrameLocks noChangeAspect="1"/>
            </p:cNvGraphicFramePr>
            <p:nvPr/>
          </p:nvGraphicFramePr>
          <p:xfrm>
            <a:off x="7071030" y="5288669"/>
            <a:ext cx="215165" cy="5274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quation" r:id="rId9" imgW="266400" imgH="393480" progId="Equation.3">
                    <p:embed/>
                  </p:oleObj>
                </mc:Choice>
                <mc:Fallback>
                  <p:oleObj name="Equation" r:id="rId9" imgW="266400" imgH="39348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71030" y="5288669"/>
                          <a:ext cx="215165" cy="5274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597" name="Rectangle 41"/>
            <p:cNvSpPr>
              <a:spLocks noChangeArrowheads="1"/>
            </p:cNvSpPr>
            <p:nvPr/>
          </p:nvSpPr>
          <p:spPr bwMode="auto">
            <a:xfrm>
              <a:off x="2390196" y="458395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598" name="Rectangle 41"/>
            <p:cNvSpPr>
              <a:spLocks noChangeArrowheads="1"/>
            </p:cNvSpPr>
            <p:nvPr/>
          </p:nvSpPr>
          <p:spPr bwMode="auto">
            <a:xfrm>
              <a:off x="4393167" y="485610"/>
              <a:ext cx="2634337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599" name="Rectangle 41"/>
            <p:cNvSpPr>
              <a:spLocks noChangeArrowheads="1"/>
            </p:cNvSpPr>
            <p:nvPr/>
          </p:nvSpPr>
          <p:spPr bwMode="auto">
            <a:xfrm>
              <a:off x="2939971" y="507401"/>
              <a:ext cx="3162280" cy="83112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7600" name="Line 168"/>
            <p:cNvSpPr>
              <a:spLocks noChangeShapeType="1"/>
            </p:cNvSpPr>
            <p:nvPr/>
          </p:nvSpPr>
          <p:spPr bwMode="auto">
            <a:xfrm>
              <a:off x="4514981" y="1511671"/>
              <a:ext cx="44450" cy="1588"/>
            </a:xfrm>
            <a:prstGeom prst="line">
              <a:avLst/>
            </a:prstGeom>
            <a:noFill/>
            <a:ln w="28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38" name="Rectangle 39"/>
            <p:cNvSpPr>
              <a:spLocks noChangeArrowheads="1"/>
            </p:cNvSpPr>
            <p:nvPr/>
          </p:nvSpPr>
          <p:spPr bwMode="auto">
            <a:xfrm>
              <a:off x="1060326" y="491392"/>
              <a:ext cx="4604748" cy="801062"/>
            </a:xfrm>
            <a:prstGeom prst="rect">
              <a:avLst/>
            </a:prstGeom>
            <a:gradFill rotWithShape="1">
              <a:gsLst>
                <a:gs pos="0">
                  <a:schemeClr val="accent1"/>
                </a:gs>
                <a:gs pos="5000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332" name="Rectangle 331"/>
            <p:cNvSpPr/>
            <p:nvPr/>
          </p:nvSpPr>
          <p:spPr>
            <a:xfrm>
              <a:off x="761870" y="269937"/>
              <a:ext cx="1667089" cy="12576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auto">
            <a:xfrm>
              <a:off x="2374315" y="469281"/>
              <a:ext cx="214170" cy="79683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50000">
                  <a:srgbClr val="C0C0C0"/>
                </a:gs>
                <a:gs pos="100000">
                  <a:srgbClr val="595959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dirty="0"/>
                <a:t>	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2379339" y="386004"/>
              <a:ext cx="4620986" cy="1028700"/>
              <a:chOff x="1098455" y="1454019"/>
              <a:chExt cx="7727044" cy="1028700"/>
            </a:xfrm>
          </p:grpSpPr>
          <p:sp>
            <p:nvSpPr>
              <p:cNvPr id="67909" name="Rectangle 43"/>
              <p:cNvSpPr>
                <a:spLocks noChangeArrowheads="1"/>
              </p:cNvSpPr>
              <p:nvPr/>
            </p:nvSpPr>
            <p:spPr bwMode="auto">
              <a:xfrm>
                <a:off x="1098455" y="2350456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910" name="Rectangle 42"/>
              <p:cNvSpPr>
                <a:spLocks noChangeArrowheads="1"/>
              </p:cNvSpPr>
              <p:nvPr/>
            </p:nvSpPr>
            <p:spPr bwMode="auto">
              <a:xfrm>
                <a:off x="1098455" y="1454019"/>
                <a:ext cx="7727044" cy="132263"/>
              </a:xfrm>
              <a:prstGeom prst="rect">
                <a:avLst/>
              </a:prstGeom>
              <a:gradFill rotWithShape="1">
                <a:gsLst>
                  <a:gs pos="0">
                    <a:srgbClr val="595959"/>
                  </a:gs>
                  <a:gs pos="100000">
                    <a:srgbClr val="C0C0C0"/>
                  </a:gs>
                </a:gsLst>
                <a:lin ang="189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  <p:pic>
          <p:nvPicPr>
            <p:cNvPr id="67605" name="Picture 9"/>
            <p:cNvPicPr>
              <a:picLocks noChangeAspect="1" noChangeArrowheads="1"/>
            </p:cNvPicPr>
            <p:nvPr/>
          </p:nvPicPr>
          <p:blipFill>
            <a:blip r:embed="rId10" cstate="print"/>
            <a:srcRect/>
            <a:stretch>
              <a:fillRect/>
            </a:stretch>
          </p:blipFill>
          <p:spPr bwMode="auto">
            <a:xfrm>
              <a:off x="2628901" y="1651681"/>
              <a:ext cx="4278086" cy="973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606" name="Picture 10"/>
            <p:cNvPicPr>
              <a:picLocks noChangeAspect="1" noChangeArrowheads="1"/>
            </p:cNvPicPr>
            <p:nvPr/>
          </p:nvPicPr>
          <p:blipFill>
            <a:blip r:embed="rId11" cstate="print"/>
            <a:srcRect/>
            <a:stretch>
              <a:fillRect/>
            </a:stretch>
          </p:blipFill>
          <p:spPr bwMode="auto">
            <a:xfrm>
              <a:off x="2664279" y="3380241"/>
              <a:ext cx="4226378" cy="1044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607" name="Picture 11"/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2717573" y="4941281"/>
              <a:ext cx="4320041" cy="1165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-3386667" y="1894716"/>
              <a:ext cx="13264233" cy="577552"/>
              <a:chOff x="5281613" y="5646738"/>
              <a:chExt cx="1438276" cy="628649"/>
            </a:xfrm>
          </p:grpSpPr>
          <p:sp>
            <p:nvSpPr>
              <p:cNvPr id="67811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2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3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4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5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6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7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8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9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0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1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2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3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4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5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6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7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8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29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0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1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2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3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4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5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6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7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8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39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0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1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2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3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4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5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6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7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8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49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0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1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2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3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4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5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6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7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8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59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0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1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2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3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4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5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6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7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8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69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0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1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2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3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4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5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6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7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8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79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0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1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2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3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4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5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6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7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8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89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0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1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2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3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4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5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6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7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8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99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0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1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2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3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4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5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6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7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908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" name="Group 112"/>
            <p:cNvGrpSpPr>
              <a:grpSpLocks/>
            </p:cNvGrpSpPr>
            <p:nvPr/>
          </p:nvGrpSpPr>
          <p:grpSpPr bwMode="auto">
            <a:xfrm>
              <a:off x="2775857" y="3575964"/>
              <a:ext cx="5301343" cy="653141"/>
              <a:chOff x="5281613" y="5646738"/>
              <a:chExt cx="1438276" cy="628649"/>
            </a:xfrm>
          </p:grpSpPr>
          <p:sp>
            <p:nvSpPr>
              <p:cNvPr id="67713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4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5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6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7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8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9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0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1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2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3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4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5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6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7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8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29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0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1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2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3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4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5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6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7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8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39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0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1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2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3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4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5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6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7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8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49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0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1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2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3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4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5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6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7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8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59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0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1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2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3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4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5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6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7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8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69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0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1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2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3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4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5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6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7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8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79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0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1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2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3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4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5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6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7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8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89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0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1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2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3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4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5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6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7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8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99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0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1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2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3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4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5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6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7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8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09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810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7" name="Group 112"/>
            <p:cNvGrpSpPr>
              <a:grpSpLocks/>
            </p:cNvGrpSpPr>
            <p:nvPr/>
          </p:nvGrpSpPr>
          <p:grpSpPr bwMode="auto">
            <a:xfrm>
              <a:off x="2843590" y="5201561"/>
              <a:ext cx="3235477" cy="653141"/>
              <a:chOff x="5281613" y="5646738"/>
              <a:chExt cx="1438276" cy="628649"/>
            </a:xfrm>
          </p:grpSpPr>
          <p:sp>
            <p:nvSpPr>
              <p:cNvPr id="67615" name="Line 9"/>
              <p:cNvSpPr>
                <a:spLocks noChangeShapeType="1"/>
              </p:cNvSpPr>
              <p:nvPr/>
            </p:nvSpPr>
            <p:spPr bwMode="auto">
              <a:xfrm flipV="1">
                <a:off x="5281613" y="5940425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6" name="Line 10"/>
              <p:cNvSpPr>
                <a:spLocks noChangeShapeType="1"/>
              </p:cNvSpPr>
              <p:nvPr/>
            </p:nvSpPr>
            <p:spPr bwMode="auto">
              <a:xfrm flipV="1">
                <a:off x="5295901" y="59213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7" name="Line 11"/>
              <p:cNvSpPr>
                <a:spLocks noChangeShapeType="1"/>
              </p:cNvSpPr>
              <p:nvPr/>
            </p:nvSpPr>
            <p:spPr bwMode="auto">
              <a:xfrm flipV="1">
                <a:off x="5310188" y="5900738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8" name="Line 12"/>
              <p:cNvSpPr>
                <a:spLocks noChangeShapeType="1"/>
              </p:cNvSpPr>
              <p:nvPr/>
            </p:nvSpPr>
            <p:spPr bwMode="auto">
              <a:xfrm flipV="1">
                <a:off x="5324476" y="58816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19" name="Line 13"/>
              <p:cNvSpPr>
                <a:spLocks noChangeShapeType="1"/>
              </p:cNvSpPr>
              <p:nvPr/>
            </p:nvSpPr>
            <p:spPr bwMode="auto">
              <a:xfrm flipV="1">
                <a:off x="5338763" y="5862638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0" name="Line 14"/>
              <p:cNvSpPr>
                <a:spLocks noChangeShapeType="1"/>
              </p:cNvSpPr>
              <p:nvPr/>
            </p:nvSpPr>
            <p:spPr bwMode="auto">
              <a:xfrm flipV="1">
                <a:off x="5354638" y="58451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1" name="Line 15"/>
              <p:cNvSpPr>
                <a:spLocks noChangeShapeType="1"/>
              </p:cNvSpPr>
              <p:nvPr/>
            </p:nvSpPr>
            <p:spPr bwMode="auto">
              <a:xfrm flipV="1">
                <a:off x="5368926" y="58261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2" name="Line 16"/>
              <p:cNvSpPr>
                <a:spLocks noChangeShapeType="1"/>
              </p:cNvSpPr>
              <p:nvPr/>
            </p:nvSpPr>
            <p:spPr bwMode="auto">
              <a:xfrm flipV="1">
                <a:off x="5383213" y="5808663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3" name="Line 17"/>
              <p:cNvSpPr>
                <a:spLocks noChangeShapeType="1"/>
              </p:cNvSpPr>
              <p:nvPr/>
            </p:nvSpPr>
            <p:spPr bwMode="auto">
              <a:xfrm flipV="1">
                <a:off x="5397501" y="57912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4" name="Line 18"/>
              <p:cNvSpPr>
                <a:spLocks noChangeShapeType="1"/>
              </p:cNvSpPr>
              <p:nvPr/>
            </p:nvSpPr>
            <p:spPr bwMode="auto">
              <a:xfrm flipV="1">
                <a:off x="5413376" y="57753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5" name="Line 19"/>
              <p:cNvSpPr>
                <a:spLocks noChangeShapeType="1"/>
              </p:cNvSpPr>
              <p:nvPr/>
            </p:nvSpPr>
            <p:spPr bwMode="auto">
              <a:xfrm flipV="1">
                <a:off x="5427663" y="575945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6" name="Line 20"/>
              <p:cNvSpPr>
                <a:spLocks noChangeShapeType="1"/>
              </p:cNvSpPr>
              <p:nvPr/>
            </p:nvSpPr>
            <p:spPr bwMode="auto">
              <a:xfrm flipV="1">
                <a:off x="5441951" y="57451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7" name="Line 21"/>
              <p:cNvSpPr>
                <a:spLocks noChangeShapeType="1"/>
              </p:cNvSpPr>
              <p:nvPr/>
            </p:nvSpPr>
            <p:spPr bwMode="auto">
              <a:xfrm flipV="1">
                <a:off x="5457826" y="57308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8" name="Line 22"/>
              <p:cNvSpPr>
                <a:spLocks noChangeShapeType="1"/>
              </p:cNvSpPr>
              <p:nvPr/>
            </p:nvSpPr>
            <p:spPr bwMode="auto">
              <a:xfrm flipV="1">
                <a:off x="5472113" y="57181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29" name="Line 23"/>
              <p:cNvSpPr>
                <a:spLocks noChangeShapeType="1"/>
              </p:cNvSpPr>
              <p:nvPr/>
            </p:nvSpPr>
            <p:spPr bwMode="auto">
              <a:xfrm flipV="1">
                <a:off x="5486401" y="570547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0" name="Line 24"/>
              <p:cNvSpPr>
                <a:spLocks noChangeShapeType="1"/>
              </p:cNvSpPr>
              <p:nvPr/>
            </p:nvSpPr>
            <p:spPr bwMode="auto">
              <a:xfrm flipV="1">
                <a:off x="5500688" y="56943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1" name="Line 25"/>
              <p:cNvSpPr>
                <a:spLocks noChangeShapeType="1"/>
              </p:cNvSpPr>
              <p:nvPr/>
            </p:nvSpPr>
            <p:spPr bwMode="auto">
              <a:xfrm flipV="1">
                <a:off x="5514976" y="5684838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2" name="Line 26"/>
              <p:cNvSpPr>
                <a:spLocks noChangeShapeType="1"/>
              </p:cNvSpPr>
              <p:nvPr/>
            </p:nvSpPr>
            <p:spPr bwMode="auto">
              <a:xfrm flipV="1">
                <a:off x="5530851" y="5675313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3" name="Line 27"/>
              <p:cNvSpPr>
                <a:spLocks noChangeShapeType="1"/>
              </p:cNvSpPr>
              <p:nvPr/>
            </p:nvSpPr>
            <p:spPr bwMode="auto">
              <a:xfrm flipV="1">
                <a:off x="5545138" y="566737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4" name="Line 28"/>
              <p:cNvSpPr>
                <a:spLocks noChangeShapeType="1"/>
              </p:cNvSpPr>
              <p:nvPr/>
            </p:nvSpPr>
            <p:spPr bwMode="auto">
              <a:xfrm flipV="1">
                <a:off x="5559426" y="5661025"/>
                <a:ext cx="15875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5" name="Line 29"/>
              <p:cNvSpPr>
                <a:spLocks noChangeShapeType="1"/>
              </p:cNvSpPr>
              <p:nvPr/>
            </p:nvSpPr>
            <p:spPr bwMode="auto">
              <a:xfrm flipV="1">
                <a:off x="5575301" y="5656263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6" name="Line 30"/>
              <p:cNvSpPr>
                <a:spLocks noChangeShapeType="1"/>
              </p:cNvSpPr>
              <p:nvPr/>
            </p:nvSpPr>
            <p:spPr bwMode="auto">
              <a:xfrm flipV="1">
                <a:off x="5589588" y="5651500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7" name="Line 31"/>
              <p:cNvSpPr>
                <a:spLocks noChangeShapeType="1"/>
              </p:cNvSpPr>
              <p:nvPr/>
            </p:nvSpPr>
            <p:spPr bwMode="auto">
              <a:xfrm flipV="1">
                <a:off x="5603876" y="56499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8" name="Line 32"/>
              <p:cNvSpPr>
                <a:spLocks noChangeShapeType="1"/>
              </p:cNvSpPr>
              <p:nvPr/>
            </p:nvSpPr>
            <p:spPr bwMode="auto">
              <a:xfrm flipV="1">
                <a:off x="5618163" y="5648325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39" name="Line 33"/>
              <p:cNvSpPr>
                <a:spLocks noChangeShapeType="1"/>
              </p:cNvSpPr>
              <p:nvPr/>
            </p:nvSpPr>
            <p:spPr bwMode="auto">
              <a:xfrm flipV="1">
                <a:off x="5634038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0" name="Line 34"/>
              <p:cNvSpPr>
                <a:spLocks noChangeShapeType="1"/>
              </p:cNvSpPr>
              <p:nvPr/>
            </p:nvSpPr>
            <p:spPr bwMode="auto">
              <a:xfrm>
                <a:off x="5648326" y="5646738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1" name="Line 35"/>
              <p:cNvSpPr>
                <a:spLocks noChangeShapeType="1"/>
              </p:cNvSpPr>
              <p:nvPr/>
            </p:nvSpPr>
            <p:spPr bwMode="auto">
              <a:xfrm>
                <a:off x="5662613" y="5648325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2" name="Line 36"/>
              <p:cNvSpPr>
                <a:spLocks noChangeShapeType="1"/>
              </p:cNvSpPr>
              <p:nvPr/>
            </p:nvSpPr>
            <p:spPr bwMode="auto">
              <a:xfrm>
                <a:off x="5676901" y="56499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3" name="Line 37"/>
              <p:cNvSpPr>
                <a:spLocks noChangeShapeType="1"/>
              </p:cNvSpPr>
              <p:nvPr/>
            </p:nvSpPr>
            <p:spPr bwMode="auto">
              <a:xfrm>
                <a:off x="5692776" y="56546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4" name="Line 38"/>
              <p:cNvSpPr>
                <a:spLocks noChangeShapeType="1"/>
              </p:cNvSpPr>
              <p:nvPr/>
            </p:nvSpPr>
            <p:spPr bwMode="auto">
              <a:xfrm>
                <a:off x="5707063" y="5659438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5" name="Line 39"/>
              <p:cNvSpPr>
                <a:spLocks noChangeShapeType="1"/>
              </p:cNvSpPr>
              <p:nvPr/>
            </p:nvSpPr>
            <p:spPr bwMode="auto">
              <a:xfrm>
                <a:off x="5721351" y="566420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6" name="Line 40"/>
              <p:cNvSpPr>
                <a:spLocks noChangeShapeType="1"/>
              </p:cNvSpPr>
              <p:nvPr/>
            </p:nvSpPr>
            <p:spPr bwMode="auto">
              <a:xfrm>
                <a:off x="5735638" y="567213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7" name="Line 41"/>
              <p:cNvSpPr>
                <a:spLocks noChangeShapeType="1"/>
              </p:cNvSpPr>
              <p:nvPr/>
            </p:nvSpPr>
            <p:spPr bwMode="auto">
              <a:xfrm>
                <a:off x="5751513" y="5680075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8" name="Line 42"/>
              <p:cNvSpPr>
                <a:spLocks noChangeShapeType="1"/>
              </p:cNvSpPr>
              <p:nvPr/>
            </p:nvSpPr>
            <p:spPr bwMode="auto">
              <a:xfrm>
                <a:off x="5765801" y="5689600"/>
                <a:ext cx="14288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49" name="Line 43"/>
              <p:cNvSpPr>
                <a:spLocks noChangeShapeType="1"/>
              </p:cNvSpPr>
              <p:nvPr/>
            </p:nvSpPr>
            <p:spPr bwMode="auto">
              <a:xfrm>
                <a:off x="5780088" y="56991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0" name="Line 44"/>
              <p:cNvSpPr>
                <a:spLocks noChangeShapeType="1"/>
              </p:cNvSpPr>
              <p:nvPr/>
            </p:nvSpPr>
            <p:spPr bwMode="auto">
              <a:xfrm>
                <a:off x="5794376" y="5711825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1" name="Line 45"/>
              <p:cNvSpPr>
                <a:spLocks noChangeShapeType="1"/>
              </p:cNvSpPr>
              <p:nvPr/>
            </p:nvSpPr>
            <p:spPr bwMode="auto">
              <a:xfrm>
                <a:off x="5810251" y="5724525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2" name="Line 46"/>
              <p:cNvSpPr>
                <a:spLocks noChangeShapeType="1"/>
              </p:cNvSpPr>
              <p:nvPr/>
            </p:nvSpPr>
            <p:spPr bwMode="auto">
              <a:xfrm>
                <a:off x="5824538" y="573722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3" name="Line 47"/>
              <p:cNvSpPr>
                <a:spLocks noChangeShapeType="1"/>
              </p:cNvSpPr>
              <p:nvPr/>
            </p:nvSpPr>
            <p:spPr bwMode="auto">
              <a:xfrm>
                <a:off x="5838826" y="575151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4" name="Line 48"/>
              <p:cNvSpPr>
                <a:spLocks noChangeShapeType="1"/>
              </p:cNvSpPr>
              <p:nvPr/>
            </p:nvSpPr>
            <p:spPr bwMode="auto">
              <a:xfrm>
                <a:off x="5853113" y="5767388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5" name="Line 49"/>
              <p:cNvSpPr>
                <a:spLocks noChangeShapeType="1"/>
              </p:cNvSpPr>
              <p:nvPr/>
            </p:nvSpPr>
            <p:spPr bwMode="auto">
              <a:xfrm>
                <a:off x="5868988" y="57832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6" name="Line 50"/>
              <p:cNvSpPr>
                <a:spLocks noChangeShapeType="1"/>
              </p:cNvSpPr>
              <p:nvPr/>
            </p:nvSpPr>
            <p:spPr bwMode="auto">
              <a:xfrm>
                <a:off x="5883276" y="57991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7" name="Line 51"/>
              <p:cNvSpPr>
                <a:spLocks noChangeShapeType="1"/>
              </p:cNvSpPr>
              <p:nvPr/>
            </p:nvSpPr>
            <p:spPr bwMode="auto">
              <a:xfrm>
                <a:off x="5897563" y="581660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8" name="Line 52"/>
              <p:cNvSpPr>
                <a:spLocks noChangeShapeType="1"/>
              </p:cNvSpPr>
              <p:nvPr/>
            </p:nvSpPr>
            <p:spPr bwMode="auto">
              <a:xfrm>
                <a:off x="5911851" y="5834063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59" name="Line 53"/>
              <p:cNvSpPr>
                <a:spLocks noChangeShapeType="1"/>
              </p:cNvSpPr>
              <p:nvPr/>
            </p:nvSpPr>
            <p:spPr bwMode="auto">
              <a:xfrm>
                <a:off x="5927726" y="58531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0" name="Line 54"/>
              <p:cNvSpPr>
                <a:spLocks noChangeShapeType="1"/>
              </p:cNvSpPr>
              <p:nvPr/>
            </p:nvSpPr>
            <p:spPr bwMode="auto">
              <a:xfrm>
                <a:off x="5942013" y="587216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1" name="Line 55"/>
              <p:cNvSpPr>
                <a:spLocks noChangeShapeType="1"/>
              </p:cNvSpPr>
              <p:nvPr/>
            </p:nvSpPr>
            <p:spPr bwMode="auto">
              <a:xfrm>
                <a:off x="5956301" y="5891213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2" name="Line 56"/>
              <p:cNvSpPr>
                <a:spLocks noChangeShapeType="1"/>
              </p:cNvSpPr>
              <p:nvPr/>
            </p:nvSpPr>
            <p:spPr bwMode="auto">
              <a:xfrm>
                <a:off x="5972176" y="5911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3" name="Line 57"/>
              <p:cNvSpPr>
                <a:spLocks noChangeShapeType="1"/>
              </p:cNvSpPr>
              <p:nvPr/>
            </p:nvSpPr>
            <p:spPr bwMode="auto">
              <a:xfrm>
                <a:off x="5986463" y="59309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4" name="Line 58"/>
              <p:cNvSpPr>
                <a:spLocks noChangeShapeType="1"/>
              </p:cNvSpPr>
              <p:nvPr/>
            </p:nvSpPr>
            <p:spPr bwMode="auto">
              <a:xfrm>
                <a:off x="6000751" y="5949950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5" name="Line 59"/>
              <p:cNvSpPr>
                <a:spLocks noChangeShapeType="1"/>
              </p:cNvSpPr>
              <p:nvPr/>
            </p:nvSpPr>
            <p:spPr bwMode="auto">
              <a:xfrm>
                <a:off x="6015038" y="5970588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6" name="Line 60"/>
              <p:cNvSpPr>
                <a:spLocks noChangeShapeType="1"/>
              </p:cNvSpPr>
              <p:nvPr/>
            </p:nvSpPr>
            <p:spPr bwMode="auto">
              <a:xfrm>
                <a:off x="6029326" y="5989638"/>
                <a:ext cx="15875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7" name="Line 61"/>
              <p:cNvSpPr>
                <a:spLocks noChangeShapeType="1"/>
              </p:cNvSpPr>
              <p:nvPr/>
            </p:nvSpPr>
            <p:spPr bwMode="auto">
              <a:xfrm>
                <a:off x="6045201" y="601027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8" name="Line 62"/>
              <p:cNvSpPr>
                <a:spLocks noChangeShapeType="1"/>
              </p:cNvSpPr>
              <p:nvPr/>
            </p:nvSpPr>
            <p:spPr bwMode="auto">
              <a:xfrm>
                <a:off x="6059488" y="60293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69" name="Line 63"/>
              <p:cNvSpPr>
                <a:spLocks noChangeShapeType="1"/>
              </p:cNvSpPr>
              <p:nvPr/>
            </p:nvSpPr>
            <p:spPr bwMode="auto">
              <a:xfrm>
                <a:off x="6073776" y="6048375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0" name="Line 64"/>
              <p:cNvSpPr>
                <a:spLocks noChangeShapeType="1"/>
              </p:cNvSpPr>
              <p:nvPr/>
            </p:nvSpPr>
            <p:spPr bwMode="auto">
              <a:xfrm>
                <a:off x="6089651" y="6067425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1" name="Line 65"/>
              <p:cNvSpPr>
                <a:spLocks noChangeShapeType="1"/>
              </p:cNvSpPr>
              <p:nvPr/>
            </p:nvSpPr>
            <p:spPr bwMode="auto">
              <a:xfrm>
                <a:off x="6103938" y="6086475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2" name="Line 66"/>
              <p:cNvSpPr>
                <a:spLocks noChangeShapeType="1"/>
              </p:cNvSpPr>
              <p:nvPr/>
            </p:nvSpPr>
            <p:spPr bwMode="auto">
              <a:xfrm>
                <a:off x="6118226" y="61039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3" name="Line 67"/>
              <p:cNvSpPr>
                <a:spLocks noChangeShapeType="1"/>
              </p:cNvSpPr>
              <p:nvPr/>
            </p:nvSpPr>
            <p:spPr bwMode="auto">
              <a:xfrm>
                <a:off x="6132513" y="6121400"/>
                <a:ext cx="15875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4" name="Line 68"/>
              <p:cNvSpPr>
                <a:spLocks noChangeShapeType="1"/>
              </p:cNvSpPr>
              <p:nvPr/>
            </p:nvSpPr>
            <p:spPr bwMode="auto">
              <a:xfrm>
                <a:off x="6148388" y="6138863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5" name="Line 69"/>
              <p:cNvSpPr>
                <a:spLocks noChangeShapeType="1"/>
              </p:cNvSpPr>
              <p:nvPr/>
            </p:nvSpPr>
            <p:spPr bwMode="auto">
              <a:xfrm>
                <a:off x="6162676" y="6154738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6" name="Line 70"/>
              <p:cNvSpPr>
                <a:spLocks noChangeShapeType="1"/>
              </p:cNvSpPr>
              <p:nvPr/>
            </p:nvSpPr>
            <p:spPr bwMode="auto">
              <a:xfrm>
                <a:off x="6176963" y="6169025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7" name="Line 71"/>
              <p:cNvSpPr>
                <a:spLocks noChangeShapeType="1"/>
              </p:cNvSpPr>
              <p:nvPr/>
            </p:nvSpPr>
            <p:spPr bwMode="auto">
              <a:xfrm>
                <a:off x="6191251" y="618490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8" name="Line 72"/>
              <p:cNvSpPr>
                <a:spLocks noChangeShapeType="1"/>
              </p:cNvSpPr>
              <p:nvPr/>
            </p:nvSpPr>
            <p:spPr bwMode="auto">
              <a:xfrm>
                <a:off x="6205538" y="6197600"/>
                <a:ext cx="15875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79" name="Line 73"/>
              <p:cNvSpPr>
                <a:spLocks noChangeShapeType="1"/>
              </p:cNvSpPr>
              <p:nvPr/>
            </p:nvSpPr>
            <p:spPr bwMode="auto">
              <a:xfrm>
                <a:off x="6221413" y="621030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0" name="Line 74"/>
              <p:cNvSpPr>
                <a:spLocks noChangeShapeType="1"/>
              </p:cNvSpPr>
              <p:nvPr/>
            </p:nvSpPr>
            <p:spPr bwMode="auto">
              <a:xfrm>
                <a:off x="6235701" y="622141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1" name="Line 75"/>
              <p:cNvSpPr>
                <a:spLocks noChangeShapeType="1"/>
              </p:cNvSpPr>
              <p:nvPr/>
            </p:nvSpPr>
            <p:spPr bwMode="auto">
              <a:xfrm>
                <a:off x="6249988" y="6232525"/>
                <a:ext cx="15875" cy="952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2" name="Line 76"/>
              <p:cNvSpPr>
                <a:spLocks noChangeShapeType="1"/>
              </p:cNvSpPr>
              <p:nvPr/>
            </p:nvSpPr>
            <p:spPr bwMode="auto">
              <a:xfrm>
                <a:off x="6265863" y="6242050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3" name="Line 77"/>
              <p:cNvSpPr>
                <a:spLocks noChangeShapeType="1"/>
              </p:cNvSpPr>
              <p:nvPr/>
            </p:nvSpPr>
            <p:spPr bwMode="auto">
              <a:xfrm>
                <a:off x="6280151" y="624998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4" name="Line 78"/>
              <p:cNvSpPr>
                <a:spLocks noChangeShapeType="1"/>
              </p:cNvSpPr>
              <p:nvPr/>
            </p:nvSpPr>
            <p:spPr bwMode="auto">
              <a:xfrm>
                <a:off x="6294438" y="6256338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5" name="Line 79"/>
              <p:cNvSpPr>
                <a:spLocks noChangeShapeType="1"/>
              </p:cNvSpPr>
              <p:nvPr/>
            </p:nvSpPr>
            <p:spPr bwMode="auto">
              <a:xfrm>
                <a:off x="6308726" y="6262688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6" name="Line 80"/>
              <p:cNvSpPr>
                <a:spLocks noChangeShapeType="1"/>
              </p:cNvSpPr>
              <p:nvPr/>
            </p:nvSpPr>
            <p:spPr bwMode="auto">
              <a:xfrm>
                <a:off x="6324601" y="6267450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7" name="Line 81"/>
              <p:cNvSpPr>
                <a:spLocks noChangeShapeType="1"/>
              </p:cNvSpPr>
              <p:nvPr/>
            </p:nvSpPr>
            <p:spPr bwMode="auto">
              <a:xfrm>
                <a:off x="6338888" y="6270625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8" name="Line 82"/>
              <p:cNvSpPr>
                <a:spLocks noChangeShapeType="1"/>
              </p:cNvSpPr>
              <p:nvPr/>
            </p:nvSpPr>
            <p:spPr bwMode="auto">
              <a:xfrm>
                <a:off x="6353176" y="6273800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89" name="Line 83"/>
              <p:cNvSpPr>
                <a:spLocks noChangeShapeType="1"/>
              </p:cNvSpPr>
              <p:nvPr/>
            </p:nvSpPr>
            <p:spPr bwMode="auto">
              <a:xfrm flipV="1">
                <a:off x="6367463" y="6273800"/>
                <a:ext cx="15875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0" name="Line 84"/>
              <p:cNvSpPr>
                <a:spLocks noChangeShapeType="1"/>
              </p:cNvSpPr>
              <p:nvPr/>
            </p:nvSpPr>
            <p:spPr bwMode="auto">
              <a:xfrm flipV="1">
                <a:off x="6383338" y="6272213"/>
                <a:ext cx="14288" cy="15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1" name="Line 85"/>
              <p:cNvSpPr>
                <a:spLocks noChangeShapeType="1"/>
              </p:cNvSpPr>
              <p:nvPr/>
            </p:nvSpPr>
            <p:spPr bwMode="auto">
              <a:xfrm flipV="1">
                <a:off x="6397626" y="6269038"/>
                <a:ext cx="14288" cy="31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2" name="Line 86"/>
              <p:cNvSpPr>
                <a:spLocks noChangeShapeType="1"/>
              </p:cNvSpPr>
              <p:nvPr/>
            </p:nvSpPr>
            <p:spPr bwMode="auto">
              <a:xfrm flipV="1">
                <a:off x="6411913" y="6264275"/>
                <a:ext cx="14288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3" name="Line 87"/>
              <p:cNvSpPr>
                <a:spLocks noChangeShapeType="1"/>
              </p:cNvSpPr>
              <p:nvPr/>
            </p:nvSpPr>
            <p:spPr bwMode="auto">
              <a:xfrm flipV="1">
                <a:off x="6426201" y="6259513"/>
                <a:ext cx="15875" cy="47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4" name="Line 88"/>
              <p:cNvSpPr>
                <a:spLocks noChangeShapeType="1"/>
              </p:cNvSpPr>
              <p:nvPr/>
            </p:nvSpPr>
            <p:spPr bwMode="auto">
              <a:xfrm flipV="1">
                <a:off x="6442076" y="6253163"/>
                <a:ext cx="14288" cy="63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5" name="Line 89"/>
              <p:cNvSpPr>
                <a:spLocks noChangeShapeType="1"/>
              </p:cNvSpPr>
              <p:nvPr/>
            </p:nvSpPr>
            <p:spPr bwMode="auto">
              <a:xfrm flipV="1">
                <a:off x="6456363" y="6245225"/>
                <a:ext cx="14288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6" name="Line 90"/>
              <p:cNvSpPr>
                <a:spLocks noChangeShapeType="1"/>
              </p:cNvSpPr>
              <p:nvPr/>
            </p:nvSpPr>
            <p:spPr bwMode="auto">
              <a:xfrm flipV="1">
                <a:off x="6470651" y="6237288"/>
                <a:ext cx="15875" cy="79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7" name="Line 91"/>
              <p:cNvSpPr>
                <a:spLocks noChangeShapeType="1"/>
              </p:cNvSpPr>
              <p:nvPr/>
            </p:nvSpPr>
            <p:spPr bwMode="auto">
              <a:xfrm flipV="1">
                <a:off x="6486526" y="6226175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8" name="Line 92"/>
              <p:cNvSpPr>
                <a:spLocks noChangeShapeType="1"/>
              </p:cNvSpPr>
              <p:nvPr/>
            </p:nvSpPr>
            <p:spPr bwMode="auto">
              <a:xfrm flipV="1">
                <a:off x="6500813" y="6215063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699" name="Line 93"/>
              <p:cNvSpPr>
                <a:spLocks noChangeShapeType="1"/>
              </p:cNvSpPr>
              <p:nvPr/>
            </p:nvSpPr>
            <p:spPr bwMode="auto">
              <a:xfrm flipV="1">
                <a:off x="6515101" y="6203950"/>
                <a:ext cx="14288" cy="1111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0" name="Line 94"/>
              <p:cNvSpPr>
                <a:spLocks noChangeShapeType="1"/>
              </p:cNvSpPr>
              <p:nvPr/>
            </p:nvSpPr>
            <p:spPr bwMode="auto">
              <a:xfrm flipV="1">
                <a:off x="6529388" y="6191250"/>
                <a:ext cx="14288" cy="1270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1" name="Line 95"/>
              <p:cNvSpPr>
                <a:spLocks noChangeShapeType="1"/>
              </p:cNvSpPr>
              <p:nvPr/>
            </p:nvSpPr>
            <p:spPr bwMode="auto">
              <a:xfrm flipV="1">
                <a:off x="6543676" y="6176963"/>
                <a:ext cx="15875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2" name="Line 96"/>
              <p:cNvSpPr>
                <a:spLocks noChangeShapeType="1"/>
              </p:cNvSpPr>
              <p:nvPr/>
            </p:nvSpPr>
            <p:spPr bwMode="auto">
              <a:xfrm flipV="1">
                <a:off x="6559551" y="6162675"/>
                <a:ext cx="14288" cy="1428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3" name="Line 97"/>
              <p:cNvSpPr>
                <a:spLocks noChangeShapeType="1"/>
              </p:cNvSpPr>
              <p:nvPr/>
            </p:nvSpPr>
            <p:spPr bwMode="auto">
              <a:xfrm flipV="1">
                <a:off x="6573838" y="6146800"/>
                <a:ext cx="14288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4" name="Line 98"/>
              <p:cNvSpPr>
                <a:spLocks noChangeShapeType="1"/>
              </p:cNvSpPr>
              <p:nvPr/>
            </p:nvSpPr>
            <p:spPr bwMode="auto">
              <a:xfrm flipV="1">
                <a:off x="6588126" y="6129338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5" name="Line 99"/>
              <p:cNvSpPr>
                <a:spLocks noChangeShapeType="1"/>
              </p:cNvSpPr>
              <p:nvPr/>
            </p:nvSpPr>
            <p:spPr bwMode="auto">
              <a:xfrm flipV="1">
                <a:off x="6602413" y="6113463"/>
                <a:ext cx="15875" cy="15875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6" name="Line 100"/>
              <p:cNvSpPr>
                <a:spLocks noChangeShapeType="1"/>
              </p:cNvSpPr>
              <p:nvPr/>
            </p:nvSpPr>
            <p:spPr bwMode="auto">
              <a:xfrm flipV="1">
                <a:off x="6618288" y="6094413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7" name="Line 101"/>
              <p:cNvSpPr>
                <a:spLocks noChangeShapeType="1"/>
              </p:cNvSpPr>
              <p:nvPr/>
            </p:nvSpPr>
            <p:spPr bwMode="auto">
              <a:xfrm flipV="1">
                <a:off x="6632576" y="6076950"/>
                <a:ext cx="14288" cy="17462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8" name="Line 102"/>
              <p:cNvSpPr>
                <a:spLocks noChangeShapeType="1"/>
              </p:cNvSpPr>
              <p:nvPr/>
            </p:nvSpPr>
            <p:spPr bwMode="auto">
              <a:xfrm flipV="1">
                <a:off x="6646863" y="6057900"/>
                <a:ext cx="15875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09" name="Line 103"/>
              <p:cNvSpPr>
                <a:spLocks noChangeShapeType="1"/>
              </p:cNvSpPr>
              <p:nvPr/>
            </p:nvSpPr>
            <p:spPr bwMode="auto">
              <a:xfrm flipV="1">
                <a:off x="6662738" y="60388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0" name="Line 104"/>
              <p:cNvSpPr>
                <a:spLocks noChangeShapeType="1"/>
              </p:cNvSpPr>
              <p:nvPr/>
            </p:nvSpPr>
            <p:spPr bwMode="auto">
              <a:xfrm flipV="1">
                <a:off x="6677026" y="601980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1" name="Line 105"/>
              <p:cNvSpPr>
                <a:spLocks noChangeShapeType="1"/>
              </p:cNvSpPr>
              <p:nvPr/>
            </p:nvSpPr>
            <p:spPr bwMode="auto">
              <a:xfrm flipV="1">
                <a:off x="6691313" y="6000750"/>
                <a:ext cx="14288" cy="19050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7712" name="Line 106"/>
              <p:cNvSpPr>
                <a:spLocks noChangeShapeType="1"/>
              </p:cNvSpPr>
              <p:nvPr/>
            </p:nvSpPr>
            <p:spPr bwMode="auto">
              <a:xfrm flipV="1">
                <a:off x="6705601" y="5980113"/>
                <a:ext cx="14288" cy="20637"/>
              </a:xfrm>
              <a:prstGeom prst="line">
                <a:avLst/>
              </a:prstGeom>
              <a:noFill/>
              <a:ln w="28575">
                <a:solidFill>
                  <a:srgbClr val="00004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</p:grpSp>
        <p:cxnSp>
          <p:nvCxnSpPr>
            <p:cNvPr id="320" name="Straight Arrow Connector 319"/>
            <p:cNvCxnSpPr/>
            <p:nvPr/>
          </p:nvCxnSpPr>
          <p:spPr>
            <a:xfrm flipV="1">
              <a:off x="6803470" y="3859682"/>
              <a:ext cx="1240724" cy="13669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/>
            <p:cNvCxnSpPr/>
            <p:nvPr/>
          </p:nvCxnSpPr>
          <p:spPr>
            <a:xfrm flipV="1">
              <a:off x="6215086" y="5535624"/>
              <a:ext cx="744009" cy="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7587" name="Object 3"/>
            <p:cNvGraphicFramePr>
              <a:graphicFrameLocks noChangeAspect="1"/>
            </p:cNvGraphicFramePr>
            <p:nvPr/>
          </p:nvGraphicFramePr>
          <p:xfrm>
            <a:off x="4597400" y="4379913"/>
            <a:ext cx="461963" cy="684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quation" r:id="rId13" imgW="266400" imgH="393480" progId="Equation.3">
                    <p:embed/>
                  </p:oleObj>
                </mc:Choice>
                <mc:Fallback>
                  <p:oleObj name="Equation" r:id="rId13" imgW="26640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7400" y="4379913"/>
                          <a:ext cx="461963" cy="684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4" name="Straight Arrow Connector 323"/>
            <p:cNvCxnSpPr/>
            <p:nvPr/>
          </p:nvCxnSpPr>
          <p:spPr>
            <a:xfrm>
              <a:off x="2804161" y="6109765"/>
              <a:ext cx="4308425" cy="19139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/>
            <p:cNvCxnSpPr/>
            <p:nvPr/>
          </p:nvCxnSpPr>
          <p:spPr>
            <a:xfrm flipV="1">
              <a:off x="2650670" y="4384610"/>
              <a:ext cx="4240206" cy="30073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976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7438" y="2925763"/>
            <a:ext cx="4892675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29762" name="Rectangle 41"/>
          <p:cNvSpPr>
            <a:spLocks noChangeArrowheads="1"/>
          </p:cNvSpPr>
          <p:nvPr/>
        </p:nvSpPr>
        <p:spPr bwMode="auto">
          <a:xfrm>
            <a:off x="2509838" y="1527175"/>
            <a:ext cx="2633662" cy="8302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9763" name="Rectangle 41"/>
          <p:cNvSpPr>
            <a:spLocks noChangeArrowheads="1"/>
          </p:cNvSpPr>
          <p:nvPr/>
        </p:nvSpPr>
        <p:spPr bwMode="auto">
          <a:xfrm>
            <a:off x="4511675" y="1554163"/>
            <a:ext cx="2635250" cy="83026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29764" name="TextBox 242"/>
          <p:cNvSpPr txBox="1">
            <a:spLocks noChangeArrowheads="1"/>
          </p:cNvSpPr>
          <p:nvPr/>
        </p:nvSpPr>
        <p:spPr bwMode="auto">
          <a:xfrm>
            <a:off x="163513" y="4800600"/>
            <a:ext cx="17430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Pressure Change</a:t>
            </a:r>
          </a:p>
        </p:txBody>
      </p:sp>
      <p:sp>
        <p:nvSpPr>
          <p:cNvPr id="629765" name="Rectangle 41"/>
          <p:cNvSpPr>
            <a:spLocks noChangeArrowheads="1"/>
          </p:cNvSpPr>
          <p:nvPr/>
        </p:nvSpPr>
        <p:spPr bwMode="auto">
          <a:xfrm>
            <a:off x="3059113" y="1574800"/>
            <a:ext cx="316230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4" name="Rectangle 39"/>
          <p:cNvSpPr>
            <a:spLocks noChangeArrowheads="1"/>
          </p:cNvSpPr>
          <p:nvPr/>
        </p:nvSpPr>
        <p:spPr bwMode="auto">
          <a:xfrm>
            <a:off x="1062038" y="1570038"/>
            <a:ext cx="4603750" cy="801687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629767" name="TextBox 405"/>
          <p:cNvSpPr txBox="1">
            <a:spLocks noChangeArrowheads="1"/>
          </p:cNvSpPr>
          <p:nvPr/>
        </p:nvSpPr>
        <p:spPr bwMode="auto">
          <a:xfrm>
            <a:off x="130175" y="2863850"/>
            <a:ext cx="1682750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Displacement from Equilibrium</a:t>
            </a:r>
          </a:p>
        </p:txBody>
      </p:sp>
      <p:cxnSp>
        <p:nvCxnSpPr>
          <p:cNvPr id="181" name="Straight Arrow Connector 180"/>
          <p:cNvCxnSpPr/>
          <p:nvPr/>
        </p:nvCxnSpPr>
        <p:spPr>
          <a:xfrm rot="10800000" flipH="1">
            <a:off x="2616200" y="971550"/>
            <a:ext cx="44704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769" name="TextBox 181"/>
          <p:cNvSpPr txBox="1">
            <a:spLocks noChangeArrowheads="1"/>
          </p:cNvSpPr>
          <p:nvPr/>
        </p:nvSpPr>
        <p:spPr bwMode="auto">
          <a:xfrm>
            <a:off x="4605338" y="293688"/>
            <a:ext cx="42386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130" name="Straight Connector 129"/>
          <p:cNvCxnSpPr/>
          <p:nvPr/>
        </p:nvCxnSpPr>
        <p:spPr>
          <a:xfrm>
            <a:off x="1262063" y="5370513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/>
          <p:cNvCxnSpPr/>
          <p:nvPr/>
        </p:nvCxnSpPr>
        <p:spPr>
          <a:xfrm>
            <a:off x="1262063" y="3394075"/>
            <a:ext cx="7839075" cy="15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/>
          <p:cNvCxnSpPr/>
          <p:nvPr/>
        </p:nvCxnSpPr>
        <p:spPr>
          <a:xfrm rot="5400000">
            <a:off x="645319" y="4417219"/>
            <a:ext cx="35433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881063" y="1338263"/>
            <a:ext cx="1666875" cy="125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498725" y="1454150"/>
            <a:ext cx="4621213" cy="1028700"/>
            <a:chOff x="1098455" y="1454019"/>
            <a:chExt cx="7727044" cy="1028700"/>
          </a:xfrm>
        </p:grpSpPr>
        <p:sp>
          <p:nvSpPr>
            <p:cNvPr id="629937" name="Rectangle 43"/>
            <p:cNvSpPr>
              <a:spLocks noChangeArrowheads="1"/>
            </p:cNvSpPr>
            <p:nvPr/>
          </p:nvSpPr>
          <p:spPr bwMode="auto">
            <a:xfrm>
              <a:off x="1098455" y="2350456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9938" name="Rectangle 42"/>
            <p:cNvSpPr>
              <a:spLocks noChangeArrowheads="1"/>
            </p:cNvSpPr>
            <p:nvPr/>
          </p:nvSpPr>
          <p:spPr bwMode="auto">
            <a:xfrm>
              <a:off x="1098455" y="1454019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29775" name="Rectangle 45"/>
          <p:cNvSpPr>
            <a:spLocks noChangeArrowheads="1"/>
          </p:cNvSpPr>
          <p:nvPr/>
        </p:nvSpPr>
        <p:spPr bwMode="auto">
          <a:xfrm>
            <a:off x="2493963" y="1536700"/>
            <a:ext cx="212725" cy="796925"/>
          </a:xfrm>
          <a:prstGeom prst="rect">
            <a:avLst/>
          </a:prstGeom>
          <a:gradFill rotWithShape="1">
            <a:gsLst>
              <a:gs pos="0">
                <a:srgbClr val="595959"/>
              </a:gs>
              <a:gs pos="50000">
                <a:srgbClr val="C0C0C0"/>
              </a:gs>
              <a:gs pos="100000">
                <a:srgbClr val="595959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dirty="0"/>
              <a:t>	</a:t>
            </a:r>
          </a:p>
        </p:txBody>
      </p:sp>
      <p:grpSp>
        <p:nvGrpSpPr>
          <p:cNvPr id="3" name="Group 357"/>
          <p:cNvGrpSpPr>
            <a:grpSpLocks/>
          </p:cNvGrpSpPr>
          <p:nvPr/>
        </p:nvGrpSpPr>
        <p:grpSpPr bwMode="auto">
          <a:xfrm flipH="1">
            <a:off x="2460625" y="5070475"/>
            <a:ext cx="4537075" cy="579438"/>
            <a:chOff x="2460626" y="5070475"/>
            <a:chExt cx="4537075" cy="579438"/>
          </a:xfrm>
        </p:grpSpPr>
        <p:sp>
          <p:nvSpPr>
            <p:cNvPr id="40969" name="Line 9"/>
            <p:cNvSpPr>
              <a:spLocks noChangeShapeType="1"/>
            </p:cNvSpPr>
            <p:nvPr/>
          </p:nvSpPr>
          <p:spPr bwMode="auto">
            <a:xfrm flipV="1">
              <a:off x="2460626" y="53546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0" name="Line 10"/>
            <p:cNvSpPr>
              <a:spLocks noChangeShapeType="1"/>
            </p:cNvSpPr>
            <p:nvPr/>
          </p:nvSpPr>
          <p:spPr bwMode="auto">
            <a:xfrm flipV="1">
              <a:off x="2505076" y="53498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1" name="Line 11"/>
            <p:cNvSpPr>
              <a:spLocks noChangeShapeType="1"/>
            </p:cNvSpPr>
            <p:nvPr/>
          </p:nvSpPr>
          <p:spPr bwMode="auto">
            <a:xfrm flipV="1">
              <a:off x="2551113" y="5345113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2" name="Line 12"/>
            <p:cNvSpPr>
              <a:spLocks noChangeShapeType="1"/>
            </p:cNvSpPr>
            <p:nvPr/>
          </p:nvSpPr>
          <p:spPr bwMode="auto">
            <a:xfrm flipV="1">
              <a:off x="2598738" y="534035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3" name="Line 13"/>
            <p:cNvSpPr>
              <a:spLocks noChangeShapeType="1"/>
            </p:cNvSpPr>
            <p:nvPr/>
          </p:nvSpPr>
          <p:spPr bwMode="auto">
            <a:xfrm flipV="1">
              <a:off x="2643188" y="533717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4" name="Line 14"/>
            <p:cNvSpPr>
              <a:spLocks noChangeShapeType="1"/>
            </p:cNvSpPr>
            <p:nvPr/>
          </p:nvSpPr>
          <p:spPr bwMode="auto">
            <a:xfrm flipV="1">
              <a:off x="2689226" y="53324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5" name="Line 15"/>
            <p:cNvSpPr>
              <a:spLocks noChangeShapeType="1"/>
            </p:cNvSpPr>
            <p:nvPr/>
          </p:nvSpPr>
          <p:spPr bwMode="auto">
            <a:xfrm flipV="1">
              <a:off x="2735263" y="532765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6" name="Line 16"/>
            <p:cNvSpPr>
              <a:spLocks noChangeShapeType="1"/>
            </p:cNvSpPr>
            <p:nvPr/>
          </p:nvSpPr>
          <p:spPr bwMode="auto">
            <a:xfrm flipV="1">
              <a:off x="2781301" y="5322888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7" name="Line 17"/>
            <p:cNvSpPr>
              <a:spLocks noChangeShapeType="1"/>
            </p:cNvSpPr>
            <p:nvPr/>
          </p:nvSpPr>
          <p:spPr bwMode="auto">
            <a:xfrm flipV="1">
              <a:off x="2827338" y="531812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8" name="Line 18"/>
            <p:cNvSpPr>
              <a:spLocks noChangeShapeType="1"/>
            </p:cNvSpPr>
            <p:nvPr/>
          </p:nvSpPr>
          <p:spPr bwMode="auto">
            <a:xfrm flipV="1">
              <a:off x="2873376" y="531336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79" name="Line 19"/>
            <p:cNvSpPr>
              <a:spLocks noChangeShapeType="1"/>
            </p:cNvSpPr>
            <p:nvPr/>
          </p:nvSpPr>
          <p:spPr bwMode="auto">
            <a:xfrm flipV="1">
              <a:off x="2917826" y="5308600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0" name="Line 20"/>
            <p:cNvSpPr>
              <a:spLocks noChangeShapeType="1"/>
            </p:cNvSpPr>
            <p:nvPr/>
          </p:nvSpPr>
          <p:spPr bwMode="auto">
            <a:xfrm flipV="1">
              <a:off x="2963863" y="530542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1" name="Line 21"/>
            <p:cNvSpPr>
              <a:spLocks noChangeShapeType="1"/>
            </p:cNvSpPr>
            <p:nvPr/>
          </p:nvSpPr>
          <p:spPr bwMode="auto">
            <a:xfrm flipV="1">
              <a:off x="3009901" y="53006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2" name="Line 22"/>
            <p:cNvSpPr>
              <a:spLocks noChangeShapeType="1"/>
            </p:cNvSpPr>
            <p:nvPr/>
          </p:nvSpPr>
          <p:spPr bwMode="auto">
            <a:xfrm flipV="1">
              <a:off x="3055938" y="529590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3" name="Line 23"/>
            <p:cNvSpPr>
              <a:spLocks noChangeShapeType="1"/>
            </p:cNvSpPr>
            <p:nvPr/>
          </p:nvSpPr>
          <p:spPr bwMode="auto">
            <a:xfrm flipV="1">
              <a:off x="3101976" y="52911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4" name="Line 24"/>
            <p:cNvSpPr>
              <a:spLocks noChangeShapeType="1"/>
            </p:cNvSpPr>
            <p:nvPr/>
          </p:nvSpPr>
          <p:spPr bwMode="auto">
            <a:xfrm flipV="1">
              <a:off x="3146426" y="5287963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5" name="Line 25"/>
            <p:cNvSpPr>
              <a:spLocks noChangeShapeType="1"/>
            </p:cNvSpPr>
            <p:nvPr/>
          </p:nvSpPr>
          <p:spPr bwMode="auto">
            <a:xfrm flipV="1">
              <a:off x="3194051" y="5283200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6" name="Line 26"/>
            <p:cNvSpPr>
              <a:spLocks noChangeShapeType="1"/>
            </p:cNvSpPr>
            <p:nvPr/>
          </p:nvSpPr>
          <p:spPr bwMode="auto">
            <a:xfrm flipV="1">
              <a:off x="3240088" y="527843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7" name="Line 27"/>
            <p:cNvSpPr>
              <a:spLocks noChangeShapeType="1"/>
            </p:cNvSpPr>
            <p:nvPr/>
          </p:nvSpPr>
          <p:spPr bwMode="auto">
            <a:xfrm flipV="1">
              <a:off x="3284538" y="527367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8" name="Line 28"/>
            <p:cNvSpPr>
              <a:spLocks noChangeShapeType="1"/>
            </p:cNvSpPr>
            <p:nvPr/>
          </p:nvSpPr>
          <p:spPr bwMode="auto">
            <a:xfrm flipV="1">
              <a:off x="3330576" y="5268913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89" name="Line 29"/>
            <p:cNvSpPr>
              <a:spLocks noChangeShapeType="1"/>
            </p:cNvSpPr>
            <p:nvPr/>
          </p:nvSpPr>
          <p:spPr bwMode="auto">
            <a:xfrm flipV="1">
              <a:off x="3378201" y="52657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 flipV="1">
              <a:off x="3422651" y="52609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1" name="Line 31"/>
            <p:cNvSpPr>
              <a:spLocks noChangeShapeType="1"/>
            </p:cNvSpPr>
            <p:nvPr/>
          </p:nvSpPr>
          <p:spPr bwMode="auto">
            <a:xfrm flipV="1">
              <a:off x="3468688" y="525621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2" name="Line 32"/>
            <p:cNvSpPr>
              <a:spLocks noChangeShapeType="1"/>
            </p:cNvSpPr>
            <p:nvPr/>
          </p:nvSpPr>
          <p:spPr bwMode="auto">
            <a:xfrm flipV="1">
              <a:off x="3514726" y="52530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 flipV="1">
              <a:off x="3559176" y="524827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 flipV="1">
              <a:off x="3606801" y="524351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 flipV="1">
              <a:off x="3651251" y="52403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6" name="Line 36"/>
            <p:cNvSpPr>
              <a:spLocks noChangeShapeType="1"/>
            </p:cNvSpPr>
            <p:nvPr/>
          </p:nvSpPr>
          <p:spPr bwMode="auto">
            <a:xfrm flipV="1">
              <a:off x="3697288" y="523557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7" name="Line 37"/>
            <p:cNvSpPr>
              <a:spLocks noChangeShapeType="1"/>
            </p:cNvSpPr>
            <p:nvPr/>
          </p:nvSpPr>
          <p:spPr bwMode="auto">
            <a:xfrm flipV="1">
              <a:off x="3743326" y="52308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 flipV="1">
              <a:off x="3789363" y="522763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flipV="1">
              <a:off x="3835401" y="52228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0" name="Line 40"/>
            <p:cNvSpPr>
              <a:spLocks noChangeShapeType="1"/>
            </p:cNvSpPr>
            <p:nvPr/>
          </p:nvSpPr>
          <p:spPr bwMode="auto">
            <a:xfrm flipV="1">
              <a:off x="3881438" y="521970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1" name="Line 41"/>
            <p:cNvSpPr>
              <a:spLocks noChangeShapeType="1"/>
            </p:cNvSpPr>
            <p:nvPr/>
          </p:nvSpPr>
          <p:spPr bwMode="auto">
            <a:xfrm flipV="1">
              <a:off x="3925888" y="5214938"/>
              <a:ext cx="4762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2" name="Line 42"/>
            <p:cNvSpPr>
              <a:spLocks noChangeShapeType="1"/>
            </p:cNvSpPr>
            <p:nvPr/>
          </p:nvSpPr>
          <p:spPr bwMode="auto">
            <a:xfrm flipV="1">
              <a:off x="3973513" y="52117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3" name="Line 43"/>
            <p:cNvSpPr>
              <a:spLocks noChangeShapeType="1"/>
            </p:cNvSpPr>
            <p:nvPr/>
          </p:nvSpPr>
          <p:spPr bwMode="auto">
            <a:xfrm flipV="1">
              <a:off x="4019551" y="520700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4" name="Line 44"/>
            <p:cNvSpPr>
              <a:spLocks noChangeShapeType="1"/>
            </p:cNvSpPr>
            <p:nvPr/>
          </p:nvSpPr>
          <p:spPr bwMode="auto">
            <a:xfrm flipV="1">
              <a:off x="4064001" y="520382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5" name="Line 45"/>
            <p:cNvSpPr>
              <a:spLocks noChangeShapeType="1"/>
            </p:cNvSpPr>
            <p:nvPr/>
          </p:nvSpPr>
          <p:spPr bwMode="auto">
            <a:xfrm flipV="1">
              <a:off x="4110038" y="5199063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6" name="Line 46"/>
            <p:cNvSpPr>
              <a:spLocks noChangeShapeType="1"/>
            </p:cNvSpPr>
            <p:nvPr/>
          </p:nvSpPr>
          <p:spPr bwMode="auto">
            <a:xfrm flipV="1">
              <a:off x="4154488" y="5195888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7" name="Line 47"/>
            <p:cNvSpPr>
              <a:spLocks noChangeShapeType="1"/>
            </p:cNvSpPr>
            <p:nvPr/>
          </p:nvSpPr>
          <p:spPr bwMode="auto">
            <a:xfrm flipV="1">
              <a:off x="4202113" y="51927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8" name="Line 48"/>
            <p:cNvSpPr>
              <a:spLocks noChangeShapeType="1"/>
            </p:cNvSpPr>
            <p:nvPr/>
          </p:nvSpPr>
          <p:spPr bwMode="auto">
            <a:xfrm flipV="1">
              <a:off x="4248151" y="518795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09" name="Line 49"/>
            <p:cNvSpPr>
              <a:spLocks noChangeShapeType="1"/>
            </p:cNvSpPr>
            <p:nvPr/>
          </p:nvSpPr>
          <p:spPr bwMode="auto">
            <a:xfrm flipV="1">
              <a:off x="4292601" y="518477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0" name="Line 50"/>
            <p:cNvSpPr>
              <a:spLocks noChangeShapeType="1"/>
            </p:cNvSpPr>
            <p:nvPr/>
          </p:nvSpPr>
          <p:spPr bwMode="auto">
            <a:xfrm flipV="1">
              <a:off x="4338638" y="5181600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1" name="Line 51"/>
            <p:cNvSpPr>
              <a:spLocks noChangeShapeType="1"/>
            </p:cNvSpPr>
            <p:nvPr/>
          </p:nvSpPr>
          <p:spPr bwMode="auto">
            <a:xfrm flipV="1">
              <a:off x="4386263" y="517842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2" name="Line 52"/>
            <p:cNvSpPr>
              <a:spLocks noChangeShapeType="1"/>
            </p:cNvSpPr>
            <p:nvPr/>
          </p:nvSpPr>
          <p:spPr bwMode="auto">
            <a:xfrm flipV="1">
              <a:off x="4430713" y="517366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3" name="Line 53"/>
            <p:cNvSpPr>
              <a:spLocks noChangeShapeType="1"/>
            </p:cNvSpPr>
            <p:nvPr/>
          </p:nvSpPr>
          <p:spPr bwMode="auto">
            <a:xfrm flipV="1">
              <a:off x="4476751" y="517048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4" name="Line 54"/>
            <p:cNvSpPr>
              <a:spLocks noChangeShapeType="1"/>
            </p:cNvSpPr>
            <p:nvPr/>
          </p:nvSpPr>
          <p:spPr bwMode="auto">
            <a:xfrm flipV="1">
              <a:off x="4522788" y="51673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5" name="Line 55"/>
            <p:cNvSpPr>
              <a:spLocks noChangeShapeType="1"/>
            </p:cNvSpPr>
            <p:nvPr/>
          </p:nvSpPr>
          <p:spPr bwMode="auto">
            <a:xfrm flipV="1">
              <a:off x="4568826" y="51641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6" name="Line 56"/>
            <p:cNvSpPr>
              <a:spLocks noChangeShapeType="1"/>
            </p:cNvSpPr>
            <p:nvPr/>
          </p:nvSpPr>
          <p:spPr bwMode="auto">
            <a:xfrm flipV="1">
              <a:off x="4614863" y="51609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7" name="Line 57"/>
            <p:cNvSpPr>
              <a:spLocks noChangeShapeType="1"/>
            </p:cNvSpPr>
            <p:nvPr/>
          </p:nvSpPr>
          <p:spPr bwMode="auto">
            <a:xfrm flipV="1">
              <a:off x="4660901" y="51577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8" name="Line 58"/>
            <p:cNvSpPr>
              <a:spLocks noChangeShapeType="1"/>
            </p:cNvSpPr>
            <p:nvPr/>
          </p:nvSpPr>
          <p:spPr bwMode="auto">
            <a:xfrm flipV="1">
              <a:off x="4705351" y="5154613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19" name="Line 59"/>
            <p:cNvSpPr>
              <a:spLocks noChangeShapeType="1"/>
            </p:cNvSpPr>
            <p:nvPr/>
          </p:nvSpPr>
          <p:spPr bwMode="auto">
            <a:xfrm flipV="1">
              <a:off x="4751388" y="5149850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0" name="Line 60"/>
            <p:cNvSpPr>
              <a:spLocks noChangeShapeType="1"/>
            </p:cNvSpPr>
            <p:nvPr/>
          </p:nvSpPr>
          <p:spPr bwMode="auto">
            <a:xfrm flipV="1">
              <a:off x="4797426" y="51482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1" name="Line 61"/>
            <p:cNvSpPr>
              <a:spLocks noChangeShapeType="1"/>
            </p:cNvSpPr>
            <p:nvPr/>
          </p:nvSpPr>
          <p:spPr bwMode="auto">
            <a:xfrm flipV="1">
              <a:off x="4843463" y="51450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2" name="Line 62"/>
            <p:cNvSpPr>
              <a:spLocks noChangeShapeType="1"/>
            </p:cNvSpPr>
            <p:nvPr/>
          </p:nvSpPr>
          <p:spPr bwMode="auto">
            <a:xfrm flipV="1">
              <a:off x="4889501" y="5141913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3" name="Line 63"/>
            <p:cNvSpPr>
              <a:spLocks noChangeShapeType="1"/>
            </p:cNvSpPr>
            <p:nvPr/>
          </p:nvSpPr>
          <p:spPr bwMode="auto">
            <a:xfrm flipV="1">
              <a:off x="4933951" y="5138738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4" name="Line 64"/>
            <p:cNvSpPr>
              <a:spLocks noChangeShapeType="1"/>
            </p:cNvSpPr>
            <p:nvPr/>
          </p:nvSpPr>
          <p:spPr bwMode="auto">
            <a:xfrm flipV="1">
              <a:off x="4981576" y="5135563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5" name="Line 65"/>
            <p:cNvSpPr>
              <a:spLocks noChangeShapeType="1"/>
            </p:cNvSpPr>
            <p:nvPr/>
          </p:nvSpPr>
          <p:spPr bwMode="auto">
            <a:xfrm flipV="1">
              <a:off x="5027613" y="51323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6" name="Line 66"/>
            <p:cNvSpPr>
              <a:spLocks noChangeShapeType="1"/>
            </p:cNvSpPr>
            <p:nvPr/>
          </p:nvSpPr>
          <p:spPr bwMode="auto">
            <a:xfrm flipV="1">
              <a:off x="5072063" y="51308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7" name="Line 67"/>
            <p:cNvSpPr>
              <a:spLocks noChangeShapeType="1"/>
            </p:cNvSpPr>
            <p:nvPr/>
          </p:nvSpPr>
          <p:spPr bwMode="auto">
            <a:xfrm flipV="1">
              <a:off x="5118101" y="5127625"/>
              <a:ext cx="47625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8" name="Line 68"/>
            <p:cNvSpPr>
              <a:spLocks noChangeShapeType="1"/>
            </p:cNvSpPr>
            <p:nvPr/>
          </p:nvSpPr>
          <p:spPr bwMode="auto">
            <a:xfrm flipV="1">
              <a:off x="5165726" y="512445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29" name="Line 69"/>
            <p:cNvSpPr>
              <a:spLocks noChangeShapeType="1"/>
            </p:cNvSpPr>
            <p:nvPr/>
          </p:nvSpPr>
          <p:spPr bwMode="auto">
            <a:xfrm flipV="1">
              <a:off x="5210176" y="5121275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0" name="Line 70"/>
            <p:cNvSpPr>
              <a:spLocks noChangeShapeType="1"/>
            </p:cNvSpPr>
            <p:nvPr/>
          </p:nvSpPr>
          <p:spPr bwMode="auto">
            <a:xfrm flipV="1">
              <a:off x="5256213" y="5119688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1" name="Line 71"/>
            <p:cNvSpPr>
              <a:spLocks noChangeShapeType="1"/>
            </p:cNvSpPr>
            <p:nvPr/>
          </p:nvSpPr>
          <p:spPr bwMode="auto">
            <a:xfrm flipV="1">
              <a:off x="5302251" y="5116513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2" name="Line 72"/>
            <p:cNvSpPr>
              <a:spLocks noChangeShapeType="1"/>
            </p:cNvSpPr>
            <p:nvPr/>
          </p:nvSpPr>
          <p:spPr bwMode="auto">
            <a:xfrm flipV="1">
              <a:off x="5346701" y="511492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3" name="Line 73"/>
            <p:cNvSpPr>
              <a:spLocks noChangeShapeType="1"/>
            </p:cNvSpPr>
            <p:nvPr/>
          </p:nvSpPr>
          <p:spPr bwMode="auto">
            <a:xfrm flipV="1">
              <a:off x="5394326" y="511175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4" name="Line 74"/>
            <p:cNvSpPr>
              <a:spLocks noChangeShapeType="1"/>
            </p:cNvSpPr>
            <p:nvPr/>
          </p:nvSpPr>
          <p:spPr bwMode="auto">
            <a:xfrm flipV="1">
              <a:off x="5438776" y="51101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5" name="Line 75"/>
            <p:cNvSpPr>
              <a:spLocks noChangeShapeType="1"/>
            </p:cNvSpPr>
            <p:nvPr/>
          </p:nvSpPr>
          <p:spPr bwMode="auto">
            <a:xfrm flipV="1">
              <a:off x="5484813" y="51069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6" name="Line 76"/>
            <p:cNvSpPr>
              <a:spLocks noChangeShapeType="1"/>
            </p:cNvSpPr>
            <p:nvPr/>
          </p:nvSpPr>
          <p:spPr bwMode="auto">
            <a:xfrm flipV="1">
              <a:off x="5530851" y="5105400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7" name="Line 77"/>
            <p:cNvSpPr>
              <a:spLocks noChangeShapeType="1"/>
            </p:cNvSpPr>
            <p:nvPr/>
          </p:nvSpPr>
          <p:spPr bwMode="auto">
            <a:xfrm flipV="1">
              <a:off x="5576888" y="510381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8" name="Line 78"/>
            <p:cNvSpPr>
              <a:spLocks noChangeShapeType="1"/>
            </p:cNvSpPr>
            <p:nvPr/>
          </p:nvSpPr>
          <p:spPr bwMode="auto">
            <a:xfrm flipV="1">
              <a:off x="5622926" y="510063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39" name="Line 79"/>
            <p:cNvSpPr>
              <a:spLocks noChangeShapeType="1"/>
            </p:cNvSpPr>
            <p:nvPr/>
          </p:nvSpPr>
          <p:spPr bwMode="auto">
            <a:xfrm flipV="1">
              <a:off x="5668963" y="50990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0" name="Line 80"/>
            <p:cNvSpPr>
              <a:spLocks noChangeShapeType="1"/>
            </p:cNvSpPr>
            <p:nvPr/>
          </p:nvSpPr>
          <p:spPr bwMode="auto">
            <a:xfrm flipV="1">
              <a:off x="5713413" y="50974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1" name="Line 81"/>
            <p:cNvSpPr>
              <a:spLocks noChangeShapeType="1"/>
            </p:cNvSpPr>
            <p:nvPr/>
          </p:nvSpPr>
          <p:spPr bwMode="auto">
            <a:xfrm flipV="1">
              <a:off x="5761038" y="509587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2" name="Line 82"/>
            <p:cNvSpPr>
              <a:spLocks noChangeShapeType="1"/>
            </p:cNvSpPr>
            <p:nvPr/>
          </p:nvSpPr>
          <p:spPr bwMode="auto">
            <a:xfrm flipV="1">
              <a:off x="5807076" y="5092700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3" name="Line 83"/>
            <p:cNvSpPr>
              <a:spLocks noChangeShapeType="1"/>
            </p:cNvSpPr>
            <p:nvPr/>
          </p:nvSpPr>
          <p:spPr bwMode="auto">
            <a:xfrm flipV="1">
              <a:off x="5851526" y="50911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4" name="Line 84"/>
            <p:cNvSpPr>
              <a:spLocks noChangeShapeType="1"/>
            </p:cNvSpPr>
            <p:nvPr/>
          </p:nvSpPr>
          <p:spPr bwMode="auto">
            <a:xfrm flipV="1">
              <a:off x="5897563" y="50895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5" name="Line 85"/>
            <p:cNvSpPr>
              <a:spLocks noChangeShapeType="1"/>
            </p:cNvSpPr>
            <p:nvPr/>
          </p:nvSpPr>
          <p:spPr bwMode="auto">
            <a:xfrm flipV="1">
              <a:off x="5943601" y="5087938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6" name="Line 86"/>
            <p:cNvSpPr>
              <a:spLocks noChangeShapeType="1"/>
            </p:cNvSpPr>
            <p:nvPr/>
          </p:nvSpPr>
          <p:spPr bwMode="auto">
            <a:xfrm flipV="1">
              <a:off x="5989638" y="508635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7" name="Line 87"/>
            <p:cNvSpPr>
              <a:spLocks noChangeShapeType="1"/>
            </p:cNvSpPr>
            <p:nvPr/>
          </p:nvSpPr>
          <p:spPr bwMode="auto">
            <a:xfrm flipV="1">
              <a:off x="6035676" y="50863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8" name="Line 88"/>
            <p:cNvSpPr>
              <a:spLocks noChangeShapeType="1"/>
            </p:cNvSpPr>
            <p:nvPr/>
          </p:nvSpPr>
          <p:spPr bwMode="auto">
            <a:xfrm flipV="1">
              <a:off x="6080126" y="50847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49" name="Line 89"/>
            <p:cNvSpPr>
              <a:spLocks noChangeShapeType="1"/>
            </p:cNvSpPr>
            <p:nvPr/>
          </p:nvSpPr>
          <p:spPr bwMode="auto">
            <a:xfrm flipV="1">
              <a:off x="6126163" y="508317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0" name="Line 90"/>
            <p:cNvSpPr>
              <a:spLocks noChangeShapeType="1"/>
            </p:cNvSpPr>
            <p:nvPr/>
          </p:nvSpPr>
          <p:spPr bwMode="auto">
            <a:xfrm flipV="1">
              <a:off x="6173788" y="508158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1" name="Line 91"/>
            <p:cNvSpPr>
              <a:spLocks noChangeShapeType="1"/>
            </p:cNvSpPr>
            <p:nvPr/>
          </p:nvSpPr>
          <p:spPr bwMode="auto">
            <a:xfrm flipV="1">
              <a:off x="6218238" y="50800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2" name="Line 92"/>
            <p:cNvSpPr>
              <a:spLocks noChangeShapeType="1"/>
            </p:cNvSpPr>
            <p:nvPr/>
          </p:nvSpPr>
          <p:spPr bwMode="auto">
            <a:xfrm flipV="1">
              <a:off x="6264276" y="50784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3" name="Line 93"/>
            <p:cNvSpPr>
              <a:spLocks noChangeShapeType="1"/>
            </p:cNvSpPr>
            <p:nvPr/>
          </p:nvSpPr>
          <p:spPr bwMode="auto">
            <a:xfrm flipV="1">
              <a:off x="6310313" y="507841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4" name="Line 94"/>
            <p:cNvSpPr>
              <a:spLocks noChangeShapeType="1"/>
            </p:cNvSpPr>
            <p:nvPr/>
          </p:nvSpPr>
          <p:spPr bwMode="auto">
            <a:xfrm flipV="1">
              <a:off x="6356351" y="5076825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5" name="Line 95"/>
            <p:cNvSpPr>
              <a:spLocks noChangeShapeType="1"/>
            </p:cNvSpPr>
            <p:nvPr/>
          </p:nvSpPr>
          <p:spPr bwMode="auto">
            <a:xfrm flipV="1">
              <a:off x="6402388" y="50768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6" name="Line 96"/>
            <p:cNvSpPr>
              <a:spLocks noChangeShapeType="1"/>
            </p:cNvSpPr>
            <p:nvPr/>
          </p:nvSpPr>
          <p:spPr bwMode="auto">
            <a:xfrm flipV="1">
              <a:off x="6448426" y="507523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7" name="Line 97"/>
            <p:cNvSpPr>
              <a:spLocks noChangeShapeType="1"/>
            </p:cNvSpPr>
            <p:nvPr/>
          </p:nvSpPr>
          <p:spPr bwMode="auto">
            <a:xfrm flipV="1">
              <a:off x="6492876" y="5075238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8" name="Line 98"/>
            <p:cNvSpPr>
              <a:spLocks noChangeShapeType="1"/>
            </p:cNvSpPr>
            <p:nvPr/>
          </p:nvSpPr>
          <p:spPr bwMode="auto">
            <a:xfrm flipV="1">
              <a:off x="6540501" y="50736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59" name="Line 99"/>
            <p:cNvSpPr>
              <a:spLocks noChangeShapeType="1"/>
            </p:cNvSpPr>
            <p:nvPr/>
          </p:nvSpPr>
          <p:spPr bwMode="auto">
            <a:xfrm flipV="1">
              <a:off x="6584951" y="5073650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0" name="Line 100"/>
            <p:cNvSpPr>
              <a:spLocks noChangeShapeType="1"/>
            </p:cNvSpPr>
            <p:nvPr/>
          </p:nvSpPr>
          <p:spPr bwMode="auto">
            <a:xfrm flipV="1">
              <a:off x="6630988" y="50720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1" name="Line 101"/>
            <p:cNvSpPr>
              <a:spLocks noChangeShapeType="1"/>
            </p:cNvSpPr>
            <p:nvPr/>
          </p:nvSpPr>
          <p:spPr bwMode="auto">
            <a:xfrm flipV="1">
              <a:off x="6677026" y="50720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2" name="Line 102"/>
            <p:cNvSpPr>
              <a:spLocks noChangeShapeType="1"/>
            </p:cNvSpPr>
            <p:nvPr/>
          </p:nvSpPr>
          <p:spPr bwMode="auto">
            <a:xfrm flipV="1">
              <a:off x="6721476" y="50720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3" name="Line 103"/>
            <p:cNvSpPr>
              <a:spLocks noChangeShapeType="1"/>
            </p:cNvSpPr>
            <p:nvPr/>
          </p:nvSpPr>
          <p:spPr bwMode="auto">
            <a:xfrm>
              <a:off x="6769101" y="507206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4" name="Line 104"/>
            <p:cNvSpPr>
              <a:spLocks noChangeShapeType="1"/>
            </p:cNvSpPr>
            <p:nvPr/>
          </p:nvSpPr>
          <p:spPr bwMode="auto">
            <a:xfrm flipV="1">
              <a:off x="6815138" y="50720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5" name="Line 105"/>
            <p:cNvSpPr>
              <a:spLocks noChangeShapeType="1"/>
            </p:cNvSpPr>
            <p:nvPr/>
          </p:nvSpPr>
          <p:spPr bwMode="auto">
            <a:xfrm>
              <a:off x="6859588" y="50720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6" name="Line 106"/>
            <p:cNvSpPr>
              <a:spLocks noChangeShapeType="1"/>
            </p:cNvSpPr>
            <p:nvPr/>
          </p:nvSpPr>
          <p:spPr bwMode="auto">
            <a:xfrm flipV="1">
              <a:off x="6905626" y="507047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7" name="Line 107"/>
            <p:cNvSpPr>
              <a:spLocks noChangeShapeType="1"/>
            </p:cNvSpPr>
            <p:nvPr/>
          </p:nvSpPr>
          <p:spPr bwMode="auto">
            <a:xfrm>
              <a:off x="6953251" y="5070475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8" name="Line 108"/>
            <p:cNvSpPr>
              <a:spLocks noChangeShapeType="1"/>
            </p:cNvSpPr>
            <p:nvPr/>
          </p:nvSpPr>
          <p:spPr bwMode="auto">
            <a:xfrm>
              <a:off x="2460626" y="5359400"/>
              <a:ext cx="44450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69" name="Line 109"/>
            <p:cNvSpPr>
              <a:spLocks noChangeShapeType="1"/>
            </p:cNvSpPr>
            <p:nvPr/>
          </p:nvSpPr>
          <p:spPr bwMode="auto">
            <a:xfrm>
              <a:off x="2505076" y="53641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0" name="Line 110"/>
            <p:cNvSpPr>
              <a:spLocks noChangeShapeType="1"/>
            </p:cNvSpPr>
            <p:nvPr/>
          </p:nvSpPr>
          <p:spPr bwMode="auto">
            <a:xfrm>
              <a:off x="2551113" y="536892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1" name="Line 111"/>
            <p:cNvSpPr>
              <a:spLocks noChangeShapeType="1"/>
            </p:cNvSpPr>
            <p:nvPr/>
          </p:nvSpPr>
          <p:spPr bwMode="auto">
            <a:xfrm>
              <a:off x="2598738" y="5373688"/>
              <a:ext cx="44450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2" name="Line 112"/>
            <p:cNvSpPr>
              <a:spLocks noChangeShapeType="1"/>
            </p:cNvSpPr>
            <p:nvPr/>
          </p:nvSpPr>
          <p:spPr bwMode="auto">
            <a:xfrm>
              <a:off x="2643188" y="5378450"/>
              <a:ext cx="2857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3" name="Line 113"/>
            <p:cNvSpPr>
              <a:spLocks noChangeShapeType="1"/>
            </p:cNvSpPr>
            <p:nvPr/>
          </p:nvSpPr>
          <p:spPr bwMode="auto">
            <a:xfrm>
              <a:off x="2884488" y="5402263"/>
              <a:ext cx="333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4" name="Line 114"/>
            <p:cNvSpPr>
              <a:spLocks noChangeShapeType="1"/>
            </p:cNvSpPr>
            <p:nvPr/>
          </p:nvSpPr>
          <p:spPr bwMode="auto">
            <a:xfrm>
              <a:off x="2917826" y="5405438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5" name="Line 115"/>
            <p:cNvSpPr>
              <a:spLocks noChangeShapeType="1"/>
            </p:cNvSpPr>
            <p:nvPr/>
          </p:nvSpPr>
          <p:spPr bwMode="auto">
            <a:xfrm>
              <a:off x="2963863" y="5410200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6" name="Line 116"/>
            <p:cNvSpPr>
              <a:spLocks noChangeShapeType="1"/>
            </p:cNvSpPr>
            <p:nvPr/>
          </p:nvSpPr>
          <p:spPr bwMode="auto">
            <a:xfrm>
              <a:off x="3009901" y="541337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7" name="Line 117"/>
            <p:cNvSpPr>
              <a:spLocks noChangeShapeType="1"/>
            </p:cNvSpPr>
            <p:nvPr/>
          </p:nvSpPr>
          <p:spPr bwMode="auto">
            <a:xfrm>
              <a:off x="3055938" y="5418138"/>
              <a:ext cx="41275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8" name="Line 118"/>
            <p:cNvSpPr>
              <a:spLocks noChangeShapeType="1"/>
            </p:cNvSpPr>
            <p:nvPr/>
          </p:nvSpPr>
          <p:spPr bwMode="auto">
            <a:xfrm>
              <a:off x="3309938" y="5443538"/>
              <a:ext cx="206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79" name="Line 119"/>
            <p:cNvSpPr>
              <a:spLocks noChangeShapeType="1"/>
            </p:cNvSpPr>
            <p:nvPr/>
          </p:nvSpPr>
          <p:spPr bwMode="auto">
            <a:xfrm>
              <a:off x="3330576" y="5445125"/>
              <a:ext cx="47625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0" name="Line 120"/>
            <p:cNvSpPr>
              <a:spLocks noChangeShapeType="1"/>
            </p:cNvSpPr>
            <p:nvPr/>
          </p:nvSpPr>
          <p:spPr bwMode="auto">
            <a:xfrm>
              <a:off x="3378201" y="544988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1" name="Line 121"/>
            <p:cNvSpPr>
              <a:spLocks noChangeShapeType="1"/>
            </p:cNvSpPr>
            <p:nvPr/>
          </p:nvSpPr>
          <p:spPr bwMode="auto">
            <a:xfrm>
              <a:off x="3422651" y="54530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2" name="Line 122"/>
            <p:cNvSpPr>
              <a:spLocks noChangeShapeType="1"/>
            </p:cNvSpPr>
            <p:nvPr/>
          </p:nvSpPr>
          <p:spPr bwMode="auto">
            <a:xfrm>
              <a:off x="3468688" y="5457825"/>
              <a:ext cx="46038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3" name="Line 123"/>
            <p:cNvSpPr>
              <a:spLocks noChangeShapeType="1"/>
            </p:cNvSpPr>
            <p:nvPr/>
          </p:nvSpPr>
          <p:spPr bwMode="auto">
            <a:xfrm>
              <a:off x="3514726" y="5462588"/>
              <a:ext cx="95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4" name="Line 124"/>
            <p:cNvSpPr>
              <a:spLocks noChangeShapeType="1"/>
            </p:cNvSpPr>
            <p:nvPr/>
          </p:nvSpPr>
          <p:spPr bwMode="auto">
            <a:xfrm>
              <a:off x="3736976" y="5483225"/>
              <a:ext cx="63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5" name="Line 125"/>
            <p:cNvSpPr>
              <a:spLocks noChangeShapeType="1"/>
            </p:cNvSpPr>
            <p:nvPr/>
          </p:nvSpPr>
          <p:spPr bwMode="auto">
            <a:xfrm>
              <a:off x="3743326" y="5483225"/>
              <a:ext cx="46037" cy="4763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6" name="Line 126"/>
            <p:cNvSpPr>
              <a:spLocks noChangeShapeType="1"/>
            </p:cNvSpPr>
            <p:nvPr/>
          </p:nvSpPr>
          <p:spPr bwMode="auto">
            <a:xfrm>
              <a:off x="3789363" y="5487988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7" name="Line 127"/>
            <p:cNvSpPr>
              <a:spLocks noChangeShapeType="1"/>
            </p:cNvSpPr>
            <p:nvPr/>
          </p:nvSpPr>
          <p:spPr bwMode="auto">
            <a:xfrm>
              <a:off x="3835401" y="549116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8" name="Line 128"/>
            <p:cNvSpPr>
              <a:spLocks noChangeShapeType="1"/>
            </p:cNvSpPr>
            <p:nvPr/>
          </p:nvSpPr>
          <p:spPr bwMode="auto">
            <a:xfrm>
              <a:off x="3881438" y="549592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89" name="Line 129"/>
            <p:cNvSpPr>
              <a:spLocks noChangeShapeType="1"/>
            </p:cNvSpPr>
            <p:nvPr/>
          </p:nvSpPr>
          <p:spPr bwMode="auto">
            <a:xfrm>
              <a:off x="3925888" y="5499100"/>
              <a:ext cx="2698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0" name="Line 130"/>
            <p:cNvSpPr>
              <a:spLocks noChangeShapeType="1"/>
            </p:cNvSpPr>
            <p:nvPr/>
          </p:nvSpPr>
          <p:spPr bwMode="auto">
            <a:xfrm>
              <a:off x="4168776" y="5519738"/>
              <a:ext cx="333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1" name="Line 131"/>
            <p:cNvSpPr>
              <a:spLocks noChangeShapeType="1"/>
            </p:cNvSpPr>
            <p:nvPr/>
          </p:nvSpPr>
          <p:spPr bwMode="auto">
            <a:xfrm>
              <a:off x="4202113" y="5522913"/>
              <a:ext cx="46038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2" name="Line 132"/>
            <p:cNvSpPr>
              <a:spLocks noChangeShapeType="1"/>
            </p:cNvSpPr>
            <p:nvPr/>
          </p:nvSpPr>
          <p:spPr bwMode="auto">
            <a:xfrm>
              <a:off x="4248151" y="552767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3" name="Line 133"/>
            <p:cNvSpPr>
              <a:spLocks noChangeShapeType="1"/>
            </p:cNvSpPr>
            <p:nvPr/>
          </p:nvSpPr>
          <p:spPr bwMode="auto">
            <a:xfrm>
              <a:off x="4292601" y="5530850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4" name="Line 134"/>
            <p:cNvSpPr>
              <a:spLocks noChangeShapeType="1"/>
            </p:cNvSpPr>
            <p:nvPr/>
          </p:nvSpPr>
          <p:spPr bwMode="auto">
            <a:xfrm>
              <a:off x="4338638" y="553402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5" name="Line 135"/>
            <p:cNvSpPr>
              <a:spLocks noChangeShapeType="1"/>
            </p:cNvSpPr>
            <p:nvPr/>
          </p:nvSpPr>
          <p:spPr bwMode="auto">
            <a:xfrm>
              <a:off x="4602163" y="5554663"/>
              <a:ext cx="1270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6" name="Line 136"/>
            <p:cNvSpPr>
              <a:spLocks noChangeShapeType="1"/>
            </p:cNvSpPr>
            <p:nvPr/>
          </p:nvSpPr>
          <p:spPr bwMode="auto">
            <a:xfrm>
              <a:off x="4614863" y="555466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7" name="Line 137"/>
            <p:cNvSpPr>
              <a:spLocks noChangeShapeType="1"/>
            </p:cNvSpPr>
            <p:nvPr/>
          </p:nvSpPr>
          <p:spPr bwMode="auto">
            <a:xfrm>
              <a:off x="4660901" y="5557838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8" name="Line 138"/>
            <p:cNvSpPr>
              <a:spLocks noChangeShapeType="1"/>
            </p:cNvSpPr>
            <p:nvPr/>
          </p:nvSpPr>
          <p:spPr bwMode="auto">
            <a:xfrm>
              <a:off x="4705351" y="5561013"/>
              <a:ext cx="46037" cy="4762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099" name="Line 139"/>
            <p:cNvSpPr>
              <a:spLocks noChangeShapeType="1"/>
            </p:cNvSpPr>
            <p:nvPr/>
          </p:nvSpPr>
          <p:spPr bwMode="auto">
            <a:xfrm>
              <a:off x="4751388" y="5565775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0" name="Line 140"/>
            <p:cNvSpPr>
              <a:spLocks noChangeShapeType="1"/>
            </p:cNvSpPr>
            <p:nvPr/>
          </p:nvSpPr>
          <p:spPr bwMode="auto">
            <a:xfrm>
              <a:off x="4797426" y="5568950"/>
              <a:ext cx="222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1" name="Line 141"/>
            <p:cNvSpPr>
              <a:spLocks noChangeShapeType="1"/>
            </p:cNvSpPr>
            <p:nvPr/>
          </p:nvSpPr>
          <p:spPr bwMode="auto">
            <a:xfrm>
              <a:off x="5038726" y="5583238"/>
              <a:ext cx="333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2" name="Line 142"/>
            <p:cNvSpPr>
              <a:spLocks noChangeShapeType="1"/>
            </p:cNvSpPr>
            <p:nvPr/>
          </p:nvSpPr>
          <p:spPr bwMode="auto">
            <a:xfrm>
              <a:off x="5072063" y="5586413"/>
              <a:ext cx="46038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3" name="Line 143"/>
            <p:cNvSpPr>
              <a:spLocks noChangeShapeType="1"/>
            </p:cNvSpPr>
            <p:nvPr/>
          </p:nvSpPr>
          <p:spPr bwMode="auto">
            <a:xfrm>
              <a:off x="5118101" y="5589588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4" name="Line 144"/>
            <p:cNvSpPr>
              <a:spLocks noChangeShapeType="1"/>
            </p:cNvSpPr>
            <p:nvPr/>
          </p:nvSpPr>
          <p:spPr bwMode="auto">
            <a:xfrm>
              <a:off x="5165726" y="5591175"/>
              <a:ext cx="44450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5" name="Line 145"/>
            <p:cNvSpPr>
              <a:spLocks noChangeShapeType="1"/>
            </p:cNvSpPr>
            <p:nvPr/>
          </p:nvSpPr>
          <p:spPr bwMode="auto">
            <a:xfrm>
              <a:off x="5210176" y="5594350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6" name="Line 146"/>
            <p:cNvSpPr>
              <a:spLocks noChangeShapeType="1"/>
            </p:cNvSpPr>
            <p:nvPr/>
          </p:nvSpPr>
          <p:spPr bwMode="auto">
            <a:xfrm>
              <a:off x="5256213" y="5597525"/>
              <a:ext cx="158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7" name="Line 147"/>
            <p:cNvSpPr>
              <a:spLocks noChangeShapeType="1"/>
            </p:cNvSpPr>
            <p:nvPr/>
          </p:nvSpPr>
          <p:spPr bwMode="auto">
            <a:xfrm>
              <a:off x="5478463" y="5608638"/>
              <a:ext cx="63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8" name="Line 148"/>
            <p:cNvSpPr>
              <a:spLocks noChangeShapeType="1"/>
            </p:cNvSpPr>
            <p:nvPr/>
          </p:nvSpPr>
          <p:spPr bwMode="auto">
            <a:xfrm>
              <a:off x="5484813" y="56102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09" name="Line 149"/>
            <p:cNvSpPr>
              <a:spLocks noChangeShapeType="1"/>
            </p:cNvSpPr>
            <p:nvPr/>
          </p:nvSpPr>
          <p:spPr bwMode="auto">
            <a:xfrm>
              <a:off x="5530851" y="5611813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0" name="Line 150"/>
            <p:cNvSpPr>
              <a:spLocks noChangeShapeType="1"/>
            </p:cNvSpPr>
            <p:nvPr/>
          </p:nvSpPr>
          <p:spPr bwMode="auto">
            <a:xfrm>
              <a:off x="5576888" y="5613400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1" name="Line 151"/>
            <p:cNvSpPr>
              <a:spLocks noChangeShapeType="1"/>
            </p:cNvSpPr>
            <p:nvPr/>
          </p:nvSpPr>
          <p:spPr bwMode="auto">
            <a:xfrm>
              <a:off x="5622926" y="5614988"/>
              <a:ext cx="46037" cy="3175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2" name="Line 152"/>
            <p:cNvSpPr>
              <a:spLocks noChangeShapeType="1"/>
            </p:cNvSpPr>
            <p:nvPr/>
          </p:nvSpPr>
          <p:spPr bwMode="auto">
            <a:xfrm>
              <a:off x="5668963" y="5618163"/>
              <a:ext cx="30163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3" name="Line 153"/>
            <p:cNvSpPr>
              <a:spLocks noChangeShapeType="1"/>
            </p:cNvSpPr>
            <p:nvPr/>
          </p:nvSpPr>
          <p:spPr bwMode="auto">
            <a:xfrm>
              <a:off x="5921376" y="5627688"/>
              <a:ext cx="222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4" name="Line 154"/>
            <p:cNvSpPr>
              <a:spLocks noChangeShapeType="1"/>
            </p:cNvSpPr>
            <p:nvPr/>
          </p:nvSpPr>
          <p:spPr bwMode="auto">
            <a:xfrm>
              <a:off x="5943601" y="5629275"/>
              <a:ext cx="46037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5" name="Line 155"/>
            <p:cNvSpPr>
              <a:spLocks noChangeShapeType="1"/>
            </p:cNvSpPr>
            <p:nvPr/>
          </p:nvSpPr>
          <p:spPr bwMode="auto">
            <a:xfrm>
              <a:off x="5989638" y="5630863"/>
              <a:ext cx="46038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6" name="Line 156"/>
            <p:cNvSpPr>
              <a:spLocks noChangeShapeType="1"/>
            </p:cNvSpPr>
            <p:nvPr/>
          </p:nvSpPr>
          <p:spPr bwMode="auto">
            <a:xfrm>
              <a:off x="6035676" y="5632450"/>
              <a:ext cx="444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7" name="Line 157"/>
            <p:cNvSpPr>
              <a:spLocks noChangeShapeType="1"/>
            </p:cNvSpPr>
            <p:nvPr/>
          </p:nvSpPr>
          <p:spPr bwMode="auto">
            <a:xfrm>
              <a:off x="6080126" y="5634038"/>
              <a:ext cx="460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8" name="Line 158"/>
            <p:cNvSpPr>
              <a:spLocks noChangeShapeType="1"/>
            </p:cNvSpPr>
            <p:nvPr/>
          </p:nvSpPr>
          <p:spPr bwMode="auto">
            <a:xfrm>
              <a:off x="6126163" y="5634038"/>
              <a:ext cx="190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19" name="Line 159"/>
            <p:cNvSpPr>
              <a:spLocks noChangeShapeType="1"/>
            </p:cNvSpPr>
            <p:nvPr/>
          </p:nvSpPr>
          <p:spPr bwMode="auto">
            <a:xfrm>
              <a:off x="6369051" y="5640388"/>
              <a:ext cx="33337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0" name="Line 160"/>
            <p:cNvSpPr>
              <a:spLocks noChangeShapeType="1"/>
            </p:cNvSpPr>
            <p:nvPr/>
          </p:nvSpPr>
          <p:spPr bwMode="auto">
            <a:xfrm>
              <a:off x="6402388" y="564197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1" name="Line 161"/>
            <p:cNvSpPr>
              <a:spLocks noChangeShapeType="1"/>
            </p:cNvSpPr>
            <p:nvPr/>
          </p:nvSpPr>
          <p:spPr bwMode="auto">
            <a:xfrm>
              <a:off x="6448426" y="56435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2" name="Line 162"/>
            <p:cNvSpPr>
              <a:spLocks noChangeShapeType="1"/>
            </p:cNvSpPr>
            <p:nvPr/>
          </p:nvSpPr>
          <p:spPr bwMode="auto">
            <a:xfrm>
              <a:off x="6492876" y="5643563"/>
              <a:ext cx="47625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3" name="Line 163"/>
            <p:cNvSpPr>
              <a:spLocks noChangeShapeType="1"/>
            </p:cNvSpPr>
            <p:nvPr/>
          </p:nvSpPr>
          <p:spPr bwMode="auto">
            <a:xfrm>
              <a:off x="6540501" y="5643563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4" name="Line 164"/>
            <p:cNvSpPr>
              <a:spLocks noChangeShapeType="1"/>
            </p:cNvSpPr>
            <p:nvPr/>
          </p:nvSpPr>
          <p:spPr bwMode="auto">
            <a:xfrm>
              <a:off x="6584951" y="5645150"/>
              <a:ext cx="6350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5" name="Line 165"/>
            <p:cNvSpPr>
              <a:spLocks noChangeShapeType="1"/>
            </p:cNvSpPr>
            <p:nvPr/>
          </p:nvSpPr>
          <p:spPr bwMode="auto">
            <a:xfrm>
              <a:off x="6815138" y="5646738"/>
              <a:ext cx="44450" cy="1587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6" name="Line 166"/>
            <p:cNvSpPr>
              <a:spLocks noChangeShapeType="1"/>
            </p:cNvSpPr>
            <p:nvPr/>
          </p:nvSpPr>
          <p:spPr bwMode="auto">
            <a:xfrm>
              <a:off x="6859588" y="5648325"/>
              <a:ext cx="46038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  <p:sp>
          <p:nvSpPr>
            <p:cNvPr id="41127" name="Line 167"/>
            <p:cNvSpPr>
              <a:spLocks noChangeShapeType="1"/>
            </p:cNvSpPr>
            <p:nvPr/>
          </p:nvSpPr>
          <p:spPr bwMode="auto">
            <a:xfrm>
              <a:off x="6905626" y="5648325"/>
              <a:ext cx="47625" cy="1588"/>
            </a:xfrm>
            <a:prstGeom prst="line">
              <a:avLst/>
            </a:prstGeom>
            <a:noFill/>
            <a:ln w="28">
              <a:solidFill>
                <a:schemeClr val="bg1">
                  <a:lumMod val="50000"/>
                </a:schemeClr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+mn-lt"/>
              </a:endParaRPr>
            </a:p>
          </p:txBody>
        </p:sp>
      </p:grpSp>
      <p:sp>
        <p:nvSpPr>
          <p:cNvPr id="629777" name="Line 168"/>
          <p:cNvSpPr>
            <a:spLocks noChangeShapeType="1"/>
          </p:cNvSpPr>
          <p:nvPr/>
        </p:nvSpPr>
        <p:spPr bwMode="auto">
          <a:xfrm>
            <a:off x="4633913" y="2579688"/>
            <a:ext cx="44450" cy="1587"/>
          </a:xfrm>
          <a:prstGeom prst="line">
            <a:avLst/>
          </a:prstGeom>
          <a:noFill/>
          <a:ln w="28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Rectangle 32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65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8725" y="3397250"/>
            <a:ext cx="4718050" cy="1042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71738" y="1798638"/>
            <a:ext cx="4679950" cy="973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7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6538" y="4870450"/>
            <a:ext cx="4440237" cy="116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6573" name="Rectangle 41"/>
          <p:cNvSpPr>
            <a:spLocks noChangeArrowheads="1"/>
          </p:cNvSpPr>
          <p:nvPr/>
        </p:nvSpPr>
        <p:spPr bwMode="auto">
          <a:xfrm>
            <a:off x="2509838" y="595313"/>
            <a:ext cx="2633662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4" name="Rectangle 41"/>
          <p:cNvSpPr>
            <a:spLocks noChangeArrowheads="1"/>
          </p:cNvSpPr>
          <p:nvPr/>
        </p:nvSpPr>
        <p:spPr bwMode="auto">
          <a:xfrm>
            <a:off x="4511675" y="622300"/>
            <a:ext cx="263525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6575" name="Rectangle 41"/>
          <p:cNvSpPr>
            <a:spLocks noChangeArrowheads="1"/>
          </p:cNvSpPr>
          <p:nvPr/>
        </p:nvSpPr>
        <p:spPr bwMode="auto">
          <a:xfrm>
            <a:off x="3059113" y="644525"/>
            <a:ext cx="3162300" cy="83185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579688" y="639763"/>
            <a:ext cx="4572000" cy="800100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50000">
                <a:schemeClr val="accent1">
                  <a:gamma/>
                  <a:shade val="46275"/>
                  <a:invGamma/>
                </a:schemeClr>
              </a:gs>
              <a:gs pos="100000">
                <a:schemeClr val="accent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498725" y="523875"/>
            <a:ext cx="4621213" cy="1028700"/>
            <a:chOff x="1098455" y="1454019"/>
            <a:chExt cx="7727044" cy="1028700"/>
          </a:xfrm>
        </p:grpSpPr>
        <p:sp>
          <p:nvSpPr>
            <p:cNvPr id="66884" name="Rectangle 43"/>
            <p:cNvSpPr>
              <a:spLocks noChangeArrowheads="1"/>
            </p:cNvSpPr>
            <p:nvPr/>
          </p:nvSpPr>
          <p:spPr bwMode="auto">
            <a:xfrm>
              <a:off x="1098455" y="2350456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6885" name="Rectangle 42"/>
            <p:cNvSpPr>
              <a:spLocks noChangeArrowheads="1"/>
            </p:cNvSpPr>
            <p:nvPr/>
          </p:nvSpPr>
          <p:spPr bwMode="auto">
            <a:xfrm>
              <a:off x="1098455" y="1454019"/>
              <a:ext cx="7727044" cy="132263"/>
            </a:xfrm>
            <a:prstGeom prst="rect">
              <a:avLst/>
            </a:prstGeom>
            <a:gradFill rotWithShape="1">
              <a:gsLst>
                <a:gs pos="0">
                  <a:srgbClr val="595959"/>
                </a:gs>
                <a:gs pos="100000">
                  <a:srgbClr val="C0C0C0"/>
                </a:gs>
              </a:gsLst>
              <a:lin ang="189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cxnSp>
        <p:nvCxnSpPr>
          <p:cNvPr id="12" name="Straight Arrow Connector 11"/>
          <p:cNvCxnSpPr/>
          <p:nvPr/>
        </p:nvCxnSpPr>
        <p:spPr>
          <a:xfrm rot="10800000" flipH="1">
            <a:off x="2616200" y="155575"/>
            <a:ext cx="4470400" cy="1588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109663" y="1992313"/>
            <a:ext cx="7429500" cy="603250"/>
            <a:chOff x="5281613" y="5646738"/>
            <a:chExt cx="1438276" cy="628649"/>
          </a:xfrm>
        </p:grpSpPr>
        <p:sp>
          <p:nvSpPr>
            <p:cNvPr id="66786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7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8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9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0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1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2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3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4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5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6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7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8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99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0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1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2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3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4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5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6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7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8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09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0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1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2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3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4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5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6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7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8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19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0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1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2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3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4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5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6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7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8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29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0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1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2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3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4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5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6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7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8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39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0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1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2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3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4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5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6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7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8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49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0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1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2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3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4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5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6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7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8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59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0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1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2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3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4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5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6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7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8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69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0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1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2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3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4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5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6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7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8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79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0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1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2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883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4" name="Group 112"/>
          <p:cNvGrpSpPr>
            <a:grpSpLocks/>
          </p:cNvGrpSpPr>
          <p:nvPr/>
        </p:nvGrpSpPr>
        <p:grpSpPr bwMode="auto">
          <a:xfrm>
            <a:off x="1404938" y="3576638"/>
            <a:ext cx="4619625" cy="652462"/>
            <a:chOff x="5281613" y="5646738"/>
            <a:chExt cx="1438276" cy="628649"/>
          </a:xfrm>
        </p:grpSpPr>
        <p:sp>
          <p:nvSpPr>
            <p:cNvPr id="66688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9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0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1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2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3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4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5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6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7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8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99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0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1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2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3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4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5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6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7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8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09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0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1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2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3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4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5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6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7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8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19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0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1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2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3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4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5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6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7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8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29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0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1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2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3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4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5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6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7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8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39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0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1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2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3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4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5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6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7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8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49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0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1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2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3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4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5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6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7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8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59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0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1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2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3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4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5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6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7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8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69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0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1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2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3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4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5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6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7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8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79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0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1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2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3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4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785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5" name="Group 211"/>
          <p:cNvGrpSpPr>
            <a:grpSpLocks/>
          </p:cNvGrpSpPr>
          <p:nvPr/>
        </p:nvGrpSpPr>
        <p:grpSpPr bwMode="auto">
          <a:xfrm>
            <a:off x="3608388" y="5100638"/>
            <a:ext cx="2776537" cy="695325"/>
            <a:chOff x="5281613" y="5646738"/>
            <a:chExt cx="1438276" cy="628649"/>
          </a:xfrm>
        </p:grpSpPr>
        <p:sp>
          <p:nvSpPr>
            <p:cNvPr id="66590" name="Line 9"/>
            <p:cNvSpPr>
              <a:spLocks noChangeShapeType="1"/>
            </p:cNvSpPr>
            <p:nvPr/>
          </p:nvSpPr>
          <p:spPr bwMode="auto">
            <a:xfrm flipV="1">
              <a:off x="5281613" y="5940425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1" name="Line 10"/>
            <p:cNvSpPr>
              <a:spLocks noChangeShapeType="1"/>
            </p:cNvSpPr>
            <p:nvPr/>
          </p:nvSpPr>
          <p:spPr bwMode="auto">
            <a:xfrm flipV="1">
              <a:off x="5295901" y="59213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2" name="Line 11"/>
            <p:cNvSpPr>
              <a:spLocks noChangeShapeType="1"/>
            </p:cNvSpPr>
            <p:nvPr/>
          </p:nvSpPr>
          <p:spPr bwMode="auto">
            <a:xfrm flipV="1">
              <a:off x="5310188" y="5900738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3" name="Line 12"/>
            <p:cNvSpPr>
              <a:spLocks noChangeShapeType="1"/>
            </p:cNvSpPr>
            <p:nvPr/>
          </p:nvSpPr>
          <p:spPr bwMode="auto">
            <a:xfrm flipV="1">
              <a:off x="5324476" y="58816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4" name="Line 13"/>
            <p:cNvSpPr>
              <a:spLocks noChangeShapeType="1"/>
            </p:cNvSpPr>
            <p:nvPr/>
          </p:nvSpPr>
          <p:spPr bwMode="auto">
            <a:xfrm flipV="1">
              <a:off x="5338763" y="5862638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5" name="Line 14"/>
            <p:cNvSpPr>
              <a:spLocks noChangeShapeType="1"/>
            </p:cNvSpPr>
            <p:nvPr/>
          </p:nvSpPr>
          <p:spPr bwMode="auto">
            <a:xfrm flipV="1">
              <a:off x="5354638" y="58451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6" name="Line 15"/>
            <p:cNvSpPr>
              <a:spLocks noChangeShapeType="1"/>
            </p:cNvSpPr>
            <p:nvPr/>
          </p:nvSpPr>
          <p:spPr bwMode="auto">
            <a:xfrm flipV="1">
              <a:off x="5368926" y="58261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7" name="Line 16"/>
            <p:cNvSpPr>
              <a:spLocks noChangeShapeType="1"/>
            </p:cNvSpPr>
            <p:nvPr/>
          </p:nvSpPr>
          <p:spPr bwMode="auto">
            <a:xfrm flipV="1">
              <a:off x="5383213" y="5808663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8" name="Line 17"/>
            <p:cNvSpPr>
              <a:spLocks noChangeShapeType="1"/>
            </p:cNvSpPr>
            <p:nvPr/>
          </p:nvSpPr>
          <p:spPr bwMode="auto">
            <a:xfrm flipV="1">
              <a:off x="5397501" y="57912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599" name="Line 18"/>
            <p:cNvSpPr>
              <a:spLocks noChangeShapeType="1"/>
            </p:cNvSpPr>
            <p:nvPr/>
          </p:nvSpPr>
          <p:spPr bwMode="auto">
            <a:xfrm flipV="1">
              <a:off x="5413376" y="57753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0" name="Line 19"/>
            <p:cNvSpPr>
              <a:spLocks noChangeShapeType="1"/>
            </p:cNvSpPr>
            <p:nvPr/>
          </p:nvSpPr>
          <p:spPr bwMode="auto">
            <a:xfrm flipV="1">
              <a:off x="5427663" y="575945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1" name="Line 20"/>
            <p:cNvSpPr>
              <a:spLocks noChangeShapeType="1"/>
            </p:cNvSpPr>
            <p:nvPr/>
          </p:nvSpPr>
          <p:spPr bwMode="auto">
            <a:xfrm flipV="1">
              <a:off x="5441951" y="57451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2" name="Line 21"/>
            <p:cNvSpPr>
              <a:spLocks noChangeShapeType="1"/>
            </p:cNvSpPr>
            <p:nvPr/>
          </p:nvSpPr>
          <p:spPr bwMode="auto">
            <a:xfrm flipV="1">
              <a:off x="5457826" y="57308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3" name="Line 22"/>
            <p:cNvSpPr>
              <a:spLocks noChangeShapeType="1"/>
            </p:cNvSpPr>
            <p:nvPr/>
          </p:nvSpPr>
          <p:spPr bwMode="auto">
            <a:xfrm flipV="1">
              <a:off x="5472113" y="57181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4" name="Line 23"/>
            <p:cNvSpPr>
              <a:spLocks noChangeShapeType="1"/>
            </p:cNvSpPr>
            <p:nvPr/>
          </p:nvSpPr>
          <p:spPr bwMode="auto">
            <a:xfrm flipV="1">
              <a:off x="5486401" y="570547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5" name="Line 24"/>
            <p:cNvSpPr>
              <a:spLocks noChangeShapeType="1"/>
            </p:cNvSpPr>
            <p:nvPr/>
          </p:nvSpPr>
          <p:spPr bwMode="auto">
            <a:xfrm flipV="1">
              <a:off x="5500688" y="56943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6" name="Line 25"/>
            <p:cNvSpPr>
              <a:spLocks noChangeShapeType="1"/>
            </p:cNvSpPr>
            <p:nvPr/>
          </p:nvSpPr>
          <p:spPr bwMode="auto">
            <a:xfrm flipV="1">
              <a:off x="5514976" y="5684838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7" name="Line 26"/>
            <p:cNvSpPr>
              <a:spLocks noChangeShapeType="1"/>
            </p:cNvSpPr>
            <p:nvPr/>
          </p:nvSpPr>
          <p:spPr bwMode="auto">
            <a:xfrm flipV="1">
              <a:off x="5530851" y="5675313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8" name="Line 27"/>
            <p:cNvSpPr>
              <a:spLocks noChangeShapeType="1"/>
            </p:cNvSpPr>
            <p:nvPr/>
          </p:nvSpPr>
          <p:spPr bwMode="auto">
            <a:xfrm flipV="1">
              <a:off x="5545138" y="566737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09" name="Line 28"/>
            <p:cNvSpPr>
              <a:spLocks noChangeShapeType="1"/>
            </p:cNvSpPr>
            <p:nvPr/>
          </p:nvSpPr>
          <p:spPr bwMode="auto">
            <a:xfrm flipV="1">
              <a:off x="5559426" y="5661025"/>
              <a:ext cx="15875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0" name="Line 29"/>
            <p:cNvSpPr>
              <a:spLocks noChangeShapeType="1"/>
            </p:cNvSpPr>
            <p:nvPr/>
          </p:nvSpPr>
          <p:spPr bwMode="auto">
            <a:xfrm flipV="1">
              <a:off x="5575301" y="5656263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1" name="Line 30"/>
            <p:cNvSpPr>
              <a:spLocks noChangeShapeType="1"/>
            </p:cNvSpPr>
            <p:nvPr/>
          </p:nvSpPr>
          <p:spPr bwMode="auto">
            <a:xfrm flipV="1">
              <a:off x="5589588" y="5651500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2" name="Line 31"/>
            <p:cNvSpPr>
              <a:spLocks noChangeShapeType="1"/>
            </p:cNvSpPr>
            <p:nvPr/>
          </p:nvSpPr>
          <p:spPr bwMode="auto">
            <a:xfrm flipV="1">
              <a:off x="5603876" y="56499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3" name="Line 32"/>
            <p:cNvSpPr>
              <a:spLocks noChangeShapeType="1"/>
            </p:cNvSpPr>
            <p:nvPr/>
          </p:nvSpPr>
          <p:spPr bwMode="auto">
            <a:xfrm flipV="1">
              <a:off x="5618163" y="5648325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4" name="Line 33"/>
            <p:cNvSpPr>
              <a:spLocks noChangeShapeType="1"/>
            </p:cNvSpPr>
            <p:nvPr/>
          </p:nvSpPr>
          <p:spPr bwMode="auto">
            <a:xfrm flipV="1">
              <a:off x="5634038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5" name="Line 34"/>
            <p:cNvSpPr>
              <a:spLocks noChangeShapeType="1"/>
            </p:cNvSpPr>
            <p:nvPr/>
          </p:nvSpPr>
          <p:spPr bwMode="auto">
            <a:xfrm>
              <a:off x="5648326" y="5646738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6" name="Line 35"/>
            <p:cNvSpPr>
              <a:spLocks noChangeShapeType="1"/>
            </p:cNvSpPr>
            <p:nvPr/>
          </p:nvSpPr>
          <p:spPr bwMode="auto">
            <a:xfrm>
              <a:off x="5662613" y="5648325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7" name="Line 36"/>
            <p:cNvSpPr>
              <a:spLocks noChangeShapeType="1"/>
            </p:cNvSpPr>
            <p:nvPr/>
          </p:nvSpPr>
          <p:spPr bwMode="auto">
            <a:xfrm>
              <a:off x="5676901" y="56499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8" name="Line 37"/>
            <p:cNvSpPr>
              <a:spLocks noChangeShapeType="1"/>
            </p:cNvSpPr>
            <p:nvPr/>
          </p:nvSpPr>
          <p:spPr bwMode="auto">
            <a:xfrm>
              <a:off x="5692776" y="56546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19" name="Line 38"/>
            <p:cNvSpPr>
              <a:spLocks noChangeShapeType="1"/>
            </p:cNvSpPr>
            <p:nvPr/>
          </p:nvSpPr>
          <p:spPr bwMode="auto">
            <a:xfrm>
              <a:off x="5707063" y="5659438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0" name="Line 39"/>
            <p:cNvSpPr>
              <a:spLocks noChangeShapeType="1"/>
            </p:cNvSpPr>
            <p:nvPr/>
          </p:nvSpPr>
          <p:spPr bwMode="auto">
            <a:xfrm>
              <a:off x="5721351" y="566420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1" name="Line 40"/>
            <p:cNvSpPr>
              <a:spLocks noChangeShapeType="1"/>
            </p:cNvSpPr>
            <p:nvPr/>
          </p:nvSpPr>
          <p:spPr bwMode="auto">
            <a:xfrm>
              <a:off x="5735638" y="567213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2" name="Line 41"/>
            <p:cNvSpPr>
              <a:spLocks noChangeShapeType="1"/>
            </p:cNvSpPr>
            <p:nvPr/>
          </p:nvSpPr>
          <p:spPr bwMode="auto">
            <a:xfrm>
              <a:off x="5751513" y="5680075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3" name="Line 42"/>
            <p:cNvSpPr>
              <a:spLocks noChangeShapeType="1"/>
            </p:cNvSpPr>
            <p:nvPr/>
          </p:nvSpPr>
          <p:spPr bwMode="auto">
            <a:xfrm>
              <a:off x="5765801" y="5689600"/>
              <a:ext cx="14288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4" name="Line 43"/>
            <p:cNvSpPr>
              <a:spLocks noChangeShapeType="1"/>
            </p:cNvSpPr>
            <p:nvPr/>
          </p:nvSpPr>
          <p:spPr bwMode="auto">
            <a:xfrm>
              <a:off x="5780088" y="56991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5" name="Line 44"/>
            <p:cNvSpPr>
              <a:spLocks noChangeShapeType="1"/>
            </p:cNvSpPr>
            <p:nvPr/>
          </p:nvSpPr>
          <p:spPr bwMode="auto">
            <a:xfrm>
              <a:off x="5794376" y="5711825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6" name="Line 45"/>
            <p:cNvSpPr>
              <a:spLocks noChangeShapeType="1"/>
            </p:cNvSpPr>
            <p:nvPr/>
          </p:nvSpPr>
          <p:spPr bwMode="auto">
            <a:xfrm>
              <a:off x="5810251" y="5724525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7" name="Line 46"/>
            <p:cNvSpPr>
              <a:spLocks noChangeShapeType="1"/>
            </p:cNvSpPr>
            <p:nvPr/>
          </p:nvSpPr>
          <p:spPr bwMode="auto">
            <a:xfrm>
              <a:off x="5824538" y="573722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8" name="Line 47"/>
            <p:cNvSpPr>
              <a:spLocks noChangeShapeType="1"/>
            </p:cNvSpPr>
            <p:nvPr/>
          </p:nvSpPr>
          <p:spPr bwMode="auto">
            <a:xfrm>
              <a:off x="5838826" y="575151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29" name="Line 48"/>
            <p:cNvSpPr>
              <a:spLocks noChangeShapeType="1"/>
            </p:cNvSpPr>
            <p:nvPr/>
          </p:nvSpPr>
          <p:spPr bwMode="auto">
            <a:xfrm>
              <a:off x="5853113" y="5767388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0" name="Line 49"/>
            <p:cNvSpPr>
              <a:spLocks noChangeShapeType="1"/>
            </p:cNvSpPr>
            <p:nvPr/>
          </p:nvSpPr>
          <p:spPr bwMode="auto">
            <a:xfrm>
              <a:off x="5868988" y="57832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1" name="Line 50"/>
            <p:cNvSpPr>
              <a:spLocks noChangeShapeType="1"/>
            </p:cNvSpPr>
            <p:nvPr/>
          </p:nvSpPr>
          <p:spPr bwMode="auto">
            <a:xfrm>
              <a:off x="5883276" y="57991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2" name="Line 51"/>
            <p:cNvSpPr>
              <a:spLocks noChangeShapeType="1"/>
            </p:cNvSpPr>
            <p:nvPr/>
          </p:nvSpPr>
          <p:spPr bwMode="auto">
            <a:xfrm>
              <a:off x="5897563" y="581660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3" name="Line 52"/>
            <p:cNvSpPr>
              <a:spLocks noChangeShapeType="1"/>
            </p:cNvSpPr>
            <p:nvPr/>
          </p:nvSpPr>
          <p:spPr bwMode="auto">
            <a:xfrm>
              <a:off x="5911851" y="5834063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4" name="Line 53"/>
            <p:cNvSpPr>
              <a:spLocks noChangeShapeType="1"/>
            </p:cNvSpPr>
            <p:nvPr/>
          </p:nvSpPr>
          <p:spPr bwMode="auto">
            <a:xfrm>
              <a:off x="5927726" y="58531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5" name="Line 54"/>
            <p:cNvSpPr>
              <a:spLocks noChangeShapeType="1"/>
            </p:cNvSpPr>
            <p:nvPr/>
          </p:nvSpPr>
          <p:spPr bwMode="auto">
            <a:xfrm>
              <a:off x="5942013" y="587216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6" name="Line 55"/>
            <p:cNvSpPr>
              <a:spLocks noChangeShapeType="1"/>
            </p:cNvSpPr>
            <p:nvPr/>
          </p:nvSpPr>
          <p:spPr bwMode="auto">
            <a:xfrm>
              <a:off x="5956301" y="5891213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7" name="Line 56"/>
            <p:cNvSpPr>
              <a:spLocks noChangeShapeType="1"/>
            </p:cNvSpPr>
            <p:nvPr/>
          </p:nvSpPr>
          <p:spPr bwMode="auto">
            <a:xfrm>
              <a:off x="5972176" y="5911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8" name="Line 57"/>
            <p:cNvSpPr>
              <a:spLocks noChangeShapeType="1"/>
            </p:cNvSpPr>
            <p:nvPr/>
          </p:nvSpPr>
          <p:spPr bwMode="auto">
            <a:xfrm>
              <a:off x="5986463" y="59309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39" name="Line 58"/>
            <p:cNvSpPr>
              <a:spLocks noChangeShapeType="1"/>
            </p:cNvSpPr>
            <p:nvPr/>
          </p:nvSpPr>
          <p:spPr bwMode="auto">
            <a:xfrm>
              <a:off x="6000751" y="5949950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0" name="Line 59"/>
            <p:cNvSpPr>
              <a:spLocks noChangeShapeType="1"/>
            </p:cNvSpPr>
            <p:nvPr/>
          </p:nvSpPr>
          <p:spPr bwMode="auto">
            <a:xfrm>
              <a:off x="6015038" y="5970588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1" name="Line 60"/>
            <p:cNvSpPr>
              <a:spLocks noChangeShapeType="1"/>
            </p:cNvSpPr>
            <p:nvPr/>
          </p:nvSpPr>
          <p:spPr bwMode="auto">
            <a:xfrm>
              <a:off x="6029326" y="5989638"/>
              <a:ext cx="15875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2" name="Line 61"/>
            <p:cNvSpPr>
              <a:spLocks noChangeShapeType="1"/>
            </p:cNvSpPr>
            <p:nvPr/>
          </p:nvSpPr>
          <p:spPr bwMode="auto">
            <a:xfrm>
              <a:off x="6045201" y="601027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3" name="Line 62"/>
            <p:cNvSpPr>
              <a:spLocks noChangeShapeType="1"/>
            </p:cNvSpPr>
            <p:nvPr/>
          </p:nvSpPr>
          <p:spPr bwMode="auto">
            <a:xfrm>
              <a:off x="6059488" y="60293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4" name="Line 63"/>
            <p:cNvSpPr>
              <a:spLocks noChangeShapeType="1"/>
            </p:cNvSpPr>
            <p:nvPr/>
          </p:nvSpPr>
          <p:spPr bwMode="auto">
            <a:xfrm>
              <a:off x="6073776" y="6048375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5" name="Line 64"/>
            <p:cNvSpPr>
              <a:spLocks noChangeShapeType="1"/>
            </p:cNvSpPr>
            <p:nvPr/>
          </p:nvSpPr>
          <p:spPr bwMode="auto">
            <a:xfrm>
              <a:off x="6089651" y="6067425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6" name="Line 65"/>
            <p:cNvSpPr>
              <a:spLocks noChangeShapeType="1"/>
            </p:cNvSpPr>
            <p:nvPr/>
          </p:nvSpPr>
          <p:spPr bwMode="auto">
            <a:xfrm>
              <a:off x="6103938" y="6086475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7" name="Line 66"/>
            <p:cNvSpPr>
              <a:spLocks noChangeShapeType="1"/>
            </p:cNvSpPr>
            <p:nvPr/>
          </p:nvSpPr>
          <p:spPr bwMode="auto">
            <a:xfrm>
              <a:off x="6118226" y="61039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8" name="Line 67"/>
            <p:cNvSpPr>
              <a:spLocks noChangeShapeType="1"/>
            </p:cNvSpPr>
            <p:nvPr/>
          </p:nvSpPr>
          <p:spPr bwMode="auto">
            <a:xfrm>
              <a:off x="6132513" y="6121400"/>
              <a:ext cx="15875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49" name="Line 68"/>
            <p:cNvSpPr>
              <a:spLocks noChangeShapeType="1"/>
            </p:cNvSpPr>
            <p:nvPr/>
          </p:nvSpPr>
          <p:spPr bwMode="auto">
            <a:xfrm>
              <a:off x="6148388" y="6138863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0" name="Line 69"/>
            <p:cNvSpPr>
              <a:spLocks noChangeShapeType="1"/>
            </p:cNvSpPr>
            <p:nvPr/>
          </p:nvSpPr>
          <p:spPr bwMode="auto">
            <a:xfrm>
              <a:off x="6162676" y="6154738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1" name="Line 70"/>
            <p:cNvSpPr>
              <a:spLocks noChangeShapeType="1"/>
            </p:cNvSpPr>
            <p:nvPr/>
          </p:nvSpPr>
          <p:spPr bwMode="auto">
            <a:xfrm>
              <a:off x="6176963" y="6169025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2" name="Line 71"/>
            <p:cNvSpPr>
              <a:spLocks noChangeShapeType="1"/>
            </p:cNvSpPr>
            <p:nvPr/>
          </p:nvSpPr>
          <p:spPr bwMode="auto">
            <a:xfrm>
              <a:off x="6191251" y="618490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3" name="Line 72"/>
            <p:cNvSpPr>
              <a:spLocks noChangeShapeType="1"/>
            </p:cNvSpPr>
            <p:nvPr/>
          </p:nvSpPr>
          <p:spPr bwMode="auto">
            <a:xfrm>
              <a:off x="6205538" y="6197600"/>
              <a:ext cx="15875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4" name="Line 73"/>
            <p:cNvSpPr>
              <a:spLocks noChangeShapeType="1"/>
            </p:cNvSpPr>
            <p:nvPr/>
          </p:nvSpPr>
          <p:spPr bwMode="auto">
            <a:xfrm>
              <a:off x="6221413" y="621030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5" name="Line 74"/>
            <p:cNvSpPr>
              <a:spLocks noChangeShapeType="1"/>
            </p:cNvSpPr>
            <p:nvPr/>
          </p:nvSpPr>
          <p:spPr bwMode="auto">
            <a:xfrm>
              <a:off x="6235701" y="622141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6" name="Line 75"/>
            <p:cNvSpPr>
              <a:spLocks noChangeShapeType="1"/>
            </p:cNvSpPr>
            <p:nvPr/>
          </p:nvSpPr>
          <p:spPr bwMode="auto">
            <a:xfrm>
              <a:off x="6249988" y="6232525"/>
              <a:ext cx="15875" cy="952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7" name="Line 76"/>
            <p:cNvSpPr>
              <a:spLocks noChangeShapeType="1"/>
            </p:cNvSpPr>
            <p:nvPr/>
          </p:nvSpPr>
          <p:spPr bwMode="auto">
            <a:xfrm>
              <a:off x="6265863" y="6242050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8" name="Line 77"/>
            <p:cNvSpPr>
              <a:spLocks noChangeShapeType="1"/>
            </p:cNvSpPr>
            <p:nvPr/>
          </p:nvSpPr>
          <p:spPr bwMode="auto">
            <a:xfrm>
              <a:off x="6280151" y="624998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59" name="Line 78"/>
            <p:cNvSpPr>
              <a:spLocks noChangeShapeType="1"/>
            </p:cNvSpPr>
            <p:nvPr/>
          </p:nvSpPr>
          <p:spPr bwMode="auto">
            <a:xfrm>
              <a:off x="6294438" y="6256338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0" name="Line 79"/>
            <p:cNvSpPr>
              <a:spLocks noChangeShapeType="1"/>
            </p:cNvSpPr>
            <p:nvPr/>
          </p:nvSpPr>
          <p:spPr bwMode="auto">
            <a:xfrm>
              <a:off x="6308726" y="6262688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1" name="Line 80"/>
            <p:cNvSpPr>
              <a:spLocks noChangeShapeType="1"/>
            </p:cNvSpPr>
            <p:nvPr/>
          </p:nvSpPr>
          <p:spPr bwMode="auto">
            <a:xfrm>
              <a:off x="6324601" y="6267450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2" name="Line 81"/>
            <p:cNvSpPr>
              <a:spLocks noChangeShapeType="1"/>
            </p:cNvSpPr>
            <p:nvPr/>
          </p:nvSpPr>
          <p:spPr bwMode="auto">
            <a:xfrm>
              <a:off x="6338888" y="6270625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3" name="Line 82"/>
            <p:cNvSpPr>
              <a:spLocks noChangeShapeType="1"/>
            </p:cNvSpPr>
            <p:nvPr/>
          </p:nvSpPr>
          <p:spPr bwMode="auto">
            <a:xfrm>
              <a:off x="6353176" y="6273800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4" name="Line 83"/>
            <p:cNvSpPr>
              <a:spLocks noChangeShapeType="1"/>
            </p:cNvSpPr>
            <p:nvPr/>
          </p:nvSpPr>
          <p:spPr bwMode="auto">
            <a:xfrm flipV="1">
              <a:off x="6367463" y="6273800"/>
              <a:ext cx="15875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5" name="Line 84"/>
            <p:cNvSpPr>
              <a:spLocks noChangeShapeType="1"/>
            </p:cNvSpPr>
            <p:nvPr/>
          </p:nvSpPr>
          <p:spPr bwMode="auto">
            <a:xfrm flipV="1">
              <a:off x="6383338" y="6272213"/>
              <a:ext cx="14288" cy="15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6" name="Line 85"/>
            <p:cNvSpPr>
              <a:spLocks noChangeShapeType="1"/>
            </p:cNvSpPr>
            <p:nvPr/>
          </p:nvSpPr>
          <p:spPr bwMode="auto">
            <a:xfrm flipV="1">
              <a:off x="6397626" y="6269038"/>
              <a:ext cx="14288" cy="31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7" name="Line 86"/>
            <p:cNvSpPr>
              <a:spLocks noChangeShapeType="1"/>
            </p:cNvSpPr>
            <p:nvPr/>
          </p:nvSpPr>
          <p:spPr bwMode="auto">
            <a:xfrm flipV="1">
              <a:off x="6411913" y="6264275"/>
              <a:ext cx="14288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8" name="Line 87"/>
            <p:cNvSpPr>
              <a:spLocks noChangeShapeType="1"/>
            </p:cNvSpPr>
            <p:nvPr/>
          </p:nvSpPr>
          <p:spPr bwMode="auto">
            <a:xfrm flipV="1">
              <a:off x="6426201" y="6259513"/>
              <a:ext cx="15875" cy="47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69" name="Line 88"/>
            <p:cNvSpPr>
              <a:spLocks noChangeShapeType="1"/>
            </p:cNvSpPr>
            <p:nvPr/>
          </p:nvSpPr>
          <p:spPr bwMode="auto">
            <a:xfrm flipV="1">
              <a:off x="6442076" y="6253163"/>
              <a:ext cx="14288" cy="63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0" name="Line 89"/>
            <p:cNvSpPr>
              <a:spLocks noChangeShapeType="1"/>
            </p:cNvSpPr>
            <p:nvPr/>
          </p:nvSpPr>
          <p:spPr bwMode="auto">
            <a:xfrm flipV="1">
              <a:off x="6456363" y="6245225"/>
              <a:ext cx="14288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1" name="Line 90"/>
            <p:cNvSpPr>
              <a:spLocks noChangeShapeType="1"/>
            </p:cNvSpPr>
            <p:nvPr/>
          </p:nvSpPr>
          <p:spPr bwMode="auto">
            <a:xfrm flipV="1">
              <a:off x="6470651" y="6237288"/>
              <a:ext cx="15875" cy="79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2" name="Line 91"/>
            <p:cNvSpPr>
              <a:spLocks noChangeShapeType="1"/>
            </p:cNvSpPr>
            <p:nvPr/>
          </p:nvSpPr>
          <p:spPr bwMode="auto">
            <a:xfrm flipV="1">
              <a:off x="6486526" y="6226175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3" name="Line 92"/>
            <p:cNvSpPr>
              <a:spLocks noChangeShapeType="1"/>
            </p:cNvSpPr>
            <p:nvPr/>
          </p:nvSpPr>
          <p:spPr bwMode="auto">
            <a:xfrm flipV="1">
              <a:off x="6500813" y="6215063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4" name="Line 93"/>
            <p:cNvSpPr>
              <a:spLocks noChangeShapeType="1"/>
            </p:cNvSpPr>
            <p:nvPr/>
          </p:nvSpPr>
          <p:spPr bwMode="auto">
            <a:xfrm flipV="1">
              <a:off x="6515101" y="6203950"/>
              <a:ext cx="14288" cy="1111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5" name="Line 94"/>
            <p:cNvSpPr>
              <a:spLocks noChangeShapeType="1"/>
            </p:cNvSpPr>
            <p:nvPr/>
          </p:nvSpPr>
          <p:spPr bwMode="auto">
            <a:xfrm flipV="1">
              <a:off x="6529388" y="6191250"/>
              <a:ext cx="14288" cy="1270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6" name="Line 95"/>
            <p:cNvSpPr>
              <a:spLocks noChangeShapeType="1"/>
            </p:cNvSpPr>
            <p:nvPr/>
          </p:nvSpPr>
          <p:spPr bwMode="auto">
            <a:xfrm flipV="1">
              <a:off x="6543676" y="6176963"/>
              <a:ext cx="15875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7" name="Line 96"/>
            <p:cNvSpPr>
              <a:spLocks noChangeShapeType="1"/>
            </p:cNvSpPr>
            <p:nvPr/>
          </p:nvSpPr>
          <p:spPr bwMode="auto">
            <a:xfrm flipV="1">
              <a:off x="6559551" y="6162675"/>
              <a:ext cx="14288" cy="1428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8" name="Line 97"/>
            <p:cNvSpPr>
              <a:spLocks noChangeShapeType="1"/>
            </p:cNvSpPr>
            <p:nvPr/>
          </p:nvSpPr>
          <p:spPr bwMode="auto">
            <a:xfrm flipV="1">
              <a:off x="6573838" y="6146800"/>
              <a:ext cx="14288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79" name="Line 98"/>
            <p:cNvSpPr>
              <a:spLocks noChangeShapeType="1"/>
            </p:cNvSpPr>
            <p:nvPr/>
          </p:nvSpPr>
          <p:spPr bwMode="auto">
            <a:xfrm flipV="1">
              <a:off x="6588126" y="6129338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0" name="Line 99"/>
            <p:cNvSpPr>
              <a:spLocks noChangeShapeType="1"/>
            </p:cNvSpPr>
            <p:nvPr/>
          </p:nvSpPr>
          <p:spPr bwMode="auto">
            <a:xfrm flipV="1">
              <a:off x="6602413" y="6113463"/>
              <a:ext cx="15875" cy="15875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1" name="Line 100"/>
            <p:cNvSpPr>
              <a:spLocks noChangeShapeType="1"/>
            </p:cNvSpPr>
            <p:nvPr/>
          </p:nvSpPr>
          <p:spPr bwMode="auto">
            <a:xfrm flipV="1">
              <a:off x="6618288" y="6094413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2" name="Line 101"/>
            <p:cNvSpPr>
              <a:spLocks noChangeShapeType="1"/>
            </p:cNvSpPr>
            <p:nvPr/>
          </p:nvSpPr>
          <p:spPr bwMode="auto">
            <a:xfrm flipV="1">
              <a:off x="6632576" y="6076950"/>
              <a:ext cx="14288" cy="17462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3" name="Line 102"/>
            <p:cNvSpPr>
              <a:spLocks noChangeShapeType="1"/>
            </p:cNvSpPr>
            <p:nvPr/>
          </p:nvSpPr>
          <p:spPr bwMode="auto">
            <a:xfrm flipV="1">
              <a:off x="6646863" y="6057900"/>
              <a:ext cx="15875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4" name="Line 103"/>
            <p:cNvSpPr>
              <a:spLocks noChangeShapeType="1"/>
            </p:cNvSpPr>
            <p:nvPr/>
          </p:nvSpPr>
          <p:spPr bwMode="auto">
            <a:xfrm flipV="1">
              <a:off x="6662738" y="60388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5" name="Line 104"/>
            <p:cNvSpPr>
              <a:spLocks noChangeShapeType="1"/>
            </p:cNvSpPr>
            <p:nvPr/>
          </p:nvSpPr>
          <p:spPr bwMode="auto">
            <a:xfrm flipV="1">
              <a:off x="6677026" y="601980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6" name="Line 105"/>
            <p:cNvSpPr>
              <a:spLocks noChangeShapeType="1"/>
            </p:cNvSpPr>
            <p:nvPr/>
          </p:nvSpPr>
          <p:spPr bwMode="auto">
            <a:xfrm flipV="1">
              <a:off x="6691313" y="6000750"/>
              <a:ext cx="14288" cy="19050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66687" name="Line 106"/>
            <p:cNvSpPr>
              <a:spLocks noChangeShapeType="1"/>
            </p:cNvSpPr>
            <p:nvPr/>
          </p:nvSpPr>
          <p:spPr bwMode="auto">
            <a:xfrm flipV="1">
              <a:off x="6705601" y="5980113"/>
              <a:ext cx="14288" cy="20637"/>
            </a:xfrm>
            <a:prstGeom prst="line">
              <a:avLst/>
            </a:prstGeom>
            <a:noFill/>
            <a:ln w="28575">
              <a:solidFill>
                <a:srgbClr val="00004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dirty="0"/>
            </a:p>
          </p:txBody>
        </p:sp>
      </p:grpSp>
      <p:cxnSp>
        <p:nvCxnSpPr>
          <p:cNvPr id="311" name="Straight Arrow Connector 310"/>
          <p:cNvCxnSpPr/>
          <p:nvPr/>
        </p:nvCxnSpPr>
        <p:spPr>
          <a:xfrm flipV="1">
            <a:off x="2628900" y="2673350"/>
            <a:ext cx="4273550" cy="269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689475" y="2776538"/>
          <a:ext cx="2778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Equation" r:id="rId6" imgW="266400" imgH="393480" progId="Equation.3">
                  <p:embed/>
                </p:oleObj>
              </mc:Choice>
              <mc:Fallback>
                <p:oleObj name="Equation" r:id="rId6" imgW="2664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9475" y="2776538"/>
                        <a:ext cx="2778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TextBox 312"/>
          <p:cNvSpPr txBox="1">
            <a:spLocks noChangeArrowheads="1"/>
          </p:cNvSpPr>
          <p:nvPr/>
        </p:nvSpPr>
        <p:spPr bwMode="auto">
          <a:xfrm>
            <a:off x="4686300" y="-33338"/>
            <a:ext cx="357188" cy="5857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L</a:t>
            </a:r>
          </a:p>
        </p:txBody>
      </p:sp>
      <p:cxnSp>
        <p:nvCxnSpPr>
          <p:cNvPr id="314" name="Straight Arrow Connector 313"/>
          <p:cNvCxnSpPr/>
          <p:nvPr/>
        </p:nvCxnSpPr>
        <p:spPr>
          <a:xfrm flipV="1">
            <a:off x="2651125" y="4475163"/>
            <a:ext cx="4271963" cy="254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4706938" y="4567238"/>
          <a:ext cx="241300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Equation" r:id="rId8" imgW="139680" imgH="177480" progId="Equation.3">
                  <p:embed/>
                </p:oleObj>
              </mc:Choice>
              <mc:Fallback>
                <p:oleObj name="Equation" r:id="rId8" imgW="13968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4567238"/>
                        <a:ext cx="241300" cy="309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787900" y="5999163"/>
          <a:ext cx="2778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10" imgW="266400" imgH="393480" progId="Equation.3">
                  <p:embed/>
                </p:oleObj>
              </mc:Choice>
              <mc:Fallback>
                <p:oleObj name="Equation" r:id="rId10" imgW="26640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999163"/>
                        <a:ext cx="2778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7" name="Straight Arrow Connector 316"/>
          <p:cNvCxnSpPr/>
          <p:nvPr/>
        </p:nvCxnSpPr>
        <p:spPr>
          <a:xfrm flipV="1">
            <a:off x="1398588" y="4164013"/>
            <a:ext cx="127952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Arrow Connector 319"/>
          <p:cNvCxnSpPr/>
          <p:nvPr/>
        </p:nvCxnSpPr>
        <p:spPr>
          <a:xfrm flipV="1">
            <a:off x="6057900" y="3940175"/>
            <a:ext cx="127952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5" name="Object 8"/>
          <p:cNvGraphicFramePr>
            <a:graphicFrameLocks noChangeAspect="1"/>
          </p:cNvGraphicFramePr>
          <p:nvPr/>
        </p:nvGraphicFramePr>
        <p:xfrm>
          <a:off x="2022475" y="3624263"/>
          <a:ext cx="214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" name="Equation" r:id="rId12" imgW="266400" imgH="393480" progId="Equation.3">
                  <p:embed/>
                </p:oleObj>
              </mc:Choice>
              <mc:Fallback>
                <p:oleObj name="Equation" r:id="rId12" imgW="26640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2475" y="3624263"/>
                        <a:ext cx="2143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7416800" y="3678238"/>
          <a:ext cx="21431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" name="Equation" r:id="rId14" imgW="266400" imgH="393480" progId="Equation.3">
                  <p:embed/>
                </p:oleObj>
              </mc:Choice>
              <mc:Fallback>
                <p:oleObj name="Equation" r:id="rId14" imgW="266400" imgH="393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6800" y="3678238"/>
                        <a:ext cx="214313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4" name="Straight Arrow Connector 323"/>
          <p:cNvCxnSpPr/>
          <p:nvPr/>
        </p:nvCxnSpPr>
        <p:spPr>
          <a:xfrm flipV="1">
            <a:off x="2803525" y="5965825"/>
            <a:ext cx="4271963" cy="2698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Arrow Connector 324"/>
          <p:cNvCxnSpPr/>
          <p:nvPr/>
        </p:nvCxnSpPr>
        <p:spPr>
          <a:xfrm flipV="1">
            <a:off x="2792413" y="5459413"/>
            <a:ext cx="690562" cy="1111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2484438" y="5165725"/>
          <a:ext cx="2159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Equation" r:id="rId15" imgW="266400" imgH="393480" progId="Equation.3">
                  <p:embed/>
                </p:oleObj>
              </mc:Choice>
              <mc:Fallback>
                <p:oleObj name="Equation" r:id="rId15" imgW="266400" imgH="39348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165725"/>
                        <a:ext cx="21590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8" name="Straight Arrow Connector 327"/>
          <p:cNvCxnSpPr/>
          <p:nvPr/>
        </p:nvCxnSpPr>
        <p:spPr>
          <a:xfrm flipV="1">
            <a:off x="6519863" y="5448300"/>
            <a:ext cx="692150" cy="1111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7273925" y="5186363"/>
          <a:ext cx="2159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16" imgW="266400" imgH="393480" progId="Equation.3">
                  <p:embed/>
                </p:oleObj>
              </mc:Choice>
              <mc:Fallback>
                <p:oleObj name="Equation" r:id="rId16" imgW="266400" imgH="39348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3925" y="5186363"/>
                        <a:ext cx="215900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Organ Pipe by rtlines - Wooden Organ Pip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1371600"/>
            <a:ext cx="5334000" cy="401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79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9"/>
          <p:cNvGrpSpPr>
            <a:grpSpLocks/>
          </p:cNvGrpSpPr>
          <p:nvPr/>
        </p:nvGrpSpPr>
        <p:grpSpPr bwMode="auto">
          <a:xfrm>
            <a:off x="0" y="2049463"/>
            <a:ext cx="9144000" cy="3649662"/>
            <a:chOff x="0" y="680348"/>
            <a:chExt cx="9144000" cy="2887930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0" y="680348"/>
              <a:ext cx="9144000" cy="2813965"/>
              <a:chOff x="849086" y="680349"/>
              <a:chExt cx="5987279" cy="172197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49086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244080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632837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022635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41658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810544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00340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590137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977855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437284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4762646" y="688036"/>
                <a:ext cx="391875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5152443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545358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5940352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329109" y="688036"/>
                <a:ext cx="391876" cy="171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1109990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49147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291854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672296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3069369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859357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4239799" y="680349"/>
                <a:ext cx="261943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04018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421663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5818736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6575461" y="680349"/>
                <a:ext cx="260904" cy="104465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</p:grpSp>
        <p:sp>
          <p:nvSpPr>
            <p:cNvPr id="633859" name="TextBox 33"/>
            <p:cNvSpPr txBox="1">
              <a:spLocks noChangeArrowheads="1"/>
            </p:cNvSpPr>
            <p:nvPr/>
          </p:nvSpPr>
          <p:spPr bwMode="auto">
            <a:xfrm rot="-5400000">
              <a:off x="3842468" y="2728785"/>
              <a:ext cx="12731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C  261.626Hz</a:t>
              </a:r>
            </a:p>
          </p:txBody>
        </p:sp>
        <p:sp>
          <p:nvSpPr>
            <p:cNvPr id="633860" name="TextBox 35"/>
            <p:cNvSpPr txBox="1">
              <a:spLocks noChangeArrowheads="1"/>
            </p:cNvSpPr>
            <p:nvPr/>
          </p:nvSpPr>
          <p:spPr bwMode="auto">
            <a:xfrm rot="-5400000">
              <a:off x="4426925" y="2728785"/>
              <a:ext cx="12907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D  293.665Hz</a:t>
              </a:r>
            </a:p>
          </p:txBody>
        </p:sp>
        <p:sp>
          <p:nvSpPr>
            <p:cNvPr id="633861" name="TextBox 36"/>
            <p:cNvSpPr txBox="1">
              <a:spLocks noChangeArrowheads="1"/>
            </p:cNvSpPr>
            <p:nvPr/>
          </p:nvSpPr>
          <p:spPr bwMode="auto">
            <a:xfrm rot="-5400000">
              <a:off x="5000363" y="2728785"/>
              <a:ext cx="12650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  329.628Hz</a:t>
              </a:r>
            </a:p>
          </p:txBody>
        </p:sp>
        <p:sp>
          <p:nvSpPr>
            <p:cNvPr id="633862" name="TextBox 37"/>
            <p:cNvSpPr txBox="1">
              <a:spLocks noChangeArrowheads="1"/>
            </p:cNvSpPr>
            <p:nvPr/>
          </p:nvSpPr>
          <p:spPr bwMode="auto">
            <a:xfrm rot="-5400000">
              <a:off x="5613170" y="2728785"/>
              <a:ext cx="125867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  349.228Hz</a:t>
              </a:r>
            </a:p>
          </p:txBody>
        </p:sp>
        <p:sp>
          <p:nvSpPr>
            <p:cNvPr id="633863" name="TextBox 38"/>
            <p:cNvSpPr txBox="1">
              <a:spLocks noChangeArrowheads="1"/>
            </p:cNvSpPr>
            <p:nvPr/>
          </p:nvSpPr>
          <p:spPr bwMode="auto">
            <a:xfrm rot="-5400000">
              <a:off x="6205149" y="2728785"/>
              <a:ext cx="1293945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  391.995Hz</a:t>
              </a:r>
            </a:p>
          </p:txBody>
        </p:sp>
        <p:sp>
          <p:nvSpPr>
            <p:cNvPr id="633864" name="TextBox 39"/>
            <p:cNvSpPr txBox="1">
              <a:spLocks noChangeArrowheads="1"/>
            </p:cNvSpPr>
            <p:nvPr/>
          </p:nvSpPr>
          <p:spPr bwMode="auto">
            <a:xfrm rot="16200000">
              <a:off x="6852656" y="2795576"/>
              <a:ext cx="112018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A</a:t>
              </a:r>
              <a:r>
                <a:rPr lang="en-US" sz="1600" dirty="0" smtClean="0"/>
                <a:t>  </a:t>
              </a:r>
              <a:r>
                <a:rPr lang="en-US" sz="1600" dirty="0"/>
                <a:t>440.000Hz</a:t>
              </a:r>
            </a:p>
          </p:txBody>
        </p:sp>
        <p:sp>
          <p:nvSpPr>
            <p:cNvPr id="633865" name="TextBox 40"/>
            <p:cNvSpPr txBox="1">
              <a:spLocks noChangeArrowheads="1"/>
            </p:cNvSpPr>
            <p:nvPr/>
          </p:nvSpPr>
          <p:spPr bwMode="auto">
            <a:xfrm rot="-5400000">
              <a:off x="226039" y="2728785"/>
              <a:ext cx="129073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D  146.832Hz</a:t>
              </a:r>
            </a:p>
          </p:txBody>
        </p:sp>
        <p:sp>
          <p:nvSpPr>
            <p:cNvPr id="633866" name="TextBox 41"/>
            <p:cNvSpPr txBox="1">
              <a:spLocks noChangeArrowheads="1"/>
            </p:cNvSpPr>
            <p:nvPr/>
          </p:nvSpPr>
          <p:spPr bwMode="auto">
            <a:xfrm rot="-5400000">
              <a:off x="832135" y="2728785"/>
              <a:ext cx="126509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E  164.814Hz</a:t>
              </a:r>
            </a:p>
          </p:txBody>
        </p:sp>
        <p:sp>
          <p:nvSpPr>
            <p:cNvPr id="633867" name="TextBox 42"/>
            <p:cNvSpPr txBox="1">
              <a:spLocks noChangeArrowheads="1"/>
            </p:cNvSpPr>
            <p:nvPr/>
          </p:nvSpPr>
          <p:spPr bwMode="auto">
            <a:xfrm rot="-5400000">
              <a:off x="1444940" y="2728785"/>
              <a:ext cx="125867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F  174.614Hz</a:t>
              </a:r>
            </a:p>
          </p:txBody>
        </p:sp>
        <p:sp>
          <p:nvSpPr>
            <p:cNvPr id="633868" name="TextBox 43"/>
            <p:cNvSpPr txBox="1">
              <a:spLocks noChangeArrowheads="1"/>
            </p:cNvSpPr>
            <p:nvPr/>
          </p:nvSpPr>
          <p:spPr bwMode="auto">
            <a:xfrm rot="-5400000">
              <a:off x="1964678" y="2728785"/>
              <a:ext cx="134043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G   195.998Hz</a:t>
              </a:r>
            </a:p>
          </p:txBody>
        </p:sp>
        <p:sp>
          <p:nvSpPr>
            <p:cNvPr id="633869" name="TextBox 44"/>
            <p:cNvSpPr txBox="1">
              <a:spLocks noChangeArrowheads="1"/>
            </p:cNvSpPr>
            <p:nvPr/>
          </p:nvSpPr>
          <p:spPr bwMode="auto">
            <a:xfrm rot="-5400000">
              <a:off x="2628183" y="2728785"/>
              <a:ext cx="128272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A  220.000Hz</a:t>
              </a:r>
            </a:p>
          </p:txBody>
        </p:sp>
        <p:sp>
          <p:nvSpPr>
            <p:cNvPr id="633870" name="TextBox 45"/>
            <p:cNvSpPr txBox="1">
              <a:spLocks noChangeArrowheads="1"/>
            </p:cNvSpPr>
            <p:nvPr/>
          </p:nvSpPr>
          <p:spPr bwMode="auto">
            <a:xfrm rot="-5400000">
              <a:off x="3248620" y="2728785"/>
              <a:ext cx="1276312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B  246.942Hz</a:t>
              </a:r>
            </a:p>
          </p:txBody>
        </p:sp>
        <p:sp>
          <p:nvSpPr>
            <p:cNvPr id="633871" name="TextBox 47"/>
            <p:cNvSpPr txBox="1">
              <a:spLocks noChangeArrowheads="1"/>
            </p:cNvSpPr>
            <p:nvPr/>
          </p:nvSpPr>
          <p:spPr bwMode="auto">
            <a:xfrm rot="-5400000">
              <a:off x="4248247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277.183Hz</a:t>
              </a:r>
            </a:p>
          </p:txBody>
        </p:sp>
        <p:sp>
          <p:nvSpPr>
            <p:cNvPr id="633872" name="TextBox 48"/>
            <p:cNvSpPr txBox="1">
              <a:spLocks noChangeArrowheads="1"/>
            </p:cNvSpPr>
            <p:nvPr/>
          </p:nvSpPr>
          <p:spPr bwMode="auto">
            <a:xfrm rot="-5400000">
              <a:off x="4808861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311.127Hz</a:t>
              </a:r>
            </a:p>
          </p:txBody>
        </p:sp>
        <p:sp>
          <p:nvSpPr>
            <p:cNvPr id="633873" name="TextBox 50"/>
            <p:cNvSpPr txBox="1">
              <a:spLocks noChangeArrowheads="1"/>
            </p:cNvSpPr>
            <p:nvPr/>
          </p:nvSpPr>
          <p:spPr bwMode="auto">
            <a:xfrm rot="-5400000">
              <a:off x="6028074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369.994Hz</a:t>
              </a:r>
            </a:p>
          </p:txBody>
        </p:sp>
        <p:sp>
          <p:nvSpPr>
            <p:cNvPr id="633874" name="TextBox 51"/>
            <p:cNvSpPr txBox="1">
              <a:spLocks noChangeArrowheads="1"/>
            </p:cNvSpPr>
            <p:nvPr/>
          </p:nvSpPr>
          <p:spPr bwMode="auto">
            <a:xfrm rot="-5400000">
              <a:off x="6588699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415.305Hz</a:t>
              </a:r>
            </a:p>
          </p:txBody>
        </p:sp>
        <p:sp>
          <p:nvSpPr>
            <p:cNvPr id="633875" name="TextBox 52"/>
            <p:cNvSpPr txBox="1">
              <a:spLocks noChangeArrowheads="1"/>
            </p:cNvSpPr>
            <p:nvPr/>
          </p:nvSpPr>
          <p:spPr bwMode="auto">
            <a:xfrm rot="-5400000">
              <a:off x="47362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138.591Hz</a:t>
              </a:r>
            </a:p>
          </p:txBody>
        </p:sp>
        <p:sp>
          <p:nvSpPr>
            <p:cNvPr id="633876" name="TextBox 53"/>
            <p:cNvSpPr txBox="1">
              <a:spLocks noChangeArrowheads="1"/>
            </p:cNvSpPr>
            <p:nvPr/>
          </p:nvSpPr>
          <p:spPr bwMode="auto">
            <a:xfrm rot="-5400000">
              <a:off x="640634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155.563Hz</a:t>
              </a:r>
            </a:p>
          </p:txBody>
        </p:sp>
        <p:sp>
          <p:nvSpPr>
            <p:cNvPr id="633877" name="TextBox 55"/>
            <p:cNvSpPr txBox="1">
              <a:spLocks noChangeArrowheads="1"/>
            </p:cNvSpPr>
            <p:nvPr/>
          </p:nvSpPr>
          <p:spPr bwMode="auto">
            <a:xfrm rot="-5400000">
              <a:off x="1810847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184.997Hz</a:t>
              </a:r>
            </a:p>
          </p:txBody>
        </p:sp>
        <p:sp>
          <p:nvSpPr>
            <p:cNvPr id="633878" name="TextBox 56"/>
            <p:cNvSpPr txBox="1">
              <a:spLocks noChangeArrowheads="1"/>
            </p:cNvSpPr>
            <p:nvPr/>
          </p:nvSpPr>
          <p:spPr bwMode="auto">
            <a:xfrm rot="-5400000">
              <a:off x="2338818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207.652Hz</a:t>
              </a:r>
            </a:p>
          </p:txBody>
        </p:sp>
        <p:sp>
          <p:nvSpPr>
            <p:cNvPr id="633879" name="TextBox 57"/>
            <p:cNvSpPr txBox="1">
              <a:spLocks noChangeArrowheads="1"/>
            </p:cNvSpPr>
            <p:nvPr/>
          </p:nvSpPr>
          <p:spPr bwMode="auto">
            <a:xfrm rot="-5400000">
              <a:off x="3062729" y="1212741"/>
              <a:ext cx="107112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233.082Hz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6" name="Rectangle 1735"/>
          <p:cNvSpPr/>
          <p:nvPr/>
        </p:nvSpPr>
        <p:spPr>
          <a:xfrm>
            <a:off x="2589213" y="3433763"/>
            <a:ext cx="3935412" cy="137953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11313" y="2735263"/>
            <a:ext cx="217487" cy="27432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351"/>
          <p:cNvGrpSpPr>
            <a:grpSpLocks/>
          </p:cNvGrpSpPr>
          <p:nvPr/>
        </p:nvGrpSpPr>
        <p:grpSpPr bwMode="auto">
          <a:xfrm>
            <a:off x="7321550" y="2733675"/>
            <a:ext cx="220663" cy="2754313"/>
            <a:chOff x="7095445" y="1578246"/>
            <a:chExt cx="219755" cy="2754875"/>
          </a:xfrm>
        </p:grpSpPr>
        <p:sp>
          <p:nvSpPr>
            <p:cNvPr id="3" name="Rectangle 2"/>
            <p:cNvSpPr/>
            <p:nvPr/>
          </p:nvSpPr>
          <p:spPr>
            <a:xfrm>
              <a:off x="7095445" y="1578246"/>
              <a:ext cx="219755" cy="12416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95445" y="2819924"/>
              <a:ext cx="219755" cy="3064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5445" y="3126375"/>
              <a:ext cx="219755" cy="120674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35908" name="Rectangle 5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5909" name="Rectangle 6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5910" name="Rectangle 7"/>
          <p:cNvSpPr>
            <a:spLocks noChangeArrowheads="1"/>
          </p:cNvSpPr>
          <p:nvPr/>
        </p:nvSpPr>
        <p:spPr bwMode="auto">
          <a:xfrm>
            <a:off x="1839913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cxnSp>
        <p:nvCxnSpPr>
          <p:cNvPr id="1738" name="Straight Arrow Connector 1737"/>
          <p:cNvCxnSpPr/>
          <p:nvPr/>
        </p:nvCxnSpPr>
        <p:spPr>
          <a:xfrm rot="5400000">
            <a:off x="1650207" y="3177381"/>
            <a:ext cx="1441450" cy="185737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912" name="TextBox 1740"/>
          <p:cNvSpPr txBox="1">
            <a:spLocks noChangeArrowheads="1"/>
          </p:cNvSpPr>
          <p:nvPr/>
        </p:nvSpPr>
        <p:spPr bwMode="auto">
          <a:xfrm>
            <a:off x="4181475" y="5492750"/>
            <a:ext cx="111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Mirrors</a:t>
            </a:r>
          </a:p>
        </p:txBody>
      </p:sp>
      <p:sp>
        <p:nvSpPr>
          <p:cNvPr id="1743" name="Freeform 1742"/>
          <p:cNvSpPr/>
          <p:nvPr/>
        </p:nvSpPr>
        <p:spPr>
          <a:xfrm>
            <a:off x="1860550" y="5556250"/>
            <a:ext cx="2293938" cy="185738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noFill/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4" name="Freeform 1743"/>
          <p:cNvSpPr/>
          <p:nvPr/>
        </p:nvSpPr>
        <p:spPr>
          <a:xfrm flipH="1">
            <a:off x="5362575" y="5554663"/>
            <a:ext cx="1890713" cy="219075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noFill/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5915" name="TextBox 1745"/>
          <p:cNvSpPr txBox="1">
            <a:spLocks noChangeArrowheads="1"/>
          </p:cNvSpPr>
          <p:nvPr/>
        </p:nvSpPr>
        <p:spPr bwMode="auto">
          <a:xfrm>
            <a:off x="1408113" y="1633538"/>
            <a:ext cx="32258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A flash from a light bulb gets the wave started</a:t>
            </a:r>
          </a:p>
        </p:txBody>
      </p:sp>
      <p:sp>
        <p:nvSpPr>
          <p:cNvPr id="1751" name="Explosion 1 1750"/>
          <p:cNvSpPr/>
          <p:nvPr/>
        </p:nvSpPr>
        <p:spPr>
          <a:xfrm>
            <a:off x="1890713" y="3821113"/>
            <a:ext cx="650875" cy="681037"/>
          </a:xfrm>
          <a:prstGeom prst="irregularSeal1">
            <a:avLst/>
          </a:prstGeom>
          <a:solidFill>
            <a:srgbClr val="F6684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751"/>
          <p:cNvGrpSpPr>
            <a:grpSpLocks/>
          </p:cNvGrpSpPr>
          <p:nvPr/>
        </p:nvGrpSpPr>
        <p:grpSpPr bwMode="auto">
          <a:xfrm>
            <a:off x="2400300" y="4003675"/>
            <a:ext cx="1830388" cy="279400"/>
            <a:chOff x="3441733" y="5039131"/>
            <a:chExt cx="1828999" cy="741977"/>
          </a:xfrm>
        </p:grpSpPr>
        <p:sp>
          <p:nvSpPr>
            <p:cNvPr id="636481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2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3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4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5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6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7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8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9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0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1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2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3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4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5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6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7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8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99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0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1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2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3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4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5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6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7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8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09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0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1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2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3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4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5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6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7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8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19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0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1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2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3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4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5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6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7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8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29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0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1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2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3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4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5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6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7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8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39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0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1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2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3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4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5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6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7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8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49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0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1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2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3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4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5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6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7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8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59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0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1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2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3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4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5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6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7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8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69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0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1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2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3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4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5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6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7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8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79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0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1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2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3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4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5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6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7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8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89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0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1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2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3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4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5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6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7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8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599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0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1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2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3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4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5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6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7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8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09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0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1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2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3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4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5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6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7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8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19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0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1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2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3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4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5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6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7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8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29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0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1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2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3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4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5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6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7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8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39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0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1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2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3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4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5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6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7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8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49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0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1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2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3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4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5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6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7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8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59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0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1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2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3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4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5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6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7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8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69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0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1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2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3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4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5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6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7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8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679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1951"/>
          <p:cNvGrpSpPr>
            <a:grpSpLocks/>
          </p:cNvGrpSpPr>
          <p:nvPr/>
        </p:nvGrpSpPr>
        <p:grpSpPr bwMode="auto">
          <a:xfrm>
            <a:off x="4227513" y="4016375"/>
            <a:ext cx="1828800" cy="279400"/>
            <a:chOff x="3441733" y="5039131"/>
            <a:chExt cx="1828999" cy="741977"/>
          </a:xfrm>
        </p:grpSpPr>
        <p:sp>
          <p:nvSpPr>
            <p:cNvPr id="636282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3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4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5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6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7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8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9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0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1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2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3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4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5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6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7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8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99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0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1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2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3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4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5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6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7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8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09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0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1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2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3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4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5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6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7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8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19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0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1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2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3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4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5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6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7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8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29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0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1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2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3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4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5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6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7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8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39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0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1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2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3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4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5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6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7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8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49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0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1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2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3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4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5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6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7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8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59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0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1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2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3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4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5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6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7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8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69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0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1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2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3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4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5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6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7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8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79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0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1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2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3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4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5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6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7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8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89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0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1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2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3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4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5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6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7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8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399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0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1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2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3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4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5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6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7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8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09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0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1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2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3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4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5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6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7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8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19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0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1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2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3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4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5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6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7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8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29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0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1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2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3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4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5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6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7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8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39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0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1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2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3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4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5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6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7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8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49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0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1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2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3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4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5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6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7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8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59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0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1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2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3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4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5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6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7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8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69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0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1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2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3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4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5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6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7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8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79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480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153" name="Straight Arrow Connector 2152"/>
          <p:cNvCxnSpPr/>
          <p:nvPr/>
        </p:nvCxnSpPr>
        <p:spPr>
          <a:xfrm rot="16200000" flipH="1">
            <a:off x="6385719" y="3169444"/>
            <a:ext cx="1038225" cy="636587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1951"/>
          <p:cNvGrpSpPr>
            <a:grpSpLocks/>
          </p:cNvGrpSpPr>
          <p:nvPr/>
        </p:nvGrpSpPr>
        <p:grpSpPr bwMode="auto">
          <a:xfrm>
            <a:off x="5448300" y="4014788"/>
            <a:ext cx="1830388" cy="279400"/>
            <a:chOff x="3441733" y="5039131"/>
            <a:chExt cx="1828999" cy="741977"/>
          </a:xfrm>
        </p:grpSpPr>
        <p:sp>
          <p:nvSpPr>
            <p:cNvPr id="636083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4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5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6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7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8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89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0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1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2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3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4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5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6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7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8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099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0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1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2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3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4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5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6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7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8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09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0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1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2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3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4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5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6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7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8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19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0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1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2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3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4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5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6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7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8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29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0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1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2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3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4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5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6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7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8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39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0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1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2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3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4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5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6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7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8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49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0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1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2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3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4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5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6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7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8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59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0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1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2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3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4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5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6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7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8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69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0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1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2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3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4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5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6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7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8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79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0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1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2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3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4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5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6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7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8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89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0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1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2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3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4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5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6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7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8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199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0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1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2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3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4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5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6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7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8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09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0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1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2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3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4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5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6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7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8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19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0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1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2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3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4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5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6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7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8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29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0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1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2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3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4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5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6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7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8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39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0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1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2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3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4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5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6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7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8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49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0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1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2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3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4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5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6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7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8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59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0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1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2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3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4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5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6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7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8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69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0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1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2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3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4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5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6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7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8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79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0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281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5921" name="TextBox 2356"/>
          <p:cNvSpPr txBox="1">
            <a:spLocks noChangeArrowheads="1"/>
          </p:cNvSpPr>
          <p:nvPr/>
        </p:nvSpPr>
        <p:spPr bwMode="auto">
          <a:xfrm>
            <a:off x="5032375" y="1708150"/>
            <a:ext cx="32258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Reflected wave is inverted and forms a standing wave</a:t>
            </a:r>
          </a:p>
        </p:txBody>
      </p:sp>
      <p:sp>
        <p:nvSpPr>
          <p:cNvPr id="635922" name="Line 126"/>
          <p:cNvSpPr>
            <a:spLocks noChangeShapeType="1"/>
          </p:cNvSpPr>
          <p:nvPr/>
        </p:nvSpPr>
        <p:spPr bwMode="auto">
          <a:xfrm flipV="1">
            <a:off x="5667375" y="4283075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3" name="Line 127"/>
          <p:cNvSpPr>
            <a:spLocks noChangeShapeType="1"/>
          </p:cNvSpPr>
          <p:nvPr/>
        </p:nvSpPr>
        <p:spPr bwMode="auto">
          <a:xfrm flipV="1">
            <a:off x="5668963" y="427355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4" name="Line 128"/>
          <p:cNvSpPr>
            <a:spLocks noChangeShapeType="1"/>
          </p:cNvSpPr>
          <p:nvPr/>
        </p:nvSpPr>
        <p:spPr bwMode="auto">
          <a:xfrm flipV="1">
            <a:off x="5678488" y="427196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5" name="Line 129"/>
          <p:cNvSpPr>
            <a:spLocks noChangeShapeType="1"/>
          </p:cNvSpPr>
          <p:nvPr/>
        </p:nvSpPr>
        <p:spPr bwMode="auto">
          <a:xfrm flipV="1">
            <a:off x="5691188" y="4252913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6" name="Line 130"/>
          <p:cNvSpPr>
            <a:spLocks noChangeShapeType="1"/>
          </p:cNvSpPr>
          <p:nvPr/>
        </p:nvSpPr>
        <p:spPr bwMode="auto">
          <a:xfrm flipV="1">
            <a:off x="5697538" y="4246563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7" name="Line 131"/>
          <p:cNvSpPr>
            <a:spLocks noChangeShapeType="1"/>
          </p:cNvSpPr>
          <p:nvPr/>
        </p:nvSpPr>
        <p:spPr bwMode="auto">
          <a:xfrm flipV="1">
            <a:off x="5713413" y="4229100"/>
            <a:ext cx="1587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8" name="Line 132"/>
          <p:cNvSpPr>
            <a:spLocks noChangeShapeType="1"/>
          </p:cNvSpPr>
          <p:nvPr/>
        </p:nvSpPr>
        <p:spPr bwMode="auto">
          <a:xfrm flipV="1">
            <a:off x="5715000" y="4219575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29" name="Line 133"/>
          <p:cNvSpPr>
            <a:spLocks noChangeShapeType="1"/>
          </p:cNvSpPr>
          <p:nvPr/>
        </p:nvSpPr>
        <p:spPr bwMode="auto">
          <a:xfrm flipV="1">
            <a:off x="5732463" y="4203700"/>
            <a:ext cx="15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0" name="Line 134"/>
          <p:cNvSpPr>
            <a:spLocks noChangeShapeType="1"/>
          </p:cNvSpPr>
          <p:nvPr/>
        </p:nvSpPr>
        <p:spPr bwMode="auto">
          <a:xfrm flipV="1">
            <a:off x="5734050" y="4192588"/>
            <a:ext cx="7938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1" name="Line 135"/>
          <p:cNvSpPr>
            <a:spLocks noChangeShapeType="1"/>
          </p:cNvSpPr>
          <p:nvPr/>
        </p:nvSpPr>
        <p:spPr bwMode="auto">
          <a:xfrm flipV="1">
            <a:off x="5749925" y="4175125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2" name="Line 136"/>
          <p:cNvSpPr>
            <a:spLocks noChangeShapeType="1"/>
          </p:cNvSpPr>
          <p:nvPr/>
        </p:nvSpPr>
        <p:spPr bwMode="auto">
          <a:xfrm flipV="1">
            <a:off x="5753100" y="416560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3" name="Line 137"/>
          <p:cNvSpPr>
            <a:spLocks noChangeShapeType="1"/>
          </p:cNvSpPr>
          <p:nvPr/>
        </p:nvSpPr>
        <p:spPr bwMode="auto">
          <a:xfrm flipV="1">
            <a:off x="5768975" y="4148138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4" name="Line 138"/>
          <p:cNvSpPr>
            <a:spLocks noChangeShapeType="1"/>
          </p:cNvSpPr>
          <p:nvPr/>
        </p:nvSpPr>
        <p:spPr bwMode="auto">
          <a:xfrm flipV="1">
            <a:off x="5770563" y="4138613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5" name="Line 139"/>
          <p:cNvSpPr>
            <a:spLocks noChangeShapeType="1"/>
          </p:cNvSpPr>
          <p:nvPr/>
        </p:nvSpPr>
        <p:spPr bwMode="auto">
          <a:xfrm flipV="1">
            <a:off x="5786438" y="41195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6" name="Line 140"/>
          <p:cNvSpPr>
            <a:spLocks noChangeShapeType="1"/>
          </p:cNvSpPr>
          <p:nvPr/>
        </p:nvSpPr>
        <p:spPr bwMode="auto">
          <a:xfrm flipV="1">
            <a:off x="5789613" y="4110038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7" name="Line 141"/>
          <p:cNvSpPr>
            <a:spLocks noChangeShapeType="1"/>
          </p:cNvSpPr>
          <p:nvPr/>
        </p:nvSpPr>
        <p:spPr bwMode="auto">
          <a:xfrm flipV="1">
            <a:off x="5805488" y="4094163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8" name="Line 142"/>
          <p:cNvSpPr>
            <a:spLocks noChangeShapeType="1"/>
          </p:cNvSpPr>
          <p:nvPr/>
        </p:nvSpPr>
        <p:spPr bwMode="auto">
          <a:xfrm flipV="1">
            <a:off x="5808663" y="4084638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39" name="Line 143"/>
          <p:cNvSpPr>
            <a:spLocks noChangeShapeType="1"/>
          </p:cNvSpPr>
          <p:nvPr/>
        </p:nvSpPr>
        <p:spPr bwMode="auto">
          <a:xfrm flipV="1">
            <a:off x="5826125" y="40608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0" name="Line 144"/>
          <p:cNvSpPr>
            <a:spLocks noChangeShapeType="1"/>
          </p:cNvSpPr>
          <p:nvPr/>
        </p:nvSpPr>
        <p:spPr bwMode="auto">
          <a:xfrm flipV="1">
            <a:off x="5835650" y="4057650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1" name="Line 145"/>
          <p:cNvSpPr>
            <a:spLocks noChangeShapeType="1"/>
          </p:cNvSpPr>
          <p:nvPr/>
        </p:nvSpPr>
        <p:spPr bwMode="auto">
          <a:xfrm flipV="1">
            <a:off x="5849938" y="4041775"/>
            <a:ext cx="4762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2" name="Line 146"/>
          <p:cNvSpPr>
            <a:spLocks noChangeShapeType="1"/>
          </p:cNvSpPr>
          <p:nvPr/>
        </p:nvSpPr>
        <p:spPr bwMode="auto">
          <a:xfrm flipV="1">
            <a:off x="5854700" y="4033838"/>
            <a:ext cx="7938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3" name="Line 147"/>
          <p:cNvSpPr>
            <a:spLocks noChangeShapeType="1"/>
          </p:cNvSpPr>
          <p:nvPr/>
        </p:nvSpPr>
        <p:spPr bwMode="auto">
          <a:xfrm flipV="1">
            <a:off x="5862638" y="403383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4" name="Line 148"/>
          <p:cNvSpPr>
            <a:spLocks noChangeShapeType="1"/>
          </p:cNvSpPr>
          <p:nvPr/>
        </p:nvSpPr>
        <p:spPr bwMode="auto">
          <a:xfrm flipV="1">
            <a:off x="5878513" y="402272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5" name="Line 149"/>
          <p:cNvSpPr>
            <a:spLocks noChangeShapeType="1"/>
          </p:cNvSpPr>
          <p:nvPr/>
        </p:nvSpPr>
        <p:spPr bwMode="auto">
          <a:xfrm flipV="1">
            <a:off x="5881688" y="4019550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6" name="Line 150"/>
          <p:cNvSpPr>
            <a:spLocks noChangeShapeType="1"/>
          </p:cNvSpPr>
          <p:nvPr/>
        </p:nvSpPr>
        <p:spPr bwMode="auto">
          <a:xfrm flipV="1">
            <a:off x="5891213" y="4016375"/>
            <a:ext cx="6350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7" name="Line 151"/>
          <p:cNvSpPr>
            <a:spLocks noChangeShapeType="1"/>
          </p:cNvSpPr>
          <p:nvPr/>
        </p:nvSpPr>
        <p:spPr bwMode="auto">
          <a:xfrm>
            <a:off x="5916613" y="401478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8" name="Line 152"/>
          <p:cNvSpPr>
            <a:spLocks noChangeShapeType="1"/>
          </p:cNvSpPr>
          <p:nvPr/>
        </p:nvSpPr>
        <p:spPr bwMode="auto">
          <a:xfrm>
            <a:off x="5918200" y="4014788"/>
            <a:ext cx="95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49" name="Line 153"/>
          <p:cNvSpPr>
            <a:spLocks noChangeShapeType="1"/>
          </p:cNvSpPr>
          <p:nvPr/>
        </p:nvSpPr>
        <p:spPr bwMode="auto">
          <a:xfrm>
            <a:off x="5927725" y="401637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0" name="Line 154"/>
          <p:cNvSpPr>
            <a:spLocks noChangeShapeType="1"/>
          </p:cNvSpPr>
          <p:nvPr/>
        </p:nvSpPr>
        <p:spPr bwMode="auto">
          <a:xfrm>
            <a:off x="5954713" y="4027488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1" name="Line 155"/>
          <p:cNvSpPr>
            <a:spLocks noChangeShapeType="1"/>
          </p:cNvSpPr>
          <p:nvPr/>
        </p:nvSpPr>
        <p:spPr bwMode="auto">
          <a:xfrm>
            <a:off x="5956300" y="4027488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2" name="Line 156"/>
          <p:cNvSpPr>
            <a:spLocks noChangeShapeType="1"/>
          </p:cNvSpPr>
          <p:nvPr/>
        </p:nvSpPr>
        <p:spPr bwMode="auto">
          <a:xfrm>
            <a:off x="5965825" y="4033838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3" name="Line 157"/>
          <p:cNvSpPr>
            <a:spLocks noChangeShapeType="1"/>
          </p:cNvSpPr>
          <p:nvPr/>
        </p:nvSpPr>
        <p:spPr bwMode="auto">
          <a:xfrm>
            <a:off x="5981700" y="4049713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4" name="Line 158"/>
          <p:cNvSpPr>
            <a:spLocks noChangeShapeType="1"/>
          </p:cNvSpPr>
          <p:nvPr/>
        </p:nvSpPr>
        <p:spPr bwMode="auto">
          <a:xfrm>
            <a:off x="5983288" y="405130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5" name="Line 159"/>
          <p:cNvSpPr>
            <a:spLocks noChangeShapeType="1"/>
          </p:cNvSpPr>
          <p:nvPr/>
        </p:nvSpPr>
        <p:spPr bwMode="auto">
          <a:xfrm>
            <a:off x="5992813" y="4060825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6" name="Line 160"/>
          <p:cNvSpPr>
            <a:spLocks noChangeShapeType="1"/>
          </p:cNvSpPr>
          <p:nvPr/>
        </p:nvSpPr>
        <p:spPr bwMode="auto">
          <a:xfrm>
            <a:off x="6005513" y="4075113"/>
            <a:ext cx="6350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7" name="Line 161"/>
          <p:cNvSpPr>
            <a:spLocks noChangeShapeType="1"/>
          </p:cNvSpPr>
          <p:nvPr/>
        </p:nvSpPr>
        <p:spPr bwMode="auto">
          <a:xfrm>
            <a:off x="6011863" y="4083050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8" name="Line 162"/>
          <p:cNvSpPr>
            <a:spLocks noChangeShapeType="1"/>
          </p:cNvSpPr>
          <p:nvPr/>
        </p:nvSpPr>
        <p:spPr bwMode="auto">
          <a:xfrm>
            <a:off x="6026150" y="4100513"/>
            <a:ext cx="317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59" name="Line 163"/>
          <p:cNvSpPr>
            <a:spLocks noChangeShapeType="1"/>
          </p:cNvSpPr>
          <p:nvPr/>
        </p:nvSpPr>
        <p:spPr bwMode="auto">
          <a:xfrm>
            <a:off x="6029325" y="4106863"/>
            <a:ext cx="6350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0" name="Line 164"/>
          <p:cNvSpPr>
            <a:spLocks noChangeShapeType="1"/>
          </p:cNvSpPr>
          <p:nvPr/>
        </p:nvSpPr>
        <p:spPr bwMode="auto">
          <a:xfrm>
            <a:off x="6043613" y="4129088"/>
            <a:ext cx="4762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1" name="Line 165"/>
          <p:cNvSpPr>
            <a:spLocks noChangeShapeType="1"/>
          </p:cNvSpPr>
          <p:nvPr/>
        </p:nvSpPr>
        <p:spPr bwMode="auto">
          <a:xfrm>
            <a:off x="6048375" y="4133850"/>
            <a:ext cx="4763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2" name="Line 166"/>
          <p:cNvSpPr>
            <a:spLocks noChangeShapeType="1"/>
          </p:cNvSpPr>
          <p:nvPr/>
        </p:nvSpPr>
        <p:spPr bwMode="auto">
          <a:xfrm>
            <a:off x="6062663" y="4156075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3" name="Line 167"/>
          <p:cNvSpPr>
            <a:spLocks noChangeShapeType="1"/>
          </p:cNvSpPr>
          <p:nvPr/>
        </p:nvSpPr>
        <p:spPr bwMode="auto">
          <a:xfrm>
            <a:off x="6067425" y="4162425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4" name="Line 168"/>
          <p:cNvSpPr>
            <a:spLocks noChangeShapeType="1"/>
          </p:cNvSpPr>
          <p:nvPr/>
        </p:nvSpPr>
        <p:spPr bwMode="auto">
          <a:xfrm>
            <a:off x="6080125" y="4183063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5" name="Line 169"/>
          <p:cNvSpPr>
            <a:spLocks noChangeShapeType="1"/>
          </p:cNvSpPr>
          <p:nvPr/>
        </p:nvSpPr>
        <p:spPr bwMode="auto">
          <a:xfrm>
            <a:off x="6084888" y="4189413"/>
            <a:ext cx="47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6" name="Line 170"/>
          <p:cNvSpPr>
            <a:spLocks noChangeShapeType="1"/>
          </p:cNvSpPr>
          <p:nvPr/>
        </p:nvSpPr>
        <p:spPr bwMode="auto">
          <a:xfrm>
            <a:off x="6099175" y="4210050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7" name="Line 171"/>
          <p:cNvSpPr>
            <a:spLocks noChangeShapeType="1"/>
          </p:cNvSpPr>
          <p:nvPr/>
        </p:nvSpPr>
        <p:spPr bwMode="auto">
          <a:xfrm>
            <a:off x="6103938" y="4216400"/>
            <a:ext cx="4762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8" name="Line 172"/>
          <p:cNvSpPr>
            <a:spLocks noChangeShapeType="1"/>
          </p:cNvSpPr>
          <p:nvPr/>
        </p:nvSpPr>
        <p:spPr bwMode="auto">
          <a:xfrm>
            <a:off x="6118225" y="4237038"/>
            <a:ext cx="4763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69" name="Line 173"/>
          <p:cNvSpPr>
            <a:spLocks noChangeShapeType="1"/>
          </p:cNvSpPr>
          <p:nvPr/>
        </p:nvSpPr>
        <p:spPr bwMode="auto">
          <a:xfrm>
            <a:off x="6122988" y="4241800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0" name="Line 174"/>
          <p:cNvSpPr>
            <a:spLocks noChangeShapeType="1"/>
          </p:cNvSpPr>
          <p:nvPr/>
        </p:nvSpPr>
        <p:spPr bwMode="auto">
          <a:xfrm>
            <a:off x="6140450" y="426243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1" name="Line 175"/>
          <p:cNvSpPr>
            <a:spLocks noChangeShapeType="1"/>
          </p:cNvSpPr>
          <p:nvPr/>
        </p:nvSpPr>
        <p:spPr bwMode="auto">
          <a:xfrm>
            <a:off x="6140450" y="42640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2" name="Line 176"/>
          <p:cNvSpPr>
            <a:spLocks noChangeShapeType="1"/>
          </p:cNvSpPr>
          <p:nvPr/>
        </p:nvSpPr>
        <p:spPr bwMode="auto">
          <a:xfrm>
            <a:off x="6149975" y="427355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3" name="Line 177"/>
          <p:cNvSpPr>
            <a:spLocks noChangeShapeType="1"/>
          </p:cNvSpPr>
          <p:nvPr/>
        </p:nvSpPr>
        <p:spPr bwMode="auto">
          <a:xfrm>
            <a:off x="6165850" y="42862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4" name="Line 178"/>
          <p:cNvSpPr>
            <a:spLocks noChangeShapeType="1"/>
          </p:cNvSpPr>
          <p:nvPr/>
        </p:nvSpPr>
        <p:spPr bwMode="auto">
          <a:xfrm>
            <a:off x="6169025" y="4289425"/>
            <a:ext cx="7938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5" name="Line 179"/>
          <p:cNvSpPr>
            <a:spLocks noChangeShapeType="1"/>
          </p:cNvSpPr>
          <p:nvPr/>
        </p:nvSpPr>
        <p:spPr bwMode="auto">
          <a:xfrm>
            <a:off x="6176963" y="429577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6" name="Line 180"/>
          <p:cNvSpPr>
            <a:spLocks noChangeShapeType="1"/>
          </p:cNvSpPr>
          <p:nvPr/>
        </p:nvSpPr>
        <p:spPr bwMode="auto">
          <a:xfrm>
            <a:off x="6197600" y="4305300"/>
            <a:ext cx="793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7" name="Line 181"/>
          <p:cNvSpPr>
            <a:spLocks noChangeShapeType="1"/>
          </p:cNvSpPr>
          <p:nvPr/>
        </p:nvSpPr>
        <p:spPr bwMode="auto">
          <a:xfrm>
            <a:off x="6205538" y="4308475"/>
            <a:ext cx="95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8" name="Line 182"/>
          <p:cNvSpPr>
            <a:spLocks noChangeShapeType="1"/>
          </p:cNvSpPr>
          <p:nvPr/>
        </p:nvSpPr>
        <p:spPr bwMode="auto">
          <a:xfrm>
            <a:off x="6215063" y="4308475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79" name="Line 183"/>
          <p:cNvSpPr>
            <a:spLocks noChangeShapeType="1"/>
          </p:cNvSpPr>
          <p:nvPr/>
        </p:nvSpPr>
        <p:spPr bwMode="auto">
          <a:xfrm flipV="1">
            <a:off x="6237288" y="4305300"/>
            <a:ext cx="4762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0" name="Line 184"/>
          <p:cNvSpPr>
            <a:spLocks noChangeShapeType="1"/>
          </p:cNvSpPr>
          <p:nvPr/>
        </p:nvSpPr>
        <p:spPr bwMode="auto">
          <a:xfrm flipV="1">
            <a:off x="6242050" y="430212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1" name="Line 185"/>
          <p:cNvSpPr>
            <a:spLocks noChangeShapeType="1"/>
          </p:cNvSpPr>
          <p:nvPr/>
        </p:nvSpPr>
        <p:spPr bwMode="auto">
          <a:xfrm flipV="1">
            <a:off x="6251575" y="42989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2" name="Line 186"/>
          <p:cNvSpPr>
            <a:spLocks noChangeShapeType="1"/>
          </p:cNvSpPr>
          <p:nvPr/>
        </p:nvSpPr>
        <p:spPr bwMode="auto">
          <a:xfrm flipV="1">
            <a:off x="6270625" y="4283075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3" name="Line 187"/>
          <p:cNvSpPr>
            <a:spLocks noChangeShapeType="1"/>
          </p:cNvSpPr>
          <p:nvPr/>
        </p:nvSpPr>
        <p:spPr bwMode="auto">
          <a:xfrm flipV="1">
            <a:off x="6280150" y="4276725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4" name="Line 188"/>
          <p:cNvSpPr>
            <a:spLocks noChangeShapeType="1"/>
          </p:cNvSpPr>
          <p:nvPr/>
        </p:nvSpPr>
        <p:spPr bwMode="auto">
          <a:xfrm flipV="1">
            <a:off x="6296025" y="4264025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5" name="Line 189"/>
          <p:cNvSpPr>
            <a:spLocks noChangeShapeType="1"/>
          </p:cNvSpPr>
          <p:nvPr/>
        </p:nvSpPr>
        <p:spPr bwMode="auto">
          <a:xfrm flipV="1">
            <a:off x="6297613" y="4252913"/>
            <a:ext cx="9525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6" name="Line 190"/>
          <p:cNvSpPr>
            <a:spLocks noChangeShapeType="1"/>
          </p:cNvSpPr>
          <p:nvPr/>
        </p:nvSpPr>
        <p:spPr bwMode="auto">
          <a:xfrm flipV="1">
            <a:off x="6307138" y="4252913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7" name="Line 191"/>
          <p:cNvSpPr>
            <a:spLocks noChangeShapeType="1"/>
          </p:cNvSpPr>
          <p:nvPr/>
        </p:nvSpPr>
        <p:spPr bwMode="auto">
          <a:xfrm flipV="1">
            <a:off x="6318250" y="4229100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8" name="Line 192"/>
          <p:cNvSpPr>
            <a:spLocks noChangeShapeType="1"/>
          </p:cNvSpPr>
          <p:nvPr/>
        </p:nvSpPr>
        <p:spPr bwMode="auto">
          <a:xfrm flipV="1">
            <a:off x="6326188" y="4225925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89" name="Line 193"/>
          <p:cNvSpPr>
            <a:spLocks noChangeShapeType="1"/>
          </p:cNvSpPr>
          <p:nvPr/>
        </p:nvSpPr>
        <p:spPr bwMode="auto">
          <a:xfrm flipV="1">
            <a:off x="6337300" y="4203700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0" name="Line 194"/>
          <p:cNvSpPr>
            <a:spLocks noChangeShapeType="1"/>
          </p:cNvSpPr>
          <p:nvPr/>
        </p:nvSpPr>
        <p:spPr bwMode="auto">
          <a:xfrm flipV="1">
            <a:off x="6343650" y="4198938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1" name="Line 195"/>
          <p:cNvSpPr>
            <a:spLocks noChangeShapeType="1"/>
          </p:cNvSpPr>
          <p:nvPr/>
        </p:nvSpPr>
        <p:spPr bwMode="auto">
          <a:xfrm flipV="1">
            <a:off x="6356350" y="4175125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2" name="Line 196"/>
          <p:cNvSpPr>
            <a:spLocks noChangeShapeType="1"/>
          </p:cNvSpPr>
          <p:nvPr/>
        </p:nvSpPr>
        <p:spPr bwMode="auto">
          <a:xfrm flipV="1">
            <a:off x="6362700" y="41719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3" name="Line 107"/>
          <p:cNvSpPr>
            <a:spLocks noChangeShapeType="1"/>
          </p:cNvSpPr>
          <p:nvPr/>
        </p:nvSpPr>
        <p:spPr bwMode="auto">
          <a:xfrm flipV="1">
            <a:off x="6369050" y="4144963"/>
            <a:ext cx="9525" cy="142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4" name="Line 108"/>
          <p:cNvSpPr>
            <a:spLocks noChangeShapeType="1"/>
          </p:cNvSpPr>
          <p:nvPr/>
        </p:nvSpPr>
        <p:spPr bwMode="auto">
          <a:xfrm flipV="1">
            <a:off x="6388100" y="4132263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5" name="Line 109"/>
          <p:cNvSpPr>
            <a:spLocks noChangeShapeType="1"/>
          </p:cNvSpPr>
          <p:nvPr/>
        </p:nvSpPr>
        <p:spPr bwMode="auto">
          <a:xfrm flipV="1">
            <a:off x="6388100" y="4117975"/>
            <a:ext cx="9525" cy="142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6" name="Line 110"/>
          <p:cNvSpPr>
            <a:spLocks noChangeShapeType="1"/>
          </p:cNvSpPr>
          <p:nvPr/>
        </p:nvSpPr>
        <p:spPr bwMode="auto">
          <a:xfrm flipV="1">
            <a:off x="6407150" y="410368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7" name="Line 111"/>
          <p:cNvSpPr>
            <a:spLocks noChangeShapeType="1"/>
          </p:cNvSpPr>
          <p:nvPr/>
        </p:nvSpPr>
        <p:spPr bwMode="auto">
          <a:xfrm flipV="1">
            <a:off x="6407150" y="4092575"/>
            <a:ext cx="9525" cy="12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8" name="Line 112"/>
          <p:cNvSpPr>
            <a:spLocks noChangeShapeType="1"/>
          </p:cNvSpPr>
          <p:nvPr/>
        </p:nvSpPr>
        <p:spPr bwMode="auto">
          <a:xfrm flipV="1">
            <a:off x="6416675" y="4090988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5999" name="Line 113"/>
          <p:cNvSpPr>
            <a:spLocks noChangeShapeType="1"/>
          </p:cNvSpPr>
          <p:nvPr/>
        </p:nvSpPr>
        <p:spPr bwMode="auto">
          <a:xfrm flipV="1">
            <a:off x="6426200" y="4068763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0" name="Line 114"/>
          <p:cNvSpPr>
            <a:spLocks noChangeShapeType="1"/>
          </p:cNvSpPr>
          <p:nvPr/>
        </p:nvSpPr>
        <p:spPr bwMode="auto">
          <a:xfrm flipV="1">
            <a:off x="6434138" y="4065588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1" name="Line 115"/>
          <p:cNvSpPr>
            <a:spLocks noChangeShapeType="1"/>
          </p:cNvSpPr>
          <p:nvPr/>
        </p:nvSpPr>
        <p:spPr bwMode="auto">
          <a:xfrm flipV="1">
            <a:off x="6448425" y="4048125"/>
            <a:ext cx="4763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2" name="Line 116"/>
          <p:cNvSpPr>
            <a:spLocks noChangeShapeType="1"/>
          </p:cNvSpPr>
          <p:nvPr/>
        </p:nvSpPr>
        <p:spPr bwMode="auto">
          <a:xfrm flipV="1">
            <a:off x="6453188" y="4040188"/>
            <a:ext cx="7937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3" name="Line 117"/>
          <p:cNvSpPr>
            <a:spLocks noChangeShapeType="1"/>
          </p:cNvSpPr>
          <p:nvPr/>
        </p:nvSpPr>
        <p:spPr bwMode="auto">
          <a:xfrm flipV="1">
            <a:off x="6475413" y="4024313"/>
            <a:ext cx="4762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4" name="Line 118"/>
          <p:cNvSpPr>
            <a:spLocks noChangeShapeType="1"/>
          </p:cNvSpPr>
          <p:nvPr/>
        </p:nvSpPr>
        <p:spPr bwMode="auto">
          <a:xfrm flipV="1">
            <a:off x="6480175" y="4019550"/>
            <a:ext cx="952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5" name="Line 119"/>
          <p:cNvSpPr>
            <a:spLocks noChangeShapeType="1"/>
          </p:cNvSpPr>
          <p:nvPr/>
        </p:nvSpPr>
        <p:spPr bwMode="auto">
          <a:xfrm flipV="1">
            <a:off x="6489700" y="4019550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6" name="Line 120"/>
          <p:cNvSpPr>
            <a:spLocks noChangeShapeType="1"/>
          </p:cNvSpPr>
          <p:nvPr/>
        </p:nvSpPr>
        <p:spPr bwMode="auto">
          <a:xfrm flipV="1">
            <a:off x="6510338" y="4011613"/>
            <a:ext cx="793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7" name="Line 121"/>
          <p:cNvSpPr>
            <a:spLocks noChangeShapeType="1"/>
          </p:cNvSpPr>
          <p:nvPr/>
        </p:nvSpPr>
        <p:spPr bwMode="auto">
          <a:xfrm flipV="1">
            <a:off x="6518275" y="4011613"/>
            <a:ext cx="793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8" name="Line 122"/>
          <p:cNvSpPr>
            <a:spLocks noChangeShapeType="1"/>
          </p:cNvSpPr>
          <p:nvPr/>
        </p:nvSpPr>
        <p:spPr bwMode="auto">
          <a:xfrm>
            <a:off x="6526213" y="4011613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09" name="Line 123"/>
          <p:cNvSpPr>
            <a:spLocks noChangeShapeType="1"/>
          </p:cNvSpPr>
          <p:nvPr/>
        </p:nvSpPr>
        <p:spPr bwMode="auto">
          <a:xfrm>
            <a:off x="6548438" y="4017963"/>
            <a:ext cx="6350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0" name="Line 124"/>
          <p:cNvSpPr>
            <a:spLocks noChangeShapeType="1"/>
          </p:cNvSpPr>
          <p:nvPr/>
        </p:nvSpPr>
        <p:spPr bwMode="auto">
          <a:xfrm>
            <a:off x="6554788" y="4019550"/>
            <a:ext cx="952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1" name="Line 125"/>
          <p:cNvSpPr>
            <a:spLocks noChangeShapeType="1"/>
          </p:cNvSpPr>
          <p:nvPr/>
        </p:nvSpPr>
        <p:spPr bwMode="auto">
          <a:xfrm>
            <a:off x="6564313" y="4024313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2" name="Line 126"/>
          <p:cNvSpPr>
            <a:spLocks noChangeShapeType="1"/>
          </p:cNvSpPr>
          <p:nvPr/>
        </p:nvSpPr>
        <p:spPr bwMode="auto">
          <a:xfrm>
            <a:off x="6580188" y="403701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3" name="Line 127"/>
          <p:cNvSpPr>
            <a:spLocks noChangeShapeType="1"/>
          </p:cNvSpPr>
          <p:nvPr/>
        </p:nvSpPr>
        <p:spPr bwMode="auto">
          <a:xfrm>
            <a:off x="6581775" y="403860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4" name="Line 128"/>
          <p:cNvSpPr>
            <a:spLocks noChangeShapeType="1"/>
          </p:cNvSpPr>
          <p:nvPr/>
        </p:nvSpPr>
        <p:spPr bwMode="auto">
          <a:xfrm>
            <a:off x="6591300" y="4048125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5" name="Line 129"/>
          <p:cNvSpPr>
            <a:spLocks noChangeShapeType="1"/>
          </p:cNvSpPr>
          <p:nvPr/>
        </p:nvSpPr>
        <p:spPr bwMode="auto">
          <a:xfrm>
            <a:off x="6604000" y="4062413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6" name="Line 130"/>
          <p:cNvSpPr>
            <a:spLocks noChangeShapeType="1"/>
          </p:cNvSpPr>
          <p:nvPr/>
        </p:nvSpPr>
        <p:spPr bwMode="auto">
          <a:xfrm>
            <a:off x="6610350" y="4068763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7" name="Line 131"/>
          <p:cNvSpPr>
            <a:spLocks noChangeShapeType="1"/>
          </p:cNvSpPr>
          <p:nvPr/>
        </p:nvSpPr>
        <p:spPr bwMode="auto">
          <a:xfrm>
            <a:off x="6626225" y="4087813"/>
            <a:ext cx="1588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8" name="Line 132"/>
          <p:cNvSpPr>
            <a:spLocks noChangeShapeType="1"/>
          </p:cNvSpPr>
          <p:nvPr/>
        </p:nvSpPr>
        <p:spPr bwMode="auto">
          <a:xfrm>
            <a:off x="6627813" y="4092575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19" name="Line 133"/>
          <p:cNvSpPr>
            <a:spLocks noChangeShapeType="1"/>
          </p:cNvSpPr>
          <p:nvPr/>
        </p:nvSpPr>
        <p:spPr bwMode="auto">
          <a:xfrm>
            <a:off x="6645275" y="4114800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0" name="Line 134"/>
          <p:cNvSpPr>
            <a:spLocks noChangeShapeType="1"/>
          </p:cNvSpPr>
          <p:nvPr/>
        </p:nvSpPr>
        <p:spPr bwMode="auto">
          <a:xfrm>
            <a:off x="6646863" y="4117975"/>
            <a:ext cx="7937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1" name="Line 135"/>
          <p:cNvSpPr>
            <a:spLocks noChangeShapeType="1"/>
          </p:cNvSpPr>
          <p:nvPr/>
        </p:nvSpPr>
        <p:spPr bwMode="auto">
          <a:xfrm>
            <a:off x="6662738" y="4141788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2" name="Line 136"/>
          <p:cNvSpPr>
            <a:spLocks noChangeShapeType="1"/>
          </p:cNvSpPr>
          <p:nvPr/>
        </p:nvSpPr>
        <p:spPr bwMode="auto">
          <a:xfrm>
            <a:off x="6665913" y="4144963"/>
            <a:ext cx="6350" cy="111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3" name="Line 137"/>
          <p:cNvSpPr>
            <a:spLocks noChangeShapeType="1"/>
          </p:cNvSpPr>
          <p:nvPr/>
        </p:nvSpPr>
        <p:spPr bwMode="auto">
          <a:xfrm>
            <a:off x="6681788" y="4170363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4" name="Line 138"/>
          <p:cNvSpPr>
            <a:spLocks noChangeShapeType="1"/>
          </p:cNvSpPr>
          <p:nvPr/>
        </p:nvSpPr>
        <p:spPr bwMode="auto">
          <a:xfrm>
            <a:off x="6683375" y="4173538"/>
            <a:ext cx="7938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5" name="Line 139"/>
          <p:cNvSpPr>
            <a:spLocks noChangeShapeType="1"/>
          </p:cNvSpPr>
          <p:nvPr/>
        </p:nvSpPr>
        <p:spPr bwMode="auto">
          <a:xfrm>
            <a:off x="6699250" y="41973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6" name="Line 140"/>
          <p:cNvSpPr>
            <a:spLocks noChangeShapeType="1"/>
          </p:cNvSpPr>
          <p:nvPr/>
        </p:nvSpPr>
        <p:spPr bwMode="auto">
          <a:xfrm>
            <a:off x="6702425" y="4200525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7" name="Line 141"/>
          <p:cNvSpPr>
            <a:spLocks noChangeShapeType="1"/>
          </p:cNvSpPr>
          <p:nvPr/>
        </p:nvSpPr>
        <p:spPr bwMode="auto">
          <a:xfrm>
            <a:off x="6718300" y="4224338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8" name="Line 142"/>
          <p:cNvSpPr>
            <a:spLocks noChangeShapeType="1"/>
          </p:cNvSpPr>
          <p:nvPr/>
        </p:nvSpPr>
        <p:spPr bwMode="auto">
          <a:xfrm>
            <a:off x="6721475" y="4225925"/>
            <a:ext cx="7938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29" name="Line 143"/>
          <p:cNvSpPr>
            <a:spLocks noChangeShapeType="1"/>
          </p:cNvSpPr>
          <p:nvPr/>
        </p:nvSpPr>
        <p:spPr bwMode="auto">
          <a:xfrm>
            <a:off x="6738938" y="42513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0" name="Line 144"/>
          <p:cNvSpPr>
            <a:spLocks noChangeShapeType="1"/>
          </p:cNvSpPr>
          <p:nvPr/>
        </p:nvSpPr>
        <p:spPr bwMode="auto">
          <a:xfrm>
            <a:off x="6748463" y="4260850"/>
            <a:ext cx="1587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1" name="Line 145"/>
          <p:cNvSpPr>
            <a:spLocks noChangeShapeType="1"/>
          </p:cNvSpPr>
          <p:nvPr/>
        </p:nvSpPr>
        <p:spPr bwMode="auto">
          <a:xfrm>
            <a:off x="6762750" y="4275138"/>
            <a:ext cx="4763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2" name="Line 146"/>
          <p:cNvSpPr>
            <a:spLocks noChangeShapeType="1"/>
          </p:cNvSpPr>
          <p:nvPr/>
        </p:nvSpPr>
        <p:spPr bwMode="auto">
          <a:xfrm>
            <a:off x="6767513" y="4279900"/>
            <a:ext cx="7937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3" name="Line 147"/>
          <p:cNvSpPr>
            <a:spLocks noChangeShapeType="1"/>
          </p:cNvSpPr>
          <p:nvPr/>
        </p:nvSpPr>
        <p:spPr bwMode="auto">
          <a:xfrm>
            <a:off x="6775450" y="428625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4" name="Line 148"/>
          <p:cNvSpPr>
            <a:spLocks noChangeShapeType="1"/>
          </p:cNvSpPr>
          <p:nvPr/>
        </p:nvSpPr>
        <p:spPr bwMode="auto">
          <a:xfrm>
            <a:off x="6791325" y="4297363"/>
            <a:ext cx="317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5" name="Line 149"/>
          <p:cNvSpPr>
            <a:spLocks noChangeShapeType="1"/>
          </p:cNvSpPr>
          <p:nvPr/>
        </p:nvSpPr>
        <p:spPr bwMode="auto">
          <a:xfrm>
            <a:off x="6794500" y="4298950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6" name="Line 150"/>
          <p:cNvSpPr>
            <a:spLocks noChangeShapeType="1"/>
          </p:cNvSpPr>
          <p:nvPr/>
        </p:nvSpPr>
        <p:spPr bwMode="auto">
          <a:xfrm>
            <a:off x="6804025" y="4302125"/>
            <a:ext cx="635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7" name="Line 151"/>
          <p:cNvSpPr>
            <a:spLocks noChangeShapeType="1"/>
          </p:cNvSpPr>
          <p:nvPr/>
        </p:nvSpPr>
        <p:spPr bwMode="auto">
          <a:xfrm flipV="1">
            <a:off x="6829425" y="4305300"/>
            <a:ext cx="1588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8" name="Line 152"/>
          <p:cNvSpPr>
            <a:spLocks noChangeShapeType="1"/>
          </p:cNvSpPr>
          <p:nvPr/>
        </p:nvSpPr>
        <p:spPr bwMode="auto">
          <a:xfrm flipV="1">
            <a:off x="6831013" y="4305300"/>
            <a:ext cx="952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39" name="Line 153"/>
          <p:cNvSpPr>
            <a:spLocks noChangeShapeType="1"/>
          </p:cNvSpPr>
          <p:nvPr/>
        </p:nvSpPr>
        <p:spPr bwMode="auto">
          <a:xfrm flipV="1">
            <a:off x="6840538" y="430212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0" name="Line 154"/>
          <p:cNvSpPr>
            <a:spLocks noChangeShapeType="1"/>
          </p:cNvSpPr>
          <p:nvPr/>
        </p:nvSpPr>
        <p:spPr bwMode="auto">
          <a:xfrm flipV="1">
            <a:off x="6867525" y="4294188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1" name="Line 155"/>
          <p:cNvSpPr>
            <a:spLocks noChangeShapeType="1"/>
          </p:cNvSpPr>
          <p:nvPr/>
        </p:nvSpPr>
        <p:spPr bwMode="auto">
          <a:xfrm flipV="1">
            <a:off x="6869113" y="4287838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2" name="Line 156"/>
          <p:cNvSpPr>
            <a:spLocks noChangeShapeType="1"/>
          </p:cNvSpPr>
          <p:nvPr/>
        </p:nvSpPr>
        <p:spPr bwMode="auto">
          <a:xfrm flipV="1">
            <a:off x="6878638" y="4283075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3" name="Line 157"/>
          <p:cNvSpPr>
            <a:spLocks noChangeShapeType="1"/>
          </p:cNvSpPr>
          <p:nvPr/>
        </p:nvSpPr>
        <p:spPr bwMode="auto">
          <a:xfrm flipV="1">
            <a:off x="6894513" y="4270375"/>
            <a:ext cx="158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4" name="Line 158"/>
          <p:cNvSpPr>
            <a:spLocks noChangeShapeType="1"/>
          </p:cNvSpPr>
          <p:nvPr/>
        </p:nvSpPr>
        <p:spPr bwMode="auto">
          <a:xfrm flipV="1">
            <a:off x="6896100" y="4260850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5" name="Line 159"/>
          <p:cNvSpPr>
            <a:spLocks noChangeShapeType="1"/>
          </p:cNvSpPr>
          <p:nvPr/>
        </p:nvSpPr>
        <p:spPr bwMode="auto">
          <a:xfrm flipV="1">
            <a:off x="6905625" y="4259263"/>
            <a:ext cx="1588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6" name="Line 160"/>
          <p:cNvSpPr>
            <a:spLocks noChangeShapeType="1"/>
          </p:cNvSpPr>
          <p:nvPr/>
        </p:nvSpPr>
        <p:spPr bwMode="auto">
          <a:xfrm flipV="1">
            <a:off x="6918325" y="4238625"/>
            <a:ext cx="6350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7" name="Line 161"/>
          <p:cNvSpPr>
            <a:spLocks noChangeShapeType="1"/>
          </p:cNvSpPr>
          <p:nvPr/>
        </p:nvSpPr>
        <p:spPr bwMode="auto">
          <a:xfrm flipV="1">
            <a:off x="6924675" y="42338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8" name="Line 162"/>
          <p:cNvSpPr>
            <a:spLocks noChangeShapeType="1"/>
          </p:cNvSpPr>
          <p:nvPr/>
        </p:nvSpPr>
        <p:spPr bwMode="auto">
          <a:xfrm flipV="1">
            <a:off x="6938963" y="4213225"/>
            <a:ext cx="317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49" name="Line 163"/>
          <p:cNvSpPr>
            <a:spLocks noChangeShapeType="1"/>
          </p:cNvSpPr>
          <p:nvPr/>
        </p:nvSpPr>
        <p:spPr bwMode="auto">
          <a:xfrm flipV="1">
            <a:off x="6942138" y="4206875"/>
            <a:ext cx="6350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0" name="Line 164"/>
          <p:cNvSpPr>
            <a:spLocks noChangeShapeType="1"/>
          </p:cNvSpPr>
          <p:nvPr/>
        </p:nvSpPr>
        <p:spPr bwMode="auto">
          <a:xfrm flipV="1">
            <a:off x="6956425" y="4186238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1" name="Line 165"/>
          <p:cNvSpPr>
            <a:spLocks noChangeShapeType="1"/>
          </p:cNvSpPr>
          <p:nvPr/>
        </p:nvSpPr>
        <p:spPr bwMode="auto">
          <a:xfrm flipV="1">
            <a:off x="6961188" y="4179888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2" name="Line 166"/>
          <p:cNvSpPr>
            <a:spLocks noChangeShapeType="1"/>
          </p:cNvSpPr>
          <p:nvPr/>
        </p:nvSpPr>
        <p:spPr bwMode="auto">
          <a:xfrm flipV="1">
            <a:off x="6975475" y="4159250"/>
            <a:ext cx="4763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3" name="Line 167"/>
          <p:cNvSpPr>
            <a:spLocks noChangeShapeType="1"/>
          </p:cNvSpPr>
          <p:nvPr/>
        </p:nvSpPr>
        <p:spPr bwMode="auto">
          <a:xfrm flipV="1">
            <a:off x="6980238" y="4151313"/>
            <a:ext cx="4762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4" name="Line 168"/>
          <p:cNvSpPr>
            <a:spLocks noChangeShapeType="1"/>
          </p:cNvSpPr>
          <p:nvPr/>
        </p:nvSpPr>
        <p:spPr bwMode="auto">
          <a:xfrm flipV="1">
            <a:off x="6992938" y="4132263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5" name="Line 169"/>
          <p:cNvSpPr>
            <a:spLocks noChangeShapeType="1"/>
          </p:cNvSpPr>
          <p:nvPr/>
        </p:nvSpPr>
        <p:spPr bwMode="auto">
          <a:xfrm flipV="1">
            <a:off x="6997700" y="4124325"/>
            <a:ext cx="4763" cy="793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6" name="Line 170"/>
          <p:cNvSpPr>
            <a:spLocks noChangeShapeType="1"/>
          </p:cNvSpPr>
          <p:nvPr/>
        </p:nvSpPr>
        <p:spPr bwMode="auto">
          <a:xfrm flipV="1">
            <a:off x="7011988" y="4105275"/>
            <a:ext cx="4762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7" name="Line 171"/>
          <p:cNvSpPr>
            <a:spLocks noChangeShapeType="1"/>
          </p:cNvSpPr>
          <p:nvPr/>
        </p:nvSpPr>
        <p:spPr bwMode="auto">
          <a:xfrm flipV="1">
            <a:off x="7016750" y="4097338"/>
            <a:ext cx="4763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8" name="Line 172"/>
          <p:cNvSpPr>
            <a:spLocks noChangeShapeType="1"/>
          </p:cNvSpPr>
          <p:nvPr/>
        </p:nvSpPr>
        <p:spPr bwMode="auto">
          <a:xfrm flipV="1">
            <a:off x="7031038" y="4079875"/>
            <a:ext cx="476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59" name="Line 173"/>
          <p:cNvSpPr>
            <a:spLocks noChangeShapeType="1"/>
          </p:cNvSpPr>
          <p:nvPr/>
        </p:nvSpPr>
        <p:spPr bwMode="auto">
          <a:xfrm flipV="1">
            <a:off x="7035800" y="407035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0" name="Line 174"/>
          <p:cNvSpPr>
            <a:spLocks noChangeShapeType="1"/>
          </p:cNvSpPr>
          <p:nvPr/>
        </p:nvSpPr>
        <p:spPr bwMode="auto">
          <a:xfrm flipV="1">
            <a:off x="7053263" y="4057650"/>
            <a:ext cx="158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1" name="Line 175"/>
          <p:cNvSpPr>
            <a:spLocks noChangeShapeType="1"/>
          </p:cNvSpPr>
          <p:nvPr/>
        </p:nvSpPr>
        <p:spPr bwMode="auto">
          <a:xfrm flipV="1">
            <a:off x="7053263" y="4048125"/>
            <a:ext cx="9525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2" name="Line 176"/>
          <p:cNvSpPr>
            <a:spLocks noChangeShapeType="1"/>
          </p:cNvSpPr>
          <p:nvPr/>
        </p:nvSpPr>
        <p:spPr bwMode="auto">
          <a:xfrm flipV="1">
            <a:off x="7062788" y="4046538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3" name="Line 177"/>
          <p:cNvSpPr>
            <a:spLocks noChangeShapeType="1"/>
          </p:cNvSpPr>
          <p:nvPr/>
        </p:nvSpPr>
        <p:spPr bwMode="auto">
          <a:xfrm flipV="1">
            <a:off x="7078663" y="4032250"/>
            <a:ext cx="3175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4" name="Line 178"/>
          <p:cNvSpPr>
            <a:spLocks noChangeShapeType="1"/>
          </p:cNvSpPr>
          <p:nvPr/>
        </p:nvSpPr>
        <p:spPr bwMode="auto">
          <a:xfrm flipV="1">
            <a:off x="7081838" y="4024313"/>
            <a:ext cx="7937" cy="7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5" name="Line 179"/>
          <p:cNvSpPr>
            <a:spLocks noChangeShapeType="1"/>
          </p:cNvSpPr>
          <p:nvPr/>
        </p:nvSpPr>
        <p:spPr bwMode="auto">
          <a:xfrm flipV="1">
            <a:off x="7089775" y="4024313"/>
            <a:ext cx="3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6" name="Line 180"/>
          <p:cNvSpPr>
            <a:spLocks noChangeShapeType="1"/>
          </p:cNvSpPr>
          <p:nvPr/>
        </p:nvSpPr>
        <p:spPr bwMode="auto">
          <a:xfrm flipV="1">
            <a:off x="7110413" y="4013200"/>
            <a:ext cx="7937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7" name="Line 181"/>
          <p:cNvSpPr>
            <a:spLocks noChangeShapeType="1"/>
          </p:cNvSpPr>
          <p:nvPr/>
        </p:nvSpPr>
        <p:spPr bwMode="auto">
          <a:xfrm flipV="1">
            <a:off x="7118350" y="4011613"/>
            <a:ext cx="9525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8" name="Line 182"/>
          <p:cNvSpPr>
            <a:spLocks noChangeShapeType="1"/>
          </p:cNvSpPr>
          <p:nvPr/>
        </p:nvSpPr>
        <p:spPr bwMode="auto">
          <a:xfrm flipV="1">
            <a:off x="7127875" y="4011613"/>
            <a:ext cx="31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69" name="Line 183"/>
          <p:cNvSpPr>
            <a:spLocks noChangeShapeType="1"/>
          </p:cNvSpPr>
          <p:nvPr/>
        </p:nvSpPr>
        <p:spPr bwMode="auto">
          <a:xfrm>
            <a:off x="7150100" y="4014788"/>
            <a:ext cx="4763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0" name="Line 184"/>
          <p:cNvSpPr>
            <a:spLocks noChangeShapeType="1"/>
          </p:cNvSpPr>
          <p:nvPr/>
        </p:nvSpPr>
        <p:spPr bwMode="auto">
          <a:xfrm>
            <a:off x="7154863" y="4016375"/>
            <a:ext cx="952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1" name="Line 185"/>
          <p:cNvSpPr>
            <a:spLocks noChangeShapeType="1"/>
          </p:cNvSpPr>
          <p:nvPr/>
        </p:nvSpPr>
        <p:spPr bwMode="auto">
          <a:xfrm>
            <a:off x="7164388" y="4019550"/>
            <a:ext cx="3175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2" name="Line 186"/>
          <p:cNvSpPr>
            <a:spLocks noChangeShapeType="1"/>
          </p:cNvSpPr>
          <p:nvPr/>
        </p:nvSpPr>
        <p:spPr bwMode="auto">
          <a:xfrm>
            <a:off x="7183438" y="4032250"/>
            <a:ext cx="9525" cy="6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3" name="Line 187"/>
          <p:cNvSpPr>
            <a:spLocks noChangeShapeType="1"/>
          </p:cNvSpPr>
          <p:nvPr/>
        </p:nvSpPr>
        <p:spPr bwMode="auto">
          <a:xfrm>
            <a:off x="7192963" y="4038600"/>
            <a:ext cx="4762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4" name="Line 188"/>
          <p:cNvSpPr>
            <a:spLocks noChangeShapeType="1"/>
          </p:cNvSpPr>
          <p:nvPr/>
        </p:nvSpPr>
        <p:spPr bwMode="auto">
          <a:xfrm>
            <a:off x="7208838" y="4056063"/>
            <a:ext cx="1587" cy="15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5" name="Line 189"/>
          <p:cNvSpPr>
            <a:spLocks noChangeShapeType="1"/>
          </p:cNvSpPr>
          <p:nvPr/>
        </p:nvSpPr>
        <p:spPr bwMode="auto">
          <a:xfrm>
            <a:off x="7210425" y="4057650"/>
            <a:ext cx="9525" cy="111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6" name="Line 190"/>
          <p:cNvSpPr>
            <a:spLocks noChangeShapeType="1"/>
          </p:cNvSpPr>
          <p:nvPr/>
        </p:nvSpPr>
        <p:spPr bwMode="auto">
          <a:xfrm>
            <a:off x="7219950" y="4068763"/>
            <a:ext cx="1588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7" name="Line 191"/>
          <p:cNvSpPr>
            <a:spLocks noChangeShapeType="1"/>
          </p:cNvSpPr>
          <p:nvPr/>
        </p:nvSpPr>
        <p:spPr bwMode="auto">
          <a:xfrm>
            <a:off x="7231063" y="4083050"/>
            <a:ext cx="7937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8" name="Line 192"/>
          <p:cNvSpPr>
            <a:spLocks noChangeShapeType="1"/>
          </p:cNvSpPr>
          <p:nvPr/>
        </p:nvSpPr>
        <p:spPr bwMode="auto">
          <a:xfrm>
            <a:off x="7239000" y="4092575"/>
            <a:ext cx="1588" cy="31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79" name="Line 193"/>
          <p:cNvSpPr>
            <a:spLocks noChangeShapeType="1"/>
          </p:cNvSpPr>
          <p:nvPr/>
        </p:nvSpPr>
        <p:spPr bwMode="auto">
          <a:xfrm>
            <a:off x="7250113" y="4108450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0" name="Line 194"/>
          <p:cNvSpPr>
            <a:spLocks noChangeShapeType="1"/>
          </p:cNvSpPr>
          <p:nvPr/>
        </p:nvSpPr>
        <p:spPr bwMode="auto">
          <a:xfrm>
            <a:off x="7256463" y="4117975"/>
            <a:ext cx="3175" cy="47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1" name="Line 195"/>
          <p:cNvSpPr>
            <a:spLocks noChangeShapeType="1"/>
          </p:cNvSpPr>
          <p:nvPr/>
        </p:nvSpPr>
        <p:spPr bwMode="auto">
          <a:xfrm>
            <a:off x="7269163" y="4135438"/>
            <a:ext cx="635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36082" name="Line 196"/>
          <p:cNvSpPr>
            <a:spLocks noChangeShapeType="1"/>
          </p:cNvSpPr>
          <p:nvPr/>
        </p:nvSpPr>
        <p:spPr bwMode="auto">
          <a:xfrm>
            <a:off x="7275513" y="4144963"/>
            <a:ext cx="3175" cy="47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7188" y="2735263"/>
            <a:ext cx="215900" cy="2743200"/>
          </a:xfrm>
          <a:prstGeom prst="rect">
            <a:avLst/>
          </a:prstGeom>
          <a:solidFill>
            <a:srgbClr val="9696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351"/>
          <p:cNvGrpSpPr>
            <a:grpSpLocks/>
          </p:cNvGrpSpPr>
          <p:nvPr/>
        </p:nvGrpSpPr>
        <p:grpSpPr bwMode="auto">
          <a:xfrm>
            <a:off x="7335838" y="2733675"/>
            <a:ext cx="220662" cy="2754313"/>
            <a:chOff x="7095445" y="1578246"/>
            <a:chExt cx="219755" cy="2754875"/>
          </a:xfrm>
        </p:grpSpPr>
        <p:sp>
          <p:nvSpPr>
            <p:cNvPr id="3" name="Rectangle 2"/>
            <p:cNvSpPr/>
            <p:nvPr/>
          </p:nvSpPr>
          <p:spPr>
            <a:xfrm>
              <a:off x="7095445" y="1578246"/>
              <a:ext cx="219755" cy="1241678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7095445" y="2819924"/>
              <a:ext cx="219755" cy="306451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095445" y="3126375"/>
              <a:ext cx="219755" cy="1206746"/>
            </a:xfrm>
            <a:prstGeom prst="rect">
              <a:avLst/>
            </a:prstGeom>
            <a:solidFill>
              <a:srgbClr val="96969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636931" name="Rectangle 5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6932" name="Rectangle 6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sp>
        <p:nvSpPr>
          <p:cNvPr id="636933" name="Rectangle 7"/>
          <p:cNvSpPr>
            <a:spLocks noChangeArrowheads="1"/>
          </p:cNvSpPr>
          <p:nvPr/>
        </p:nvSpPr>
        <p:spPr bwMode="auto">
          <a:xfrm>
            <a:off x="1855788" y="3481388"/>
            <a:ext cx="19050" cy="1587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endParaRPr lang="en-US">
              <a:cs typeface="Arial" charset="0"/>
            </a:endParaRPr>
          </a:p>
        </p:txBody>
      </p:sp>
      <p:grpSp>
        <p:nvGrpSpPr>
          <p:cNvPr id="7" name="Group 394"/>
          <p:cNvGrpSpPr>
            <a:grpSpLocks/>
          </p:cNvGrpSpPr>
          <p:nvPr/>
        </p:nvGrpSpPr>
        <p:grpSpPr bwMode="auto">
          <a:xfrm>
            <a:off x="1847850" y="3746500"/>
            <a:ext cx="1828800" cy="742950"/>
            <a:chOff x="2073275" y="2591774"/>
            <a:chExt cx="1828999" cy="741977"/>
          </a:xfrm>
        </p:grpSpPr>
        <p:grpSp>
          <p:nvGrpSpPr>
            <p:cNvPr id="8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9441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2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3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4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5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6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7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8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9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0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1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2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3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4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5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6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7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8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59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60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90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1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2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3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4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5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7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8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29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0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1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2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3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4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5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6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7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8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39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0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441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" name="Group 395"/>
          <p:cNvGrpSpPr>
            <a:grpSpLocks/>
          </p:cNvGrpSpPr>
          <p:nvPr/>
        </p:nvGrpSpPr>
        <p:grpSpPr bwMode="auto">
          <a:xfrm>
            <a:off x="3676650" y="3741738"/>
            <a:ext cx="1828800" cy="742950"/>
            <a:chOff x="2073275" y="2591774"/>
            <a:chExt cx="1828999" cy="741977"/>
          </a:xfrm>
        </p:grpSpPr>
        <p:grpSp>
          <p:nvGrpSpPr>
            <p:cNvPr id="11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3771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2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3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4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5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6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7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8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9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0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1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2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3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4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5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6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7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8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89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90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52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3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4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5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6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7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8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9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0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1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2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3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4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5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6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7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8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69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0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71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" name="Group 776"/>
          <p:cNvGrpSpPr>
            <a:grpSpLocks/>
          </p:cNvGrpSpPr>
          <p:nvPr/>
        </p:nvGrpSpPr>
        <p:grpSpPr bwMode="auto">
          <a:xfrm>
            <a:off x="5505450" y="3732213"/>
            <a:ext cx="1828800" cy="742950"/>
            <a:chOff x="2073275" y="2591774"/>
            <a:chExt cx="1828999" cy="741977"/>
          </a:xfrm>
        </p:grpSpPr>
        <p:grpSp>
          <p:nvGrpSpPr>
            <p:cNvPr id="14" name="Group 203"/>
            <p:cNvGrpSpPr>
              <a:grpSpLocks/>
            </p:cNvGrpSpPr>
            <p:nvPr/>
          </p:nvGrpSpPr>
          <p:grpSpPr bwMode="auto">
            <a:xfrm>
              <a:off x="2073275" y="2600326"/>
              <a:ext cx="915988" cy="733425"/>
              <a:chOff x="2073275" y="2600326"/>
              <a:chExt cx="915988" cy="733425"/>
            </a:xfrm>
          </p:grpSpPr>
          <p:sp>
            <p:nvSpPr>
              <p:cNvPr id="637336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7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8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9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0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1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2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3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4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5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6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7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8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49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0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1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2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3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4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5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6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7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8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59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0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1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2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3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4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5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6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7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8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69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0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1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2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3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4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5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6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7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8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79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0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1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2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3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4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5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6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7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8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89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0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1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2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3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4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5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6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7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8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99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0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1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2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3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4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5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6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7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8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09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0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1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2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3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4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5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6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7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8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19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0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1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2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3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4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5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6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7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8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29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0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1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2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3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4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5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6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7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8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39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0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1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2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3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4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5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6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7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8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49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0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1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2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3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4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5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6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7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8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59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0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1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2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3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4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5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6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7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8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69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0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1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2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3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4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5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6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7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8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79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0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1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2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3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4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5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6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7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8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89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0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1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2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3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4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5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6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7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8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499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0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1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2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3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4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5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6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7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8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09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0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1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2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3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4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5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6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7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8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19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0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1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2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3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524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204"/>
            <p:cNvGrpSpPr>
              <a:grpSpLocks/>
            </p:cNvGrpSpPr>
            <p:nvPr/>
          </p:nvGrpSpPr>
          <p:grpSpPr bwMode="auto">
            <a:xfrm flipV="1">
              <a:off x="2986286" y="2591774"/>
              <a:ext cx="915988" cy="733425"/>
              <a:chOff x="2073275" y="2600326"/>
              <a:chExt cx="915988" cy="733425"/>
            </a:xfrm>
          </p:grpSpPr>
          <p:sp>
            <p:nvSpPr>
              <p:cNvPr id="637147" name="Line 8"/>
              <p:cNvSpPr>
                <a:spLocks noChangeShapeType="1"/>
              </p:cNvSpPr>
              <p:nvPr/>
            </p:nvSpPr>
            <p:spPr bwMode="auto">
              <a:xfrm flipV="1">
                <a:off x="2073275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48" name="Line 9"/>
              <p:cNvSpPr>
                <a:spLocks noChangeShapeType="1"/>
              </p:cNvSpPr>
              <p:nvPr/>
            </p:nvSpPr>
            <p:spPr bwMode="auto">
              <a:xfrm flipV="1">
                <a:off x="20828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49" name="Line 10"/>
              <p:cNvSpPr>
                <a:spLocks noChangeShapeType="1"/>
              </p:cNvSpPr>
              <p:nvPr/>
            </p:nvSpPr>
            <p:spPr bwMode="auto">
              <a:xfrm flipV="1">
                <a:off x="20923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0" name="Line 11"/>
              <p:cNvSpPr>
                <a:spLocks noChangeShapeType="1"/>
              </p:cNvSpPr>
              <p:nvPr/>
            </p:nvSpPr>
            <p:spPr bwMode="auto">
              <a:xfrm flipV="1">
                <a:off x="21018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1" name="Line 12"/>
              <p:cNvSpPr>
                <a:spLocks noChangeShapeType="1"/>
              </p:cNvSpPr>
              <p:nvPr/>
            </p:nvSpPr>
            <p:spPr bwMode="auto">
              <a:xfrm flipV="1">
                <a:off x="21113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2" name="Line 13"/>
              <p:cNvSpPr>
                <a:spLocks noChangeShapeType="1"/>
              </p:cNvSpPr>
              <p:nvPr/>
            </p:nvSpPr>
            <p:spPr bwMode="auto">
              <a:xfrm flipV="1">
                <a:off x="21209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3" name="Line 14"/>
              <p:cNvSpPr>
                <a:spLocks noChangeShapeType="1"/>
              </p:cNvSpPr>
              <p:nvPr/>
            </p:nvSpPr>
            <p:spPr bwMode="auto">
              <a:xfrm flipV="1">
                <a:off x="2128838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4" name="Line 15"/>
              <p:cNvSpPr>
                <a:spLocks noChangeShapeType="1"/>
              </p:cNvSpPr>
              <p:nvPr/>
            </p:nvSpPr>
            <p:spPr bwMode="auto">
              <a:xfrm flipV="1">
                <a:off x="21383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5" name="Line 16"/>
              <p:cNvSpPr>
                <a:spLocks noChangeShapeType="1"/>
              </p:cNvSpPr>
              <p:nvPr/>
            </p:nvSpPr>
            <p:spPr bwMode="auto">
              <a:xfrm flipV="1">
                <a:off x="21478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6" name="Line 17"/>
              <p:cNvSpPr>
                <a:spLocks noChangeShapeType="1"/>
              </p:cNvSpPr>
              <p:nvPr/>
            </p:nvSpPr>
            <p:spPr bwMode="auto">
              <a:xfrm flipV="1">
                <a:off x="21574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7" name="Line 18"/>
              <p:cNvSpPr>
                <a:spLocks noChangeShapeType="1"/>
              </p:cNvSpPr>
              <p:nvPr/>
            </p:nvSpPr>
            <p:spPr bwMode="auto">
              <a:xfrm flipV="1">
                <a:off x="21669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8" name="Line 19"/>
              <p:cNvSpPr>
                <a:spLocks noChangeShapeType="1"/>
              </p:cNvSpPr>
              <p:nvPr/>
            </p:nvSpPr>
            <p:spPr bwMode="auto">
              <a:xfrm flipV="1">
                <a:off x="2174875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59" name="Line 20"/>
              <p:cNvSpPr>
                <a:spLocks noChangeShapeType="1"/>
              </p:cNvSpPr>
              <p:nvPr/>
            </p:nvSpPr>
            <p:spPr bwMode="auto">
              <a:xfrm flipV="1">
                <a:off x="21844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0" name="Line 21"/>
              <p:cNvSpPr>
                <a:spLocks noChangeShapeType="1"/>
              </p:cNvSpPr>
              <p:nvPr/>
            </p:nvSpPr>
            <p:spPr bwMode="auto">
              <a:xfrm flipV="1">
                <a:off x="21939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1" name="Line 22"/>
              <p:cNvSpPr>
                <a:spLocks noChangeShapeType="1"/>
              </p:cNvSpPr>
              <p:nvPr/>
            </p:nvSpPr>
            <p:spPr bwMode="auto">
              <a:xfrm flipV="1">
                <a:off x="22034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2" name="Line 23"/>
              <p:cNvSpPr>
                <a:spLocks noChangeShapeType="1"/>
              </p:cNvSpPr>
              <p:nvPr/>
            </p:nvSpPr>
            <p:spPr bwMode="auto">
              <a:xfrm flipV="1">
                <a:off x="22129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3" name="Line 24"/>
              <p:cNvSpPr>
                <a:spLocks noChangeShapeType="1"/>
              </p:cNvSpPr>
              <p:nvPr/>
            </p:nvSpPr>
            <p:spPr bwMode="auto">
              <a:xfrm>
                <a:off x="2222500" y="2600326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4" name="Line 25"/>
              <p:cNvSpPr>
                <a:spLocks noChangeShapeType="1"/>
              </p:cNvSpPr>
              <p:nvPr/>
            </p:nvSpPr>
            <p:spPr bwMode="auto">
              <a:xfrm>
                <a:off x="22304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5" name="Line 26"/>
              <p:cNvSpPr>
                <a:spLocks noChangeShapeType="1"/>
              </p:cNvSpPr>
              <p:nvPr/>
            </p:nvSpPr>
            <p:spPr bwMode="auto">
              <a:xfrm>
                <a:off x="22399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6" name="Line 27"/>
              <p:cNvSpPr>
                <a:spLocks noChangeShapeType="1"/>
              </p:cNvSpPr>
              <p:nvPr/>
            </p:nvSpPr>
            <p:spPr bwMode="auto">
              <a:xfrm>
                <a:off x="22494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7" name="Line 28"/>
              <p:cNvSpPr>
                <a:spLocks noChangeShapeType="1"/>
              </p:cNvSpPr>
              <p:nvPr/>
            </p:nvSpPr>
            <p:spPr bwMode="auto">
              <a:xfrm>
                <a:off x="22590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8" name="Line 29"/>
              <p:cNvSpPr>
                <a:spLocks noChangeShapeType="1"/>
              </p:cNvSpPr>
              <p:nvPr/>
            </p:nvSpPr>
            <p:spPr bwMode="auto">
              <a:xfrm>
                <a:off x="2268538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69" name="Line 30"/>
              <p:cNvSpPr>
                <a:spLocks noChangeShapeType="1"/>
              </p:cNvSpPr>
              <p:nvPr/>
            </p:nvSpPr>
            <p:spPr bwMode="auto">
              <a:xfrm>
                <a:off x="2276475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0" name="Line 31"/>
              <p:cNvSpPr>
                <a:spLocks noChangeShapeType="1"/>
              </p:cNvSpPr>
              <p:nvPr/>
            </p:nvSpPr>
            <p:spPr bwMode="auto">
              <a:xfrm>
                <a:off x="2286000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1" name="Line 32"/>
              <p:cNvSpPr>
                <a:spLocks noChangeShapeType="1"/>
              </p:cNvSpPr>
              <p:nvPr/>
            </p:nvSpPr>
            <p:spPr bwMode="auto">
              <a:xfrm>
                <a:off x="22955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2" name="Line 33"/>
              <p:cNvSpPr>
                <a:spLocks noChangeShapeType="1"/>
              </p:cNvSpPr>
              <p:nvPr/>
            </p:nvSpPr>
            <p:spPr bwMode="auto">
              <a:xfrm>
                <a:off x="23050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3" name="Line 34"/>
              <p:cNvSpPr>
                <a:spLocks noChangeShapeType="1"/>
              </p:cNvSpPr>
              <p:nvPr/>
            </p:nvSpPr>
            <p:spPr bwMode="auto">
              <a:xfrm>
                <a:off x="23145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4" name="Line 35"/>
              <p:cNvSpPr>
                <a:spLocks noChangeShapeType="1"/>
              </p:cNvSpPr>
              <p:nvPr/>
            </p:nvSpPr>
            <p:spPr bwMode="auto">
              <a:xfrm>
                <a:off x="2324100" y="2768601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5" name="Line 36"/>
              <p:cNvSpPr>
                <a:spLocks noChangeShapeType="1"/>
              </p:cNvSpPr>
              <p:nvPr/>
            </p:nvSpPr>
            <p:spPr bwMode="auto">
              <a:xfrm>
                <a:off x="2332038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6" name="Line 37"/>
              <p:cNvSpPr>
                <a:spLocks noChangeShapeType="1"/>
              </p:cNvSpPr>
              <p:nvPr/>
            </p:nvSpPr>
            <p:spPr bwMode="auto">
              <a:xfrm>
                <a:off x="23415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7" name="Line 38"/>
              <p:cNvSpPr>
                <a:spLocks noChangeShapeType="1"/>
              </p:cNvSpPr>
              <p:nvPr/>
            </p:nvSpPr>
            <p:spPr bwMode="auto">
              <a:xfrm>
                <a:off x="23510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8" name="Line 39"/>
              <p:cNvSpPr>
                <a:spLocks noChangeShapeType="1"/>
              </p:cNvSpPr>
              <p:nvPr/>
            </p:nvSpPr>
            <p:spPr bwMode="auto">
              <a:xfrm>
                <a:off x="23606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79" name="Line 40"/>
              <p:cNvSpPr>
                <a:spLocks noChangeShapeType="1"/>
              </p:cNvSpPr>
              <p:nvPr/>
            </p:nvSpPr>
            <p:spPr bwMode="auto">
              <a:xfrm>
                <a:off x="2370138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0" name="Line 41"/>
              <p:cNvSpPr>
                <a:spLocks noChangeShapeType="1"/>
              </p:cNvSpPr>
              <p:nvPr/>
            </p:nvSpPr>
            <p:spPr bwMode="auto">
              <a:xfrm>
                <a:off x="23780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1" name="Line 42"/>
              <p:cNvSpPr>
                <a:spLocks noChangeShapeType="1"/>
              </p:cNvSpPr>
              <p:nvPr/>
            </p:nvSpPr>
            <p:spPr bwMode="auto">
              <a:xfrm>
                <a:off x="2387600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2" name="Line 43"/>
              <p:cNvSpPr>
                <a:spLocks noChangeShapeType="1"/>
              </p:cNvSpPr>
              <p:nvPr/>
            </p:nvSpPr>
            <p:spPr bwMode="auto">
              <a:xfrm>
                <a:off x="23971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3" name="Line 44"/>
              <p:cNvSpPr>
                <a:spLocks noChangeShapeType="1"/>
              </p:cNvSpPr>
              <p:nvPr/>
            </p:nvSpPr>
            <p:spPr bwMode="auto">
              <a:xfrm>
                <a:off x="2406650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4" name="Line 45"/>
              <p:cNvSpPr>
                <a:spLocks noChangeShapeType="1"/>
              </p:cNvSpPr>
              <p:nvPr/>
            </p:nvSpPr>
            <p:spPr bwMode="auto">
              <a:xfrm>
                <a:off x="24161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5" name="Line 46"/>
              <p:cNvSpPr>
                <a:spLocks noChangeShapeType="1"/>
              </p:cNvSpPr>
              <p:nvPr/>
            </p:nvSpPr>
            <p:spPr bwMode="auto">
              <a:xfrm>
                <a:off x="24257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6" name="Line 47"/>
              <p:cNvSpPr>
                <a:spLocks noChangeShapeType="1"/>
              </p:cNvSpPr>
              <p:nvPr/>
            </p:nvSpPr>
            <p:spPr bwMode="auto">
              <a:xfrm>
                <a:off x="2433638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7" name="Line 48"/>
              <p:cNvSpPr>
                <a:spLocks noChangeShapeType="1"/>
              </p:cNvSpPr>
              <p:nvPr/>
            </p:nvSpPr>
            <p:spPr bwMode="auto">
              <a:xfrm>
                <a:off x="2443163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8" name="Line 49"/>
              <p:cNvSpPr>
                <a:spLocks noChangeShapeType="1"/>
              </p:cNvSpPr>
              <p:nvPr/>
            </p:nvSpPr>
            <p:spPr bwMode="auto">
              <a:xfrm>
                <a:off x="24526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89" name="Line 50"/>
              <p:cNvSpPr>
                <a:spLocks noChangeShapeType="1"/>
              </p:cNvSpPr>
              <p:nvPr/>
            </p:nvSpPr>
            <p:spPr bwMode="auto">
              <a:xfrm>
                <a:off x="2462213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0" name="Line 51"/>
              <p:cNvSpPr>
                <a:spLocks noChangeShapeType="1"/>
              </p:cNvSpPr>
              <p:nvPr/>
            </p:nvSpPr>
            <p:spPr bwMode="auto">
              <a:xfrm>
                <a:off x="2471738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1" name="Line 52"/>
              <p:cNvSpPr>
                <a:spLocks noChangeShapeType="1"/>
              </p:cNvSpPr>
              <p:nvPr/>
            </p:nvSpPr>
            <p:spPr bwMode="auto">
              <a:xfrm>
                <a:off x="2479675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2" name="Line 53"/>
              <p:cNvSpPr>
                <a:spLocks noChangeShapeType="1"/>
              </p:cNvSpPr>
              <p:nvPr/>
            </p:nvSpPr>
            <p:spPr bwMode="auto">
              <a:xfrm>
                <a:off x="24892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3" name="Line 54"/>
              <p:cNvSpPr>
                <a:spLocks noChangeShapeType="1"/>
              </p:cNvSpPr>
              <p:nvPr/>
            </p:nvSpPr>
            <p:spPr bwMode="auto">
              <a:xfrm>
                <a:off x="2498725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4" name="Line 55"/>
              <p:cNvSpPr>
                <a:spLocks noChangeShapeType="1"/>
              </p:cNvSpPr>
              <p:nvPr/>
            </p:nvSpPr>
            <p:spPr bwMode="auto">
              <a:xfrm>
                <a:off x="2508250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5" name="Line 56"/>
              <p:cNvSpPr>
                <a:spLocks noChangeShapeType="1"/>
              </p:cNvSpPr>
              <p:nvPr/>
            </p:nvSpPr>
            <p:spPr bwMode="auto">
              <a:xfrm>
                <a:off x="25177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6" name="Line 57"/>
              <p:cNvSpPr>
                <a:spLocks noChangeShapeType="1"/>
              </p:cNvSpPr>
              <p:nvPr/>
            </p:nvSpPr>
            <p:spPr bwMode="auto">
              <a:xfrm>
                <a:off x="25273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7" name="Line 58"/>
              <p:cNvSpPr>
                <a:spLocks noChangeShapeType="1"/>
              </p:cNvSpPr>
              <p:nvPr/>
            </p:nvSpPr>
            <p:spPr bwMode="auto">
              <a:xfrm flipV="1">
                <a:off x="2535238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8" name="Line 59"/>
              <p:cNvSpPr>
                <a:spLocks noChangeShapeType="1"/>
              </p:cNvSpPr>
              <p:nvPr/>
            </p:nvSpPr>
            <p:spPr bwMode="auto">
              <a:xfrm flipV="1">
                <a:off x="2544763" y="3322638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199" name="Line 60"/>
              <p:cNvSpPr>
                <a:spLocks noChangeShapeType="1"/>
              </p:cNvSpPr>
              <p:nvPr/>
            </p:nvSpPr>
            <p:spPr bwMode="auto">
              <a:xfrm flipV="1">
                <a:off x="25542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0" name="Line 61"/>
              <p:cNvSpPr>
                <a:spLocks noChangeShapeType="1"/>
              </p:cNvSpPr>
              <p:nvPr/>
            </p:nvSpPr>
            <p:spPr bwMode="auto">
              <a:xfrm flipV="1">
                <a:off x="25638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1" name="Line 62"/>
              <p:cNvSpPr>
                <a:spLocks noChangeShapeType="1"/>
              </p:cNvSpPr>
              <p:nvPr/>
            </p:nvSpPr>
            <p:spPr bwMode="auto">
              <a:xfrm flipV="1">
                <a:off x="2573338" y="3282951"/>
                <a:ext cx="9525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2" name="Line 63"/>
              <p:cNvSpPr>
                <a:spLocks noChangeShapeType="1"/>
              </p:cNvSpPr>
              <p:nvPr/>
            </p:nvSpPr>
            <p:spPr bwMode="auto">
              <a:xfrm flipV="1">
                <a:off x="2582863" y="3265488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3" name="Line 64"/>
              <p:cNvSpPr>
                <a:spLocks noChangeShapeType="1"/>
              </p:cNvSpPr>
              <p:nvPr/>
            </p:nvSpPr>
            <p:spPr bwMode="auto">
              <a:xfrm flipV="1">
                <a:off x="25908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4" name="Line 65"/>
              <p:cNvSpPr>
                <a:spLocks noChangeShapeType="1"/>
              </p:cNvSpPr>
              <p:nvPr/>
            </p:nvSpPr>
            <p:spPr bwMode="auto">
              <a:xfrm flipV="1">
                <a:off x="2600325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5" name="Line 66"/>
              <p:cNvSpPr>
                <a:spLocks noChangeShapeType="1"/>
              </p:cNvSpPr>
              <p:nvPr/>
            </p:nvSpPr>
            <p:spPr bwMode="auto">
              <a:xfrm flipV="1">
                <a:off x="26098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6" name="Line 67"/>
              <p:cNvSpPr>
                <a:spLocks noChangeShapeType="1"/>
              </p:cNvSpPr>
              <p:nvPr/>
            </p:nvSpPr>
            <p:spPr bwMode="auto">
              <a:xfrm flipV="1">
                <a:off x="2619375" y="3163888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7" name="Line 68"/>
              <p:cNvSpPr>
                <a:spLocks noChangeShapeType="1"/>
              </p:cNvSpPr>
              <p:nvPr/>
            </p:nvSpPr>
            <p:spPr bwMode="auto">
              <a:xfrm flipV="1">
                <a:off x="2628900" y="3133726"/>
                <a:ext cx="7938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8" name="Line 69"/>
              <p:cNvSpPr>
                <a:spLocks noChangeShapeType="1"/>
              </p:cNvSpPr>
              <p:nvPr/>
            </p:nvSpPr>
            <p:spPr bwMode="auto">
              <a:xfrm flipV="1">
                <a:off x="2636838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09" name="Line 70"/>
              <p:cNvSpPr>
                <a:spLocks noChangeShapeType="1"/>
              </p:cNvSpPr>
              <p:nvPr/>
            </p:nvSpPr>
            <p:spPr bwMode="auto">
              <a:xfrm flipV="1">
                <a:off x="2646363" y="30686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0" name="Line 71"/>
              <p:cNvSpPr>
                <a:spLocks noChangeShapeType="1"/>
              </p:cNvSpPr>
              <p:nvPr/>
            </p:nvSpPr>
            <p:spPr bwMode="auto">
              <a:xfrm flipV="1">
                <a:off x="2655888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1" name="Line 72"/>
              <p:cNvSpPr>
                <a:spLocks noChangeShapeType="1"/>
              </p:cNvSpPr>
              <p:nvPr/>
            </p:nvSpPr>
            <p:spPr bwMode="auto">
              <a:xfrm flipV="1">
                <a:off x="2665413" y="3000376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2" name="Line 73"/>
              <p:cNvSpPr>
                <a:spLocks noChangeShapeType="1"/>
              </p:cNvSpPr>
              <p:nvPr/>
            </p:nvSpPr>
            <p:spPr bwMode="auto">
              <a:xfrm flipV="1">
                <a:off x="2674938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3" name="Line 74"/>
              <p:cNvSpPr>
                <a:spLocks noChangeShapeType="1"/>
              </p:cNvSpPr>
              <p:nvPr/>
            </p:nvSpPr>
            <p:spPr bwMode="auto">
              <a:xfrm flipV="1">
                <a:off x="2684463" y="2932113"/>
                <a:ext cx="7938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4" name="Line 75"/>
              <p:cNvSpPr>
                <a:spLocks noChangeShapeType="1"/>
              </p:cNvSpPr>
              <p:nvPr/>
            </p:nvSpPr>
            <p:spPr bwMode="auto">
              <a:xfrm flipV="1">
                <a:off x="2692400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5" name="Line 76"/>
              <p:cNvSpPr>
                <a:spLocks noChangeShapeType="1"/>
              </p:cNvSpPr>
              <p:nvPr/>
            </p:nvSpPr>
            <p:spPr bwMode="auto">
              <a:xfrm flipV="1">
                <a:off x="2701925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6" name="Line 77"/>
              <p:cNvSpPr>
                <a:spLocks noChangeShapeType="1"/>
              </p:cNvSpPr>
              <p:nvPr/>
            </p:nvSpPr>
            <p:spPr bwMode="auto">
              <a:xfrm flipV="1">
                <a:off x="2711450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7" name="Line 78"/>
              <p:cNvSpPr>
                <a:spLocks noChangeShapeType="1"/>
              </p:cNvSpPr>
              <p:nvPr/>
            </p:nvSpPr>
            <p:spPr bwMode="auto">
              <a:xfrm flipV="1">
                <a:off x="2720975" y="279876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8" name="Line 79"/>
              <p:cNvSpPr>
                <a:spLocks noChangeShapeType="1"/>
              </p:cNvSpPr>
              <p:nvPr/>
            </p:nvSpPr>
            <p:spPr bwMode="auto">
              <a:xfrm flipV="1">
                <a:off x="27305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19" name="Line 80"/>
              <p:cNvSpPr>
                <a:spLocks noChangeShapeType="1"/>
              </p:cNvSpPr>
              <p:nvPr/>
            </p:nvSpPr>
            <p:spPr bwMode="auto">
              <a:xfrm flipV="1">
                <a:off x="2740025" y="2740026"/>
                <a:ext cx="7938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0" name="Line 81"/>
              <p:cNvSpPr>
                <a:spLocks noChangeShapeType="1"/>
              </p:cNvSpPr>
              <p:nvPr/>
            </p:nvSpPr>
            <p:spPr bwMode="auto">
              <a:xfrm flipV="1">
                <a:off x="2747963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1" name="Line 82"/>
              <p:cNvSpPr>
                <a:spLocks noChangeShapeType="1"/>
              </p:cNvSpPr>
              <p:nvPr/>
            </p:nvSpPr>
            <p:spPr bwMode="auto">
              <a:xfrm flipV="1">
                <a:off x="2757488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2" name="Line 83"/>
              <p:cNvSpPr>
                <a:spLocks noChangeShapeType="1"/>
              </p:cNvSpPr>
              <p:nvPr/>
            </p:nvSpPr>
            <p:spPr bwMode="auto">
              <a:xfrm flipV="1">
                <a:off x="2767013" y="2667001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3" name="Line 84"/>
              <p:cNvSpPr>
                <a:spLocks noChangeShapeType="1"/>
              </p:cNvSpPr>
              <p:nvPr/>
            </p:nvSpPr>
            <p:spPr bwMode="auto">
              <a:xfrm flipV="1">
                <a:off x="2776538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4" name="Line 85"/>
              <p:cNvSpPr>
                <a:spLocks noChangeShapeType="1"/>
              </p:cNvSpPr>
              <p:nvPr/>
            </p:nvSpPr>
            <p:spPr bwMode="auto">
              <a:xfrm flipV="1">
                <a:off x="2786063" y="2632076"/>
                <a:ext cx="7938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5" name="Line 86"/>
              <p:cNvSpPr>
                <a:spLocks noChangeShapeType="1"/>
              </p:cNvSpPr>
              <p:nvPr/>
            </p:nvSpPr>
            <p:spPr bwMode="auto">
              <a:xfrm flipV="1">
                <a:off x="2794000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6" name="Line 87"/>
              <p:cNvSpPr>
                <a:spLocks noChangeShapeType="1"/>
              </p:cNvSpPr>
              <p:nvPr/>
            </p:nvSpPr>
            <p:spPr bwMode="auto">
              <a:xfrm flipV="1">
                <a:off x="28035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7" name="Line 88"/>
              <p:cNvSpPr>
                <a:spLocks noChangeShapeType="1"/>
              </p:cNvSpPr>
              <p:nvPr/>
            </p:nvSpPr>
            <p:spPr bwMode="auto">
              <a:xfrm flipV="1">
                <a:off x="2813050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8" name="Line 89"/>
              <p:cNvSpPr>
                <a:spLocks noChangeShapeType="1"/>
              </p:cNvSpPr>
              <p:nvPr/>
            </p:nvSpPr>
            <p:spPr bwMode="auto">
              <a:xfrm flipV="1">
                <a:off x="2822575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29" name="Line 90"/>
              <p:cNvSpPr>
                <a:spLocks noChangeShapeType="1"/>
              </p:cNvSpPr>
              <p:nvPr/>
            </p:nvSpPr>
            <p:spPr bwMode="auto">
              <a:xfrm>
                <a:off x="2832100" y="2600326"/>
                <a:ext cx="952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0" name="Line 91"/>
              <p:cNvSpPr>
                <a:spLocks noChangeShapeType="1"/>
              </p:cNvSpPr>
              <p:nvPr/>
            </p:nvSpPr>
            <p:spPr bwMode="auto">
              <a:xfrm>
                <a:off x="2841625" y="2600326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1" name="Line 92"/>
              <p:cNvSpPr>
                <a:spLocks noChangeShapeType="1"/>
              </p:cNvSpPr>
              <p:nvPr/>
            </p:nvSpPr>
            <p:spPr bwMode="auto">
              <a:xfrm>
                <a:off x="28495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2" name="Line 93"/>
              <p:cNvSpPr>
                <a:spLocks noChangeShapeType="1"/>
              </p:cNvSpPr>
              <p:nvPr/>
            </p:nvSpPr>
            <p:spPr bwMode="auto">
              <a:xfrm>
                <a:off x="2859088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3" name="Line 94"/>
              <p:cNvSpPr>
                <a:spLocks noChangeShapeType="1"/>
              </p:cNvSpPr>
              <p:nvPr/>
            </p:nvSpPr>
            <p:spPr bwMode="auto">
              <a:xfrm>
                <a:off x="2868613" y="2619376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4" name="Line 95"/>
              <p:cNvSpPr>
                <a:spLocks noChangeShapeType="1"/>
              </p:cNvSpPr>
              <p:nvPr/>
            </p:nvSpPr>
            <p:spPr bwMode="auto">
              <a:xfrm>
                <a:off x="28781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5" name="Line 96"/>
              <p:cNvSpPr>
                <a:spLocks noChangeShapeType="1"/>
              </p:cNvSpPr>
              <p:nvPr/>
            </p:nvSpPr>
            <p:spPr bwMode="auto">
              <a:xfrm>
                <a:off x="2887663" y="2647951"/>
                <a:ext cx="9525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6" name="Line 97"/>
              <p:cNvSpPr>
                <a:spLocks noChangeShapeType="1"/>
              </p:cNvSpPr>
              <p:nvPr/>
            </p:nvSpPr>
            <p:spPr bwMode="auto">
              <a:xfrm>
                <a:off x="2897188" y="2667001"/>
                <a:ext cx="7938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7" name="Line 98"/>
              <p:cNvSpPr>
                <a:spLocks noChangeShapeType="1"/>
              </p:cNvSpPr>
              <p:nvPr/>
            </p:nvSpPr>
            <p:spPr bwMode="auto">
              <a:xfrm>
                <a:off x="29051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8" name="Line 99"/>
              <p:cNvSpPr>
                <a:spLocks noChangeShapeType="1"/>
              </p:cNvSpPr>
              <p:nvPr/>
            </p:nvSpPr>
            <p:spPr bwMode="auto">
              <a:xfrm>
                <a:off x="2914650" y="2713038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39" name="Line 100"/>
              <p:cNvSpPr>
                <a:spLocks noChangeShapeType="1"/>
              </p:cNvSpPr>
              <p:nvPr/>
            </p:nvSpPr>
            <p:spPr bwMode="auto">
              <a:xfrm>
                <a:off x="2924175" y="2740026"/>
                <a:ext cx="9525" cy="285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0" name="Line 101"/>
              <p:cNvSpPr>
                <a:spLocks noChangeShapeType="1"/>
              </p:cNvSpPr>
              <p:nvPr/>
            </p:nvSpPr>
            <p:spPr bwMode="auto">
              <a:xfrm>
                <a:off x="2933700" y="2768601"/>
                <a:ext cx="9525" cy="301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1" name="Line 102"/>
              <p:cNvSpPr>
                <a:spLocks noChangeShapeType="1"/>
              </p:cNvSpPr>
              <p:nvPr/>
            </p:nvSpPr>
            <p:spPr bwMode="auto">
              <a:xfrm>
                <a:off x="2943225" y="2798763"/>
                <a:ext cx="7938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2" name="Line 103"/>
              <p:cNvSpPr>
                <a:spLocks noChangeShapeType="1"/>
              </p:cNvSpPr>
              <p:nvPr/>
            </p:nvSpPr>
            <p:spPr bwMode="auto">
              <a:xfrm>
                <a:off x="2951163" y="2830513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3" name="Line 104"/>
              <p:cNvSpPr>
                <a:spLocks noChangeShapeType="1"/>
              </p:cNvSpPr>
              <p:nvPr/>
            </p:nvSpPr>
            <p:spPr bwMode="auto">
              <a:xfrm>
                <a:off x="2960688" y="286226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4" name="Line 105"/>
              <p:cNvSpPr>
                <a:spLocks noChangeShapeType="1"/>
              </p:cNvSpPr>
              <p:nvPr/>
            </p:nvSpPr>
            <p:spPr bwMode="auto">
              <a:xfrm>
                <a:off x="2970213" y="2897188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5" name="Line 106"/>
              <p:cNvSpPr>
                <a:spLocks noChangeShapeType="1"/>
              </p:cNvSpPr>
              <p:nvPr/>
            </p:nvSpPr>
            <p:spPr bwMode="auto">
              <a:xfrm>
                <a:off x="2979738" y="2932113"/>
                <a:ext cx="9525" cy="349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6" name="Line 107"/>
              <p:cNvSpPr>
                <a:spLocks noChangeShapeType="1"/>
              </p:cNvSpPr>
              <p:nvPr/>
            </p:nvSpPr>
            <p:spPr bwMode="auto">
              <a:xfrm>
                <a:off x="2073275" y="2967038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7" name="Line 108"/>
              <p:cNvSpPr>
                <a:spLocks noChangeShapeType="1"/>
              </p:cNvSpPr>
              <p:nvPr/>
            </p:nvSpPr>
            <p:spPr bwMode="auto">
              <a:xfrm>
                <a:off x="2092325" y="30337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8" name="Line 109"/>
              <p:cNvSpPr>
                <a:spLocks noChangeShapeType="1"/>
              </p:cNvSpPr>
              <p:nvPr/>
            </p:nvSpPr>
            <p:spPr bwMode="auto">
              <a:xfrm>
                <a:off x="2092325" y="3035301"/>
                <a:ext cx="9525" cy="333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49" name="Line 110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0" name="Line 111"/>
              <p:cNvSpPr>
                <a:spLocks noChangeShapeType="1"/>
              </p:cNvSpPr>
              <p:nvPr/>
            </p:nvSpPr>
            <p:spPr bwMode="auto">
              <a:xfrm>
                <a:off x="2111375" y="3101976"/>
                <a:ext cx="9525" cy="317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1" name="Line 112"/>
              <p:cNvSpPr>
                <a:spLocks noChangeShapeType="1"/>
              </p:cNvSpPr>
              <p:nvPr/>
            </p:nvSpPr>
            <p:spPr bwMode="auto">
              <a:xfrm>
                <a:off x="2120900" y="31337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2" name="Line 113"/>
              <p:cNvSpPr>
                <a:spLocks noChangeShapeType="1"/>
              </p:cNvSpPr>
              <p:nvPr/>
            </p:nvSpPr>
            <p:spPr bwMode="auto">
              <a:xfrm>
                <a:off x="2130425" y="3168651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3" name="Line 114"/>
              <p:cNvSpPr>
                <a:spLocks noChangeShapeType="1"/>
              </p:cNvSpPr>
              <p:nvPr/>
            </p:nvSpPr>
            <p:spPr bwMode="auto">
              <a:xfrm>
                <a:off x="2138363" y="3192463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4" name="Line 115"/>
              <p:cNvSpPr>
                <a:spLocks noChangeShapeType="1"/>
              </p:cNvSpPr>
              <p:nvPr/>
            </p:nvSpPr>
            <p:spPr bwMode="auto">
              <a:xfrm>
                <a:off x="2152650" y="323215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5" name="Line 116"/>
              <p:cNvSpPr>
                <a:spLocks noChangeShapeType="1"/>
              </p:cNvSpPr>
              <p:nvPr/>
            </p:nvSpPr>
            <p:spPr bwMode="auto">
              <a:xfrm>
                <a:off x="2157413" y="3243263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6" name="Line 117"/>
              <p:cNvSpPr>
                <a:spLocks noChangeShapeType="1"/>
              </p:cNvSpPr>
              <p:nvPr/>
            </p:nvSpPr>
            <p:spPr bwMode="auto">
              <a:xfrm>
                <a:off x="2179638" y="3289301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7" name="Line 118"/>
              <p:cNvSpPr>
                <a:spLocks noChangeShapeType="1"/>
              </p:cNvSpPr>
              <p:nvPr/>
            </p:nvSpPr>
            <p:spPr bwMode="auto">
              <a:xfrm>
                <a:off x="2184400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8" name="Line 119"/>
              <p:cNvSpPr>
                <a:spLocks noChangeShapeType="1"/>
              </p:cNvSpPr>
              <p:nvPr/>
            </p:nvSpPr>
            <p:spPr bwMode="auto">
              <a:xfrm>
                <a:off x="2193925" y="331311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59" name="Line 120"/>
              <p:cNvSpPr>
                <a:spLocks noChangeShapeType="1"/>
              </p:cNvSpPr>
              <p:nvPr/>
            </p:nvSpPr>
            <p:spPr bwMode="auto">
              <a:xfrm>
                <a:off x="2214563" y="3328988"/>
                <a:ext cx="793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0" name="Line 121"/>
              <p:cNvSpPr>
                <a:spLocks noChangeShapeType="1"/>
              </p:cNvSpPr>
              <p:nvPr/>
            </p:nvSpPr>
            <p:spPr bwMode="auto">
              <a:xfrm>
                <a:off x="2222500" y="3332163"/>
                <a:ext cx="793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1" name="Line 122"/>
              <p:cNvSpPr>
                <a:spLocks noChangeShapeType="1"/>
              </p:cNvSpPr>
              <p:nvPr/>
            </p:nvSpPr>
            <p:spPr bwMode="auto">
              <a:xfrm flipV="1">
                <a:off x="2230438" y="3330576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2" name="Line 123"/>
              <p:cNvSpPr>
                <a:spLocks noChangeShapeType="1"/>
              </p:cNvSpPr>
              <p:nvPr/>
            </p:nvSpPr>
            <p:spPr bwMode="auto">
              <a:xfrm flipV="1">
                <a:off x="2252663" y="3313113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3" name="Line 124"/>
              <p:cNvSpPr>
                <a:spLocks noChangeShapeType="1"/>
              </p:cNvSpPr>
              <p:nvPr/>
            </p:nvSpPr>
            <p:spPr bwMode="auto">
              <a:xfrm flipV="1">
                <a:off x="2259013" y="3300413"/>
                <a:ext cx="952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4" name="Line 125"/>
              <p:cNvSpPr>
                <a:spLocks noChangeShapeType="1"/>
              </p:cNvSpPr>
              <p:nvPr/>
            </p:nvSpPr>
            <p:spPr bwMode="auto">
              <a:xfrm flipV="1">
                <a:off x="2268538" y="329565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5" name="Line 126"/>
              <p:cNvSpPr>
                <a:spLocks noChangeShapeType="1"/>
              </p:cNvSpPr>
              <p:nvPr/>
            </p:nvSpPr>
            <p:spPr bwMode="auto">
              <a:xfrm flipV="1">
                <a:off x="2284413" y="326548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6" name="Line 127"/>
              <p:cNvSpPr>
                <a:spLocks noChangeShapeType="1"/>
              </p:cNvSpPr>
              <p:nvPr/>
            </p:nvSpPr>
            <p:spPr bwMode="auto">
              <a:xfrm flipV="1">
                <a:off x="2286000" y="3243263"/>
                <a:ext cx="9525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7" name="Line 128"/>
              <p:cNvSpPr>
                <a:spLocks noChangeShapeType="1"/>
              </p:cNvSpPr>
              <p:nvPr/>
            </p:nvSpPr>
            <p:spPr bwMode="auto">
              <a:xfrm flipV="1">
                <a:off x="2295525" y="3238501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8" name="Line 129"/>
              <p:cNvSpPr>
                <a:spLocks noChangeShapeType="1"/>
              </p:cNvSpPr>
              <p:nvPr/>
            </p:nvSpPr>
            <p:spPr bwMode="auto">
              <a:xfrm flipV="1">
                <a:off x="2308225" y="3192463"/>
                <a:ext cx="6350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69" name="Line 130"/>
              <p:cNvSpPr>
                <a:spLocks noChangeShapeType="1"/>
              </p:cNvSpPr>
              <p:nvPr/>
            </p:nvSpPr>
            <p:spPr bwMode="auto">
              <a:xfrm flipV="1">
                <a:off x="2314575" y="31750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0" name="Line 131"/>
              <p:cNvSpPr>
                <a:spLocks noChangeShapeType="1"/>
              </p:cNvSpPr>
              <p:nvPr/>
            </p:nvSpPr>
            <p:spPr bwMode="auto">
              <a:xfrm flipV="1">
                <a:off x="2330450" y="3133726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1" name="Line 132"/>
              <p:cNvSpPr>
                <a:spLocks noChangeShapeType="1"/>
              </p:cNvSpPr>
              <p:nvPr/>
            </p:nvSpPr>
            <p:spPr bwMode="auto">
              <a:xfrm flipV="1">
                <a:off x="2332038" y="3109913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2" name="Line 133"/>
              <p:cNvSpPr>
                <a:spLocks noChangeShapeType="1"/>
              </p:cNvSpPr>
              <p:nvPr/>
            </p:nvSpPr>
            <p:spPr bwMode="auto">
              <a:xfrm flipV="1">
                <a:off x="2349500" y="306863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3" name="Line 134"/>
              <p:cNvSpPr>
                <a:spLocks noChangeShapeType="1"/>
              </p:cNvSpPr>
              <p:nvPr/>
            </p:nvSpPr>
            <p:spPr bwMode="auto">
              <a:xfrm flipV="1">
                <a:off x="2351088" y="3041651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4" name="Line 135"/>
              <p:cNvSpPr>
                <a:spLocks noChangeShapeType="1"/>
              </p:cNvSpPr>
              <p:nvPr/>
            </p:nvSpPr>
            <p:spPr bwMode="auto">
              <a:xfrm flipV="1">
                <a:off x="2366963" y="3000376"/>
                <a:ext cx="3175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5" name="Line 136"/>
              <p:cNvSpPr>
                <a:spLocks noChangeShapeType="1"/>
              </p:cNvSpPr>
              <p:nvPr/>
            </p:nvSpPr>
            <p:spPr bwMode="auto">
              <a:xfrm flipV="1">
                <a:off x="2370138" y="2973388"/>
                <a:ext cx="6350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6" name="Line 137"/>
              <p:cNvSpPr>
                <a:spLocks noChangeShapeType="1"/>
              </p:cNvSpPr>
              <p:nvPr/>
            </p:nvSpPr>
            <p:spPr bwMode="auto">
              <a:xfrm flipV="1">
                <a:off x="2386013" y="2932113"/>
                <a:ext cx="1588" cy="793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7" name="Line 138"/>
              <p:cNvSpPr>
                <a:spLocks noChangeShapeType="1"/>
              </p:cNvSpPr>
              <p:nvPr/>
            </p:nvSpPr>
            <p:spPr bwMode="auto">
              <a:xfrm flipV="1">
                <a:off x="2387600" y="2906713"/>
                <a:ext cx="7938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8" name="Line 139"/>
              <p:cNvSpPr>
                <a:spLocks noChangeShapeType="1"/>
              </p:cNvSpPr>
              <p:nvPr/>
            </p:nvSpPr>
            <p:spPr bwMode="auto">
              <a:xfrm flipV="1">
                <a:off x="2403475" y="2862263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79" name="Line 140"/>
              <p:cNvSpPr>
                <a:spLocks noChangeShapeType="1"/>
              </p:cNvSpPr>
              <p:nvPr/>
            </p:nvSpPr>
            <p:spPr bwMode="auto">
              <a:xfrm flipV="1">
                <a:off x="2406650" y="2838451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0" name="Line 141"/>
              <p:cNvSpPr>
                <a:spLocks noChangeShapeType="1"/>
              </p:cNvSpPr>
              <p:nvPr/>
            </p:nvSpPr>
            <p:spPr bwMode="auto">
              <a:xfrm flipV="1">
                <a:off x="2422525" y="2798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1" name="Line 142"/>
              <p:cNvSpPr>
                <a:spLocks noChangeShapeType="1"/>
              </p:cNvSpPr>
              <p:nvPr/>
            </p:nvSpPr>
            <p:spPr bwMode="auto">
              <a:xfrm flipV="1">
                <a:off x="2425700" y="2771776"/>
                <a:ext cx="7938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2" name="Line 143"/>
              <p:cNvSpPr>
                <a:spLocks noChangeShapeType="1"/>
              </p:cNvSpPr>
              <p:nvPr/>
            </p:nvSpPr>
            <p:spPr bwMode="auto">
              <a:xfrm flipV="1">
                <a:off x="2443163" y="2713038"/>
                <a:ext cx="9525" cy="254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3" name="Line 144"/>
              <p:cNvSpPr>
                <a:spLocks noChangeShapeType="1"/>
              </p:cNvSpPr>
              <p:nvPr/>
            </p:nvSpPr>
            <p:spPr bwMode="auto">
              <a:xfrm flipV="1">
                <a:off x="2452688" y="2706688"/>
                <a:ext cx="1588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4" name="Line 145"/>
              <p:cNvSpPr>
                <a:spLocks noChangeShapeType="1"/>
              </p:cNvSpPr>
              <p:nvPr/>
            </p:nvSpPr>
            <p:spPr bwMode="auto">
              <a:xfrm flipV="1">
                <a:off x="2466975" y="2667001"/>
                <a:ext cx="4763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5" name="Line 146"/>
              <p:cNvSpPr>
                <a:spLocks noChangeShapeType="1"/>
              </p:cNvSpPr>
              <p:nvPr/>
            </p:nvSpPr>
            <p:spPr bwMode="auto">
              <a:xfrm flipV="1">
                <a:off x="2471738" y="2647951"/>
                <a:ext cx="7938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6" name="Line 147"/>
              <p:cNvSpPr>
                <a:spLocks noChangeShapeType="1"/>
              </p:cNvSpPr>
              <p:nvPr/>
            </p:nvSpPr>
            <p:spPr bwMode="auto">
              <a:xfrm flipV="1">
                <a:off x="2479675" y="2647951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7" name="Line 148"/>
              <p:cNvSpPr>
                <a:spLocks noChangeShapeType="1"/>
              </p:cNvSpPr>
              <p:nvPr/>
            </p:nvSpPr>
            <p:spPr bwMode="auto">
              <a:xfrm flipV="1">
                <a:off x="2495550" y="2619376"/>
                <a:ext cx="3175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8" name="Line 149"/>
              <p:cNvSpPr>
                <a:spLocks noChangeShapeType="1"/>
              </p:cNvSpPr>
              <p:nvPr/>
            </p:nvSpPr>
            <p:spPr bwMode="auto">
              <a:xfrm flipV="1">
                <a:off x="2498725" y="2609851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89" name="Line 150"/>
              <p:cNvSpPr>
                <a:spLocks noChangeShapeType="1"/>
              </p:cNvSpPr>
              <p:nvPr/>
            </p:nvSpPr>
            <p:spPr bwMode="auto">
              <a:xfrm flipV="1">
                <a:off x="2508250" y="2605088"/>
                <a:ext cx="6350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0" name="Line 151"/>
              <p:cNvSpPr>
                <a:spLocks noChangeShapeType="1"/>
              </p:cNvSpPr>
              <p:nvPr/>
            </p:nvSpPr>
            <p:spPr bwMode="auto">
              <a:xfrm>
                <a:off x="2533650" y="260032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1" name="Line 152"/>
              <p:cNvSpPr>
                <a:spLocks noChangeShapeType="1"/>
              </p:cNvSpPr>
              <p:nvPr/>
            </p:nvSpPr>
            <p:spPr bwMode="auto">
              <a:xfrm>
                <a:off x="2535238" y="2600326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2" name="Line 153"/>
              <p:cNvSpPr>
                <a:spLocks noChangeShapeType="1"/>
              </p:cNvSpPr>
              <p:nvPr/>
            </p:nvSpPr>
            <p:spPr bwMode="auto">
              <a:xfrm>
                <a:off x="2544763" y="2603501"/>
                <a:ext cx="952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3" name="Line 154"/>
              <p:cNvSpPr>
                <a:spLocks noChangeShapeType="1"/>
              </p:cNvSpPr>
              <p:nvPr/>
            </p:nvSpPr>
            <p:spPr bwMode="auto">
              <a:xfrm>
                <a:off x="2571750" y="2630488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4" name="Line 155"/>
              <p:cNvSpPr>
                <a:spLocks noChangeShapeType="1"/>
              </p:cNvSpPr>
              <p:nvPr/>
            </p:nvSpPr>
            <p:spPr bwMode="auto">
              <a:xfrm>
                <a:off x="2573338" y="2632076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5" name="Line 156"/>
              <p:cNvSpPr>
                <a:spLocks noChangeShapeType="1"/>
              </p:cNvSpPr>
              <p:nvPr/>
            </p:nvSpPr>
            <p:spPr bwMode="auto">
              <a:xfrm>
                <a:off x="2582863" y="2647951"/>
                <a:ext cx="317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6" name="Line 157"/>
              <p:cNvSpPr>
                <a:spLocks noChangeShapeType="1"/>
              </p:cNvSpPr>
              <p:nvPr/>
            </p:nvSpPr>
            <p:spPr bwMode="auto">
              <a:xfrm>
                <a:off x="2598738" y="26860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7" name="Line 158"/>
              <p:cNvSpPr>
                <a:spLocks noChangeShapeType="1"/>
              </p:cNvSpPr>
              <p:nvPr/>
            </p:nvSpPr>
            <p:spPr bwMode="auto">
              <a:xfrm>
                <a:off x="2600325" y="2689226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8" name="Line 159"/>
              <p:cNvSpPr>
                <a:spLocks noChangeShapeType="1"/>
              </p:cNvSpPr>
              <p:nvPr/>
            </p:nvSpPr>
            <p:spPr bwMode="auto">
              <a:xfrm>
                <a:off x="2609850" y="2713038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299" name="Line 160"/>
              <p:cNvSpPr>
                <a:spLocks noChangeShapeType="1"/>
              </p:cNvSpPr>
              <p:nvPr/>
            </p:nvSpPr>
            <p:spPr bwMode="auto">
              <a:xfrm>
                <a:off x="2622550" y="2749551"/>
                <a:ext cx="6350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0" name="Line 161"/>
              <p:cNvSpPr>
                <a:spLocks noChangeShapeType="1"/>
              </p:cNvSpPr>
              <p:nvPr/>
            </p:nvSpPr>
            <p:spPr bwMode="auto">
              <a:xfrm>
                <a:off x="2628900" y="2768601"/>
                <a:ext cx="3175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1" name="Line 162"/>
              <p:cNvSpPr>
                <a:spLocks noChangeShapeType="1"/>
              </p:cNvSpPr>
              <p:nvPr/>
            </p:nvSpPr>
            <p:spPr bwMode="auto">
              <a:xfrm>
                <a:off x="2643188" y="2814638"/>
                <a:ext cx="317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2" name="Line 163"/>
              <p:cNvSpPr>
                <a:spLocks noChangeShapeType="1"/>
              </p:cNvSpPr>
              <p:nvPr/>
            </p:nvSpPr>
            <p:spPr bwMode="auto">
              <a:xfrm>
                <a:off x="2646363" y="2830513"/>
                <a:ext cx="6350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3" name="Line 164"/>
              <p:cNvSpPr>
                <a:spLocks noChangeShapeType="1"/>
              </p:cNvSpPr>
              <p:nvPr/>
            </p:nvSpPr>
            <p:spPr bwMode="auto">
              <a:xfrm>
                <a:off x="2660650" y="2882901"/>
                <a:ext cx="4763" cy="142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4" name="Line 165"/>
              <p:cNvSpPr>
                <a:spLocks noChangeShapeType="1"/>
              </p:cNvSpPr>
              <p:nvPr/>
            </p:nvSpPr>
            <p:spPr bwMode="auto">
              <a:xfrm>
                <a:off x="2665413" y="2897188"/>
                <a:ext cx="4763" cy="190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5" name="Line 166"/>
              <p:cNvSpPr>
                <a:spLocks noChangeShapeType="1"/>
              </p:cNvSpPr>
              <p:nvPr/>
            </p:nvSpPr>
            <p:spPr bwMode="auto">
              <a:xfrm>
                <a:off x="2679700" y="29495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6" name="Line 167"/>
              <p:cNvSpPr>
                <a:spLocks noChangeShapeType="1"/>
              </p:cNvSpPr>
              <p:nvPr/>
            </p:nvSpPr>
            <p:spPr bwMode="auto">
              <a:xfrm>
                <a:off x="2684463" y="29670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7" name="Line 168"/>
              <p:cNvSpPr>
                <a:spLocks noChangeShapeType="1"/>
              </p:cNvSpPr>
              <p:nvPr/>
            </p:nvSpPr>
            <p:spPr bwMode="auto">
              <a:xfrm>
                <a:off x="2697163" y="3017838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8" name="Line 169"/>
              <p:cNvSpPr>
                <a:spLocks noChangeShapeType="1"/>
              </p:cNvSpPr>
              <p:nvPr/>
            </p:nvSpPr>
            <p:spPr bwMode="auto">
              <a:xfrm>
                <a:off x="2701925" y="3035301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09" name="Line 170"/>
              <p:cNvSpPr>
                <a:spLocks noChangeShapeType="1"/>
              </p:cNvSpPr>
              <p:nvPr/>
            </p:nvSpPr>
            <p:spPr bwMode="auto">
              <a:xfrm>
                <a:off x="2716213" y="3086101"/>
                <a:ext cx="4763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0" name="Line 171"/>
              <p:cNvSpPr>
                <a:spLocks noChangeShapeType="1"/>
              </p:cNvSpPr>
              <p:nvPr/>
            </p:nvSpPr>
            <p:spPr bwMode="auto">
              <a:xfrm>
                <a:off x="2720975" y="3101976"/>
                <a:ext cx="4763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1" name="Line 172"/>
              <p:cNvSpPr>
                <a:spLocks noChangeShapeType="1"/>
              </p:cNvSpPr>
              <p:nvPr/>
            </p:nvSpPr>
            <p:spPr bwMode="auto">
              <a:xfrm>
                <a:off x="2735263" y="3152776"/>
                <a:ext cx="4763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2" name="Line 173"/>
              <p:cNvSpPr>
                <a:spLocks noChangeShapeType="1"/>
              </p:cNvSpPr>
              <p:nvPr/>
            </p:nvSpPr>
            <p:spPr bwMode="auto">
              <a:xfrm>
                <a:off x="2740025" y="316388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3" name="Line 174"/>
              <p:cNvSpPr>
                <a:spLocks noChangeShapeType="1"/>
              </p:cNvSpPr>
              <p:nvPr/>
            </p:nvSpPr>
            <p:spPr bwMode="auto">
              <a:xfrm>
                <a:off x="2757488" y="3217863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4" name="Line 175"/>
              <p:cNvSpPr>
                <a:spLocks noChangeShapeType="1"/>
              </p:cNvSpPr>
              <p:nvPr/>
            </p:nvSpPr>
            <p:spPr bwMode="auto">
              <a:xfrm>
                <a:off x="2757488" y="3219451"/>
                <a:ext cx="9525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5" name="Line 176"/>
              <p:cNvSpPr>
                <a:spLocks noChangeShapeType="1"/>
              </p:cNvSpPr>
              <p:nvPr/>
            </p:nvSpPr>
            <p:spPr bwMode="auto">
              <a:xfrm>
                <a:off x="2767013" y="3243263"/>
                <a:ext cx="158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6" name="Line 177"/>
              <p:cNvSpPr>
                <a:spLocks noChangeShapeType="1"/>
              </p:cNvSpPr>
              <p:nvPr/>
            </p:nvSpPr>
            <p:spPr bwMode="auto">
              <a:xfrm>
                <a:off x="2782888" y="3276601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7" name="Line 178"/>
              <p:cNvSpPr>
                <a:spLocks noChangeShapeType="1"/>
              </p:cNvSpPr>
              <p:nvPr/>
            </p:nvSpPr>
            <p:spPr bwMode="auto">
              <a:xfrm>
                <a:off x="2786063" y="3282951"/>
                <a:ext cx="7938" cy="174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8" name="Line 179"/>
              <p:cNvSpPr>
                <a:spLocks noChangeShapeType="1"/>
              </p:cNvSpPr>
              <p:nvPr/>
            </p:nvSpPr>
            <p:spPr bwMode="auto">
              <a:xfrm>
                <a:off x="2794000" y="3300413"/>
                <a:ext cx="317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19" name="Line 180"/>
              <p:cNvSpPr>
                <a:spLocks noChangeShapeType="1"/>
              </p:cNvSpPr>
              <p:nvPr/>
            </p:nvSpPr>
            <p:spPr bwMode="auto">
              <a:xfrm>
                <a:off x="2814638" y="3324226"/>
                <a:ext cx="7938" cy="476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0" name="Line 181"/>
              <p:cNvSpPr>
                <a:spLocks noChangeShapeType="1"/>
              </p:cNvSpPr>
              <p:nvPr/>
            </p:nvSpPr>
            <p:spPr bwMode="auto">
              <a:xfrm>
                <a:off x="2822575" y="3328988"/>
                <a:ext cx="9525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1" name="Line 182"/>
              <p:cNvSpPr>
                <a:spLocks noChangeShapeType="1"/>
              </p:cNvSpPr>
              <p:nvPr/>
            </p:nvSpPr>
            <p:spPr bwMode="auto">
              <a:xfrm>
                <a:off x="2832100" y="3332163"/>
                <a:ext cx="3175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2" name="Line 183"/>
              <p:cNvSpPr>
                <a:spLocks noChangeShapeType="1"/>
              </p:cNvSpPr>
              <p:nvPr/>
            </p:nvSpPr>
            <p:spPr bwMode="auto">
              <a:xfrm flipV="1">
                <a:off x="2854325" y="3322638"/>
                <a:ext cx="4763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3" name="Line 184"/>
              <p:cNvSpPr>
                <a:spLocks noChangeShapeType="1"/>
              </p:cNvSpPr>
              <p:nvPr/>
            </p:nvSpPr>
            <p:spPr bwMode="auto">
              <a:xfrm flipV="1">
                <a:off x="2859088" y="3313113"/>
                <a:ext cx="9525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4" name="Line 185"/>
              <p:cNvSpPr>
                <a:spLocks noChangeShapeType="1"/>
              </p:cNvSpPr>
              <p:nvPr/>
            </p:nvSpPr>
            <p:spPr bwMode="auto">
              <a:xfrm flipV="1">
                <a:off x="2868613" y="3306763"/>
                <a:ext cx="3175" cy="635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5" name="Line 186"/>
              <p:cNvSpPr>
                <a:spLocks noChangeShapeType="1"/>
              </p:cNvSpPr>
              <p:nvPr/>
            </p:nvSpPr>
            <p:spPr bwMode="auto">
              <a:xfrm flipV="1">
                <a:off x="2887663" y="3265488"/>
                <a:ext cx="9525" cy="158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6" name="Line 187"/>
              <p:cNvSpPr>
                <a:spLocks noChangeShapeType="1"/>
              </p:cNvSpPr>
              <p:nvPr/>
            </p:nvSpPr>
            <p:spPr bwMode="auto">
              <a:xfrm flipV="1">
                <a:off x="2897188" y="3252788"/>
                <a:ext cx="4763" cy="1270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7" name="Line 188"/>
              <p:cNvSpPr>
                <a:spLocks noChangeShapeType="1"/>
              </p:cNvSpPr>
              <p:nvPr/>
            </p:nvSpPr>
            <p:spPr bwMode="auto">
              <a:xfrm flipV="1">
                <a:off x="2913063" y="3219451"/>
                <a:ext cx="1588" cy="317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8" name="Line 189"/>
              <p:cNvSpPr>
                <a:spLocks noChangeShapeType="1"/>
              </p:cNvSpPr>
              <p:nvPr/>
            </p:nvSpPr>
            <p:spPr bwMode="auto">
              <a:xfrm flipV="1">
                <a:off x="2914650" y="3192463"/>
                <a:ext cx="9525" cy="269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29" name="Line 190"/>
              <p:cNvSpPr>
                <a:spLocks noChangeShapeType="1"/>
              </p:cNvSpPr>
              <p:nvPr/>
            </p:nvSpPr>
            <p:spPr bwMode="auto">
              <a:xfrm flipV="1">
                <a:off x="2924175" y="3190876"/>
                <a:ext cx="1588" cy="158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0" name="Line 191"/>
              <p:cNvSpPr>
                <a:spLocks noChangeShapeType="1"/>
              </p:cNvSpPr>
              <p:nvPr/>
            </p:nvSpPr>
            <p:spPr bwMode="auto">
              <a:xfrm flipV="1">
                <a:off x="2935288" y="3133726"/>
                <a:ext cx="7938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1" name="Line 192"/>
              <p:cNvSpPr>
                <a:spLocks noChangeShapeType="1"/>
              </p:cNvSpPr>
              <p:nvPr/>
            </p:nvSpPr>
            <p:spPr bwMode="auto">
              <a:xfrm flipV="1">
                <a:off x="2943225" y="3124201"/>
                <a:ext cx="1588" cy="95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2" name="Line 193"/>
              <p:cNvSpPr>
                <a:spLocks noChangeShapeType="1"/>
              </p:cNvSpPr>
              <p:nvPr/>
            </p:nvSpPr>
            <p:spPr bwMode="auto">
              <a:xfrm flipV="1">
                <a:off x="2954338" y="3068638"/>
                <a:ext cx="6350" cy="22225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3" name="Line 194"/>
              <p:cNvSpPr>
                <a:spLocks noChangeShapeType="1"/>
              </p:cNvSpPr>
              <p:nvPr/>
            </p:nvSpPr>
            <p:spPr bwMode="auto">
              <a:xfrm flipV="1">
                <a:off x="2960688" y="3057526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4" name="Line 195"/>
              <p:cNvSpPr>
                <a:spLocks noChangeShapeType="1"/>
              </p:cNvSpPr>
              <p:nvPr/>
            </p:nvSpPr>
            <p:spPr bwMode="auto">
              <a:xfrm flipV="1">
                <a:off x="2973388" y="3000376"/>
                <a:ext cx="6350" cy="238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37335" name="Line 196"/>
              <p:cNvSpPr>
                <a:spLocks noChangeShapeType="1"/>
              </p:cNvSpPr>
              <p:nvPr/>
            </p:nvSpPr>
            <p:spPr bwMode="auto">
              <a:xfrm flipV="1">
                <a:off x="2979738" y="2989263"/>
                <a:ext cx="3175" cy="11113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6" name="Group 1733"/>
          <p:cNvGrpSpPr>
            <a:grpSpLocks/>
          </p:cNvGrpSpPr>
          <p:nvPr/>
        </p:nvGrpSpPr>
        <p:grpSpPr bwMode="auto">
          <a:xfrm>
            <a:off x="7331075" y="4006850"/>
            <a:ext cx="1828800" cy="279400"/>
            <a:chOff x="3441733" y="5039131"/>
            <a:chExt cx="1828999" cy="741977"/>
          </a:xfrm>
        </p:grpSpPr>
        <p:sp>
          <p:nvSpPr>
            <p:cNvPr id="636946" name="Line 8"/>
            <p:cNvSpPr>
              <a:spLocks noChangeShapeType="1"/>
            </p:cNvSpPr>
            <p:nvPr/>
          </p:nvSpPr>
          <p:spPr bwMode="auto">
            <a:xfrm flipV="1">
              <a:off x="3441733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7" name="Line 9"/>
            <p:cNvSpPr>
              <a:spLocks noChangeShapeType="1"/>
            </p:cNvSpPr>
            <p:nvPr/>
          </p:nvSpPr>
          <p:spPr bwMode="auto">
            <a:xfrm flipV="1">
              <a:off x="34512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8" name="Line 10"/>
            <p:cNvSpPr>
              <a:spLocks noChangeShapeType="1"/>
            </p:cNvSpPr>
            <p:nvPr/>
          </p:nvSpPr>
          <p:spPr bwMode="auto">
            <a:xfrm flipV="1">
              <a:off x="34607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49" name="Line 11"/>
            <p:cNvSpPr>
              <a:spLocks noChangeShapeType="1"/>
            </p:cNvSpPr>
            <p:nvPr/>
          </p:nvSpPr>
          <p:spPr bwMode="auto">
            <a:xfrm flipV="1">
              <a:off x="34703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0" name="Line 12"/>
            <p:cNvSpPr>
              <a:spLocks noChangeShapeType="1"/>
            </p:cNvSpPr>
            <p:nvPr/>
          </p:nvSpPr>
          <p:spPr bwMode="auto">
            <a:xfrm flipV="1">
              <a:off x="34798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1" name="Line 13"/>
            <p:cNvSpPr>
              <a:spLocks noChangeShapeType="1"/>
            </p:cNvSpPr>
            <p:nvPr/>
          </p:nvSpPr>
          <p:spPr bwMode="auto">
            <a:xfrm flipV="1">
              <a:off x="34893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2" name="Line 14"/>
            <p:cNvSpPr>
              <a:spLocks noChangeShapeType="1"/>
            </p:cNvSpPr>
            <p:nvPr/>
          </p:nvSpPr>
          <p:spPr bwMode="auto">
            <a:xfrm flipV="1">
              <a:off x="3497296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3" name="Line 15"/>
            <p:cNvSpPr>
              <a:spLocks noChangeShapeType="1"/>
            </p:cNvSpPr>
            <p:nvPr/>
          </p:nvSpPr>
          <p:spPr bwMode="auto">
            <a:xfrm flipV="1">
              <a:off x="35068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4" name="Line 16"/>
            <p:cNvSpPr>
              <a:spLocks noChangeShapeType="1"/>
            </p:cNvSpPr>
            <p:nvPr/>
          </p:nvSpPr>
          <p:spPr bwMode="auto">
            <a:xfrm flipV="1">
              <a:off x="35163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5" name="Line 17"/>
            <p:cNvSpPr>
              <a:spLocks noChangeShapeType="1"/>
            </p:cNvSpPr>
            <p:nvPr/>
          </p:nvSpPr>
          <p:spPr bwMode="auto">
            <a:xfrm flipV="1">
              <a:off x="35258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6" name="Line 18"/>
            <p:cNvSpPr>
              <a:spLocks noChangeShapeType="1"/>
            </p:cNvSpPr>
            <p:nvPr/>
          </p:nvSpPr>
          <p:spPr bwMode="auto">
            <a:xfrm flipV="1">
              <a:off x="3535396" y="5095308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7" name="Line 19"/>
            <p:cNvSpPr>
              <a:spLocks noChangeShapeType="1"/>
            </p:cNvSpPr>
            <p:nvPr/>
          </p:nvSpPr>
          <p:spPr bwMode="auto">
            <a:xfrm flipV="1">
              <a:off x="3543333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8" name="Line 20"/>
            <p:cNvSpPr>
              <a:spLocks noChangeShapeType="1"/>
            </p:cNvSpPr>
            <p:nvPr/>
          </p:nvSpPr>
          <p:spPr bwMode="auto">
            <a:xfrm flipV="1">
              <a:off x="35528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59" name="Line 21"/>
            <p:cNvSpPr>
              <a:spLocks noChangeShapeType="1"/>
            </p:cNvSpPr>
            <p:nvPr/>
          </p:nvSpPr>
          <p:spPr bwMode="auto">
            <a:xfrm flipV="1">
              <a:off x="35623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0" name="Line 22"/>
            <p:cNvSpPr>
              <a:spLocks noChangeShapeType="1"/>
            </p:cNvSpPr>
            <p:nvPr/>
          </p:nvSpPr>
          <p:spPr bwMode="auto">
            <a:xfrm flipV="1">
              <a:off x="35719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1" name="Line 23"/>
            <p:cNvSpPr>
              <a:spLocks noChangeShapeType="1"/>
            </p:cNvSpPr>
            <p:nvPr/>
          </p:nvSpPr>
          <p:spPr bwMode="auto">
            <a:xfrm flipV="1">
              <a:off x="35814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2" name="Line 24"/>
            <p:cNvSpPr>
              <a:spLocks noChangeShapeType="1"/>
            </p:cNvSpPr>
            <p:nvPr/>
          </p:nvSpPr>
          <p:spPr bwMode="auto">
            <a:xfrm>
              <a:off x="3590958" y="5047683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3" name="Line 25"/>
            <p:cNvSpPr>
              <a:spLocks noChangeShapeType="1"/>
            </p:cNvSpPr>
            <p:nvPr/>
          </p:nvSpPr>
          <p:spPr bwMode="auto">
            <a:xfrm>
              <a:off x="3598896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4" name="Line 26"/>
            <p:cNvSpPr>
              <a:spLocks noChangeShapeType="1"/>
            </p:cNvSpPr>
            <p:nvPr/>
          </p:nvSpPr>
          <p:spPr bwMode="auto">
            <a:xfrm>
              <a:off x="36084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5" name="Line 27"/>
            <p:cNvSpPr>
              <a:spLocks noChangeShapeType="1"/>
            </p:cNvSpPr>
            <p:nvPr/>
          </p:nvSpPr>
          <p:spPr bwMode="auto">
            <a:xfrm>
              <a:off x="36179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6" name="Line 28"/>
            <p:cNvSpPr>
              <a:spLocks noChangeShapeType="1"/>
            </p:cNvSpPr>
            <p:nvPr/>
          </p:nvSpPr>
          <p:spPr bwMode="auto">
            <a:xfrm>
              <a:off x="36274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7" name="Line 29"/>
            <p:cNvSpPr>
              <a:spLocks noChangeShapeType="1"/>
            </p:cNvSpPr>
            <p:nvPr/>
          </p:nvSpPr>
          <p:spPr bwMode="auto">
            <a:xfrm>
              <a:off x="3636996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8" name="Line 30"/>
            <p:cNvSpPr>
              <a:spLocks noChangeShapeType="1"/>
            </p:cNvSpPr>
            <p:nvPr/>
          </p:nvSpPr>
          <p:spPr bwMode="auto">
            <a:xfrm>
              <a:off x="3644933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69" name="Line 31"/>
            <p:cNvSpPr>
              <a:spLocks noChangeShapeType="1"/>
            </p:cNvSpPr>
            <p:nvPr/>
          </p:nvSpPr>
          <p:spPr bwMode="auto">
            <a:xfrm>
              <a:off x="3654458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0" name="Line 32"/>
            <p:cNvSpPr>
              <a:spLocks noChangeShapeType="1"/>
            </p:cNvSpPr>
            <p:nvPr/>
          </p:nvSpPr>
          <p:spPr bwMode="auto">
            <a:xfrm>
              <a:off x="36639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1" name="Line 33"/>
            <p:cNvSpPr>
              <a:spLocks noChangeShapeType="1"/>
            </p:cNvSpPr>
            <p:nvPr/>
          </p:nvSpPr>
          <p:spPr bwMode="auto">
            <a:xfrm>
              <a:off x="36735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2" name="Line 34"/>
            <p:cNvSpPr>
              <a:spLocks noChangeShapeType="1"/>
            </p:cNvSpPr>
            <p:nvPr/>
          </p:nvSpPr>
          <p:spPr bwMode="auto">
            <a:xfrm>
              <a:off x="36830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3" name="Line 35"/>
            <p:cNvSpPr>
              <a:spLocks noChangeShapeType="1"/>
            </p:cNvSpPr>
            <p:nvPr/>
          </p:nvSpPr>
          <p:spPr bwMode="auto">
            <a:xfrm>
              <a:off x="3692558" y="521595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4" name="Line 36"/>
            <p:cNvSpPr>
              <a:spLocks noChangeShapeType="1"/>
            </p:cNvSpPr>
            <p:nvPr/>
          </p:nvSpPr>
          <p:spPr bwMode="auto">
            <a:xfrm>
              <a:off x="3700496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5" name="Line 37"/>
            <p:cNvSpPr>
              <a:spLocks noChangeShapeType="1"/>
            </p:cNvSpPr>
            <p:nvPr/>
          </p:nvSpPr>
          <p:spPr bwMode="auto">
            <a:xfrm>
              <a:off x="37100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6" name="Line 38"/>
            <p:cNvSpPr>
              <a:spLocks noChangeShapeType="1"/>
            </p:cNvSpPr>
            <p:nvPr/>
          </p:nvSpPr>
          <p:spPr bwMode="auto">
            <a:xfrm>
              <a:off x="37195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7" name="Line 39"/>
            <p:cNvSpPr>
              <a:spLocks noChangeShapeType="1"/>
            </p:cNvSpPr>
            <p:nvPr/>
          </p:nvSpPr>
          <p:spPr bwMode="auto">
            <a:xfrm>
              <a:off x="37290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8" name="Line 40"/>
            <p:cNvSpPr>
              <a:spLocks noChangeShapeType="1"/>
            </p:cNvSpPr>
            <p:nvPr/>
          </p:nvSpPr>
          <p:spPr bwMode="auto">
            <a:xfrm>
              <a:off x="3738596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79" name="Line 41"/>
            <p:cNvSpPr>
              <a:spLocks noChangeShapeType="1"/>
            </p:cNvSpPr>
            <p:nvPr/>
          </p:nvSpPr>
          <p:spPr bwMode="auto">
            <a:xfrm>
              <a:off x="3746533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0" name="Line 42"/>
            <p:cNvSpPr>
              <a:spLocks noChangeShapeType="1"/>
            </p:cNvSpPr>
            <p:nvPr/>
          </p:nvSpPr>
          <p:spPr bwMode="auto">
            <a:xfrm>
              <a:off x="3756058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1" name="Line 43"/>
            <p:cNvSpPr>
              <a:spLocks noChangeShapeType="1"/>
            </p:cNvSpPr>
            <p:nvPr/>
          </p:nvSpPr>
          <p:spPr bwMode="auto">
            <a:xfrm>
              <a:off x="3765583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2" name="Line 44"/>
            <p:cNvSpPr>
              <a:spLocks noChangeShapeType="1"/>
            </p:cNvSpPr>
            <p:nvPr/>
          </p:nvSpPr>
          <p:spPr bwMode="auto">
            <a:xfrm>
              <a:off x="3775108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3" name="Line 45"/>
            <p:cNvSpPr>
              <a:spLocks noChangeShapeType="1"/>
            </p:cNvSpPr>
            <p:nvPr/>
          </p:nvSpPr>
          <p:spPr bwMode="auto">
            <a:xfrm>
              <a:off x="3784633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4" name="Line 46"/>
            <p:cNvSpPr>
              <a:spLocks noChangeShapeType="1"/>
            </p:cNvSpPr>
            <p:nvPr/>
          </p:nvSpPr>
          <p:spPr bwMode="auto">
            <a:xfrm>
              <a:off x="37941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5" name="Line 47"/>
            <p:cNvSpPr>
              <a:spLocks noChangeShapeType="1"/>
            </p:cNvSpPr>
            <p:nvPr/>
          </p:nvSpPr>
          <p:spPr bwMode="auto">
            <a:xfrm>
              <a:off x="3802096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6" name="Line 48"/>
            <p:cNvSpPr>
              <a:spLocks noChangeShapeType="1"/>
            </p:cNvSpPr>
            <p:nvPr/>
          </p:nvSpPr>
          <p:spPr bwMode="auto">
            <a:xfrm>
              <a:off x="3811621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7" name="Line 49"/>
            <p:cNvSpPr>
              <a:spLocks noChangeShapeType="1"/>
            </p:cNvSpPr>
            <p:nvPr/>
          </p:nvSpPr>
          <p:spPr bwMode="auto">
            <a:xfrm>
              <a:off x="3821146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8" name="Line 50"/>
            <p:cNvSpPr>
              <a:spLocks noChangeShapeType="1"/>
            </p:cNvSpPr>
            <p:nvPr/>
          </p:nvSpPr>
          <p:spPr bwMode="auto">
            <a:xfrm>
              <a:off x="3830671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89" name="Line 51"/>
            <p:cNvSpPr>
              <a:spLocks noChangeShapeType="1"/>
            </p:cNvSpPr>
            <p:nvPr/>
          </p:nvSpPr>
          <p:spPr bwMode="auto">
            <a:xfrm>
              <a:off x="3840196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0" name="Line 52"/>
            <p:cNvSpPr>
              <a:spLocks noChangeShapeType="1"/>
            </p:cNvSpPr>
            <p:nvPr/>
          </p:nvSpPr>
          <p:spPr bwMode="auto">
            <a:xfrm>
              <a:off x="3848133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1" name="Line 53"/>
            <p:cNvSpPr>
              <a:spLocks noChangeShapeType="1"/>
            </p:cNvSpPr>
            <p:nvPr/>
          </p:nvSpPr>
          <p:spPr bwMode="auto">
            <a:xfrm>
              <a:off x="3857658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2" name="Line 54"/>
            <p:cNvSpPr>
              <a:spLocks noChangeShapeType="1"/>
            </p:cNvSpPr>
            <p:nvPr/>
          </p:nvSpPr>
          <p:spPr bwMode="auto">
            <a:xfrm>
              <a:off x="3867183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3" name="Line 55"/>
            <p:cNvSpPr>
              <a:spLocks noChangeShapeType="1"/>
            </p:cNvSpPr>
            <p:nvPr/>
          </p:nvSpPr>
          <p:spPr bwMode="auto">
            <a:xfrm>
              <a:off x="3876708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4" name="Line 56"/>
            <p:cNvSpPr>
              <a:spLocks noChangeShapeType="1"/>
            </p:cNvSpPr>
            <p:nvPr/>
          </p:nvSpPr>
          <p:spPr bwMode="auto">
            <a:xfrm>
              <a:off x="3886233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5" name="Line 57"/>
            <p:cNvSpPr>
              <a:spLocks noChangeShapeType="1"/>
            </p:cNvSpPr>
            <p:nvPr/>
          </p:nvSpPr>
          <p:spPr bwMode="auto">
            <a:xfrm>
              <a:off x="3895758" y="5779520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6" name="Line 58"/>
            <p:cNvSpPr>
              <a:spLocks noChangeShapeType="1"/>
            </p:cNvSpPr>
            <p:nvPr/>
          </p:nvSpPr>
          <p:spPr bwMode="auto">
            <a:xfrm flipV="1">
              <a:off x="3903696" y="5776345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7" name="Line 59"/>
            <p:cNvSpPr>
              <a:spLocks noChangeShapeType="1"/>
            </p:cNvSpPr>
            <p:nvPr/>
          </p:nvSpPr>
          <p:spPr bwMode="auto">
            <a:xfrm flipV="1">
              <a:off x="3913221" y="5769995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8" name="Line 60"/>
            <p:cNvSpPr>
              <a:spLocks noChangeShapeType="1"/>
            </p:cNvSpPr>
            <p:nvPr/>
          </p:nvSpPr>
          <p:spPr bwMode="auto">
            <a:xfrm flipV="1">
              <a:off x="3922746" y="5760470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6999" name="Line 61"/>
            <p:cNvSpPr>
              <a:spLocks noChangeShapeType="1"/>
            </p:cNvSpPr>
            <p:nvPr/>
          </p:nvSpPr>
          <p:spPr bwMode="auto">
            <a:xfrm flipV="1">
              <a:off x="3932271" y="5747770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0" name="Line 62"/>
            <p:cNvSpPr>
              <a:spLocks noChangeShapeType="1"/>
            </p:cNvSpPr>
            <p:nvPr/>
          </p:nvSpPr>
          <p:spPr bwMode="auto">
            <a:xfrm flipV="1">
              <a:off x="3941796" y="573030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1" name="Line 63"/>
            <p:cNvSpPr>
              <a:spLocks noChangeShapeType="1"/>
            </p:cNvSpPr>
            <p:nvPr/>
          </p:nvSpPr>
          <p:spPr bwMode="auto">
            <a:xfrm flipV="1">
              <a:off x="3951321" y="5712845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2" name="Line 64"/>
            <p:cNvSpPr>
              <a:spLocks noChangeShapeType="1"/>
            </p:cNvSpPr>
            <p:nvPr/>
          </p:nvSpPr>
          <p:spPr bwMode="auto">
            <a:xfrm flipV="1">
              <a:off x="3959258" y="5690620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3" name="Line 65"/>
            <p:cNvSpPr>
              <a:spLocks noChangeShapeType="1"/>
            </p:cNvSpPr>
            <p:nvPr/>
          </p:nvSpPr>
          <p:spPr bwMode="auto">
            <a:xfrm flipV="1">
              <a:off x="3968783" y="566680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4" name="Line 66"/>
            <p:cNvSpPr>
              <a:spLocks noChangeShapeType="1"/>
            </p:cNvSpPr>
            <p:nvPr/>
          </p:nvSpPr>
          <p:spPr bwMode="auto">
            <a:xfrm flipV="1">
              <a:off x="3978308" y="5639820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5" name="Line 67"/>
            <p:cNvSpPr>
              <a:spLocks noChangeShapeType="1"/>
            </p:cNvSpPr>
            <p:nvPr/>
          </p:nvSpPr>
          <p:spPr bwMode="auto">
            <a:xfrm flipV="1">
              <a:off x="3987833" y="5611245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6" name="Line 68"/>
            <p:cNvSpPr>
              <a:spLocks noChangeShapeType="1"/>
            </p:cNvSpPr>
            <p:nvPr/>
          </p:nvSpPr>
          <p:spPr bwMode="auto">
            <a:xfrm flipV="1">
              <a:off x="3997358" y="558108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7" name="Line 69"/>
            <p:cNvSpPr>
              <a:spLocks noChangeShapeType="1"/>
            </p:cNvSpPr>
            <p:nvPr/>
          </p:nvSpPr>
          <p:spPr bwMode="auto">
            <a:xfrm flipV="1">
              <a:off x="4005296" y="5549333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8" name="Line 70"/>
            <p:cNvSpPr>
              <a:spLocks noChangeShapeType="1"/>
            </p:cNvSpPr>
            <p:nvPr/>
          </p:nvSpPr>
          <p:spPr bwMode="auto">
            <a:xfrm flipV="1">
              <a:off x="4014821" y="55159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09" name="Line 71"/>
            <p:cNvSpPr>
              <a:spLocks noChangeShapeType="1"/>
            </p:cNvSpPr>
            <p:nvPr/>
          </p:nvSpPr>
          <p:spPr bwMode="auto">
            <a:xfrm flipV="1">
              <a:off x="4024346" y="5482658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0" name="Line 72"/>
            <p:cNvSpPr>
              <a:spLocks noChangeShapeType="1"/>
            </p:cNvSpPr>
            <p:nvPr/>
          </p:nvSpPr>
          <p:spPr bwMode="auto">
            <a:xfrm flipV="1">
              <a:off x="4033871" y="5447733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1" name="Line 73"/>
            <p:cNvSpPr>
              <a:spLocks noChangeShapeType="1"/>
            </p:cNvSpPr>
            <p:nvPr/>
          </p:nvSpPr>
          <p:spPr bwMode="auto">
            <a:xfrm flipV="1">
              <a:off x="4043396" y="5414395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2" name="Line 74"/>
            <p:cNvSpPr>
              <a:spLocks noChangeShapeType="1"/>
            </p:cNvSpPr>
            <p:nvPr/>
          </p:nvSpPr>
          <p:spPr bwMode="auto">
            <a:xfrm flipV="1">
              <a:off x="4052921" y="5379470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3" name="Line 75"/>
            <p:cNvSpPr>
              <a:spLocks noChangeShapeType="1"/>
            </p:cNvSpPr>
            <p:nvPr/>
          </p:nvSpPr>
          <p:spPr bwMode="auto">
            <a:xfrm flipV="1">
              <a:off x="4060858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4" name="Line 76"/>
            <p:cNvSpPr>
              <a:spLocks noChangeShapeType="1"/>
            </p:cNvSpPr>
            <p:nvPr/>
          </p:nvSpPr>
          <p:spPr bwMode="auto">
            <a:xfrm flipV="1">
              <a:off x="4070383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5" name="Line 77"/>
            <p:cNvSpPr>
              <a:spLocks noChangeShapeType="1"/>
            </p:cNvSpPr>
            <p:nvPr/>
          </p:nvSpPr>
          <p:spPr bwMode="auto">
            <a:xfrm flipV="1">
              <a:off x="4079908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6" name="Line 78"/>
            <p:cNvSpPr>
              <a:spLocks noChangeShapeType="1"/>
            </p:cNvSpPr>
            <p:nvPr/>
          </p:nvSpPr>
          <p:spPr bwMode="auto">
            <a:xfrm flipV="1">
              <a:off x="4089433" y="524612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7" name="Line 79"/>
            <p:cNvSpPr>
              <a:spLocks noChangeShapeType="1"/>
            </p:cNvSpPr>
            <p:nvPr/>
          </p:nvSpPr>
          <p:spPr bwMode="auto">
            <a:xfrm flipV="1">
              <a:off x="40989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8" name="Line 80"/>
            <p:cNvSpPr>
              <a:spLocks noChangeShapeType="1"/>
            </p:cNvSpPr>
            <p:nvPr/>
          </p:nvSpPr>
          <p:spPr bwMode="auto">
            <a:xfrm flipV="1">
              <a:off x="4108483" y="5187383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19" name="Line 81"/>
            <p:cNvSpPr>
              <a:spLocks noChangeShapeType="1"/>
            </p:cNvSpPr>
            <p:nvPr/>
          </p:nvSpPr>
          <p:spPr bwMode="auto">
            <a:xfrm flipV="1">
              <a:off x="4116421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0" name="Line 82"/>
            <p:cNvSpPr>
              <a:spLocks noChangeShapeType="1"/>
            </p:cNvSpPr>
            <p:nvPr/>
          </p:nvSpPr>
          <p:spPr bwMode="auto">
            <a:xfrm flipV="1">
              <a:off x="4125946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1" name="Line 83"/>
            <p:cNvSpPr>
              <a:spLocks noChangeShapeType="1"/>
            </p:cNvSpPr>
            <p:nvPr/>
          </p:nvSpPr>
          <p:spPr bwMode="auto">
            <a:xfrm flipV="1">
              <a:off x="4135471" y="5114358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2" name="Line 84"/>
            <p:cNvSpPr>
              <a:spLocks noChangeShapeType="1"/>
            </p:cNvSpPr>
            <p:nvPr/>
          </p:nvSpPr>
          <p:spPr bwMode="auto">
            <a:xfrm flipV="1">
              <a:off x="4144996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3" name="Line 85"/>
            <p:cNvSpPr>
              <a:spLocks noChangeShapeType="1"/>
            </p:cNvSpPr>
            <p:nvPr/>
          </p:nvSpPr>
          <p:spPr bwMode="auto">
            <a:xfrm flipV="1">
              <a:off x="4154521" y="5079433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4" name="Line 86"/>
            <p:cNvSpPr>
              <a:spLocks noChangeShapeType="1"/>
            </p:cNvSpPr>
            <p:nvPr/>
          </p:nvSpPr>
          <p:spPr bwMode="auto">
            <a:xfrm flipV="1">
              <a:off x="4162458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5" name="Line 87"/>
            <p:cNvSpPr>
              <a:spLocks noChangeShapeType="1"/>
            </p:cNvSpPr>
            <p:nvPr/>
          </p:nvSpPr>
          <p:spPr bwMode="auto">
            <a:xfrm flipV="1">
              <a:off x="4171983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6" name="Line 88"/>
            <p:cNvSpPr>
              <a:spLocks noChangeShapeType="1"/>
            </p:cNvSpPr>
            <p:nvPr/>
          </p:nvSpPr>
          <p:spPr bwMode="auto">
            <a:xfrm flipV="1">
              <a:off x="4181508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7" name="Line 89"/>
            <p:cNvSpPr>
              <a:spLocks noChangeShapeType="1"/>
            </p:cNvSpPr>
            <p:nvPr/>
          </p:nvSpPr>
          <p:spPr bwMode="auto">
            <a:xfrm flipV="1">
              <a:off x="4191033" y="5047683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8" name="Line 90"/>
            <p:cNvSpPr>
              <a:spLocks noChangeShapeType="1"/>
            </p:cNvSpPr>
            <p:nvPr/>
          </p:nvSpPr>
          <p:spPr bwMode="auto">
            <a:xfrm>
              <a:off x="4200558" y="5047683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29" name="Line 91"/>
            <p:cNvSpPr>
              <a:spLocks noChangeShapeType="1"/>
            </p:cNvSpPr>
            <p:nvPr/>
          </p:nvSpPr>
          <p:spPr bwMode="auto">
            <a:xfrm>
              <a:off x="4210083" y="5047683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0" name="Line 92"/>
            <p:cNvSpPr>
              <a:spLocks noChangeShapeType="1"/>
            </p:cNvSpPr>
            <p:nvPr/>
          </p:nvSpPr>
          <p:spPr bwMode="auto">
            <a:xfrm>
              <a:off x="4218021" y="5050858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1" name="Line 93"/>
            <p:cNvSpPr>
              <a:spLocks noChangeShapeType="1"/>
            </p:cNvSpPr>
            <p:nvPr/>
          </p:nvSpPr>
          <p:spPr bwMode="auto">
            <a:xfrm>
              <a:off x="4227546" y="5057208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2" name="Line 94"/>
            <p:cNvSpPr>
              <a:spLocks noChangeShapeType="1"/>
            </p:cNvSpPr>
            <p:nvPr/>
          </p:nvSpPr>
          <p:spPr bwMode="auto">
            <a:xfrm>
              <a:off x="4237071" y="5066733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3" name="Line 95"/>
            <p:cNvSpPr>
              <a:spLocks noChangeShapeType="1"/>
            </p:cNvSpPr>
            <p:nvPr/>
          </p:nvSpPr>
          <p:spPr bwMode="auto">
            <a:xfrm>
              <a:off x="4246596" y="5079433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4" name="Line 96"/>
            <p:cNvSpPr>
              <a:spLocks noChangeShapeType="1"/>
            </p:cNvSpPr>
            <p:nvPr/>
          </p:nvSpPr>
          <p:spPr bwMode="auto">
            <a:xfrm>
              <a:off x="4256121" y="5095308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5" name="Line 97"/>
            <p:cNvSpPr>
              <a:spLocks noChangeShapeType="1"/>
            </p:cNvSpPr>
            <p:nvPr/>
          </p:nvSpPr>
          <p:spPr bwMode="auto">
            <a:xfrm>
              <a:off x="4265646" y="5114358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6" name="Line 98"/>
            <p:cNvSpPr>
              <a:spLocks noChangeShapeType="1"/>
            </p:cNvSpPr>
            <p:nvPr/>
          </p:nvSpPr>
          <p:spPr bwMode="auto">
            <a:xfrm>
              <a:off x="4273583" y="513658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7" name="Line 99"/>
            <p:cNvSpPr>
              <a:spLocks noChangeShapeType="1"/>
            </p:cNvSpPr>
            <p:nvPr/>
          </p:nvSpPr>
          <p:spPr bwMode="auto">
            <a:xfrm>
              <a:off x="4283108" y="5160395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8" name="Line 100"/>
            <p:cNvSpPr>
              <a:spLocks noChangeShapeType="1"/>
            </p:cNvSpPr>
            <p:nvPr/>
          </p:nvSpPr>
          <p:spPr bwMode="auto">
            <a:xfrm>
              <a:off x="4292633" y="5187383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39" name="Line 101"/>
            <p:cNvSpPr>
              <a:spLocks noChangeShapeType="1"/>
            </p:cNvSpPr>
            <p:nvPr/>
          </p:nvSpPr>
          <p:spPr bwMode="auto">
            <a:xfrm>
              <a:off x="4302158" y="521595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0" name="Line 102"/>
            <p:cNvSpPr>
              <a:spLocks noChangeShapeType="1"/>
            </p:cNvSpPr>
            <p:nvPr/>
          </p:nvSpPr>
          <p:spPr bwMode="auto">
            <a:xfrm>
              <a:off x="4311683" y="5246120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1" name="Line 103"/>
            <p:cNvSpPr>
              <a:spLocks noChangeShapeType="1"/>
            </p:cNvSpPr>
            <p:nvPr/>
          </p:nvSpPr>
          <p:spPr bwMode="auto">
            <a:xfrm>
              <a:off x="4319621" y="5277870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2" name="Line 104"/>
            <p:cNvSpPr>
              <a:spLocks noChangeShapeType="1"/>
            </p:cNvSpPr>
            <p:nvPr/>
          </p:nvSpPr>
          <p:spPr bwMode="auto">
            <a:xfrm>
              <a:off x="4329146" y="530962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3" name="Line 105"/>
            <p:cNvSpPr>
              <a:spLocks noChangeShapeType="1"/>
            </p:cNvSpPr>
            <p:nvPr/>
          </p:nvSpPr>
          <p:spPr bwMode="auto">
            <a:xfrm>
              <a:off x="4338671" y="5344545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4" name="Line 106"/>
            <p:cNvSpPr>
              <a:spLocks noChangeShapeType="1"/>
            </p:cNvSpPr>
            <p:nvPr/>
          </p:nvSpPr>
          <p:spPr bwMode="auto">
            <a:xfrm>
              <a:off x="4348196" y="5379470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5" name="Line 8"/>
            <p:cNvSpPr>
              <a:spLocks noChangeShapeType="1"/>
            </p:cNvSpPr>
            <p:nvPr/>
          </p:nvSpPr>
          <p:spPr bwMode="auto">
            <a:xfrm>
              <a:off x="4354744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6" name="Line 9"/>
            <p:cNvSpPr>
              <a:spLocks noChangeShapeType="1"/>
            </p:cNvSpPr>
            <p:nvPr/>
          </p:nvSpPr>
          <p:spPr bwMode="auto">
            <a:xfrm>
              <a:off x="43642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7" name="Line 10"/>
            <p:cNvSpPr>
              <a:spLocks noChangeShapeType="1"/>
            </p:cNvSpPr>
            <p:nvPr/>
          </p:nvSpPr>
          <p:spPr bwMode="auto">
            <a:xfrm>
              <a:off x="43737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8" name="Line 11"/>
            <p:cNvSpPr>
              <a:spLocks noChangeShapeType="1"/>
            </p:cNvSpPr>
            <p:nvPr/>
          </p:nvSpPr>
          <p:spPr bwMode="auto">
            <a:xfrm>
              <a:off x="43833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49" name="Line 12"/>
            <p:cNvSpPr>
              <a:spLocks noChangeShapeType="1"/>
            </p:cNvSpPr>
            <p:nvPr/>
          </p:nvSpPr>
          <p:spPr bwMode="auto">
            <a:xfrm>
              <a:off x="43928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0" name="Line 13"/>
            <p:cNvSpPr>
              <a:spLocks noChangeShapeType="1"/>
            </p:cNvSpPr>
            <p:nvPr/>
          </p:nvSpPr>
          <p:spPr bwMode="auto">
            <a:xfrm>
              <a:off x="44023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1" name="Line 14"/>
            <p:cNvSpPr>
              <a:spLocks noChangeShapeType="1"/>
            </p:cNvSpPr>
            <p:nvPr/>
          </p:nvSpPr>
          <p:spPr bwMode="auto">
            <a:xfrm>
              <a:off x="4410307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2" name="Line 15"/>
            <p:cNvSpPr>
              <a:spLocks noChangeShapeType="1"/>
            </p:cNvSpPr>
            <p:nvPr/>
          </p:nvSpPr>
          <p:spPr bwMode="auto">
            <a:xfrm>
              <a:off x="44198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3" name="Line 16"/>
            <p:cNvSpPr>
              <a:spLocks noChangeShapeType="1"/>
            </p:cNvSpPr>
            <p:nvPr/>
          </p:nvSpPr>
          <p:spPr bwMode="auto">
            <a:xfrm>
              <a:off x="44293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4" name="Line 17"/>
            <p:cNvSpPr>
              <a:spLocks noChangeShapeType="1"/>
            </p:cNvSpPr>
            <p:nvPr/>
          </p:nvSpPr>
          <p:spPr bwMode="auto">
            <a:xfrm>
              <a:off x="44388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5" name="Line 18"/>
            <p:cNvSpPr>
              <a:spLocks noChangeShapeType="1"/>
            </p:cNvSpPr>
            <p:nvPr/>
          </p:nvSpPr>
          <p:spPr bwMode="auto">
            <a:xfrm>
              <a:off x="4448407" y="5705881"/>
              <a:ext cx="7938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6" name="Line 19"/>
            <p:cNvSpPr>
              <a:spLocks noChangeShapeType="1"/>
            </p:cNvSpPr>
            <p:nvPr/>
          </p:nvSpPr>
          <p:spPr bwMode="auto">
            <a:xfrm>
              <a:off x="4456344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7" name="Line 20"/>
            <p:cNvSpPr>
              <a:spLocks noChangeShapeType="1"/>
            </p:cNvSpPr>
            <p:nvPr/>
          </p:nvSpPr>
          <p:spPr bwMode="auto">
            <a:xfrm>
              <a:off x="44658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8" name="Line 21"/>
            <p:cNvSpPr>
              <a:spLocks noChangeShapeType="1"/>
            </p:cNvSpPr>
            <p:nvPr/>
          </p:nvSpPr>
          <p:spPr bwMode="auto">
            <a:xfrm>
              <a:off x="44753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59" name="Line 22"/>
            <p:cNvSpPr>
              <a:spLocks noChangeShapeType="1"/>
            </p:cNvSpPr>
            <p:nvPr/>
          </p:nvSpPr>
          <p:spPr bwMode="auto">
            <a:xfrm>
              <a:off x="44849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0" name="Line 23"/>
            <p:cNvSpPr>
              <a:spLocks noChangeShapeType="1"/>
            </p:cNvSpPr>
            <p:nvPr/>
          </p:nvSpPr>
          <p:spPr bwMode="auto">
            <a:xfrm>
              <a:off x="44944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1" name="Line 24"/>
            <p:cNvSpPr>
              <a:spLocks noChangeShapeType="1"/>
            </p:cNvSpPr>
            <p:nvPr/>
          </p:nvSpPr>
          <p:spPr bwMode="auto">
            <a:xfrm flipV="1">
              <a:off x="4503969" y="5770968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2" name="Line 25"/>
            <p:cNvSpPr>
              <a:spLocks noChangeShapeType="1"/>
            </p:cNvSpPr>
            <p:nvPr/>
          </p:nvSpPr>
          <p:spPr bwMode="auto">
            <a:xfrm flipV="1">
              <a:off x="4511907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3" name="Line 26"/>
            <p:cNvSpPr>
              <a:spLocks noChangeShapeType="1"/>
            </p:cNvSpPr>
            <p:nvPr/>
          </p:nvSpPr>
          <p:spPr bwMode="auto">
            <a:xfrm flipV="1">
              <a:off x="45214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4" name="Line 27"/>
            <p:cNvSpPr>
              <a:spLocks noChangeShapeType="1"/>
            </p:cNvSpPr>
            <p:nvPr/>
          </p:nvSpPr>
          <p:spPr bwMode="auto">
            <a:xfrm flipV="1">
              <a:off x="45309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5" name="Line 28"/>
            <p:cNvSpPr>
              <a:spLocks noChangeShapeType="1"/>
            </p:cNvSpPr>
            <p:nvPr/>
          </p:nvSpPr>
          <p:spPr bwMode="auto">
            <a:xfrm flipV="1">
              <a:off x="45404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6" name="Line 29"/>
            <p:cNvSpPr>
              <a:spLocks noChangeShapeType="1"/>
            </p:cNvSpPr>
            <p:nvPr/>
          </p:nvSpPr>
          <p:spPr bwMode="auto">
            <a:xfrm flipV="1">
              <a:off x="4550007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7" name="Line 30"/>
            <p:cNvSpPr>
              <a:spLocks noChangeShapeType="1"/>
            </p:cNvSpPr>
            <p:nvPr/>
          </p:nvSpPr>
          <p:spPr bwMode="auto">
            <a:xfrm flipV="1">
              <a:off x="4557944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8" name="Line 31"/>
            <p:cNvSpPr>
              <a:spLocks noChangeShapeType="1"/>
            </p:cNvSpPr>
            <p:nvPr/>
          </p:nvSpPr>
          <p:spPr bwMode="auto">
            <a:xfrm flipV="1">
              <a:off x="4567469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69" name="Line 32"/>
            <p:cNvSpPr>
              <a:spLocks noChangeShapeType="1"/>
            </p:cNvSpPr>
            <p:nvPr/>
          </p:nvSpPr>
          <p:spPr bwMode="auto">
            <a:xfrm flipV="1">
              <a:off x="45769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0" name="Line 33"/>
            <p:cNvSpPr>
              <a:spLocks noChangeShapeType="1"/>
            </p:cNvSpPr>
            <p:nvPr/>
          </p:nvSpPr>
          <p:spPr bwMode="auto">
            <a:xfrm flipV="1">
              <a:off x="45865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1" name="Line 34"/>
            <p:cNvSpPr>
              <a:spLocks noChangeShapeType="1"/>
            </p:cNvSpPr>
            <p:nvPr/>
          </p:nvSpPr>
          <p:spPr bwMode="auto">
            <a:xfrm flipV="1">
              <a:off x="45960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2" name="Line 35"/>
            <p:cNvSpPr>
              <a:spLocks noChangeShapeType="1"/>
            </p:cNvSpPr>
            <p:nvPr/>
          </p:nvSpPr>
          <p:spPr bwMode="auto">
            <a:xfrm flipV="1">
              <a:off x="4605569" y="5574118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3" name="Line 36"/>
            <p:cNvSpPr>
              <a:spLocks noChangeShapeType="1"/>
            </p:cNvSpPr>
            <p:nvPr/>
          </p:nvSpPr>
          <p:spPr bwMode="auto">
            <a:xfrm flipV="1">
              <a:off x="4613507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4" name="Line 37"/>
            <p:cNvSpPr>
              <a:spLocks noChangeShapeType="1"/>
            </p:cNvSpPr>
            <p:nvPr/>
          </p:nvSpPr>
          <p:spPr bwMode="auto">
            <a:xfrm flipV="1">
              <a:off x="46230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5" name="Line 38"/>
            <p:cNvSpPr>
              <a:spLocks noChangeShapeType="1"/>
            </p:cNvSpPr>
            <p:nvPr/>
          </p:nvSpPr>
          <p:spPr bwMode="auto">
            <a:xfrm flipV="1">
              <a:off x="46325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6" name="Line 39"/>
            <p:cNvSpPr>
              <a:spLocks noChangeShapeType="1"/>
            </p:cNvSpPr>
            <p:nvPr/>
          </p:nvSpPr>
          <p:spPr bwMode="auto">
            <a:xfrm flipV="1">
              <a:off x="46420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7" name="Line 40"/>
            <p:cNvSpPr>
              <a:spLocks noChangeShapeType="1"/>
            </p:cNvSpPr>
            <p:nvPr/>
          </p:nvSpPr>
          <p:spPr bwMode="auto">
            <a:xfrm flipV="1">
              <a:off x="4651607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8" name="Line 41"/>
            <p:cNvSpPr>
              <a:spLocks noChangeShapeType="1"/>
            </p:cNvSpPr>
            <p:nvPr/>
          </p:nvSpPr>
          <p:spPr bwMode="auto">
            <a:xfrm flipV="1">
              <a:off x="4659544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79" name="Line 42"/>
            <p:cNvSpPr>
              <a:spLocks noChangeShapeType="1"/>
            </p:cNvSpPr>
            <p:nvPr/>
          </p:nvSpPr>
          <p:spPr bwMode="auto">
            <a:xfrm flipV="1">
              <a:off x="4669069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0" name="Line 43"/>
            <p:cNvSpPr>
              <a:spLocks noChangeShapeType="1"/>
            </p:cNvSpPr>
            <p:nvPr/>
          </p:nvSpPr>
          <p:spPr bwMode="auto">
            <a:xfrm flipV="1">
              <a:off x="4678594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1" name="Line 44"/>
            <p:cNvSpPr>
              <a:spLocks noChangeShapeType="1"/>
            </p:cNvSpPr>
            <p:nvPr/>
          </p:nvSpPr>
          <p:spPr bwMode="auto">
            <a:xfrm flipV="1">
              <a:off x="4688119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2" name="Line 45"/>
            <p:cNvSpPr>
              <a:spLocks noChangeShapeType="1"/>
            </p:cNvSpPr>
            <p:nvPr/>
          </p:nvSpPr>
          <p:spPr bwMode="auto">
            <a:xfrm flipV="1">
              <a:off x="4697644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3" name="Line 46"/>
            <p:cNvSpPr>
              <a:spLocks noChangeShapeType="1"/>
            </p:cNvSpPr>
            <p:nvPr/>
          </p:nvSpPr>
          <p:spPr bwMode="auto">
            <a:xfrm flipV="1">
              <a:off x="47071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4" name="Line 47"/>
            <p:cNvSpPr>
              <a:spLocks noChangeShapeType="1"/>
            </p:cNvSpPr>
            <p:nvPr/>
          </p:nvSpPr>
          <p:spPr bwMode="auto">
            <a:xfrm flipV="1">
              <a:off x="4715107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5" name="Line 48"/>
            <p:cNvSpPr>
              <a:spLocks noChangeShapeType="1"/>
            </p:cNvSpPr>
            <p:nvPr/>
          </p:nvSpPr>
          <p:spPr bwMode="auto">
            <a:xfrm flipV="1">
              <a:off x="4724632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6" name="Line 49"/>
            <p:cNvSpPr>
              <a:spLocks noChangeShapeType="1"/>
            </p:cNvSpPr>
            <p:nvPr/>
          </p:nvSpPr>
          <p:spPr bwMode="auto">
            <a:xfrm flipV="1">
              <a:off x="4734157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7" name="Line 50"/>
            <p:cNvSpPr>
              <a:spLocks noChangeShapeType="1"/>
            </p:cNvSpPr>
            <p:nvPr/>
          </p:nvSpPr>
          <p:spPr bwMode="auto">
            <a:xfrm flipV="1">
              <a:off x="4743682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8" name="Line 51"/>
            <p:cNvSpPr>
              <a:spLocks noChangeShapeType="1"/>
            </p:cNvSpPr>
            <p:nvPr/>
          </p:nvSpPr>
          <p:spPr bwMode="auto">
            <a:xfrm flipV="1">
              <a:off x="4753207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89" name="Line 52"/>
            <p:cNvSpPr>
              <a:spLocks noChangeShapeType="1"/>
            </p:cNvSpPr>
            <p:nvPr/>
          </p:nvSpPr>
          <p:spPr bwMode="auto">
            <a:xfrm flipV="1">
              <a:off x="4761144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0" name="Line 53"/>
            <p:cNvSpPr>
              <a:spLocks noChangeShapeType="1"/>
            </p:cNvSpPr>
            <p:nvPr/>
          </p:nvSpPr>
          <p:spPr bwMode="auto">
            <a:xfrm flipV="1">
              <a:off x="4770669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1" name="Line 54"/>
            <p:cNvSpPr>
              <a:spLocks noChangeShapeType="1"/>
            </p:cNvSpPr>
            <p:nvPr/>
          </p:nvSpPr>
          <p:spPr bwMode="auto">
            <a:xfrm flipV="1">
              <a:off x="4780194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2" name="Line 55"/>
            <p:cNvSpPr>
              <a:spLocks noChangeShapeType="1"/>
            </p:cNvSpPr>
            <p:nvPr/>
          </p:nvSpPr>
          <p:spPr bwMode="auto">
            <a:xfrm flipV="1">
              <a:off x="4789719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3" name="Line 56"/>
            <p:cNvSpPr>
              <a:spLocks noChangeShapeType="1"/>
            </p:cNvSpPr>
            <p:nvPr/>
          </p:nvSpPr>
          <p:spPr bwMode="auto">
            <a:xfrm flipV="1">
              <a:off x="4799244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4" name="Line 57"/>
            <p:cNvSpPr>
              <a:spLocks noChangeShapeType="1"/>
            </p:cNvSpPr>
            <p:nvPr/>
          </p:nvSpPr>
          <p:spPr bwMode="auto">
            <a:xfrm flipV="1">
              <a:off x="4808769" y="5039131"/>
              <a:ext cx="7938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5" name="Line 58"/>
            <p:cNvSpPr>
              <a:spLocks noChangeShapeType="1"/>
            </p:cNvSpPr>
            <p:nvPr/>
          </p:nvSpPr>
          <p:spPr bwMode="auto">
            <a:xfrm>
              <a:off x="4816707" y="5040719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6" name="Line 59"/>
            <p:cNvSpPr>
              <a:spLocks noChangeShapeType="1"/>
            </p:cNvSpPr>
            <p:nvPr/>
          </p:nvSpPr>
          <p:spPr bwMode="auto">
            <a:xfrm>
              <a:off x="4826232" y="5043894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7" name="Line 60"/>
            <p:cNvSpPr>
              <a:spLocks noChangeShapeType="1"/>
            </p:cNvSpPr>
            <p:nvPr/>
          </p:nvSpPr>
          <p:spPr bwMode="auto">
            <a:xfrm>
              <a:off x="4835757" y="5050244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8" name="Line 61"/>
            <p:cNvSpPr>
              <a:spLocks noChangeShapeType="1"/>
            </p:cNvSpPr>
            <p:nvPr/>
          </p:nvSpPr>
          <p:spPr bwMode="auto">
            <a:xfrm>
              <a:off x="4845282" y="5059769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099" name="Line 62"/>
            <p:cNvSpPr>
              <a:spLocks noChangeShapeType="1"/>
            </p:cNvSpPr>
            <p:nvPr/>
          </p:nvSpPr>
          <p:spPr bwMode="auto">
            <a:xfrm>
              <a:off x="4854807" y="5072468"/>
              <a:ext cx="9525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0" name="Line 63"/>
            <p:cNvSpPr>
              <a:spLocks noChangeShapeType="1"/>
            </p:cNvSpPr>
            <p:nvPr/>
          </p:nvSpPr>
          <p:spPr bwMode="auto">
            <a:xfrm>
              <a:off x="4864332" y="5089931"/>
              <a:ext cx="7938" cy="174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1" name="Line 64"/>
            <p:cNvSpPr>
              <a:spLocks noChangeShapeType="1"/>
            </p:cNvSpPr>
            <p:nvPr/>
          </p:nvSpPr>
          <p:spPr bwMode="auto">
            <a:xfrm>
              <a:off x="4872269" y="5107394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2" name="Line 65"/>
            <p:cNvSpPr>
              <a:spLocks noChangeShapeType="1"/>
            </p:cNvSpPr>
            <p:nvPr/>
          </p:nvSpPr>
          <p:spPr bwMode="auto">
            <a:xfrm>
              <a:off x="4881794" y="5129618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3" name="Line 66"/>
            <p:cNvSpPr>
              <a:spLocks noChangeShapeType="1"/>
            </p:cNvSpPr>
            <p:nvPr/>
          </p:nvSpPr>
          <p:spPr bwMode="auto">
            <a:xfrm>
              <a:off x="4891319" y="5153431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4" name="Line 67"/>
            <p:cNvSpPr>
              <a:spLocks noChangeShapeType="1"/>
            </p:cNvSpPr>
            <p:nvPr/>
          </p:nvSpPr>
          <p:spPr bwMode="auto">
            <a:xfrm>
              <a:off x="4900844" y="5180419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5" name="Line 68"/>
            <p:cNvSpPr>
              <a:spLocks noChangeShapeType="1"/>
            </p:cNvSpPr>
            <p:nvPr/>
          </p:nvSpPr>
          <p:spPr bwMode="auto">
            <a:xfrm>
              <a:off x="4910369" y="5208993"/>
              <a:ext cx="7938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6" name="Line 69"/>
            <p:cNvSpPr>
              <a:spLocks noChangeShapeType="1"/>
            </p:cNvSpPr>
            <p:nvPr/>
          </p:nvSpPr>
          <p:spPr bwMode="auto">
            <a:xfrm>
              <a:off x="4918307" y="5239156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7" name="Line 70"/>
            <p:cNvSpPr>
              <a:spLocks noChangeShapeType="1"/>
            </p:cNvSpPr>
            <p:nvPr/>
          </p:nvSpPr>
          <p:spPr bwMode="auto">
            <a:xfrm>
              <a:off x="4927832" y="52709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8" name="Line 71"/>
            <p:cNvSpPr>
              <a:spLocks noChangeShapeType="1"/>
            </p:cNvSpPr>
            <p:nvPr/>
          </p:nvSpPr>
          <p:spPr bwMode="auto">
            <a:xfrm>
              <a:off x="4937357" y="5304243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09" name="Line 72"/>
            <p:cNvSpPr>
              <a:spLocks noChangeShapeType="1"/>
            </p:cNvSpPr>
            <p:nvPr/>
          </p:nvSpPr>
          <p:spPr bwMode="auto">
            <a:xfrm>
              <a:off x="4946882" y="5337581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0" name="Line 73"/>
            <p:cNvSpPr>
              <a:spLocks noChangeShapeType="1"/>
            </p:cNvSpPr>
            <p:nvPr/>
          </p:nvSpPr>
          <p:spPr bwMode="auto">
            <a:xfrm>
              <a:off x="4956407" y="5372506"/>
              <a:ext cx="9525" cy="333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1" name="Line 74"/>
            <p:cNvSpPr>
              <a:spLocks noChangeShapeType="1"/>
            </p:cNvSpPr>
            <p:nvPr/>
          </p:nvSpPr>
          <p:spPr bwMode="auto">
            <a:xfrm>
              <a:off x="4965932" y="5405844"/>
              <a:ext cx="7938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2" name="Line 75"/>
            <p:cNvSpPr>
              <a:spLocks noChangeShapeType="1"/>
            </p:cNvSpPr>
            <p:nvPr/>
          </p:nvSpPr>
          <p:spPr bwMode="auto">
            <a:xfrm>
              <a:off x="4973869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3" name="Line 76"/>
            <p:cNvSpPr>
              <a:spLocks noChangeShapeType="1"/>
            </p:cNvSpPr>
            <p:nvPr/>
          </p:nvSpPr>
          <p:spPr bwMode="auto">
            <a:xfrm>
              <a:off x="4983394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4" name="Line 77"/>
            <p:cNvSpPr>
              <a:spLocks noChangeShapeType="1"/>
            </p:cNvSpPr>
            <p:nvPr/>
          </p:nvSpPr>
          <p:spPr bwMode="auto">
            <a:xfrm>
              <a:off x="4992919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5" name="Line 78"/>
            <p:cNvSpPr>
              <a:spLocks noChangeShapeType="1"/>
            </p:cNvSpPr>
            <p:nvPr/>
          </p:nvSpPr>
          <p:spPr bwMode="auto">
            <a:xfrm>
              <a:off x="5002444" y="554236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6" name="Line 79"/>
            <p:cNvSpPr>
              <a:spLocks noChangeShapeType="1"/>
            </p:cNvSpPr>
            <p:nvPr/>
          </p:nvSpPr>
          <p:spPr bwMode="auto">
            <a:xfrm>
              <a:off x="50119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7" name="Line 80"/>
            <p:cNvSpPr>
              <a:spLocks noChangeShapeType="1"/>
            </p:cNvSpPr>
            <p:nvPr/>
          </p:nvSpPr>
          <p:spPr bwMode="auto">
            <a:xfrm>
              <a:off x="5021494" y="5604281"/>
              <a:ext cx="7938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8" name="Line 81"/>
            <p:cNvSpPr>
              <a:spLocks noChangeShapeType="1"/>
            </p:cNvSpPr>
            <p:nvPr/>
          </p:nvSpPr>
          <p:spPr bwMode="auto">
            <a:xfrm>
              <a:off x="5029432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19" name="Line 82"/>
            <p:cNvSpPr>
              <a:spLocks noChangeShapeType="1"/>
            </p:cNvSpPr>
            <p:nvPr/>
          </p:nvSpPr>
          <p:spPr bwMode="auto">
            <a:xfrm>
              <a:off x="5038957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0" name="Line 83"/>
            <p:cNvSpPr>
              <a:spLocks noChangeShapeType="1"/>
            </p:cNvSpPr>
            <p:nvPr/>
          </p:nvSpPr>
          <p:spPr bwMode="auto">
            <a:xfrm>
              <a:off x="5048482" y="5683656"/>
              <a:ext cx="9525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1" name="Line 84"/>
            <p:cNvSpPr>
              <a:spLocks noChangeShapeType="1"/>
            </p:cNvSpPr>
            <p:nvPr/>
          </p:nvSpPr>
          <p:spPr bwMode="auto">
            <a:xfrm>
              <a:off x="5058007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2" name="Line 85"/>
            <p:cNvSpPr>
              <a:spLocks noChangeShapeType="1"/>
            </p:cNvSpPr>
            <p:nvPr/>
          </p:nvSpPr>
          <p:spPr bwMode="auto">
            <a:xfrm>
              <a:off x="5067532" y="5724931"/>
              <a:ext cx="7938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3" name="Line 86"/>
            <p:cNvSpPr>
              <a:spLocks noChangeShapeType="1"/>
            </p:cNvSpPr>
            <p:nvPr/>
          </p:nvSpPr>
          <p:spPr bwMode="auto">
            <a:xfrm>
              <a:off x="5075469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4" name="Line 87"/>
            <p:cNvSpPr>
              <a:spLocks noChangeShapeType="1"/>
            </p:cNvSpPr>
            <p:nvPr/>
          </p:nvSpPr>
          <p:spPr bwMode="auto">
            <a:xfrm>
              <a:off x="5084994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5" name="Line 88"/>
            <p:cNvSpPr>
              <a:spLocks noChangeShapeType="1"/>
            </p:cNvSpPr>
            <p:nvPr/>
          </p:nvSpPr>
          <p:spPr bwMode="auto">
            <a:xfrm>
              <a:off x="5094519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6" name="Line 89"/>
            <p:cNvSpPr>
              <a:spLocks noChangeShapeType="1"/>
            </p:cNvSpPr>
            <p:nvPr/>
          </p:nvSpPr>
          <p:spPr bwMode="auto">
            <a:xfrm>
              <a:off x="5104044" y="5769381"/>
              <a:ext cx="9525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7" name="Line 90"/>
            <p:cNvSpPr>
              <a:spLocks noChangeShapeType="1"/>
            </p:cNvSpPr>
            <p:nvPr/>
          </p:nvSpPr>
          <p:spPr bwMode="auto">
            <a:xfrm flipV="1">
              <a:off x="5113569" y="5770968"/>
              <a:ext cx="9525" cy="15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8" name="Line 91"/>
            <p:cNvSpPr>
              <a:spLocks noChangeShapeType="1"/>
            </p:cNvSpPr>
            <p:nvPr/>
          </p:nvSpPr>
          <p:spPr bwMode="auto">
            <a:xfrm flipV="1">
              <a:off x="5123094" y="5769381"/>
              <a:ext cx="7938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29" name="Line 92"/>
            <p:cNvSpPr>
              <a:spLocks noChangeShapeType="1"/>
            </p:cNvSpPr>
            <p:nvPr/>
          </p:nvSpPr>
          <p:spPr bwMode="auto">
            <a:xfrm flipV="1">
              <a:off x="5131032" y="5763031"/>
              <a:ext cx="9525" cy="63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0" name="Line 93"/>
            <p:cNvSpPr>
              <a:spLocks noChangeShapeType="1"/>
            </p:cNvSpPr>
            <p:nvPr/>
          </p:nvSpPr>
          <p:spPr bwMode="auto">
            <a:xfrm flipV="1">
              <a:off x="5140557" y="5753506"/>
              <a:ext cx="9525" cy="95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1" name="Line 94"/>
            <p:cNvSpPr>
              <a:spLocks noChangeShapeType="1"/>
            </p:cNvSpPr>
            <p:nvPr/>
          </p:nvSpPr>
          <p:spPr bwMode="auto">
            <a:xfrm flipV="1">
              <a:off x="5150082" y="5740806"/>
              <a:ext cx="9525" cy="12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2" name="Line 95"/>
            <p:cNvSpPr>
              <a:spLocks noChangeShapeType="1"/>
            </p:cNvSpPr>
            <p:nvPr/>
          </p:nvSpPr>
          <p:spPr bwMode="auto">
            <a:xfrm flipV="1">
              <a:off x="5159607" y="5724931"/>
              <a:ext cx="9525" cy="158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3" name="Line 96"/>
            <p:cNvSpPr>
              <a:spLocks noChangeShapeType="1"/>
            </p:cNvSpPr>
            <p:nvPr/>
          </p:nvSpPr>
          <p:spPr bwMode="auto">
            <a:xfrm flipV="1">
              <a:off x="5169132" y="5705881"/>
              <a:ext cx="9525" cy="190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4" name="Line 97"/>
            <p:cNvSpPr>
              <a:spLocks noChangeShapeType="1"/>
            </p:cNvSpPr>
            <p:nvPr/>
          </p:nvSpPr>
          <p:spPr bwMode="auto">
            <a:xfrm flipV="1">
              <a:off x="5178657" y="5683656"/>
              <a:ext cx="7938" cy="222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5" name="Line 98"/>
            <p:cNvSpPr>
              <a:spLocks noChangeShapeType="1"/>
            </p:cNvSpPr>
            <p:nvPr/>
          </p:nvSpPr>
          <p:spPr bwMode="auto">
            <a:xfrm flipV="1">
              <a:off x="5186594" y="5659843"/>
              <a:ext cx="9525" cy="2381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6" name="Line 99"/>
            <p:cNvSpPr>
              <a:spLocks noChangeShapeType="1"/>
            </p:cNvSpPr>
            <p:nvPr/>
          </p:nvSpPr>
          <p:spPr bwMode="auto">
            <a:xfrm flipV="1">
              <a:off x="5196119" y="5632856"/>
              <a:ext cx="9525" cy="2698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7" name="Line 100"/>
            <p:cNvSpPr>
              <a:spLocks noChangeShapeType="1"/>
            </p:cNvSpPr>
            <p:nvPr/>
          </p:nvSpPr>
          <p:spPr bwMode="auto">
            <a:xfrm flipV="1">
              <a:off x="5205644" y="5604281"/>
              <a:ext cx="9525" cy="285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8" name="Line 101"/>
            <p:cNvSpPr>
              <a:spLocks noChangeShapeType="1"/>
            </p:cNvSpPr>
            <p:nvPr/>
          </p:nvSpPr>
          <p:spPr bwMode="auto">
            <a:xfrm flipV="1">
              <a:off x="5215169" y="5574118"/>
              <a:ext cx="9525" cy="30163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39" name="Line 102"/>
            <p:cNvSpPr>
              <a:spLocks noChangeShapeType="1"/>
            </p:cNvSpPr>
            <p:nvPr/>
          </p:nvSpPr>
          <p:spPr bwMode="auto">
            <a:xfrm flipV="1">
              <a:off x="5224694" y="5542369"/>
              <a:ext cx="7938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0" name="Line 103"/>
            <p:cNvSpPr>
              <a:spLocks noChangeShapeType="1"/>
            </p:cNvSpPr>
            <p:nvPr/>
          </p:nvSpPr>
          <p:spPr bwMode="auto">
            <a:xfrm flipV="1">
              <a:off x="5232632" y="5510619"/>
              <a:ext cx="9525" cy="3175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1" name="Line 104"/>
            <p:cNvSpPr>
              <a:spLocks noChangeShapeType="1"/>
            </p:cNvSpPr>
            <p:nvPr/>
          </p:nvSpPr>
          <p:spPr bwMode="auto">
            <a:xfrm flipV="1">
              <a:off x="5242157" y="547569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2" name="Line 105"/>
            <p:cNvSpPr>
              <a:spLocks noChangeShapeType="1"/>
            </p:cNvSpPr>
            <p:nvPr/>
          </p:nvSpPr>
          <p:spPr bwMode="auto">
            <a:xfrm flipV="1">
              <a:off x="5251682" y="5440769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3" name="Line 106"/>
            <p:cNvSpPr>
              <a:spLocks noChangeShapeType="1"/>
            </p:cNvSpPr>
            <p:nvPr/>
          </p:nvSpPr>
          <p:spPr bwMode="auto">
            <a:xfrm flipV="1">
              <a:off x="5261207" y="5405844"/>
              <a:ext cx="9525" cy="3492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7144" name="Line 135"/>
            <p:cNvSpPr>
              <a:spLocks noChangeShapeType="1"/>
            </p:cNvSpPr>
            <p:nvPr/>
          </p:nvSpPr>
          <p:spPr bwMode="auto">
            <a:xfrm>
              <a:off x="4648432" y="5364568"/>
              <a:ext cx="3175" cy="79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36" name="Rectangle 1735"/>
          <p:cNvSpPr/>
          <p:nvPr/>
        </p:nvSpPr>
        <p:spPr>
          <a:xfrm>
            <a:off x="2603500" y="3433763"/>
            <a:ext cx="3937000" cy="1379537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738" name="Straight Arrow Connector 1737"/>
          <p:cNvCxnSpPr>
            <a:stCxn id="636940" idx="2"/>
          </p:cNvCxnSpPr>
          <p:nvPr/>
        </p:nvCxnSpPr>
        <p:spPr>
          <a:xfrm rot="16200000" flipH="1">
            <a:off x="3090863" y="3052763"/>
            <a:ext cx="777875" cy="168275"/>
          </a:xfrm>
          <a:prstGeom prst="straightConnector1">
            <a:avLst/>
          </a:prstGeom>
          <a:ln>
            <a:solidFill>
              <a:srgbClr val="4D4D4D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6940" name="TextBox 1738"/>
          <p:cNvSpPr txBox="1">
            <a:spLocks noChangeArrowheads="1"/>
          </p:cNvSpPr>
          <p:nvPr/>
        </p:nvSpPr>
        <p:spPr bwMode="auto">
          <a:xfrm>
            <a:off x="2727325" y="2286000"/>
            <a:ext cx="133667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Amplifier</a:t>
            </a:r>
          </a:p>
        </p:txBody>
      </p:sp>
      <p:sp>
        <p:nvSpPr>
          <p:cNvPr id="636941" name="TextBox 1740"/>
          <p:cNvSpPr txBox="1">
            <a:spLocks noChangeArrowheads="1"/>
          </p:cNvSpPr>
          <p:nvPr/>
        </p:nvSpPr>
        <p:spPr bwMode="auto">
          <a:xfrm>
            <a:off x="4197350" y="5492750"/>
            <a:ext cx="111442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Mirrors</a:t>
            </a:r>
          </a:p>
        </p:txBody>
      </p:sp>
      <p:sp>
        <p:nvSpPr>
          <p:cNvPr id="1743" name="Freeform 1742"/>
          <p:cNvSpPr/>
          <p:nvPr/>
        </p:nvSpPr>
        <p:spPr>
          <a:xfrm>
            <a:off x="1874838" y="5556250"/>
            <a:ext cx="2293937" cy="185738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44" name="Freeform 1743"/>
          <p:cNvSpPr/>
          <p:nvPr/>
        </p:nvSpPr>
        <p:spPr>
          <a:xfrm flipH="1">
            <a:off x="5376863" y="5554663"/>
            <a:ext cx="1890712" cy="219075"/>
          </a:xfrm>
          <a:custGeom>
            <a:avLst/>
            <a:gdLst>
              <a:gd name="connsiteX0" fmla="*/ 2293749 w 2293749"/>
              <a:gd name="connsiteY0" fmla="*/ 185980 h 185980"/>
              <a:gd name="connsiteX1" fmla="*/ 805912 w 2293749"/>
              <a:gd name="connsiteY1" fmla="*/ 170482 h 185980"/>
              <a:gd name="connsiteX2" fmla="*/ 0 w 2293749"/>
              <a:gd name="connsiteY2" fmla="*/ 0 h 185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93749" h="185980">
                <a:moveTo>
                  <a:pt x="2293749" y="185980"/>
                </a:moveTo>
                <a:lnTo>
                  <a:pt x="805912" y="170482"/>
                </a:lnTo>
                <a:cubicBezTo>
                  <a:pt x="423621" y="139485"/>
                  <a:pt x="211810" y="69742"/>
                  <a:pt x="0" y="0"/>
                </a:cubicBezTo>
              </a:path>
            </a:pathLst>
          </a:custGeom>
          <a:ln>
            <a:solidFill>
              <a:srgbClr val="4D4D4D"/>
            </a:solidFill>
            <a:headEnd type="none" w="lg" len="lg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36944" name="TextBox 1745"/>
          <p:cNvSpPr txBox="1">
            <a:spLocks noChangeArrowheads="1"/>
          </p:cNvSpPr>
          <p:nvPr/>
        </p:nvSpPr>
        <p:spPr bwMode="auto">
          <a:xfrm>
            <a:off x="4568825" y="2128838"/>
            <a:ext cx="3225800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i="1"/>
              <a:t>Partial mirror that lets some light out</a:t>
            </a:r>
          </a:p>
        </p:txBody>
      </p:sp>
      <p:sp>
        <p:nvSpPr>
          <p:cNvPr id="1749" name="Freeform 1748"/>
          <p:cNvSpPr/>
          <p:nvPr/>
        </p:nvSpPr>
        <p:spPr>
          <a:xfrm>
            <a:off x="6554788" y="2890838"/>
            <a:ext cx="698500" cy="1162050"/>
          </a:xfrm>
          <a:custGeom>
            <a:avLst/>
            <a:gdLst>
              <a:gd name="connsiteX0" fmla="*/ 697424 w 697424"/>
              <a:gd name="connsiteY0" fmla="*/ 1162373 h 1162373"/>
              <a:gd name="connsiteX1" fmla="*/ 0 w 697424"/>
              <a:gd name="connsiteY1" fmla="*/ 0 h 116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7424" h="1162373">
                <a:moveTo>
                  <a:pt x="697424" y="1162373"/>
                </a:moveTo>
                <a:lnTo>
                  <a:pt x="0" y="0"/>
                </a:lnTo>
              </a:path>
            </a:pathLst>
          </a:custGeom>
          <a:ln>
            <a:solidFill>
              <a:srgbClr val="4D4D4D"/>
            </a:solidFill>
            <a:head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Clamped Rod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0" y="1654175"/>
            <a:ext cx="9144000" cy="2586038"/>
            <a:chOff x="0" y="1042"/>
            <a:chExt cx="5760" cy="1629"/>
          </a:xfrm>
        </p:grpSpPr>
        <p:sp>
          <p:nvSpPr>
            <p:cNvPr id="22532" name="AutoShape 5"/>
            <p:cNvSpPr>
              <a:spLocks noChangeArrowheads="1"/>
            </p:cNvSpPr>
            <p:nvPr/>
          </p:nvSpPr>
          <p:spPr bwMode="auto">
            <a:xfrm rot="-5400000">
              <a:off x="2940" y="-297"/>
              <a:ext cx="191" cy="4735"/>
            </a:xfrm>
            <a:prstGeom prst="can">
              <a:avLst>
                <a:gd name="adj" fmla="val 23987"/>
              </a:avLst>
            </a:prstGeom>
            <a:gradFill rotWithShape="1">
              <a:gsLst>
                <a:gs pos="0">
                  <a:srgbClr val="969696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3" name="Rectangle 6"/>
            <p:cNvSpPr>
              <a:spLocks noChangeArrowheads="1"/>
            </p:cNvSpPr>
            <p:nvPr/>
          </p:nvSpPr>
          <p:spPr bwMode="auto">
            <a:xfrm>
              <a:off x="2939" y="1564"/>
              <a:ext cx="192" cy="402"/>
            </a:xfrm>
            <a:prstGeom prst="rect">
              <a:avLst/>
            </a:prstGeom>
            <a:gradFill rotWithShape="1">
              <a:gsLst>
                <a:gs pos="0">
                  <a:srgbClr val="969696"/>
                </a:gs>
                <a:gs pos="100000">
                  <a:srgbClr val="454545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4" name="Rectangle 7"/>
            <p:cNvSpPr>
              <a:spLocks noChangeArrowheads="1"/>
            </p:cNvSpPr>
            <p:nvPr/>
          </p:nvSpPr>
          <p:spPr bwMode="auto">
            <a:xfrm>
              <a:off x="2834" y="2176"/>
              <a:ext cx="384" cy="439"/>
            </a:xfrm>
            <a:prstGeom prst="rect">
              <a:avLst/>
            </a:prstGeom>
            <a:gradFill rotWithShape="1">
              <a:gsLst>
                <a:gs pos="0">
                  <a:srgbClr val="454545"/>
                </a:gs>
                <a:gs pos="100000">
                  <a:srgbClr val="969696"/>
                </a:gs>
              </a:gsLst>
              <a:lin ang="270000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Rectangle 8"/>
            <p:cNvSpPr>
              <a:spLocks noChangeArrowheads="1"/>
            </p:cNvSpPr>
            <p:nvPr/>
          </p:nvSpPr>
          <p:spPr bwMode="auto">
            <a:xfrm>
              <a:off x="658" y="2615"/>
              <a:ext cx="4873" cy="56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Line 9"/>
            <p:cNvSpPr>
              <a:spLocks noChangeShapeType="1"/>
            </p:cNvSpPr>
            <p:nvPr/>
          </p:nvSpPr>
          <p:spPr bwMode="auto">
            <a:xfrm>
              <a:off x="402" y="1783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Text Box 10"/>
            <p:cNvSpPr txBox="1">
              <a:spLocks noChangeArrowheads="1"/>
            </p:cNvSpPr>
            <p:nvPr/>
          </p:nvSpPr>
          <p:spPr bwMode="auto">
            <a:xfrm>
              <a:off x="0" y="1293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  <p:sp>
          <p:nvSpPr>
            <p:cNvPr id="22538" name="Text Box 11"/>
            <p:cNvSpPr txBox="1">
              <a:spLocks noChangeArrowheads="1"/>
            </p:cNvSpPr>
            <p:nvPr/>
          </p:nvSpPr>
          <p:spPr bwMode="auto">
            <a:xfrm>
              <a:off x="2345" y="1042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The clamp prevents movement here</a:t>
              </a:r>
            </a:p>
          </p:txBody>
        </p:sp>
        <p:sp>
          <p:nvSpPr>
            <p:cNvPr id="22539" name="Line 12"/>
            <p:cNvSpPr>
              <a:spLocks noChangeShapeType="1"/>
            </p:cNvSpPr>
            <p:nvPr/>
          </p:nvSpPr>
          <p:spPr bwMode="auto">
            <a:xfrm>
              <a:off x="5026" y="1797"/>
              <a:ext cx="5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0" name="Text Box 13"/>
            <p:cNvSpPr txBox="1">
              <a:spLocks noChangeArrowheads="1"/>
            </p:cNvSpPr>
            <p:nvPr/>
          </p:nvSpPr>
          <p:spPr bwMode="auto">
            <a:xfrm>
              <a:off x="4277" y="1307"/>
              <a:ext cx="1483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Atoms can move longitudinally here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125</Words>
  <Application>Microsoft Office PowerPoint</Application>
  <PresentationFormat>On-screen Show (4:3)</PresentationFormat>
  <Paragraphs>51</Paragraphs>
  <Slides>13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Clamped Rod</vt:lpstr>
      <vt:lpstr>Clamped Rod: Center Clamp</vt:lpstr>
      <vt:lpstr>Clamped Rod</vt:lpstr>
      <vt:lpstr>Clamped Rod: L/4 Clamp</vt:lpstr>
      <vt:lpstr>Drum Head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5</cp:revision>
  <dcterms:created xsi:type="dcterms:W3CDTF">2011-09-21T13:59:32Z</dcterms:created>
  <dcterms:modified xsi:type="dcterms:W3CDTF">2012-04-25T22:08:16Z</dcterms:modified>
</cp:coreProperties>
</file>