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329" r:id="rId2"/>
    <p:sldId id="332" r:id="rId3"/>
    <p:sldId id="364" r:id="rId4"/>
    <p:sldId id="369" r:id="rId5"/>
    <p:sldId id="365" r:id="rId6"/>
    <p:sldId id="366" r:id="rId7"/>
    <p:sldId id="367" r:id="rId8"/>
    <p:sldId id="368"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70" r:id="rId24"/>
    <p:sldId id="371" r:id="rId25"/>
    <p:sldId id="352" r:id="rId26"/>
    <p:sldId id="353" r:id="rId27"/>
    <p:sldId id="354" r:id="rId28"/>
    <p:sldId id="262" r:id="rId29"/>
    <p:sldId id="263" r:id="rId30"/>
    <p:sldId id="264" r:id="rId31"/>
    <p:sldId id="267" r:id="rId32"/>
    <p:sldId id="268" r:id="rId33"/>
    <p:sldId id="269" r:id="rId34"/>
    <p:sldId id="270" r:id="rId35"/>
    <p:sldId id="271" r:id="rId36"/>
    <p:sldId id="273" r:id="rId37"/>
    <p:sldId id="274" r:id="rId38"/>
    <p:sldId id="275" r:id="rId39"/>
    <p:sldId id="276" r:id="rId40"/>
    <p:sldId id="277" r:id="rId41"/>
    <p:sldId id="278" r:id="rId42"/>
    <p:sldId id="357" r:id="rId43"/>
    <p:sldId id="279" r:id="rId44"/>
    <p:sldId id="283" r:id="rId45"/>
    <p:sldId id="284" r:id="rId46"/>
    <p:sldId id="285" r:id="rId47"/>
    <p:sldId id="286" r:id="rId48"/>
    <p:sldId id="356" r:id="rId49"/>
    <p:sldId id="287" r:id="rId50"/>
    <p:sldId id="288" r:id="rId51"/>
    <p:sldId id="289" r:id="rId52"/>
    <p:sldId id="290" r:id="rId53"/>
    <p:sldId id="291" r:id="rId54"/>
    <p:sldId id="293" r:id="rId55"/>
    <p:sldId id="298" r:id="rId56"/>
    <p:sldId id="299" r:id="rId57"/>
    <p:sldId id="300" r:id="rId58"/>
    <p:sldId id="301" r:id="rId59"/>
    <p:sldId id="302" r:id="rId60"/>
    <p:sldId id="303" r:id="rId61"/>
    <p:sldId id="304" r:id="rId62"/>
    <p:sldId id="305" r:id="rId63"/>
    <p:sldId id="307" r:id="rId64"/>
    <p:sldId id="308" r:id="rId65"/>
    <p:sldId id="309" r:id="rId66"/>
    <p:sldId id="310" r:id="rId67"/>
    <p:sldId id="311" r:id="rId68"/>
    <p:sldId id="312" r:id="rId69"/>
    <p:sldId id="313" r:id="rId70"/>
    <p:sldId id="315" r:id="rId71"/>
    <p:sldId id="316" r:id="rId72"/>
    <p:sldId id="317" r:id="rId73"/>
    <p:sldId id="318" r:id="rId74"/>
    <p:sldId id="319" r:id="rId75"/>
    <p:sldId id="320" r:id="rId76"/>
    <p:sldId id="322" r:id="rId77"/>
    <p:sldId id="323" r:id="rId78"/>
    <p:sldId id="324" r:id="rId79"/>
    <p:sldId id="325" r:id="rId80"/>
    <p:sldId id="326" r:id="rId81"/>
    <p:sldId id="327" r:id="rId82"/>
    <p:sldId id="32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FD5042-8472-4BDB-915E-92203ADD084A}" v="3" dt="2024-09-13T21:56:16.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39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1FFD5042-8472-4BDB-915E-92203ADD084A}"/>
    <pc:docChg chg="undo custSel addSld delSld modSld">
      <pc:chgData name="Lines, Todd" userId="afaf7c3a-e8aa-4568-882a-02ad8f9e19b0" providerId="ADAL" clId="{1FFD5042-8472-4BDB-915E-92203ADD084A}" dt="2024-09-13T21:57:33.922" v="788" actId="20577"/>
      <pc:docMkLst>
        <pc:docMk/>
      </pc:docMkLst>
      <pc:sldChg chg="modSp mod">
        <pc:chgData name="Lines, Todd" userId="afaf7c3a-e8aa-4568-882a-02ad8f9e19b0" providerId="ADAL" clId="{1FFD5042-8472-4BDB-915E-92203ADD084A}" dt="2024-09-13T21:45:26.350" v="1" actId="20577"/>
        <pc:sldMkLst>
          <pc:docMk/>
          <pc:sldMk cId="0" sldId="332"/>
        </pc:sldMkLst>
        <pc:spChg chg="mod">
          <ac:chgData name="Lines, Todd" userId="afaf7c3a-e8aa-4568-882a-02ad8f9e19b0" providerId="ADAL" clId="{1FFD5042-8472-4BDB-915E-92203ADD084A}" dt="2024-09-13T21:45:26.350" v="1" actId="20577"/>
          <ac:spMkLst>
            <pc:docMk/>
            <pc:sldMk cId="0" sldId="332"/>
            <ac:spMk id="27652" creationId="{00000000-0000-0000-0000-000000000000}"/>
          </ac:spMkLst>
        </pc:spChg>
      </pc:sldChg>
      <pc:sldChg chg="addSp delSp modSp mod">
        <pc:chgData name="Lines, Todd" userId="afaf7c3a-e8aa-4568-882a-02ad8f9e19b0" providerId="ADAL" clId="{1FFD5042-8472-4BDB-915E-92203ADD084A}" dt="2024-09-13T21:54:43.928" v="495" actId="27636"/>
        <pc:sldMkLst>
          <pc:docMk/>
          <pc:sldMk cId="0" sldId="351"/>
        </pc:sldMkLst>
        <pc:spChg chg="add mod">
          <ac:chgData name="Lines, Todd" userId="afaf7c3a-e8aa-4568-882a-02ad8f9e19b0" providerId="ADAL" clId="{1FFD5042-8472-4BDB-915E-92203ADD084A}" dt="2024-09-13T21:54:43.928" v="495" actId="27636"/>
          <ac:spMkLst>
            <pc:docMk/>
            <pc:sldMk cId="0" sldId="351"/>
            <ac:spMk id="3" creationId="{A8C1F0BF-2FB3-342C-9549-529495C1D023}"/>
          </ac:spMkLst>
        </pc:spChg>
        <pc:spChg chg="mod">
          <ac:chgData name="Lines, Todd" userId="afaf7c3a-e8aa-4568-882a-02ad8f9e19b0" providerId="ADAL" clId="{1FFD5042-8472-4BDB-915E-92203ADD084A}" dt="2024-09-13T21:52:11.665" v="383" actId="20577"/>
          <ac:spMkLst>
            <pc:docMk/>
            <pc:sldMk cId="0" sldId="351"/>
            <ac:spMk id="41987" creationId="{00000000-0000-0000-0000-000000000000}"/>
          </ac:spMkLst>
        </pc:spChg>
        <pc:spChg chg="del mod">
          <ac:chgData name="Lines, Todd" userId="afaf7c3a-e8aa-4568-882a-02ad8f9e19b0" providerId="ADAL" clId="{1FFD5042-8472-4BDB-915E-92203ADD084A}" dt="2024-09-13T21:54:11.686" v="489" actId="478"/>
          <ac:spMkLst>
            <pc:docMk/>
            <pc:sldMk cId="0" sldId="351"/>
            <ac:spMk id="41988" creationId="{00000000-0000-0000-0000-000000000000}"/>
          </ac:spMkLst>
        </pc:spChg>
        <pc:spChg chg="del">
          <ac:chgData name="Lines, Todd" userId="afaf7c3a-e8aa-4568-882a-02ad8f9e19b0" providerId="ADAL" clId="{1FFD5042-8472-4BDB-915E-92203ADD084A}" dt="2024-09-13T21:53:27.785" v="446" actId="478"/>
          <ac:spMkLst>
            <pc:docMk/>
            <pc:sldMk cId="0" sldId="351"/>
            <ac:spMk id="41989" creationId="{00000000-0000-0000-0000-000000000000}"/>
          </ac:spMkLst>
        </pc:spChg>
      </pc:sldChg>
      <pc:sldChg chg="modSp mod">
        <pc:chgData name="Lines, Todd" userId="afaf7c3a-e8aa-4568-882a-02ad8f9e19b0" providerId="ADAL" clId="{1FFD5042-8472-4BDB-915E-92203ADD084A}" dt="2024-09-13T21:47:27.391" v="153" actId="20577"/>
        <pc:sldMkLst>
          <pc:docMk/>
          <pc:sldMk cId="2141979314" sldId="364"/>
        </pc:sldMkLst>
        <pc:spChg chg="mod">
          <ac:chgData name="Lines, Todd" userId="afaf7c3a-e8aa-4568-882a-02ad8f9e19b0" providerId="ADAL" clId="{1FFD5042-8472-4BDB-915E-92203ADD084A}" dt="2024-09-13T21:47:27.391" v="153" actId="20577"/>
          <ac:spMkLst>
            <pc:docMk/>
            <pc:sldMk cId="2141979314" sldId="364"/>
            <ac:spMk id="28676" creationId="{00000000-0000-0000-0000-000000000000}"/>
          </ac:spMkLst>
        </pc:spChg>
      </pc:sldChg>
      <pc:sldChg chg="modSp mod">
        <pc:chgData name="Lines, Todd" userId="afaf7c3a-e8aa-4568-882a-02ad8f9e19b0" providerId="ADAL" clId="{1FFD5042-8472-4BDB-915E-92203ADD084A}" dt="2024-09-13T21:49:14.965" v="335" actId="6549"/>
        <pc:sldMkLst>
          <pc:docMk/>
          <pc:sldMk cId="2680912066" sldId="365"/>
        </pc:sldMkLst>
        <pc:spChg chg="mod">
          <ac:chgData name="Lines, Todd" userId="afaf7c3a-e8aa-4568-882a-02ad8f9e19b0" providerId="ADAL" clId="{1FFD5042-8472-4BDB-915E-92203ADD084A}" dt="2024-09-13T21:49:14.965" v="335" actId="6549"/>
          <ac:spMkLst>
            <pc:docMk/>
            <pc:sldMk cId="2680912066" sldId="365"/>
            <ac:spMk id="29700" creationId="{00000000-0000-0000-0000-000000000000}"/>
          </ac:spMkLst>
        </pc:spChg>
      </pc:sldChg>
      <pc:sldChg chg="modSp mod">
        <pc:chgData name="Lines, Todd" userId="afaf7c3a-e8aa-4568-882a-02ad8f9e19b0" providerId="ADAL" clId="{1FFD5042-8472-4BDB-915E-92203ADD084A}" dt="2024-09-13T21:50:41.411" v="368" actId="27636"/>
        <pc:sldMkLst>
          <pc:docMk/>
          <pc:sldMk cId="1435534423" sldId="366"/>
        </pc:sldMkLst>
        <pc:spChg chg="mod">
          <ac:chgData name="Lines, Todd" userId="afaf7c3a-e8aa-4568-882a-02ad8f9e19b0" providerId="ADAL" clId="{1FFD5042-8472-4BDB-915E-92203ADD084A}" dt="2024-09-13T21:50:41.411" v="368" actId="27636"/>
          <ac:spMkLst>
            <pc:docMk/>
            <pc:sldMk cId="1435534423" sldId="366"/>
            <ac:spMk id="30724" creationId="{00000000-0000-0000-0000-000000000000}"/>
          </ac:spMkLst>
        </pc:spChg>
      </pc:sldChg>
      <pc:sldChg chg="modSp mod">
        <pc:chgData name="Lines, Todd" userId="afaf7c3a-e8aa-4568-882a-02ad8f9e19b0" providerId="ADAL" clId="{1FFD5042-8472-4BDB-915E-92203ADD084A}" dt="2024-09-13T21:51:02.176" v="376" actId="20577"/>
        <pc:sldMkLst>
          <pc:docMk/>
          <pc:sldMk cId="3238540739" sldId="368"/>
        </pc:sldMkLst>
        <pc:spChg chg="mod">
          <ac:chgData name="Lines, Todd" userId="afaf7c3a-e8aa-4568-882a-02ad8f9e19b0" providerId="ADAL" clId="{1FFD5042-8472-4BDB-915E-92203ADD084A}" dt="2024-09-13T21:51:02.176" v="376" actId="20577"/>
          <ac:spMkLst>
            <pc:docMk/>
            <pc:sldMk cId="3238540739" sldId="368"/>
            <ac:spMk id="31748" creationId="{00000000-0000-0000-0000-000000000000}"/>
          </ac:spMkLst>
        </pc:spChg>
      </pc:sldChg>
      <pc:sldChg chg="modSp mod">
        <pc:chgData name="Lines, Todd" userId="afaf7c3a-e8aa-4568-882a-02ad8f9e19b0" providerId="ADAL" clId="{1FFD5042-8472-4BDB-915E-92203ADD084A}" dt="2024-09-13T21:48:40.431" v="262" actId="20577"/>
        <pc:sldMkLst>
          <pc:docMk/>
          <pc:sldMk cId="3826088753" sldId="369"/>
        </pc:sldMkLst>
        <pc:spChg chg="mod">
          <ac:chgData name="Lines, Todd" userId="afaf7c3a-e8aa-4568-882a-02ad8f9e19b0" providerId="ADAL" clId="{1FFD5042-8472-4BDB-915E-92203ADD084A}" dt="2024-09-13T21:48:40.431" v="262" actId="20577"/>
          <ac:spMkLst>
            <pc:docMk/>
            <pc:sldMk cId="3826088753" sldId="369"/>
            <ac:spMk id="28676" creationId="{00000000-0000-0000-0000-000000000000}"/>
          </ac:spMkLst>
        </pc:spChg>
      </pc:sldChg>
      <pc:sldChg chg="modSp add mod">
        <pc:chgData name="Lines, Todd" userId="afaf7c3a-e8aa-4568-882a-02ad8f9e19b0" providerId="ADAL" clId="{1FFD5042-8472-4BDB-915E-92203ADD084A}" dt="2024-09-13T21:56:48.187" v="656" actId="6549"/>
        <pc:sldMkLst>
          <pc:docMk/>
          <pc:sldMk cId="2391299464" sldId="370"/>
        </pc:sldMkLst>
        <pc:spChg chg="mod">
          <ac:chgData name="Lines, Todd" userId="afaf7c3a-e8aa-4568-882a-02ad8f9e19b0" providerId="ADAL" clId="{1FFD5042-8472-4BDB-915E-92203ADD084A}" dt="2024-09-13T21:56:48.187" v="656" actId="6549"/>
          <ac:spMkLst>
            <pc:docMk/>
            <pc:sldMk cId="2391299464" sldId="370"/>
            <ac:spMk id="3" creationId="{A8C1F0BF-2FB3-342C-9549-529495C1D023}"/>
          </ac:spMkLst>
        </pc:spChg>
      </pc:sldChg>
      <pc:sldChg chg="modSp new mod">
        <pc:chgData name="Lines, Todd" userId="afaf7c3a-e8aa-4568-882a-02ad8f9e19b0" providerId="ADAL" clId="{1FFD5042-8472-4BDB-915E-92203ADD084A}" dt="2024-09-13T21:57:33.922" v="788" actId="20577"/>
        <pc:sldMkLst>
          <pc:docMk/>
          <pc:sldMk cId="2022166924" sldId="371"/>
        </pc:sldMkLst>
        <pc:spChg chg="mod">
          <ac:chgData name="Lines, Todd" userId="afaf7c3a-e8aa-4568-882a-02ad8f9e19b0" providerId="ADAL" clId="{1FFD5042-8472-4BDB-915E-92203ADD084A}" dt="2024-09-13T21:57:03.601" v="666" actId="20577"/>
          <ac:spMkLst>
            <pc:docMk/>
            <pc:sldMk cId="2022166924" sldId="371"/>
            <ac:spMk id="2" creationId="{616A646D-858E-8D92-5FA8-384A04F20F63}"/>
          </ac:spMkLst>
        </pc:spChg>
        <pc:spChg chg="mod">
          <ac:chgData name="Lines, Todd" userId="afaf7c3a-e8aa-4568-882a-02ad8f9e19b0" providerId="ADAL" clId="{1FFD5042-8472-4BDB-915E-92203ADD084A}" dt="2024-09-13T21:57:33.922" v="788" actId="20577"/>
          <ac:spMkLst>
            <pc:docMk/>
            <pc:sldMk cId="2022166924" sldId="371"/>
            <ac:spMk id="3" creationId="{11777084-BD51-24CC-E883-FFFC4D1E2175}"/>
          </ac:spMkLst>
        </pc:spChg>
      </pc:sldChg>
      <pc:sldChg chg="add del">
        <pc:chgData name="Lines, Todd" userId="afaf7c3a-e8aa-4568-882a-02ad8f9e19b0" providerId="ADAL" clId="{1FFD5042-8472-4BDB-915E-92203ADD084A}" dt="2024-09-13T21:56:16.824" v="599"/>
        <pc:sldMkLst>
          <pc:docMk/>
          <pc:sldMk cId="2233289800" sldId="371"/>
        </pc:sldMkLst>
      </pc:sldChg>
    </pc:docChg>
  </pc:docChgLst>
  <pc:docChgLst>
    <pc:chgData name="Lines, Todd" userId="afaf7c3a-e8aa-4568-882a-02ad8f9e19b0" providerId="ADAL" clId="{89B15692-A832-4558-926B-60EF3FA43441}"/>
    <pc:docChg chg="undo custSel delSld modSld">
      <pc:chgData name="Lines, Todd" userId="afaf7c3a-e8aa-4568-882a-02ad8f9e19b0" providerId="ADAL" clId="{89B15692-A832-4558-926B-60EF3FA43441}" dt="2024-01-08T15:47:03.785" v="225" actId="20577"/>
      <pc:docMkLst>
        <pc:docMk/>
      </pc:docMkLst>
      <pc:sldChg chg="modSp mod">
        <pc:chgData name="Lines, Todd" userId="afaf7c3a-e8aa-4568-882a-02ad8f9e19b0" providerId="ADAL" clId="{89B15692-A832-4558-926B-60EF3FA43441}" dt="2024-01-06T00:36:45.338" v="22" actId="6549"/>
        <pc:sldMkLst>
          <pc:docMk/>
          <pc:sldMk cId="0" sldId="262"/>
        </pc:sldMkLst>
        <pc:spChg chg="mod">
          <ac:chgData name="Lines, Todd" userId="afaf7c3a-e8aa-4568-882a-02ad8f9e19b0" providerId="ADAL" clId="{89B15692-A832-4558-926B-60EF3FA43441}" dt="2024-01-06T00:36:45.338" v="22" actId="6549"/>
          <ac:spMkLst>
            <pc:docMk/>
            <pc:sldMk cId="0" sldId="262"/>
            <ac:spMk id="157699" creationId="{00000000-0000-0000-0000-000000000000}"/>
          </ac:spMkLst>
        </pc:spChg>
      </pc:sldChg>
      <pc:sldChg chg="modSp mod">
        <pc:chgData name="Lines, Todd" userId="afaf7c3a-e8aa-4568-882a-02ad8f9e19b0" providerId="ADAL" clId="{89B15692-A832-4558-926B-60EF3FA43441}" dt="2024-01-06T00:41:03.508" v="34" actId="207"/>
        <pc:sldMkLst>
          <pc:docMk/>
          <pc:sldMk cId="0" sldId="276"/>
        </pc:sldMkLst>
        <pc:spChg chg="mod">
          <ac:chgData name="Lines, Todd" userId="afaf7c3a-e8aa-4568-882a-02ad8f9e19b0" providerId="ADAL" clId="{89B15692-A832-4558-926B-60EF3FA43441}" dt="2024-01-06T00:40:59.757" v="33" actId="207"/>
          <ac:spMkLst>
            <pc:docMk/>
            <pc:sldMk cId="0" sldId="276"/>
            <ac:spMk id="155655" creationId="{00000000-0000-0000-0000-000000000000}"/>
          </ac:spMkLst>
        </pc:spChg>
        <pc:spChg chg="mod">
          <ac:chgData name="Lines, Todd" userId="afaf7c3a-e8aa-4568-882a-02ad8f9e19b0" providerId="ADAL" clId="{89B15692-A832-4558-926B-60EF3FA43441}" dt="2024-01-06T00:40:09.104" v="24" actId="207"/>
          <ac:spMkLst>
            <pc:docMk/>
            <pc:sldMk cId="0" sldId="276"/>
            <ac:spMk id="155689" creationId="{00000000-0000-0000-0000-000000000000}"/>
          </ac:spMkLst>
        </pc:spChg>
        <pc:spChg chg="mod">
          <ac:chgData name="Lines, Todd" userId="afaf7c3a-e8aa-4568-882a-02ad8f9e19b0" providerId="ADAL" clId="{89B15692-A832-4558-926B-60EF3FA43441}" dt="2024-01-06T00:40:47.712" v="30" actId="208"/>
          <ac:spMkLst>
            <pc:docMk/>
            <pc:sldMk cId="0" sldId="276"/>
            <ac:spMk id="155721" creationId="{00000000-0000-0000-0000-000000000000}"/>
          </ac:spMkLst>
        </pc:spChg>
        <pc:spChg chg="mod">
          <ac:chgData name="Lines, Todd" userId="afaf7c3a-e8aa-4568-882a-02ad8f9e19b0" providerId="ADAL" clId="{89B15692-A832-4558-926B-60EF3FA43441}" dt="2024-01-06T00:41:03.508" v="34" actId="207"/>
          <ac:spMkLst>
            <pc:docMk/>
            <pc:sldMk cId="0" sldId="276"/>
            <ac:spMk id="155755" creationId="{00000000-0000-0000-0000-000000000000}"/>
          </ac:spMkLst>
        </pc:spChg>
        <pc:spChg chg="mod">
          <ac:chgData name="Lines, Todd" userId="afaf7c3a-e8aa-4568-882a-02ad8f9e19b0" providerId="ADAL" clId="{89B15692-A832-4558-926B-60EF3FA43441}" dt="2024-01-06T00:40:55.838" v="32" actId="207"/>
          <ac:spMkLst>
            <pc:docMk/>
            <pc:sldMk cId="0" sldId="276"/>
            <ac:spMk id="155758" creationId="{00000000-0000-0000-0000-000000000000}"/>
          </ac:spMkLst>
        </pc:spChg>
        <pc:spChg chg="mod">
          <ac:chgData name="Lines, Todd" userId="afaf7c3a-e8aa-4568-882a-02ad8f9e19b0" providerId="ADAL" clId="{89B15692-A832-4558-926B-60EF3FA43441}" dt="2024-01-06T00:40:52.132" v="31" actId="208"/>
          <ac:spMkLst>
            <pc:docMk/>
            <pc:sldMk cId="0" sldId="276"/>
            <ac:spMk id="155790" creationId="{00000000-0000-0000-0000-000000000000}"/>
          </ac:spMkLst>
        </pc:spChg>
        <pc:spChg chg="mod">
          <ac:chgData name="Lines, Todd" userId="afaf7c3a-e8aa-4568-882a-02ad8f9e19b0" providerId="ADAL" clId="{89B15692-A832-4558-926B-60EF3FA43441}" dt="2024-01-06T00:39:53.656" v="23" actId="207"/>
          <ac:spMkLst>
            <pc:docMk/>
            <pc:sldMk cId="0" sldId="276"/>
            <ac:spMk id="155792" creationId="{00000000-0000-0000-0000-000000000000}"/>
          </ac:spMkLst>
        </pc:spChg>
        <pc:spChg chg="mod">
          <ac:chgData name="Lines, Todd" userId="afaf7c3a-e8aa-4568-882a-02ad8f9e19b0" providerId="ADAL" clId="{89B15692-A832-4558-926B-60EF3FA43441}" dt="2024-01-06T00:40:33.423" v="28" actId="208"/>
          <ac:spMkLst>
            <pc:docMk/>
            <pc:sldMk cId="0" sldId="276"/>
            <ac:spMk id="155794" creationId="{00000000-0000-0000-0000-000000000000}"/>
          </ac:spMkLst>
        </pc:spChg>
        <pc:spChg chg="mod">
          <ac:chgData name="Lines, Todd" userId="afaf7c3a-e8aa-4568-882a-02ad8f9e19b0" providerId="ADAL" clId="{89B15692-A832-4558-926B-60EF3FA43441}" dt="2024-01-06T00:39:53.656" v="23" actId="207"/>
          <ac:spMkLst>
            <pc:docMk/>
            <pc:sldMk cId="0" sldId="276"/>
            <ac:spMk id="155795" creationId="{00000000-0000-0000-0000-000000000000}"/>
          </ac:spMkLst>
        </pc:spChg>
        <pc:spChg chg="mod">
          <ac:chgData name="Lines, Todd" userId="afaf7c3a-e8aa-4568-882a-02ad8f9e19b0" providerId="ADAL" clId="{89B15692-A832-4558-926B-60EF3FA43441}" dt="2024-01-06T00:40:37.309" v="29" actId="208"/>
          <ac:spMkLst>
            <pc:docMk/>
            <pc:sldMk cId="0" sldId="276"/>
            <ac:spMk id="155796" creationId="{00000000-0000-0000-0000-000000000000}"/>
          </ac:spMkLst>
        </pc:spChg>
        <pc:spChg chg="mod">
          <ac:chgData name="Lines, Todd" userId="afaf7c3a-e8aa-4568-882a-02ad8f9e19b0" providerId="ADAL" clId="{89B15692-A832-4558-926B-60EF3FA43441}" dt="2024-01-06T00:39:53.656" v="23" actId="207"/>
          <ac:spMkLst>
            <pc:docMk/>
            <pc:sldMk cId="0" sldId="276"/>
            <ac:spMk id="155797" creationId="{00000000-0000-0000-0000-000000000000}"/>
          </ac:spMkLst>
        </pc:spChg>
        <pc:spChg chg="mod">
          <ac:chgData name="Lines, Todd" userId="afaf7c3a-e8aa-4568-882a-02ad8f9e19b0" providerId="ADAL" clId="{89B15692-A832-4558-926B-60EF3FA43441}" dt="2024-01-06T00:39:53.656" v="23" actId="207"/>
          <ac:spMkLst>
            <pc:docMk/>
            <pc:sldMk cId="0" sldId="276"/>
            <ac:spMk id="155798" creationId="{00000000-0000-0000-0000-000000000000}"/>
          </ac:spMkLst>
        </pc:spChg>
      </pc:sldChg>
      <pc:sldChg chg="addSp modSp mod">
        <pc:chgData name="Lines, Todd" userId="afaf7c3a-e8aa-4568-882a-02ad8f9e19b0" providerId="ADAL" clId="{89B15692-A832-4558-926B-60EF3FA43441}" dt="2024-01-06T00:41:58.099" v="41" actId="20577"/>
        <pc:sldMkLst>
          <pc:docMk/>
          <pc:sldMk cId="0" sldId="278"/>
        </pc:sldMkLst>
        <pc:spChg chg="add mod">
          <ac:chgData name="Lines, Todd" userId="afaf7c3a-e8aa-4568-882a-02ad8f9e19b0" providerId="ADAL" clId="{89B15692-A832-4558-926B-60EF3FA43441}" dt="2024-01-06T00:41:48.067" v="38" actId="1076"/>
          <ac:spMkLst>
            <pc:docMk/>
            <pc:sldMk cId="0" sldId="278"/>
            <ac:spMk id="3" creationId="{F1207BFB-BAC0-1EF8-60CD-922319267265}"/>
          </ac:spMkLst>
        </pc:spChg>
        <pc:spChg chg="add mod">
          <ac:chgData name="Lines, Todd" userId="afaf7c3a-e8aa-4568-882a-02ad8f9e19b0" providerId="ADAL" clId="{89B15692-A832-4558-926B-60EF3FA43441}" dt="2024-01-06T00:41:58.099" v="41" actId="20577"/>
          <ac:spMkLst>
            <pc:docMk/>
            <pc:sldMk cId="0" sldId="278"/>
            <ac:spMk id="4" creationId="{6A413D74-8D85-C080-B78D-1402915A2C94}"/>
          </ac:spMkLst>
        </pc:spChg>
      </pc:sldChg>
      <pc:sldChg chg="addSp delSp modSp mod">
        <pc:chgData name="Lines, Todd" userId="afaf7c3a-e8aa-4568-882a-02ad8f9e19b0" providerId="ADAL" clId="{89B15692-A832-4558-926B-60EF3FA43441}" dt="2024-01-07T00:10:46.298" v="180" actId="404"/>
        <pc:sldMkLst>
          <pc:docMk/>
          <pc:sldMk cId="0" sldId="279"/>
        </pc:sldMkLst>
        <pc:spChg chg="del mod topLvl">
          <ac:chgData name="Lines, Todd" userId="afaf7c3a-e8aa-4568-882a-02ad8f9e19b0" providerId="ADAL" clId="{89B15692-A832-4558-926B-60EF3FA43441}" dt="2024-01-06T00:48:41.626" v="157" actId="478"/>
          <ac:spMkLst>
            <pc:docMk/>
            <pc:sldMk cId="0" sldId="279"/>
            <ac:spMk id="13" creationId="{626E2182-66C1-441B-AA10-855FA7267B3D}"/>
          </ac:spMkLst>
        </pc:spChg>
        <pc:spChg chg="del mod topLvl">
          <ac:chgData name="Lines, Todd" userId="afaf7c3a-e8aa-4568-882a-02ad8f9e19b0" providerId="ADAL" clId="{89B15692-A832-4558-926B-60EF3FA43441}" dt="2024-01-06T00:48:41.626" v="157" actId="478"/>
          <ac:spMkLst>
            <pc:docMk/>
            <pc:sldMk cId="0" sldId="279"/>
            <ac:spMk id="14" creationId="{BB9F41E5-A10C-DD3F-9035-DE3170AA6C79}"/>
          </ac:spMkLst>
        </pc:spChg>
        <pc:spChg chg="del mod topLvl">
          <ac:chgData name="Lines, Todd" userId="afaf7c3a-e8aa-4568-882a-02ad8f9e19b0" providerId="ADAL" clId="{89B15692-A832-4558-926B-60EF3FA43441}" dt="2024-01-06T00:48:41.626" v="157" actId="478"/>
          <ac:spMkLst>
            <pc:docMk/>
            <pc:sldMk cId="0" sldId="279"/>
            <ac:spMk id="15" creationId="{FD6C9A2C-49A4-6A52-DAAC-CFA8A6D82389}"/>
          </ac:spMkLst>
        </pc:spChg>
        <pc:spChg chg="del mod topLvl">
          <ac:chgData name="Lines, Todd" userId="afaf7c3a-e8aa-4568-882a-02ad8f9e19b0" providerId="ADAL" clId="{89B15692-A832-4558-926B-60EF3FA43441}" dt="2024-01-06T00:48:41.626" v="157" actId="478"/>
          <ac:spMkLst>
            <pc:docMk/>
            <pc:sldMk cId="0" sldId="279"/>
            <ac:spMk id="17" creationId="{87F61192-BFF4-2EB5-5AAD-DD2305EDF752}"/>
          </ac:spMkLst>
        </pc:spChg>
        <pc:spChg chg="del mod topLvl">
          <ac:chgData name="Lines, Todd" userId="afaf7c3a-e8aa-4568-882a-02ad8f9e19b0" providerId="ADAL" clId="{89B15692-A832-4558-926B-60EF3FA43441}" dt="2024-01-06T00:48:41.626" v="157" actId="478"/>
          <ac:spMkLst>
            <pc:docMk/>
            <pc:sldMk cId="0" sldId="279"/>
            <ac:spMk id="18" creationId="{D8AF8D4A-8F90-CD04-C1CB-7C1ACE9BDCEB}"/>
          </ac:spMkLst>
        </pc:spChg>
        <pc:spChg chg="del mod topLvl">
          <ac:chgData name="Lines, Todd" userId="afaf7c3a-e8aa-4568-882a-02ad8f9e19b0" providerId="ADAL" clId="{89B15692-A832-4558-926B-60EF3FA43441}" dt="2024-01-06T00:48:41.626" v="157" actId="478"/>
          <ac:spMkLst>
            <pc:docMk/>
            <pc:sldMk cId="0" sldId="279"/>
            <ac:spMk id="19" creationId="{24CF4E0B-238D-4868-13BB-4CC579864A1C}"/>
          </ac:spMkLst>
        </pc:spChg>
        <pc:spChg chg="del mod topLvl">
          <ac:chgData name="Lines, Todd" userId="afaf7c3a-e8aa-4568-882a-02ad8f9e19b0" providerId="ADAL" clId="{89B15692-A832-4558-926B-60EF3FA43441}" dt="2024-01-06T00:48:41.626" v="157" actId="478"/>
          <ac:spMkLst>
            <pc:docMk/>
            <pc:sldMk cId="0" sldId="279"/>
            <ac:spMk id="20" creationId="{DDDBEA93-3BAA-93C3-6875-235EDE7FF36D}"/>
          </ac:spMkLst>
        </pc:spChg>
        <pc:spChg chg="mod">
          <ac:chgData name="Lines, Todd" userId="afaf7c3a-e8aa-4568-882a-02ad8f9e19b0" providerId="ADAL" clId="{89B15692-A832-4558-926B-60EF3FA43441}" dt="2024-01-06T00:46:44.846" v="103" actId="165"/>
          <ac:spMkLst>
            <pc:docMk/>
            <pc:sldMk cId="0" sldId="279"/>
            <ac:spMk id="29" creationId="{82CD34CA-E63C-060C-48D1-A08C1507B3FE}"/>
          </ac:spMkLst>
        </pc:spChg>
        <pc:spChg chg="mod">
          <ac:chgData name="Lines, Todd" userId="afaf7c3a-e8aa-4568-882a-02ad8f9e19b0" providerId="ADAL" clId="{89B15692-A832-4558-926B-60EF3FA43441}" dt="2024-01-06T00:46:44.846" v="103" actId="165"/>
          <ac:spMkLst>
            <pc:docMk/>
            <pc:sldMk cId="0" sldId="279"/>
            <ac:spMk id="30" creationId="{5E31DB58-D2E6-B5A7-E45E-9C4600A903BB}"/>
          </ac:spMkLst>
        </pc:spChg>
        <pc:spChg chg="mod">
          <ac:chgData name="Lines, Todd" userId="afaf7c3a-e8aa-4568-882a-02ad8f9e19b0" providerId="ADAL" clId="{89B15692-A832-4558-926B-60EF3FA43441}" dt="2024-01-06T00:46:44.846" v="103" actId="165"/>
          <ac:spMkLst>
            <pc:docMk/>
            <pc:sldMk cId="0" sldId="279"/>
            <ac:spMk id="31" creationId="{7BCBB316-71F4-1E8A-D231-D3B458DB4CB5}"/>
          </ac:spMkLst>
        </pc:spChg>
        <pc:spChg chg="mod">
          <ac:chgData name="Lines, Todd" userId="afaf7c3a-e8aa-4568-882a-02ad8f9e19b0" providerId="ADAL" clId="{89B15692-A832-4558-926B-60EF3FA43441}" dt="2024-01-06T00:46:44.846" v="103" actId="165"/>
          <ac:spMkLst>
            <pc:docMk/>
            <pc:sldMk cId="0" sldId="279"/>
            <ac:spMk id="32" creationId="{50BA8C2A-5397-24D6-47BE-7E74C302A063}"/>
          </ac:spMkLst>
        </pc:spChg>
        <pc:spChg chg="mod">
          <ac:chgData name="Lines, Todd" userId="afaf7c3a-e8aa-4568-882a-02ad8f9e19b0" providerId="ADAL" clId="{89B15692-A832-4558-926B-60EF3FA43441}" dt="2024-01-06T00:46:44.846" v="103" actId="165"/>
          <ac:spMkLst>
            <pc:docMk/>
            <pc:sldMk cId="0" sldId="279"/>
            <ac:spMk id="33" creationId="{29BCFCF1-E3B0-AEBB-0656-E336E5C4DEB3}"/>
          </ac:spMkLst>
        </pc:spChg>
        <pc:spChg chg="mod">
          <ac:chgData name="Lines, Todd" userId="afaf7c3a-e8aa-4568-882a-02ad8f9e19b0" providerId="ADAL" clId="{89B15692-A832-4558-926B-60EF3FA43441}" dt="2024-01-06T00:46:44.846" v="103" actId="165"/>
          <ac:spMkLst>
            <pc:docMk/>
            <pc:sldMk cId="0" sldId="279"/>
            <ac:spMk id="34" creationId="{84C14F46-06AA-38B4-726C-5116E9C44483}"/>
          </ac:spMkLst>
        </pc:spChg>
        <pc:spChg chg="mod">
          <ac:chgData name="Lines, Todd" userId="afaf7c3a-e8aa-4568-882a-02ad8f9e19b0" providerId="ADAL" clId="{89B15692-A832-4558-926B-60EF3FA43441}" dt="2024-01-06T00:46:44.846" v="103" actId="165"/>
          <ac:spMkLst>
            <pc:docMk/>
            <pc:sldMk cId="0" sldId="279"/>
            <ac:spMk id="35" creationId="{F26E14C6-0317-C50B-74A6-1619E4CF075A}"/>
          </ac:spMkLst>
        </pc:spChg>
        <pc:spChg chg="mod">
          <ac:chgData name="Lines, Todd" userId="afaf7c3a-e8aa-4568-882a-02ad8f9e19b0" providerId="ADAL" clId="{89B15692-A832-4558-926B-60EF3FA43441}" dt="2024-01-06T00:46:44.846" v="103" actId="165"/>
          <ac:spMkLst>
            <pc:docMk/>
            <pc:sldMk cId="0" sldId="279"/>
            <ac:spMk id="36" creationId="{3D812091-F64B-53F5-145D-5AA008CAC45E}"/>
          </ac:spMkLst>
        </pc:spChg>
        <pc:spChg chg="mod">
          <ac:chgData name="Lines, Todd" userId="afaf7c3a-e8aa-4568-882a-02ad8f9e19b0" providerId="ADAL" clId="{89B15692-A832-4558-926B-60EF3FA43441}" dt="2024-01-06T00:46:44.846" v="103" actId="165"/>
          <ac:spMkLst>
            <pc:docMk/>
            <pc:sldMk cId="0" sldId="279"/>
            <ac:spMk id="37" creationId="{75C7978C-C80A-B0EF-02B7-D896695E933A}"/>
          </ac:spMkLst>
        </pc:spChg>
        <pc:spChg chg="mod">
          <ac:chgData name="Lines, Todd" userId="afaf7c3a-e8aa-4568-882a-02ad8f9e19b0" providerId="ADAL" clId="{89B15692-A832-4558-926B-60EF3FA43441}" dt="2024-01-06T00:46:44.846" v="103" actId="165"/>
          <ac:spMkLst>
            <pc:docMk/>
            <pc:sldMk cId="0" sldId="279"/>
            <ac:spMk id="38" creationId="{0D76BA45-4930-2A82-0CB7-9EEA49A6BFBA}"/>
          </ac:spMkLst>
        </pc:spChg>
        <pc:spChg chg="mod">
          <ac:chgData name="Lines, Todd" userId="afaf7c3a-e8aa-4568-882a-02ad8f9e19b0" providerId="ADAL" clId="{89B15692-A832-4558-926B-60EF3FA43441}" dt="2024-01-06T00:46:44.846" v="103" actId="165"/>
          <ac:spMkLst>
            <pc:docMk/>
            <pc:sldMk cId="0" sldId="279"/>
            <ac:spMk id="39" creationId="{375ACF6A-25FB-6A64-AA78-75794387812E}"/>
          </ac:spMkLst>
        </pc:spChg>
        <pc:spChg chg="mod">
          <ac:chgData name="Lines, Todd" userId="afaf7c3a-e8aa-4568-882a-02ad8f9e19b0" providerId="ADAL" clId="{89B15692-A832-4558-926B-60EF3FA43441}" dt="2024-01-06T00:46:44.846" v="103" actId="165"/>
          <ac:spMkLst>
            <pc:docMk/>
            <pc:sldMk cId="0" sldId="279"/>
            <ac:spMk id="40" creationId="{F3866DC8-546A-2699-4CD7-A3E5020F34F7}"/>
          </ac:spMkLst>
        </pc:spChg>
        <pc:spChg chg="mod">
          <ac:chgData name="Lines, Todd" userId="afaf7c3a-e8aa-4568-882a-02ad8f9e19b0" providerId="ADAL" clId="{89B15692-A832-4558-926B-60EF3FA43441}" dt="2024-01-06T00:46:44.846" v="103" actId="165"/>
          <ac:spMkLst>
            <pc:docMk/>
            <pc:sldMk cId="0" sldId="279"/>
            <ac:spMk id="41" creationId="{745D20D6-7521-5A22-ED30-F24EC104C6A2}"/>
          </ac:spMkLst>
        </pc:spChg>
        <pc:spChg chg="mod">
          <ac:chgData name="Lines, Todd" userId="afaf7c3a-e8aa-4568-882a-02ad8f9e19b0" providerId="ADAL" clId="{89B15692-A832-4558-926B-60EF3FA43441}" dt="2024-01-06T00:46:44.846" v="103" actId="165"/>
          <ac:spMkLst>
            <pc:docMk/>
            <pc:sldMk cId="0" sldId="279"/>
            <ac:spMk id="42" creationId="{9F2FEC16-E16F-7808-8354-6562F4BC2F72}"/>
          </ac:spMkLst>
        </pc:spChg>
        <pc:spChg chg="mod">
          <ac:chgData name="Lines, Todd" userId="afaf7c3a-e8aa-4568-882a-02ad8f9e19b0" providerId="ADAL" clId="{89B15692-A832-4558-926B-60EF3FA43441}" dt="2024-01-06T00:46:44.846" v="103" actId="165"/>
          <ac:spMkLst>
            <pc:docMk/>
            <pc:sldMk cId="0" sldId="279"/>
            <ac:spMk id="43" creationId="{04A9D02E-D7A0-8B88-AA41-ACFBCD0A9629}"/>
          </ac:spMkLst>
        </pc:spChg>
        <pc:spChg chg="mod">
          <ac:chgData name="Lines, Todd" userId="afaf7c3a-e8aa-4568-882a-02ad8f9e19b0" providerId="ADAL" clId="{89B15692-A832-4558-926B-60EF3FA43441}" dt="2024-01-06T00:46:44.846" v="103" actId="165"/>
          <ac:spMkLst>
            <pc:docMk/>
            <pc:sldMk cId="0" sldId="279"/>
            <ac:spMk id="44" creationId="{AC040BF6-75C7-25AD-E813-2D080D2186E9}"/>
          </ac:spMkLst>
        </pc:spChg>
        <pc:spChg chg="add mod">
          <ac:chgData name="Lines, Todd" userId="afaf7c3a-e8aa-4568-882a-02ad8f9e19b0" providerId="ADAL" clId="{89B15692-A832-4558-926B-60EF3FA43441}" dt="2024-01-06T00:48:59.611" v="163" actId="404"/>
          <ac:spMkLst>
            <pc:docMk/>
            <pc:sldMk cId="0" sldId="279"/>
            <ac:spMk id="47" creationId="{83E07F2C-A0BF-EC02-AB72-44EC21B0ACF6}"/>
          </ac:spMkLst>
        </pc:spChg>
        <pc:spChg chg="add mod">
          <ac:chgData name="Lines, Todd" userId="afaf7c3a-e8aa-4568-882a-02ad8f9e19b0" providerId="ADAL" clId="{89B15692-A832-4558-926B-60EF3FA43441}" dt="2024-01-06T00:48:59.611" v="163" actId="404"/>
          <ac:spMkLst>
            <pc:docMk/>
            <pc:sldMk cId="0" sldId="279"/>
            <ac:spMk id="48" creationId="{2C825F9F-ED30-3351-81D1-4DCB2A6A98A2}"/>
          </ac:spMkLst>
        </pc:spChg>
        <pc:spChg chg="add mod">
          <ac:chgData name="Lines, Todd" userId="afaf7c3a-e8aa-4568-882a-02ad8f9e19b0" providerId="ADAL" clId="{89B15692-A832-4558-926B-60EF3FA43441}" dt="2024-01-06T00:48:59.611" v="163" actId="404"/>
          <ac:spMkLst>
            <pc:docMk/>
            <pc:sldMk cId="0" sldId="279"/>
            <ac:spMk id="49" creationId="{FC579ECB-1F18-D324-4DCA-FE6FF1386163}"/>
          </ac:spMkLst>
        </pc:spChg>
        <pc:spChg chg="mod">
          <ac:chgData name="Lines, Todd" userId="afaf7c3a-e8aa-4568-882a-02ad8f9e19b0" providerId="ADAL" clId="{89B15692-A832-4558-926B-60EF3FA43441}" dt="2024-01-06T00:48:59.611" v="163" actId="404"/>
          <ac:spMkLst>
            <pc:docMk/>
            <pc:sldMk cId="0" sldId="279"/>
            <ac:spMk id="59" creationId="{32B40A87-BAF4-B039-FCDD-5B7C6D319C56}"/>
          </ac:spMkLst>
        </pc:spChg>
        <pc:spChg chg="mod">
          <ac:chgData name="Lines, Todd" userId="afaf7c3a-e8aa-4568-882a-02ad8f9e19b0" providerId="ADAL" clId="{89B15692-A832-4558-926B-60EF3FA43441}" dt="2024-01-06T00:48:59.611" v="163" actId="404"/>
          <ac:spMkLst>
            <pc:docMk/>
            <pc:sldMk cId="0" sldId="279"/>
            <ac:spMk id="60" creationId="{21226309-DDF3-BEB8-038B-BA71840BADD8}"/>
          </ac:spMkLst>
        </pc:spChg>
        <pc:spChg chg="mod">
          <ac:chgData name="Lines, Todd" userId="afaf7c3a-e8aa-4568-882a-02ad8f9e19b0" providerId="ADAL" clId="{89B15692-A832-4558-926B-60EF3FA43441}" dt="2024-01-06T00:48:59.611" v="163" actId="404"/>
          <ac:spMkLst>
            <pc:docMk/>
            <pc:sldMk cId="0" sldId="279"/>
            <ac:spMk id="61" creationId="{04FB19F4-2408-F277-F70B-E84499142F40}"/>
          </ac:spMkLst>
        </pc:spChg>
        <pc:spChg chg="mod">
          <ac:chgData name="Lines, Todd" userId="afaf7c3a-e8aa-4568-882a-02ad8f9e19b0" providerId="ADAL" clId="{89B15692-A832-4558-926B-60EF3FA43441}" dt="2024-01-06T00:48:59.611" v="163" actId="404"/>
          <ac:spMkLst>
            <pc:docMk/>
            <pc:sldMk cId="0" sldId="279"/>
            <ac:spMk id="62" creationId="{23257EE0-A737-006F-7EF6-0542B4CB804A}"/>
          </ac:spMkLst>
        </pc:spChg>
        <pc:spChg chg="mod">
          <ac:chgData name="Lines, Todd" userId="afaf7c3a-e8aa-4568-882a-02ad8f9e19b0" providerId="ADAL" clId="{89B15692-A832-4558-926B-60EF3FA43441}" dt="2024-01-06T00:48:59.611" v="163" actId="404"/>
          <ac:spMkLst>
            <pc:docMk/>
            <pc:sldMk cId="0" sldId="279"/>
            <ac:spMk id="63" creationId="{393F61C7-F255-3BB3-5BCE-07BA37D3169B}"/>
          </ac:spMkLst>
        </pc:spChg>
        <pc:spChg chg="mod">
          <ac:chgData name="Lines, Todd" userId="afaf7c3a-e8aa-4568-882a-02ad8f9e19b0" providerId="ADAL" clId="{89B15692-A832-4558-926B-60EF3FA43441}" dt="2024-01-06T00:48:59.611" v="163" actId="404"/>
          <ac:spMkLst>
            <pc:docMk/>
            <pc:sldMk cId="0" sldId="279"/>
            <ac:spMk id="190464" creationId="{ECF821B1-D714-83F1-E12C-73228A5D8554}"/>
          </ac:spMkLst>
        </pc:spChg>
        <pc:spChg chg="mod">
          <ac:chgData name="Lines, Todd" userId="afaf7c3a-e8aa-4568-882a-02ad8f9e19b0" providerId="ADAL" clId="{89B15692-A832-4558-926B-60EF3FA43441}" dt="2024-01-06T00:48:59.611" v="163" actId="404"/>
          <ac:spMkLst>
            <pc:docMk/>
            <pc:sldMk cId="0" sldId="279"/>
            <ac:spMk id="190465" creationId="{3A4E9DDA-D5FA-AA82-879C-42134D15703E}"/>
          </ac:spMkLst>
        </pc:spChg>
        <pc:spChg chg="mod">
          <ac:chgData name="Lines, Todd" userId="afaf7c3a-e8aa-4568-882a-02ad8f9e19b0" providerId="ADAL" clId="{89B15692-A832-4558-926B-60EF3FA43441}" dt="2024-01-06T00:48:59.611" v="163" actId="404"/>
          <ac:spMkLst>
            <pc:docMk/>
            <pc:sldMk cId="0" sldId="279"/>
            <ac:spMk id="190468" creationId="{0DB45D02-B632-65B9-ED80-97ED74914F1D}"/>
          </ac:spMkLst>
        </pc:spChg>
        <pc:spChg chg="add mod">
          <ac:chgData name="Lines, Todd" userId="afaf7c3a-e8aa-4568-882a-02ad8f9e19b0" providerId="ADAL" clId="{89B15692-A832-4558-926B-60EF3FA43441}" dt="2024-01-06T00:46:08.390" v="102" actId="20577"/>
          <ac:spMkLst>
            <pc:docMk/>
            <pc:sldMk cId="0" sldId="279"/>
            <ac:spMk id="190471" creationId="{00000000-0000-0000-0000-000000000000}"/>
          </ac:spMkLst>
        </pc:spChg>
        <pc:spChg chg="mod">
          <ac:chgData name="Lines, Todd" userId="afaf7c3a-e8aa-4568-882a-02ad8f9e19b0" providerId="ADAL" clId="{89B15692-A832-4558-926B-60EF3FA43441}" dt="2024-01-06T00:48:59.611" v="163" actId="404"/>
          <ac:spMkLst>
            <pc:docMk/>
            <pc:sldMk cId="0" sldId="279"/>
            <ac:spMk id="190475" creationId="{040E2AB8-7B22-3CA6-B861-675AD9586F39}"/>
          </ac:spMkLst>
        </pc:spChg>
        <pc:spChg chg="mod">
          <ac:chgData name="Lines, Todd" userId="afaf7c3a-e8aa-4568-882a-02ad8f9e19b0" providerId="ADAL" clId="{89B15692-A832-4558-926B-60EF3FA43441}" dt="2024-01-06T00:48:59.611" v="163" actId="404"/>
          <ac:spMkLst>
            <pc:docMk/>
            <pc:sldMk cId="0" sldId="279"/>
            <ac:spMk id="190480" creationId="{69E1FD9A-AA22-B469-5582-0312F5D35771}"/>
          </ac:spMkLst>
        </pc:spChg>
        <pc:spChg chg="add mod">
          <ac:chgData name="Lines, Todd" userId="afaf7c3a-e8aa-4568-882a-02ad8f9e19b0" providerId="ADAL" clId="{89B15692-A832-4558-926B-60EF3FA43441}" dt="2024-01-07T00:10:46.298" v="180" actId="404"/>
          <ac:spMkLst>
            <pc:docMk/>
            <pc:sldMk cId="0" sldId="279"/>
            <ac:spMk id="190485" creationId="{00000000-0000-0000-0000-000000000000}"/>
          </ac:spMkLst>
        </pc:spChg>
        <pc:spChg chg="mod">
          <ac:chgData name="Lines, Todd" userId="afaf7c3a-e8aa-4568-882a-02ad8f9e19b0" providerId="ADAL" clId="{89B15692-A832-4558-926B-60EF3FA43441}" dt="2024-01-06T00:48:59.611" v="163" actId="404"/>
          <ac:spMkLst>
            <pc:docMk/>
            <pc:sldMk cId="0" sldId="279"/>
            <ac:spMk id="190486" creationId="{32D43F3A-0D99-7398-9091-DB041EDA0561}"/>
          </ac:spMkLst>
        </pc:spChg>
        <pc:spChg chg="mod">
          <ac:chgData name="Lines, Todd" userId="afaf7c3a-e8aa-4568-882a-02ad8f9e19b0" providerId="ADAL" clId="{89B15692-A832-4558-926B-60EF3FA43441}" dt="2024-01-06T00:48:59.611" v="163" actId="404"/>
          <ac:spMkLst>
            <pc:docMk/>
            <pc:sldMk cId="0" sldId="279"/>
            <ac:spMk id="190488" creationId="{7F04CC80-86C2-A0E9-AD67-614048656289}"/>
          </ac:spMkLst>
        </pc:spChg>
        <pc:spChg chg="mod">
          <ac:chgData name="Lines, Todd" userId="afaf7c3a-e8aa-4568-882a-02ad8f9e19b0" providerId="ADAL" clId="{89B15692-A832-4558-926B-60EF3FA43441}" dt="2024-01-06T00:48:59.611" v="163" actId="404"/>
          <ac:spMkLst>
            <pc:docMk/>
            <pc:sldMk cId="0" sldId="279"/>
            <ac:spMk id="190493" creationId="{C1B920E4-EDDC-7BD4-FE4B-E53B25467F04}"/>
          </ac:spMkLst>
        </pc:spChg>
        <pc:spChg chg="mod">
          <ac:chgData name="Lines, Todd" userId="afaf7c3a-e8aa-4568-882a-02ad8f9e19b0" providerId="ADAL" clId="{89B15692-A832-4558-926B-60EF3FA43441}" dt="2024-01-06T00:48:59.611" v="163" actId="404"/>
          <ac:spMkLst>
            <pc:docMk/>
            <pc:sldMk cId="0" sldId="279"/>
            <ac:spMk id="190494" creationId="{F37E9823-8174-48DE-31B6-38EFC464B864}"/>
          </ac:spMkLst>
        </pc:spChg>
        <pc:spChg chg="mod">
          <ac:chgData name="Lines, Todd" userId="afaf7c3a-e8aa-4568-882a-02ad8f9e19b0" providerId="ADAL" clId="{89B15692-A832-4558-926B-60EF3FA43441}" dt="2024-01-06T00:48:59.611" v="163" actId="404"/>
          <ac:spMkLst>
            <pc:docMk/>
            <pc:sldMk cId="0" sldId="279"/>
            <ac:spMk id="190497" creationId="{7656898B-5D43-CAD1-0703-EEA135B63A01}"/>
          </ac:spMkLst>
        </pc:spChg>
        <pc:spChg chg="mod">
          <ac:chgData name="Lines, Todd" userId="afaf7c3a-e8aa-4568-882a-02ad8f9e19b0" providerId="ADAL" clId="{89B15692-A832-4558-926B-60EF3FA43441}" dt="2024-01-06T00:48:59.611" v="163" actId="404"/>
          <ac:spMkLst>
            <pc:docMk/>
            <pc:sldMk cId="0" sldId="279"/>
            <ac:spMk id="190500" creationId="{561B6180-58EB-EA58-BE06-906B8FC80D67}"/>
          </ac:spMkLst>
        </pc:spChg>
        <pc:spChg chg="add mod">
          <ac:chgData name="Lines, Todd" userId="afaf7c3a-e8aa-4568-882a-02ad8f9e19b0" providerId="ADAL" clId="{89B15692-A832-4558-926B-60EF3FA43441}" dt="2024-01-06T00:48:59.611" v="163" actId="404"/>
          <ac:spMkLst>
            <pc:docMk/>
            <pc:sldMk cId="0" sldId="279"/>
            <ac:spMk id="190503" creationId="{701BD2EB-7A12-F488-7491-9704238A9B84}"/>
          </ac:spMkLst>
        </pc:spChg>
        <pc:spChg chg="add mod">
          <ac:chgData name="Lines, Todd" userId="afaf7c3a-e8aa-4568-882a-02ad8f9e19b0" providerId="ADAL" clId="{89B15692-A832-4558-926B-60EF3FA43441}" dt="2024-01-06T00:48:59.611" v="163" actId="404"/>
          <ac:spMkLst>
            <pc:docMk/>
            <pc:sldMk cId="0" sldId="279"/>
            <ac:spMk id="190506" creationId="{F9BBB829-1DB6-6663-9A52-0059433918FD}"/>
          </ac:spMkLst>
        </pc:spChg>
        <pc:spChg chg="add mod">
          <ac:chgData name="Lines, Todd" userId="afaf7c3a-e8aa-4568-882a-02ad8f9e19b0" providerId="ADAL" clId="{89B15692-A832-4558-926B-60EF3FA43441}" dt="2024-01-06T00:48:59.611" v="163" actId="404"/>
          <ac:spMkLst>
            <pc:docMk/>
            <pc:sldMk cId="0" sldId="279"/>
            <ac:spMk id="190509" creationId="{487E0923-4312-B95A-AC41-36DF2B64207A}"/>
          </ac:spMkLst>
        </pc:spChg>
        <pc:spChg chg="add mod">
          <ac:chgData name="Lines, Todd" userId="afaf7c3a-e8aa-4568-882a-02ad8f9e19b0" providerId="ADAL" clId="{89B15692-A832-4558-926B-60EF3FA43441}" dt="2024-01-06T00:48:59.611" v="163" actId="404"/>
          <ac:spMkLst>
            <pc:docMk/>
            <pc:sldMk cId="0" sldId="279"/>
            <ac:spMk id="190512" creationId="{157C1822-69EC-9658-8889-41B21EF48034}"/>
          </ac:spMkLst>
        </pc:spChg>
        <pc:grpChg chg="del">
          <ac:chgData name="Lines, Todd" userId="afaf7c3a-e8aa-4568-882a-02ad8f9e19b0" providerId="ADAL" clId="{89B15692-A832-4558-926B-60EF3FA43441}" dt="2024-01-06T00:44:33.600" v="81" actId="478"/>
          <ac:grpSpMkLst>
            <pc:docMk/>
            <pc:sldMk cId="0" sldId="279"/>
            <ac:grpSpMk id="2" creationId="{00000000-0000-0000-0000-000000000000}"/>
          </ac:grpSpMkLst>
        </pc:grpChg>
        <pc:grpChg chg="add del mod">
          <ac:chgData name="Lines, Todd" userId="afaf7c3a-e8aa-4568-882a-02ad8f9e19b0" providerId="ADAL" clId="{89B15692-A832-4558-926B-60EF3FA43441}" dt="2024-01-06T00:46:44.846" v="103" actId="165"/>
          <ac:grpSpMkLst>
            <pc:docMk/>
            <pc:sldMk cId="0" sldId="279"/>
            <ac:grpSpMk id="12" creationId="{D6963968-4E8F-D196-1FC6-79B84A42AC3E}"/>
          </ac:grpSpMkLst>
        </pc:grpChg>
        <pc:grpChg chg="del mod topLvl">
          <ac:chgData name="Lines, Todd" userId="afaf7c3a-e8aa-4568-882a-02ad8f9e19b0" providerId="ADAL" clId="{89B15692-A832-4558-926B-60EF3FA43441}" dt="2024-01-06T00:48:41.626" v="157" actId="478"/>
          <ac:grpSpMkLst>
            <pc:docMk/>
            <pc:sldMk cId="0" sldId="279"/>
            <ac:grpSpMk id="16" creationId="{E109D826-020C-C968-DDF5-9B30162930B9}"/>
          </ac:grpSpMkLst>
        </pc:grpChg>
        <pc:grpChg chg="mod">
          <ac:chgData name="Lines, Todd" userId="afaf7c3a-e8aa-4568-882a-02ad8f9e19b0" providerId="ADAL" clId="{89B15692-A832-4558-926B-60EF3FA43441}" dt="2024-01-06T00:46:44.846" v="103" actId="165"/>
          <ac:grpSpMkLst>
            <pc:docMk/>
            <pc:sldMk cId="0" sldId="279"/>
            <ac:grpSpMk id="21" creationId="{9CC2B416-E19C-791F-D1DB-CDB3672115B9}"/>
          </ac:grpSpMkLst>
        </pc:grpChg>
        <pc:grpChg chg="mod">
          <ac:chgData name="Lines, Todd" userId="afaf7c3a-e8aa-4568-882a-02ad8f9e19b0" providerId="ADAL" clId="{89B15692-A832-4558-926B-60EF3FA43441}" dt="2024-01-06T00:46:44.846" v="103" actId="165"/>
          <ac:grpSpMkLst>
            <pc:docMk/>
            <pc:sldMk cId="0" sldId="279"/>
            <ac:grpSpMk id="22" creationId="{844ED9D0-4B16-06A7-12C8-B32762B0B0D4}"/>
          </ac:grpSpMkLst>
        </pc:grpChg>
        <pc:grpChg chg="mod">
          <ac:chgData name="Lines, Todd" userId="afaf7c3a-e8aa-4568-882a-02ad8f9e19b0" providerId="ADAL" clId="{89B15692-A832-4558-926B-60EF3FA43441}" dt="2024-01-06T00:46:44.846" v="103" actId="165"/>
          <ac:grpSpMkLst>
            <pc:docMk/>
            <pc:sldMk cId="0" sldId="279"/>
            <ac:grpSpMk id="23" creationId="{250051EE-2552-6A52-E11E-5CEA3B8D8B65}"/>
          </ac:grpSpMkLst>
        </pc:grpChg>
        <pc:grpChg chg="mod">
          <ac:chgData name="Lines, Todd" userId="afaf7c3a-e8aa-4568-882a-02ad8f9e19b0" providerId="ADAL" clId="{89B15692-A832-4558-926B-60EF3FA43441}" dt="2024-01-06T00:46:44.846" v="103" actId="165"/>
          <ac:grpSpMkLst>
            <pc:docMk/>
            <pc:sldMk cId="0" sldId="279"/>
            <ac:grpSpMk id="24" creationId="{8CBCAD7D-3766-F912-3A04-8EA2B8DB3FB4}"/>
          </ac:grpSpMkLst>
        </pc:grpChg>
        <pc:grpChg chg="mod">
          <ac:chgData name="Lines, Todd" userId="afaf7c3a-e8aa-4568-882a-02ad8f9e19b0" providerId="ADAL" clId="{89B15692-A832-4558-926B-60EF3FA43441}" dt="2024-01-06T00:46:44.846" v="103" actId="165"/>
          <ac:grpSpMkLst>
            <pc:docMk/>
            <pc:sldMk cId="0" sldId="279"/>
            <ac:grpSpMk id="25" creationId="{B55D13AF-0E2B-8E78-0234-1167DF8A0843}"/>
          </ac:grpSpMkLst>
        </pc:grpChg>
        <pc:grpChg chg="mod">
          <ac:chgData name="Lines, Todd" userId="afaf7c3a-e8aa-4568-882a-02ad8f9e19b0" providerId="ADAL" clId="{89B15692-A832-4558-926B-60EF3FA43441}" dt="2024-01-06T00:46:44.846" v="103" actId="165"/>
          <ac:grpSpMkLst>
            <pc:docMk/>
            <pc:sldMk cId="0" sldId="279"/>
            <ac:grpSpMk id="26" creationId="{0F338C48-261C-93C8-4D42-EF5E5C719DF7}"/>
          </ac:grpSpMkLst>
        </pc:grpChg>
        <pc:grpChg chg="mod">
          <ac:chgData name="Lines, Todd" userId="afaf7c3a-e8aa-4568-882a-02ad8f9e19b0" providerId="ADAL" clId="{89B15692-A832-4558-926B-60EF3FA43441}" dt="2024-01-06T00:46:44.846" v="103" actId="165"/>
          <ac:grpSpMkLst>
            <pc:docMk/>
            <pc:sldMk cId="0" sldId="279"/>
            <ac:grpSpMk id="27" creationId="{3985386F-93CF-3013-C01E-E575EEDD067C}"/>
          </ac:grpSpMkLst>
        </pc:grpChg>
        <pc:grpChg chg="mod">
          <ac:chgData name="Lines, Todd" userId="afaf7c3a-e8aa-4568-882a-02ad8f9e19b0" providerId="ADAL" clId="{89B15692-A832-4558-926B-60EF3FA43441}" dt="2024-01-06T00:46:44.846" v="103" actId="165"/>
          <ac:grpSpMkLst>
            <pc:docMk/>
            <pc:sldMk cId="0" sldId="279"/>
            <ac:grpSpMk id="28" creationId="{7DF5179E-AEDC-C37A-C4FE-45EEE31EDC76}"/>
          </ac:grpSpMkLst>
        </pc:grpChg>
        <pc:grpChg chg="add mod">
          <ac:chgData name="Lines, Todd" userId="afaf7c3a-e8aa-4568-882a-02ad8f9e19b0" providerId="ADAL" clId="{89B15692-A832-4558-926B-60EF3FA43441}" dt="2024-01-06T00:48:55.442" v="160" actId="164"/>
          <ac:grpSpMkLst>
            <pc:docMk/>
            <pc:sldMk cId="0" sldId="279"/>
            <ac:grpSpMk id="50" creationId="{17BC9CC1-3160-697D-1799-EA64EBE193DE}"/>
          </ac:grpSpMkLst>
        </pc:grpChg>
        <pc:grpChg chg="mod">
          <ac:chgData name="Lines, Todd" userId="afaf7c3a-e8aa-4568-882a-02ad8f9e19b0" providerId="ADAL" clId="{89B15692-A832-4558-926B-60EF3FA43441}" dt="2024-01-06T00:48:49.587" v="158"/>
          <ac:grpSpMkLst>
            <pc:docMk/>
            <pc:sldMk cId="0" sldId="279"/>
            <ac:grpSpMk id="51" creationId="{2FE6F996-622F-E5A6-612A-5F2842E75586}"/>
          </ac:grpSpMkLst>
        </pc:grpChg>
        <pc:grpChg chg="mod">
          <ac:chgData name="Lines, Todd" userId="afaf7c3a-e8aa-4568-882a-02ad8f9e19b0" providerId="ADAL" clId="{89B15692-A832-4558-926B-60EF3FA43441}" dt="2024-01-06T00:48:49.587" v="158"/>
          <ac:grpSpMkLst>
            <pc:docMk/>
            <pc:sldMk cId="0" sldId="279"/>
            <ac:grpSpMk id="52" creationId="{B6E298C1-EF4D-4366-AAF7-A411F20103B5}"/>
          </ac:grpSpMkLst>
        </pc:grpChg>
        <pc:grpChg chg="mod">
          <ac:chgData name="Lines, Todd" userId="afaf7c3a-e8aa-4568-882a-02ad8f9e19b0" providerId="ADAL" clId="{89B15692-A832-4558-926B-60EF3FA43441}" dt="2024-01-06T00:48:49.587" v="158"/>
          <ac:grpSpMkLst>
            <pc:docMk/>
            <pc:sldMk cId="0" sldId="279"/>
            <ac:grpSpMk id="53" creationId="{D78EDC73-4D0B-C0D5-058D-E07F7A563D1C}"/>
          </ac:grpSpMkLst>
        </pc:grpChg>
        <pc:grpChg chg="mod">
          <ac:chgData name="Lines, Todd" userId="afaf7c3a-e8aa-4568-882a-02ad8f9e19b0" providerId="ADAL" clId="{89B15692-A832-4558-926B-60EF3FA43441}" dt="2024-01-06T00:48:49.587" v="158"/>
          <ac:grpSpMkLst>
            <pc:docMk/>
            <pc:sldMk cId="0" sldId="279"/>
            <ac:grpSpMk id="54" creationId="{CA686FCB-4FCE-1C81-4F48-530BD51C6453}"/>
          </ac:grpSpMkLst>
        </pc:grpChg>
        <pc:grpChg chg="mod">
          <ac:chgData name="Lines, Todd" userId="afaf7c3a-e8aa-4568-882a-02ad8f9e19b0" providerId="ADAL" clId="{89B15692-A832-4558-926B-60EF3FA43441}" dt="2024-01-06T00:48:49.587" v="158"/>
          <ac:grpSpMkLst>
            <pc:docMk/>
            <pc:sldMk cId="0" sldId="279"/>
            <ac:grpSpMk id="55" creationId="{B297035D-E9D0-6658-9517-A4E8BAD9B940}"/>
          </ac:grpSpMkLst>
        </pc:grpChg>
        <pc:grpChg chg="mod">
          <ac:chgData name="Lines, Todd" userId="afaf7c3a-e8aa-4568-882a-02ad8f9e19b0" providerId="ADAL" clId="{89B15692-A832-4558-926B-60EF3FA43441}" dt="2024-01-06T00:48:49.587" v="158"/>
          <ac:grpSpMkLst>
            <pc:docMk/>
            <pc:sldMk cId="0" sldId="279"/>
            <ac:grpSpMk id="56" creationId="{3C3A823C-4835-97BF-CAFA-FD3D0A48D8C4}"/>
          </ac:grpSpMkLst>
        </pc:grpChg>
        <pc:grpChg chg="mod">
          <ac:chgData name="Lines, Todd" userId="afaf7c3a-e8aa-4568-882a-02ad8f9e19b0" providerId="ADAL" clId="{89B15692-A832-4558-926B-60EF3FA43441}" dt="2024-01-06T00:48:49.587" v="158"/>
          <ac:grpSpMkLst>
            <pc:docMk/>
            <pc:sldMk cId="0" sldId="279"/>
            <ac:grpSpMk id="57" creationId="{EC07A1A2-D521-AB8A-01C1-493B9F24C124}"/>
          </ac:grpSpMkLst>
        </pc:grpChg>
        <pc:grpChg chg="mod">
          <ac:chgData name="Lines, Todd" userId="afaf7c3a-e8aa-4568-882a-02ad8f9e19b0" providerId="ADAL" clId="{89B15692-A832-4558-926B-60EF3FA43441}" dt="2024-01-06T00:48:49.587" v="158"/>
          <ac:grpSpMkLst>
            <pc:docMk/>
            <pc:sldMk cId="0" sldId="279"/>
            <ac:grpSpMk id="58" creationId="{BD718AC2-F8C3-A8BF-DE80-5045B424CE7C}"/>
          </ac:grpSpMkLst>
        </pc:grpChg>
        <pc:grpChg chg="add mod">
          <ac:chgData name="Lines, Todd" userId="afaf7c3a-e8aa-4568-882a-02ad8f9e19b0" providerId="ADAL" clId="{89B15692-A832-4558-926B-60EF3FA43441}" dt="2024-01-06T00:49:02.698" v="164" actId="1076"/>
          <ac:grpSpMkLst>
            <pc:docMk/>
            <pc:sldMk cId="0" sldId="279"/>
            <ac:grpSpMk id="190515" creationId="{BCC78A3D-34C4-5554-7182-544FDC3F6DB6}"/>
          </ac:grpSpMkLst>
        </pc:grpChg>
        <pc:graphicFrameChg chg="del mod replId">
          <ac:chgData name="Lines, Todd" userId="afaf7c3a-e8aa-4568-882a-02ad8f9e19b0" providerId="ADAL" clId="{89B15692-A832-4558-926B-60EF3FA43441}" dt="2024-01-07T00:10:17.398" v="170"/>
          <ac:graphicFrameMkLst>
            <pc:docMk/>
            <pc:sldMk cId="0" sldId="279"/>
            <ac:graphicFrameMk id="2" creationId="{00000000-0000-0000-0000-000000000000}"/>
          </ac:graphicFrameMkLst>
        </pc:graphicFrameChg>
        <pc:graphicFrameChg chg="del mod replId">
          <ac:chgData name="Lines, Todd" userId="afaf7c3a-e8aa-4568-882a-02ad8f9e19b0" providerId="ADAL" clId="{89B15692-A832-4558-926B-60EF3FA43441}" dt="2024-01-06T00:45:02.709" v="84"/>
          <ac:graphicFrameMkLst>
            <pc:docMk/>
            <pc:sldMk cId="0" sldId="279"/>
            <ac:graphicFrameMk id="45" creationId="{00000000-0000-0000-0000-000000000000}"/>
          </ac:graphicFrameMkLst>
        </pc:graphicFrameChg>
      </pc:sldChg>
      <pc:sldChg chg="modSp mod">
        <pc:chgData name="Lines, Todd" userId="afaf7c3a-e8aa-4568-882a-02ad8f9e19b0" providerId="ADAL" clId="{89B15692-A832-4558-926B-60EF3FA43441}" dt="2024-01-07T00:01:18.969" v="168" actId="20577"/>
        <pc:sldMkLst>
          <pc:docMk/>
          <pc:sldMk cId="0" sldId="332"/>
        </pc:sldMkLst>
        <pc:spChg chg="mod">
          <ac:chgData name="Lines, Todd" userId="afaf7c3a-e8aa-4568-882a-02ad8f9e19b0" providerId="ADAL" clId="{89B15692-A832-4558-926B-60EF3FA43441}" dt="2024-01-07T00:01:18.969" v="168" actId="20577"/>
          <ac:spMkLst>
            <pc:docMk/>
            <pc:sldMk cId="0" sldId="332"/>
            <ac:spMk id="27652" creationId="{00000000-0000-0000-0000-000000000000}"/>
          </ac:spMkLst>
        </pc:spChg>
      </pc:sldChg>
      <pc:sldChg chg="del">
        <pc:chgData name="Lines, Todd" userId="afaf7c3a-e8aa-4568-882a-02ad8f9e19b0" providerId="ADAL" clId="{89B15692-A832-4558-926B-60EF3FA43441}" dt="2024-01-06T00:50:14.954" v="166" actId="47"/>
        <pc:sldMkLst>
          <pc:docMk/>
          <pc:sldMk cId="3997702161" sldId="355"/>
        </pc:sldMkLst>
      </pc:sldChg>
      <pc:sldChg chg="addSp delSp modSp mod">
        <pc:chgData name="Lines, Todd" userId="afaf7c3a-e8aa-4568-882a-02ad8f9e19b0" providerId="ADAL" clId="{89B15692-A832-4558-926B-60EF3FA43441}" dt="2024-01-06T00:48:31.121" v="156" actId="1038"/>
        <pc:sldMkLst>
          <pc:docMk/>
          <pc:sldMk cId="4098775423" sldId="357"/>
        </pc:sldMkLst>
        <pc:spChg chg="mod">
          <ac:chgData name="Lines, Todd" userId="afaf7c3a-e8aa-4568-882a-02ad8f9e19b0" providerId="ADAL" clId="{89B15692-A832-4558-926B-60EF3FA43441}" dt="2024-01-06T00:43:26.316" v="73" actId="1076"/>
          <ac:spMkLst>
            <pc:docMk/>
            <pc:sldMk cId="4098775423" sldId="357"/>
            <ac:spMk id="2" creationId="{00000000-0000-0000-0000-000000000000}"/>
          </ac:spMkLst>
        </pc:spChg>
        <pc:spChg chg="mod">
          <ac:chgData name="Lines, Todd" userId="afaf7c3a-e8aa-4568-882a-02ad8f9e19b0" providerId="ADAL" clId="{89B15692-A832-4558-926B-60EF3FA43441}" dt="2024-01-06T00:48:20.401" v="152" actId="6549"/>
          <ac:spMkLst>
            <pc:docMk/>
            <pc:sldMk cId="4098775423" sldId="357"/>
            <ac:spMk id="3" creationId="{00000000-0000-0000-0000-000000000000}"/>
          </ac:spMkLst>
        </pc:spChg>
        <pc:spChg chg="mod topLvl">
          <ac:chgData name="Lines, Todd" userId="afaf7c3a-e8aa-4568-882a-02ad8f9e19b0" providerId="ADAL" clId="{89B15692-A832-4558-926B-60EF3FA43441}" dt="2024-01-06T00:48:31.121" v="156" actId="1038"/>
          <ac:spMkLst>
            <pc:docMk/>
            <pc:sldMk cId="4098775423" sldId="357"/>
            <ac:spMk id="5"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6"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7"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9"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10"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11" creationId="{00000000-0000-0000-0000-000000000000}"/>
          </ac:spMkLst>
        </pc:spChg>
        <pc:spChg chg="mod topLvl">
          <ac:chgData name="Lines, Todd" userId="afaf7c3a-e8aa-4568-882a-02ad8f9e19b0" providerId="ADAL" clId="{89B15692-A832-4558-926B-60EF3FA43441}" dt="2024-01-06T00:46:56.594" v="104" actId="165"/>
          <ac:spMkLst>
            <pc:docMk/>
            <pc:sldMk cId="4098775423" sldId="357"/>
            <ac:spMk id="12"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1"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2"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3"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4"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5"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6"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7"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8"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29"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0"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1"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2"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3"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4"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5" creationId="{00000000-0000-0000-0000-000000000000}"/>
          </ac:spMkLst>
        </pc:spChg>
        <pc:spChg chg="mod">
          <ac:chgData name="Lines, Todd" userId="afaf7c3a-e8aa-4568-882a-02ad8f9e19b0" providerId="ADAL" clId="{89B15692-A832-4558-926B-60EF3FA43441}" dt="2024-01-06T00:46:56.594" v="104" actId="165"/>
          <ac:spMkLst>
            <pc:docMk/>
            <pc:sldMk cId="4098775423" sldId="357"/>
            <ac:spMk id="36" creationId="{00000000-0000-0000-0000-000000000000}"/>
          </ac:spMkLst>
        </pc:spChg>
        <pc:grpChg chg="del">
          <ac:chgData name="Lines, Todd" userId="afaf7c3a-e8aa-4568-882a-02ad8f9e19b0" providerId="ADAL" clId="{89B15692-A832-4558-926B-60EF3FA43441}" dt="2024-01-06T00:42:27.411" v="43" actId="165"/>
          <ac:grpSpMkLst>
            <pc:docMk/>
            <pc:sldMk cId="4098775423" sldId="357"/>
            <ac:grpSpMk id="4" creationId="{00000000-0000-0000-0000-000000000000}"/>
          </ac:grpSpMkLst>
        </pc:grpChg>
        <pc:grpChg chg="mod topLvl">
          <ac:chgData name="Lines, Todd" userId="afaf7c3a-e8aa-4568-882a-02ad8f9e19b0" providerId="ADAL" clId="{89B15692-A832-4558-926B-60EF3FA43441}" dt="2024-01-06T00:47:03.259" v="106" actId="14100"/>
          <ac:grpSpMkLst>
            <pc:docMk/>
            <pc:sldMk cId="4098775423" sldId="357"/>
            <ac:grpSpMk id="8"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3"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4"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5"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6"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7"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8"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19" creationId="{00000000-0000-0000-0000-000000000000}"/>
          </ac:grpSpMkLst>
        </pc:grpChg>
        <pc:grpChg chg="mod">
          <ac:chgData name="Lines, Todd" userId="afaf7c3a-e8aa-4568-882a-02ad8f9e19b0" providerId="ADAL" clId="{89B15692-A832-4558-926B-60EF3FA43441}" dt="2024-01-06T00:46:56.594" v="104" actId="165"/>
          <ac:grpSpMkLst>
            <pc:docMk/>
            <pc:sldMk cId="4098775423" sldId="357"/>
            <ac:grpSpMk id="20" creationId="{00000000-0000-0000-0000-000000000000}"/>
          </ac:grpSpMkLst>
        </pc:grpChg>
        <pc:grpChg chg="add del mod">
          <ac:chgData name="Lines, Todd" userId="afaf7c3a-e8aa-4568-882a-02ad8f9e19b0" providerId="ADAL" clId="{89B15692-A832-4558-926B-60EF3FA43441}" dt="2024-01-06T00:46:56.594" v="104" actId="165"/>
          <ac:grpSpMkLst>
            <pc:docMk/>
            <pc:sldMk cId="4098775423" sldId="357"/>
            <ac:grpSpMk id="37" creationId="{DB7430FC-DD29-7F52-44BD-B720AF0E78AA}"/>
          </ac:grpSpMkLst>
        </pc:grpChg>
      </pc:sldChg>
      <pc:sldChg chg="del">
        <pc:chgData name="Lines, Todd" userId="afaf7c3a-e8aa-4568-882a-02ad8f9e19b0" providerId="ADAL" clId="{89B15692-A832-4558-926B-60EF3FA43441}" dt="2024-01-06T00:50:13.060" v="165" actId="47"/>
        <pc:sldMkLst>
          <pc:docMk/>
          <pc:sldMk cId="2120955071" sldId="358"/>
        </pc:sldMkLst>
      </pc:sldChg>
      <pc:sldChg chg="modSp mod">
        <pc:chgData name="Lines, Todd" userId="afaf7c3a-e8aa-4568-882a-02ad8f9e19b0" providerId="ADAL" clId="{89B15692-A832-4558-926B-60EF3FA43441}" dt="2024-01-08T15:47:03.785" v="225" actId="20577"/>
        <pc:sldMkLst>
          <pc:docMk/>
          <pc:sldMk cId="3826088753" sldId="369"/>
        </pc:sldMkLst>
        <pc:spChg chg="mod">
          <ac:chgData name="Lines, Todd" userId="afaf7c3a-e8aa-4568-882a-02ad8f9e19b0" providerId="ADAL" clId="{89B15692-A832-4558-926B-60EF3FA43441}" dt="2024-01-08T15:47:03.785" v="225" actId="20577"/>
          <ac:spMkLst>
            <pc:docMk/>
            <pc:sldMk cId="3826088753" sldId="369"/>
            <ac:spMk id="28676" creationId="{00000000-0000-0000-0000-000000000000}"/>
          </ac:spMkLst>
        </pc:spChg>
      </pc:sldChg>
    </pc:docChg>
  </pc:docChgLst>
  <pc:docChgLst>
    <pc:chgData name="Lines, Todd" userId="afaf7c3a-e8aa-4568-882a-02ad8f9e19b0" providerId="ADAL" clId="{6EC417CA-3B91-4A77-8C5C-53CC4F2E6BD5}"/>
    <pc:docChg chg="undo custSel modSld">
      <pc:chgData name="Lines, Todd" userId="afaf7c3a-e8aa-4568-882a-02ad8f9e19b0" providerId="ADAL" clId="{6EC417CA-3B91-4A77-8C5C-53CC4F2E6BD5}" dt="2023-09-11T14:37:04.222" v="1132" actId="20577"/>
      <pc:docMkLst>
        <pc:docMk/>
      </pc:docMkLst>
      <pc:sldChg chg="addSp delSp modSp mod">
        <pc:chgData name="Lines, Todd" userId="afaf7c3a-e8aa-4568-882a-02ad8f9e19b0" providerId="ADAL" clId="{6EC417CA-3B91-4A77-8C5C-53CC4F2E6BD5}" dt="2023-09-10T01:32:07.449" v="154" actId="20577"/>
        <pc:sldMkLst>
          <pc:docMk/>
          <pc:sldMk cId="0" sldId="348"/>
        </pc:sldMkLst>
        <pc:spChg chg="add del mod">
          <ac:chgData name="Lines, Todd" userId="afaf7c3a-e8aa-4568-882a-02ad8f9e19b0" providerId="ADAL" clId="{6EC417CA-3B91-4A77-8C5C-53CC4F2E6BD5}" dt="2023-09-10T01:31:11.988" v="119"/>
          <ac:spMkLst>
            <pc:docMk/>
            <pc:sldMk cId="0" sldId="348"/>
            <ac:spMk id="3" creationId="{5D196898-A1F9-858F-5D9B-CBF01DDA62E9}"/>
          </ac:spMkLst>
        </pc:spChg>
        <pc:spChg chg="add del mod">
          <ac:chgData name="Lines, Todd" userId="afaf7c3a-e8aa-4568-882a-02ad8f9e19b0" providerId="ADAL" clId="{6EC417CA-3B91-4A77-8C5C-53CC4F2E6BD5}" dt="2023-09-10T01:31:02.153" v="115"/>
          <ac:spMkLst>
            <pc:docMk/>
            <pc:sldMk cId="0" sldId="348"/>
            <ac:spMk id="5" creationId="{C144CB66-8FDB-FCAB-999F-DF05B7997CF0}"/>
          </ac:spMkLst>
        </pc:spChg>
        <pc:spChg chg="add del">
          <ac:chgData name="Lines, Todd" userId="afaf7c3a-e8aa-4568-882a-02ad8f9e19b0" providerId="ADAL" clId="{6EC417CA-3B91-4A77-8C5C-53CC4F2E6BD5}" dt="2023-09-10T01:31:08.966" v="118" actId="22"/>
          <ac:spMkLst>
            <pc:docMk/>
            <pc:sldMk cId="0" sldId="348"/>
            <ac:spMk id="7" creationId="{6FFD89A7-8FA8-8567-15BC-D84B968174A6}"/>
          </ac:spMkLst>
        </pc:spChg>
        <pc:spChg chg="add mod">
          <ac:chgData name="Lines, Todd" userId="afaf7c3a-e8aa-4568-882a-02ad8f9e19b0" providerId="ADAL" clId="{6EC417CA-3B91-4A77-8C5C-53CC4F2E6BD5}" dt="2023-09-10T01:31:21.030" v="121" actId="1076"/>
          <ac:spMkLst>
            <pc:docMk/>
            <pc:sldMk cId="0" sldId="348"/>
            <ac:spMk id="9" creationId="{B0585D85-7506-3379-596B-FA81B3319430}"/>
          </ac:spMkLst>
        </pc:spChg>
        <pc:spChg chg="mod">
          <ac:chgData name="Lines, Todd" userId="afaf7c3a-e8aa-4568-882a-02ad8f9e19b0" providerId="ADAL" clId="{6EC417CA-3B91-4A77-8C5C-53CC4F2E6BD5}" dt="2023-09-10T01:32:07.449" v="154" actId="20577"/>
          <ac:spMkLst>
            <pc:docMk/>
            <pc:sldMk cId="0" sldId="348"/>
            <ac:spMk id="38916" creationId="{00000000-0000-0000-0000-000000000000}"/>
          </ac:spMkLst>
        </pc:spChg>
        <pc:graphicFrameChg chg="add del mod">
          <ac:chgData name="Lines, Todd" userId="afaf7c3a-e8aa-4568-882a-02ad8f9e19b0" providerId="ADAL" clId="{6EC417CA-3B91-4A77-8C5C-53CC4F2E6BD5}" dt="2023-09-10T01:31:02.153" v="115"/>
          <ac:graphicFrameMkLst>
            <pc:docMk/>
            <pc:sldMk cId="0" sldId="348"/>
            <ac:graphicFrameMk id="4" creationId="{7A8C66E3-3B59-0E67-5ABD-1CD927C5A0A4}"/>
          </ac:graphicFrameMkLst>
        </pc:graphicFrameChg>
        <pc:graphicFrameChg chg="add mod">
          <ac:chgData name="Lines, Todd" userId="afaf7c3a-e8aa-4568-882a-02ad8f9e19b0" providerId="ADAL" clId="{6EC417CA-3B91-4A77-8C5C-53CC4F2E6BD5}" dt="2023-09-10T01:31:29.444" v="125" actId="1076"/>
          <ac:graphicFrameMkLst>
            <pc:docMk/>
            <pc:sldMk cId="0" sldId="348"/>
            <ac:graphicFrameMk id="8" creationId="{CB26D010-CD77-E0EA-E6F4-2D617D64DFA3}"/>
          </ac:graphicFrameMkLst>
        </pc:graphicFrameChg>
        <pc:graphicFrameChg chg="del">
          <ac:chgData name="Lines, Todd" userId="afaf7c3a-e8aa-4568-882a-02ad8f9e19b0" providerId="ADAL" clId="{6EC417CA-3B91-4A77-8C5C-53CC4F2E6BD5}" dt="2023-09-10T01:30:46.968" v="110" actId="478"/>
          <ac:graphicFrameMkLst>
            <pc:docMk/>
            <pc:sldMk cId="0" sldId="348"/>
            <ac:graphicFrameMk id="18527" creationId="{00000000-0000-0000-0000-000000000000}"/>
          </ac:graphicFrameMkLst>
        </pc:graphicFrameChg>
      </pc:sldChg>
      <pc:sldChg chg="modSp mod">
        <pc:chgData name="Lines, Todd" userId="afaf7c3a-e8aa-4568-882a-02ad8f9e19b0" providerId="ADAL" clId="{6EC417CA-3B91-4A77-8C5C-53CC4F2E6BD5}" dt="2023-09-10T01:33:59.978" v="249" actId="20577"/>
        <pc:sldMkLst>
          <pc:docMk/>
          <pc:sldMk cId="0" sldId="350"/>
        </pc:sldMkLst>
        <pc:spChg chg="mod">
          <ac:chgData name="Lines, Todd" userId="afaf7c3a-e8aa-4568-882a-02ad8f9e19b0" providerId="ADAL" clId="{6EC417CA-3B91-4A77-8C5C-53CC4F2E6BD5}" dt="2023-09-10T01:33:59.978" v="249" actId="20577"/>
          <ac:spMkLst>
            <pc:docMk/>
            <pc:sldMk cId="0" sldId="350"/>
            <ac:spMk id="7" creationId="{00000000-0000-0000-0000-000000000000}"/>
          </ac:spMkLst>
        </pc:spChg>
        <pc:spChg chg="mod">
          <ac:chgData name="Lines, Todd" userId="afaf7c3a-e8aa-4568-882a-02ad8f9e19b0" providerId="ADAL" clId="{6EC417CA-3B91-4A77-8C5C-53CC4F2E6BD5}" dt="2023-09-10T01:32:55.005" v="236" actId="20577"/>
          <ac:spMkLst>
            <pc:docMk/>
            <pc:sldMk cId="0" sldId="350"/>
            <ac:spMk id="40964" creationId="{00000000-0000-0000-0000-000000000000}"/>
          </ac:spMkLst>
        </pc:spChg>
      </pc:sldChg>
      <pc:sldChg chg="modSp mod">
        <pc:chgData name="Lines, Todd" userId="afaf7c3a-e8aa-4568-882a-02ad8f9e19b0" providerId="ADAL" clId="{6EC417CA-3B91-4A77-8C5C-53CC4F2E6BD5}" dt="2023-09-10T01:36:29.796" v="551" actId="20577"/>
        <pc:sldMkLst>
          <pc:docMk/>
          <pc:sldMk cId="0" sldId="351"/>
        </pc:sldMkLst>
        <pc:spChg chg="mod">
          <ac:chgData name="Lines, Todd" userId="afaf7c3a-e8aa-4568-882a-02ad8f9e19b0" providerId="ADAL" clId="{6EC417CA-3B91-4A77-8C5C-53CC4F2E6BD5}" dt="2023-09-10T01:36:01.168" v="506" actId="20577"/>
          <ac:spMkLst>
            <pc:docMk/>
            <pc:sldMk cId="0" sldId="351"/>
            <ac:spMk id="41988" creationId="{00000000-0000-0000-0000-000000000000}"/>
          </ac:spMkLst>
        </pc:spChg>
        <pc:spChg chg="mod">
          <ac:chgData name="Lines, Todd" userId="afaf7c3a-e8aa-4568-882a-02ad8f9e19b0" providerId="ADAL" clId="{6EC417CA-3B91-4A77-8C5C-53CC4F2E6BD5}" dt="2023-09-10T01:36:29.796" v="551" actId="20577"/>
          <ac:spMkLst>
            <pc:docMk/>
            <pc:sldMk cId="0" sldId="351"/>
            <ac:spMk id="41989" creationId="{00000000-0000-0000-0000-000000000000}"/>
          </ac:spMkLst>
        </pc:spChg>
      </pc:sldChg>
      <pc:sldChg chg="delSp modSp mod">
        <pc:chgData name="Lines, Todd" userId="afaf7c3a-e8aa-4568-882a-02ad8f9e19b0" providerId="ADAL" clId="{6EC417CA-3B91-4A77-8C5C-53CC4F2E6BD5}" dt="2023-09-10T01:37:00.383" v="591" actId="6549"/>
        <pc:sldMkLst>
          <pc:docMk/>
          <pc:sldMk cId="0" sldId="352"/>
        </pc:sldMkLst>
        <pc:spChg chg="mod">
          <ac:chgData name="Lines, Todd" userId="afaf7c3a-e8aa-4568-882a-02ad8f9e19b0" providerId="ADAL" clId="{6EC417CA-3B91-4A77-8C5C-53CC4F2E6BD5}" dt="2023-09-10T01:37:00.383" v="591" actId="6549"/>
          <ac:spMkLst>
            <pc:docMk/>
            <pc:sldMk cId="0" sldId="352"/>
            <ac:spMk id="43012" creationId="{00000000-0000-0000-0000-000000000000}"/>
          </ac:spMkLst>
        </pc:spChg>
        <pc:spChg chg="del">
          <ac:chgData name="Lines, Todd" userId="afaf7c3a-e8aa-4568-882a-02ad8f9e19b0" providerId="ADAL" clId="{6EC417CA-3B91-4A77-8C5C-53CC4F2E6BD5}" dt="2023-09-10T01:36:56.592" v="588" actId="478"/>
          <ac:spMkLst>
            <pc:docMk/>
            <pc:sldMk cId="0" sldId="352"/>
            <ac:spMk id="43013" creationId="{00000000-0000-0000-0000-000000000000}"/>
          </ac:spMkLst>
        </pc:spChg>
      </pc:sldChg>
      <pc:sldChg chg="modSp mod">
        <pc:chgData name="Lines, Todd" userId="afaf7c3a-e8aa-4568-882a-02ad8f9e19b0" providerId="ADAL" clId="{6EC417CA-3B91-4A77-8C5C-53CC4F2E6BD5}" dt="2023-09-10T01:38:05.996" v="674" actId="20577"/>
        <pc:sldMkLst>
          <pc:docMk/>
          <pc:sldMk cId="0" sldId="354"/>
        </pc:sldMkLst>
        <pc:spChg chg="mod">
          <ac:chgData name="Lines, Todd" userId="afaf7c3a-e8aa-4568-882a-02ad8f9e19b0" providerId="ADAL" clId="{6EC417CA-3B91-4A77-8C5C-53CC4F2E6BD5}" dt="2023-09-10T01:38:05.996" v="674" actId="20577"/>
          <ac:spMkLst>
            <pc:docMk/>
            <pc:sldMk cId="0" sldId="354"/>
            <ac:spMk id="46084" creationId="{00000000-0000-0000-0000-000000000000}"/>
          </ac:spMkLst>
        </pc:spChg>
      </pc:sldChg>
      <pc:sldChg chg="modSp mod">
        <pc:chgData name="Lines, Todd" userId="afaf7c3a-e8aa-4568-882a-02ad8f9e19b0" providerId="ADAL" clId="{6EC417CA-3B91-4A77-8C5C-53CC4F2E6BD5}" dt="2023-09-11T14:33:21.458" v="676" actId="6549"/>
        <pc:sldMkLst>
          <pc:docMk/>
          <pc:sldMk cId="2141979314" sldId="364"/>
        </pc:sldMkLst>
        <pc:spChg chg="mod">
          <ac:chgData name="Lines, Todd" userId="afaf7c3a-e8aa-4568-882a-02ad8f9e19b0" providerId="ADAL" clId="{6EC417CA-3B91-4A77-8C5C-53CC4F2E6BD5}" dt="2023-09-11T14:33:21.458" v="676" actId="6549"/>
          <ac:spMkLst>
            <pc:docMk/>
            <pc:sldMk cId="2141979314" sldId="364"/>
            <ac:spMk id="28676" creationId="{00000000-0000-0000-0000-000000000000}"/>
          </ac:spMkLst>
        </pc:spChg>
      </pc:sldChg>
      <pc:sldChg chg="modSp mod">
        <pc:chgData name="Lines, Todd" userId="afaf7c3a-e8aa-4568-882a-02ad8f9e19b0" providerId="ADAL" clId="{6EC417CA-3B91-4A77-8C5C-53CC4F2E6BD5}" dt="2023-09-11T14:36:45.357" v="1130" actId="20577"/>
        <pc:sldMkLst>
          <pc:docMk/>
          <pc:sldMk cId="1435534423" sldId="366"/>
        </pc:sldMkLst>
        <pc:spChg chg="mod">
          <ac:chgData name="Lines, Todd" userId="afaf7c3a-e8aa-4568-882a-02ad8f9e19b0" providerId="ADAL" clId="{6EC417CA-3B91-4A77-8C5C-53CC4F2E6BD5}" dt="2023-09-11T14:36:45.357" v="1130" actId="20577"/>
          <ac:spMkLst>
            <pc:docMk/>
            <pc:sldMk cId="1435534423" sldId="366"/>
            <ac:spMk id="30724" creationId="{00000000-0000-0000-0000-000000000000}"/>
          </ac:spMkLst>
        </pc:spChg>
      </pc:sldChg>
      <pc:sldChg chg="modSp mod">
        <pc:chgData name="Lines, Todd" userId="afaf7c3a-e8aa-4568-882a-02ad8f9e19b0" providerId="ADAL" clId="{6EC417CA-3B91-4A77-8C5C-53CC4F2E6BD5}" dt="2023-09-10T01:29:30.610" v="109" actId="20577"/>
        <pc:sldMkLst>
          <pc:docMk/>
          <pc:sldMk cId="451192393" sldId="367"/>
        </pc:sldMkLst>
        <pc:spChg chg="mod">
          <ac:chgData name="Lines, Todd" userId="afaf7c3a-e8aa-4568-882a-02ad8f9e19b0" providerId="ADAL" clId="{6EC417CA-3B91-4A77-8C5C-53CC4F2E6BD5}" dt="2023-09-10T01:29:30.610" v="109" actId="20577"/>
          <ac:spMkLst>
            <pc:docMk/>
            <pc:sldMk cId="451192393" sldId="367"/>
            <ac:spMk id="3" creationId="{00000000-0000-0000-0000-000000000000}"/>
          </ac:spMkLst>
        </pc:spChg>
      </pc:sldChg>
      <pc:sldChg chg="modSp mod">
        <pc:chgData name="Lines, Todd" userId="afaf7c3a-e8aa-4568-882a-02ad8f9e19b0" providerId="ADAL" clId="{6EC417CA-3B91-4A77-8C5C-53CC4F2E6BD5}" dt="2023-09-11T14:37:04.222" v="1132" actId="20577"/>
        <pc:sldMkLst>
          <pc:docMk/>
          <pc:sldMk cId="3238540739" sldId="368"/>
        </pc:sldMkLst>
        <pc:spChg chg="mod">
          <ac:chgData name="Lines, Todd" userId="afaf7c3a-e8aa-4568-882a-02ad8f9e19b0" providerId="ADAL" clId="{6EC417CA-3B91-4A77-8C5C-53CC4F2E6BD5}" dt="2023-09-11T14:37:04.222" v="1132" actId="20577"/>
          <ac:spMkLst>
            <pc:docMk/>
            <pc:sldMk cId="3238540739" sldId="368"/>
            <ac:spMk id="31748" creationId="{00000000-0000-0000-0000-000000000000}"/>
          </ac:spMkLst>
        </pc:spChg>
      </pc:sldChg>
      <pc:sldChg chg="modSp mod">
        <pc:chgData name="Lines, Todd" userId="afaf7c3a-e8aa-4568-882a-02ad8f9e19b0" providerId="ADAL" clId="{6EC417CA-3B91-4A77-8C5C-53CC4F2E6BD5}" dt="2023-09-11T14:34:55.736" v="734" actId="313"/>
        <pc:sldMkLst>
          <pc:docMk/>
          <pc:sldMk cId="3826088753" sldId="369"/>
        </pc:sldMkLst>
        <pc:spChg chg="mod">
          <ac:chgData name="Lines, Todd" userId="afaf7c3a-e8aa-4568-882a-02ad8f9e19b0" providerId="ADAL" clId="{6EC417CA-3B91-4A77-8C5C-53CC4F2E6BD5}" dt="2023-09-11T14:34:55.736" v="734" actId="313"/>
          <ac:spMkLst>
            <pc:docMk/>
            <pc:sldMk cId="3826088753" sldId="369"/>
            <ac:spMk id="2867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0667-B353-4911-B6B7-88BDF3625004}" type="datetimeFigureOut">
              <a:rPr lang="en-US" smtClean="0"/>
              <a:pPr/>
              <a:t>9/13/2024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E0FEC-2515-46F5-8562-C0979B088937}" type="slidenum">
              <a:rPr lang="en-US" smtClean="0"/>
              <a:pPr/>
              <a:t>‹#›</a:t>
            </a:fld>
            <a:endParaRPr lang="en-US"/>
          </a:p>
        </p:txBody>
      </p:sp>
    </p:spTree>
    <p:extLst>
      <p:ext uri="{BB962C8B-B14F-4D97-AF65-F5344CB8AC3E}">
        <p14:creationId xmlns:p14="http://schemas.microsoft.com/office/powerpoint/2010/main" val="20223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17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19</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Final will be comprehensive</a:t>
            </a:r>
          </a:p>
          <a:p>
            <a:pPr eaLnBrk="1" hangingPunct="1"/>
            <a:r>
              <a:rPr lang="en-US"/>
              <a:t>The third test is to not make the final so long</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20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21</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134AAC3-C6D1-41E0-88F9-E19B7348C36D}" type="slidenum">
              <a:rPr lang="en-US"/>
              <a:pPr/>
              <a:t>25</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26</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a:t>I reserve the right to adjust the value of the test to make up for extra hard tests</a:t>
            </a:r>
          </a:p>
          <a:p>
            <a:pPr lvl="1" eaLnBrk="1" hangingPunct="1">
              <a:buFontTx/>
              <a:buChar char="•"/>
            </a:pPr>
            <a:r>
              <a:rPr lang="en-US"/>
              <a:t>No extra penalty</a:t>
            </a:r>
          </a:p>
          <a:p>
            <a:pPr eaLnBrk="1" hangingPunct="1">
              <a:buFontTx/>
              <a:buChar char="•"/>
            </a:pPr>
            <a:endParaRPr lang="en-US"/>
          </a:p>
          <a:p>
            <a:pPr eaLnBrk="1" hangingPunct="1">
              <a:buFontTx/>
              <a:buChar char="•"/>
            </a:pPr>
            <a:r>
              <a:rPr lang="en-US"/>
              <a:t>I will not adjust the value of the test to make up for extra easy tests</a:t>
            </a:r>
          </a:p>
          <a:p>
            <a:pPr lvl="1" eaLnBrk="1" hangingPunct="1">
              <a:buFontTx/>
              <a:buChar char="•"/>
            </a:pPr>
            <a:r>
              <a:rPr lang="en-US"/>
              <a:t>Again, no extra penalty</a:t>
            </a:r>
          </a:p>
          <a:p>
            <a:pPr lvl="2" eaLnBrk="1" hangingPunct="1">
              <a:buFontTx/>
              <a:buChar char="•"/>
            </a:pPr>
            <a:r>
              <a:rPr lang="en-US"/>
              <a:t>Student has missed out on a fair assessment of their performance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27</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If you have trouble with this style of lecture, please let me know</a:t>
            </a:r>
          </a:p>
          <a:p>
            <a:pPr eaLnBrk="1" hangingPunct="1"/>
            <a:endParaRPr lang="en-US"/>
          </a:p>
          <a:p>
            <a:pPr eaLnBrk="1" hangingPunct="1"/>
            <a:r>
              <a:rPr lang="en-US"/>
              <a:t>This is in keeping with direction from President Clark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15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16</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2220B1-6818-403E-9B7C-62693A17AC7E}"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Winter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FA3393-22F9-43A5-93AA-4A9D41FA319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2220B1-6818-403E-9B7C-62693A17AC7E}"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220B1-6818-403E-9B7C-62693A17AC7E}"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2220B1-6818-403E-9B7C-62693A17AC7E}"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2220B1-6818-403E-9B7C-62693A17AC7E}"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2220B1-6818-403E-9B7C-62693A17AC7E}"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20B1-6818-403E-9B7C-62693A17AC7E}"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220B1-6818-403E-9B7C-62693A17AC7E}" type="datetimeFigureOut">
              <a:rPr lang="en-US" smtClean="0"/>
              <a:pPr/>
              <a:t>9/13/2024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D42E4-B3B8-4835-97A3-1DE7C19D62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1.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6.wmf"/><Relationship Id="rId12" Type="http://schemas.openxmlformats.org/officeDocument/2006/relationships/oleObject" Target="../embeddings/oleObject10.bin"/><Relationship Id="rId17" Type="http://schemas.openxmlformats.org/officeDocument/2006/relationships/image" Target="../media/image21.wmf"/><Relationship Id="rId2" Type="http://schemas.openxmlformats.org/officeDocument/2006/relationships/oleObject" Target="../embeddings/oleObject5.bin"/><Relationship Id="rId16" Type="http://schemas.openxmlformats.org/officeDocument/2006/relationships/oleObject" Target="../embeddings/oleObject12.bin"/><Relationship Id="rId1" Type="http://schemas.openxmlformats.org/officeDocument/2006/relationships/slideLayout" Target="../slideLayouts/slideLayout4.xml"/><Relationship Id="rId6" Type="http://schemas.openxmlformats.org/officeDocument/2006/relationships/oleObject" Target="../embeddings/oleObject7.bin"/><Relationship Id="rId11" Type="http://schemas.openxmlformats.org/officeDocument/2006/relationships/image" Target="../media/image18.wmf"/><Relationship Id="rId5" Type="http://schemas.openxmlformats.org/officeDocument/2006/relationships/image" Target="../media/image15.wmf"/><Relationship Id="rId15" Type="http://schemas.openxmlformats.org/officeDocument/2006/relationships/image" Target="../media/image20.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7.wmf"/><Relationship Id="rId14" Type="http://schemas.openxmlformats.org/officeDocument/2006/relationships/oleObject" Target="../embeddings/oleObject1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3.bin"/><Relationship Id="rId1" Type="http://schemas.openxmlformats.org/officeDocument/2006/relationships/slideLayout" Target="../slideLayouts/slideLayout4.xml"/><Relationship Id="rId6" Type="http://schemas.openxmlformats.org/officeDocument/2006/relationships/oleObject" Target="../embeddings/oleObject15.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5.wmf"/></Relationships>
</file>

<file path=ppt/slides/_rels/slide32.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oleObject" Target="../embeddings/oleObject20.bin"/><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33.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0.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5.wmf"/><Relationship Id="rId4" Type="http://schemas.openxmlformats.org/officeDocument/2006/relationships/oleObject" Target="../embeddings/oleObject22.bin"/></Relationships>
</file>

<file path=ppt/slides/_rels/slide3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wmf"/><Relationship Id="rId4" Type="http://schemas.openxmlformats.org/officeDocument/2006/relationships/oleObject" Target="../embeddings/oleObject25.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34.emf"/><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27.bin"/><Relationship Id="rId4" Type="http://schemas.openxmlformats.org/officeDocument/2006/relationships/image" Target="../media/image35.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28.bin"/><Relationship Id="rId1" Type="http://schemas.openxmlformats.org/officeDocument/2006/relationships/slideLayout" Target="../slideLayouts/slideLayout4.xml"/><Relationship Id="rId6" Type="http://schemas.openxmlformats.org/officeDocument/2006/relationships/oleObject" Target="../embeddings/oleObject30.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0.wmf"/></Relationships>
</file>

<file path=ppt/slides/_rels/slide3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3.bin"/><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4.wmf"/><Relationship Id="rId7" Type="http://schemas.openxmlformats.org/officeDocument/2006/relationships/image" Target="../media/image47.wmf"/><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10" Type="http://schemas.openxmlformats.org/officeDocument/2006/relationships/image" Target="../media/image49.wmf"/><Relationship Id="rId4" Type="http://schemas.openxmlformats.org/officeDocument/2006/relationships/oleObject" Target="../embeddings/oleObject35.bin"/><Relationship Id="rId9" Type="http://schemas.openxmlformats.org/officeDocument/2006/relationships/oleObject" Target="../embeddings/oleObject36.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2.bin"/><Relationship Id="rId3" Type="http://schemas.openxmlformats.org/officeDocument/2006/relationships/image" Target="../media/image50.wmf"/><Relationship Id="rId7" Type="http://schemas.openxmlformats.org/officeDocument/2006/relationships/oleObject" Target="../embeddings/oleObject39.bin"/><Relationship Id="rId12" Type="http://schemas.openxmlformats.org/officeDocument/2006/relationships/image" Target="../media/image54.wmf"/><Relationship Id="rId17" Type="http://schemas.openxmlformats.org/officeDocument/2006/relationships/image" Target="../media/image56.wmf"/><Relationship Id="rId2" Type="http://schemas.openxmlformats.org/officeDocument/2006/relationships/oleObject" Target="../embeddings/oleObject37.bin"/><Relationship Id="rId16"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image" Target="../media/image51.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image" Target="../media/image56.png"/><Relationship Id="rId10" Type="http://schemas.openxmlformats.org/officeDocument/2006/relationships/image" Target="../media/image53.wmf"/><Relationship Id="rId4" Type="http://schemas.openxmlformats.org/officeDocument/2006/relationships/image" Target="../media/image51.png"/><Relationship Id="rId9" Type="http://schemas.openxmlformats.org/officeDocument/2006/relationships/oleObject" Target="../embeddings/oleObject40.bin"/><Relationship Id="rId14" Type="http://schemas.openxmlformats.org/officeDocument/2006/relationships/image" Target="../media/image55.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60.wmf"/><Relationship Id="rId3" Type="http://schemas.openxmlformats.org/officeDocument/2006/relationships/image" Target="../media/image57.wmf"/><Relationship Id="rId7" Type="http://schemas.openxmlformats.org/officeDocument/2006/relationships/image" Target="../media/image25.wmf"/><Relationship Id="rId12" Type="http://schemas.openxmlformats.org/officeDocument/2006/relationships/oleObject" Target="../embeddings/oleObject49.bin"/><Relationship Id="rId17" Type="http://schemas.openxmlformats.org/officeDocument/2006/relationships/image" Target="../media/image44.wmf"/><Relationship Id="rId2" Type="http://schemas.openxmlformats.org/officeDocument/2006/relationships/oleObject" Target="../embeddings/oleObject44.bin"/><Relationship Id="rId16" Type="http://schemas.openxmlformats.org/officeDocument/2006/relationships/oleObject" Target="../embeddings/oleObject51.bin"/><Relationship Id="rId1" Type="http://schemas.openxmlformats.org/officeDocument/2006/relationships/slideLayout" Target="../slideLayouts/slideLayout4.xml"/><Relationship Id="rId6" Type="http://schemas.openxmlformats.org/officeDocument/2006/relationships/oleObject" Target="../embeddings/oleObject46.bin"/><Relationship Id="rId11" Type="http://schemas.openxmlformats.org/officeDocument/2006/relationships/image" Target="../media/image59.wmf"/><Relationship Id="rId5" Type="http://schemas.openxmlformats.org/officeDocument/2006/relationships/image" Target="../media/image26.wmf"/><Relationship Id="rId15" Type="http://schemas.openxmlformats.org/officeDocument/2006/relationships/image" Target="../media/image61.w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58.wmf"/><Relationship Id="rId14" Type="http://schemas.openxmlformats.org/officeDocument/2006/relationships/oleObject" Target="../embeddings/oleObject50.bin"/></Relationships>
</file>

<file path=ppt/slides/_rels/slide46.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2.wmf"/><Relationship Id="rId7" Type="http://schemas.openxmlformats.org/officeDocument/2006/relationships/image" Target="../media/image64.wmf"/><Relationship Id="rId2"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54.bin"/><Relationship Id="rId5" Type="http://schemas.openxmlformats.org/officeDocument/2006/relationships/image" Target="../media/image63.wmf"/><Relationship Id="rId4" Type="http://schemas.openxmlformats.org/officeDocument/2006/relationships/oleObject" Target="../embeddings/oleObject53.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55.bin"/><Relationship Id="rId1" Type="http://schemas.openxmlformats.org/officeDocument/2006/relationships/slideLayout" Target="../slideLayouts/slideLayout2.xml"/><Relationship Id="rId5" Type="http://schemas.openxmlformats.org/officeDocument/2006/relationships/image" Target="../media/image68.wmf"/><Relationship Id="rId4" Type="http://schemas.openxmlformats.org/officeDocument/2006/relationships/oleObject" Target="../embeddings/oleObject5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57.bin"/><Relationship Id="rId1" Type="http://schemas.openxmlformats.org/officeDocument/2006/relationships/slideLayout" Target="../slideLayouts/slideLayout2.xml"/><Relationship Id="rId5" Type="http://schemas.openxmlformats.org/officeDocument/2006/relationships/image" Target="../media/image70.wmf"/><Relationship Id="rId4" Type="http://schemas.openxmlformats.org/officeDocument/2006/relationships/oleObject" Target="../embeddings/oleObject58.bin"/></Relationships>
</file>

<file path=ppt/slides/_rels/slide51.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3.wmf"/><Relationship Id="rId18" Type="http://schemas.openxmlformats.org/officeDocument/2006/relationships/oleObject" Target="../embeddings/oleObject68.bin"/><Relationship Id="rId26" Type="http://schemas.openxmlformats.org/officeDocument/2006/relationships/oleObject" Target="../embeddings/oleObject72.bin"/><Relationship Id="rId3" Type="http://schemas.openxmlformats.org/officeDocument/2006/relationships/image" Target="../media/image57.wmf"/><Relationship Id="rId21" Type="http://schemas.openxmlformats.org/officeDocument/2006/relationships/image" Target="../media/image75.wmf"/><Relationship Id="rId7" Type="http://schemas.openxmlformats.org/officeDocument/2006/relationships/image" Target="../media/image25.wmf"/><Relationship Id="rId12" Type="http://schemas.openxmlformats.org/officeDocument/2006/relationships/oleObject" Target="../embeddings/oleObject65.bin"/><Relationship Id="rId17" Type="http://schemas.openxmlformats.org/officeDocument/2006/relationships/image" Target="../media/image59.wmf"/><Relationship Id="rId25" Type="http://schemas.openxmlformats.org/officeDocument/2006/relationships/image" Target="../media/image76.wmf"/><Relationship Id="rId2" Type="http://schemas.openxmlformats.org/officeDocument/2006/relationships/oleObject" Target="../embeddings/oleObject60.bin"/><Relationship Id="rId16" Type="http://schemas.openxmlformats.org/officeDocument/2006/relationships/oleObject" Target="../embeddings/oleObject67.bin"/><Relationship Id="rId20" Type="http://schemas.openxmlformats.org/officeDocument/2006/relationships/oleObject" Target="../embeddings/oleObject69.bin"/><Relationship Id="rId29" Type="http://schemas.openxmlformats.org/officeDocument/2006/relationships/image" Target="../media/image78.wmf"/><Relationship Id="rId1" Type="http://schemas.openxmlformats.org/officeDocument/2006/relationships/slideLayout" Target="../slideLayouts/slideLayout2.xml"/><Relationship Id="rId6" Type="http://schemas.openxmlformats.org/officeDocument/2006/relationships/oleObject" Target="../embeddings/oleObject62.bin"/><Relationship Id="rId11" Type="http://schemas.openxmlformats.org/officeDocument/2006/relationships/image" Target="../media/image73.wmf"/><Relationship Id="rId24" Type="http://schemas.openxmlformats.org/officeDocument/2006/relationships/oleObject" Target="../embeddings/oleObject71.bin"/><Relationship Id="rId5" Type="http://schemas.openxmlformats.org/officeDocument/2006/relationships/image" Target="../media/image26.wmf"/><Relationship Id="rId15" Type="http://schemas.openxmlformats.org/officeDocument/2006/relationships/image" Target="../media/image58.wmf"/><Relationship Id="rId23" Type="http://schemas.openxmlformats.org/officeDocument/2006/relationships/image" Target="../media/image44.wmf"/><Relationship Id="rId28" Type="http://schemas.openxmlformats.org/officeDocument/2006/relationships/oleObject" Target="../embeddings/oleObject73.bin"/><Relationship Id="rId10" Type="http://schemas.openxmlformats.org/officeDocument/2006/relationships/oleObject" Target="../embeddings/oleObject64.bin"/><Relationship Id="rId19" Type="http://schemas.openxmlformats.org/officeDocument/2006/relationships/image" Target="../media/image74.wmf"/><Relationship Id="rId4" Type="http://schemas.openxmlformats.org/officeDocument/2006/relationships/oleObject" Target="../embeddings/oleObject61.bin"/><Relationship Id="rId9" Type="http://schemas.openxmlformats.org/officeDocument/2006/relationships/image" Target="../media/image62.wmf"/><Relationship Id="rId14" Type="http://schemas.openxmlformats.org/officeDocument/2006/relationships/oleObject" Target="../embeddings/oleObject66.bin"/><Relationship Id="rId22" Type="http://schemas.openxmlformats.org/officeDocument/2006/relationships/oleObject" Target="../embeddings/oleObject70.bin"/><Relationship Id="rId27" Type="http://schemas.openxmlformats.org/officeDocument/2006/relationships/image" Target="../media/image77.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80.wmf"/><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6.bin"/><Relationship Id="rId5" Type="http://schemas.openxmlformats.org/officeDocument/2006/relationships/image" Target="../media/image79.wmf"/><Relationship Id="rId4" Type="http://schemas.openxmlformats.org/officeDocument/2006/relationships/oleObject" Target="../embeddings/oleObject75.bin"/></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9.bin"/><Relationship Id="rId5" Type="http://schemas.openxmlformats.org/officeDocument/2006/relationships/image" Target="../media/image82.wmf"/><Relationship Id="rId4" Type="http://schemas.openxmlformats.org/officeDocument/2006/relationships/oleObject" Target="../embeddings/oleObject78.bin"/><Relationship Id="rId9" Type="http://schemas.openxmlformats.org/officeDocument/2006/relationships/image" Target="../media/image84.wmf"/></Relationships>
</file>

<file path=ppt/slides/_rels/slide62.x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oleObject" Target="../embeddings/oleObject81.bin"/><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82.bin"/></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87.wmf"/><Relationship Id="rId7" Type="http://schemas.openxmlformats.org/officeDocument/2006/relationships/image" Target="../media/image89.wmf"/><Relationship Id="rId2" Type="http://schemas.openxmlformats.org/officeDocument/2006/relationships/oleObject" Target="../embeddings/oleObject83.bin"/><Relationship Id="rId1" Type="http://schemas.openxmlformats.org/officeDocument/2006/relationships/slideLayout" Target="../slideLayouts/slideLayout4.xml"/><Relationship Id="rId6" Type="http://schemas.openxmlformats.org/officeDocument/2006/relationships/oleObject" Target="../embeddings/oleObject85.bin"/><Relationship Id="rId11" Type="http://schemas.openxmlformats.org/officeDocument/2006/relationships/image" Target="NULL"/><Relationship Id="rId5" Type="http://schemas.openxmlformats.org/officeDocument/2006/relationships/image" Target="../media/image88.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90.wmf"/></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image" Target="../media/image91.wmf"/><Relationship Id="rId7" Type="http://schemas.openxmlformats.org/officeDocument/2006/relationships/image" Target="../media/image92.wmf"/><Relationship Id="rId2" Type="http://schemas.openxmlformats.org/officeDocument/2006/relationships/oleObject" Target="../embeddings/oleObject88.bin"/><Relationship Id="rId1" Type="http://schemas.openxmlformats.org/officeDocument/2006/relationships/slideLayout" Target="../slideLayouts/slideLayout4.xml"/><Relationship Id="rId6" Type="http://schemas.openxmlformats.org/officeDocument/2006/relationships/oleObject" Target="../embeddings/oleObject90.bin"/><Relationship Id="rId5" Type="http://schemas.openxmlformats.org/officeDocument/2006/relationships/image" Target="NULL"/><Relationship Id="rId4" Type="http://schemas.openxmlformats.org/officeDocument/2006/relationships/oleObject" Target="../embeddings/oleObject89.bin"/><Relationship Id="rId9" Type="http://schemas.openxmlformats.org/officeDocument/2006/relationships/image" Target="../media/image93.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image" Target="../media/image94.wmf"/><Relationship Id="rId7" Type="http://schemas.openxmlformats.org/officeDocument/2006/relationships/image" Target="../media/image96.wmf"/><Relationship Id="rId2" Type="http://schemas.openxmlformats.org/officeDocument/2006/relationships/oleObject" Target="../embeddings/oleObject92.bin"/><Relationship Id="rId1" Type="http://schemas.openxmlformats.org/officeDocument/2006/relationships/slideLayout" Target="../slideLayouts/slideLayout4.xml"/><Relationship Id="rId6" Type="http://schemas.openxmlformats.org/officeDocument/2006/relationships/oleObject" Target="../embeddings/oleObject94.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97.w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image" Target="../media/image91.wmf"/><Relationship Id="rId7" Type="http://schemas.openxmlformats.org/officeDocument/2006/relationships/image" Target="../media/image99.wmf"/><Relationship Id="rId2" Type="http://schemas.openxmlformats.org/officeDocument/2006/relationships/oleObject" Target="../embeddings/oleObject97.bin"/><Relationship Id="rId1" Type="http://schemas.openxmlformats.org/officeDocument/2006/relationships/slideLayout" Target="../slideLayouts/slideLayout4.xml"/><Relationship Id="rId6" Type="http://schemas.openxmlformats.org/officeDocument/2006/relationships/oleObject" Target="../embeddings/oleObject99.bin"/><Relationship Id="rId5" Type="http://schemas.openxmlformats.org/officeDocument/2006/relationships/image" Target="../media/image98.wmf"/><Relationship Id="rId4" Type="http://schemas.openxmlformats.org/officeDocument/2006/relationships/oleObject" Target="../embeddings/oleObject98.bin"/><Relationship Id="rId9" Type="http://schemas.openxmlformats.org/officeDocument/2006/relationships/image" Target="../media/image100.wmf"/></Relationships>
</file>

<file path=ppt/slides/_rels/slide67.x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3.wmf"/><Relationship Id="rId2" Type="http://schemas.openxmlformats.org/officeDocument/2006/relationships/oleObject" Target="../embeddings/oleObject101.bin"/><Relationship Id="rId1" Type="http://schemas.openxmlformats.org/officeDocument/2006/relationships/slideLayout" Target="../slideLayouts/slideLayout4.xml"/><Relationship Id="rId6" Type="http://schemas.openxmlformats.org/officeDocument/2006/relationships/oleObject" Target="../embeddings/oleObject103.bin"/><Relationship Id="rId5" Type="http://schemas.openxmlformats.org/officeDocument/2006/relationships/image" Target="../media/image102.wmf"/><Relationship Id="rId4" Type="http://schemas.openxmlformats.org/officeDocument/2006/relationships/oleObject" Target="../embeddings/oleObject10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image" Target="../media/image91.wmf"/><Relationship Id="rId7" Type="http://schemas.openxmlformats.org/officeDocument/2006/relationships/image" Target="../media/image105.wmf"/><Relationship Id="rId2" Type="http://schemas.openxmlformats.org/officeDocument/2006/relationships/oleObject" Target="../embeddings/oleObject104.bin"/><Relationship Id="rId1" Type="http://schemas.openxmlformats.org/officeDocument/2006/relationships/slideLayout" Target="../slideLayouts/slideLayout4.xml"/><Relationship Id="rId6" Type="http://schemas.openxmlformats.org/officeDocument/2006/relationships/oleObject" Target="../embeddings/oleObject106.bin"/><Relationship Id="rId5" Type="http://schemas.openxmlformats.org/officeDocument/2006/relationships/image" Target="../media/image104.wmf"/><Relationship Id="rId4" Type="http://schemas.openxmlformats.org/officeDocument/2006/relationships/oleObject" Target="../embeddings/oleObject105.bin"/><Relationship Id="rId9" Type="http://schemas.openxmlformats.org/officeDocument/2006/relationships/image" Target="../media/image10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07.wmf"/><Relationship Id="rId7" Type="http://schemas.openxmlformats.org/officeDocument/2006/relationships/image" Target="../media/image109.wmf"/><Relationship Id="rId2" Type="http://schemas.openxmlformats.org/officeDocument/2006/relationships/oleObject" Target="../embeddings/oleObject108.bin"/><Relationship Id="rId1" Type="http://schemas.openxmlformats.org/officeDocument/2006/relationships/slideLayout" Target="../slideLayouts/slideLayout2.xml"/><Relationship Id="rId6" Type="http://schemas.openxmlformats.org/officeDocument/2006/relationships/oleObject" Target="../embeddings/oleObject110.bin"/><Relationship Id="rId5" Type="http://schemas.openxmlformats.org/officeDocument/2006/relationships/image" Target="../media/image108.wmf"/><Relationship Id="rId4" Type="http://schemas.openxmlformats.org/officeDocument/2006/relationships/oleObject" Target="../embeddings/oleObject109.bin"/></Relationships>
</file>

<file path=ppt/slides/_rels/slide71.xml.rels><?xml version="1.0" encoding="UTF-8" standalone="yes"?>
<Relationships xmlns="http://schemas.openxmlformats.org/package/2006/relationships"><Relationship Id="rId3" Type="http://schemas.openxmlformats.org/officeDocument/2006/relationships/image" Target="../media/image110.wmf"/><Relationship Id="rId7" Type="http://schemas.openxmlformats.org/officeDocument/2006/relationships/image" Target="../media/image112.wmf"/><Relationship Id="rId2" Type="http://schemas.openxmlformats.org/officeDocument/2006/relationships/oleObject" Target="../embeddings/oleObject111.bin"/><Relationship Id="rId1" Type="http://schemas.openxmlformats.org/officeDocument/2006/relationships/slideLayout" Target="../slideLayouts/slideLayout2.xml"/><Relationship Id="rId6" Type="http://schemas.openxmlformats.org/officeDocument/2006/relationships/oleObject" Target="../embeddings/oleObject113.bin"/><Relationship Id="rId5" Type="http://schemas.openxmlformats.org/officeDocument/2006/relationships/image" Target="../media/image111.wmf"/><Relationship Id="rId4" Type="http://schemas.openxmlformats.org/officeDocument/2006/relationships/oleObject" Target="../embeddings/oleObject112.bin"/></Relationships>
</file>

<file path=ppt/slides/_rels/slide72.x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oleObject" Target="../embeddings/oleObject114.bin"/><Relationship Id="rId1" Type="http://schemas.openxmlformats.org/officeDocument/2006/relationships/slideLayout" Target="../slideLayouts/slideLayout2.xml"/><Relationship Id="rId6" Type="http://schemas.openxmlformats.org/officeDocument/2006/relationships/image" Target="../media/image115.emf"/><Relationship Id="rId5" Type="http://schemas.openxmlformats.org/officeDocument/2006/relationships/image" Target="../media/image114.wmf"/><Relationship Id="rId4" Type="http://schemas.openxmlformats.org/officeDocument/2006/relationships/oleObject" Target="../embeddings/oleObject115.bin"/></Relationships>
</file>

<file path=ppt/slides/_rels/slide73.x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oleObject" Target="../embeddings/oleObject116.bin"/><Relationship Id="rId1" Type="http://schemas.openxmlformats.org/officeDocument/2006/relationships/slideLayout" Target="../slideLayouts/slideLayout2.xml"/><Relationship Id="rId4" Type="http://schemas.openxmlformats.org/officeDocument/2006/relationships/image" Target="../media/image117.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image" Target="../media/image118.emf"/><Relationship Id="rId1" Type="http://schemas.openxmlformats.org/officeDocument/2006/relationships/slideLayout" Target="../slideLayouts/slideLayout2.xml"/><Relationship Id="rId4" Type="http://schemas.openxmlformats.org/officeDocument/2006/relationships/image" Target="../media/image119.wmf"/></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image" Target="../media/image120.wmf"/><Relationship Id="rId7" Type="http://schemas.openxmlformats.org/officeDocument/2006/relationships/image" Target="../media/image122.wmf"/><Relationship Id="rId2" Type="http://schemas.openxmlformats.org/officeDocument/2006/relationships/oleObject" Target="../embeddings/oleObject118.bin"/><Relationship Id="rId1" Type="http://schemas.openxmlformats.org/officeDocument/2006/relationships/slideLayout" Target="../slideLayouts/slideLayout2.xml"/><Relationship Id="rId6" Type="http://schemas.openxmlformats.org/officeDocument/2006/relationships/oleObject" Target="../embeddings/oleObject120.bin"/><Relationship Id="rId11" Type="http://schemas.openxmlformats.org/officeDocument/2006/relationships/image" Target="../media/image124.wmf"/><Relationship Id="rId5" Type="http://schemas.openxmlformats.org/officeDocument/2006/relationships/image" Target="../media/image121.w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23.wmf"/></Relationships>
</file>

<file path=ppt/slides/_rels/slide76.xml.rels><?xml version="1.0" encoding="UTF-8" standalone="yes"?>
<Relationships xmlns="http://schemas.openxmlformats.org/package/2006/relationships"><Relationship Id="rId3" Type="http://schemas.openxmlformats.org/officeDocument/2006/relationships/image" Target="../media/image125.wmf"/><Relationship Id="rId7" Type="http://schemas.openxmlformats.org/officeDocument/2006/relationships/image" Target="../media/image127.wmf"/><Relationship Id="rId2" Type="http://schemas.openxmlformats.org/officeDocument/2006/relationships/oleObject" Target="../embeddings/oleObject123.bin"/><Relationship Id="rId1" Type="http://schemas.openxmlformats.org/officeDocument/2006/relationships/slideLayout" Target="../slideLayouts/slideLayout2.xml"/><Relationship Id="rId6" Type="http://schemas.openxmlformats.org/officeDocument/2006/relationships/oleObject" Target="../embeddings/oleObject125.bin"/><Relationship Id="rId5" Type="http://schemas.openxmlformats.org/officeDocument/2006/relationships/image" Target="../media/image126.wmf"/><Relationship Id="rId4" Type="http://schemas.openxmlformats.org/officeDocument/2006/relationships/oleObject" Target="../embeddings/oleObject124.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image" Target="../media/image128.wmf"/><Relationship Id="rId7" Type="http://schemas.openxmlformats.org/officeDocument/2006/relationships/image" Target="../media/image130.wmf"/><Relationship Id="rId2" Type="http://schemas.openxmlformats.org/officeDocument/2006/relationships/oleObject" Target="../embeddings/oleObject126.bin"/><Relationship Id="rId1" Type="http://schemas.openxmlformats.org/officeDocument/2006/relationships/slideLayout" Target="../slideLayouts/slideLayout2.xml"/><Relationship Id="rId6" Type="http://schemas.openxmlformats.org/officeDocument/2006/relationships/oleObject" Target="../embeddings/oleObject128.bin"/><Relationship Id="rId11" Type="http://schemas.openxmlformats.org/officeDocument/2006/relationships/image" Target="../media/image132.wmf"/><Relationship Id="rId5" Type="http://schemas.openxmlformats.org/officeDocument/2006/relationships/image" Target="../media/image129.wmf"/><Relationship Id="rId10" Type="http://schemas.openxmlformats.org/officeDocument/2006/relationships/oleObject" Target="../embeddings/oleObject130.bin"/><Relationship Id="rId4" Type="http://schemas.openxmlformats.org/officeDocument/2006/relationships/oleObject" Target="../embeddings/oleObject127.bin"/><Relationship Id="rId9" Type="http://schemas.openxmlformats.org/officeDocument/2006/relationships/image" Target="../media/image131.wmf"/></Relationships>
</file>

<file path=ppt/slides/_rels/slide78.xml.rels><?xml version="1.0" encoding="UTF-8" standalone="yes"?>
<Relationships xmlns="http://schemas.openxmlformats.org/package/2006/relationships"><Relationship Id="rId3" Type="http://schemas.openxmlformats.org/officeDocument/2006/relationships/image" Target="../media/image133.wmf"/><Relationship Id="rId2" Type="http://schemas.openxmlformats.org/officeDocument/2006/relationships/oleObject" Target="../embeddings/oleObject131.bin"/><Relationship Id="rId1" Type="http://schemas.openxmlformats.org/officeDocument/2006/relationships/slideLayout" Target="../slideLayouts/slideLayout2.xml"/><Relationship Id="rId6" Type="http://schemas.openxmlformats.org/officeDocument/2006/relationships/image" Target="../media/image135.emf"/><Relationship Id="rId5" Type="http://schemas.openxmlformats.org/officeDocument/2006/relationships/image" Target="../media/image134.wmf"/><Relationship Id="rId4" Type="http://schemas.openxmlformats.org/officeDocument/2006/relationships/oleObject" Target="../embeddings/oleObject132.bin"/></Relationships>
</file>

<file path=ppt/slides/_rels/slide79.xml.rels><?xml version="1.0" encoding="UTF-8" standalone="yes"?>
<Relationships xmlns="http://schemas.openxmlformats.org/package/2006/relationships"><Relationship Id="rId3" Type="http://schemas.openxmlformats.org/officeDocument/2006/relationships/image" Target="../media/image136.wmf"/><Relationship Id="rId7" Type="http://schemas.openxmlformats.org/officeDocument/2006/relationships/image" Target="../media/image138.wmf"/><Relationship Id="rId2" Type="http://schemas.openxmlformats.org/officeDocument/2006/relationships/oleObject" Target="../embeddings/oleObject133.bin"/><Relationship Id="rId1" Type="http://schemas.openxmlformats.org/officeDocument/2006/relationships/slideLayout" Target="../slideLayouts/slideLayout2.xml"/><Relationship Id="rId6" Type="http://schemas.openxmlformats.org/officeDocument/2006/relationships/oleObject" Target="../embeddings/oleObject135.bin"/><Relationship Id="rId5" Type="http://schemas.openxmlformats.org/officeDocument/2006/relationships/image" Target="../media/image137.wmf"/><Relationship Id="rId4" Type="http://schemas.openxmlformats.org/officeDocument/2006/relationships/oleObject" Target="../embeddings/oleObject13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9.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0.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3" Type="http://schemas.openxmlformats.org/officeDocument/2006/relationships/oleObject" Target="../embeddings/oleObject142.bin"/><Relationship Id="rId18" Type="http://schemas.openxmlformats.org/officeDocument/2006/relationships/image" Target="../media/image100.wmf"/><Relationship Id="rId26" Type="http://schemas.openxmlformats.org/officeDocument/2006/relationships/oleObject" Target="../embeddings/oleObject149.bin"/><Relationship Id="rId39" Type="http://schemas.openxmlformats.org/officeDocument/2006/relationships/image" Target="../media/image144.wmf"/><Relationship Id="rId21" Type="http://schemas.openxmlformats.org/officeDocument/2006/relationships/image" Target="../media/image104.wmf"/><Relationship Id="rId34" Type="http://schemas.openxmlformats.org/officeDocument/2006/relationships/oleObject" Target="../embeddings/oleObject153.bin"/><Relationship Id="rId42" Type="http://schemas.openxmlformats.org/officeDocument/2006/relationships/oleObject" Target="../embeddings/oleObject157.bin"/><Relationship Id="rId7" Type="http://schemas.openxmlformats.org/officeDocument/2006/relationships/image" Target="../media/image91.wmf"/><Relationship Id="rId2" Type="http://schemas.openxmlformats.org/officeDocument/2006/relationships/oleObject" Target="../embeddings/oleObject136.bin"/><Relationship Id="rId16" Type="http://schemas.openxmlformats.org/officeDocument/2006/relationships/image" Target="../media/image99.wmf"/><Relationship Id="rId20" Type="http://schemas.openxmlformats.org/officeDocument/2006/relationships/oleObject" Target="../embeddings/oleObject146.bin"/><Relationship Id="rId29" Type="http://schemas.openxmlformats.org/officeDocument/2006/relationships/image" Target="../media/image109.wmf"/><Relationship Id="rId41" Type="http://schemas.openxmlformats.org/officeDocument/2006/relationships/image" Target="../media/image145.wmf"/><Relationship Id="rId1" Type="http://schemas.openxmlformats.org/officeDocument/2006/relationships/slideLayout" Target="../slideLayouts/slideLayout2.xml"/><Relationship Id="rId6" Type="http://schemas.openxmlformats.org/officeDocument/2006/relationships/oleObject" Target="../embeddings/oleObject138.bin"/><Relationship Id="rId11" Type="http://schemas.openxmlformats.org/officeDocument/2006/relationships/image" Target="../media/image93.wmf"/><Relationship Id="rId24" Type="http://schemas.openxmlformats.org/officeDocument/2006/relationships/oleObject" Target="../embeddings/oleObject148.bin"/><Relationship Id="rId32" Type="http://schemas.openxmlformats.org/officeDocument/2006/relationships/oleObject" Target="../embeddings/oleObject152.bin"/><Relationship Id="rId37" Type="http://schemas.openxmlformats.org/officeDocument/2006/relationships/image" Target="../media/image143.wmf"/><Relationship Id="rId40" Type="http://schemas.openxmlformats.org/officeDocument/2006/relationships/oleObject" Target="../embeddings/oleObject156.bin"/><Relationship Id="rId5" Type="http://schemas.openxmlformats.org/officeDocument/2006/relationships/image" Target="NULL"/><Relationship Id="rId15" Type="http://schemas.openxmlformats.org/officeDocument/2006/relationships/oleObject" Target="../embeddings/oleObject143.bin"/><Relationship Id="rId23" Type="http://schemas.openxmlformats.org/officeDocument/2006/relationships/image" Target="../media/image105.wmf"/><Relationship Id="rId28" Type="http://schemas.openxmlformats.org/officeDocument/2006/relationships/oleObject" Target="../embeddings/oleObject150.bin"/><Relationship Id="rId36" Type="http://schemas.openxmlformats.org/officeDocument/2006/relationships/oleObject" Target="../embeddings/oleObject154.bin"/><Relationship Id="rId10" Type="http://schemas.openxmlformats.org/officeDocument/2006/relationships/oleObject" Target="../embeddings/oleObject140.bin"/><Relationship Id="rId19" Type="http://schemas.openxmlformats.org/officeDocument/2006/relationships/oleObject" Target="../embeddings/oleObject145.bin"/><Relationship Id="rId31" Type="http://schemas.openxmlformats.org/officeDocument/2006/relationships/image" Target="../media/image110.wmf"/><Relationship Id="rId4" Type="http://schemas.openxmlformats.org/officeDocument/2006/relationships/oleObject" Target="../embeddings/oleObject137.bin"/><Relationship Id="rId9" Type="http://schemas.openxmlformats.org/officeDocument/2006/relationships/image" Target="../media/image92.wmf"/><Relationship Id="rId14" Type="http://schemas.openxmlformats.org/officeDocument/2006/relationships/image" Target="../media/image98.wmf"/><Relationship Id="rId22" Type="http://schemas.openxmlformats.org/officeDocument/2006/relationships/oleObject" Target="../embeddings/oleObject147.bin"/><Relationship Id="rId27" Type="http://schemas.openxmlformats.org/officeDocument/2006/relationships/image" Target="../media/image107.wmf"/><Relationship Id="rId30" Type="http://schemas.openxmlformats.org/officeDocument/2006/relationships/oleObject" Target="../embeddings/oleObject151.bin"/><Relationship Id="rId35" Type="http://schemas.openxmlformats.org/officeDocument/2006/relationships/image" Target="../media/image142.wmf"/><Relationship Id="rId43" Type="http://schemas.openxmlformats.org/officeDocument/2006/relationships/image" Target="../media/image146.wmf"/><Relationship Id="rId8" Type="http://schemas.openxmlformats.org/officeDocument/2006/relationships/oleObject" Target="../embeddings/oleObject139.bin"/><Relationship Id="rId3" Type="http://schemas.openxmlformats.org/officeDocument/2006/relationships/image" Target="../media/image87.wmf"/><Relationship Id="rId12" Type="http://schemas.openxmlformats.org/officeDocument/2006/relationships/oleObject" Target="../embeddings/oleObject141.bin"/><Relationship Id="rId17" Type="http://schemas.openxmlformats.org/officeDocument/2006/relationships/oleObject" Target="../embeddings/oleObject144.bin"/><Relationship Id="rId25" Type="http://schemas.openxmlformats.org/officeDocument/2006/relationships/image" Target="../media/image106.wmf"/><Relationship Id="rId33" Type="http://schemas.openxmlformats.org/officeDocument/2006/relationships/image" Target="../media/image141.wmf"/><Relationship Id="rId38" Type="http://schemas.openxmlformats.org/officeDocument/2006/relationships/oleObject" Target="../embeddings/oleObject155.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dirty="0"/>
              <a:t>Physics 223</a:t>
            </a:r>
          </a:p>
        </p:txBody>
      </p:sp>
      <p:sp>
        <p:nvSpPr>
          <p:cNvPr id="24580" name="Rectangle 3"/>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10</a:t>
            </a:fld>
            <a:endParaRPr lang="en-US"/>
          </a:p>
        </p:txBody>
      </p:sp>
      <p:sp>
        <p:nvSpPr>
          <p:cNvPr id="33795" name="Rectangle 2"/>
          <p:cNvSpPr>
            <a:spLocks noGrp="1" noChangeArrowheads="1"/>
          </p:cNvSpPr>
          <p:nvPr>
            <p:ph type="title"/>
          </p:nvPr>
        </p:nvSpPr>
        <p:spPr/>
        <p:txBody>
          <a:bodyPr/>
          <a:lstStyle/>
          <a:p>
            <a:pPr eaLnBrk="1" hangingPunct="1"/>
            <a:r>
              <a:rPr lang="en-US"/>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a:t>The primary objective of this course is to help you develop a conceptual understanding of the fundamental physical principles described above. </a:t>
            </a:r>
          </a:p>
          <a:p>
            <a:pPr eaLnBrk="1" hangingPunct="1">
              <a:lnSpc>
                <a:spcPct val="90000"/>
              </a:lnSpc>
            </a:pPr>
            <a:r>
              <a:rPr lang="en-US" sz="2400" dirty="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dirty="0"/>
              <a:t>The third objective of the course is to help you use the mathematical description of these principles to develop problem solving skills that will benefit your future career.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11</a:t>
            </a:fld>
            <a:endParaRPr lang="en-US"/>
          </a:p>
        </p:txBody>
      </p:sp>
      <p:sp>
        <p:nvSpPr>
          <p:cNvPr id="34819" name="Rectangle 2"/>
          <p:cNvSpPr>
            <a:spLocks noGrp="1" noChangeArrowheads="1"/>
          </p:cNvSpPr>
          <p:nvPr>
            <p:ph type="title"/>
          </p:nvPr>
        </p:nvSpPr>
        <p:spPr/>
        <p:txBody>
          <a:bodyPr/>
          <a:lstStyle/>
          <a:p>
            <a:pPr eaLnBrk="1" hangingPunct="1"/>
            <a:r>
              <a:rPr lang="en-US" sz="320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a:t>Physics is a topic that must be learned by faith, that is, by action.  </a:t>
            </a:r>
          </a:p>
          <a:p>
            <a:pPr lvl="1" eaLnBrk="1" hangingPunct="1">
              <a:lnSpc>
                <a:spcPct val="90000"/>
              </a:lnSpc>
            </a:pPr>
            <a:r>
              <a:rPr lang="en-US"/>
              <a:t>You will need to read the text and perform the homework assignments in order to succeed in this course.  </a:t>
            </a:r>
          </a:p>
          <a:p>
            <a:pPr lvl="2" eaLnBrk="1" hangingPunct="1">
              <a:lnSpc>
                <a:spcPct val="90000"/>
              </a:lnSpc>
            </a:pPr>
            <a:r>
              <a:rPr lang="en-US"/>
              <a:t>Studies have indicated there is value of reading the text but principally if the text is read before the lecture</a:t>
            </a:r>
          </a:p>
          <a:p>
            <a:pPr lvl="1" eaLnBrk="1" hangingPunct="1">
              <a:lnSpc>
                <a:spcPct val="90000"/>
              </a:lnSpc>
            </a:pPr>
            <a:r>
              <a:rPr lang="en-US"/>
              <a:t>Makes the semester less frustrating, more enjoyable</a:t>
            </a:r>
          </a:p>
          <a:p>
            <a:pPr eaLnBrk="1" hangingPunct="1">
              <a:lnSpc>
                <a:spcPct val="90000"/>
              </a:lnSpc>
            </a:pPr>
            <a:endParaRPr lang="en-US"/>
          </a:p>
          <a:p>
            <a:pPr lvl="1" eaLnBrk="1" hangingPunct="1">
              <a:lnSpc>
                <a:spcPct val="90000"/>
              </a:lnSpc>
            </a:pP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Quiz, homework </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D74CD57B-0B39-4F2B-8FEB-26F71463DC48}" type="slidenum">
              <a:rPr lang="en-US"/>
              <a:pPr/>
              <a:t>15</a:t>
            </a:fld>
            <a:endParaRPr lang="en-US"/>
          </a:p>
        </p:txBody>
      </p:sp>
      <p:sp>
        <p:nvSpPr>
          <p:cNvPr id="35843" name="Rectangle 2"/>
          <p:cNvSpPr>
            <a:spLocks noGrp="1" noChangeArrowheads="1"/>
          </p:cNvSpPr>
          <p:nvPr>
            <p:ph type="title"/>
          </p:nvPr>
        </p:nvSpPr>
        <p:spPr/>
        <p:txBody>
          <a:bodyPr/>
          <a:lstStyle/>
          <a:p>
            <a:pPr eaLnBrk="1" hangingPunct="1"/>
            <a:r>
              <a:rPr lang="en-US"/>
              <a:t>Physics and Engineers</a:t>
            </a:r>
          </a:p>
        </p:txBody>
      </p:sp>
      <p:sp>
        <p:nvSpPr>
          <p:cNvPr id="35844" name="Rectangle 3"/>
          <p:cNvSpPr>
            <a:spLocks noGrp="1" noChangeArrowheads="1"/>
          </p:cNvSpPr>
          <p:nvPr>
            <p:ph type="body" sz="half" idx="1"/>
          </p:nvPr>
        </p:nvSpPr>
        <p:spPr>
          <a:xfrm>
            <a:off x="457200" y="1368425"/>
            <a:ext cx="5113338" cy="4525963"/>
          </a:xfrm>
        </p:spPr>
        <p:txBody>
          <a:bodyPr/>
          <a:lstStyle/>
          <a:p>
            <a:pPr eaLnBrk="1" hangingPunct="1"/>
            <a:r>
              <a:rPr lang="en-US" sz="2800" dirty="0"/>
              <a:t>Physics is the understanding that makes engineering design more efficient and, in some instances, possible.</a:t>
            </a:r>
          </a:p>
          <a:p>
            <a:pPr lvl="1" eaLnBrk="1" hangingPunct="1"/>
            <a:r>
              <a:rPr lang="en-US" sz="2400" dirty="0"/>
              <a:t>Example: Tacoma Narrows Bridge</a:t>
            </a:r>
          </a:p>
          <a:p>
            <a:pPr lvl="1" eaLnBrk="1" hangingPunct="1"/>
            <a:r>
              <a:rPr lang="en-US" sz="2400" dirty="0"/>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5935663" y="1609725"/>
            <a:ext cx="2122487" cy="1592263"/>
          </a:xfrm>
        </p:spPr>
      </p:pic>
      <p:pic>
        <p:nvPicPr>
          <p:cNvPr id="35846" name="Picture 8"/>
          <p:cNvPicPr>
            <a:picLocks noChangeAspect="1" noChangeArrowheads="1"/>
          </p:cNvPicPr>
          <p:nvPr/>
        </p:nvPicPr>
        <p:blipFill>
          <a:blip r:embed="rId5" cstate="print"/>
          <a:srcRect l="50977" t="39865" r="3125" b="12717"/>
          <a:stretch>
            <a:fillRect/>
          </a:stretch>
        </p:blipFill>
        <p:spPr bwMode="auto">
          <a:xfrm>
            <a:off x="5842000" y="3263900"/>
            <a:ext cx="2316163" cy="1793875"/>
          </a:xfrm>
          <a:prstGeom prst="rect">
            <a:avLst/>
          </a:prstGeom>
          <a:noFill/>
          <a:ln w="9525">
            <a:noFill/>
            <a:miter lim="800000"/>
            <a:headEnd/>
            <a:tailEnd/>
          </a:ln>
        </p:spPr>
      </p:pic>
      <p:sp>
        <p:nvSpPr>
          <p:cNvPr id="35847" name="AutoShape 9"/>
          <p:cNvSpPr>
            <a:spLocks noChangeArrowheads="1"/>
          </p:cNvSpPr>
          <p:nvPr/>
        </p:nvSpPr>
        <p:spPr bwMode="auto">
          <a:xfrm>
            <a:off x="363538" y="5311775"/>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16</a:t>
            </a:fld>
            <a:endParaRPr lang="en-US"/>
          </a:p>
        </p:txBody>
      </p:sp>
      <p:sp>
        <p:nvSpPr>
          <p:cNvPr id="36867" name="Rectangle 2"/>
          <p:cNvSpPr>
            <a:spLocks noGrp="1" noChangeArrowheads="1"/>
          </p:cNvSpPr>
          <p:nvPr>
            <p:ph type="title"/>
          </p:nvPr>
        </p:nvSpPr>
        <p:spPr/>
        <p:txBody>
          <a:bodyPr/>
          <a:lstStyle/>
          <a:p>
            <a:pPr eaLnBrk="1" hangingPunct="1"/>
            <a:r>
              <a:rPr lang="en-US" b="1"/>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a:t>We will follow the BYU-Idaho Honor Code in this class.  In addition I would like to stress the following:</a:t>
            </a:r>
          </a:p>
          <a:p>
            <a:pPr marL="990600" lvl="1" indent="-533400" eaLnBrk="1" hangingPunct="1">
              <a:lnSpc>
                <a:spcPct val="80000"/>
              </a:lnSpc>
            </a:pPr>
            <a:r>
              <a:rPr lang="en-US" sz="120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a:t>Please do not discuss examinations administered in the testing center until the testing period has closed.</a:t>
            </a:r>
          </a:p>
          <a:p>
            <a:pPr marL="609600" indent="-609600" eaLnBrk="1" hangingPunct="1">
              <a:lnSpc>
                <a:spcPct val="80000"/>
              </a:lnSpc>
            </a:pPr>
            <a:r>
              <a:rPr lang="en-US" sz="1400"/>
              <a:t>Please come to class on time</a:t>
            </a:r>
          </a:p>
          <a:p>
            <a:pPr marL="609600" indent="-609600" eaLnBrk="1" hangingPunct="1">
              <a:lnSpc>
                <a:spcPct val="80000"/>
              </a:lnSpc>
            </a:pPr>
            <a:r>
              <a:rPr lang="en-US" sz="1400"/>
              <a:t>Complete the reading assignments before the lecture </a:t>
            </a:r>
          </a:p>
          <a:p>
            <a:pPr marL="609600" indent="-609600" eaLnBrk="1" hangingPunct="1">
              <a:lnSpc>
                <a:spcPct val="80000"/>
              </a:lnSpc>
            </a:pPr>
            <a:r>
              <a:rPr lang="en-US" sz="1400"/>
              <a:t>Late assignments are highly discouraged. Late assignments are penalized 50% of their value for each class period past the due date </a:t>
            </a:r>
          </a:p>
          <a:p>
            <a:pPr marL="609600" indent="-609600" eaLnBrk="1" hangingPunct="1">
              <a:lnSpc>
                <a:spcPct val="80000"/>
              </a:lnSpc>
            </a:pPr>
            <a:r>
              <a:rPr lang="en-US" sz="140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a:solidFill>
                  <a:srgbClr val="FF0000"/>
                </a:solidFill>
              </a:rPr>
              <a:t>Read the Syllabus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17</a:t>
            </a:fld>
            <a:endParaRPr lang="en-US"/>
          </a:p>
        </p:txBody>
      </p:sp>
      <p:sp>
        <p:nvSpPr>
          <p:cNvPr id="37891" name="Rectangle 2"/>
          <p:cNvSpPr>
            <a:spLocks noGrp="1" noChangeArrowheads="1"/>
          </p:cNvSpPr>
          <p:nvPr>
            <p:ph type="title"/>
          </p:nvPr>
        </p:nvSpPr>
        <p:spPr/>
        <p:txBody>
          <a:bodyPr/>
          <a:lstStyle/>
          <a:p>
            <a:pPr eaLnBrk="1" hangingPunct="1"/>
            <a:r>
              <a:rPr lang="en-US" b="1" dirty="0"/>
              <a:t>Procedures</a:t>
            </a:r>
            <a:r>
              <a:rPr lang="en-US" dirty="0"/>
              <a:t>  </a:t>
            </a:r>
            <a:endParaRPr lang="en-US" u="sng" dirty="0"/>
          </a:p>
        </p:txBody>
      </p:sp>
      <p:sp>
        <p:nvSpPr>
          <p:cNvPr id="37892" name="Rectangle 3"/>
          <p:cNvSpPr>
            <a:spLocks noGrp="1" noChangeArrowheads="1"/>
          </p:cNvSpPr>
          <p:nvPr>
            <p:ph type="body" idx="1"/>
          </p:nvPr>
        </p:nvSpPr>
        <p:spPr/>
        <p:txBody>
          <a:bodyPr>
            <a:normAutofit/>
          </a:bodyPr>
          <a:lstStyle/>
          <a:p>
            <a:pPr>
              <a:buNone/>
            </a:pPr>
            <a:r>
              <a:rPr lang="en-US" sz="2400" u="sng" dirty="0"/>
              <a:t>Time in Class and Content:</a:t>
            </a:r>
            <a:r>
              <a:rPr lang="en-US" sz="2400" dirty="0"/>
              <a:t> We will spend 60 minutes each day in class. Four days a week (MTWF) will be lecture days. Thursday is called a “recitation day.” We will use to do homework problems as groups. </a:t>
            </a:r>
          </a:p>
          <a:p>
            <a:pPr>
              <a:buNone/>
            </a:pPr>
            <a:r>
              <a:rPr lang="en-US" sz="2400" dirty="0"/>
              <a:t> </a:t>
            </a:r>
          </a:p>
          <a:p>
            <a:pPr>
              <a:buNone/>
            </a:pPr>
            <a:r>
              <a:rPr lang="en-US" sz="2400" dirty="0"/>
              <a:t>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a:t>
            </a:r>
          </a:p>
          <a:p>
            <a:pPr>
              <a:lnSpc>
                <a:spcPct val="80000"/>
              </a:lnSpc>
              <a:buNone/>
            </a:pPr>
            <a:endParaRPr lang="en-US" sz="2400" u="sng"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lstStyle/>
          <a:p>
            <a:pPr>
              <a:buNone/>
            </a:pPr>
            <a:r>
              <a:rPr lang="en-US" sz="2400" u="sng" dirty="0"/>
              <a:t>Class attendance:</a:t>
            </a:r>
            <a:r>
              <a:rPr lang="en-US" sz="2400" dirty="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19</a:t>
            </a:fld>
            <a:endParaRPr lang="en-US"/>
          </a:p>
        </p:txBody>
      </p:sp>
      <p:sp>
        <p:nvSpPr>
          <p:cNvPr id="38915" name="Rectangle 2"/>
          <p:cNvSpPr>
            <a:spLocks noGrp="1" noChangeArrowheads="1"/>
          </p:cNvSpPr>
          <p:nvPr>
            <p:ph type="title"/>
          </p:nvPr>
        </p:nvSpPr>
        <p:spPr/>
        <p:txBody>
          <a:bodyPr/>
          <a:lstStyle/>
          <a:p>
            <a:pPr eaLnBrk="1" hangingPunct="1"/>
            <a:r>
              <a:rPr lang="en-US"/>
              <a:t>Grading (1 of 2)</a:t>
            </a:r>
          </a:p>
        </p:txBody>
      </p:sp>
      <p:sp>
        <p:nvSpPr>
          <p:cNvPr id="38916" name="Rectangle 3"/>
          <p:cNvSpPr>
            <a:spLocks noGrp="1" noChangeArrowheads="1"/>
          </p:cNvSpPr>
          <p:nvPr>
            <p:ph type="body" sz="half" idx="1"/>
          </p:nvPr>
        </p:nvSpPr>
        <p:spPr>
          <a:xfrm>
            <a:off x="457200" y="1600200"/>
            <a:ext cx="7535863" cy="4525963"/>
          </a:xfrm>
        </p:spPr>
        <p:txBody>
          <a:bodyPr>
            <a:normAutofit/>
          </a:bodyPr>
          <a:lstStyle/>
          <a:p>
            <a:pPr>
              <a:lnSpc>
                <a:spcPct val="80000"/>
              </a:lnSpc>
              <a:buNone/>
            </a:pPr>
            <a:r>
              <a:rPr lang="en-US" sz="2400" dirty="0"/>
              <a:t>The class grade will consist of the following elements:  daily reading quizzes, 13 homework assignments, 5 exams. The final grade will be based on the following (approximate) weighting.</a:t>
            </a:r>
          </a:p>
        </p:txBody>
      </p:sp>
      <p:graphicFrame>
        <p:nvGraphicFramePr>
          <p:cNvPr id="8" name="Content Placeholder 7">
            <a:extLst>
              <a:ext uri="{FF2B5EF4-FFF2-40B4-BE49-F238E27FC236}">
                <a16:creationId xmlns:a16="http://schemas.microsoft.com/office/drawing/2014/main" id="{CB26D010-CD77-E0EA-E6F4-2D617D64DFA3}"/>
              </a:ext>
            </a:extLst>
          </p:cNvPr>
          <p:cNvGraphicFramePr>
            <a:graphicFrameLocks noGrp="1"/>
          </p:cNvGraphicFramePr>
          <p:nvPr>
            <p:ph sz="half" idx="2"/>
            <p:extLst>
              <p:ext uri="{D42A27DB-BD31-4B8C-83A1-F6EECF244321}">
                <p14:modId xmlns:p14="http://schemas.microsoft.com/office/powerpoint/2010/main" val="791093513"/>
              </p:ext>
            </p:extLst>
          </p:nvPr>
        </p:nvGraphicFramePr>
        <p:xfrm>
          <a:off x="3124200" y="3459943"/>
          <a:ext cx="2110740" cy="2987040"/>
        </p:xfrm>
        <a:graphic>
          <a:graphicData uri="http://schemas.openxmlformats.org/drawingml/2006/table">
            <a:tbl>
              <a:tblPr/>
              <a:tblGrid>
                <a:gridCol w="1712045">
                  <a:extLst>
                    <a:ext uri="{9D8B030D-6E8A-4147-A177-3AD203B41FA5}">
                      <a16:colId xmlns:a16="http://schemas.microsoft.com/office/drawing/2014/main" val="3388513577"/>
                    </a:ext>
                  </a:extLst>
                </a:gridCol>
                <a:gridCol w="398695">
                  <a:extLst>
                    <a:ext uri="{9D8B030D-6E8A-4147-A177-3AD203B41FA5}">
                      <a16:colId xmlns:a16="http://schemas.microsoft.com/office/drawing/2014/main" val="684281673"/>
                    </a:ext>
                  </a:extLst>
                </a:gridCol>
              </a:tblGrid>
              <a:tr h="76200">
                <a:tc>
                  <a:txBody>
                    <a:bodyPr/>
                    <a:lstStyle/>
                    <a:p>
                      <a:r>
                        <a:rPr lang="en-US">
                          <a:effectLst/>
                        </a:rPr>
                        <a:t>Exam Prep Assignments</a:t>
                      </a:r>
                    </a:p>
                  </a:txBody>
                  <a:tcPr marL="0" marR="0" marT="0" marB="0">
                    <a:lnL>
                      <a:noFill/>
                    </a:lnL>
                    <a:lnR>
                      <a:noFill/>
                    </a:lnR>
                    <a:lnT>
                      <a:noFill/>
                    </a:lnT>
                    <a:lnB>
                      <a:noFill/>
                    </a:lnB>
                    <a:solidFill>
                      <a:srgbClr val="FFFFFF"/>
                    </a:solidFill>
                  </a:tcPr>
                </a:tc>
                <a:tc>
                  <a:txBody>
                    <a:bodyPr/>
                    <a:lstStyle/>
                    <a:p>
                      <a:r>
                        <a:rPr lang="en-US">
                          <a:effectLst/>
                        </a:rPr>
                        <a:t>20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181841786"/>
                  </a:ext>
                </a:extLst>
              </a:tr>
              <a:tr h="236220">
                <a:tc>
                  <a:txBody>
                    <a:bodyPr/>
                    <a:lstStyle/>
                    <a:p>
                      <a:r>
                        <a:rPr lang="en-US">
                          <a:effectLst/>
                        </a:rPr>
                        <a:t>Reading Assignments</a:t>
                      </a:r>
                    </a:p>
                  </a:txBody>
                  <a:tcPr marL="0" marR="0" marT="0" marB="0">
                    <a:lnL>
                      <a:noFill/>
                    </a:lnL>
                    <a:lnR>
                      <a:noFill/>
                    </a:lnR>
                    <a:lnT>
                      <a:noFill/>
                    </a:lnT>
                    <a:lnB>
                      <a:noFill/>
                    </a:lnB>
                    <a:solidFill>
                      <a:srgbClr val="FFFFFF"/>
                    </a:solidFill>
                  </a:tcPr>
                </a:tc>
                <a:tc>
                  <a:txBody>
                    <a:bodyPr/>
                    <a:lstStyle/>
                    <a:p>
                      <a:r>
                        <a:rPr lang="en-US">
                          <a:effectLst/>
                        </a:rPr>
                        <a:t>10</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022255635"/>
                  </a:ext>
                </a:extLst>
              </a:tr>
              <a:tr h="182880">
                <a:tc>
                  <a:txBody>
                    <a:bodyPr/>
                    <a:lstStyle/>
                    <a:p>
                      <a:r>
                        <a:rPr lang="en-US">
                          <a:effectLst/>
                        </a:rPr>
                        <a:t>Exam 1</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418344952"/>
                  </a:ext>
                </a:extLst>
              </a:tr>
              <a:tr h="403860">
                <a:tc>
                  <a:txBody>
                    <a:bodyPr/>
                    <a:lstStyle/>
                    <a:p>
                      <a:r>
                        <a:rPr lang="en-US">
                          <a:effectLst/>
                        </a:rPr>
                        <a:t>Exam 2</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128105025"/>
                  </a:ext>
                </a:extLst>
              </a:tr>
              <a:tr h="403860">
                <a:tc>
                  <a:txBody>
                    <a:bodyPr/>
                    <a:lstStyle/>
                    <a:p>
                      <a:r>
                        <a:rPr lang="en-US">
                          <a:effectLst/>
                        </a:rPr>
                        <a:t>Exam 3</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314163616"/>
                  </a:ext>
                </a:extLst>
              </a:tr>
              <a:tr h="403860">
                <a:tc>
                  <a:txBody>
                    <a:bodyPr/>
                    <a:lstStyle/>
                    <a:p>
                      <a:r>
                        <a:rPr lang="en-US">
                          <a:effectLst/>
                        </a:rPr>
                        <a:t>Exam 4</a:t>
                      </a:r>
                    </a:p>
                  </a:txBody>
                  <a:tcPr marL="0" marR="0" marT="0" marB="0">
                    <a:lnL>
                      <a:noFill/>
                    </a:lnL>
                    <a:lnR>
                      <a:noFill/>
                    </a:lnR>
                    <a:lnT>
                      <a:noFill/>
                    </a:lnT>
                    <a:lnB>
                      <a:noFill/>
                    </a:lnB>
                    <a:solidFill>
                      <a:srgbClr val="FFFFFF"/>
                    </a:solidFill>
                  </a:tcPr>
                </a:tc>
                <a:tc>
                  <a:txBody>
                    <a:bodyPr/>
                    <a:lstStyle/>
                    <a:p>
                      <a:r>
                        <a:rPr lang="en-US">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324473332"/>
                  </a:ext>
                </a:extLst>
              </a:tr>
              <a:tr h="403860">
                <a:tc>
                  <a:txBody>
                    <a:bodyPr/>
                    <a:lstStyle/>
                    <a:p>
                      <a:r>
                        <a:rPr lang="en-US">
                          <a:effectLst/>
                        </a:rPr>
                        <a:t>Final</a:t>
                      </a:r>
                    </a:p>
                  </a:txBody>
                  <a:tcPr marL="0" marR="0" marT="0" marB="0">
                    <a:lnL>
                      <a:noFill/>
                    </a:lnL>
                    <a:lnR>
                      <a:noFill/>
                    </a:lnR>
                    <a:lnT>
                      <a:noFill/>
                    </a:lnT>
                    <a:lnB>
                      <a:noFill/>
                    </a:lnB>
                    <a:solidFill>
                      <a:srgbClr val="FFFFFF"/>
                    </a:solidFill>
                  </a:tcPr>
                </a:tc>
                <a:tc>
                  <a:txBody>
                    <a:bodyPr/>
                    <a:lstStyle/>
                    <a:p>
                      <a:r>
                        <a:rPr lang="en-US" dirty="0">
                          <a:effectLst/>
                        </a:rPr>
                        <a:t>14</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3759747649"/>
                  </a:ext>
                </a:extLst>
              </a:tr>
            </a:tbl>
          </a:graphicData>
        </a:graphic>
      </p:graphicFrame>
      <p:sp>
        <p:nvSpPr>
          <p:cNvPr id="9" name="Rectangle 2">
            <a:extLst>
              <a:ext uri="{FF2B5EF4-FFF2-40B4-BE49-F238E27FC236}">
                <a16:creationId xmlns:a16="http://schemas.microsoft.com/office/drawing/2014/main" id="{B0585D85-7506-3379-596B-FA81B3319430}"/>
              </a:ext>
            </a:extLst>
          </p:cNvPr>
          <p:cNvSpPr>
            <a:spLocks noChangeArrowheads="1"/>
          </p:cNvSpPr>
          <p:nvPr/>
        </p:nvSpPr>
        <p:spPr bwMode="auto">
          <a:xfrm>
            <a:off x="3200083" y="304847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2</a:t>
            </a:fld>
            <a:endParaRPr lang="en-US"/>
          </a:p>
        </p:txBody>
      </p:sp>
      <p:sp>
        <p:nvSpPr>
          <p:cNvPr id="27651" name="Rectangle 2"/>
          <p:cNvSpPr>
            <a:spLocks noGrp="1" noChangeArrowheads="1"/>
          </p:cNvSpPr>
          <p:nvPr>
            <p:ph type="title"/>
          </p:nvPr>
        </p:nvSpPr>
        <p:spPr/>
        <p:txBody>
          <a:bodyPr/>
          <a:lstStyle/>
          <a:p>
            <a:pPr eaLnBrk="1" hangingPunct="1"/>
            <a:r>
              <a:rPr lang="en-US"/>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a:t>R. Todd Lines</a:t>
            </a:r>
          </a:p>
          <a:p>
            <a:pPr eaLnBrk="1" hangingPunct="1">
              <a:lnSpc>
                <a:spcPct val="80000"/>
              </a:lnSpc>
            </a:pPr>
            <a:r>
              <a:rPr lang="en-US" sz="1800" dirty="0"/>
              <a:t>Education</a:t>
            </a:r>
          </a:p>
          <a:p>
            <a:pPr lvl="1" eaLnBrk="1" hangingPunct="1">
              <a:lnSpc>
                <a:spcPct val="80000"/>
              </a:lnSpc>
            </a:pPr>
            <a:r>
              <a:rPr lang="en-US" sz="1600" dirty="0"/>
              <a:t>BS Physics – BYU</a:t>
            </a:r>
          </a:p>
          <a:p>
            <a:pPr lvl="1" eaLnBrk="1" hangingPunct="1">
              <a:lnSpc>
                <a:spcPct val="80000"/>
              </a:lnSpc>
            </a:pPr>
            <a:r>
              <a:rPr lang="en-US" sz="1600" dirty="0"/>
              <a:t>MS, PhD Physics – NMSU</a:t>
            </a:r>
          </a:p>
          <a:p>
            <a:pPr eaLnBrk="1" hangingPunct="1">
              <a:lnSpc>
                <a:spcPct val="80000"/>
              </a:lnSpc>
            </a:pPr>
            <a:r>
              <a:rPr lang="en-US" sz="1800" dirty="0"/>
              <a:t>Recent Experience</a:t>
            </a:r>
          </a:p>
          <a:p>
            <a:pPr lvl="1" eaLnBrk="1" hangingPunct="1">
              <a:lnSpc>
                <a:spcPct val="80000"/>
              </a:lnSpc>
            </a:pPr>
            <a:r>
              <a:rPr lang="en-US" sz="1600" dirty="0"/>
              <a:t>18 years at BYUI</a:t>
            </a:r>
          </a:p>
          <a:p>
            <a:pPr lvl="1" eaLnBrk="1" hangingPunct="1">
              <a:lnSpc>
                <a:spcPct val="80000"/>
              </a:lnSpc>
            </a:pPr>
            <a:r>
              <a:rPr lang="en-US" sz="1600" dirty="0"/>
              <a:t>6 years with ITT (Eastman Kodak)</a:t>
            </a:r>
          </a:p>
          <a:p>
            <a:pPr lvl="2" eaLnBrk="1" hangingPunct="1">
              <a:lnSpc>
                <a:spcPct val="80000"/>
              </a:lnSpc>
            </a:pPr>
            <a:r>
              <a:rPr lang="en-US" sz="1400" dirty="0"/>
              <a:t>Laser radar</a:t>
            </a:r>
          </a:p>
          <a:p>
            <a:pPr lvl="2" eaLnBrk="1" hangingPunct="1">
              <a:lnSpc>
                <a:spcPct val="80000"/>
              </a:lnSpc>
            </a:pPr>
            <a:r>
              <a:rPr lang="en-US" sz="1400" dirty="0"/>
              <a:t>Atmospheric physics</a:t>
            </a:r>
          </a:p>
          <a:p>
            <a:pPr lvl="2" eaLnBrk="1" hangingPunct="1">
              <a:lnSpc>
                <a:spcPct val="80000"/>
              </a:lnSpc>
            </a:pPr>
            <a:r>
              <a:rPr lang="en-US" sz="1400" dirty="0"/>
              <a:t>Remote sensing </a:t>
            </a:r>
          </a:p>
          <a:p>
            <a:pPr lvl="1" eaLnBrk="1" hangingPunct="1">
              <a:lnSpc>
                <a:spcPct val="80000"/>
              </a:lnSpc>
            </a:pPr>
            <a:r>
              <a:rPr lang="en-US" sz="1600" dirty="0"/>
              <a:t>4 years experience with Raytheon</a:t>
            </a:r>
          </a:p>
          <a:p>
            <a:pPr lvl="2" eaLnBrk="1" hangingPunct="1">
              <a:lnSpc>
                <a:spcPct val="80000"/>
              </a:lnSpc>
            </a:pPr>
            <a:r>
              <a:rPr lang="en-US" sz="1400" dirty="0"/>
              <a:t>Weather satellite design </a:t>
            </a:r>
          </a:p>
          <a:p>
            <a:pPr lvl="1" eaLnBrk="1" hangingPunct="1">
              <a:lnSpc>
                <a:spcPct val="80000"/>
              </a:lnSpc>
            </a:pPr>
            <a:r>
              <a:rPr lang="en-US" sz="1600" dirty="0"/>
              <a:t>6 years experience with the US Army Research Laboratory</a:t>
            </a:r>
          </a:p>
          <a:p>
            <a:pPr lvl="2" eaLnBrk="1" hangingPunct="1">
              <a:lnSpc>
                <a:spcPct val="80000"/>
              </a:lnSpc>
            </a:pPr>
            <a:r>
              <a:rPr lang="en-US" sz="1400" dirty="0"/>
              <a:t>Atmospheric physics</a:t>
            </a:r>
          </a:p>
          <a:p>
            <a:pPr lvl="2" eaLnBrk="1" hangingPunct="1">
              <a:lnSpc>
                <a:spcPct val="80000"/>
              </a:lnSpc>
            </a:pPr>
            <a:r>
              <a:rPr lang="en-US" sz="1400" dirty="0"/>
              <a:t>Remote sensing</a:t>
            </a:r>
          </a:p>
          <a:p>
            <a:pPr lvl="1" eaLnBrk="1" hangingPunct="1">
              <a:lnSpc>
                <a:spcPct val="80000"/>
              </a:lnSpc>
            </a:pPr>
            <a:endParaRPr lang="en-US" sz="1600" dirty="0"/>
          </a:p>
          <a:p>
            <a:pPr lvl="1" eaLnBrk="1" hangingPunct="1">
              <a:lnSpc>
                <a:spcPct val="80000"/>
              </a:lnSpc>
            </a:pPr>
            <a:endParaRPr lang="en-US" sz="1600" dirty="0"/>
          </a:p>
          <a:p>
            <a:pPr eaLnBrk="1" hangingPunct="1">
              <a:lnSpc>
                <a:spcPct val="80000"/>
              </a:lnSpc>
            </a:pPr>
            <a:endParaRPr lang="en-US" sz="1800" dirty="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20</a:t>
            </a:fld>
            <a:endParaRPr lang="en-US"/>
          </a:p>
        </p:txBody>
      </p:sp>
      <p:sp>
        <p:nvSpPr>
          <p:cNvPr id="39939" name="Rectangle 2"/>
          <p:cNvSpPr>
            <a:spLocks noGrp="1" noChangeArrowheads="1"/>
          </p:cNvSpPr>
          <p:nvPr>
            <p:ph type="title"/>
          </p:nvPr>
        </p:nvSpPr>
        <p:spPr/>
        <p:txBody>
          <a:bodyPr/>
          <a:lstStyle/>
          <a:p>
            <a:pPr eaLnBrk="1" hangingPunct="1"/>
            <a:r>
              <a:rPr lang="en-US"/>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a:p>
        </p:txBody>
      </p:sp>
      <p:graphicFrame>
        <p:nvGraphicFramePr>
          <p:cNvPr id="21756" name="Group 252"/>
          <p:cNvGraphicFramePr>
            <a:graphicFrameLocks noGrp="1"/>
          </p:cNvGraphicFramePr>
          <p:nvPr>
            <p:ph sz="half" idx="2"/>
          </p:nvPr>
        </p:nvGraphicFramePr>
        <p:xfrm>
          <a:off x="5199063" y="1644650"/>
          <a:ext cx="3335337" cy="2952750"/>
        </p:xfrm>
        <a:graphic>
          <a:graphicData uri="http://schemas.openxmlformats.org/drawingml/2006/table">
            <a:tbl>
              <a:tblPr/>
              <a:tblGrid>
                <a:gridCol w="1011237">
                  <a:extLst>
                    <a:ext uri="{9D8B030D-6E8A-4147-A177-3AD203B41FA5}">
                      <a16:colId xmlns:a16="http://schemas.microsoft.com/office/drawing/2014/main" val="20000"/>
                    </a:ext>
                  </a:extLst>
                </a:gridCol>
                <a:gridCol w="557213">
                  <a:extLst>
                    <a:ext uri="{9D8B030D-6E8A-4147-A177-3AD203B41FA5}">
                      <a16:colId xmlns:a16="http://schemas.microsoft.com/office/drawing/2014/main" val="20001"/>
                    </a:ext>
                  </a:extLst>
                </a:gridCol>
                <a:gridCol w="401637">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493712">
                  <a:extLst>
                    <a:ext uri="{9D8B030D-6E8A-4147-A177-3AD203B41FA5}">
                      <a16:colId xmlns:a16="http://schemas.microsoft.com/office/drawing/2014/main" val="20004"/>
                    </a:ext>
                  </a:extLst>
                </a:gridCol>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94-100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21</a:t>
            </a:fld>
            <a:endParaRPr lang="en-US"/>
          </a:p>
        </p:txBody>
      </p:sp>
      <p:sp>
        <p:nvSpPr>
          <p:cNvPr id="40963" name="Rectangle 2"/>
          <p:cNvSpPr>
            <a:spLocks noGrp="1" noChangeArrowheads="1"/>
          </p:cNvSpPr>
          <p:nvPr>
            <p:ph type="title"/>
          </p:nvPr>
        </p:nvSpPr>
        <p:spPr/>
        <p:txBody>
          <a:bodyPr/>
          <a:lstStyle/>
          <a:p>
            <a:pPr eaLnBrk="1" hangingPunct="1"/>
            <a:r>
              <a:rPr lang="en-US" b="1"/>
              <a:t>Homework</a:t>
            </a:r>
          </a:p>
        </p:txBody>
      </p:sp>
      <p:sp>
        <p:nvSpPr>
          <p:cNvPr id="40964" name="Rectangle 3"/>
          <p:cNvSpPr>
            <a:spLocks noGrp="1" noChangeArrowheads="1"/>
          </p:cNvSpPr>
          <p:nvPr>
            <p:ph type="body" idx="1"/>
          </p:nvPr>
        </p:nvSpPr>
        <p:spPr>
          <a:xfrm>
            <a:off x="428172" y="1208315"/>
            <a:ext cx="8229600" cy="4525963"/>
          </a:xfrm>
        </p:spPr>
        <p:txBody>
          <a:bodyPr>
            <a:normAutofit/>
          </a:bodyPr>
          <a:lstStyle/>
          <a:p>
            <a:pPr>
              <a:lnSpc>
                <a:spcPct val="80000"/>
              </a:lnSpc>
            </a:pPr>
            <a:r>
              <a:rPr lang="en-US" sz="1800" dirty="0"/>
              <a:t>I will call these “Exam Prep” assignments because that is what they are!</a:t>
            </a:r>
          </a:p>
          <a:p>
            <a:pPr>
              <a:lnSpc>
                <a:spcPct val="80000"/>
              </a:lnSpc>
            </a:pPr>
            <a:r>
              <a:rPr lang="en-US" sz="1800" dirty="0"/>
              <a:t>Between 6 and 11 problems (sometimes more, sometimes less) will be assigned from each chapter. . </a:t>
            </a:r>
          </a:p>
          <a:p>
            <a:r>
              <a:rPr lang="en-US" sz="1800" dirty="0"/>
              <a:t>Homework will be due on Tuesdays.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r>
              <a:rPr lang="en-US" sz="1800" b="1" dirty="0"/>
              <a:t>You will not always be able to finish the homework assignments in the hour  a week of non-lecture time we have on Thursdays.</a:t>
            </a:r>
            <a:r>
              <a:rPr lang="en-US" sz="1800" dirty="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a:t>You will turn in all of the homework problems.</a:t>
            </a:r>
            <a:r>
              <a:rPr lang="en-US" sz="1800" dirty="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are posted on I-Learn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22</a:t>
            </a:fld>
            <a:endParaRPr lang="en-US"/>
          </a:p>
        </p:txBody>
      </p:sp>
      <p:sp>
        <p:nvSpPr>
          <p:cNvPr id="41987" name="Rectangle 2"/>
          <p:cNvSpPr>
            <a:spLocks noGrp="1" noChangeArrowheads="1"/>
          </p:cNvSpPr>
          <p:nvPr>
            <p:ph type="title"/>
          </p:nvPr>
        </p:nvSpPr>
        <p:spPr/>
        <p:txBody>
          <a:bodyPr/>
          <a:lstStyle/>
          <a:p>
            <a:pPr eaLnBrk="1" hangingPunct="1"/>
            <a:r>
              <a:rPr lang="en-US" dirty="0"/>
              <a:t>AI and Solution Manuals</a:t>
            </a:r>
          </a:p>
        </p:txBody>
      </p:sp>
      <p:sp>
        <p:nvSpPr>
          <p:cNvPr id="3" name="Content Placeholder 2">
            <a:extLst>
              <a:ext uri="{FF2B5EF4-FFF2-40B4-BE49-F238E27FC236}">
                <a16:creationId xmlns:a16="http://schemas.microsoft.com/office/drawing/2014/main" id="{A8C1F0BF-2FB3-342C-9549-529495C1D023}"/>
              </a:ext>
            </a:extLst>
          </p:cNvPr>
          <p:cNvSpPr>
            <a:spLocks noGrp="1"/>
          </p:cNvSpPr>
          <p:nvPr>
            <p:ph idx="1"/>
          </p:nvPr>
        </p:nvSpPr>
        <p:spPr/>
        <p:txBody>
          <a:bodyPr>
            <a:normAutofit/>
          </a:bodyPr>
          <a:lstStyle/>
          <a:p>
            <a:r>
              <a:rPr lang="en-US" dirty="0"/>
              <a:t>I am aware that the four major AI LLM tools do a fair job of answering our homework problems.</a:t>
            </a:r>
          </a:p>
          <a:p>
            <a:r>
              <a:rPr lang="en-US" dirty="0"/>
              <a:t>I am aware that there are online businesses that will do your homework for you.</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23</a:t>
            </a:fld>
            <a:endParaRPr lang="en-US"/>
          </a:p>
        </p:txBody>
      </p:sp>
      <p:sp>
        <p:nvSpPr>
          <p:cNvPr id="41987" name="Rectangle 2"/>
          <p:cNvSpPr>
            <a:spLocks noGrp="1" noChangeArrowheads="1"/>
          </p:cNvSpPr>
          <p:nvPr>
            <p:ph type="title"/>
          </p:nvPr>
        </p:nvSpPr>
        <p:spPr/>
        <p:txBody>
          <a:bodyPr/>
          <a:lstStyle/>
          <a:p>
            <a:pPr eaLnBrk="1" hangingPunct="1"/>
            <a:r>
              <a:rPr lang="en-US" dirty="0"/>
              <a:t>AI and Solution Manuals</a:t>
            </a:r>
          </a:p>
        </p:txBody>
      </p:sp>
      <p:sp>
        <p:nvSpPr>
          <p:cNvPr id="3" name="Content Placeholder 2">
            <a:extLst>
              <a:ext uri="{FF2B5EF4-FFF2-40B4-BE49-F238E27FC236}">
                <a16:creationId xmlns:a16="http://schemas.microsoft.com/office/drawing/2014/main" id="{A8C1F0BF-2FB3-342C-9549-529495C1D023}"/>
              </a:ext>
            </a:extLst>
          </p:cNvPr>
          <p:cNvSpPr>
            <a:spLocks noGrp="1"/>
          </p:cNvSpPr>
          <p:nvPr>
            <p:ph idx="1"/>
          </p:nvPr>
        </p:nvSpPr>
        <p:spPr/>
        <p:txBody>
          <a:bodyPr>
            <a:normAutofit fontScale="70000" lnSpcReduction="20000"/>
          </a:bodyPr>
          <a:lstStyle/>
          <a:p>
            <a:r>
              <a:rPr lang="en-US" dirty="0"/>
              <a:t>I know that you are not so silly as to fall into this trap.</a:t>
            </a:r>
          </a:p>
          <a:p>
            <a:r>
              <a:rPr lang="en-US" dirty="0"/>
              <a:t>I have to talk about this anyway because I will feel negligent if I don’t</a:t>
            </a:r>
          </a:p>
          <a:p>
            <a:endParaRPr lang="en-US" dirty="0"/>
          </a:p>
          <a:p>
            <a:r>
              <a:rPr lang="en-US" dirty="0"/>
              <a:t>To copy a solution from someone else (even an AI) without noting that you have done so is to commit plagiarism. Since this is a violation of the Honor Code, please do not do this. </a:t>
            </a:r>
          </a:p>
          <a:p>
            <a:r>
              <a:rPr lang="en-US" dirty="0"/>
              <a:t>Also note that the homework process requires more than is provided in the solutions given by the AI or the commercial homework folks. </a:t>
            </a:r>
          </a:p>
          <a:p>
            <a:r>
              <a:rPr lang="en-US" dirty="0"/>
              <a:t>Most importantly:  Consistently having someone or something </a:t>
            </a:r>
            <a:r>
              <a:rPr lang="en-US" dirty="0" err="1"/>
              <a:t>els</a:t>
            </a:r>
            <a:r>
              <a:rPr lang="en-US" dirty="0"/>
              <a:t> do your solutions will not prepare you for the exams, and will likely lead to a very poor understanding of the material and an unfortunate grade. </a:t>
            </a:r>
          </a:p>
        </p:txBody>
      </p:sp>
    </p:spTree>
    <p:extLst>
      <p:ext uri="{BB962C8B-B14F-4D97-AF65-F5344CB8AC3E}">
        <p14:creationId xmlns:p14="http://schemas.microsoft.com/office/powerpoint/2010/main" val="2391299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46D-858E-8D92-5FA8-384A04F20F63}"/>
              </a:ext>
            </a:extLst>
          </p:cNvPr>
          <p:cNvSpPr>
            <a:spLocks noGrp="1"/>
          </p:cNvSpPr>
          <p:nvPr>
            <p:ph type="title"/>
          </p:nvPr>
        </p:nvSpPr>
        <p:spPr/>
        <p:txBody>
          <a:bodyPr/>
          <a:lstStyle/>
          <a:p>
            <a:r>
              <a:rPr lang="en-US" dirty="0"/>
              <a:t>HI not AI</a:t>
            </a:r>
          </a:p>
        </p:txBody>
      </p:sp>
      <p:sp>
        <p:nvSpPr>
          <p:cNvPr id="3" name="Content Placeholder 2">
            <a:extLst>
              <a:ext uri="{FF2B5EF4-FFF2-40B4-BE49-F238E27FC236}">
                <a16:creationId xmlns:a16="http://schemas.microsoft.com/office/drawing/2014/main" id="{11777084-BD51-24CC-E883-FFFC4D1E2175}"/>
              </a:ext>
            </a:extLst>
          </p:cNvPr>
          <p:cNvSpPr>
            <a:spLocks noGrp="1"/>
          </p:cNvSpPr>
          <p:nvPr>
            <p:ph idx="1"/>
          </p:nvPr>
        </p:nvSpPr>
        <p:spPr/>
        <p:txBody>
          <a:bodyPr/>
          <a:lstStyle/>
          <a:p>
            <a:r>
              <a:rPr lang="en-US" dirty="0"/>
              <a:t>My objective is to teach you, the human, to have the insight that will keep you safe in your career.</a:t>
            </a:r>
          </a:p>
        </p:txBody>
      </p:sp>
    </p:spTree>
    <p:extLst>
      <p:ext uri="{BB962C8B-B14F-4D97-AF65-F5344CB8AC3E}">
        <p14:creationId xmlns:p14="http://schemas.microsoft.com/office/powerpoint/2010/main" val="2022166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C1E6BCA9-0A2F-408C-ACD1-5B6F42D3465C}" type="slidenum">
              <a:rPr lang="en-US"/>
              <a:pPr/>
              <a:t>25</a:t>
            </a:fld>
            <a:endParaRPr lang="en-US"/>
          </a:p>
        </p:txBody>
      </p:sp>
      <p:sp>
        <p:nvSpPr>
          <p:cNvPr id="43011" name="Rectangle 2"/>
          <p:cNvSpPr>
            <a:spLocks noGrp="1" noChangeArrowheads="1"/>
          </p:cNvSpPr>
          <p:nvPr>
            <p:ph type="title"/>
          </p:nvPr>
        </p:nvSpPr>
        <p:spPr/>
        <p:txBody>
          <a:bodyPr/>
          <a:lstStyle/>
          <a:p>
            <a:pPr eaLnBrk="1" hangingPunct="1"/>
            <a:r>
              <a:rPr lang="en-US" b="1"/>
              <a:t>Quizzes</a:t>
            </a:r>
          </a:p>
        </p:txBody>
      </p:sp>
      <p:sp>
        <p:nvSpPr>
          <p:cNvPr id="43012" name="Rectangle 3"/>
          <p:cNvSpPr>
            <a:spLocks noGrp="1" noChangeArrowheads="1"/>
          </p:cNvSpPr>
          <p:nvPr>
            <p:ph type="body" idx="1"/>
          </p:nvPr>
        </p:nvSpPr>
        <p:spPr/>
        <p:txBody>
          <a:bodyPr/>
          <a:lstStyle/>
          <a:p>
            <a:pPr eaLnBrk="1" hangingPunct="1">
              <a:lnSpc>
                <a:spcPct val="90000"/>
              </a:lnSpc>
            </a:pPr>
            <a:r>
              <a:rPr lang="en-US" sz="2400" dirty="0"/>
              <a:t>There will be a quiz held every lecture period.  They are in I-Learn</a:t>
            </a:r>
          </a:p>
          <a:p>
            <a:pPr eaLnBrk="1" hangingPunct="1">
              <a:lnSpc>
                <a:spcPct val="90000"/>
              </a:lnSpc>
            </a:pPr>
            <a:endParaRPr lang="en-US" sz="2400" dirty="0"/>
          </a:p>
          <a:p>
            <a:pPr eaLnBrk="1" hangingPunct="1">
              <a:lnSpc>
                <a:spcPct val="90000"/>
              </a:lnSpc>
            </a:pPr>
            <a:r>
              <a:rPr lang="en-US" sz="2400" dirty="0"/>
              <a:t>The quizzes are intended to encourage you to read and prepare for class. In past semesters, there has been some dismay on the part of those who neglect this preparation when they see the affect of quizzes on their final grade.  The quizzes are small but they add up. Preparation is important!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26</a:t>
            </a:fld>
            <a:endParaRPr lang="en-US"/>
          </a:p>
        </p:txBody>
      </p:sp>
      <p:sp>
        <p:nvSpPr>
          <p:cNvPr id="45059" name="Rectangle 2"/>
          <p:cNvSpPr>
            <a:spLocks noGrp="1" noChangeArrowheads="1"/>
          </p:cNvSpPr>
          <p:nvPr>
            <p:ph type="title"/>
          </p:nvPr>
        </p:nvSpPr>
        <p:spPr/>
        <p:txBody>
          <a:bodyPr/>
          <a:lstStyle/>
          <a:p>
            <a:pPr eaLnBrk="1" hangingPunct="1"/>
            <a:r>
              <a:rPr lang="en-US" b="1"/>
              <a:t>Examinations</a:t>
            </a:r>
          </a:p>
        </p:txBody>
      </p:sp>
      <p:sp>
        <p:nvSpPr>
          <p:cNvPr id="45060" name="Rectangle 3"/>
          <p:cNvSpPr>
            <a:spLocks noGrp="1" noChangeArrowheads="1"/>
          </p:cNvSpPr>
          <p:nvPr>
            <p:ph type="body" idx="1"/>
          </p:nvPr>
        </p:nvSpPr>
        <p:spPr/>
        <p:txBody>
          <a:bodyPr/>
          <a:lstStyle/>
          <a:p>
            <a:pPr eaLnBrk="1" hangingPunct="1"/>
            <a:r>
              <a:rPr lang="en-US" sz="2800" dirty="0"/>
              <a:t>The exam questions will stress problem solving.  </a:t>
            </a:r>
          </a:p>
          <a:p>
            <a:pPr eaLnBrk="1" hangingPunct="1"/>
            <a:r>
              <a:rPr lang="en-US" sz="2800" dirty="0"/>
              <a:t>A typical exam will consist of ten problems Half of which will be conceptual, half like homework problems</a:t>
            </a:r>
          </a:p>
          <a:p>
            <a:pPr eaLnBrk="1" hangingPunct="1"/>
            <a:r>
              <a:rPr lang="en-US" sz="2800" dirty="0"/>
              <a:t>As with the homework, the method used is as important as a correct answer.  </a:t>
            </a:r>
          </a:p>
          <a:p>
            <a:pPr lvl="1" eaLnBrk="1" hangingPunct="1"/>
            <a:r>
              <a:rPr lang="en-US" sz="2400" dirty="0"/>
              <a:t>Partial credit will be given based on the correctness of the method used. </a:t>
            </a:r>
          </a:p>
          <a:p>
            <a:pPr lvl="1" eaLnBrk="1" hangingPunct="1"/>
            <a:r>
              <a:rPr lang="en-US" sz="2400" dirty="0"/>
              <a:t>The same problem solving process used for homework should be used on the exam questions.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27</a:t>
            </a:fld>
            <a:endParaRPr lang="en-US"/>
          </a:p>
        </p:txBody>
      </p:sp>
      <p:sp>
        <p:nvSpPr>
          <p:cNvPr id="46083" name="Rectangle 2"/>
          <p:cNvSpPr>
            <a:spLocks noGrp="1" noChangeArrowheads="1"/>
          </p:cNvSpPr>
          <p:nvPr>
            <p:ph type="title"/>
          </p:nvPr>
        </p:nvSpPr>
        <p:spPr/>
        <p:txBody>
          <a:bodyPr/>
          <a:lstStyle/>
          <a:p>
            <a:pPr eaLnBrk="1" hangingPunct="1"/>
            <a:r>
              <a:rPr lang="en-US"/>
              <a:t>Teaching Method</a:t>
            </a:r>
          </a:p>
        </p:txBody>
      </p:sp>
      <p:sp>
        <p:nvSpPr>
          <p:cNvPr id="46084" name="Rectangle 3"/>
          <p:cNvSpPr>
            <a:spLocks noGrp="1" noChangeArrowheads="1"/>
          </p:cNvSpPr>
          <p:nvPr>
            <p:ph type="body" idx="1"/>
          </p:nvPr>
        </p:nvSpPr>
        <p:spPr/>
        <p:txBody>
          <a:bodyPr/>
          <a:lstStyle/>
          <a:p>
            <a:pPr eaLnBrk="1" hangingPunct="1"/>
            <a:r>
              <a:rPr lang="en-US" dirty="0"/>
              <a:t>Active class </a:t>
            </a:r>
          </a:p>
          <a:p>
            <a:pPr eaLnBrk="1" hangingPunct="1"/>
            <a:r>
              <a:rPr lang="en-US" dirty="0"/>
              <a:t>Mix of old-fashioned lecture and flipped classroom</a:t>
            </a:r>
          </a:p>
          <a:p>
            <a:pPr eaLnBrk="1" hangingPunct="1"/>
            <a:r>
              <a:rPr lang="en-US" dirty="0"/>
              <a:t>Emphasis on concepts on lecture days</a:t>
            </a:r>
          </a:p>
          <a:p>
            <a:pPr eaLnBrk="1" hangingPunct="1"/>
            <a:r>
              <a:rPr lang="en-US" dirty="0"/>
              <a:t>Emphasis on problem solving on </a:t>
            </a:r>
            <a:r>
              <a:rPr lang="en-US"/>
              <a:t>Exam Prep </a:t>
            </a:r>
            <a:r>
              <a:rPr lang="en-US" dirty="0"/>
              <a:t>days</a:t>
            </a:r>
          </a:p>
          <a:p>
            <a:pPr eaLnBrk="1" hangingPunct="1"/>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SHM Restoring Force</a:t>
            </a:r>
          </a:p>
        </p:txBody>
      </p:sp>
      <p:sp>
        <p:nvSpPr>
          <p:cNvPr id="157699" name="Rectangle 3"/>
          <p:cNvSpPr>
            <a:spLocks noGrp="1" noChangeArrowheads="1"/>
          </p:cNvSpPr>
          <p:nvPr>
            <p:ph type="body" idx="1"/>
          </p:nvPr>
        </p:nvSpPr>
        <p:spPr>
          <a:xfrm>
            <a:off x="406400" y="1320800"/>
            <a:ext cx="4229100" cy="4525963"/>
          </a:xfrm>
        </p:spPr>
        <p:txBody>
          <a:bodyPr/>
          <a:lstStyle/>
          <a:p>
            <a:r>
              <a:rPr lang="en-US" sz="2000" dirty="0"/>
              <a:t>Hook’s Law</a:t>
            </a:r>
          </a:p>
          <a:p>
            <a:pPr lvl="1"/>
            <a:r>
              <a:rPr lang="en-US" sz="1800" dirty="0"/>
              <a:t>Not always applicable</a:t>
            </a:r>
          </a:p>
          <a:p>
            <a:r>
              <a:rPr lang="en-US" sz="2000" dirty="0"/>
              <a:t>Force is directed toward equilibrium point</a:t>
            </a:r>
          </a:p>
          <a:p>
            <a:endParaRPr lang="en-US" sz="2000" dirty="0"/>
          </a:p>
          <a:p>
            <a:endParaRPr lang="en-US" sz="2000" dirty="0"/>
          </a:p>
          <a:p>
            <a:endParaRPr lang="en-US" sz="2000" dirty="0"/>
          </a:p>
          <a:p>
            <a:r>
              <a:rPr lang="en-US" sz="2000" dirty="0"/>
              <a:t>Then the acceleration is given by</a:t>
            </a:r>
          </a:p>
        </p:txBody>
      </p:sp>
      <p:grpSp>
        <p:nvGrpSpPr>
          <p:cNvPr id="2" name="Group 265"/>
          <p:cNvGrpSpPr>
            <a:grpSpLocks/>
          </p:cNvGrpSpPr>
          <p:nvPr/>
        </p:nvGrpSpPr>
        <p:grpSpPr bwMode="auto">
          <a:xfrm>
            <a:off x="6327775" y="1293813"/>
            <a:ext cx="2190750" cy="4802187"/>
            <a:chOff x="3986" y="815"/>
            <a:chExt cx="1380" cy="3025"/>
          </a:xfrm>
        </p:grpSpPr>
        <p:grpSp>
          <p:nvGrpSpPr>
            <p:cNvPr id="3" name="Group 248"/>
            <p:cNvGrpSpPr>
              <a:grpSpLocks/>
            </p:cNvGrpSpPr>
            <p:nvPr/>
          </p:nvGrpSpPr>
          <p:grpSpPr bwMode="auto">
            <a:xfrm>
              <a:off x="4113" y="2151"/>
              <a:ext cx="1189" cy="657"/>
              <a:chOff x="3801" y="2151"/>
              <a:chExt cx="1189" cy="657"/>
            </a:xfrm>
          </p:grpSpPr>
          <p:sp>
            <p:nvSpPr>
              <p:cNvPr id="15770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703"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57704"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3831" y="2363"/>
                <a:ext cx="481" cy="94"/>
                <a:chOff x="2248" y="1248"/>
                <a:chExt cx="648" cy="128"/>
              </a:xfrm>
            </p:grpSpPr>
            <p:grpSp>
              <p:nvGrpSpPr>
                <p:cNvPr id="5" name="Group 10"/>
                <p:cNvGrpSpPr>
                  <a:grpSpLocks/>
                </p:cNvGrpSpPr>
                <p:nvPr/>
              </p:nvGrpSpPr>
              <p:grpSpPr bwMode="auto">
                <a:xfrm>
                  <a:off x="2814" y="1248"/>
                  <a:ext cx="82" cy="128"/>
                  <a:chOff x="704" y="1880"/>
                  <a:chExt cx="136" cy="128"/>
                </a:xfrm>
              </p:grpSpPr>
              <p:sp>
                <p:nvSpPr>
                  <p:cNvPr id="157707"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08"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3"/>
                <p:cNvGrpSpPr>
                  <a:grpSpLocks/>
                </p:cNvGrpSpPr>
                <p:nvPr/>
              </p:nvGrpSpPr>
              <p:grpSpPr bwMode="auto">
                <a:xfrm>
                  <a:off x="2727" y="1248"/>
                  <a:ext cx="82" cy="128"/>
                  <a:chOff x="704" y="1880"/>
                  <a:chExt cx="136" cy="128"/>
                </a:xfrm>
              </p:grpSpPr>
              <p:sp>
                <p:nvSpPr>
                  <p:cNvPr id="157710"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1"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6"/>
                <p:cNvGrpSpPr>
                  <a:grpSpLocks/>
                </p:cNvGrpSpPr>
                <p:nvPr/>
              </p:nvGrpSpPr>
              <p:grpSpPr bwMode="auto">
                <a:xfrm>
                  <a:off x="2649" y="1248"/>
                  <a:ext cx="83" cy="128"/>
                  <a:chOff x="704" y="1880"/>
                  <a:chExt cx="136" cy="128"/>
                </a:xfrm>
              </p:grpSpPr>
              <p:sp>
                <p:nvSpPr>
                  <p:cNvPr id="157713"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4"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19"/>
                <p:cNvGrpSpPr>
                  <a:grpSpLocks/>
                </p:cNvGrpSpPr>
                <p:nvPr/>
              </p:nvGrpSpPr>
              <p:grpSpPr bwMode="auto">
                <a:xfrm>
                  <a:off x="2567" y="1248"/>
                  <a:ext cx="82" cy="128"/>
                  <a:chOff x="704" y="1880"/>
                  <a:chExt cx="136" cy="128"/>
                </a:xfrm>
              </p:grpSpPr>
              <p:sp>
                <p:nvSpPr>
                  <p:cNvPr id="157716"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7"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2"/>
                <p:cNvGrpSpPr>
                  <a:grpSpLocks/>
                </p:cNvGrpSpPr>
                <p:nvPr/>
              </p:nvGrpSpPr>
              <p:grpSpPr bwMode="auto">
                <a:xfrm>
                  <a:off x="2490" y="1248"/>
                  <a:ext cx="82" cy="128"/>
                  <a:chOff x="704" y="1880"/>
                  <a:chExt cx="136" cy="128"/>
                </a:xfrm>
              </p:grpSpPr>
              <p:sp>
                <p:nvSpPr>
                  <p:cNvPr id="157719"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0"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5"/>
                <p:cNvGrpSpPr>
                  <a:grpSpLocks/>
                </p:cNvGrpSpPr>
                <p:nvPr/>
              </p:nvGrpSpPr>
              <p:grpSpPr bwMode="auto">
                <a:xfrm>
                  <a:off x="2408" y="1248"/>
                  <a:ext cx="82" cy="128"/>
                  <a:chOff x="704" y="1880"/>
                  <a:chExt cx="136" cy="128"/>
                </a:xfrm>
              </p:grpSpPr>
              <p:sp>
                <p:nvSpPr>
                  <p:cNvPr id="157722"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3"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28"/>
                <p:cNvGrpSpPr>
                  <a:grpSpLocks/>
                </p:cNvGrpSpPr>
                <p:nvPr/>
              </p:nvGrpSpPr>
              <p:grpSpPr bwMode="auto">
                <a:xfrm>
                  <a:off x="2330" y="1248"/>
                  <a:ext cx="82" cy="128"/>
                  <a:chOff x="704" y="1880"/>
                  <a:chExt cx="136" cy="128"/>
                </a:xfrm>
              </p:grpSpPr>
              <p:sp>
                <p:nvSpPr>
                  <p:cNvPr id="157725"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6"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2" name="Group 31"/>
                <p:cNvGrpSpPr>
                  <a:grpSpLocks/>
                </p:cNvGrpSpPr>
                <p:nvPr/>
              </p:nvGrpSpPr>
              <p:grpSpPr bwMode="auto">
                <a:xfrm>
                  <a:off x="2248" y="1248"/>
                  <a:ext cx="82" cy="128"/>
                  <a:chOff x="704" y="1880"/>
                  <a:chExt cx="136" cy="128"/>
                </a:xfrm>
              </p:grpSpPr>
              <p:sp>
                <p:nvSpPr>
                  <p:cNvPr id="157728"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9"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730"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57731"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57732"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57733"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13" name="Group 249"/>
            <p:cNvGrpSpPr>
              <a:grpSpLocks/>
            </p:cNvGrpSpPr>
            <p:nvPr/>
          </p:nvGrpSpPr>
          <p:grpSpPr bwMode="auto">
            <a:xfrm>
              <a:off x="4116" y="1271"/>
              <a:ext cx="1213" cy="666"/>
              <a:chOff x="3756" y="1427"/>
              <a:chExt cx="1213" cy="666"/>
            </a:xfrm>
          </p:grpSpPr>
          <p:sp>
            <p:nvSpPr>
              <p:cNvPr id="157876" name="AutoShape 180"/>
              <p:cNvSpPr>
                <a:spLocks noChangeArrowheads="1"/>
              </p:cNvSpPr>
              <p:nvPr/>
            </p:nvSpPr>
            <p:spPr bwMode="auto">
              <a:xfrm>
                <a:off x="4593" y="1639"/>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878" name="Line 182"/>
              <p:cNvSpPr>
                <a:spLocks noChangeShapeType="1"/>
              </p:cNvSpPr>
              <p:nvPr/>
            </p:nvSpPr>
            <p:spPr bwMode="auto">
              <a:xfrm>
                <a:off x="3768" y="1427"/>
                <a:ext cx="0" cy="377"/>
              </a:xfrm>
              <a:prstGeom prst="line">
                <a:avLst/>
              </a:prstGeom>
              <a:noFill/>
              <a:ln w="57150">
                <a:solidFill>
                  <a:schemeClr val="tx1"/>
                </a:solidFill>
                <a:round/>
                <a:headEnd/>
                <a:tailEnd/>
              </a:ln>
              <a:effectLst/>
            </p:spPr>
            <p:txBody>
              <a:bodyPr/>
              <a:lstStyle/>
              <a:p>
                <a:endParaRPr lang="en-US"/>
              </a:p>
            </p:txBody>
          </p:sp>
          <p:sp>
            <p:nvSpPr>
              <p:cNvPr id="157879" name="Line 183"/>
              <p:cNvSpPr>
                <a:spLocks noChangeShapeType="1"/>
              </p:cNvSpPr>
              <p:nvPr/>
            </p:nvSpPr>
            <p:spPr bwMode="auto">
              <a:xfrm rot="5400000" flipV="1">
                <a:off x="4264" y="1296"/>
                <a:ext cx="0" cy="1016"/>
              </a:xfrm>
              <a:prstGeom prst="line">
                <a:avLst/>
              </a:prstGeom>
              <a:noFill/>
              <a:ln w="57150">
                <a:solidFill>
                  <a:schemeClr val="tx1"/>
                </a:solidFill>
                <a:round/>
                <a:headEnd/>
                <a:tailEnd/>
              </a:ln>
              <a:effectLst/>
            </p:spPr>
            <p:txBody>
              <a:bodyPr/>
              <a:lstStyle/>
              <a:p>
                <a:endParaRPr lang="en-US"/>
              </a:p>
            </p:txBody>
          </p:sp>
          <p:grpSp>
            <p:nvGrpSpPr>
              <p:cNvPr id="14" name="Group 184"/>
              <p:cNvGrpSpPr>
                <a:grpSpLocks/>
              </p:cNvGrpSpPr>
              <p:nvPr/>
            </p:nvGrpSpPr>
            <p:grpSpPr bwMode="auto">
              <a:xfrm>
                <a:off x="4481" y="1633"/>
                <a:ext cx="101" cy="95"/>
                <a:chOff x="704" y="1880"/>
                <a:chExt cx="136" cy="128"/>
              </a:xfrm>
            </p:grpSpPr>
            <p:sp>
              <p:nvSpPr>
                <p:cNvPr id="157881" name="Line 1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2" name="Line 1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87"/>
              <p:cNvGrpSpPr>
                <a:grpSpLocks/>
              </p:cNvGrpSpPr>
              <p:nvPr/>
            </p:nvGrpSpPr>
            <p:grpSpPr bwMode="auto">
              <a:xfrm>
                <a:off x="4374" y="1633"/>
                <a:ext cx="101" cy="95"/>
                <a:chOff x="704" y="1880"/>
                <a:chExt cx="136" cy="128"/>
              </a:xfrm>
            </p:grpSpPr>
            <p:sp>
              <p:nvSpPr>
                <p:cNvPr id="157884" name="Line 1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5" name="Line 1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90"/>
              <p:cNvGrpSpPr>
                <a:grpSpLocks/>
              </p:cNvGrpSpPr>
              <p:nvPr/>
            </p:nvGrpSpPr>
            <p:grpSpPr bwMode="auto">
              <a:xfrm>
                <a:off x="4279" y="1633"/>
                <a:ext cx="101" cy="95"/>
                <a:chOff x="704" y="1880"/>
                <a:chExt cx="136" cy="128"/>
              </a:xfrm>
            </p:grpSpPr>
            <p:sp>
              <p:nvSpPr>
                <p:cNvPr id="157887" name="Line 1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8" name="Line 1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193"/>
              <p:cNvGrpSpPr>
                <a:grpSpLocks/>
              </p:cNvGrpSpPr>
              <p:nvPr/>
            </p:nvGrpSpPr>
            <p:grpSpPr bwMode="auto">
              <a:xfrm>
                <a:off x="4178" y="1633"/>
                <a:ext cx="101" cy="95"/>
                <a:chOff x="704" y="1880"/>
                <a:chExt cx="136" cy="128"/>
              </a:xfrm>
            </p:grpSpPr>
            <p:sp>
              <p:nvSpPr>
                <p:cNvPr id="157890" name="Line 1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1" name="Line 1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196"/>
              <p:cNvGrpSpPr>
                <a:grpSpLocks/>
              </p:cNvGrpSpPr>
              <p:nvPr/>
            </p:nvGrpSpPr>
            <p:grpSpPr bwMode="auto">
              <a:xfrm>
                <a:off x="4083" y="1633"/>
                <a:ext cx="101" cy="95"/>
                <a:chOff x="704" y="1880"/>
                <a:chExt cx="136" cy="128"/>
              </a:xfrm>
            </p:grpSpPr>
            <p:sp>
              <p:nvSpPr>
                <p:cNvPr id="157893" name="Line 1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4" name="Line 1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199"/>
              <p:cNvGrpSpPr>
                <a:grpSpLocks/>
              </p:cNvGrpSpPr>
              <p:nvPr/>
            </p:nvGrpSpPr>
            <p:grpSpPr bwMode="auto">
              <a:xfrm>
                <a:off x="3982" y="1633"/>
                <a:ext cx="101" cy="95"/>
                <a:chOff x="704" y="1880"/>
                <a:chExt cx="136" cy="128"/>
              </a:xfrm>
            </p:grpSpPr>
            <p:sp>
              <p:nvSpPr>
                <p:cNvPr id="157896" name="Line 2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7" name="Line 2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202"/>
              <p:cNvGrpSpPr>
                <a:grpSpLocks/>
              </p:cNvGrpSpPr>
              <p:nvPr/>
            </p:nvGrpSpPr>
            <p:grpSpPr bwMode="auto">
              <a:xfrm>
                <a:off x="3887" y="1633"/>
                <a:ext cx="101" cy="95"/>
                <a:chOff x="704" y="1880"/>
                <a:chExt cx="136" cy="128"/>
              </a:xfrm>
            </p:grpSpPr>
            <p:sp>
              <p:nvSpPr>
                <p:cNvPr id="157899" name="Line 2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0" name="Line 2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205"/>
              <p:cNvGrpSpPr>
                <a:grpSpLocks/>
              </p:cNvGrpSpPr>
              <p:nvPr/>
            </p:nvGrpSpPr>
            <p:grpSpPr bwMode="auto">
              <a:xfrm>
                <a:off x="3786" y="1633"/>
                <a:ext cx="101" cy="95"/>
                <a:chOff x="704" y="1880"/>
                <a:chExt cx="136" cy="128"/>
              </a:xfrm>
            </p:grpSpPr>
            <p:sp>
              <p:nvSpPr>
                <p:cNvPr id="157902" name="Line 2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3" name="Line 2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7904" name="Line 208"/>
              <p:cNvSpPr>
                <a:spLocks noChangeShapeType="1"/>
              </p:cNvSpPr>
              <p:nvPr/>
            </p:nvSpPr>
            <p:spPr bwMode="auto">
              <a:xfrm>
                <a:off x="4338" y="1846"/>
                <a:ext cx="0" cy="94"/>
              </a:xfrm>
              <a:prstGeom prst="line">
                <a:avLst/>
              </a:prstGeom>
              <a:noFill/>
              <a:ln w="9525">
                <a:solidFill>
                  <a:schemeClr val="tx1"/>
                </a:solidFill>
                <a:round/>
                <a:headEnd/>
                <a:tailEnd/>
              </a:ln>
              <a:effectLst/>
            </p:spPr>
            <p:txBody>
              <a:bodyPr/>
              <a:lstStyle/>
              <a:p>
                <a:endParaRPr lang="en-US"/>
              </a:p>
            </p:txBody>
          </p:sp>
          <p:sp>
            <p:nvSpPr>
              <p:cNvPr id="157905" name="Text Box 209"/>
              <p:cNvSpPr txBox="1">
                <a:spLocks noChangeArrowheads="1"/>
              </p:cNvSpPr>
              <p:nvPr/>
            </p:nvSpPr>
            <p:spPr bwMode="auto">
              <a:xfrm>
                <a:off x="4230" y="1901"/>
                <a:ext cx="299" cy="192"/>
              </a:xfrm>
              <a:prstGeom prst="rect">
                <a:avLst/>
              </a:prstGeom>
              <a:noFill/>
              <a:ln w="9525">
                <a:noFill/>
                <a:miter lim="800000"/>
                <a:headEnd/>
                <a:tailEnd/>
              </a:ln>
              <a:effectLst/>
            </p:spPr>
            <p:txBody>
              <a:bodyPr wrap="none">
                <a:spAutoFit/>
              </a:bodyPr>
              <a:lstStyle/>
              <a:p>
                <a:r>
                  <a:rPr lang="en-US" sz="1400"/>
                  <a:t>x=0</a:t>
                </a:r>
              </a:p>
            </p:txBody>
          </p:sp>
          <p:sp>
            <p:nvSpPr>
              <p:cNvPr id="157906" name="Line 210"/>
              <p:cNvSpPr>
                <a:spLocks noChangeShapeType="1"/>
              </p:cNvSpPr>
              <p:nvPr/>
            </p:nvSpPr>
            <p:spPr bwMode="auto">
              <a:xfrm>
                <a:off x="4671" y="1852"/>
                <a:ext cx="0" cy="94"/>
              </a:xfrm>
              <a:prstGeom prst="line">
                <a:avLst/>
              </a:prstGeom>
              <a:noFill/>
              <a:ln w="9525">
                <a:solidFill>
                  <a:schemeClr val="tx1"/>
                </a:solidFill>
                <a:round/>
                <a:headEnd/>
                <a:tailEnd/>
              </a:ln>
              <a:effectLst/>
            </p:spPr>
            <p:txBody>
              <a:bodyPr/>
              <a:lstStyle/>
              <a:p>
                <a:endParaRPr lang="en-US"/>
              </a:p>
            </p:txBody>
          </p:sp>
          <p:sp>
            <p:nvSpPr>
              <p:cNvPr id="157907" name="Text Box 211"/>
              <p:cNvSpPr txBox="1">
                <a:spLocks noChangeArrowheads="1"/>
              </p:cNvSpPr>
              <p:nvPr/>
            </p:nvSpPr>
            <p:spPr bwMode="auto">
              <a:xfrm>
                <a:off x="4580" y="1895"/>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22" name="Group 247"/>
            <p:cNvGrpSpPr>
              <a:grpSpLocks/>
            </p:cNvGrpSpPr>
            <p:nvPr/>
          </p:nvGrpSpPr>
          <p:grpSpPr bwMode="auto">
            <a:xfrm>
              <a:off x="4120" y="3059"/>
              <a:ext cx="1016" cy="682"/>
              <a:chOff x="3844" y="2843"/>
              <a:chExt cx="1016" cy="682"/>
            </a:xfrm>
          </p:grpSpPr>
          <p:sp>
            <p:nvSpPr>
              <p:cNvPr id="157910" name="AutoShape 214"/>
              <p:cNvSpPr>
                <a:spLocks noChangeArrowheads="1"/>
              </p:cNvSpPr>
              <p:nvPr/>
            </p:nvSpPr>
            <p:spPr bwMode="auto">
              <a:xfrm>
                <a:off x="4117" y="3038"/>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911" name="Line 215"/>
              <p:cNvSpPr>
                <a:spLocks noChangeShapeType="1"/>
              </p:cNvSpPr>
              <p:nvPr/>
            </p:nvSpPr>
            <p:spPr bwMode="auto">
              <a:xfrm>
                <a:off x="3856" y="2843"/>
                <a:ext cx="0" cy="377"/>
              </a:xfrm>
              <a:prstGeom prst="line">
                <a:avLst/>
              </a:prstGeom>
              <a:noFill/>
              <a:ln w="57150">
                <a:solidFill>
                  <a:schemeClr val="tx1"/>
                </a:solidFill>
                <a:round/>
                <a:headEnd/>
                <a:tailEnd/>
              </a:ln>
              <a:effectLst/>
            </p:spPr>
            <p:txBody>
              <a:bodyPr/>
              <a:lstStyle/>
              <a:p>
                <a:endParaRPr lang="en-US"/>
              </a:p>
            </p:txBody>
          </p:sp>
          <p:sp>
            <p:nvSpPr>
              <p:cNvPr id="157912" name="Line 216"/>
              <p:cNvSpPr>
                <a:spLocks noChangeShapeType="1"/>
              </p:cNvSpPr>
              <p:nvPr/>
            </p:nvSpPr>
            <p:spPr bwMode="auto">
              <a:xfrm rot="5400000" flipV="1">
                <a:off x="4352" y="2712"/>
                <a:ext cx="0" cy="1016"/>
              </a:xfrm>
              <a:prstGeom prst="line">
                <a:avLst/>
              </a:prstGeom>
              <a:noFill/>
              <a:ln w="57150">
                <a:solidFill>
                  <a:schemeClr val="tx1"/>
                </a:solidFill>
                <a:round/>
                <a:headEnd/>
                <a:tailEnd/>
              </a:ln>
              <a:effectLst/>
            </p:spPr>
            <p:txBody>
              <a:bodyPr/>
              <a:lstStyle/>
              <a:p>
                <a:endParaRPr lang="en-US"/>
              </a:p>
            </p:txBody>
          </p:sp>
          <p:grpSp>
            <p:nvGrpSpPr>
              <p:cNvPr id="23" name="Group 217"/>
              <p:cNvGrpSpPr>
                <a:grpSpLocks/>
              </p:cNvGrpSpPr>
              <p:nvPr/>
            </p:nvGrpSpPr>
            <p:grpSpPr bwMode="auto">
              <a:xfrm>
                <a:off x="3880" y="3055"/>
                <a:ext cx="225" cy="95"/>
                <a:chOff x="2248" y="1248"/>
                <a:chExt cx="648" cy="128"/>
              </a:xfrm>
            </p:grpSpPr>
            <p:grpSp>
              <p:nvGrpSpPr>
                <p:cNvPr id="24" name="Group 218"/>
                <p:cNvGrpSpPr>
                  <a:grpSpLocks/>
                </p:cNvGrpSpPr>
                <p:nvPr/>
              </p:nvGrpSpPr>
              <p:grpSpPr bwMode="auto">
                <a:xfrm>
                  <a:off x="2814" y="1248"/>
                  <a:ext cx="82" cy="128"/>
                  <a:chOff x="704" y="1880"/>
                  <a:chExt cx="136" cy="128"/>
                </a:xfrm>
              </p:grpSpPr>
              <p:sp>
                <p:nvSpPr>
                  <p:cNvPr id="157915" name="Line 2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6" name="Line 2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21"/>
                <p:cNvGrpSpPr>
                  <a:grpSpLocks/>
                </p:cNvGrpSpPr>
                <p:nvPr/>
              </p:nvGrpSpPr>
              <p:grpSpPr bwMode="auto">
                <a:xfrm>
                  <a:off x="2727" y="1248"/>
                  <a:ext cx="82" cy="128"/>
                  <a:chOff x="704" y="1880"/>
                  <a:chExt cx="136" cy="128"/>
                </a:xfrm>
              </p:grpSpPr>
              <p:sp>
                <p:nvSpPr>
                  <p:cNvPr id="157918" name="Line 2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9" name="Line 2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24"/>
                <p:cNvGrpSpPr>
                  <a:grpSpLocks/>
                </p:cNvGrpSpPr>
                <p:nvPr/>
              </p:nvGrpSpPr>
              <p:grpSpPr bwMode="auto">
                <a:xfrm>
                  <a:off x="2649" y="1248"/>
                  <a:ext cx="83" cy="128"/>
                  <a:chOff x="704" y="1880"/>
                  <a:chExt cx="136" cy="128"/>
                </a:xfrm>
              </p:grpSpPr>
              <p:sp>
                <p:nvSpPr>
                  <p:cNvPr id="157921" name="Line 2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2" name="Line 2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27"/>
                <p:cNvGrpSpPr>
                  <a:grpSpLocks/>
                </p:cNvGrpSpPr>
                <p:nvPr/>
              </p:nvGrpSpPr>
              <p:grpSpPr bwMode="auto">
                <a:xfrm>
                  <a:off x="2567" y="1248"/>
                  <a:ext cx="82" cy="128"/>
                  <a:chOff x="704" y="1880"/>
                  <a:chExt cx="136" cy="128"/>
                </a:xfrm>
              </p:grpSpPr>
              <p:sp>
                <p:nvSpPr>
                  <p:cNvPr id="157924" name="Line 2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5" name="Line 2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30"/>
                <p:cNvGrpSpPr>
                  <a:grpSpLocks/>
                </p:cNvGrpSpPr>
                <p:nvPr/>
              </p:nvGrpSpPr>
              <p:grpSpPr bwMode="auto">
                <a:xfrm>
                  <a:off x="2490" y="1248"/>
                  <a:ext cx="82" cy="128"/>
                  <a:chOff x="704" y="1880"/>
                  <a:chExt cx="136" cy="128"/>
                </a:xfrm>
              </p:grpSpPr>
              <p:sp>
                <p:nvSpPr>
                  <p:cNvPr id="157927"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8"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33"/>
                <p:cNvGrpSpPr>
                  <a:grpSpLocks/>
                </p:cNvGrpSpPr>
                <p:nvPr/>
              </p:nvGrpSpPr>
              <p:grpSpPr bwMode="auto">
                <a:xfrm>
                  <a:off x="2408" y="1248"/>
                  <a:ext cx="82" cy="128"/>
                  <a:chOff x="704" y="1880"/>
                  <a:chExt cx="136" cy="128"/>
                </a:xfrm>
              </p:grpSpPr>
              <p:sp>
                <p:nvSpPr>
                  <p:cNvPr id="157930"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1"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236"/>
                <p:cNvGrpSpPr>
                  <a:grpSpLocks/>
                </p:cNvGrpSpPr>
                <p:nvPr/>
              </p:nvGrpSpPr>
              <p:grpSpPr bwMode="auto">
                <a:xfrm>
                  <a:off x="2330" y="1248"/>
                  <a:ext cx="82" cy="128"/>
                  <a:chOff x="704" y="1880"/>
                  <a:chExt cx="136" cy="128"/>
                </a:xfrm>
              </p:grpSpPr>
              <p:sp>
                <p:nvSpPr>
                  <p:cNvPr id="157933"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4"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239"/>
                <p:cNvGrpSpPr>
                  <a:grpSpLocks/>
                </p:cNvGrpSpPr>
                <p:nvPr/>
              </p:nvGrpSpPr>
              <p:grpSpPr bwMode="auto">
                <a:xfrm>
                  <a:off x="2248" y="1248"/>
                  <a:ext cx="82" cy="128"/>
                  <a:chOff x="704" y="1880"/>
                  <a:chExt cx="136" cy="128"/>
                </a:xfrm>
              </p:grpSpPr>
              <p:sp>
                <p:nvSpPr>
                  <p:cNvPr id="157936"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7"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938" name="Line 242"/>
              <p:cNvSpPr>
                <a:spLocks noChangeShapeType="1"/>
              </p:cNvSpPr>
              <p:nvPr/>
            </p:nvSpPr>
            <p:spPr bwMode="auto">
              <a:xfrm>
                <a:off x="4426" y="3262"/>
                <a:ext cx="0" cy="94"/>
              </a:xfrm>
              <a:prstGeom prst="line">
                <a:avLst/>
              </a:prstGeom>
              <a:noFill/>
              <a:ln w="9525">
                <a:solidFill>
                  <a:schemeClr val="tx1"/>
                </a:solidFill>
                <a:round/>
                <a:headEnd/>
                <a:tailEnd/>
              </a:ln>
              <a:effectLst/>
            </p:spPr>
            <p:txBody>
              <a:bodyPr/>
              <a:lstStyle/>
              <a:p>
                <a:endParaRPr lang="en-US"/>
              </a:p>
            </p:txBody>
          </p:sp>
          <p:sp>
            <p:nvSpPr>
              <p:cNvPr id="157939" name="Text Box 243"/>
              <p:cNvSpPr txBox="1">
                <a:spLocks noChangeArrowheads="1"/>
              </p:cNvSpPr>
              <p:nvPr/>
            </p:nvSpPr>
            <p:spPr bwMode="auto">
              <a:xfrm>
                <a:off x="4318" y="3333"/>
                <a:ext cx="299" cy="192"/>
              </a:xfrm>
              <a:prstGeom prst="rect">
                <a:avLst/>
              </a:prstGeom>
              <a:noFill/>
              <a:ln w="9525">
                <a:noFill/>
                <a:miter lim="800000"/>
                <a:headEnd/>
                <a:tailEnd/>
              </a:ln>
              <a:effectLst/>
            </p:spPr>
            <p:txBody>
              <a:bodyPr wrap="none">
                <a:spAutoFit/>
              </a:bodyPr>
              <a:lstStyle/>
              <a:p>
                <a:r>
                  <a:rPr lang="en-US" sz="1400"/>
                  <a:t>x=0</a:t>
                </a:r>
              </a:p>
            </p:txBody>
          </p:sp>
          <p:sp>
            <p:nvSpPr>
              <p:cNvPr id="157940" name="Line 244"/>
              <p:cNvSpPr>
                <a:spLocks noChangeShapeType="1"/>
              </p:cNvSpPr>
              <p:nvPr/>
            </p:nvSpPr>
            <p:spPr bwMode="auto">
              <a:xfrm>
                <a:off x="4206" y="3262"/>
                <a:ext cx="0" cy="94"/>
              </a:xfrm>
              <a:prstGeom prst="line">
                <a:avLst/>
              </a:prstGeom>
              <a:noFill/>
              <a:ln w="9525">
                <a:solidFill>
                  <a:schemeClr val="tx1"/>
                </a:solidFill>
                <a:round/>
                <a:headEnd/>
                <a:tailEnd/>
              </a:ln>
              <a:effectLst/>
            </p:spPr>
            <p:txBody>
              <a:bodyPr/>
              <a:lstStyle/>
              <a:p>
                <a:endParaRPr lang="en-US"/>
              </a:p>
            </p:txBody>
          </p:sp>
          <p:sp>
            <p:nvSpPr>
              <p:cNvPr id="157941" name="Text Box 245"/>
              <p:cNvSpPr txBox="1">
                <a:spLocks noChangeArrowheads="1"/>
              </p:cNvSpPr>
              <p:nvPr/>
            </p:nvSpPr>
            <p:spPr bwMode="auto">
              <a:xfrm>
                <a:off x="4074" y="3315"/>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
          <p:nvSpPr>
            <p:cNvPr id="157946" name="Line 250"/>
            <p:cNvSpPr>
              <a:spLocks noChangeShapeType="1"/>
            </p:cNvSpPr>
            <p:nvPr/>
          </p:nvSpPr>
          <p:spPr bwMode="auto">
            <a:xfrm>
              <a:off x="4692" y="972"/>
              <a:ext cx="0" cy="2868"/>
            </a:xfrm>
            <a:prstGeom prst="line">
              <a:avLst/>
            </a:prstGeom>
            <a:noFill/>
            <a:ln w="9525">
              <a:solidFill>
                <a:schemeClr val="tx1"/>
              </a:solidFill>
              <a:prstDash val="dash"/>
              <a:round/>
              <a:headEnd/>
              <a:tailEnd/>
            </a:ln>
            <a:effectLst/>
          </p:spPr>
          <p:txBody>
            <a:bodyPr/>
            <a:lstStyle/>
            <a:p>
              <a:endParaRPr lang="en-US"/>
            </a:p>
          </p:txBody>
        </p:sp>
        <p:sp>
          <p:nvSpPr>
            <p:cNvPr id="157947" name="Line 251"/>
            <p:cNvSpPr>
              <a:spLocks noChangeShapeType="1"/>
            </p:cNvSpPr>
            <p:nvPr/>
          </p:nvSpPr>
          <p:spPr bwMode="auto">
            <a:xfrm>
              <a:off x="4272" y="3144"/>
              <a:ext cx="264" cy="0"/>
            </a:xfrm>
            <a:prstGeom prst="line">
              <a:avLst/>
            </a:prstGeom>
            <a:noFill/>
            <a:ln w="28575">
              <a:solidFill>
                <a:srgbClr val="3366FF"/>
              </a:solidFill>
              <a:round/>
              <a:headEnd/>
              <a:tailEnd type="triangle" w="med" len="med"/>
            </a:ln>
            <a:effectLst/>
          </p:spPr>
          <p:txBody>
            <a:bodyPr/>
            <a:lstStyle/>
            <a:p>
              <a:endParaRPr lang="en-US"/>
            </a:p>
          </p:txBody>
        </p:sp>
        <p:sp>
          <p:nvSpPr>
            <p:cNvPr id="157948" name="Text Box 252"/>
            <p:cNvSpPr txBox="1">
              <a:spLocks noChangeArrowheads="1"/>
            </p:cNvSpPr>
            <p:nvPr/>
          </p:nvSpPr>
          <p:spPr bwMode="auto">
            <a:xfrm>
              <a:off x="4286" y="2879"/>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49" name="Text Box 253"/>
            <p:cNvSpPr txBox="1">
              <a:spLocks noChangeArrowheads="1"/>
            </p:cNvSpPr>
            <p:nvPr/>
          </p:nvSpPr>
          <p:spPr bwMode="auto">
            <a:xfrm>
              <a:off x="4826" y="1127"/>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50" name="Line 254"/>
            <p:cNvSpPr>
              <a:spLocks noChangeShapeType="1"/>
            </p:cNvSpPr>
            <p:nvPr/>
          </p:nvSpPr>
          <p:spPr bwMode="auto">
            <a:xfrm flipH="1">
              <a:off x="4824" y="1392"/>
              <a:ext cx="264" cy="0"/>
            </a:xfrm>
            <a:prstGeom prst="line">
              <a:avLst/>
            </a:prstGeom>
            <a:noFill/>
            <a:ln w="28575">
              <a:solidFill>
                <a:srgbClr val="3366FF"/>
              </a:solidFill>
              <a:round/>
              <a:headEnd/>
              <a:tailEnd type="triangle" w="med" len="med"/>
            </a:ln>
            <a:effectLst/>
          </p:spPr>
          <p:txBody>
            <a:bodyPr/>
            <a:lstStyle/>
            <a:p>
              <a:endParaRPr lang="en-US"/>
            </a:p>
          </p:txBody>
        </p:sp>
        <p:sp>
          <p:nvSpPr>
            <p:cNvPr id="157952" name="Text Box 256"/>
            <p:cNvSpPr txBox="1">
              <a:spLocks noChangeArrowheads="1"/>
            </p:cNvSpPr>
            <p:nvPr/>
          </p:nvSpPr>
          <p:spPr bwMode="auto">
            <a:xfrm>
              <a:off x="3986" y="815"/>
              <a:ext cx="1380" cy="231"/>
            </a:xfrm>
            <a:prstGeom prst="rect">
              <a:avLst/>
            </a:prstGeom>
            <a:noFill/>
            <a:ln w="9525">
              <a:noFill/>
              <a:miter lim="800000"/>
              <a:headEnd/>
              <a:tailEnd/>
            </a:ln>
            <a:effectLst/>
          </p:spPr>
          <p:txBody>
            <a:bodyPr wrap="none">
              <a:spAutoFit/>
            </a:bodyPr>
            <a:lstStyle/>
            <a:p>
              <a:r>
                <a:rPr lang="en-US"/>
                <a:t>Equilibrium Position</a:t>
              </a:r>
            </a:p>
          </p:txBody>
        </p:sp>
      </p:grpSp>
      <p:sp>
        <p:nvSpPr>
          <p:cNvPr id="157955" name="Rectangle 25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57954" name="Object 258"/>
          <p:cNvGraphicFramePr>
            <a:graphicFrameLocks noChangeAspect="1"/>
          </p:cNvGraphicFramePr>
          <p:nvPr/>
        </p:nvGraphicFramePr>
        <p:xfrm>
          <a:off x="1676400" y="2768600"/>
          <a:ext cx="1352550" cy="457200"/>
        </p:xfrm>
        <a:graphic>
          <a:graphicData uri="http://schemas.openxmlformats.org/presentationml/2006/ole">
            <mc:AlternateContent xmlns:mc="http://schemas.openxmlformats.org/markup-compatibility/2006">
              <mc:Choice xmlns:v="urn:schemas-microsoft-com:vml" Requires="v">
                <p:oleObj name="Equation" r:id="rId2" imgW="672808" imgH="228501" progId="Equation.3">
                  <p:embed/>
                </p:oleObj>
              </mc:Choice>
              <mc:Fallback>
                <p:oleObj name="Equation" r:id="rId2" imgW="672808" imgH="228501" progId="Equation.3">
                  <p:embed/>
                  <p:pic>
                    <p:nvPicPr>
                      <p:cNvPr id="157954" name="Object 2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768600"/>
                        <a:ext cx="1352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6" name="Object 260"/>
          <p:cNvGraphicFramePr>
            <a:graphicFrameLocks noChangeAspect="1"/>
          </p:cNvGraphicFramePr>
          <p:nvPr/>
        </p:nvGraphicFramePr>
        <p:xfrm>
          <a:off x="1590675" y="3195638"/>
          <a:ext cx="1433513" cy="479425"/>
        </p:xfrm>
        <a:graphic>
          <a:graphicData uri="http://schemas.openxmlformats.org/presentationml/2006/ole">
            <mc:AlternateContent xmlns:mc="http://schemas.openxmlformats.org/markup-compatibility/2006">
              <mc:Choice xmlns:v="urn:schemas-microsoft-com:vml" Requires="v">
                <p:oleObj name="Equation" r:id="rId4" imgW="685800" imgH="228600" progId="Equation.3">
                  <p:embed/>
                </p:oleObj>
              </mc:Choice>
              <mc:Fallback>
                <p:oleObj name="Equation" r:id="rId4" imgW="685800" imgH="228600" progId="Equation.3">
                  <p:embed/>
                  <p:pic>
                    <p:nvPicPr>
                      <p:cNvPr id="157956" name="Object 2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675" y="3195638"/>
                        <a:ext cx="14335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8" name="Object 262"/>
          <p:cNvGraphicFramePr>
            <a:graphicFrameLocks noChangeAspect="1"/>
          </p:cNvGraphicFramePr>
          <p:nvPr/>
        </p:nvGraphicFramePr>
        <p:xfrm>
          <a:off x="1857375" y="4325938"/>
          <a:ext cx="1417638" cy="817562"/>
        </p:xfrm>
        <a:graphic>
          <a:graphicData uri="http://schemas.openxmlformats.org/presentationml/2006/ole">
            <mc:AlternateContent xmlns:mc="http://schemas.openxmlformats.org/markup-compatibility/2006">
              <mc:Choice xmlns:v="urn:schemas-microsoft-com:vml" Requires="v">
                <p:oleObj name="Equation" r:id="rId6" imgW="685800" imgH="393480" progId="Equation.3">
                  <p:embed/>
                </p:oleObj>
              </mc:Choice>
              <mc:Fallback>
                <p:oleObj name="Equation" r:id="rId6" imgW="685800" imgH="393480" progId="Equation.3">
                  <p:embed/>
                  <p:pic>
                    <p:nvPicPr>
                      <p:cNvPr id="157958" name="Object 26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7375" y="4325938"/>
                        <a:ext cx="1417638"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960" name="AutoShape 264"/>
          <p:cNvSpPr>
            <a:spLocks noChangeArrowheads="1"/>
          </p:cNvSpPr>
          <p:nvPr/>
        </p:nvSpPr>
        <p:spPr bwMode="auto">
          <a:xfrm>
            <a:off x="355600" y="5308600"/>
            <a:ext cx="5448300" cy="876300"/>
          </a:xfrm>
          <a:prstGeom prst="roundRect">
            <a:avLst>
              <a:gd name="adj" fmla="val 16667"/>
            </a:avLst>
          </a:prstGeom>
          <a:solidFill>
            <a:schemeClr val="accent1"/>
          </a:solidFill>
          <a:ln w="9525">
            <a:solidFill>
              <a:schemeClr val="tx1"/>
            </a:solidFill>
            <a:round/>
            <a:headEnd/>
            <a:tailEnd/>
          </a:ln>
          <a:effectLst/>
        </p:spPr>
        <p:txBody>
          <a:bodyPr anchor="ctr"/>
          <a:lstStyle/>
          <a:p>
            <a:pPr algn="ctr"/>
            <a:r>
              <a:rPr lang="en-US" dirty="0"/>
              <a:t>For SHM the acceleration is proportional to the position and is oppositely directed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SHM Acceleration</a:t>
            </a:r>
          </a:p>
        </p:txBody>
      </p:sp>
      <p:sp>
        <p:nvSpPr>
          <p:cNvPr id="159747"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145"/>
          <p:cNvGrpSpPr>
            <a:grpSpLocks/>
          </p:cNvGrpSpPr>
          <p:nvPr/>
        </p:nvGrpSpPr>
        <p:grpSpPr bwMode="auto">
          <a:xfrm>
            <a:off x="4381500" y="2057400"/>
            <a:ext cx="4686300" cy="3282950"/>
            <a:chOff x="2496" y="1296"/>
            <a:chExt cx="2952" cy="2068"/>
          </a:xfrm>
        </p:grpSpPr>
        <p:grpSp>
          <p:nvGrpSpPr>
            <p:cNvPr id="3" name="Group 4"/>
            <p:cNvGrpSpPr>
              <a:grpSpLocks/>
            </p:cNvGrpSpPr>
            <p:nvPr/>
          </p:nvGrpSpPr>
          <p:grpSpPr bwMode="auto">
            <a:xfrm>
              <a:off x="2496" y="1991"/>
              <a:ext cx="1213" cy="666"/>
              <a:chOff x="176" y="1300"/>
              <a:chExt cx="1213" cy="666"/>
            </a:xfrm>
          </p:grpSpPr>
          <p:sp>
            <p:nvSpPr>
              <p:cNvPr id="159749"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50" name="Text Box 6"/>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59751"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9752"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901" y="1506"/>
                <a:ext cx="101" cy="95"/>
                <a:chOff x="704" y="1880"/>
                <a:chExt cx="136" cy="128"/>
              </a:xfrm>
            </p:grpSpPr>
            <p:sp>
              <p:nvSpPr>
                <p:cNvPr id="159754"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5"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794" y="1506"/>
                <a:ext cx="101" cy="95"/>
                <a:chOff x="704" y="1880"/>
                <a:chExt cx="136" cy="128"/>
              </a:xfrm>
            </p:grpSpPr>
            <p:sp>
              <p:nvSpPr>
                <p:cNvPr id="159757"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8"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699" y="1506"/>
                <a:ext cx="101" cy="95"/>
                <a:chOff x="704" y="1880"/>
                <a:chExt cx="136" cy="128"/>
              </a:xfrm>
            </p:grpSpPr>
            <p:sp>
              <p:nvSpPr>
                <p:cNvPr id="159760"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1"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598" y="1506"/>
                <a:ext cx="101" cy="95"/>
                <a:chOff x="704" y="1880"/>
                <a:chExt cx="136" cy="128"/>
              </a:xfrm>
            </p:grpSpPr>
            <p:sp>
              <p:nvSpPr>
                <p:cNvPr id="159763"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4"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503" y="1506"/>
                <a:ext cx="101" cy="95"/>
                <a:chOff x="704" y="1880"/>
                <a:chExt cx="136" cy="128"/>
              </a:xfrm>
            </p:grpSpPr>
            <p:sp>
              <p:nvSpPr>
                <p:cNvPr id="159766"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7"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402" y="1506"/>
                <a:ext cx="101" cy="95"/>
                <a:chOff x="704" y="1880"/>
                <a:chExt cx="136" cy="128"/>
              </a:xfrm>
            </p:grpSpPr>
            <p:sp>
              <p:nvSpPr>
                <p:cNvPr id="159769"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0"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307" y="1506"/>
                <a:ext cx="101" cy="95"/>
                <a:chOff x="704" y="1880"/>
                <a:chExt cx="136" cy="128"/>
              </a:xfrm>
            </p:grpSpPr>
            <p:sp>
              <p:nvSpPr>
                <p:cNvPr id="159772"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3"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06" y="1506"/>
                <a:ext cx="101" cy="95"/>
                <a:chOff x="704" y="1880"/>
                <a:chExt cx="136" cy="128"/>
              </a:xfrm>
            </p:grpSpPr>
            <p:sp>
              <p:nvSpPr>
                <p:cNvPr id="15977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9777"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9778"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9779"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9780"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781"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8"/>
            <p:cNvGrpSpPr>
              <a:grpSpLocks/>
            </p:cNvGrpSpPr>
            <p:nvPr/>
          </p:nvGrpSpPr>
          <p:grpSpPr bwMode="auto">
            <a:xfrm>
              <a:off x="3357" y="1296"/>
              <a:ext cx="1189" cy="708"/>
              <a:chOff x="1037" y="605"/>
              <a:chExt cx="1189" cy="708"/>
            </a:xfrm>
          </p:grpSpPr>
          <p:sp>
            <p:nvSpPr>
              <p:cNvPr id="159783"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84" name="Text Box 40"/>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785"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9786"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3"/>
              <p:cNvGrpSpPr>
                <a:grpSpLocks/>
              </p:cNvGrpSpPr>
              <p:nvPr/>
            </p:nvGrpSpPr>
            <p:grpSpPr bwMode="auto">
              <a:xfrm>
                <a:off x="1067" y="868"/>
                <a:ext cx="481" cy="94"/>
                <a:chOff x="2248" y="1248"/>
                <a:chExt cx="648" cy="128"/>
              </a:xfrm>
            </p:grpSpPr>
            <p:grpSp>
              <p:nvGrpSpPr>
                <p:cNvPr id="14" name="Group 44"/>
                <p:cNvGrpSpPr>
                  <a:grpSpLocks/>
                </p:cNvGrpSpPr>
                <p:nvPr/>
              </p:nvGrpSpPr>
              <p:grpSpPr bwMode="auto">
                <a:xfrm>
                  <a:off x="2814" y="1248"/>
                  <a:ext cx="82" cy="128"/>
                  <a:chOff x="704" y="1880"/>
                  <a:chExt cx="136" cy="128"/>
                </a:xfrm>
              </p:grpSpPr>
              <p:sp>
                <p:nvSpPr>
                  <p:cNvPr id="159789"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0"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7"/>
                <p:cNvGrpSpPr>
                  <a:grpSpLocks/>
                </p:cNvGrpSpPr>
                <p:nvPr/>
              </p:nvGrpSpPr>
              <p:grpSpPr bwMode="auto">
                <a:xfrm>
                  <a:off x="2727" y="1248"/>
                  <a:ext cx="82" cy="128"/>
                  <a:chOff x="704" y="1880"/>
                  <a:chExt cx="136" cy="128"/>
                </a:xfrm>
              </p:grpSpPr>
              <p:sp>
                <p:nvSpPr>
                  <p:cNvPr id="159792"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3"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0"/>
                <p:cNvGrpSpPr>
                  <a:grpSpLocks/>
                </p:cNvGrpSpPr>
                <p:nvPr/>
              </p:nvGrpSpPr>
              <p:grpSpPr bwMode="auto">
                <a:xfrm>
                  <a:off x="2649" y="1248"/>
                  <a:ext cx="83" cy="128"/>
                  <a:chOff x="704" y="1880"/>
                  <a:chExt cx="136" cy="128"/>
                </a:xfrm>
              </p:grpSpPr>
              <p:sp>
                <p:nvSpPr>
                  <p:cNvPr id="159795"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6"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3"/>
                <p:cNvGrpSpPr>
                  <a:grpSpLocks/>
                </p:cNvGrpSpPr>
                <p:nvPr/>
              </p:nvGrpSpPr>
              <p:grpSpPr bwMode="auto">
                <a:xfrm>
                  <a:off x="2567" y="1248"/>
                  <a:ext cx="82" cy="128"/>
                  <a:chOff x="704" y="1880"/>
                  <a:chExt cx="136" cy="128"/>
                </a:xfrm>
              </p:grpSpPr>
              <p:sp>
                <p:nvSpPr>
                  <p:cNvPr id="159798"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9"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6"/>
                <p:cNvGrpSpPr>
                  <a:grpSpLocks/>
                </p:cNvGrpSpPr>
                <p:nvPr/>
              </p:nvGrpSpPr>
              <p:grpSpPr bwMode="auto">
                <a:xfrm>
                  <a:off x="2490" y="1248"/>
                  <a:ext cx="82" cy="128"/>
                  <a:chOff x="704" y="1880"/>
                  <a:chExt cx="136" cy="128"/>
                </a:xfrm>
              </p:grpSpPr>
              <p:sp>
                <p:nvSpPr>
                  <p:cNvPr id="159801"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2"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59"/>
                <p:cNvGrpSpPr>
                  <a:grpSpLocks/>
                </p:cNvGrpSpPr>
                <p:nvPr/>
              </p:nvGrpSpPr>
              <p:grpSpPr bwMode="auto">
                <a:xfrm>
                  <a:off x="2408" y="1248"/>
                  <a:ext cx="82" cy="128"/>
                  <a:chOff x="704" y="1880"/>
                  <a:chExt cx="136" cy="128"/>
                </a:xfrm>
              </p:grpSpPr>
              <p:sp>
                <p:nvSpPr>
                  <p:cNvPr id="159804"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5"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2"/>
                <p:cNvGrpSpPr>
                  <a:grpSpLocks/>
                </p:cNvGrpSpPr>
                <p:nvPr/>
              </p:nvGrpSpPr>
              <p:grpSpPr bwMode="auto">
                <a:xfrm>
                  <a:off x="2330" y="1248"/>
                  <a:ext cx="82" cy="128"/>
                  <a:chOff x="704" y="1880"/>
                  <a:chExt cx="136" cy="128"/>
                </a:xfrm>
              </p:grpSpPr>
              <p:sp>
                <p:nvSpPr>
                  <p:cNvPr id="159807"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8"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5"/>
                <p:cNvGrpSpPr>
                  <a:grpSpLocks/>
                </p:cNvGrpSpPr>
                <p:nvPr/>
              </p:nvGrpSpPr>
              <p:grpSpPr bwMode="auto">
                <a:xfrm>
                  <a:off x="2248" y="1248"/>
                  <a:ext cx="82" cy="128"/>
                  <a:chOff x="704" y="1880"/>
                  <a:chExt cx="136" cy="128"/>
                </a:xfrm>
              </p:grpSpPr>
              <p:sp>
                <p:nvSpPr>
                  <p:cNvPr id="159810"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11"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12"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9813"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9814"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9815"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16"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3"/>
            <p:cNvGrpSpPr>
              <a:grpSpLocks/>
            </p:cNvGrpSpPr>
            <p:nvPr/>
          </p:nvGrpSpPr>
          <p:grpSpPr bwMode="auto">
            <a:xfrm>
              <a:off x="4432" y="1991"/>
              <a:ext cx="1016" cy="682"/>
              <a:chOff x="2112" y="1300"/>
              <a:chExt cx="1016" cy="682"/>
            </a:xfrm>
          </p:grpSpPr>
          <p:sp>
            <p:nvSpPr>
              <p:cNvPr id="159818"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19"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9820"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7"/>
              <p:cNvGrpSpPr>
                <a:grpSpLocks/>
              </p:cNvGrpSpPr>
              <p:nvPr/>
            </p:nvGrpSpPr>
            <p:grpSpPr bwMode="auto">
              <a:xfrm>
                <a:off x="2148" y="1512"/>
                <a:ext cx="225" cy="95"/>
                <a:chOff x="2248" y="1248"/>
                <a:chExt cx="648" cy="128"/>
              </a:xfrm>
            </p:grpSpPr>
            <p:grpSp>
              <p:nvGrpSpPr>
                <p:cNvPr id="24" name="Group 78"/>
                <p:cNvGrpSpPr>
                  <a:grpSpLocks/>
                </p:cNvGrpSpPr>
                <p:nvPr/>
              </p:nvGrpSpPr>
              <p:grpSpPr bwMode="auto">
                <a:xfrm>
                  <a:off x="2814" y="1248"/>
                  <a:ext cx="82" cy="128"/>
                  <a:chOff x="704" y="1880"/>
                  <a:chExt cx="136" cy="128"/>
                </a:xfrm>
              </p:grpSpPr>
              <p:sp>
                <p:nvSpPr>
                  <p:cNvPr id="159823"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4"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1"/>
                <p:cNvGrpSpPr>
                  <a:grpSpLocks/>
                </p:cNvGrpSpPr>
                <p:nvPr/>
              </p:nvGrpSpPr>
              <p:grpSpPr bwMode="auto">
                <a:xfrm>
                  <a:off x="2727" y="1248"/>
                  <a:ext cx="82" cy="128"/>
                  <a:chOff x="704" y="1880"/>
                  <a:chExt cx="136" cy="128"/>
                </a:xfrm>
              </p:grpSpPr>
              <p:sp>
                <p:nvSpPr>
                  <p:cNvPr id="159826"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7"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4"/>
                <p:cNvGrpSpPr>
                  <a:grpSpLocks/>
                </p:cNvGrpSpPr>
                <p:nvPr/>
              </p:nvGrpSpPr>
              <p:grpSpPr bwMode="auto">
                <a:xfrm>
                  <a:off x="2649" y="1248"/>
                  <a:ext cx="83" cy="128"/>
                  <a:chOff x="704" y="1880"/>
                  <a:chExt cx="136" cy="128"/>
                </a:xfrm>
              </p:grpSpPr>
              <p:sp>
                <p:nvSpPr>
                  <p:cNvPr id="159829"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0"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7"/>
                <p:cNvGrpSpPr>
                  <a:grpSpLocks/>
                </p:cNvGrpSpPr>
                <p:nvPr/>
              </p:nvGrpSpPr>
              <p:grpSpPr bwMode="auto">
                <a:xfrm>
                  <a:off x="2567" y="1248"/>
                  <a:ext cx="82" cy="128"/>
                  <a:chOff x="704" y="1880"/>
                  <a:chExt cx="136" cy="128"/>
                </a:xfrm>
              </p:grpSpPr>
              <p:sp>
                <p:nvSpPr>
                  <p:cNvPr id="159832"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3"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0"/>
                <p:cNvGrpSpPr>
                  <a:grpSpLocks/>
                </p:cNvGrpSpPr>
                <p:nvPr/>
              </p:nvGrpSpPr>
              <p:grpSpPr bwMode="auto">
                <a:xfrm>
                  <a:off x="2490" y="1248"/>
                  <a:ext cx="82" cy="128"/>
                  <a:chOff x="704" y="1880"/>
                  <a:chExt cx="136" cy="128"/>
                </a:xfrm>
              </p:grpSpPr>
              <p:sp>
                <p:nvSpPr>
                  <p:cNvPr id="159835"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6"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3"/>
                <p:cNvGrpSpPr>
                  <a:grpSpLocks/>
                </p:cNvGrpSpPr>
                <p:nvPr/>
              </p:nvGrpSpPr>
              <p:grpSpPr bwMode="auto">
                <a:xfrm>
                  <a:off x="2408" y="1248"/>
                  <a:ext cx="82" cy="128"/>
                  <a:chOff x="704" y="1880"/>
                  <a:chExt cx="136" cy="128"/>
                </a:xfrm>
              </p:grpSpPr>
              <p:sp>
                <p:nvSpPr>
                  <p:cNvPr id="159838"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9"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6"/>
                <p:cNvGrpSpPr>
                  <a:grpSpLocks/>
                </p:cNvGrpSpPr>
                <p:nvPr/>
              </p:nvGrpSpPr>
              <p:grpSpPr bwMode="auto">
                <a:xfrm>
                  <a:off x="2330" y="1248"/>
                  <a:ext cx="82" cy="128"/>
                  <a:chOff x="704" y="1880"/>
                  <a:chExt cx="136" cy="128"/>
                </a:xfrm>
              </p:grpSpPr>
              <p:sp>
                <p:nvSpPr>
                  <p:cNvPr id="159841"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2"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99"/>
                <p:cNvGrpSpPr>
                  <a:grpSpLocks/>
                </p:cNvGrpSpPr>
                <p:nvPr/>
              </p:nvGrpSpPr>
              <p:grpSpPr bwMode="auto">
                <a:xfrm>
                  <a:off x="2248" y="1248"/>
                  <a:ext cx="82" cy="128"/>
                  <a:chOff x="704" y="1880"/>
                  <a:chExt cx="136" cy="128"/>
                </a:xfrm>
              </p:grpSpPr>
              <p:sp>
                <p:nvSpPr>
                  <p:cNvPr id="159844"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5"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46"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9847"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9848"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9849"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50" name="Text Box 106"/>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59744" name="Group 107"/>
            <p:cNvGrpSpPr>
              <a:grpSpLocks/>
            </p:cNvGrpSpPr>
            <p:nvPr/>
          </p:nvGrpSpPr>
          <p:grpSpPr bwMode="auto">
            <a:xfrm>
              <a:off x="3349" y="2632"/>
              <a:ext cx="1133" cy="732"/>
              <a:chOff x="1029" y="1941"/>
              <a:chExt cx="1133" cy="732"/>
            </a:xfrm>
          </p:grpSpPr>
          <p:sp>
            <p:nvSpPr>
              <p:cNvPr id="159852"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53" name="Text Box 109"/>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854"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9855"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9745" name="Group 112"/>
              <p:cNvGrpSpPr>
                <a:grpSpLocks/>
              </p:cNvGrpSpPr>
              <p:nvPr/>
            </p:nvGrpSpPr>
            <p:grpSpPr bwMode="auto">
              <a:xfrm>
                <a:off x="1059" y="2220"/>
                <a:ext cx="481" cy="94"/>
                <a:chOff x="2248" y="1248"/>
                <a:chExt cx="648" cy="128"/>
              </a:xfrm>
            </p:grpSpPr>
            <p:grpSp>
              <p:nvGrpSpPr>
                <p:cNvPr id="159748" name="Group 113"/>
                <p:cNvGrpSpPr>
                  <a:grpSpLocks/>
                </p:cNvGrpSpPr>
                <p:nvPr/>
              </p:nvGrpSpPr>
              <p:grpSpPr bwMode="auto">
                <a:xfrm>
                  <a:off x="2814" y="1248"/>
                  <a:ext cx="82" cy="128"/>
                  <a:chOff x="704" y="1880"/>
                  <a:chExt cx="136" cy="128"/>
                </a:xfrm>
              </p:grpSpPr>
              <p:sp>
                <p:nvSpPr>
                  <p:cNvPr id="159858"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59"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3" name="Group 116"/>
                <p:cNvGrpSpPr>
                  <a:grpSpLocks/>
                </p:cNvGrpSpPr>
                <p:nvPr/>
              </p:nvGrpSpPr>
              <p:grpSpPr bwMode="auto">
                <a:xfrm>
                  <a:off x="2727" y="1248"/>
                  <a:ext cx="82" cy="128"/>
                  <a:chOff x="704" y="1880"/>
                  <a:chExt cx="136" cy="128"/>
                </a:xfrm>
              </p:grpSpPr>
              <p:sp>
                <p:nvSpPr>
                  <p:cNvPr id="159861"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2"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6" name="Group 119"/>
                <p:cNvGrpSpPr>
                  <a:grpSpLocks/>
                </p:cNvGrpSpPr>
                <p:nvPr/>
              </p:nvGrpSpPr>
              <p:grpSpPr bwMode="auto">
                <a:xfrm>
                  <a:off x="2649" y="1248"/>
                  <a:ext cx="83" cy="128"/>
                  <a:chOff x="704" y="1880"/>
                  <a:chExt cx="136" cy="128"/>
                </a:xfrm>
              </p:grpSpPr>
              <p:sp>
                <p:nvSpPr>
                  <p:cNvPr id="159864"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5"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9" name="Group 122"/>
                <p:cNvGrpSpPr>
                  <a:grpSpLocks/>
                </p:cNvGrpSpPr>
                <p:nvPr/>
              </p:nvGrpSpPr>
              <p:grpSpPr bwMode="auto">
                <a:xfrm>
                  <a:off x="2567" y="1248"/>
                  <a:ext cx="82" cy="128"/>
                  <a:chOff x="704" y="1880"/>
                  <a:chExt cx="136" cy="128"/>
                </a:xfrm>
              </p:grpSpPr>
              <p:sp>
                <p:nvSpPr>
                  <p:cNvPr id="159867"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8"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2" name="Group 125"/>
                <p:cNvGrpSpPr>
                  <a:grpSpLocks/>
                </p:cNvGrpSpPr>
                <p:nvPr/>
              </p:nvGrpSpPr>
              <p:grpSpPr bwMode="auto">
                <a:xfrm>
                  <a:off x="2490" y="1248"/>
                  <a:ext cx="82" cy="128"/>
                  <a:chOff x="704" y="1880"/>
                  <a:chExt cx="136" cy="128"/>
                </a:xfrm>
              </p:grpSpPr>
              <p:sp>
                <p:nvSpPr>
                  <p:cNvPr id="159870"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1"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5" name="Group 128"/>
                <p:cNvGrpSpPr>
                  <a:grpSpLocks/>
                </p:cNvGrpSpPr>
                <p:nvPr/>
              </p:nvGrpSpPr>
              <p:grpSpPr bwMode="auto">
                <a:xfrm>
                  <a:off x="2408" y="1248"/>
                  <a:ext cx="82" cy="128"/>
                  <a:chOff x="704" y="1880"/>
                  <a:chExt cx="136" cy="128"/>
                </a:xfrm>
              </p:grpSpPr>
              <p:sp>
                <p:nvSpPr>
                  <p:cNvPr id="159873"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4"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8" name="Group 131"/>
                <p:cNvGrpSpPr>
                  <a:grpSpLocks/>
                </p:cNvGrpSpPr>
                <p:nvPr/>
              </p:nvGrpSpPr>
              <p:grpSpPr bwMode="auto">
                <a:xfrm>
                  <a:off x="2330" y="1248"/>
                  <a:ext cx="82" cy="128"/>
                  <a:chOff x="704" y="1880"/>
                  <a:chExt cx="136" cy="128"/>
                </a:xfrm>
              </p:grpSpPr>
              <p:sp>
                <p:nvSpPr>
                  <p:cNvPr id="159876"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7"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71" name="Group 134"/>
                <p:cNvGrpSpPr>
                  <a:grpSpLocks/>
                </p:cNvGrpSpPr>
                <p:nvPr/>
              </p:nvGrpSpPr>
              <p:grpSpPr bwMode="auto">
                <a:xfrm>
                  <a:off x="2248" y="1248"/>
                  <a:ext cx="82" cy="128"/>
                  <a:chOff x="704" y="1880"/>
                  <a:chExt cx="136" cy="128"/>
                </a:xfrm>
              </p:grpSpPr>
              <p:sp>
                <p:nvSpPr>
                  <p:cNvPr id="159879"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80"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81"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9882"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9883"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9884"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85"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9886" name="Arc 142"/>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59887" name="Object 143"/>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59887" name="Object 1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3</a:t>
            </a:fld>
            <a:endParaRPr lang="en-US"/>
          </a:p>
        </p:txBody>
      </p:sp>
      <p:sp>
        <p:nvSpPr>
          <p:cNvPr id="28675" name="Rectangle 2"/>
          <p:cNvSpPr>
            <a:spLocks noGrp="1" noChangeArrowheads="1"/>
          </p:cNvSpPr>
          <p:nvPr>
            <p:ph type="title"/>
          </p:nvPr>
        </p:nvSpPr>
        <p:spPr/>
        <p:txBody>
          <a:bodyPr/>
          <a:lstStyle/>
          <a:p>
            <a:pPr eaLnBrk="1" hangingPunct="1"/>
            <a:r>
              <a:rPr lang="en-US" dirty="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type of engineer/chemist do you plan to be?</a:t>
            </a:r>
          </a:p>
          <a:p>
            <a:pPr lvl="1">
              <a:lnSpc>
                <a:spcPct val="90000"/>
              </a:lnSpc>
            </a:pPr>
            <a:r>
              <a:rPr lang="en-US" dirty="0"/>
              <a:t>Mechanical was very popular (but not very specific)</a:t>
            </a:r>
          </a:p>
          <a:p>
            <a:pPr lvl="2">
              <a:lnSpc>
                <a:spcPct val="90000"/>
              </a:lnSpc>
            </a:pPr>
            <a:r>
              <a:rPr lang="en-US" dirty="0"/>
              <a:t>Mechatronics</a:t>
            </a:r>
          </a:p>
          <a:p>
            <a:pPr lvl="2">
              <a:lnSpc>
                <a:spcPct val="90000"/>
              </a:lnSpc>
            </a:pPr>
            <a:r>
              <a:rPr lang="en-US" dirty="0"/>
              <a:t>Electrical</a:t>
            </a:r>
          </a:p>
          <a:p>
            <a:pPr lvl="1">
              <a:lnSpc>
                <a:spcPct val="90000"/>
              </a:lnSpc>
            </a:pPr>
            <a:r>
              <a:rPr lang="en-US" dirty="0"/>
              <a:t>Pharmaceutical</a:t>
            </a:r>
          </a:p>
          <a:p>
            <a:pPr lvl="1">
              <a:lnSpc>
                <a:spcPct val="90000"/>
              </a:lnSpc>
            </a:pPr>
            <a:r>
              <a:rPr lang="en-US" dirty="0"/>
              <a:t>A chemist that passes P-Chem </a:t>
            </a:r>
          </a:p>
          <a:p>
            <a:pPr lvl="1">
              <a:lnSpc>
                <a:spcPct val="90000"/>
              </a:lnSpc>
            </a:pPr>
            <a:endParaRPr lang="en-US" sz="24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2141979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38" name="Rectangle 70"/>
          <p:cNvSpPr>
            <a:spLocks noGrp="1" noChangeArrowheads="1"/>
          </p:cNvSpPr>
          <p:nvPr>
            <p:ph type="title"/>
          </p:nvPr>
        </p:nvSpPr>
        <p:spPr>
          <a:xfrm>
            <a:off x="457200" y="0"/>
            <a:ext cx="8229600" cy="1143000"/>
          </a:xfrm>
        </p:spPr>
        <p:txBody>
          <a:bodyPr/>
          <a:lstStyle/>
          <a:p>
            <a:r>
              <a:rPr lang="en-US" dirty="0"/>
              <a:t>Hanging Springs</a:t>
            </a:r>
          </a:p>
        </p:txBody>
      </p:sp>
      <p:sp>
        <p:nvSpPr>
          <p:cNvPr id="160948" name="Rectangle 180"/>
          <p:cNvSpPr>
            <a:spLocks noGrp="1" noChangeArrowheads="1"/>
          </p:cNvSpPr>
          <p:nvPr>
            <p:ph type="body" sz="half" idx="1"/>
          </p:nvPr>
        </p:nvSpPr>
        <p:spPr>
          <a:xfrm>
            <a:off x="304800" y="1219200"/>
            <a:ext cx="4038600" cy="4525963"/>
          </a:xfrm>
        </p:spPr>
        <p:txBody>
          <a:bodyPr>
            <a:noAutofit/>
          </a:bodyPr>
          <a:lstStyle/>
          <a:p>
            <a:r>
              <a:rPr lang="en-US" sz="2000" dirty="0"/>
              <a:t>We want to use the same formulas whether the spring is horizontal or hanging</a:t>
            </a:r>
          </a:p>
          <a:p>
            <a:r>
              <a:rPr lang="en-US" sz="2000" dirty="0"/>
              <a:t>Start with a spring hanging with no weight</a:t>
            </a:r>
          </a:p>
          <a:p>
            <a:pPr lvl="1"/>
            <a:r>
              <a:rPr lang="en-US" sz="1800" dirty="0"/>
              <a:t>Call its end position </a:t>
            </a:r>
            <a:r>
              <a:rPr lang="en-US" sz="1800" i="1" dirty="0" err="1"/>
              <a:t>x</a:t>
            </a:r>
            <a:r>
              <a:rPr lang="en-US" sz="1800" i="1" baseline="-25000" dirty="0" err="1"/>
              <a:t>se</a:t>
            </a:r>
            <a:r>
              <a:rPr lang="en-US" sz="1800" dirty="0"/>
              <a:t> (for spring equilibrium)</a:t>
            </a:r>
          </a:p>
          <a:p>
            <a:r>
              <a:rPr lang="en-US" sz="2000" dirty="0"/>
              <a:t>Add a weight, the spring stretches from this first equilibrium position (</a:t>
            </a:r>
            <a:r>
              <a:rPr lang="en-US" sz="2000" i="1" dirty="0" err="1"/>
              <a:t>x</a:t>
            </a:r>
            <a:r>
              <a:rPr lang="en-US" sz="2000" i="1" baseline="-25000" dirty="0" err="1"/>
              <a:t>se</a:t>
            </a:r>
            <a:r>
              <a:rPr lang="en-US" sz="2000" dirty="0"/>
              <a:t>) by an amount </a:t>
            </a:r>
            <a:r>
              <a:rPr lang="en-US" sz="2000" dirty="0">
                <a:sym typeface="Symbol" pitchFamily="18" charset="2"/>
              </a:rPr>
              <a:t>x to a new equilibrium point, </a:t>
            </a:r>
            <a:r>
              <a:rPr lang="en-US" sz="2000" i="1" dirty="0" err="1"/>
              <a:t>x</a:t>
            </a:r>
            <a:r>
              <a:rPr lang="en-US" sz="2000" i="1" baseline="-25000" dirty="0" err="1"/>
              <a:t>me</a:t>
            </a:r>
            <a:r>
              <a:rPr lang="en-US" sz="2000" dirty="0"/>
              <a:t> </a:t>
            </a:r>
            <a:endParaRPr lang="en-US" sz="2000" dirty="0">
              <a:sym typeface="Symbol" pitchFamily="18" charset="2"/>
            </a:endParaRPr>
          </a:p>
          <a:p>
            <a:r>
              <a:rPr lang="en-US" sz="2000" dirty="0">
                <a:sym typeface="Symbol" pitchFamily="18" charset="2"/>
              </a:rPr>
              <a:t>How big is x? </a:t>
            </a:r>
          </a:p>
          <a:p>
            <a:endParaRPr lang="en-US" sz="2000" dirty="0">
              <a:sym typeface="Symbol" pitchFamily="18" charset="2"/>
            </a:endParaRPr>
          </a:p>
          <a:p>
            <a:endParaRPr lang="en-US" sz="2000" dirty="0">
              <a:sym typeface="Symbol" pitchFamily="18" charset="2"/>
            </a:endParaRPr>
          </a:p>
          <a:p>
            <a:r>
              <a:rPr lang="en-US" sz="1800" dirty="0"/>
              <a:t>We then allow the system to oscillate about the new equilibrium</a:t>
            </a:r>
          </a:p>
          <a:p>
            <a:endParaRPr lang="en-US" sz="2000" dirty="0">
              <a:sym typeface="Symbol" pitchFamily="18" charset="2"/>
            </a:endParaRPr>
          </a:p>
        </p:txBody>
      </p:sp>
      <p:sp>
        <p:nvSpPr>
          <p:cNvPr id="160954" name="Rectangle 186"/>
          <p:cNvSpPr>
            <a:spLocks noGrp="1" noChangeArrowheads="1"/>
          </p:cNvSpPr>
          <p:nvPr>
            <p:ph type="body" sz="half" idx="2"/>
          </p:nvPr>
        </p:nvSpPr>
        <p:spPr>
          <a:xfrm>
            <a:off x="4686300" y="3302000"/>
            <a:ext cx="4038600" cy="2633663"/>
          </a:xfrm>
        </p:spPr>
        <p:txBody>
          <a:bodyPr/>
          <a:lstStyle/>
          <a:p>
            <a:r>
              <a:rPr lang="en-US" sz="1600"/>
              <a:t>The forces are</a:t>
            </a:r>
          </a:p>
          <a:p>
            <a:endParaRPr lang="en-US" sz="1600"/>
          </a:p>
          <a:p>
            <a:endParaRPr lang="en-US" sz="1600"/>
          </a:p>
          <a:p>
            <a:r>
              <a:rPr lang="en-US" sz="1600"/>
              <a:t>Where the spring force is reduced because the weight is doing some of the stretching (not part of SHM)</a:t>
            </a:r>
          </a:p>
        </p:txBody>
      </p:sp>
      <p:graphicFrame>
        <p:nvGraphicFramePr>
          <p:cNvPr id="160951" name="Object 183"/>
          <p:cNvGraphicFramePr>
            <a:graphicFrameLocks noChangeAspect="1"/>
          </p:cNvGraphicFramePr>
          <p:nvPr/>
        </p:nvGraphicFramePr>
        <p:xfrm>
          <a:off x="2514600" y="4876800"/>
          <a:ext cx="1676400" cy="1031875"/>
        </p:xfrm>
        <a:graphic>
          <a:graphicData uri="http://schemas.openxmlformats.org/presentationml/2006/ole">
            <mc:AlternateContent xmlns:mc="http://schemas.openxmlformats.org/markup-compatibility/2006">
              <mc:Choice xmlns:v="urn:schemas-microsoft-com:vml" Requires="v">
                <p:oleObj name="Equation" r:id="rId2" imgW="1041120" imgH="634680" progId="Equation.3">
                  <p:embed/>
                </p:oleObj>
              </mc:Choice>
              <mc:Fallback>
                <p:oleObj name="Equation" r:id="rId2" imgW="1041120" imgH="634680" progId="Equation.3">
                  <p:embed/>
                  <p:pic>
                    <p:nvPicPr>
                      <p:cNvPr id="160951" name="Object 1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876800"/>
                        <a:ext cx="16764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2" name="Line 184"/>
          <p:cNvSpPr>
            <a:spLocks noChangeShapeType="1"/>
          </p:cNvSpPr>
          <p:nvPr/>
        </p:nvSpPr>
        <p:spPr bwMode="auto">
          <a:xfrm>
            <a:off x="4940300" y="1193800"/>
            <a:ext cx="0" cy="2095500"/>
          </a:xfrm>
          <a:prstGeom prst="line">
            <a:avLst/>
          </a:prstGeom>
          <a:noFill/>
          <a:ln w="9525">
            <a:solidFill>
              <a:schemeClr val="tx1"/>
            </a:solidFill>
            <a:round/>
            <a:headEnd/>
            <a:tailEnd/>
          </a:ln>
          <a:effectLst/>
        </p:spPr>
        <p:txBody>
          <a:bodyPr/>
          <a:lstStyle/>
          <a:p>
            <a:endParaRPr lang="en-US"/>
          </a:p>
        </p:txBody>
      </p:sp>
      <p:sp>
        <p:nvSpPr>
          <p:cNvPr id="160953" name="Line 185"/>
          <p:cNvSpPr>
            <a:spLocks noChangeShapeType="1"/>
          </p:cNvSpPr>
          <p:nvPr/>
        </p:nvSpPr>
        <p:spPr bwMode="auto">
          <a:xfrm rot="-5400000">
            <a:off x="7045325" y="1196975"/>
            <a:ext cx="0" cy="4197350"/>
          </a:xfrm>
          <a:prstGeom prst="line">
            <a:avLst/>
          </a:prstGeom>
          <a:noFill/>
          <a:ln w="9525">
            <a:solidFill>
              <a:schemeClr val="tx1"/>
            </a:solidFill>
            <a:round/>
            <a:headEnd/>
            <a:tailEnd/>
          </a:ln>
          <a:effectLst/>
        </p:spPr>
        <p:txBody>
          <a:bodyPr/>
          <a:lstStyle/>
          <a:p>
            <a:endParaRPr lang="en-US"/>
          </a:p>
        </p:txBody>
      </p:sp>
      <p:graphicFrame>
        <p:nvGraphicFramePr>
          <p:cNvPr id="160955" name="Object 187"/>
          <p:cNvGraphicFramePr>
            <a:graphicFrameLocks noChangeAspect="1"/>
          </p:cNvGraphicFramePr>
          <p:nvPr/>
        </p:nvGraphicFramePr>
        <p:xfrm>
          <a:off x="5597525" y="3811588"/>
          <a:ext cx="1800225" cy="412750"/>
        </p:xfrm>
        <a:graphic>
          <a:graphicData uri="http://schemas.openxmlformats.org/presentationml/2006/ole">
            <mc:AlternateContent xmlns:mc="http://schemas.openxmlformats.org/markup-compatibility/2006">
              <mc:Choice xmlns:v="urn:schemas-microsoft-com:vml" Requires="v">
                <p:oleObj name="Equation" r:id="rId4" imgW="1117440" imgH="253800" progId="Equation.3">
                  <p:embed/>
                </p:oleObj>
              </mc:Choice>
              <mc:Fallback>
                <p:oleObj name="Equation" r:id="rId4" imgW="1117440" imgH="253800" progId="Equation.3">
                  <p:embed/>
                  <p:pic>
                    <p:nvPicPr>
                      <p:cNvPr id="160955" name="Object 1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7525" y="3811588"/>
                        <a:ext cx="18002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56" name="Object 188"/>
          <p:cNvGraphicFramePr>
            <a:graphicFrameLocks noChangeAspect="1"/>
          </p:cNvGraphicFramePr>
          <p:nvPr/>
        </p:nvGraphicFramePr>
        <p:xfrm>
          <a:off x="5383213" y="5129213"/>
          <a:ext cx="3170237" cy="1362075"/>
        </p:xfrm>
        <a:graphic>
          <a:graphicData uri="http://schemas.openxmlformats.org/presentationml/2006/ole">
            <mc:AlternateContent xmlns:mc="http://schemas.openxmlformats.org/markup-compatibility/2006">
              <mc:Choice xmlns:v="urn:schemas-microsoft-com:vml" Requires="v">
                <p:oleObj name="Equation" r:id="rId6" imgW="1968480" imgH="838080" progId="Equation.3">
                  <p:embed/>
                </p:oleObj>
              </mc:Choice>
              <mc:Fallback>
                <p:oleObj name="Equation" r:id="rId6" imgW="1968480" imgH="838080" progId="Equation.3">
                  <p:embed/>
                  <p:pic>
                    <p:nvPicPr>
                      <p:cNvPr id="160956" name="Object 1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83213" y="5129213"/>
                        <a:ext cx="317023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8"/>
          <p:cNvGrpSpPr>
            <a:grpSpLocks/>
          </p:cNvGrpSpPr>
          <p:nvPr/>
        </p:nvGrpSpPr>
        <p:grpSpPr bwMode="auto">
          <a:xfrm>
            <a:off x="5761038" y="1412875"/>
            <a:ext cx="3097212" cy="1722438"/>
            <a:chOff x="3629" y="890"/>
            <a:chExt cx="1951" cy="1085"/>
          </a:xfrm>
        </p:grpSpPr>
        <p:sp>
          <p:nvSpPr>
            <p:cNvPr id="160773" name="AutoShape 5"/>
            <p:cNvSpPr>
              <a:spLocks noChangeArrowheads="1"/>
            </p:cNvSpPr>
            <p:nvPr/>
          </p:nvSpPr>
          <p:spPr bwMode="auto">
            <a:xfrm>
              <a:off x="4300" y="15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775" name="Line 7"/>
            <p:cNvSpPr>
              <a:spLocks noChangeShapeType="1"/>
            </p:cNvSpPr>
            <p:nvPr/>
          </p:nvSpPr>
          <p:spPr bwMode="auto">
            <a:xfrm rot="5400000">
              <a:off x="4384" y="794"/>
              <a:ext cx="0" cy="377"/>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rot="5400000">
              <a:off x="4096" y="1245"/>
              <a:ext cx="573"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16077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16078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16078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16078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16079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16079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16079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16080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0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808" name="Line 40"/>
            <p:cNvSpPr>
              <a:spLocks noChangeShapeType="1"/>
            </p:cNvSpPr>
            <p:nvPr/>
          </p:nvSpPr>
          <p:spPr bwMode="auto">
            <a:xfrm rot="5400000">
              <a:off x="3941" y="793"/>
              <a:ext cx="0" cy="377"/>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rot="5400000">
              <a:off x="3735" y="1161"/>
              <a:ext cx="418" cy="102"/>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160811"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2"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16081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16081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16082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16082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16082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16082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16083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graphicFrame>
          <p:nvGraphicFramePr>
            <p:cNvPr id="160843" name="Object 75"/>
            <p:cNvGraphicFramePr>
              <a:graphicFrameLocks noChangeAspect="1"/>
            </p:cNvGraphicFramePr>
            <p:nvPr/>
          </p:nvGraphicFramePr>
          <p:xfrm>
            <a:off x="4901" y="1294"/>
            <a:ext cx="298" cy="216"/>
          </p:xfrm>
          <a:graphic>
            <a:graphicData uri="http://schemas.openxmlformats.org/presentationml/2006/ole">
              <mc:AlternateContent xmlns:mc="http://schemas.openxmlformats.org/markup-compatibility/2006">
                <mc:Choice xmlns:v="urn:schemas-microsoft-com:vml" Requires="v">
                  <p:oleObj name="Equation" r:id="rId8" imgW="317160" imgH="228600" progId="Equation.3">
                    <p:embed/>
                  </p:oleObj>
                </mc:Choice>
                <mc:Fallback>
                  <p:oleObj name="Equation" r:id="rId8" imgW="317160" imgH="228600" progId="Equation.3">
                    <p:embed/>
                    <p:pic>
                      <p:nvPicPr>
                        <p:cNvPr id="160843" name="Object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1" y="1294"/>
                          <a:ext cx="29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36" name="Object 168"/>
            <p:cNvGraphicFramePr>
              <a:graphicFrameLocks noChangeAspect="1"/>
            </p:cNvGraphicFramePr>
            <p:nvPr/>
          </p:nvGraphicFramePr>
          <p:xfrm>
            <a:off x="4923" y="890"/>
            <a:ext cx="291" cy="147"/>
          </p:xfrm>
          <a:graphic>
            <a:graphicData uri="http://schemas.openxmlformats.org/presentationml/2006/ole">
              <mc:AlternateContent xmlns:mc="http://schemas.openxmlformats.org/markup-compatibility/2006">
                <mc:Choice xmlns:v="urn:schemas-microsoft-com:vml" Requires="v">
                  <p:oleObj name="Equation" r:id="rId10" imgW="355320" imgH="177480" progId="Equation.3">
                    <p:embed/>
                  </p:oleObj>
                </mc:Choice>
                <mc:Fallback>
                  <p:oleObj name="Equation" r:id="rId10" imgW="355320" imgH="177480" progId="Equation.3">
                    <p:embed/>
                    <p:pic>
                      <p:nvPicPr>
                        <p:cNvPr id="160936" name="Object 1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23" y="890"/>
                          <a:ext cx="291"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37" name="Line 169"/>
            <p:cNvSpPr>
              <a:spLocks noChangeShapeType="1"/>
            </p:cNvSpPr>
            <p:nvPr/>
          </p:nvSpPr>
          <p:spPr bwMode="auto">
            <a:xfrm rot="5400000">
              <a:off x="4262" y="372"/>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40" name="Object 172"/>
            <p:cNvGraphicFramePr>
              <a:graphicFrameLocks noChangeAspect="1"/>
            </p:cNvGraphicFramePr>
            <p:nvPr/>
          </p:nvGraphicFramePr>
          <p:xfrm>
            <a:off x="4864" y="1550"/>
            <a:ext cx="348" cy="234"/>
          </p:xfrm>
          <a:graphic>
            <a:graphicData uri="http://schemas.openxmlformats.org/presentationml/2006/ole">
              <mc:AlternateContent xmlns:mc="http://schemas.openxmlformats.org/markup-compatibility/2006">
                <mc:Choice xmlns:v="urn:schemas-microsoft-com:vml" Requires="v">
                  <p:oleObj name="Equation" r:id="rId12" imgW="342720" imgH="228600" progId="Equation.3">
                    <p:embed/>
                  </p:oleObj>
                </mc:Choice>
                <mc:Fallback>
                  <p:oleObj name="Equation" r:id="rId12" imgW="342720" imgH="228600" progId="Equation.3">
                    <p:embed/>
                    <p:pic>
                      <p:nvPicPr>
                        <p:cNvPr id="160940" name="Object 1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64" y="1550"/>
                          <a:ext cx="348"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42" name="Line 174"/>
            <p:cNvSpPr>
              <a:spLocks noChangeShapeType="1"/>
            </p:cNvSpPr>
            <p:nvPr/>
          </p:nvSpPr>
          <p:spPr bwMode="auto">
            <a:xfrm rot="5400000">
              <a:off x="4262" y="804"/>
              <a:ext cx="0" cy="1201"/>
            </a:xfrm>
            <a:prstGeom prst="line">
              <a:avLst/>
            </a:prstGeom>
            <a:noFill/>
            <a:ln w="9525">
              <a:solidFill>
                <a:schemeClr val="tx1"/>
              </a:solidFill>
              <a:prstDash val="dash"/>
              <a:round/>
              <a:headEnd/>
              <a:tailEnd/>
            </a:ln>
            <a:effectLst/>
          </p:spPr>
          <p:txBody>
            <a:bodyPr/>
            <a:lstStyle/>
            <a:p>
              <a:endParaRPr lang="en-US"/>
            </a:p>
          </p:txBody>
        </p:sp>
        <p:sp>
          <p:nvSpPr>
            <p:cNvPr id="160943" name="Line 175"/>
            <p:cNvSpPr>
              <a:spLocks noChangeShapeType="1"/>
            </p:cNvSpPr>
            <p:nvPr/>
          </p:nvSpPr>
          <p:spPr bwMode="auto">
            <a:xfrm rot="5400000">
              <a:off x="4262" y="1068"/>
              <a:ext cx="0" cy="1201"/>
            </a:xfrm>
            <a:prstGeom prst="line">
              <a:avLst/>
            </a:prstGeom>
            <a:noFill/>
            <a:ln w="9525">
              <a:solidFill>
                <a:schemeClr val="tx1"/>
              </a:solidFill>
              <a:prstDash val="dash"/>
              <a:round/>
              <a:headEnd/>
              <a:tailEnd/>
            </a:ln>
            <a:effectLst/>
          </p:spPr>
          <p:txBody>
            <a:bodyPr/>
            <a:lstStyle/>
            <a:p>
              <a:endParaRPr lang="en-US"/>
            </a:p>
          </p:txBody>
        </p:sp>
        <p:sp>
          <p:nvSpPr>
            <p:cNvPr id="160945" name="Line 177"/>
            <p:cNvSpPr>
              <a:spLocks noChangeShapeType="1"/>
            </p:cNvSpPr>
            <p:nvPr/>
          </p:nvSpPr>
          <p:spPr bwMode="auto">
            <a:xfrm>
              <a:off x="4160" y="1408"/>
              <a:ext cx="0" cy="24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0946" name="Line 178"/>
            <p:cNvSpPr>
              <a:spLocks noChangeShapeType="1"/>
            </p:cNvSpPr>
            <p:nvPr/>
          </p:nvSpPr>
          <p:spPr bwMode="auto">
            <a:xfrm flipH="1">
              <a:off x="4632" y="976"/>
              <a:ext cx="8" cy="440"/>
            </a:xfrm>
            <a:prstGeom prst="line">
              <a:avLst/>
            </a:prstGeom>
            <a:noFill/>
            <a:ln w="9525">
              <a:solidFill>
                <a:schemeClr val="tx1"/>
              </a:solidFill>
              <a:round/>
              <a:headEnd type="triangle" w="med" len="med"/>
              <a:tailEnd type="triangle" w="med" len="med"/>
            </a:ln>
            <a:effectLst/>
          </p:spPr>
          <p:txBody>
            <a:bodyPr/>
            <a:lstStyle/>
            <a:p>
              <a:endParaRPr lang="en-US"/>
            </a:p>
          </p:txBody>
        </p:sp>
        <p:graphicFrame>
          <p:nvGraphicFramePr>
            <p:cNvPr id="160949" name="Object 181"/>
            <p:cNvGraphicFramePr>
              <a:graphicFrameLocks noChangeAspect="1"/>
            </p:cNvGraphicFramePr>
            <p:nvPr/>
          </p:nvGraphicFramePr>
          <p:xfrm>
            <a:off x="3936" y="1440"/>
            <a:ext cx="219" cy="182"/>
          </p:xfrm>
          <a:graphic>
            <a:graphicData uri="http://schemas.openxmlformats.org/presentationml/2006/ole">
              <mc:AlternateContent xmlns:mc="http://schemas.openxmlformats.org/markup-compatibility/2006">
                <mc:Choice xmlns:v="urn:schemas-microsoft-com:vml" Requires="v">
                  <p:oleObj name="Equation" r:id="rId14" imgW="215640" imgH="177480" progId="Equation.3">
                    <p:embed/>
                  </p:oleObj>
                </mc:Choice>
                <mc:Fallback>
                  <p:oleObj name="Equation" r:id="rId14" imgW="215640" imgH="177480" progId="Equation.3">
                    <p:embed/>
                    <p:pic>
                      <p:nvPicPr>
                        <p:cNvPr id="160949" name="Object 18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6" y="1440"/>
                          <a:ext cx="219"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7" name="AutoShape 189"/>
            <p:cNvSpPr>
              <a:spLocks noChangeArrowheads="1"/>
            </p:cNvSpPr>
            <p:nvPr/>
          </p:nvSpPr>
          <p:spPr bwMode="auto">
            <a:xfrm>
              <a:off x="5308" y="17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958" name="Line 190"/>
            <p:cNvSpPr>
              <a:spLocks noChangeShapeType="1"/>
            </p:cNvSpPr>
            <p:nvPr/>
          </p:nvSpPr>
          <p:spPr bwMode="auto">
            <a:xfrm rot="5400000">
              <a:off x="5392" y="770"/>
              <a:ext cx="0" cy="377"/>
            </a:xfrm>
            <a:prstGeom prst="line">
              <a:avLst/>
            </a:prstGeom>
            <a:noFill/>
            <a:ln w="57150">
              <a:solidFill>
                <a:schemeClr val="tx1"/>
              </a:solidFill>
              <a:round/>
              <a:headEnd/>
              <a:tailEnd/>
            </a:ln>
            <a:effectLst/>
          </p:spPr>
          <p:txBody>
            <a:bodyPr/>
            <a:lstStyle/>
            <a:p>
              <a:endParaRPr lang="en-US"/>
            </a:p>
          </p:txBody>
        </p:sp>
        <p:grpSp>
          <p:nvGrpSpPr>
            <p:cNvPr id="21" name="Group 191"/>
            <p:cNvGrpSpPr>
              <a:grpSpLocks/>
            </p:cNvGrpSpPr>
            <p:nvPr/>
          </p:nvGrpSpPr>
          <p:grpSpPr bwMode="auto">
            <a:xfrm rot="5400000">
              <a:off x="4988" y="1337"/>
              <a:ext cx="805" cy="94"/>
              <a:chOff x="2248" y="1248"/>
              <a:chExt cx="648" cy="128"/>
            </a:xfrm>
          </p:grpSpPr>
          <p:grpSp>
            <p:nvGrpSpPr>
              <p:cNvPr id="22" name="Group 192"/>
              <p:cNvGrpSpPr>
                <a:grpSpLocks/>
              </p:cNvGrpSpPr>
              <p:nvPr/>
            </p:nvGrpSpPr>
            <p:grpSpPr bwMode="auto">
              <a:xfrm>
                <a:off x="2814" y="1248"/>
                <a:ext cx="82" cy="128"/>
                <a:chOff x="704" y="1880"/>
                <a:chExt cx="136" cy="128"/>
              </a:xfrm>
            </p:grpSpPr>
            <p:sp>
              <p:nvSpPr>
                <p:cNvPr id="160961" name="Line 19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2" name="Line 19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3" name="Group 195"/>
              <p:cNvGrpSpPr>
                <a:grpSpLocks/>
              </p:cNvGrpSpPr>
              <p:nvPr/>
            </p:nvGrpSpPr>
            <p:grpSpPr bwMode="auto">
              <a:xfrm>
                <a:off x="2727" y="1248"/>
                <a:ext cx="82" cy="128"/>
                <a:chOff x="704" y="1880"/>
                <a:chExt cx="136" cy="128"/>
              </a:xfrm>
            </p:grpSpPr>
            <p:sp>
              <p:nvSpPr>
                <p:cNvPr id="16096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198"/>
              <p:cNvGrpSpPr>
                <a:grpSpLocks/>
              </p:cNvGrpSpPr>
              <p:nvPr/>
            </p:nvGrpSpPr>
            <p:grpSpPr bwMode="auto">
              <a:xfrm>
                <a:off x="2649" y="1248"/>
                <a:ext cx="83" cy="128"/>
                <a:chOff x="704" y="1880"/>
                <a:chExt cx="136" cy="128"/>
              </a:xfrm>
            </p:grpSpPr>
            <p:sp>
              <p:nvSpPr>
                <p:cNvPr id="16096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01"/>
              <p:cNvGrpSpPr>
                <a:grpSpLocks/>
              </p:cNvGrpSpPr>
              <p:nvPr/>
            </p:nvGrpSpPr>
            <p:grpSpPr bwMode="auto">
              <a:xfrm>
                <a:off x="2567" y="1248"/>
                <a:ext cx="82" cy="128"/>
                <a:chOff x="704" y="1880"/>
                <a:chExt cx="136" cy="128"/>
              </a:xfrm>
            </p:grpSpPr>
            <p:sp>
              <p:nvSpPr>
                <p:cNvPr id="16097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04"/>
              <p:cNvGrpSpPr>
                <a:grpSpLocks/>
              </p:cNvGrpSpPr>
              <p:nvPr/>
            </p:nvGrpSpPr>
            <p:grpSpPr bwMode="auto">
              <a:xfrm>
                <a:off x="2490" y="1248"/>
                <a:ext cx="82" cy="128"/>
                <a:chOff x="704" y="1880"/>
                <a:chExt cx="136" cy="128"/>
              </a:xfrm>
            </p:grpSpPr>
            <p:sp>
              <p:nvSpPr>
                <p:cNvPr id="16097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07"/>
              <p:cNvGrpSpPr>
                <a:grpSpLocks/>
              </p:cNvGrpSpPr>
              <p:nvPr/>
            </p:nvGrpSpPr>
            <p:grpSpPr bwMode="auto">
              <a:xfrm>
                <a:off x="2408" y="1248"/>
                <a:ext cx="82" cy="128"/>
                <a:chOff x="704" y="1880"/>
                <a:chExt cx="136" cy="128"/>
              </a:xfrm>
            </p:grpSpPr>
            <p:sp>
              <p:nvSpPr>
                <p:cNvPr id="16097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10"/>
              <p:cNvGrpSpPr>
                <a:grpSpLocks/>
              </p:cNvGrpSpPr>
              <p:nvPr/>
            </p:nvGrpSpPr>
            <p:grpSpPr bwMode="auto">
              <a:xfrm>
                <a:off x="2330" y="1248"/>
                <a:ext cx="82" cy="128"/>
                <a:chOff x="704" y="1880"/>
                <a:chExt cx="136" cy="128"/>
              </a:xfrm>
            </p:grpSpPr>
            <p:sp>
              <p:nvSpPr>
                <p:cNvPr id="16097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13"/>
              <p:cNvGrpSpPr>
                <a:grpSpLocks/>
              </p:cNvGrpSpPr>
              <p:nvPr/>
            </p:nvGrpSpPr>
            <p:grpSpPr bwMode="auto">
              <a:xfrm>
                <a:off x="2248" y="1248"/>
                <a:ext cx="82" cy="128"/>
                <a:chOff x="704" y="1880"/>
                <a:chExt cx="136" cy="128"/>
              </a:xfrm>
            </p:grpSpPr>
            <p:sp>
              <p:nvSpPr>
                <p:cNvPr id="16098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984" name="Line 216"/>
            <p:cNvSpPr>
              <a:spLocks noChangeShapeType="1"/>
            </p:cNvSpPr>
            <p:nvPr/>
          </p:nvSpPr>
          <p:spPr bwMode="auto">
            <a:xfrm rot="5400000">
              <a:off x="4230" y="1316"/>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85" name="Object 217"/>
            <p:cNvGraphicFramePr>
              <a:graphicFrameLocks noChangeAspect="1"/>
            </p:cNvGraphicFramePr>
            <p:nvPr/>
          </p:nvGraphicFramePr>
          <p:xfrm>
            <a:off x="4931" y="1811"/>
            <a:ext cx="245" cy="143"/>
          </p:xfrm>
          <a:graphic>
            <a:graphicData uri="http://schemas.openxmlformats.org/presentationml/2006/ole">
              <mc:AlternateContent xmlns:mc="http://schemas.openxmlformats.org/markup-compatibility/2006">
                <mc:Choice xmlns:v="urn:schemas-microsoft-com:vml" Requires="v">
                  <p:oleObj name="Equation" r:id="rId16" imgW="241200" imgH="139680" progId="Equation.3">
                    <p:embed/>
                  </p:oleObj>
                </mc:Choice>
                <mc:Fallback>
                  <p:oleObj name="Equation" r:id="rId16" imgW="241200" imgH="139680" progId="Equation.3">
                    <p:embed/>
                    <p:pic>
                      <p:nvPicPr>
                        <p:cNvPr id="160985" name="Object 2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31" y="1811"/>
                          <a:ext cx="245"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sz="2400"/>
              <a:t>Start with a horizontal block-spring System</a:t>
            </a:r>
          </a:p>
        </p:txBody>
      </p:sp>
      <p:sp>
        <p:nvSpPr>
          <p:cNvPr id="178179" name="Rectangle 3"/>
          <p:cNvSpPr>
            <a:spLocks noGrp="1" noChangeArrowheads="1"/>
          </p:cNvSpPr>
          <p:nvPr>
            <p:ph type="body" sz="half" idx="1"/>
          </p:nvPr>
        </p:nvSpPr>
        <p:spPr/>
        <p:txBody>
          <a:bodyPr/>
          <a:lstStyle/>
          <a:p>
            <a:r>
              <a:rPr lang="en-US" sz="2000"/>
              <a:t>Recall the relationships between position, velocity, and acceleration</a:t>
            </a:r>
          </a:p>
          <a:p>
            <a:endParaRPr lang="en-US" sz="2000"/>
          </a:p>
          <a:p>
            <a:endParaRPr lang="en-US" sz="2000"/>
          </a:p>
          <a:p>
            <a:r>
              <a:rPr lang="en-US" sz="2000"/>
              <a:t>Then in the x-direction</a:t>
            </a:r>
          </a:p>
          <a:p>
            <a:endParaRPr lang="en-US" sz="2000"/>
          </a:p>
          <a:p>
            <a:r>
              <a:rPr lang="en-US" sz="2000"/>
              <a:t>Ignore all but the x direction</a:t>
            </a:r>
          </a:p>
        </p:txBody>
      </p:sp>
      <p:sp>
        <p:nvSpPr>
          <p:cNvPr id="178217" name="Rectangle 41"/>
          <p:cNvSpPr>
            <a:spLocks noGrp="1" noChangeArrowheads="1"/>
          </p:cNvSpPr>
          <p:nvPr>
            <p:ph type="body" sz="half" idx="2"/>
          </p:nvPr>
        </p:nvSpPr>
        <p:spPr>
          <a:xfrm>
            <a:off x="4584700" y="2616200"/>
            <a:ext cx="4038600" cy="3560763"/>
          </a:xfrm>
        </p:spPr>
        <p:txBody>
          <a:bodyPr/>
          <a:lstStyle/>
          <a:p>
            <a:r>
              <a:rPr lang="en-US" sz="1800"/>
              <a:t>We define a convenient quantity</a:t>
            </a:r>
          </a:p>
          <a:p>
            <a:endParaRPr lang="en-US" sz="1800"/>
          </a:p>
          <a:p>
            <a:endParaRPr lang="en-US" sz="1800"/>
          </a:p>
          <a:p>
            <a:r>
              <a:rPr lang="en-US" sz="1800"/>
              <a:t>And we have</a:t>
            </a:r>
          </a:p>
          <a:p>
            <a:endParaRPr lang="en-US" sz="1800"/>
          </a:p>
          <a:p>
            <a:endParaRPr lang="en-US" sz="1800"/>
          </a:p>
          <a:p>
            <a:endParaRPr lang="en-US" sz="1800"/>
          </a:p>
          <a:p>
            <a:r>
              <a:rPr lang="en-US" sz="1800"/>
              <a:t>Which is a lovely differential equation!</a:t>
            </a:r>
          </a:p>
          <a:p>
            <a:endParaRPr lang="en-US" sz="1800"/>
          </a:p>
        </p:txBody>
      </p:sp>
      <p:grpSp>
        <p:nvGrpSpPr>
          <p:cNvPr id="2" name="Group 4"/>
          <p:cNvGrpSpPr>
            <a:grpSpLocks/>
          </p:cNvGrpSpPr>
          <p:nvPr/>
        </p:nvGrpSpPr>
        <p:grpSpPr bwMode="auto">
          <a:xfrm>
            <a:off x="6834188" y="1331913"/>
            <a:ext cx="1887537" cy="1042987"/>
            <a:chOff x="3801" y="2151"/>
            <a:chExt cx="1189" cy="657"/>
          </a:xfrm>
        </p:grpSpPr>
        <p:sp>
          <p:nvSpPr>
            <p:cNvPr id="17818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78182"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78183"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78186"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87"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78189"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0"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78192"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3"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78195"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6"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78198"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9"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78201"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2"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78204"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5"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78207"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8"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7820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78210"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782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78212"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178214" name="Object 38"/>
          <p:cNvGraphicFramePr>
            <a:graphicFrameLocks noChangeAspect="1"/>
          </p:cNvGraphicFramePr>
          <p:nvPr/>
        </p:nvGraphicFramePr>
        <p:xfrm>
          <a:off x="1752600" y="2609850"/>
          <a:ext cx="1412875" cy="685800"/>
        </p:xfrm>
        <a:graphic>
          <a:graphicData uri="http://schemas.openxmlformats.org/presentationml/2006/ole">
            <mc:AlternateContent xmlns:mc="http://schemas.openxmlformats.org/markup-compatibility/2006">
              <mc:Choice xmlns:v="urn:schemas-microsoft-com:vml" Requires="v">
                <p:oleObj name="Equation" r:id="rId2" imgW="863280" imgH="419040" progId="Equation.3">
                  <p:embed/>
                </p:oleObj>
              </mc:Choice>
              <mc:Fallback>
                <p:oleObj name="Equation" r:id="rId2" imgW="863280" imgH="419040" progId="Equation.3">
                  <p:embed/>
                  <p:pic>
                    <p:nvPicPr>
                      <p:cNvPr id="178214"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609850"/>
                        <a:ext cx="14128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5" name="Object 39"/>
          <p:cNvGraphicFramePr>
            <a:graphicFrameLocks noChangeAspect="1"/>
          </p:cNvGraphicFramePr>
          <p:nvPr/>
        </p:nvGraphicFramePr>
        <p:xfrm>
          <a:off x="1612900" y="3670300"/>
          <a:ext cx="1608138" cy="381000"/>
        </p:xfrm>
        <a:graphic>
          <a:graphicData uri="http://schemas.openxmlformats.org/presentationml/2006/ole">
            <mc:AlternateContent xmlns:mc="http://schemas.openxmlformats.org/markup-compatibility/2006">
              <mc:Choice xmlns:v="urn:schemas-microsoft-com:vml" Requires="v">
                <p:oleObj name="Equation" r:id="rId4" imgW="965160" imgH="228600" progId="Equation.3">
                  <p:embed/>
                </p:oleObj>
              </mc:Choice>
              <mc:Fallback>
                <p:oleObj name="Equation" r:id="rId4" imgW="965160" imgH="228600" progId="Equation.3">
                  <p:embed/>
                  <p:pic>
                    <p:nvPicPr>
                      <p:cNvPr id="178215"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900" y="3670300"/>
                        <a:ext cx="16081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6" name="Object 40"/>
          <p:cNvGraphicFramePr>
            <a:graphicFrameLocks noChangeAspect="1"/>
          </p:cNvGraphicFramePr>
          <p:nvPr/>
        </p:nvGraphicFramePr>
        <p:xfrm>
          <a:off x="1295400" y="5302250"/>
          <a:ext cx="1354138" cy="698500"/>
        </p:xfrm>
        <a:graphic>
          <a:graphicData uri="http://schemas.openxmlformats.org/presentationml/2006/ole">
            <mc:AlternateContent xmlns:mc="http://schemas.openxmlformats.org/markup-compatibility/2006">
              <mc:Choice xmlns:v="urn:schemas-microsoft-com:vml" Requires="v">
                <p:oleObj name="Equation" r:id="rId6" imgW="812520" imgH="419040" progId="Equation.3">
                  <p:embed/>
                </p:oleObj>
              </mc:Choice>
              <mc:Fallback>
                <p:oleObj name="Equation" r:id="rId6" imgW="812520" imgH="419040" progId="Equation.3">
                  <p:embed/>
                  <p:pic>
                    <p:nvPicPr>
                      <p:cNvPr id="178216"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5302250"/>
                        <a:ext cx="135413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9" name="Rectangle 4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78218" name="Object 42"/>
          <p:cNvGraphicFramePr>
            <a:graphicFrameLocks noChangeAspect="1"/>
          </p:cNvGraphicFramePr>
          <p:nvPr/>
        </p:nvGraphicFramePr>
        <p:xfrm>
          <a:off x="6273800" y="2935288"/>
          <a:ext cx="788988" cy="611187"/>
        </p:xfrm>
        <a:graphic>
          <a:graphicData uri="http://schemas.openxmlformats.org/presentationml/2006/ole">
            <mc:AlternateContent xmlns:mc="http://schemas.openxmlformats.org/markup-compatibility/2006">
              <mc:Choice xmlns:v="urn:schemas-microsoft-com:vml" Requires="v">
                <p:oleObj name="Equation" r:id="rId8" imgW="507960" imgH="393480" progId="Equation.3">
                  <p:embed/>
                </p:oleObj>
              </mc:Choice>
              <mc:Fallback>
                <p:oleObj name="Equation" r:id="rId8" imgW="507960" imgH="393480" progId="Equation.3">
                  <p:embed/>
                  <p:pic>
                    <p:nvPicPr>
                      <p:cNvPr id="178218"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3800" y="29352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20" name="Object 44"/>
          <p:cNvGraphicFramePr>
            <a:graphicFrameLocks noChangeAspect="1"/>
          </p:cNvGraphicFramePr>
          <p:nvPr/>
        </p:nvGraphicFramePr>
        <p:xfrm>
          <a:off x="5811838" y="4108450"/>
          <a:ext cx="1311275" cy="698500"/>
        </p:xfrm>
        <a:graphic>
          <a:graphicData uri="http://schemas.openxmlformats.org/presentationml/2006/ole">
            <mc:AlternateContent xmlns:mc="http://schemas.openxmlformats.org/markup-compatibility/2006">
              <mc:Choice xmlns:v="urn:schemas-microsoft-com:vml" Requires="v">
                <p:oleObj name="Equation" r:id="rId10" imgW="787320" imgH="419040" progId="Equation.3">
                  <p:embed/>
                </p:oleObj>
              </mc:Choice>
              <mc:Fallback>
                <p:oleObj name="Equation" r:id="rId10" imgW="787320" imgH="419040" progId="Equation.3">
                  <p:embed/>
                  <p:pic>
                    <p:nvPicPr>
                      <p:cNvPr id="178220" name="Object 4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11838" y="410845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Solutions to the DEQ</a:t>
            </a:r>
          </a:p>
        </p:txBody>
      </p:sp>
      <p:sp>
        <p:nvSpPr>
          <p:cNvPr id="183299" name="Rectangle 3"/>
          <p:cNvSpPr>
            <a:spLocks noGrp="1" noChangeArrowheads="1"/>
          </p:cNvSpPr>
          <p:nvPr>
            <p:ph type="body" idx="1"/>
          </p:nvPr>
        </p:nvSpPr>
        <p:spPr>
          <a:xfrm>
            <a:off x="457200" y="1600200"/>
            <a:ext cx="7861300" cy="4525963"/>
          </a:xfrm>
        </p:spPr>
        <p:txBody>
          <a:bodyPr>
            <a:normAutofit lnSpcReduction="10000"/>
          </a:bodyPr>
          <a:lstStyle/>
          <a:p>
            <a:r>
              <a:rPr lang="en-US" sz="2000" dirty="0"/>
              <a:t>The differential equation needs a solution that is the negative of its own second derivative</a:t>
            </a:r>
          </a:p>
          <a:p>
            <a:endParaRPr lang="en-US" sz="2000" dirty="0"/>
          </a:p>
          <a:p>
            <a:endParaRPr lang="en-US" sz="2000" dirty="0"/>
          </a:p>
          <a:p>
            <a:r>
              <a:rPr lang="en-US" sz="2000" dirty="0"/>
              <a:t>From calculus we know a few of these</a:t>
            </a:r>
          </a:p>
          <a:p>
            <a:endParaRPr lang="en-US" sz="2000" dirty="0"/>
          </a:p>
          <a:p>
            <a:endParaRPr lang="en-US" sz="2000" dirty="0"/>
          </a:p>
          <a:p>
            <a:endParaRPr lang="en-US" sz="2000" dirty="0"/>
          </a:p>
          <a:p>
            <a:r>
              <a:rPr lang="en-US" sz="2000" dirty="0"/>
              <a:t>Take the cosine function</a:t>
            </a:r>
          </a:p>
          <a:p>
            <a:endParaRPr lang="en-US" sz="2000" dirty="0"/>
          </a:p>
          <a:p>
            <a:endParaRPr lang="en-US" sz="2000" dirty="0"/>
          </a:p>
          <a:p>
            <a:endParaRPr lang="en-US" sz="2000" dirty="0"/>
          </a:p>
          <a:p>
            <a:r>
              <a:rPr lang="en-US" sz="2000" dirty="0"/>
              <a:t>These might be solutions, but we need to find A, </a:t>
            </a:r>
            <a:r>
              <a:rPr lang="en-US" sz="2000" dirty="0">
                <a:sym typeface="Symbol" pitchFamily="18" charset="2"/>
              </a:rPr>
              <a:t>, </a:t>
            </a:r>
            <a:endParaRPr lang="en-US" sz="2000" dirty="0"/>
          </a:p>
        </p:txBody>
      </p:sp>
      <p:sp>
        <p:nvSpPr>
          <p:cNvPr id="1833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0" name="Object 4"/>
          <p:cNvGraphicFramePr>
            <a:graphicFrameLocks noChangeAspect="1"/>
          </p:cNvGraphicFramePr>
          <p:nvPr/>
        </p:nvGraphicFramePr>
        <p:xfrm>
          <a:off x="3686175" y="3629025"/>
          <a:ext cx="1541463" cy="546100"/>
        </p:xfrm>
        <a:graphic>
          <a:graphicData uri="http://schemas.openxmlformats.org/presentationml/2006/ole">
            <mc:AlternateContent xmlns:mc="http://schemas.openxmlformats.org/markup-compatibility/2006">
              <mc:Choice xmlns:v="urn:schemas-microsoft-com:vml" Requires="v">
                <p:oleObj name="Equation" r:id="rId2" imgW="1218960" imgH="431640" progId="Equation.3">
                  <p:embed/>
                </p:oleObj>
              </mc:Choice>
              <mc:Fallback>
                <p:oleObj name="Equation" r:id="rId2" imgW="1218960" imgH="431640" progId="Equation.3">
                  <p:embed/>
                  <p:pic>
                    <p:nvPicPr>
                      <p:cNvPr id="1833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6175" y="3629025"/>
                        <a:ext cx="154146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02" name="Object 6"/>
          <p:cNvGraphicFramePr>
            <a:graphicFrameLocks noChangeAspect="1"/>
          </p:cNvGraphicFramePr>
          <p:nvPr/>
        </p:nvGraphicFramePr>
        <p:xfrm>
          <a:off x="3810000" y="2133600"/>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18330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1336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4"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3" name="Object 7"/>
          <p:cNvGraphicFramePr>
            <a:graphicFrameLocks noChangeAspect="1"/>
          </p:cNvGraphicFramePr>
          <p:nvPr/>
        </p:nvGraphicFramePr>
        <p:xfrm>
          <a:off x="3862388" y="4567238"/>
          <a:ext cx="1589087" cy="1030287"/>
        </p:xfrm>
        <a:graphic>
          <a:graphicData uri="http://schemas.openxmlformats.org/presentationml/2006/ole">
            <mc:AlternateContent xmlns:mc="http://schemas.openxmlformats.org/markup-compatibility/2006">
              <mc:Choice xmlns:v="urn:schemas-microsoft-com:vml" Requires="v">
                <p:oleObj name="Equation" r:id="rId6" imgW="1587240" imgH="1028520" progId="Equation.3">
                  <p:embed/>
                </p:oleObj>
              </mc:Choice>
              <mc:Fallback>
                <p:oleObj name="Equation" r:id="rId6" imgW="1587240" imgH="1028520" progId="Equation.3">
                  <p:embed/>
                  <p:pic>
                    <p:nvPicPr>
                      <p:cNvPr id="18330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2388" y="4567238"/>
                        <a:ext cx="1589087"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The Solution!</a:t>
            </a:r>
          </a:p>
        </p:txBody>
      </p:sp>
      <p:sp>
        <p:nvSpPr>
          <p:cNvPr id="184323" name="Rectangle 3"/>
          <p:cNvSpPr>
            <a:spLocks noGrp="1" noChangeArrowheads="1"/>
          </p:cNvSpPr>
          <p:nvPr>
            <p:ph type="body" idx="1"/>
          </p:nvPr>
        </p:nvSpPr>
        <p:spPr/>
        <p:txBody>
          <a:bodyPr/>
          <a:lstStyle/>
          <a:p>
            <a:r>
              <a:rPr lang="en-US" sz="2400"/>
              <a:t>Let's substitute these expressions into our differential equation for the motion</a:t>
            </a:r>
          </a:p>
          <a:p>
            <a:endParaRPr lang="en-US" sz="2400"/>
          </a:p>
          <a:p>
            <a:endParaRPr lang="en-US" sz="2400"/>
          </a:p>
          <a:p>
            <a:endParaRPr lang="en-US" sz="2400"/>
          </a:p>
          <a:p>
            <a:r>
              <a:rPr lang="en-US" sz="2400"/>
              <a:t>So as long as the quantity </a:t>
            </a:r>
            <a:r>
              <a:rPr lang="en-US" sz="2400">
                <a:sym typeface="Symbol" pitchFamily="18" charset="2"/>
              </a:rPr>
              <a:t> in the cosine function is the same as our convenient quantity</a:t>
            </a:r>
          </a:p>
          <a:p>
            <a:endParaRPr lang="en-US" sz="2400">
              <a:sym typeface="Symbol" pitchFamily="18" charset="2"/>
            </a:endParaRPr>
          </a:p>
          <a:p>
            <a:endParaRPr lang="en-US" sz="2400">
              <a:sym typeface="Symbol" pitchFamily="18" charset="2"/>
            </a:endParaRPr>
          </a:p>
          <a:p>
            <a:r>
              <a:rPr lang="en-US" sz="2400">
                <a:sym typeface="Symbol" pitchFamily="18" charset="2"/>
              </a:rPr>
              <a:t>We have a solution</a:t>
            </a:r>
          </a:p>
        </p:txBody>
      </p:sp>
      <p:sp>
        <p:nvSpPr>
          <p:cNvPr id="18432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4324" name="Object 4"/>
          <p:cNvGraphicFramePr>
            <a:graphicFrameLocks noChangeAspect="1"/>
          </p:cNvGraphicFramePr>
          <p:nvPr/>
        </p:nvGraphicFramePr>
        <p:xfrm>
          <a:off x="3070225" y="2452688"/>
          <a:ext cx="3235325" cy="941387"/>
        </p:xfrm>
        <a:graphic>
          <a:graphicData uri="http://schemas.openxmlformats.org/presentationml/2006/ole">
            <mc:AlternateContent xmlns:mc="http://schemas.openxmlformats.org/markup-compatibility/2006">
              <mc:Choice xmlns:v="urn:schemas-microsoft-com:vml" Requires="v">
                <p:oleObj name="Equation" r:id="rId2" imgW="2273040" imgH="660240" progId="Equation.3">
                  <p:embed/>
                </p:oleObj>
              </mc:Choice>
              <mc:Fallback>
                <p:oleObj name="Equation" r:id="rId2" imgW="2273040" imgH="660240" progId="Equation.3">
                  <p:embed/>
                  <p:pic>
                    <p:nvPicPr>
                      <p:cNvPr id="18432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5" y="2452688"/>
                        <a:ext cx="32353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6" name="Object 6"/>
          <p:cNvGraphicFramePr>
            <a:graphicFrameLocks noChangeAspect="1"/>
          </p:cNvGraphicFramePr>
          <p:nvPr/>
        </p:nvGraphicFramePr>
        <p:xfrm>
          <a:off x="4102100" y="4662488"/>
          <a:ext cx="788988" cy="611187"/>
        </p:xfrm>
        <a:graphic>
          <a:graphicData uri="http://schemas.openxmlformats.org/presentationml/2006/ole">
            <mc:AlternateContent xmlns:mc="http://schemas.openxmlformats.org/markup-compatibility/2006">
              <mc:Choice xmlns:v="urn:schemas-microsoft-com:vml" Requires="v">
                <p:oleObj name="Equation" r:id="rId4" imgW="507960" imgH="393480" progId="Equation.3">
                  <p:embed/>
                </p:oleObj>
              </mc:Choice>
              <mc:Fallback>
                <p:oleObj name="Equation" r:id="rId4" imgW="507960" imgH="393480" progId="Equation.3">
                  <p:embed/>
                  <p:pic>
                    <p:nvPicPr>
                      <p:cNvPr id="1843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2100" y="46624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7" name="Object 7"/>
          <p:cNvGraphicFramePr>
            <a:graphicFrameLocks noChangeAspect="1"/>
          </p:cNvGraphicFramePr>
          <p:nvPr/>
        </p:nvGraphicFramePr>
        <p:xfrm>
          <a:off x="3630613" y="5403850"/>
          <a:ext cx="2555875" cy="457200"/>
        </p:xfrm>
        <a:graphic>
          <a:graphicData uri="http://schemas.openxmlformats.org/presentationml/2006/ole">
            <mc:AlternateContent xmlns:mc="http://schemas.openxmlformats.org/markup-compatibility/2006">
              <mc:Choice xmlns:v="urn:schemas-microsoft-com:vml" Requires="v">
                <p:oleObj name="Equation" r:id="rId6" imgW="1206360" imgH="215640" progId="Equation.3">
                  <p:embed/>
                </p:oleObj>
              </mc:Choice>
              <mc:Fallback>
                <p:oleObj name="Equation" r:id="rId6" imgW="1206360" imgH="215640" progId="Equation.3">
                  <p:embed/>
                  <p:pic>
                    <p:nvPicPr>
                      <p:cNvPr id="18432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0613" y="5403850"/>
                        <a:ext cx="2555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Solution Properties</a:t>
            </a:r>
          </a:p>
        </p:txBody>
      </p:sp>
      <p:sp>
        <p:nvSpPr>
          <p:cNvPr id="185347" name="Rectangle 3"/>
          <p:cNvSpPr>
            <a:spLocks noGrp="1" noChangeArrowheads="1"/>
          </p:cNvSpPr>
          <p:nvPr>
            <p:ph type="body" idx="1"/>
          </p:nvPr>
        </p:nvSpPr>
        <p:spPr/>
        <p:txBody>
          <a:bodyPr/>
          <a:lstStyle/>
          <a:p>
            <a:r>
              <a:rPr lang="en-US" sz="2400"/>
              <a:t>From Trigonometry we can identify </a:t>
            </a:r>
            <a:r>
              <a:rPr lang="en-US" sz="2400">
                <a:sym typeface="Symbol" pitchFamily="18" charset="2"/>
              </a:rPr>
              <a:t> as the angular frequency</a:t>
            </a:r>
          </a:p>
          <a:p>
            <a:endParaRPr lang="en-US" sz="2400">
              <a:sym typeface="Symbol" pitchFamily="18" charset="2"/>
            </a:endParaRPr>
          </a:p>
          <a:p>
            <a:pPr>
              <a:buFontTx/>
              <a:buNone/>
            </a:pPr>
            <a:r>
              <a:rPr lang="en-US" sz="2400">
                <a:sym typeface="Symbol" pitchFamily="18" charset="2"/>
              </a:rPr>
              <a:t> and  as the phase angle</a:t>
            </a:r>
          </a:p>
          <a:p>
            <a:r>
              <a:rPr lang="en-US" sz="2400">
                <a:sym typeface="Symbol" pitchFamily="18" charset="2"/>
              </a:rPr>
              <a:t>We also recognize A as the amplitude</a:t>
            </a:r>
          </a:p>
          <a:p>
            <a:r>
              <a:rPr lang="en-US" sz="2400">
                <a:sym typeface="Symbol" pitchFamily="18" charset="2"/>
              </a:rPr>
              <a:t>We need values for these last two quantities to complete our solution</a:t>
            </a:r>
          </a:p>
        </p:txBody>
      </p:sp>
      <p:sp>
        <p:nvSpPr>
          <p:cNvPr id="1853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48" name="Object 4"/>
          <p:cNvGraphicFramePr>
            <a:graphicFrameLocks noChangeAspect="1"/>
          </p:cNvGraphicFramePr>
          <p:nvPr/>
        </p:nvGraphicFramePr>
        <p:xfrm>
          <a:off x="2794000" y="2054225"/>
          <a:ext cx="1349375" cy="639763"/>
        </p:xfrm>
        <a:graphic>
          <a:graphicData uri="http://schemas.openxmlformats.org/presentationml/2006/ole">
            <mc:AlternateContent xmlns:mc="http://schemas.openxmlformats.org/markup-compatibility/2006">
              <mc:Choice xmlns:v="urn:schemas-microsoft-com:vml" Requires="v">
                <p:oleObj name="Equation" r:id="rId2" imgW="939600" imgH="444240" progId="Equation.3">
                  <p:embed/>
                </p:oleObj>
              </mc:Choice>
              <mc:Fallback>
                <p:oleObj name="Equation" r:id="rId2" imgW="939600" imgH="444240" progId="Equation.3">
                  <p:embed/>
                  <p:pic>
                    <p:nvPicPr>
                      <p:cNvPr id="18534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2054225"/>
                        <a:ext cx="13493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1" name="Rectangle 7"/>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50" name="Object 6"/>
          <p:cNvGraphicFramePr>
            <a:graphicFrameLocks noChangeAspect="1"/>
          </p:cNvGraphicFramePr>
          <p:nvPr/>
        </p:nvGraphicFramePr>
        <p:xfrm>
          <a:off x="4391025" y="4945063"/>
          <a:ext cx="381000" cy="674687"/>
        </p:xfrm>
        <a:graphic>
          <a:graphicData uri="http://schemas.openxmlformats.org/presentationml/2006/ole">
            <mc:AlternateContent xmlns:mc="http://schemas.openxmlformats.org/markup-compatibility/2006">
              <mc:Choice xmlns:v="urn:schemas-microsoft-com:vml" Requires="v">
                <p:oleObj name="Equation" r:id="rId4" imgW="380880" imgH="672840" progId="Equation.3">
                  <p:embed/>
                </p:oleObj>
              </mc:Choice>
              <mc:Fallback>
                <p:oleObj name="Equation" r:id="rId4" imgW="380880" imgH="672840" progId="Equation.3">
                  <p:embed/>
                  <p:pic>
                    <p:nvPicPr>
                      <p:cNvPr id="18535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025" y="4945063"/>
                        <a:ext cx="381000"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5352" name="Picture 8"/>
          <p:cNvPicPr>
            <a:picLocks noChangeAspect="1" noChangeArrowheads="1"/>
          </p:cNvPicPr>
          <p:nvPr/>
        </p:nvPicPr>
        <p:blipFill>
          <a:blip r:embed="rId6" cstate="print"/>
          <a:srcRect/>
          <a:stretch>
            <a:fillRect/>
          </a:stretch>
        </p:blipFill>
        <p:spPr bwMode="auto">
          <a:xfrm>
            <a:off x="5168900" y="4445000"/>
            <a:ext cx="2724150" cy="1778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Period and Frequency</a:t>
            </a:r>
          </a:p>
        </p:txBody>
      </p:sp>
      <p:sp>
        <p:nvSpPr>
          <p:cNvPr id="186371" name="Rectangle 3"/>
          <p:cNvSpPr>
            <a:spLocks noGrp="1" noChangeArrowheads="1"/>
          </p:cNvSpPr>
          <p:nvPr>
            <p:ph type="body" idx="1"/>
          </p:nvPr>
        </p:nvSpPr>
        <p:spPr>
          <a:xfrm>
            <a:off x="457200" y="1600200"/>
            <a:ext cx="4775200" cy="4525963"/>
          </a:xfrm>
        </p:spPr>
        <p:txBody>
          <a:bodyPr/>
          <a:lstStyle/>
          <a:p>
            <a:r>
              <a:rPr lang="en-US" sz="2000"/>
              <a:t>The period is the time it takes for the mass to travel through one complete cycle</a:t>
            </a:r>
          </a:p>
          <a:p>
            <a:r>
              <a:rPr lang="en-US" sz="2000"/>
              <a:t>We know from trig that the period and frequency are related</a:t>
            </a:r>
          </a:p>
          <a:p>
            <a:endParaRPr lang="en-US" sz="2000"/>
          </a:p>
          <a:p>
            <a:endParaRPr lang="en-US" sz="2000"/>
          </a:p>
          <a:p>
            <a:r>
              <a:rPr lang="en-US" sz="2000"/>
              <a:t>We can write both in terms of the SHO constants</a:t>
            </a:r>
          </a:p>
        </p:txBody>
      </p:sp>
      <p:pic>
        <p:nvPicPr>
          <p:cNvPr id="186372" name="Picture 4"/>
          <p:cNvPicPr>
            <a:picLocks noChangeAspect="1" noChangeArrowheads="1"/>
          </p:cNvPicPr>
          <p:nvPr/>
        </p:nvPicPr>
        <p:blipFill>
          <a:blip r:embed="rId2" cstate="print"/>
          <a:srcRect/>
          <a:stretch>
            <a:fillRect/>
          </a:stretch>
        </p:blipFill>
        <p:spPr bwMode="auto">
          <a:xfrm>
            <a:off x="5410200" y="1657350"/>
            <a:ext cx="3187700" cy="2105025"/>
          </a:xfrm>
          <a:prstGeom prst="rect">
            <a:avLst/>
          </a:prstGeom>
          <a:noFill/>
          <a:ln w="9525">
            <a:noFill/>
            <a:miter lim="800000"/>
            <a:headEnd/>
            <a:tailEnd/>
          </a:ln>
        </p:spPr>
      </p:pic>
      <p:sp>
        <p:nvSpPr>
          <p:cNvPr id="18637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3" name="Object 5"/>
          <p:cNvGraphicFramePr>
            <a:graphicFrameLocks noChangeAspect="1"/>
          </p:cNvGraphicFramePr>
          <p:nvPr/>
        </p:nvGraphicFramePr>
        <p:xfrm>
          <a:off x="2032000" y="3441700"/>
          <a:ext cx="790575" cy="419100"/>
        </p:xfrm>
        <a:graphic>
          <a:graphicData uri="http://schemas.openxmlformats.org/presentationml/2006/ole">
            <mc:AlternateContent xmlns:mc="http://schemas.openxmlformats.org/markup-compatibility/2006">
              <mc:Choice xmlns:v="urn:schemas-microsoft-com:vml" Requires="v">
                <p:oleObj name="Equation" r:id="rId3" imgW="787320" imgH="419040" progId="Equation.3">
                  <p:embed/>
                </p:oleObj>
              </mc:Choice>
              <mc:Fallback>
                <p:oleObj name="Equation" r:id="rId3" imgW="787320" imgH="419040" progId="Equation.3">
                  <p:embed/>
                  <p:pic>
                    <p:nvPicPr>
                      <p:cNvPr id="18637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2000" y="34417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Rectangle 8"/>
          <p:cNvSpPr>
            <a:spLocks noChangeArrowheads="1"/>
          </p:cNvSpPr>
          <p:nvPr/>
        </p:nvSpPr>
        <p:spPr bwMode="auto">
          <a:xfrm>
            <a:off x="0" y="34178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5" name="Object 7"/>
          <p:cNvGraphicFramePr>
            <a:graphicFrameLocks noChangeAspect="1"/>
          </p:cNvGraphicFramePr>
          <p:nvPr/>
        </p:nvGraphicFramePr>
        <p:xfrm>
          <a:off x="2108200" y="4878388"/>
          <a:ext cx="800100" cy="885825"/>
        </p:xfrm>
        <a:graphic>
          <a:graphicData uri="http://schemas.openxmlformats.org/presentationml/2006/ole">
            <mc:AlternateContent xmlns:mc="http://schemas.openxmlformats.org/markup-compatibility/2006">
              <mc:Choice xmlns:v="urn:schemas-microsoft-com:vml" Requires="v">
                <p:oleObj name="Equation" r:id="rId5" imgW="800100" imgH="889000" progId="Equation.3">
                  <p:embed/>
                </p:oleObj>
              </mc:Choice>
              <mc:Fallback>
                <p:oleObj name="Equation" r:id="rId5" imgW="800100" imgH="889000" progId="Equation.3">
                  <p:embed/>
                  <p:pic>
                    <p:nvPicPr>
                      <p:cNvPr id="18637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8200" y="4878388"/>
                        <a:ext cx="8001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Velocity and Acceleration</a:t>
            </a:r>
          </a:p>
        </p:txBody>
      </p:sp>
      <p:sp>
        <p:nvSpPr>
          <p:cNvPr id="187404" name="Rectangle 12"/>
          <p:cNvSpPr>
            <a:spLocks noGrp="1" noChangeArrowheads="1"/>
          </p:cNvSpPr>
          <p:nvPr>
            <p:ph type="body" sz="half" idx="1"/>
          </p:nvPr>
        </p:nvSpPr>
        <p:spPr/>
        <p:txBody>
          <a:bodyPr/>
          <a:lstStyle/>
          <a:p>
            <a:r>
              <a:rPr lang="en-US" sz="2000"/>
              <a:t>We find the velocity as a function of time by taking the derivative of our solution</a:t>
            </a:r>
          </a:p>
          <a:p>
            <a:endParaRPr lang="en-US" sz="2000"/>
          </a:p>
          <a:p>
            <a:endParaRPr lang="en-US" sz="2000"/>
          </a:p>
          <a:p>
            <a:endParaRPr lang="en-US" sz="2000"/>
          </a:p>
          <a:p>
            <a:endParaRPr lang="en-US" sz="2000"/>
          </a:p>
          <a:p>
            <a:r>
              <a:rPr lang="en-US" sz="2000"/>
              <a:t>The amplitude is found by recalling that the maximum value of a sine function is 1</a:t>
            </a:r>
          </a:p>
        </p:txBody>
      </p:sp>
      <p:sp>
        <p:nvSpPr>
          <p:cNvPr id="187405" name="Rectangle 13"/>
          <p:cNvSpPr>
            <a:spLocks noGrp="1" noChangeArrowheads="1"/>
          </p:cNvSpPr>
          <p:nvPr>
            <p:ph type="body" sz="half" idx="2"/>
          </p:nvPr>
        </p:nvSpPr>
        <p:spPr/>
        <p:txBody>
          <a:bodyPr/>
          <a:lstStyle/>
          <a:p>
            <a:r>
              <a:rPr lang="en-US" sz="2000"/>
              <a:t>We continue taking derivatives </a:t>
            </a:r>
          </a:p>
          <a:p>
            <a:endParaRPr lang="en-US" sz="2000"/>
          </a:p>
          <a:p>
            <a:endParaRPr lang="en-US" sz="2000"/>
          </a:p>
          <a:p>
            <a:endParaRPr lang="en-US" sz="2000"/>
          </a:p>
          <a:p>
            <a:endParaRPr lang="en-US" sz="2000"/>
          </a:p>
          <a:p>
            <a:endParaRPr lang="en-US" sz="2000"/>
          </a:p>
          <a:p>
            <a:endParaRPr lang="en-US" sz="2000"/>
          </a:p>
          <a:p>
            <a:r>
              <a:rPr lang="en-US" sz="2000"/>
              <a:t>Again, cosine has a maximum of 1 so</a:t>
            </a:r>
          </a:p>
        </p:txBody>
      </p:sp>
      <p:sp>
        <p:nvSpPr>
          <p:cNvPr id="187397" name="Rectangle 5"/>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396" name="Object 4"/>
          <p:cNvGraphicFramePr>
            <a:graphicFrameLocks noChangeAspect="1"/>
          </p:cNvGraphicFramePr>
          <p:nvPr/>
        </p:nvGraphicFramePr>
        <p:xfrm>
          <a:off x="1674813" y="2749550"/>
          <a:ext cx="1195387" cy="215900"/>
        </p:xfrm>
        <a:graphic>
          <a:graphicData uri="http://schemas.openxmlformats.org/presentationml/2006/ole">
            <mc:AlternateContent xmlns:mc="http://schemas.openxmlformats.org/markup-compatibility/2006">
              <mc:Choice xmlns:v="urn:schemas-microsoft-com:vml" Requires="v">
                <p:oleObj name="Equation" r:id="rId2" imgW="1193760" imgH="215640" progId="Equation.3">
                  <p:embed/>
                </p:oleObj>
              </mc:Choice>
              <mc:Fallback>
                <p:oleObj name="Equation" r:id="rId2" imgW="1193760" imgH="215640" progId="Equation.3">
                  <p:embed/>
                  <p:pic>
                    <p:nvPicPr>
                      <p:cNvPr id="18739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13" y="2749550"/>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399" name="Rectangle 7"/>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sp>
        <p:nvSpPr>
          <p:cNvPr id="187401" name="Rectangle 9"/>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0" name="Object 8"/>
          <p:cNvGraphicFramePr>
            <a:graphicFrameLocks noChangeAspect="1"/>
          </p:cNvGraphicFramePr>
          <p:nvPr/>
        </p:nvGraphicFramePr>
        <p:xfrm>
          <a:off x="1019175" y="3271838"/>
          <a:ext cx="2741613" cy="554037"/>
        </p:xfrm>
        <a:graphic>
          <a:graphicData uri="http://schemas.openxmlformats.org/presentationml/2006/ole">
            <mc:AlternateContent xmlns:mc="http://schemas.openxmlformats.org/markup-compatibility/2006">
              <mc:Choice xmlns:v="urn:schemas-microsoft-com:vml" Requires="v">
                <p:oleObj name="Equation" r:id="rId4" imgW="1955520" imgH="393480" progId="Equation.3">
                  <p:embed/>
                </p:oleObj>
              </mc:Choice>
              <mc:Fallback>
                <p:oleObj name="Equation" r:id="rId4" imgW="1955520" imgH="393480" progId="Equation.3">
                  <p:embed/>
                  <p:pic>
                    <p:nvPicPr>
                      <p:cNvPr id="18740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5" y="3271838"/>
                        <a:ext cx="274161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3" name="Rectangle 11"/>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2" name="Object 10"/>
          <p:cNvGraphicFramePr>
            <a:graphicFrameLocks noChangeAspect="1"/>
          </p:cNvGraphicFramePr>
          <p:nvPr/>
        </p:nvGraphicFramePr>
        <p:xfrm>
          <a:off x="1143000" y="5237163"/>
          <a:ext cx="2366963" cy="727075"/>
        </p:xfrm>
        <a:graphic>
          <a:graphicData uri="http://schemas.openxmlformats.org/presentationml/2006/ole">
            <mc:AlternateContent xmlns:mc="http://schemas.openxmlformats.org/markup-compatibility/2006">
              <mc:Choice xmlns:v="urn:schemas-microsoft-com:vml" Requires="v">
                <p:oleObj name="Equation" r:id="rId6" imgW="1459866" imgH="444307" progId="Equation.3">
                  <p:embed/>
                </p:oleObj>
              </mc:Choice>
              <mc:Fallback>
                <p:oleObj name="Equation" r:id="rId6" imgW="1459866" imgH="444307" progId="Equation.3">
                  <p:embed/>
                  <p:pic>
                    <p:nvPicPr>
                      <p:cNvPr id="187402"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5237163"/>
                        <a:ext cx="2366963"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7" name="Rectangle 15"/>
          <p:cNvSpPr>
            <a:spLocks noChangeArrowheads="1"/>
          </p:cNvSpPr>
          <p:nvPr/>
        </p:nvSpPr>
        <p:spPr bwMode="auto">
          <a:xfrm>
            <a:off x="0" y="30575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6" name="Object 14"/>
          <p:cNvGraphicFramePr>
            <a:graphicFrameLocks noChangeAspect="1"/>
          </p:cNvGraphicFramePr>
          <p:nvPr/>
        </p:nvGraphicFramePr>
        <p:xfrm>
          <a:off x="5133975" y="2411413"/>
          <a:ext cx="3121025" cy="1068387"/>
        </p:xfrm>
        <a:graphic>
          <a:graphicData uri="http://schemas.openxmlformats.org/presentationml/2006/ole">
            <mc:AlternateContent xmlns:mc="http://schemas.openxmlformats.org/markup-compatibility/2006">
              <mc:Choice xmlns:v="urn:schemas-microsoft-com:vml" Requires="v">
                <p:oleObj name="Equation" r:id="rId8" imgW="1930320" imgH="660240" progId="Equation.3">
                  <p:embed/>
                </p:oleObj>
              </mc:Choice>
              <mc:Fallback>
                <p:oleObj name="Equation" r:id="rId8" imgW="1930320" imgH="660240" progId="Equation.3">
                  <p:embed/>
                  <p:pic>
                    <p:nvPicPr>
                      <p:cNvPr id="187406"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33975" y="2411413"/>
                        <a:ext cx="3121025"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9" name="Rectangle 17"/>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8" name="Object 16"/>
          <p:cNvGraphicFramePr>
            <a:graphicFrameLocks noChangeAspect="1"/>
          </p:cNvGraphicFramePr>
          <p:nvPr/>
        </p:nvGraphicFramePr>
        <p:xfrm>
          <a:off x="5345113" y="5251450"/>
          <a:ext cx="2489200" cy="696913"/>
        </p:xfrm>
        <a:graphic>
          <a:graphicData uri="http://schemas.openxmlformats.org/presentationml/2006/ole">
            <mc:AlternateContent xmlns:mc="http://schemas.openxmlformats.org/markup-compatibility/2006">
              <mc:Choice xmlns:v="urn:schemas-microsoft-com:vml" Requires="v">
                <p:oleObj name="Equation" r:id="rId10" imgW="1409400" imgH="393480" progId="Equation.3">
                  <p:embed/>
                </p:oleObj>
              </mc:Choice>
              <mc:Fallback>
                <p:oleObj name="Equation" r:id="rId10" imgW="1409400" imgH="393480" progId="Equation.3">
                  <p:embed/>
                  <p:pic>
                    <p:nvPicPr>
                      <p:cNvPr id="187408"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45113" y="525145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SHM Acceleration</a:t>
            </a:r>
          </a:p>
        </p:txBody>
      </p:sp>
      <p:sp>
        <p:nvSpPr>
          <p:cNvPr id="189443"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4"/>
          <p:cNvGrpSpPr>
            <a:grpSpLocks/>
          </p:cNvGrpSpPr>
          <p:nvPr/>
        </p:nvGrpSpPr>
        <p:grpSpPr bwMode="auto">
          <a:xfrm>
            <a:off x="4381500" y="2057400"/>
            <a:ext cx="4686300" cy="3282950"/>
            <a:chOff x="2496" y="1296"/>
            <a:chExt cx="2952" cy="2068"/>
          </a:xfrm>
        </p:grpSpPr>
        <p:grpSp>
          <p:nvGrpSpPr>
            <p:cNvPr id="3" name="Group 5"/>
            <p:cNvGrpSpPr>
              <a:grpSpLocks/>
            </p:cNvGrpSpPr>
            <p:nvPr/>
          </p:nvGrpSpPr>
          <p:grpSpPr bwMode="auto">
            <a:xfrm>
              <a:off x="2496" y="1991"/>
              <a:ext cx="1213" cy="666"/>
              <a:chOff x="176" y="1300"/>
              <a:chExt cx="1213" cy="666"/>
            </a:xfrm>
          </p:grpSpPr>
          <p:sp>
            <p:nvSpPr>
              <p:cNvPr id="189446"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47" name="Text Box 7"/>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89448"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89449"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10"/>
              <p:cNvGrpSpPr>
                <a:grpSpLocks/>
              </p:cNvGrpSpPr>
              <p:nvPr/>
            </p:nvGrpSpPr>
            <p:grpSpPr bwMode="auto">
              <a:xfrm>
                <a:off x="901" y="1506"/>
                <a:ext cx="101" cy="95"/>
                <a:chOff x="704" y="1880"/>
                <a:chExt cx="136" cy="128"/>
              </a:xfrm>
            </p:grpSpPr>
            <p:sp>
              <p:nvSpPr>
                <p:cNvPr id="189451"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2"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794" y="1506"/>
                <a:ext cx="101" cy="95"/>
                <a:chOff x="704" y="1880"/>
                <a:chExt cx="136" cy="128"/>
              </a:xfrm>
            </p:grpSpPr>
            <p:sp>
              <p:nvSpPr>
                <p:cNvPr id="189454"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5"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699" y="1506"/>
                <a:ext cx="101" cy="95"/>
                <a:chOff x="704" y="1880"/>
                <a:chExt cx="136" cy="128"/>
              </a:xfrm>
            </p:grpSpPr>
            <p:sp>
              <p:nvSpPr>
                <p:cNvPr id="189457"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8"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98" y="1506"/>
                <a:ext cx="101" cy="95"/>
                <a:chOff x="704" y="1880"/>
                <a:chExt cx="136" cy="128"/>
              </a:xfrm>
            </p:grpSpPr>
            <p:sp>
              <p:nvSpPr>
                <p:cNvPr id="189460"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1"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503" y="1506"/>
                <a:ext cx="101" cy="95"/>
                <a:chOff x="704" y="1880"/>
                <a:chExt cx="136" cy="128"/>
              </a:xfrm>
            </p:grpSpPr>
            <p:sp>
              <p:nvSpPr>
                <p:cNvPr id="189463"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4"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402" y="1506"/>
                <a:ext cx="101" cy="95"/>
                <a:chOff x="704" y="1880"/>
                <a:chExt cx="136" cy="128"/>
              </a:xfrm>
            </p:grpSpPr>
            <p:sp>
              <p:nvSpPr>
                <p:cNvPr id="189466"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7"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307" y="1506"/>
                <a:ext cx="101" cy="95"/>
                <a:chOff x="704" y="1880"/>
                <a:chExt cx="136" cy="128"/>
              </a:xfrm>
            </p:grpSpPr>
            <p:sp>
              <p:nvSpPr>
                <p:cNvPr id="189469"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0"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06" y="1506"/>
                <a:ext cx="101" cy="95"/>
                <a:chOff x="704" y="1880"/>
                <a:chExt cx="136" cy="128"/>
              </a:xfrm>
            </p:grpSpPr>
            <p:sp>
              <p:nvSpPr>
                <p:cNvPr id="189472"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3"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89474"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89475"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89476"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89477"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478"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9"/>
            <p:cNvGrpSpPr>
              <a:grpSpLocks/>
            </p:cNvGrpSpPr>
            <p:nvPr/>
          </p:nvGrpSpPr>
          <p:grpSpPr bwMode="auto">
            <a:xfrm>
              <a:off x="3357" y="1296"/>
              <a:ext cx="1189" cy="708"/>
              <a:chOff x="1037" y="605"/>
              <a:chExt cx="1189" cy="708"/>
            </a:xfrm>
          </p:grpSpPr>
          <p:sp>
            <p:nvSpPr>
              <p:cNvPr id="189480"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81" name="Text Box 41"/>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482"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89483"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4"/>
              <p:cNvGrpSpPr>
                <a:grpSpLocks/>
              </p:cNvGrpSpPr>
              <p:nvPr/>
            </p:nvGrpSpPr>
            <p:grpSpPr bwMode="auto">
              <a:xfrm>
                <a:off x="1067" y="868"/>
                <a:ext cx="481" cy="94"/>
                <a:chOff x="2248" y="1248"/>
                <a:chExt cx="648" cy="128"/>
              </a:xfrm>
            </p:grpSpPr>
            <p:grpSp>
              <p:nvGrpSpPr>
                <p:cNvPr id="14" name="Group 45"/>
                <p:cNvGrpSpPr>
                  <a:grpSpLocks/>
                </p:cNvGrpSpPr>
                <p:nvPr/>
              </p:nvGrpSpPr>
              <p:grpSpPr bwMode="auto">
                <a:xfrm>
                  <a:off x="2814" y="1248"/>
                  <a:ext cx="82" cy="128"/>
                  <a:chOff x="704" y="1880"/>
                  <a:chExt cx="136" cy="128"/>
                </a:xfrm>
              </p:grpSpPr>
              <p:sp>
                <p:nvSpPr>
                  <p:cNvPr id="189486"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87"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727" y="1248"/>
                  <a:ext cx="82" cy="128"/>
                  <a:chOff x="704" y="1880"/>
                  <a:chExt cx="136" cy="128"/>
                </a:xfrm>
              </p:grpSpPr>
              <p:sp>
                <p:nvSpPr>
                  <p:cNvPr id="189489"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0"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649" y="1248"/>
                  <a:ext cx="83" cy="128"/>
                  <a:chOff x="704" y="1880"/>
                  <a:chExt cx="136" cy="128"/>
                </a:xfrm>
              </p:grpSpPr>
              <p:sp>
                <p:nvSpPr>
                  <p:cNvPr id="189492"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3"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567" y="1248"/>
                  <a:ext cx="82" cy="128"/>
                  <a:chOff x="704" y="1880"/>
                  <a:chExt cx="136" cy="128"/>
                </a:xfrm>
              </p:grpSpPr>
              <p:sp>
                <p:nvSpPr>
                  <p:cNvPr id="189495"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6"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90" y="1248"/>
                  <a:ext cx="82" cy="128"/>
                  <a:chOff x="704" y="1880"/>
                  <a:chExt cx="136" cy="128"/>
                </a:xfrm>
              </p:grpSpPr>
              <p:sp>
                <p:nvSpPr>
                  <p:cNvPr id="189498"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9"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408" y="1248"/>
                  <a:ext cx="82" cy="128"/>
                  <a:chOff x="704" y="1880"/>
                  <a:chExt cx="136" cy="128"/>
                </a:xfrm>
              </p:grpSpPr>
              <p:sp>
                <p:nvSpPr>
                  <p:cNvPr id="189501"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2"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330" y="1248"/>
                  <a:ext cx="82" cy="128"/>
                  <a:chOff x="704" y="1880"/>
                  <a:chExt cx="136" cy="128"/>
                </a:xfrm>
              </p:grpSpPr>
              <p:sp>
                <p:nvSpPr>
                  <p:cNvPr id="189504"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5"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6"/>
                <p:cNvGrpSpPr>
                  <a:grpSpLocks/>
                </p:cNvGrpSpPr>
                <p:nvPr/>
              </p:nvGrpSpPr>
              <p:grpSpPr bwMode="auto">
                <a:xfrm>
                  <a:off x="2248" y="1248"/>
                  <a:ext cx="82" cy="128"/>
                  <a:chOff x="704" y="1880"/>
                  <a:chExt cx="136" cy="128"/>
                </a:xfrm>
              </p:grpSpPr>
              <p:sp>
                <p:nvSpPr>
                  <p:cNvPr id="189507"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8"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09"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89510"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89511"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89512"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13"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4"/>
            <p:cNvGrpSpPr>
              <a:grpSpLocks/>
            </p:cNvGrpSpPr>
            <p:nvPr/>
          </p:nvGrpSpPr>
          <p:grpSpPr bwMode="auto">
            <a:xfrm>
              <a:off x="4432" y="1991"/>
              <a:ext cx="1016" cy="682"/>
              <a:chOff x="2112" y="1300"/>
              <a:chExt cx="1016" cy="682"/>
            </a:xfrm>
          </p:grpSpPr>
          <p:sp>
            <p:nvSpPr>
              <p:cNvPr id="189515"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16"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89517"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8"/>
              <p:cNvGrpSpPr>
                <a:grpSpLocks/>
              </p:cNvGrpSpPr>
              <p:nvPr/>
            </p:nvGrpSpPr>
            <p:grpSpPr bwMode="auto">
              <a:xfrm>
                <a:off x="2148" y="1512"/>
                <a:ext cx="225" cy="95"/>
                <a:chOff x="2248" y="1248"/>
                <a:chExt cx="648" cy="128"/>
              </a:xfrm>
            </p:grpSpPr>
            <p:grpSp>
              <p:nvGrpSpPr>
                <p:cNvPr id="24" name="Group 79"/>
                <p:cNvGrpSpPr>
                  <a:grpSpLocks/>
                </p:cNvGrpSpPr>
                <p:nvPr/>
              </p:nvGrpSpPr>
              <p:grpSpPr bwMode="auto">
                <a:xfrm>
                  <a:off x="2814" y="1248"/>
                  <a:ext cx="82" cy="128"/>
                  <a:chOff x="704" y="1880"/>
                  <a:chExt cx="136" cy="128"/>
                </a:xfrm>
              </p:grpSpPr>
              <p:sp>
                <p:nvSpPr>
                  <p:cNvPr id="189520"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1"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727" y="1248"/>
                  <a:ext cx="82" cy="128"/>
                  <a:chOff x="704" y="1880"/>
                  <a:chExt cx="136" cy="128"/>
                </a:xfrm>
              </p:grpSpPr>
              <p:sp>
                <p:nvSpPr>
                  <p:cNvPr id="189523"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4"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649" y="1248"/>
                  <a:ext cx="83" cy="128"/>
                  <a:chOff x="704" y="1880"/>
                  <a:chExt cx="136" cy="128"/>
                </a:xfrm>
              </p:grpSpPr>
              <p:sp>
                <p:nvSpPr>
                  <p:cNvPr id="189526"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7"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567" y="1248"/>
                  <a:ext cx="82" cy="128"/>
                  <a:chOff x="704" y="1880"/>
                  <a:chExt cx="136" cy="128"/>
                </a:xfrm>
              </p:grpSpPr>
              <p:sp>
                <p:nvSpPr>
                  <p:cNvPr id="189529"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0"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90" y="1248"/>
                  <a:ext cx="82" cy="128"/>
                  <a:chOff x="704" y="1880"/>
                  <a:chExt cx="136" cy="128"/>
                </a:xfrm>
              </p:grpSpPr>
              <p:sp>
                <p:nvSpPr>
                  <p:cNvPr id="189532"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3"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408" y="1248"/>
                  <a:ext cx="82" cy="128"/>
                  <a:chOff x="704" y="1880"/>
                  <a:chExt cx="136" cy="128"/>
                </a:xfrm>
              </p:grpSpPr>
              <p:sp>
                <p:nvSpPr>
                  <p:cNvPr id="189535"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6"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330" y="1248"/>
                  <a:ext cx="82" cy="128"/>
                  <a:chOff x="704" y="1880"/>
                  <a:chExt cx="136" cy="128"/>
                </a:xfrm>
              </p:grpSpPr>
              <p:sp>
                <p:nvSpPr>
                  <p:cNvPr id="189538"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9"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100"/>
                <p:cNvGrpSpPr>
                  <a:grpSpLocks/>
                </p:cNvGrpSpPr>
                <p:nvPr/>
              </p:nvGrpSpPr>
              <p:grpSpPr bwMode="auto">
                <a:xfrm>
                  <a:off x="2248" y="1248"/>
                  <a:ext cx="82" cy="128"/>
                  <a:chOff x="704" y="1880"/>
                  <a:chExt cx="136" cy="128"/>
                </a:xfrm>
              </p:grpSpPr>
              <p:sp>
                <p:nvSpPr>
                  <p:cNvPr id="189541"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42"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43"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89544"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89545"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89546"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47" name="Text Box 107"/>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89506" name="Group 108"/>
            <p:cNvGrpSpPr>
              <a:grpSpLocks/>
            </p:cNvGrpSpPr>
            <p:nvPr/>
          </p:nvGrpSpPr>
          <p:grpSpPr bwMode="auto">
            <a:xfrm>
              <a:off x="3349" y="2632"/>
              <a:ext cx="1133" cy="732"/>
              <a:chOff x="1029" y="1941"/>
              <a:chExt cx="1133" cy="732"/>
            </a:xfrm>
          </p:grpSpPr>
          <p:sp>
            <p:nvSpPr>
              <p:cNvPr id="189549"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50" name="Text Box 110"/>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551"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89552"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89514" name="Group 113"/>
              <p:cNvGrpSpPr>
                <a:grpSpLocks/>
              </p:cNvGrpSpPr>
              <p:nvPr/>
            </p:nvGrpSpPr>
            <p:grpSpPr bwMode="auto">
              <a:xfrm>
                <a:off x="1059" y="2220"/>
                <a:ext cx="481" cy="94"/>
                <a:chOff x="2248" y="1248"/>
                <a:chExt cx="648" cy="128"/>
              </a:xfrm>
            </p:grpSpPr>
            <p:grpSp>
              <p:nvGrpSpPr>
                <p:cNvPr id="189518" name="Group 114"/>
                <p:cNvGrpSpPr>
                  <a:grpSpLocks/>
                </p:cNvGrpSpPr>
                <p:nvPr/>
              </p:nvGrpSpPr>
              <p:grpSpPr bwMode="auto">
                <a:xfrm>
                  <a:off x="2814" y="1248"/>
                  <a:ext cx="82" cy="128"/>
                  <a:chOff x="704" y="1880"/>
                  <a:chExt cx="136" cy="128"/>
                </a:xfrm>
              </p:grpSpPr>
              <p:sp>
                <p:nvSpPr>
                  <p:cNvPr id="189555"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6"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19" name="Group 117"/>
                <p:cNvGrpSpPr>
                  <a:grpSpLocks/>
                </p:cNvGrpSpPr>
                <p:nvPr/>
              </p:nvGrpSpPr>
              <p:grpSpPr bwMode="auto">
                <a:xfrm>
                  <a:off x="2727" y="1248"/>
                  <a:ext cx="82" cy="128"/>
                  <a:chOff x="704" y="1880"/>
                  <a:chExt cx="136" cy="128"/>
                </a:xfrm>
              </p:grpSpPr>
              <p:sp>
                <p:nvSpPr>
                  <p:cNvPr id="189558"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9"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2" name="Group 120"/>
                <p:cNvGrpSpPr>
                  <a:grpSpLocks/>
                </p:cNvGrpSpPr>
                <p:nvPr/>
              </p:nvGrpSpPr>
              <p:grpSpPr bwMode="auto">
                <a:xfrm>
                  <a:off x="2649" y="1248"/>
                  <a:ext cx="83" cy="128"/>
                  <a:chOff x="704" y="1880"/>
                  <a:chExt cx="136" cy="128"/>
                </a:xfrm>
              </p:grpSpPr>
              <p:sp>
                <p:nvSpPr>
                  <p:cNvPr id="189561"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2"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5" name="Group 123"/>
                <p:cNvGrpSpPr>
                  <a:grpSpLocks/>
                </p:cNvGrpSpPr>
                <p:nvPr/>
              </p:nvGrpSpPr>
              <p:grpSpPr bwMode="auto">
                <a:xfrm>
                  <a:off x="2567" y="1248"/>
                  <a:ext cx="82" cy="128"/>
                  <a:chOff x="704" y="1880"/>
                  <a:chExt cx="136" cy="128"/>
                </a:xfrm>
              </p:grpSpPr>
              <p:sp>
                <p:nvSpPr>
                  <p:cNvPr id="189564"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5"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8" name="Group 126"/>
                <p:cNvGrpSpPr>
                  <a:grpSpLocks/>
                </p:cNvGrpSpPr>
                <p:nvPr/>
              </p:nvGrpSpPr>
              <p:grpSpPr bwMode="auto">
                <a:xfrm>
                  <a:off x="2490" y="1248"/>
                  <a:ext cx="82" cy="128"/>
                  <a:chOff x="704" y="1880"/>
                  <a:chExt cx="136" cy="128"/>
                </a:xfrm>
              </p:grpSpPr>
              <p:sp>
                <p:nvSpPr>
                  <p:cNvPr id="189567"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8"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1" name="Group 129"/>
                <p:cNvGrpSpPr>
                  <a:grpSpLocks/>
                </p:cNvGrpSpPr>
                <p:nvPr/>
              </p:nvGrpSpPr>
              <p:grpSpPr bwMode="auto">
                <a:xfrm>
                  <a:off x="2408" y="1248"/>
                  <a:ext cx="82" cy="128"/>
                  <a:chOff x="704" y="1880"/>
                  <a:chExt cx="136" cy="128"/>
                </a:xfrm>
              </p:grpSpPr>
              <p:sp>
                <p:nvSpPr>
                  <p:cNvPr id="189570"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1"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4" name="Group 132"/>
                <p:cNvGrpSpPr>
                  <a:grpSpLocks/>
                </p:cNvGrpSpPr>
                <p:nvPr/>
              </p:nvGrpSpPr>
              <p:grpSpPr bwMode="auto">
                <a:xfrm>
                  <a:off x="2330" y="1248"/>
                  <a:ext cx="82" cy="128"/>
                  <a:chOff x="704" y="1880"/>
                  <a:chExt cx="136" cy="128"/>
                </a:xfrm>
              </p:grpSpPr>
              <p:sp>
                <p:nvSpPr>
                  <p:cNvPr id="189573"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4"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7" name="Group 135"/>
                <p:cNvGrpSpPr>
                  <a:grpSpLocks/>
                </p:cNvGrpSpPr>
                <p:nvPr/>
              </p:nvGrpSpPr>
              <p:grpSpPr bwMode="auto">
                <a:xfrm>
                  <a:off x="2248" y="1248"/>
                  <a:ext cx="82" cy="128"/>
                  <a:chOff x="704" y="1880"/>
                  <a:chExt cx="136" cy="128"/>
                </a:xfrm>
              </p:grpSpPr>
              <p:sp>
                <p:nvSpPr>
                  <p:cNvPr id="189576"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7"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78"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89579"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89580"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89581"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82"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89583" name="Arc 143"/>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89584" name="Object 144"/>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89584" name="Object 1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SHM Velocity</a:t>
            </a:r>
          </a:p>
        </p:txBody>
      </p:sp>
      <p:sp>
        <p:nvSpPr>
          <p:cNvPr id="158723" name="Rectangle 3"/>
          <p:cNvSpPr>
            <a:spLocks noGrp="1" noChangeArrowheads="1"/>
          </p:cNvSpPr>
          <p:nvPr>
            <p:ph type="body" idx="1"/>
          </p:nvPr>
        </p:nvSpPr>
        <p:spPr>
          <a:xfrm>
            <a:off x="457200" y="1600200"/>
            <a:ext cx="3162300" cy="4525963"/>
          </a:xfrm>
        </p:spPr>
        <p:txBody>
          <a:bodyPr/>
          <a:lstStyle/>
          <a:p>
            <a:r>
              <a:rPr lang="en-US"/>
              <a:t>The velocity of the mass experiencing SHM is </a:t>
            </a:r>
          </a:p>
          <a:p>
            <a:pPr lvl="1"/>
            <a:r>
              <a:rPr lang="en-US"/>
              <a:t>maximum at equilibrium, </a:t>
            </a:r>
          </a:p>
          <a:p>
            <a:pPr lvl="1"/>
            <a:r>
              <a:rPr lang="en-US"/>
              <a:t>Zero at the extreme displacement</a:t>
            </a:r>
          </a:p>
        </p:txBody>
      </p:sp>
      <p:grpSp>
        <p:nvGrpSpPr>
          <p:cNvPr id="2" name="Group 4"/>
          <p:cNvGrpSpPr>
            <a:grpSpLocks/>
          </p:cNvGrpSpPr>
          <p:nvPr/>
        </p:nvGrpSpPr>
        <p:grpSpPr bwMode="auto">
          <a:xfrm>
            <a:off x="4057650" y="3122613"/>
            <a:ext cx="1925638" cy="1057275"/>
            <a:chOff x="176" y="1300"/>
            <a:chExt cx="1213" cy="666"/>
          </a:xfrm>
        </p:grpSpPr>
        <p:sp>
          <p:nvSpPr>
            <p:cNvPr id="158725"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26" name="Text Box 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8727"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8728"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901" y="1506"/>
              <a:ext cx="101" cy="95"/>
              <a:chOff x="704" y="1880"/>
              <a:chExt cx="136" cy="128"/>
            </a:xfrm>
          </p:grpSpPr>
          <p:sp>
            <p:nvSpPr>
              <p:cNvPr id="15873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2"/>
            <p:cNvGrpSpPr>
              <a:grpSpLocks/>
            </p:cNvGrpSpPr>
            <p:nvPr/>
          </p:nvGrpSpPr>
          <p:grpSpPr bwMode="auto">
            <a:xfrm>
              <a:off x="794" y="1506"/>
              <a:ext cx="101" cy="95"/>
              <a:chOff x="704" y="1880"/>
              <a:chExt cx="136" cy="128"/>
            </a:xfrm>
          </p:grpSpPr>
          <p:sp>
            <p:nvSpPr>
              <p:cNvPr id="1587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5"/>
            <p:cNvGrpSpPr>
              <a:grpSpLocks/>
            </p:cNvGrpSpPr>
            <p:nvPr/>
          </p:nvGrpSpPr>
          <p:grpSpPr bwMode="auto">
            <a:xfrm>
              <a:off x="699" y="1506"/>
              <a:ext cx="101" cy="95"/>
              <a:chOff x="704" y="1880"/>
              <a:chExt cx="136" cy="128"/>
            </a:xfrm>
          </p:grpSpPr>
          <p:sp>
            <p:nvSpPr>
              <p:cNvPr id="15873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8"/>
            <p:cNvGrpSpPr>
              <a:grpSpLocks/>
            </p:cNvGrpSpPr>
            <p:nvPr/>
          </p:nvGrpSpPr>
          <p:grpSpPr bwMode="auto">
            <a:xfrm>
              <a:off x="598" y="1506"/>
              <a:ext cx="101" cy="95"/>
              <a:chOff x="704" y="1880"/>
              <a:chExt cx="136" cy="128"/>
            </a:xfrm>
          </p:grpSpPr>
          <p:sp>
            <p:nvSpPr>
              <p:cNvPr id="15873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1"/>
            <p:cNvGrpSpPr>
              <a:grpSpLocks/>
            </p:cNvGrpSpPr>
            <p:nvPr/>
          </p:nvGrpSpPr>
          <p:grpSpPr bwMode="auto">
            <a:xfrm>
              <a:off x="503" y="1506"/>
              <a:ext cx="101" cy="95"/>
              <a:chOff x="704" y="1880"/>
              <a:chExt cx="136" cy="128"/>
            </a:xfrm>
          </p:grpSpPr>
          <p:sp>
            <p:nvSpPr>
              <p:cNvPr id="15874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4"/>
            <p:cNvGrpSpPr>
              <a:grpSpLocks/>
            </p:cNvGrpSpPr>
            <p:nvPr/>
          </p:nvGrpSpPr>
          <p:grpSpPr bwMode="auto">
            <a:xfrm>
              <a:off x="402" y="1506"/>
              <a:ext cx="101" cy="95"/>
              <a:chOff x="704" y="1880"/>
              <a:chExt cx="136" cy="128"/>
            </a:xfrm>
          </p:grpSpPr>
          <p:sp>
            <p:nvSpPr>
              <p:cNvPr id="15874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7"/>
            <p:cNvGrpSpPr>
              <a:grpSpLocks/>
            </p:cNvGrpSpPr>
            <p:nvPr/>
          </p:nvGrpSpPr>
          <p:grpSpPr bwMode="auto">
            <a:xfrm>
              <a:off x="307" y="1506"/>
              <a:ext cx="101" cy="95"/>
              <a:chOff x="704" y="1880"/>
              <a:chExt cx="136" cy="128"/>
            </a:xfrm>
          </p:grpSpPr>
          <p:sp>
            <p:nvSpPr>
              <p:cNvPr id="15874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0"/>
            <p:cNvGrpSpPr>
              <a:grpSpLocks/>
            </p:cNvGrpSpPr>
            <p:nvPr/>
          </p:nvGrpSpPr>
          <p:grpSpPr bwMode="auto">
            <a:xfrm>
              <a:off x="206" y="1506"/>
              <a:ext cx="101" cy="95"/>
              <a:chOff x="704" y="1880"/>
              <a:chExt cx="136" cy="128"/>
            </a:xfrm>
          </p:grpSpPr>
          <p:sp>
            <p:nvSpPr>
              <p:cNvPr id="15875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5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8753"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8754"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8755"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8756"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57"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8"/>
          <p:cNvGrpSpPr>
            <a:grpSpLocks/>
          </p:cNvGrpSpPr>
          <p:nvPr/>
        </p:nvGrpSpPr>
        <p:grpSpPr bwMode="auto">
          <a:xfrm>
            <a:off x="5424488" y="2019300"/>
            <a:ext cx="1887537" cy="1123950"/>
            <a:chOff x="1037" y="605"/>
            <a:chExt cx="1189" cy="708"/>
          </a:xfrm>
        </p:grpSpPr>
        <p:sp>
          <p:nvSpPr>
            <p:cNvPr id="158759"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60" name="Text Box 40"/>
            <p:cNvSpPr txBox="1">
              <a:spLocks noChangeArrowheads="1"/>
            </p:cNvSpPr>
            <p:nvPr/>
          </p:nvSpPr>
          <p:spPr bwMode="auto">
            <a:xfrm>
              <a:off x="1540" y="605"/>
              <a:ext cx="191" cy="192"/>
            </a:xfrm>
            <a:prstGeom prst="rect">
              <a:avLst/>
            </a:prstGeom>
            <a:noFill/>
            <a:ln w="9525">
              <a:noFill/>
              <a:miter lim="800000"/>
              <a:headEnd/>
              <a:tailEnd/>
            </a:ln>
            <a:effectLst/>
          </p:spPr>
          <p:txBody>
            <a:bodyPr wrap="none">
              <a:spAutoFit/>
            </a:bodyPr>
            <a:lstStyle/>
            <a:p>
              <a:r>
                <a:rPr lang="en-US" sz="1400"/>
                <a:t>A</a:t>
              </a:r>
              <a:endParaRPr lang="en-US" sz="1400" baseline="-25000"/>
            </a:p>
          </p:txBody>
        </p:sp>
        <p:sp>
          <p:nvSpPr>
            <p:cNvPr id="158761"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8762"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3"/>
            <p:cNvGrpSpPr>
              <a:grpSpLocks/>
            </p:cNvGrpSpPr>
            <p:nvPr/>
          </p:nvGrpSpPr>
          <p:grpSpPr bwMode="auto">
            <a:xfrm>
              <a:off x="1067" y="868"/>
              <a:ext cx="481" cy="94"/>
              <a:chOff x="2248" y="1248"/>
              <a:chExt cx="648" cy="128"/>
            </a:xfrm>
          </p:grpSpPr>
          <p:grpSp>
            <p:nvGrpSpPr>
              <p:cNvPr id="13" name="Group 44"/>
              <p:cNvGrpSpPr>
                <a:grpSpLocks/>
              </p:cNvGrpSpPr>
              <p:nvPr/>
            </p:nvGrpSpPr>
            <p:grpSpPr bwMode="auto">
              <a:xfrm>
                <a:off x="2814" y="1248"/>
                <a:ext cx="82" cy="128"/>
                <a:chOff x="704" y="1880"/>
                <a:chExt cx="136" cy="128"/>
              </a:xfrm>
            </p:grpSpPr>
            <p:sp>
              <p:nvSpPr>
                <p:cNvPr id="158765"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6"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7"/>
              <p:cNvGrpSpPr>
                <a:grpSpLocks/>
              </p:cNvGrpSpPr>
              <p:nvPr/>
            </p:nvGrpSpPr>
            <p:grpSpPr bwMode="auto">
              <a:xfrm>
                <a:off x="2727" y="1248"/>
                <a:ext cx="82" cy="128"/>
                <a:chOff x="704" y="1880"/>
                <a:chExt cx="136" cy="128"/>
              </a:xfrm>
            </p:grpSpPr>
            <p:sp>
              <p:nvSpPr>
                <p:cNvPr id="158768"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9"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0"/>
              <p:cNvGrpSpPr>
                <a:grpSpLocks/>
              </p:cNvGrpSpPr>
              <p:nvPr/>
            </p:nvGrpSpPr>
            <p:grpSpPr bwMode="auto">
              <a:xfrm>
                <a:off x="2649" y="1248"/>
                <a:ext cx="83" cy="128"/>
                <a:chOff x="704" y="1880"/>
                <a:chExt cx="136" cy="128"/>
              </a:xfrm>
            </p:grpSpPr>
            <p:sp>
              <p:nvSpPr>
                <p:cNvPr id="158771"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2"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3"/>
              <p:cNvGrpSpPr>
                <a:grpSpLocks/>
              </p:cNvGrpSpPr>
              <p:nvPr/>
            </p:nvGrpSpPr>
            <p:grpSpPr bwMode="auto">
              <a:xfrm>
                <a:off x="2567" y="1248"/>
                <a:ext cx="82" cy="128"/>
                <a:chOff x="704" y="1880"/>
                <a:chExt cx="136" cy="128"/>
              </a:xfrm>
            </p:grpSpPr>
            <p:sp>
              <p:nvSpPr>
                <p:cNvPr id="158774"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5"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6"/>
              <p:cNvGrpSpPr>
                <a:grpSpLocks/>
              </p:cNvGrpSpPr>
              <p:nvPr/>
            </p:nvGrpSpPr>
            <p:grpSpPr bwMode="auto">
              <a:xfrm>
                <a:off x="2490" y="1248"/>
                <a:ext cx="82" cy="128"/>
                <a:chOff x="704" y="1880"/>
                <a:chExt cx="136" cy="128"/>
              </a:xfrm>
            </p:grpSpPr>
            <p:sp>
              <p:nvSpPr>
                <p:cNvPr id="158777"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8"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9"/>
              <p:cNvGrpSpPr>
                <a:grpSpLocks/>
              </p:cNvGrpSpPr>
              <p:nvPr/>
            </p:nvGrpSpPr>
            <p:grpSpPr bwMode="auto">
              <a:xfrm>
                <a:off x="2408" y="1248"/>
                <a:ext cx="82" cy="128"/>
                <a:chOff x="704" y="1880"/>
                <a:chExt cx="136" cy="128"/>
              </a:xfrm>
            </p:grpSpPr>
            <p:sp>
              <p:nvSpPr>
                <p:cNvPr id="158780"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1"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2"/>
              <p:cNvGrpSpPr>
                <a:grpSpLocks/>
              </p:cNvGrpSpPr>
              <p:nvPr/>
            </p:nvGrpSpPr>
            <p:grpSpPr bwMode="auto">
              <a:xfrm>
                <a:off x="2330" y="1248"/>
                <a:ext cx="82" cy="128"/>
                <a:chOff x="704" y="1880"/>
                <a:chExt cx="136" cy="128"/>
              </a:xfrm>
            </p:grpSpPr>
            <p:sp>
              <p:nvSpPr>
                <p:cNvPr id="158783"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4"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5"/>
              <p:cNvGrpSpPr>
                <a:grpSpLocks/>
              </p:cNvGrpSpPr>
              <p:nvPr/>
            </p:nvGrpSpPr>
            <p:grpSpPr bwMode="auto">
              <a:xfrm>
                <a:off x="2248" y="1248"/>
                <a:ext cx="82" cy="128"/>
                <a:chOff x="704" y="1880"/>
                <a:chExt cx="136" cy="128"/>
              </a:xfrm>
            </p:grpSpPr>
            <p:sp>
              <p:nvSpPr>
                <p:cNvPr id="158786"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7"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788"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8789"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8790"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8791"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92"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3"/>
          <p:cNvGrpSpPr>
            <a:grpSpLocks/>
          </p:cNvGrpSpPr>
          <p:nvPr/>
        </p:nvGrpSpPr>
        <p:grpSpPr bwMode="auto">
          <a:xfrm>
            <a:off x="7131050" y="3122613"/>
            <a:ext cx="1612900" cy="1082675"/>
            <a:chOff x="2112" y="1300"/>
            <a:chExt cx="1016" cy="682"/>
          </a:xfrm>
        </p:grpSpPr>
        <p:sp>
          <p:nvSpPr>
            <p:cNvPr id="158794"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95"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8796"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7"/>
            <p:cNvGrpSpPr>
              <a:grpSpLocks/>
            </p:cNvGrpSpPr>
            <p:nvPr/>
          </p:nvGrpSpPr>
          <p:grpSpPr bwMode="auto">
            <a:xfrm>
              <a:off x="2148" y="1512"/>
              <a:ext cx="225" cy="95"/>
              <a:chOff x="2248" y="1248"/>
              <a:chExt cx="648" cy="128"/>
            </a:xfrm>
          </p:grpSpPr>
          <p:grpSp>
            <p:nvGrpSpPr>
              <p:cNvPr id="23" name="Group 78"/>
              <p:cNvGrpSpPr>
                <a:grpSpLocks/>
              </p:cNvGrpSpPr>
              <p:nvPr/>
            </p:nvGrpSpPr>
            <p:grpSpPr bwMode="auto">
              <a:xfrm>
                <a:off x="2814" y="1248"/>
                <a:ext cx="82" cy="128"/>
                <a:chOff x="704" y="1880"/>
                <a:chExt cx="136" cy="128"/>
              </a:xfrm>
            </p:grpSpPr>
            <p:sp>
              <p:nvSpPr>
                <p:cNvPr id="158799"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0"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1"/>
              <p:cNvGrpSpPr>
                <a:grpSpLocks/>
              </p:cNvGrpSpPr>
              <p:nvPr/>
            </p:nvGrpSpPr>
            <p:grpSpPr bwMode="auto">
              <a:xfrm>
                <a:off x="2727" y="1248"/>
                <a:ext cx="82" cy="128"/>
                <a:chOff x="704" y="1880"/>
                <a:chExt cx="136" cy="128"/>
              </a:xfrm>
            </p:grpSpPr>
            <p:sp>
              <p:nvSpPr>
                <p:cNvPr id="158802"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3"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4"/>
              <p:cNvGrpSpPr>
                <a:grpSpLocks/>
              </p:cNvGrpSpPr>
              <p:nvPr/>
            </p:nvGrpSpPr>
            <p:grpSpPr bwMode="auto">
              <a:xfrm>
                <a:off x="2649" y="1248"/>
                <a:ext cx="83" cy="128"/>
                <a:chOff x="704" y="1880"/>
                <a:chExt cx="136" cy="128"/>
              </a:xfrm>
            </p:grpSpPr>
            <p:sp>
              <p:nvSpPr>
                <p:cNvPr id="158805"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6"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7"/>
              <p:cNvGrpSpPr>
                <a:grpSpLocks/>
              </p:cNvGrpSpPr>
              <p:nvPr/>
            </p:nvGrpSpPr>
            <p:grpSpPr bwMode="auto">
              <a:xfrm>
                <a:off x="2567" y="1248"/>
                <a:ext cx="82" cy="128"/>
                <a:chOff x="704" y="1880"/>
                <a:chExt cx="136" cy="128"/>
              </a:xfrm>
            </p:grpSpPr>
            <p:sp>
              <p:nvSpPr>
                <p:cNvPr id="158808"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9"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0"/>
              <p:cNvGrpSpPr>
                <a:grpSpLocks/>
              </p:cNvGrpSpPr>
              <p:nvPr/>
            </p:nvGrpSpPr>
            <p:grpSpPr bwMode="auto">
              <a:xfrm>
                <a:off x="2490" y="1248"/>
                <a:ext cx="82" cy="128"/>
                <a:chOff x="704" y="1880"/>
                <a:chExt cx="136" cy="128"/>
              </a:xfrm>
            </p:grpSpPr>
            <p:sp>
              <p:nvSpPr>
                <p:cNvPr id="158811"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2"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3"/>
              <p:cNvGrpSpPr>
                <a:grpSpLocks/>
              </p:cNvGrpSpPr>
              <p:nvPr/>
            </p:nvGrpSpPr>
            <p:grpSpPr bwMode="auto">
              <a:xfrm>
                <a:off x="2408" y="1248"/>
                <a:ext cx="82" cy="128"/>
                <a:chOff x="704" y="1880"/>
                <a:chExt cx="136" cy="128"/>
              </a:xfrm>
            </p:grpSpPr>
            <p:sp>
              <p:nvSpPr>
                <p:cNvPr id="158814"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5"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6"/>
              <p:cNvGrpSpPr>
                <a:grpSpLocks/>
              </p:cNvGrpSpPr>
              <p:nvPr/>
            </p:nvGrpSpPr>
            <p:grpSpPr bwMode="auto">
              <a:xfrm>
                <a:off x="2330" y="1248"/>
                <a:ext cx="82" cy="128"/>
                <a:chOff x="704" y="1880"/>
                <a:chExt cx="136" cy="128"/>
              </a:xfrm>
            </p:grpSpPr>
            <p:sp>
              <p:nvSpPr>
                <p:cNvPr id="158817"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8"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9"/>
              <p:cNvGrpSpPr>
                <a:grpSpLocks/>
              </p:cNvGrpSpPr>
              <p:nvPr/>
            </p:nvGrpSpPr>
            <p:grpSpPr bwMode="auto">
              <a:xfrm>
                <a:off x="2248" y="1248"/>
                <a:ext cx="82" cy="128"/>
                <a:chOff x="704" y="1880"/>
                <a:chExt cx="136" cy="128"/>
              </a:xfrm>
            </p:grpSpPr>
            <p:sp>
              <p:nvSpPr>
                <p:cNvPr id="158820"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21"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22"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8823"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8824"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8825"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26" name="Text Box 106"/>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7"/>
          <p:cNvGrpSpPr>
            <a:grpSpLocks/>
          </p:cNvGrpSpPr>
          <p:nvPr/>
        </p:nvGrpSpPr>
        <p:grpSpPr bwMode="auto">
          <a:xfrm>
            <a:off x="5411788" y="4140200"/>
            <a:ext cx="1798637" cy="1162050"/>
            <a:chOff x="1029" y="1941"/>
            <a:chExt cx="1133" cy="732"/>
          </a:xfrm>
        </p:grpSpPr>
        <p:sp>
          <p:nvSpPr>
            <p:cNvPr id="158828"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829" name="Text Box 109"/>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8830"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8831"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8816" name="Group 112"/>
            <p:cNvGrpSpPr>
              <a:grpSpLocks/>
            </p:cNvGrpSpPr>
            <p:nvPr/>
          </p:nvGrpSpPr>
          <p:grpSpPr bwMode="auto">
            <a:xfrm>
              <a:off x="1059" y="2220"/>
              <a:ext cx="481" cy="94"/>
              <a:chOff x="2248" y="1248"/>
              <a:chExt cx="648" cy="128"/>
            </a:xfrm>
          </p:grpSpPr>
          <p:grpSp>
            <p:nvGrpSpPr>
              <p:cNvPr id="158819" name="Group 113"/>
              <p:cNvGrpSpPr>
                <a:grpSpLocks/>
              </p:cNvGrpSpPr>
              <p:nvPr/>
            </p:nvGrpSpPr>
            <p:grpSpPr bwMode="auto">
              <a:xfrm>
                <a:off x="2814" y="1248"/>
                <a:ext cx="82" cy="128"/>
                <a:chOff x="704" y="1880"/>
                <a:chExt cx="136" cy="128"/>
              </a:xfrm>
            </p:grpSpPr>
            <p:sp>
              <p:nvSpPr>
                <p:cNvPr id="158834"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5"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27" name="Group 116"/>
              <p:cNvGrpSpPr>
                <a:grpSpLocks/>
              </p:cNvGrpSpPr>
              <p:nvPr/>
            </p:nvGrpSpPr>
            <p:grpSpPr bwMode="auto">
              <a:xfrm>
                <a:off x="2727" y="1248"/>
                <a:ext cx="82" cy="128"/>
                <a:chOff x="704" y="1880"/>
                <a:chExt cx="136" cy="128"/>
              </a:xfrm>
            </p:grpSpPr>
            <p:sp>
              <p:nvSpPr>
                <p:cNvPr id="158837"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8"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2" name="Group 119"/>
              <p:cNvGrpSpPr>
                <a:grpSpLocks/>
              </p:cNvGrpSpPr>
              <p:nvPr/>
            </p:nvGrpSpPr>
            <p:grpSpPr bwMode="auto">
              <a:xfrm>
                <a:off x="2649" y="1248"/>
                <a:ext cx="83" cy="128"/>
                <a:chOff x="704" y="1880"/>
                <a:chExt cx="136" cy="128"/>
              </a:xfrm>
            </p:grpSpPr>
            <p:sp>
              <p:nvSpPr>
                <p:cNvPr id="158840"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1"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3" name="Group 122"/>
              <p:cNvGrpSpPr>
                <a:grpSpLocks/>
              </p:cNvGrpSpPr>
              <p:nvPr/>
            </p:nvGrpSpPr>
            <p:grpSpPr bwMode="auto">
              <a:xfrm>
                <a:off x="2567" y="1248"/>
                <a:ext cx="82" cy="128"/>
                <a:chOff x="704" y="1880"/>
                <a:chExt cx="136" cy="128"/>
              </a:xfrm>
            </p:grpSpPr>
            <p:sp>
              <p:nvSpPr>
                <p:cNvPr id="158843"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4"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6" name="Group 125"/>
              <p:cNvGrpSpPr>
                <a:grpSpLocks/>
              </p:cNvGrpSpPr>
              <p:nvPr/>
            </p:nvGrpSpPr>
            <p:grpSpPr bwMode="auto">
              <a:xfrm>
                <a:off x="2490" y="1248"/>
                <a:ext cx="82" cy="128"/>
                <a:chOff x="704" y="1880"/>
                <a:chExt cx="136" cy="128"/>
              </a:xfrm>
            </p:grpSpPr>
            <p:sp>
              <p:nvSpPr>
                <p:cNvPr id="158846"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7"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9" name="Group 128"/>
              <p:cNvGrpSpPr>
                <a:grpSpLocks/>
              </p:cNvGrpSpPr>
              <p:nvPr/>
            </p:nvGrpSpPr>
            <p:grpSpPr bwMode="auto">
              <a:xfrm>
                <a:off x="2408" y="1248"/>
                <a:ext cx="82" cy="128"/>
                <a:chOff x="704" y="1880"/>
                <a:chExt cx="136" cy="128"/>
              </a:xfrm>
            </p:grpSpPr>
            <p:sp>
              <p:nvSpPr>
                <p:cNvPr id="158849"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0"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2" name="Group 131"/>
              <p:cNvGrpSpPr>
                <a:grpSpLocks/>
              </p:cNvGrpSpPr>
              <p:nvPr/>
            </p:nvGrpSpPr>
            <p:grpSpPr bwMode="auto">
              <a:xfrm>
                <a:off x="2330" y="1248"/>
                <a:ext cx="82" cy="128"/>
                <a:chOff x="704" y="1880"/>
                <a:chExt cx="136" cy="128"/>
              </a:xfrm>
            </p:grpSpPr>
            <p:sp>
              <p:nvSpPr>
                <p:cNvPr id="158852"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3"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5" name="Group 134"/>
              <p:cNvGrpSpPr>
                <a:grpSpLocks/>
              </p:cNvGrpSpPr>
              <p:nvPr/>
            </p:nvGrpSpPr>
            <p:grpSpPr bwMode="auto">
              <a:xfrm>
                <a:off x="2248" y="1248"/>
                <a:ext cx="82" cy="128"/>
                <a:chOff x="704" y="1880"/>
                <a:chExt cx="136" cy="128"/>
              </a:xfrm>
            </p:grpSpPr>
            <p:sp>
              <p:nvSpPr>
                <p:cNvPr id="158855"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6"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57"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8858"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8859"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8860"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61"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8862" name="Arc 142"/>
          <p:cNvSpPr>
            <a:spLocks/>
          </p:cNvSpPr>
          <p:nvPr/>
        </p:nvSpPr>
        <p:spPr bwMode="auto">
          <a:xfrm>
            <a:off x="5859463" y="31845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65275" y="2811463"/>
            <a:ext cx="1925638" cy="1057275"/>
            <a:chOff x="176" y="1300"/>
            <a:chExt cx="1213" cy="666"/>
          </a:xfrm>
        </p:grpSpPr>
        <p:sp>
          <p:nvSpPr>
            <p:cNvPr id="155654"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655" name="Text Box 7"/>
            <p:cNvSpPr txBox="1">
              <a:spLocks noChangeArrowheads="1"/>
            </p:cNvSpPr>
            <p:nvPr/>
          </p:nvSpPr>
          <p:spPr bwMode="auto">
            <a:xfrm>
              <a:off x="982" y="1329"/>
              <a:ext cx="295" cy="194"/>
            </a:xfrm>
            <a:prstGeom prst="rect">
              <a:avLst/>
            </a:prstGeom>
            <a:noFill/>
            <a:ln w="9525">
              <a:noFill/>
              <a:miter lim="800000"/>
              <a:headEnd/>
              <a:tailEnd/>
            </a:ln>
            <a:effectLst/>
          </p:spPr>
          <p:txBody>
            <a:bodyPr wrap="none">
              <a:spAutoFit/>
            </a:bodyPr>
            <a:lstStyle/>
            <a:p>
              <a:r>
                <a:rPr lang="en-US" sz="1400" dirty="0">
                  <a:solidFill>
                    <a:srgbClr val="00B050"/>
                  </a:solidFill>
                </a:rPr>
                <a:t>V=0</a:t>
              </a:r>
            </a:p>
          </p:txBody>
        </p:sp>
        <p:sp>
          <p:nvSpPr>
            <p:cNvPr id="155656"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5657"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10"/>
            <p:cNvGrpSpPr>
              <a:grpSpLocks/>
            </p:cNvGrpSpPr>
            <p:nvPr/>
          </p:nvGrpSpPr>
          <p:grpSpPr bwMode="auto">
            <a:xfrm>
              <a:off x="901" y="1506"/>
              <a:ext cx="101" cy="95"/>
              <a:chOff x="704" y="1880"/>
              <a:chExt cx="136" cy="128"/>
            </a:xfrm>
          </p:grpSpPr>
          <p:sp>
            <p:nvSpPr>
              <p:cNvPr id="15565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3"/>
            <p:cNvGrpSpPr>
              <a:grpSpLocks/>
            </p:cNvGrpSpPr>
            <p:nvPr/>
          </p:nvGrpSpPr>
          <p:grpSpPr bwMode="auto">
            <a:xfrm>
              <a:off x="794" y="1506"/>
              <a:ext cx="101" cy="95"/>
              <a:chOff x="704" y="1880"/>
              <a:chExt cx="136" cy="128"/>
            </a:xfrm>
          </p:grpSpPr>
          <p:sp>
            <p:nvSpPr>
              <p:cNvPr id="15566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6"/>
            <p:cNvGrpSpPr>
              <a:grpSpLocks/>
            </p:cNvGrpSpPr>
            <p:nvPr/>
          </p:nvGrpSpPr>
          <p:grpSpPr bwMode="auto">
            <a:xfrm>
              <a:off x="699" y="1506"/>
              <a:ext cx="101" cy="95"/>
              <a:chOff x="704" y="1880"/>
              <a:chExt cx="136" cy="128"/>
            </a:xfrm>
          </p:grpSpPr>
          <p:sp>
            <p:nvSpPr>
              <p:cNvPr id="15566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9"/>
            <p:cNvGrpSpPr>
              <a:grpSpLocks/>
            </p:cNvGrpSpPr>
            <p:nvPr/>
          </p:nvGrpSpPr>
          <p:grpSpPr bwMode="auto">
            <a:xfrm>
              <a:off x="598" y="1506"/>
              <a:ext cx="101" cy="95"/>
              <a:chOff x="704" y="1880"/>
              <a:chExt cx="136" cy="128"/>
            </a:xfrm>
          </p:grpSpPr>
          <p:sp>
            <p:nvSpPr>
              <p:cNvPr id="15566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2"/>
            <p:cNvGrpSpPr>
              <a:grpSpLocks/>
            </p:cNvGrpSpPr>
            <p:nvPr/>
          </p:nvGrpSpPr>
          <p:grpSpPr bwMode="auto">
            <a:xfrm>
              <a:off x="503" y="1506"/>
              <a:ext cx="101" cy="95"/>
              <a:chOff x="704" y="1880"/>
              <a:chExt cx="136" cy="128"/>
            </a:xfrm>
          </p:grpSpPr>
          <p:sp>
            <p:nvSpPr>
              <p:cNvPr id="15567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5"/>
            <p:cNvGrpSpPr>
              <a:grpSpLocks/>
            </p:cNvGrpSpPr>
            <p:nvPr/>
          </p:nvGrpSpPr>
          <p:grpSpPr bwMode="auto">
            <a:xfrm>
              <a:off x="402" y="1506"/>
              <a:ext cx="101" cy="95"/>
              <a:chOff x="704" y="1880"/>
              <a:chExt cx="136" cy="128"/>
            </a:xfrm>
          </p:grpSpPr>
          <p:sp>
            <p:nvSpPr>
              <p:cNvPr id="15567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8"/>
            <p:cNvGrpSpPr>
              <a:grpSpLocks/>
            </p:cNvGrpSpPr>
            <p:nvPr/>
          </p:nvGrpSpPr>
          <p:grpSpPr bwMode="auto">
            <a:xfrm>
              <a:off x="307" y="1506"/>
              <a:ext cx="101" cy="95"/>
              <a:chOff x="704" y="1880"/>
              <a:chExt cx="136" cy="128"/>
            </a:xfrm>
          </p:grpSpPr>
          <p:sp>
            <p:nvSpPr>
              <p:cNvPr id="15567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1"/>
            <p:cNvGrpSpPr>
              <a:grpSpLocks/>
            </p:cNvGrpSpPr>
            <p:nvPr/>
          </p:nvGrpSpPr>
          <p:grpSpPr bwMode="auto">
            <a:xfrm>
              <a:off x="206" y="1506"/>
              <a:ext cx="101" cy="95"/>
              <a:chOff x="704" y="1880"/>
              <a:chExt cx="136" cy="128"/>
            </a:xfrm>
          </p:grpSpPr>
          <p:sp>
            <p:nvSpPr>
              <p:cNvPr id="15568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8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5682"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5683"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5684"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5685"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686"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9"/>
          <p:cNvGrpSpPr>
            <a:grpSpLocks/>
          </p:cNvGrpSpPr>
          <p:nvPr/>
        </p:nvGrpSpPr>
        <p:grpSpPr bwMode="auto">
          <a:xfrm>
            <a:off x="3716338" y="1193800"/>
            <a:ext cx="1887537" cy="1123950"/>
            <a:chOff x="1037" y="605"/>
            <a:chExt cx="1189" cy="708"/>
          </a:xfrm>
        </p:grpSpPr>
        <p:sp>
          <p:nvSpPr>
            <p:cNvPr id="155688"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dirty="0">
                  <a:solidFill>
                    <a:schemeClr val="bg1"/>
                  </a:solidFill>
                </a:rPr>
                <a:t>m</a:t>
              </a:r>
            </a:p>
          </p:txBody>
        </p:sp>
        <p:sp>
          <p:nvSpPr>
            <p:cNvPr id="155689" name="Text Box 41"/>
            <p:cNvSpPr txBox="1">
              <a:spLocks noChangeArrowheads="1"/>
            </p:cNvSpPr>
            <p:nvPr/>
          </p:nvSpPr>
          <p:spPr bwMode="auto">
            <a:xfrm>
              <a:off x="1540" y="605"/>
              <a:ext cx="307" cy="194"/>
            </a:xfrm>
            <a:prstGeom prst="rect">
              <a:avLst/>
            </a:prstGeom>
            <a:noFill/>
            <a:ln w="9525">
              <a:noFill/>
              <a:miter lim="800000"/>
              <a:headEnd/>
              <a:tailEnd/>
            </a:ln>
            <a:effectLst/>
          </p:spPr>
          <p:txBody>
            <a:bodyPr wrap="none">
              <a:spAutoFit/>
            </a:bodyPr>
            <a:lstStyle/>
            <a:p>
              <a:r>
                <a:rPr lang="en-US" sz="1400" dirty="0">
                  <a:solidFill>
                    <a:srgbClr val="00B050"/>
                  </a:solidFill>
                </a:rPr>
                <a:t>V</a:t>
              </a:r>
              <a:r>
                <a:rPr lang="en-US" sz="1400" baseline="-25000" dirty="0">
                  <a:solidFill>
                    <a:srgbClr val="00B050"/>
                  </a:solidFill>
                </a:rPr>
                <a:t>max</a:t>
              </a:r>
            </a:p>
          </p:txBody>
        </p:sp>
        <p:sp>
          <p:nvSpPr>
            <p:cNvPr id="155690"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5691"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4"/>
            <p:cNvGrpSpPr>
              <a:grpSpLocks/>
            </p:cNvGrpSpPr>
            <p:nvPr/>
          </p:nvGrpSpPr>
          <p:grpSpPr bwMode="auto">
            <a:xfrm>
              <a:off x="1067" y="868"/>
              <a:ext cx="481" cy="94"/>
              <a:chOff x="2248" y="1248"/>
              <a:chExt cx="648" cy="128"/>
            </a:xfrm>
          </p:grpSpPr>
          <p:grpSp>
            <p:nvGrpSpPr>
              <p:cNvPr id="13" name="Group 45"/>
              <p:cNvGrpSpPr>
                <a:grpSpLocks/>
              </p:cNvGrpSpPr>
              <p:nvPr/>
            </p:nvGrpSpPr>
            <p:grpSpPr bwMode="auto">
              <a:xfrm>
                <a:off x="2814" y="1248"/>
                <a:ext cx="82" cy="128"/>
                <a:chOff x="704" y="1880"/>
                <a:chExt cx="136" cy="128"/>
              </a:xfrm>
            </p:grpSpPr>
            <p:sp>
              <p:nvSpPr>
                <p:cNvPr id="15569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8"/>
              <p:cNvGrpSpPr>
                <a:grpSpLocks/>
              </p:cNvGrpSpPr>
              <p:nvPr/>
            </p:nvGrpSpPr>
            <p:grpSpPr bwMode="auto">
              <a:xfrm>
                <a:off x="2727" y="1248"/>
                <a:ext cx="82" cy="128"/>
                <a:chOff x="704" y="1880"/>
                <a:chExt cx="136" cy="128"/>
              </a:xfrm>
            </p:grpSpPr>
            <p:sp>
              <p:nvSpPr>
                <p:cNvPr id="15569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1"/>
              <p:cNvGrpSpPr>
                <a:grpSpLocks/>
              </p:cNvGrpSpPr>
              <p:nvPr/>
            </p:nvGrpSpPr>
            <p:grpSpPr bwMode="auto">
              <a:xfrm>
                <a:off x="2649" y="1248"/>
                <a:ext cx="83" cy="128"/>
                <a:chOff x="704" y="1880"/>
                <a:chExt cx="136" cy="128"/>
              </a:xfrm>
            </p:grpSpPr>
            <p:sp>
              <p:nvSpPr>
                <p:cNvPr id="15570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4"/>
              <p:cNvGrpSpPr>
                <a:grpSpLocks/>
              </p:cNvGrpSpPr>
              <p:nvPr/>
            </p:nvGrpSpPr>
            <p:grpSpPr bwMode="auto">
              <a:xfrm>
                <a:off x="2567" y="1248"/>
                <a:ext cx="82" cy="128"/>
                <a:chOff x="704" y="1880"/>
                <a:chExt cx="136" cy="128"/>
              </a:xfrm>
            </p:grpSpPr>
            <p:sp>
              <p:nvSpPr>
                <p:cNvPr id="15570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7"/>
              <p:cNvGrpSpPr>
                <a:grpSpLocks/>
              </p:cNvGrpSpPr>
              <p:nvPr/>
            </p:nvGrpSpPr>
            <p:grpSpPr bwMode="auto">
              <a:xfrm>
                <a:off x="2490" y="1248"/>
                <a:ext cx="82" cy="128"/>
                <a:chOff x="704" y="1880"/>
                <a:chExt cx="136" cy="128"/>
              </a:xfrm>
            </p:grpSpPr>
            <p:sp>
              <p:nvSpPr>
                <p:cNvPr id="15570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60"/>
              <p:cNvGrpSpPr>
                <a:grpSpLocks/>
              </p:cNvGrpSpPr>
              <p:nvPr/>
            </p:nvGrpSpPr>
            <p:grpSpPr bwMode="auto">
              <a:xfrm>
                <a:off x="2408" y="1248"/>
                <a:ext cx="82" cy="128"/>
                <a:chOff x="704" y="1880"/>
                <a:chExt cx="136" cy="128"/>
              </a:xfrm>
            </p:grpSpPr>
            <p:sp>
              <p:nvSpPr>
                <p:cNvPr id="15570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3"/>
              <p:cNvGrpSpPr>
                <a:grpSpLocks/>
              </p:cNvGrpSpPr>
              <p:nvPr/>
            </p:nvGrpSpPr>
            <p:grpSpPr bwMode="auto">
              <a:xfrm>
                <a:off x="2330" y="1248"/>
                <a:ext cx="82" cy="128"/>
                <a:chOff x="704" y="1880"/>
                <a:chExt cx="136" cy="128"/>
              </a:xfrm>
            </p:grpSpPr>
            <p:sp>
              <p:nvSpPr>
                <p:cNvPr id="15571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6"/>
              <p:cNvGrpSpPr>
                <a:grpSpLocks/>
              </p:cNvGrpSpPr>
              <p:nvPr/>
            </p:nvGrpSpPr>
            <p:grpSpPr bwMode="auto">
              <a:xfrm>
                <a:off x="2248" y="1248"/>
                <a:ext cx="82" cy="128"/>
                <a:chOff x="704" y="1880"/>
                <a:chExt cx="136" cy="128"/>
              </a:xfrm>
            </p:grpSpPr>
            <p:sp>
              <p:nvSpPr>
                <p:cNvPr id="155715"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6"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17"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5718"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5719"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5720"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21" name="Line 73"/>
            <p:cNvSpPr>
              <a:spLocks noChangeShapeType="1"/>
            </p:cNvSpPr>
            <p:nvPr/>
          </p:nvSpPr>
          <p:spPr bwMode="auto">
            <a:xfrm flipH="1">
              <a:off x="1500" y="809"/>
              <a:ext cx="286" cy="0"/>
            </a:xfrm>
            <a:prstGeom prst="line">
              <a:avLst/>
            </a:prstGeom>
            <a:noFill/>
            <a:ln w="9525">
              <a:solidFill>
                <a:srgbClr val="00B050"/>
              </a:solidFill>
              <a:round/>
              <a:headEnd/>
              <a:tailEnd type="triangle" w="med" len="med"/>
            </a:ln>
            <a:effectLst/>
          </p:spPr>
          <p:txBody>
            <a:bodyPr/>
            <a:lstStyle/>
            <a:p>
              <a:endParaRPr lang="en-US"/>
            </a:p>
          </p:txBody>
        </p:sp>
      </p:grpSp>
      <p:grpSp>
        <p:nvGrpSpPr>
          <p:cNvPr id="21" name="Group 74"/>
          <p:cNvGrpSpPr>
            <a:grpSpLocks/>
          </p:cNvGrpSpPr>
          <p:nvPr/>
        </p:nvGrpSpPr>
        <p:grpSpPr bwMode="auto">
          <a:xfrm>
            <a:off x="6323013" y="2752725"/>
            <a:ext cx="1612900" cy="1082675"/>
            <a:chOff x="2112" y="1300"/>
            <a:chExt cx="1016" cy="682"/>
          </a:xfrm>
        </p:grpSpPr>
        <p:sp>
          <p:nvSpPr>
            <p:cNvPr id="155723"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24"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5725"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8"/>
            <p:cNvGrpSpPr>
              <a:grpSpLocks/>
            </p:cNvGrpSpPr>
            <p:nvPr/>
          </p:nvGrpSpPr>
          <p:grpSpPr bwMode="auto">
            <a:xfrm>
              <a:off x="2148" y="1512"/>
              <a:ext cx="225" cy="95"/>
              <a:chOff x="2248" y="1248"/>
              <a:chExt cx="648" cy="128"/>
            </a:xfrm>
          </p:grpSpPr>
          <p:grpSp>
            <p:nvGrpSpPr>
              <p:cNvPr id="23" name="Group 79"/>
              <p:cNvGrpSpPr>
                <a:grpSpLocks/>
              </p:cNvGrpSpPr>
              <p:nvPr/>
            </p:nvGrpSpPr>
            <p:grpSpPr bwMode="auto">
              <a:xfrm>
                <a:off x="2814" y="1248"/>
                <a:ext cx="82" cy="128"/>
                <a:chOff x="704" y="1880"/>
                <a:chExt cx="136" cy="128"/>
              </a:xfrm>
            </p:grpSpPr>
            <p:sp>
              <p:nvSpPr>
                <p:cNvPr id="155728"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29"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2"/>
              <p:cNvGrpSpPr>
                <a:grpSpLocks/>
              </p:cNvGrpSpPr>
              <p:nvPr/>
            </p:nvGrpSpPr>
            <p:grpSpPr bwMode="auto">
              <a:xfrm>
                <a:off x="2727" y="1248"/>
                <a:ext cx="82" cy="128"/>
                <a:chOff x="704" y="1880"/>
                <a:chExt cx="136" cy="128"/>
              </a:xfrm>
            </p:grpSpPr>
            <p:sp>
              <p:nvSpPr>
                <p:cNvPr id="155731"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2"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5"/>
              <p:cNvGrpSpPr>
                <a:grpSpLocks/>
              </p:cNvGrpSpPr>
              <p:nvPr/>
            </p:nvGrpSpPr>
            <p:grpSpPr bwMode="auto">
              <a:xfrm>
                <a:off x="2649" y="1248"/>
                <a:ext cx="83" cy="128"/>
                <a:chOff x="704" y="1880"/>
                <a:chExt cx="136" cy="128"/>
              </a:xfrm>
            </p:grpSpPr>
            <p:sp>
              <p:nvSpPr>
                <p:cNvPr id="155734"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5"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8"/>
              <p:cNvGrpSpPr>
                <a:grpSpLocks/>
              </p:cNvGrpSpPr>
              <p:nvPr/>
            </p:nvGrpSpPr>
            <p:grpSpPr bwMode="auto">
              <a:xfrm>
                <a:off x="2567" y="1248"/>
                <a:ext cx="82" cy="128"/>
                <a:chOff x="704" y="1880"/>
                <a:chExt cx="136" cy="128"/>
              </a:xfrm>
            </p:grpSpPr>
            <p:sp>
              <p:nvSpPr>
                <p:cNvPr id="155737"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8"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1"/>
              <p:cNvGrpSpPr>
                <a:grpSpLocks/>
              </p:cNvGrpSpPr>
              <p:nvPr/>
            </p:nvGrpSpPr>
            <p:grpSpPr bwMode="auto">
              <a:xfrm>
                <a:off x="2490" y="1248"/>
                <a:ext cx="82" cy="128"/>
                <a:chOff x="704" y="1880"/>
                <a:chExt cx="136" cy="128"/>
              </a:xfrm>
            </p:grpSpPr>
            <p:sp>
              <p:nvSpPr>
                <p:cNvPr id="1557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4"/>
              <p:cNvGrpSpPr>
                <a:grpSpLocks/>
              </p:cNvGrpSpPr>
              <p:nvPr/>
            </p:nvGrpSpPr>
            <p:grpSpPr bwMode="auto">
              <a:xfrm>
                <a:off x="2408" y="1248"/>
                <a:ext cx="82" cy="128"/>
                <a:chOff x="704" y="1880"/>
                <a:chExt cx="136" cy="128"/>
              </a:xfrm>
            </p:grpSpPr>
            <p:sp>
              <p:nvSpPr>
                <p:cNvPr id="1557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7"/>
              <p:cNvGrpSpPr>
                <a:grpSpLocks/>
              </p:cNvGrpSpPr>
              <p:nvPr/>
            </p:nvGrpSpPr>
            <p:grpSpPr bwMode="auto">
              <a:xfrm>
                <a:off x="2330" y="1248"/>
                <a:ext cx="82" cy="128"/>
                <a:chOff x="704" y="1880"/>
                <a:chExt cx="136" cy="128"/>
              </a:xfrm>
            </p:grpSpPr>
            <p:sp>
              <p:nvSpPr>
                <p:cNvPr id="1557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00"/>
              <p:cNvGrpSpPr>
                <a:grpSpLocks/>
              </p:cNvGrpSpPr>
              <p:nvPr/>
            </p:nvGrpSpPr>
            <p:grpSpPr bwMode="auto">
              <a:xfrm>
                <a:off x="2248" y="1248"/>
                <a:ext cx="82" cy="128"/>
                <a:chOff x="704" y="1880"/>
                <a:chExt cx="136" cy="128"/>
              </a:xfrm>
            </p:grpSpPr>
            <p:sp>
              <p:nvSpPr>
                <p:cNvPr id="1557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51"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5752"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5753"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5754"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55" name="Text Box 107"/>
            <p:cNvSpPr txBox="1">
              <a:spLocks noChangeArrowheads="1"/>
            </p:cNvSpPr>
            <p:nvPr/>
          </p:nvSpPr>
          <p:spPr bwMode="auto">
            <a:xfrm>
              <a:off x="2342" y="1311"/>
              <a:ext cx="295" cy="194"/>
            </a:xfrm>
            <a:prstGeom prst="rect">
              <a:avLst/>
            </a:prstGeom>
            <a:noFill/>
            <a:ln w="9525">
              <a:noFill/>
              <a:miter lim="800000"/>
              <a:headEnd/>
              <a:tailEnd/>
            </a:ln>
            <a:effectLst/>
          </p:spPr>
          <p:txBody>
            <a:bodyPr wrap="none">
              <a:spAutoFit/>
            </a:bodyPr>
            <a:lstStyle/>
            <a:p>
              <a:r>
                <a:rPr lang="en-US" sz="1400" dirty="0">
                  <a:solidFill>
                    <a:srgbClr val="00B050"/>
                  </a:solidFill>
                </a:rPr>
                <a:t>V=0</a:t>
              </a:r>
            </a:p>
          </p:txBody>
        </p:sp>
      </p:grpSp>
      <p:grpSp>
        <p:nvGrpSpPr>
          <p:cNvPr id="31" name="Group 108"/>
          <p:cNvGrpSpPr>
            <a:grpSpLocks/>
          </p:cNvGrpSpPr>
          <p:nvPr/>
        </p:nvGrpSpPr>
        <p:grpSpPr bwMode="auto">
          <a:xfrm>
            <a:off x="3703638" y="4400550"/>
            <a:ext cx="1798637" cy="1162050"/>
            <a:chOff x="1029" y="1941"/>
            <a:chExt cx="1133" cy="732"/>
          </a:xfrm>
        </p:grpSpPr>
        <p:sp>
          <p:nvSpPr>
            <p:cNvPr id="155757"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58" name="Text Box 110"/>
            <p:cNvSpPr txBox="1">
              <a:spLocks noChangeArrowheads="1"/>
            </p:cNvSpPr>
            <p:nvPr/>
          </p:nvSpPr>
          <p:spPr bwMode="auto">
            <a:xfrm>
              <a:off x="1532" y="1941"/>
              <a:ext cx="307" cy="194"/>
            </a:xfrm>
            <a:prstGeom prst="rect">
              <a:avLst/>
            </a:prstGeom>
            <a:noFill/>
            <a:ln w="9525">
              <a:noFill/>
              <a:miter lim="800000"/>
              <a:headEnd/>
              <a:tailEnd/>
            </a:ln>
            <a:effectLst/>
          </p:spPr>
          <p:txBody>
            <a:bodyPr wrap="none">
              <a:spAutoFit/>
            </a:bodyPr>
            <a:lstStyle/>
            <a:p>
              <a:r>
                <a:rPr lang="en-US" sz="1400" dirty="0">
                  <a:solidFill>
                    <a:srgbClr val="00B050"/>
                  </a:solidFill>
                </a:rPr>
                <a:t>V</a:t>
              </a:r>
              <a:r>
                <a:rPr lang="en-US" sz="1400" baseline="-25000" dirty="0">
                  <a:solidFill>
                    <a:srgbClr val="00B050"/>
                  </a:solidFill>
                </a:rPr>
                <a:t>max</a:t>
              </a:r>
            </a:p>
          </p:txBody>
        </p:sp>
        <p:sp>
          <p:nvSpPr>
            <p:cNvPr id="155759"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5760"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5687" name="Group 113"/>
            <p:cNvGrpSpPr>
              <a:grpSpLocks/>
            </p:cNvGrpSpPr>
            <p:nvPr/>
          </p:nvGrpSpPr>
          <p:grpSpPr bwMode="auto">
            <a:xfrm>
              <a:off x="1059" y="2220"/>
              <a:ext cx="481" cy="94"/>
              <a:chOff x="2248" y="1248"/>
              <a:chExt cx="648" cy="128"/>
            </a:xfrm>
          </p:grpSpPr>
          <p:grpSp>
            <p:nvGrpSpPr>
              <p:cNvPr id="155692" name="Group 114"/>
              <p:cNvGrpSpPr>
                <a:grpSpLocks/>
              </p:cNvGrpSpPr>
              <p:nvPr/>
            </p:nvGrpSpPr>
            <p:grpSpPr bwMode="auto">
              <a:xfrm>
                <a:off x="2814" y="1248"/>
                <a:ext cx="82" cy="128"/>
                <a:chOff x="704" y="1880"/>
                <a:chExt cx="136" cy="128"/>
              </a:xfrm>
            </p:grpSpPr>
            <p:sp>
              <p:nvSpPr>
                <p:cNvPr id="155763"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4"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3" name="Group 117"/>
              <p:cNvGrpSpPr>
                <a:grpSpLocks/>
              </p:cNvGrpSpPr>
              <p:nvPr/>
            </p:nvGrpSpPr>
            <p:grpSpPr bwMode="auto">
              <a:xfrm>
                <a:off x="2727" y="1248"/>
                <a:ext cx="82" cy="128"/>
                <a:chOff x="704" y="1880"/>
                <a:chExt cx="136" cy="128"/>
              </a:xfrm>
            </p:grpSpPr>
            <p:sp>
              <p:nvSpPr>
                <p:cNvPr id="155766"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7"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6" name="Group 120"/>
              <p:cNvGrpSpPr>
                <a:grpSpLocks/>
              </p:cNvGrpSpPr>
              <p:nvPr/>
            </p:nvGrpSpPr>
            <p:grpSpPr bwMode="auto">
              <a:xfrm>
                <a:off x="2649" y="1248"/>
                <a:ext cx="83" cy="128"/>
                <a:chOff x="704" y="1880"/>
                <a:chExt cx="136" cy="128"/>
              </a:xfrm>
            </p:grpSpPr>
            <p:sp>
              <p:nvSpPr>
                <p:cNvPr id="155769"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0"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9" name="Group 123"/>
              <p:cNvGrpSpPr>
                <a:grpSpLocks/>
              </p:cNvGrpSpPr>
              <p:nvPr/>
            </p:nvGrpSpPr>
            <p:grpSpPr bwMode="auto">
              <a:xfrm>
                <a:off x="2567" y="1248"/>
                <a:ext cx="82" cy="128"/>
                <a:chOff x="704" y="1880"/>
                <a:chExt cx="136" cy="128"/>
              </a:xfrm>
            </p:grpSpPr>
            <p:sp>
              <p:nvSpPr>
                <p:cNvPr id="155772"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3"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2" name="Group 126"/>
              <p:cNvGrpSpPr>
                <a:grpSpLocks/>
              </p:cNvGrpSpPr>
              <p:nvPr/>
            </p:nvGrpSpPr>
            <p:grpSpPr bwMode="auto">
              <a:xfrm>
                <a:off x="2490" y="1248"/>
                <a:ext cx="82" cy="128"/>
                <a:chOff x="704" y="1880"/>
                <a:chExt cx="136" cy="128"/>
              </a:xfrm>
            </p:grpSpPr>
            <p:sp>
              <p:nvSpPr>
                <p:cNvPr id="155775"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6"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5" name="Group 129"/>
              <p:cNvGrpSpPr>
                <a:grpSpLocks/>
              </p:cNvGrpSpPr>
              <p:nvPr/>
            </p:nvGrpSpPr>
            <p:grpSpPr bwMode="auto">
              <a:xfrm>
                <a:off x="2408" y="1248"/>
                <a:ext cx="82" cy="128"/>
                <a:chOff x="704" y="1880"/>
                <a:chExt cx="136" cy="128"/>
              </a:xfrm>
            </p:grpSpPr>
            <p:sp>
              <p:nvSpPr>
                <p:cNvPr id="155778"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9"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8" name="Group 132"/>
              <p:cNvGrpSpPr>
                <a:grpSpLocks/>
              </p:cNvGrpSpPr>
              <p:nvPr/>
            </p:nvGrpSpPr>
            <p:grpSpPr bwMode="auto">
              <a:xfrm>
                <a:off x="2330" y="1248"/>
                <a:ext cx="82" cy="128"/>
                <a:chOff x="704" y="1880"/>
                <a:chExt cx="136" cy="128"/>
              </a:xfrm>
            </p:grpSpPr>
            <p:sp>
              <p:nvSpPr>
                <p:cNvPr id="155781"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2"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11" name="Group 135"/>
              <p:cNvGrpSpPr>
                <a:grpSpLocks/>
              </p:cNvGrpSpPr>
              <p:nvPr/>
            </p:nvGrpSpPr>
            <p:grpSpPr bwMode="auto">
              <a:xfrm>
                <a:off x="2248" y="1248"/>
                <a:ext cx="82" cy="128"/>
                <a:chOff x="704" y="1880"/>
                <a:chExt cx="136" cy="128"/>
              </a:xfrm>
            </p:grpSpPr>
            <p:sp>
              <p:nvSpPr>
                <p:cNvPr id="155784"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5"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86"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5787"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5788"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5789"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90" name="Line 142"/>
            <p:cNvSpPr>
              <a:spLocks noChangeShapeType="1"/>
            </p:cNvSpPr>
            <p:nvPr/>
          </p:nvSpPr>
          <p:spPr bwMode="auto">
            <a:xfrm>
              <a:off x="1492" y="2161"/>
              <a:ext cx="286" cy="0"/>
            </a:xfrm>
            <a:prstGeom prst="line">
              <a:avLst/>
            </a:prstGeom>
            <a:noFill/>
            <a:ln w="9525">
              <a:solidFill>
                <a:srgbClr val="00B050"/>
              </a:solidFill>
              <a:round/>
              <a:headEnd/>
              <a:tailEnd type="triangle" w="med" len="med"/>
            </a:ln>
            <a:effectLst/>
          </p:spPr>
          <p:txBody>
            <a:bodyPr/>
            <a:lstStyle/>
            <a:p>
              <a:endParaRPr lang="en-US"/>
            </a:p>
          </p:txBody>
        </p:sp>
      </p:grpSp>
      <p:sp>
        <p:nvSpPr>
          <p:cNvPr id="155791" name="Arc 143"/>
          <p:cNvSpPr>
            <a:spLocks/>
          </p:cNvSpPr>
          <p:nvPr/>
        </p:nvSpPr>
        <p:spPr bwMode="auto">
          <a:xfrm>
            <a:off x="4151313" y="287337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155792" name="Text Box 144"/>
          <p:cNvSpPr txBox="1">
            <a:spLocks noChangeArrowheads="1"/>
          </p:cNvSpPr>
          <p:nvPr/>
        </p:nvSpPr>
        <p:spPr bwMode="auto">
          <a:xfrm>
            <a:off x="2844800" y="2363788"/>
            <a:ext cx="558358" cy="369332"/>
          </a:xfrm>
          <a:prstGeom prst="rect">
            <a:avLst/>
          </a:prstGeom>
          <a:noFill/>
          <a:ln w="9525">
            <a:noFill/>
            <a:miter lim="800000"/>
            <a:headEnd/>
            <a:tailEnd/>
          </a:ln>
          <a:effectLst/>
        </p:spPr>
        <p:txBody>
          <a:bodyPr wrap="none">
            <a:spAutoFit/>
          </a:bodyPr>
          <a:lstStyle/>
          <a:p>
            <a:r>
              <a:rPr lang="en-US" dirty="0" err="1">
                <a:solidFill>
                  <a:srgbClr val="FF0000"/>
                </a:solidFill>
              </a:rPr>
              <a:t>a</a:t>
            </a:r>
            <a:r>
              <a:rPr lang="en-US" baseline="-25000" dirty="0" err="1">
                <a:solidFill>
                  <a:srgbClr val="FF0000"/>
                </a:solidFill>
              </a:rPr>
              <a:t>max</a:t>
            </a:r>
            <a:endParaRPr lang="en-US" baseline="-25000" dirty="0">
              <a:solidFill>
                <a:srgbClr val="FF0000"/>
              </a:solidFill>
            </a:endParaRPr>
          </a:p>
        </p:txBody>
      </p:sp>
      <p:sp>
        <p:nvSpPr>
          <p:cNvPr id="155794" name="Line 146"/>
          <p:cNvSpPr>
            <a:spLocks noChangeShapeType="1"/>
          </p:cNvSpPr>
          <p:nvPr/>
        </p:nvSpPr>
        <p:spPr bwMode="auto">
          <a:xfrm flipH="1">
            <a:off x="2894013" y="2771759"/>
            <a:ext cx="420688" cy="0"/>
          </a:xfrm>
          <a:prstGeom prst="line">
            <a:avLst/>
          </a:prstGeom>
          <a:noFill/>
          <a:ln w="9525">
            <a:solidFill>
              <a:srgbClr val="FF0000"/>
            </a:solidFill>
            <a:round/>
            <a:headEnd/>
            <a:tailEnd type="triangle" w="med" len="med"/>
          </a:ln>
          <a:effectLst/>
        </p:spPr>
        <p:txBody>
          <a:bodyPr/>
          <a:lstStyle/>
          <a:p>
            <a:endParaRPr lang="en-US"/>
          </a:p>
        </p:txBody>
      </p:sp>
      <p:sp>
        <p:nvSpPr>
          <p:cNvPr id="155795" name="Text Box 147"/>
          <p:cNvSpPr txBox="1">
            <a:spLocks noChangeArrowheads="1"/>
          </p:cNvSpPr>
          <p:nvPr/>
        </p:nvSpPr>
        <p:spPr bwMode="auto">
          <a:xfrm>
            <a:off x="6654800" y="2365375"/>
            <a:ext cx="558358" cy="369332"/>
          </a:xfrm>
          <a:prstGeom prst="rect">
            <a:avLst/>
          </a:prstGeom>
          <a:noFill/>
          <a:ln w="9525">
            <a:noFill/>
            <a:miter lim="800000"/>
            <a:headEnd/>
            <a:tailEnd/>
          </a:ln>
          <a:effectLst/>
        </p:spPr>
        <p:txBody>
          <a:bodyPr wrap="none">
            <a:spAutoFit/>
          </a:bodyPr>
          <a:lstStyle/>
          <a:p>
            <a:r>
              <a:rPr lang="en-US">
                <a:solidFill>
                  <a:srgbClr val="FF0000"/>
                </a:solidFill>
              </a:rPr>
              <a:t>a</a:t>
            </a:r>
            <a:r>
              <a:rPr lang="en-US" baseline="-25000">
                <a:solidFill>
                  <a:srgbClr val="FF0000"/>
                </a:solidFill>
              </a:rPr>
              <a:t>max</a:t>
            </a:r>
          </a:p>
        </p:txBody>
      </p:sp>
      <p:sp>
        <p:nvSpPr>
          <p:cNvPr id="155796" name="Line 148"/>
          <p:cNvSpPr>
            <a:spLocks noChangeShapeType="1"/>
          </p:cNvSpPr>
          <p:nvPr/>
        </p:nvSpPr>
        <p:spPr bwMode="auto">
          <a:xfrm>
            <a:off x="6718300" y="2736850"/>
            <a:ext cx="420688" cy="0"/>
          </a:xfrm>
          <a:prstGeom prst="line">
            <a:avLst/>
          </a:prstGeom>
          <a:noFill/>
          <a:ln w="9525">
            <a:solidFill>
              <a:srgbClr val="FF0000"/>
            </a:solidFill>
            <a:round/>
            <a:headEnd/>
            <a:tailEnd type="triangle" w="med" len="med"/>
          </a:ln>
          <a:effectLst/>
        </p:spPr>
        <p:txBody>
          <a:bodyPr/>
          <a:lstStyle/>
          <a:p>
            <a:endParaRPr lang="en-US"/>
          </a:p>
        </p:txBody>
      </p:sp>
      <p:sp>
        <p:nvSpPr>
          <p:cNvPr id="155797" name="Text Box 149"/>
          <p:cNvSpPr txBox="1">
            <a:spLocks noChangeArrowheads="1"/>
          </p:cNvSpPr>
          <p:nvPr/>
        </p:nvSpPr>
        <p:spPr bwMode="auto">
          <a:xfrm>
            <a:off x="4441825" y="920750"/>
            <a:ext cx="527709" cy="369332"/>
          </a:xfrm>
          <a:prstGeom prst="rect">
            <a:avLst/>
          </a:prstGeom>
          <a:noFill/>
          <a:ln w="9525">
            <a:noFill/>
            <a:miter lim="800000"/>
            <a:headEnd/>
            <a:tailEnd/>
          </a:ln>
          <a:effectLst/>
        </p:spPr>
        <p:txBody>
          <a:bodyPr wrap="none">
            <a:spAutoFit/>
          </a:bodyPr>
          <a:lstStyle/>
          <a:p>
            <a:r>
              <a:rPr lang="en-US">
                <a:solidFill>
                  <a:srgbClr val="FF0000"/>
                </a:solidFill>
              </a:rPr>
              <a:t>a=0</a:t>
            </a:r>
          </a:p>
        </p:txBody>
      </p:sp>
      <p:sp>
        <p:nvSpPr>
          <p:cNvPr id="155798" name="Text Box 150"/>
          <p:cNvSpPr txBox="1">
            <a:spLocks noChangeArrowheads="1"/>
          </p:cNvSpPr>
          <p:nvPr/>
        </p:nvSpPr>
        <p:spPr bwMode="auto">
          <a:xfrm>
            <a:off x="4492625" y="4149725"/>
            <a:ext cx="527709" cy="369332"/>
          </a:xfrm>
          <a:prstGeom prst="rect">
            <a:avLst/>
          </a:prstGeom>
          <a:noFill/>
          <a:ln w="9525">
            <a:noFill/>
            <a:miter lim="800000"/>
            <a:headEnd/>
            <a:tailEnd/>
          </a:ln>
          <a:effectLst/>
        </p:spPr>
        <p:txBody>
          <a:bodyPr wrap="none">
            <a:spAutoFit/>
          </a:bodyPr>
          <a:lstStyle/>
          <a:p>
            <a:r>
              <a:rPr lang="en-US">
                <a:solidFill>
                  <a:srgbClr val="FF0000"/>
                </a:solidFill>
              </a:rPr>
              <a:t>a=0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4</a:t>
            </a:fld>
            <a:endParaRPr lang="en-US"/>
          </a:p>
        </p:txBody>
      </p:sp>
      <p:sp>
        <p:nvSpPr>
          <p:cNvPr id="28675" name="Rectangle 2"/>
          <p:cNvSpPr>
            <a:spLocks noGrp="1" noChangeArrowheads="1"/>
          </p:cNvSpPr>
          <p:nvPr>
            <p:ph type="title"/>
          </p:nvPr>
        </p:nvSpPr>
        <p:spPr/>
        <p:txBody>
          <a:bodyPr/>
          <a:lstStyle/>
          <a:p>
            <a:pPr eaLnBrk="1" hangingPunct="1"/>
            <a:r>
              <a:rPr lang="en-US"/>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do you hope to learn from this course?</a:t>
            </a:r>
          </a:p>
          <a:p>
            <a:pPr lvl="1">
              <a:lnSpc>
                <a:spcPct val="90000"/>
              </a:lnSpc>
            </a:pPr>
            <a:r>
              <a:rPr lang="en-US" sz="2400" dirty="0"/>
              <a:t>Things that apply to my future classes</a:t>
            </a:r>
          </a:p>
          <a:p>
            <a:pPr lvl="1">
              <a:lnSpc>
                <a:spcPct val="90000"/>
              </a:lnSpc>
            </a:pPr>
            <a:r>
              <a:rPr lang="en-US" sz="2400" dirty="0"/>
              <a:t>Things that apply to my future jobs</a:t>
            </a:r>
          </a:p>
          <a:p>
            <a:r>
              <a:rPr lang="en-US" dirty="0"/>
              <a:t> What do you hope to do with this new knowledge?</a:t>
            </a:r>
          </a:p>
          <a:p>
            <a:pPr lvl="1" eaLnBrk="1" hangingPunct="1">
              <a:lnSpc>
                <a:spcPct val="90000"/>
              </a:lnSpc>
            </a:pPr>
            <a:r>
              <a:rPr lang="en-US" sz="2400" dirty="0"/>
              <a:t>Pass P-Chem</a:t>
            </a:r>
          </a:p>
          <a:p>
            <a:pPr lvl="1" eaLnBrk="1" hangingPunct="1">
              <a:lnSpc>
                <a:spcPct val="90000"/>
              </a:lnSpc>
            </a:pPr>
            <a:r>
              <a:rPr lang="en-US" sz="2000" dirty="0"/>
              <a:t>Have a great future job</a:t>
            </a:r>
          </a:p>
          <a:p>
            <a:pPr lvl="2">
              <a:lnSpc>
                <a:spcPct val="90000"/>
              </a:lnSpc>
            </a:pPr>
            <a:endParaRPr lang="en-US" sz="2000" dirty="0"/>
          </a:p>
          <a:p>
            <a:pPr eaLnBrk="1" hangingPunct="1">
              <a:lnSpc>
                <a:spcPct val="90000"/>
              </a:lnSpc>
              <a:buFontTx/>
              <a:buNone/>
            </a:pPr>
            <a:endParaRPr lang="en-US" sz="2800" dirty="0"/>
          </a:p>
          <a:p>
            <a:pPr lvl="1" eaLnBrk="1" hangingPunct="1">
              <a:lnSpc>
                <a:spcPct val="90000"/>
              </a:lnSpc>
            </a:pPr>
            <a:endParaRPr lang="en-US" sz="2400" dirty="0"/>
          </a:p>
        </p:txBody>
      </p:sp>
    </p:spTree>
    <p:extLst>
      <p:ext uri="{BB962C8B-B14F-4D97-AF65-F5344CB8AC3E}">
        <p14:creationId xmlns:p14="http://schemas.microsoft.com/office/powerpoint/2010/main" val="3826088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z="2400"/>
              <a:t>Comparison of position, velocity, acceleration</a:t>
            </a:r>
          </a:p>
        </p:txBody>
      </p:sp>
      <p:sp>
        <p:nvSpPr>
          <p:cNvPr id="181251" name="Rectangle 3"/>
          <p:cNvSpPr>
            <a:spLocks noGrp="1" noChangeArrowheads="1"/>
          </p:cNvSpPr>
          <p:nvPr>
            <p:ph type="body" idx="1"/>
          </p:nvPr>
        </p:nvSpPr>
        <p:spPr>
          <a:xfrm>
            <a:off x="457200" y="1600200"/>
            <a:ext cx="3911600" cy="4525963"/>
          </a:xfrm>
        </p:spPr>
        <p:txBody>
          <a:bodyPr/>
          <a:lstStyle/>
          <a:p>
            <a:pPr>
              <a:lnSpc>
                <a:spcPct val="90000"/>
              </a:lnSpc>
            </a:pPr>
            <a:r>
              <a:rPr lang="en-US" sz="2400"/>
              <a:t>Red is the displacement, green is the velocity, and blue is the acceleration</a:t>
            </a:r>
          </a:p>
          <a:p>
            <a:pPr>
              <a:lnSpc>
                <a:spcPct val="90000"/>
              </a:lnSpc>
            </a:pPr>
            <a:r>
              <a:rPr lang="en-US" sz="2400"/>
              <a:t>Acceleration and position are out of phase by </a:t>
            </a:r>
            <a:r>
              <a:rPr lang="en-US" sz="2400">
                <a:latin typeface="Sylfaen" pitchFamily="18" charset="0"/>
                <a:sym typeface="Symbol" pitchFamily="18" charset="2"/>
              </a:rPr>
              <a:t></a:t>
            </a:r>
          </a:p>
          <a:p>
            <a:pPr>
              <a:lnSpc>
                <a:spcPct val="90000"/>
              </a:lnSpc>
            </a:pPr>
            <a:r>
              <a:rPr lang="en-US" sz="2400"/>
              <a:t>Velocity and position are out of phase by </a:t>
            </a:r>
            <a:r>
              <a:rPr lang="en-US" sz="2400">
                <a:latin typeface="Sylfaen" pitchFamily="18" charset="0"/>
                <a:sym typeface="Symbol" pitchFamily="18" charset="2"/>
              </a:rPr>
              <a:t>/2</a:t>
            </a:r>
          </a:p>
          <a:p>
            <a:pPr>
              <a:lnSpc>
                <a:spcPct val="90000"/>
              </a:lnSpc>
            </a:pPr>
            <a:endParaRPr lang="en-US" sz="2400"/>
          </a:p>
        </p:txBody>
      </p:sp>
      <p:pic>
        <p:nvPicPr>
          <p:cNvPr id="181252" name="Picture 4"/>
          <p:cNvPicPr>
            <a:picLocks noChangeAspect="1" noChangeArrowheads="1"/>
          </p:cNvPicPr>
          <p:nvPr/>
        </p:nvPicPr>
        <p:blipFill>
          <a:blip r:embed="rId2" cstate="print"/>
          <a:srcRect/>
          <a:stretch>
            <a:fillRect/>
          </a:stretch>
        </p:blipFill>
        <p:spPr bwMode="auto">
          <a:xfrm>
            <a:off x="4483100" y="1762125"/>
            <a:ext cx="4278313" cy="372745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600200" y="0"/>
            <a:ext cx="7086600" cy="1143000"/>
          </a:xfrm>
        </p:spPr>
        <p:txBody>
          <a:bodyPr/>
          <a:lstStyle/>
          <a:p>
            <a:r>
              <a:rPr lang="en-US" sz="2800"/>
              <a:t>Comparison: SHM Position and Velocity</a:t>
            </a:r>
          </a:p>
        </p:txBody>
      </p:sp>
      <p:graphicFrame>
        <p:nvGraphicFramePr>
          <p:cNvPr id="166918" name="Object 6"/>
          <p:cNvGraphicFramePr>
            <a:graphicFrameLocks noChangeAspect="1"/>
          </p:cNvGraphicFramePr>
          <p:nvPr/>
        </p:nvGraphicFramePr>
        <p:xfrm>
          <a:off x="581025" y="2049463"/>
          <a:ext cx="3557588" cy="60801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16691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25" y="2049463"/>
                        <a:ext cx="3557588"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9" name="Object 7"/>
          <p:cNvGraphicFramePr>
            <a:graphicFrameLocks noChangeAspect="1"/>
          </p:cNvGraphicFramePr>
          <p:nvPr/>
        </p:nvGraphicFramePr>
        <p:xfrm>
          <a:off x="484188" y="2947988"/>
          <a:ext cx="3910012" cy="642937"/>
        </p:xfrm>
        <a:graphic>
          <a:graphicData uri="http://schemas.openxmlformats.org/presentationml/2006/ole">
            <mc:AlternateContent xmlns:mc="http://schemas.openxmlformats.org/markup-compatibility/2006">
              <mc:Choice xmlns:v="urn:schemas-microsoft-com:vml" Requires="v">
                <p:oleObj name="Equation" r:id="rId4" imgW="1396800" imgH="228600" progId="Equation.3">
                  <p:embed/>
                </p:oleObj>
              </mc:Choice>
              <mc:Fallback>
                <p:oleObj name="Equation" r:id="rId4" imgW="1396800" imgH="228600" progId="Equation.3">
                  <p:embed/>
                  <p:pic>
                    <p:nvPicPr>
                      <p:cNvPr id="16691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88" y="2947988"/>
                        <a:ext cx="391001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2873375" y="1174750"/>
            <a:ext cx="5989638" cy="5692775"/>
            <a:chOff x="1810" y="740"/>
            <a:chExt cx="3773" cy="3586"/>
          </a:xfrm>
        </p:grpSpPr>
        <p:pic>
          <p:nvPicPr>
            <p:cNvPr id="166916" name="Picture 4"/>
            <p:cNvPicPr>
              <a:picLocks noChangeAspect="1" noChangeArrowheads="1"/>
            </p:cNvPicPr>
            <p:nvPr/>
          </p:nvPicPr>
          <p:blipFill>
            <a:blip r:embed="rId6" cstate="print"/>
            <a:srcRect/>
            <a:stretch>
              <a:fillRect/>
            </a:stretch>
          </p:blipFill>
          <p:spPr bwMode="auto">
            <a:xfrm>
              <a:off x="3424" y="3020"/>
              <a:ext cx="1525" cy="1013"/>
            </a:xfrm>
            <a:prstGeom prst="rect">
              <a:avLst/>
            </a:prstGeom>
            <a:noFill/>
            <a:ln w="9525">
              <a:noFill/>
              <a:miter lim="800000"/>
              <a:headEnd/>
              <a:tailEnd/>
            </a:ln>
            <a:effectLst/>
          </p:spPr>
        </p:pic>
        <p:sp>
          <p:nvSpPr>
            <p:cNvPr id="166920" name="Text Box 8"/>
            <p:cNvSpPr txBox="1">
              <a:spLocks noChangeArrowheads="1"/>
            </p:cNvSpPr>
            <p:nvPr/>
          </p:nvSpPr>
          <p:spPr bwMode="auto">
            <a:xfrm>
              <a:off x="4856" y="4148"/>
              <a:ext cx="165" cy="154"/>
            </a:xfrm>
            <a:prstGeom prst="rect">
              <a:avLst/>
            </a:prstGeom>
            <a:noFill/>
            <a:ln w="9525">
              <a:noFill/>
              <a:miter lim="800000"/>
              <a:headEnd/>
              <a:tailEnd/>
            </a:ln>
            <a:effectLst/>
          </p:spPr>
          <p:txBody>
            <a:bodyPr wrap="none">
              <a:spAutoFit/>
            </a:bodyPr>
            <a:lstStyle/>
            <a:p>
              <a:r>
                <a:rPr lang="en-US" sz="1000"/>
                <a:t>T</a:t>
              </a:r>
            </a:p>
          </p:txBody>
        </p:sp>
        <p:sp>
          <p:nvSpPr>
            <p:cNvPr id="166921" name="Text Box 9"/>
            <p:cNvSpPr txBox="1">
              <a:spLocks noChangeArrowheads="1"/>
            </p:cNvSpPr>
            <p:nvPr/>
          </p:nvSpPr>
          <p:spPr bwMode="auto">
            <a:xfrm>
              <a:off x="4076" y="4172"/>
              <a:ext cx="231" cy="154"/>
            </a:xfrm>
            <a:prstGeom prst="rect">
              <a:avLst/>
            </a:prstGeom>
            <a:noFill/>
            <a:ln w="9525">
              <a:noFill/>
              <a:miter lim="800000"/>
              <a:headEnd/>
              <a:tailEnd/>
            </a:ln>
            <a:effectLst/>
          </p:spPr>
          <p:txBody>
            <a:bodyPr wrap="none">
              <a:spAutoFit/>
            </a:bodyPr>
            <a:lstStyle/>
            <a:p>
              <a:r>
                <a:rPr lang="en-US" sz="1000"/>
                <a:t>T/2</a:t>
              </a:r>
            </a:p>
          </p:txBody>
        </p:sp>
        <p:pic>
          <p:nvPicPr>
            <p:cNvPr id="166922" name="Picture 10"/>
            <p:cNvPicPr>
              <a:picLocks noChangeAspect="1" noChangeArrowheads="1"/>
            </p:cNvPicPr>
            <p:nvPr/>
          </p:nvPicPr>
          <p:blipFill>
            <a:blip r:embed="rId7" cstate="print"/>
            <a:srcRect/>
            <a:stretch>
              <a:fillRect/>
            </a:stretch>
          </p:blipFill>
          <p:spPr bwMode="auto">
            <a:xfrm>
              <a:off x="3424" y="740"/>
              <a:ext cx="1525" cy="1013"/>
            </a:xfrm>
            <a:prstGeom prst="rect">
              <a:avLst/>
            </a:prstGeom>
            <a:noFill/>
            <a:ln w="9525">
              <a:noFill/>
              <a:miter lim="800000"/>
              <a:headEnd/>
              <a:tailEnd/>
            </a:ln>
            <a:effectLst/>
          </p:spPr>
        </p:pic>
        <p:pic>
          <p:nvPicPr>
            <p:cNvPr id="166923" name="Picture 11"/>
            <p:cNvPicPr>
              <a:picLocks noChangeAspect="1" noChangeArrowheads="1"/>
            </p:cNvPicPr>
            <p:nvPr/>
          </p:nvPicPr>
          <p:blipFill>
            <a:blip r:embed="rId8" cstate="print"/>
            <a:srcRect/>
            <a:stretch>
              <a:fillRect/>
            </a:stretch>
          </p:blipFill>
          <p:spPr bwMode="auto">
            <a:xfrm>
              <a:off x="3432" y="1796"/>
              <a:ext cx="1525" cy="1013"/>
            </a:xfrm>
            <a:prstGeom prst="rect">
              <a:avLst/>
            </a:prstGeom>
            <a:noFill/>
            <a:ln w="9525">
              <a:noFill/>
              <a:miter lim="800000"/>
              <a:headEnd/>
              <a:tailEnd/>
            </a:ln>
            <a:effectLst/>
          </p:spPr>
        </p:pic>
        <p:sp>
          <p:nvSpPr>
            <p:cNvPr id="166924" name="Line 12"/>
            <p:cNvSpPr>
              <a:spLocks noChangeShapeType="1"/>
            </p:cNvSpPr>
            <p:nvPr/>
          </p:nvSpPr>
          <p:spPr bwMode="auto">
            <a:xfrm>
              <a:off x="4169" y="1135"/>
              <a:ext cx="15" cy="3014"/>
            </a:xfrm>
            <a:prstGeom prst="line">
              <a:avLst/>
            </a:prstGeom>
            <a:noFill/>
            <a:ln w="9525">
              <a:solidFill>
                <a:schemeClr val="tx1"/>
              </a:solidFill>
              <a:prstDash val="dash"/>
              <a:round/>
              <a:headEnd/>
              <a:tailEnd/>
            </a:ln>
            <a:effectLst/>
          </p:spPr>
          <p:txBody>
            <a:bodyPr/>
            <a:lstStyle/>
            <a:p>
              <a:endParaRPr lang="en-US"/>
            </a:p>
          </p:txBody>
        </p:sp>
        <p:sp>
          <p:nvSpPr>
            <p:cNvPr id="166925" name="Line 13"/>
            <p:cNvSpPr>
              <a:spLocks noChangeShapeType="1"/>
            </p:cNvSpPr>
            <p:nvPr/>
          </p:nvSpPr>
          <p:spPr bwMode="auto">
            <a:xfrm>
              <a:off x="4889" y="1087"/>
              <a:ext cx="15" cy="3014"/>
            </a:xfrm>
            <a:prstGeom prst="line">
              <a:avLst/>
            </a:prstGeom>
            <a:noFill/>
            <a:ln w="9525">
              <a:solidFill>
                <a:schemeClr val="tx1"/>
              </a:solidFill>
              <a:prstDash val="dash"/>
              <a:round/>
              <a:headEnd/>
              <a:tailEnd/>
            </a:ln>
            <a:effectLst/>
          </p:spPr>
          <p:txBody>
            <a:bodyPr/>
            <a:lstStyle/>
            <a:p>
              <a:endParaRPr lang="en-US"/>
            </a:p>
          </p:txBody>
        </p:sp>
        <p:sp>
          <p:nvSpPr>
            <p:cNvPr id="166926" name="Line 14"/>
            <p:cNvSpPr>
              <a:spLocks noChangeShapeType="1"/>
            </p:cNvSpPr>
            <p:nvPr/>
          </p:nvSpPr>
          <p:spPr bwMode="auto">
            <a:xfrm>
              <a:off x="3416" y="2517"/>
              <a:ext cx="368" cy="1"/>
            </a:xfrm>
            <a:prstGeom prst="line">
              <a:avLst/>
            </a:prstGeom>
            <a:noFill/>
            <a:ln w="9525">
              <a:solidFill>
                <a:schemeClr val="tx1"/>
              </a:solidFill>
              <a:prstDash val="dash"/>
              <a:round/>
              <a:headEnd/>
              <a:tailEnd/>
            </a:ln>
            <a:effectLst/>
          </p:spPr>
          <p:txBody>
            <a:bodyPr/>
            <a:lstStyle/>
            <a:p>
              <a:endParaRPr lang="en-US"/>
            </a:p>
          </p:txBody>
        </p:sp>
        <p:graphicFrame>
          <p:nvGraphicFramePr>
            <p:cNvPr id="166927" name="Object 15"/>
            <p:cNvGraphicFramePr>
              <a:graphicFrameLocks noChangeAspect="1"/>
            </p:cNvGraphicFramePr>
            <p:nvPr/>
          </p:nvGraphicFramePr>
          <p:xfrm>
            <a:off x="3019" y="2401"/>
            <a:ext cx="365" cy="220"/>
          </p:xfrm>
          <a:graphic>
            <a:graphicData uri="http://schemas.openxmlformats.org/presentationml/2006/ole">
              <mc:AlternateContent xmlns:mc="http://schemas.openxmlformats.org/markup-compatibility/2006">
                <mc:Choice xmlns:v="urn:schemas-microsoft-com:vml" Requires="v">
                  <p:oleObj name="Equation" r:id="rId9" imgW="380880" imgH="228600" progId="Equation.3">
                    <p:embed/>
                  </p:oleObj>
                </mc:Choice>
                <mc:Fallback>
                  <p:oleObj name="Equation" r:id="rId9" imgW="380880" imgH="228600" progId="Equation.3">
                    <p:embed/>
                    <p:pic>
                      <p:nvPicPr>
                        <p:cNvPr id="166927"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9" y="2401"/>
                          <a:ext cx="3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8" name="Line 16"/>
            <p:cNvSpPr>
              <a:spLocks noChangeShapeType="1"/>
            </p:cNvSpPr>
            <p:nvPr/>
          </p:nvSpPr>
          <p:spPr bwMode="auto">
            <a:xfrm>
              <a:off x="2961" y="3422"/>
              <a:ext cx="375" cy="119"/>
            </a:xfrm>
            <a:prstGeom prst="line">
              <a:avLst/>
            </a:prstGeom>
            <a:noFill/>
            <a:ln w="9525">
              <a:solidFill>
                <a:schemeClr val="tx1"/>
              </a:solidFill>
              <a:round/>
              <a:headEnd/>
              <a:tailEnd type="triangle" w="med" len="med"/>
            </a:ln>
            <a:effectLst/>
          </p:spPr>
          <p:txBody>
            <a:bodyPr/>
            <a:lstStyle/>
            <a:p>
              <a:endParaRPr lang="en-US"/>
            </a:p>
          </p:txBody>
        </p:sp>
        <p:sp>
          <p:nvSpPr>
            <p:cNvPr id="166929" name="Text Box 17"/>
            <p:cNvSpPr txBox="1">
              <a:spLocks noChangeArrowheads="1"/>
            </p:cNvSpPr>
            <p:nvPr/>
          </p:nvSpPr>
          <p:spPr bwMode="auto">
            <a:xfrm>
              <a:off x="3593" y="3076"/>
              <a:ext cx="156" cy="154"/>
            </a:xfrm>
            <a:prstGeom prst="rect">
              <a:avLst/>
            </a:prstGeom>
            <a:noFill/>
            <a:ln w="9525">
              <a:noFill/>
              <a:miter lim="800000"/>
              <a:headEnd/>
              <a:tailEnd/>
            </a:ln>
            <a:effectLst/>
          </p:spPr>
          <p:txBody>
            <a:bodyPr wrap="none">
              <a:spAutoFit/>
            </a:bodyPr>
            <a:lstStyle/>
            <a:p>
              <a:r>
                <a:rPr lang="en-US" sz="1000"/>
                <a:t>x</a:t>
              </a:r>
            </a:p>
          </p:txBody>
        </p:sp>
        <p:sp>
          <p:nvSpPr>
            <p:cNvPr id="166930" name="Text Box 18"/>
            <p:cNvSpPr txBox="1">
              <a:spLocks noChangeArrowheads="1"/>
            </p:cNvSpPr>
            <p:nvPr/>
          </p:nvSpPr>
          <p:spPr bwMode="auto">
            <a:xfrm>
              <a:off x="3663" y="3748"/>
              <a:ext cx="156" cy="154"/>
            </a:xfrm>
            <a:prstGeom prst="rect">
              <a:avLst/>
            </a:prstGeom>
            <a:noFill/>
            <a:ln w="9525">
              <a:noFill/>
              <a:miter lim="800000"/>
              <a:headEnd/>
              <a:tailEnd/>
            </a:ln>
            <a:effectLst/>
          </p:spPr>
          <p:txBody>
            <a:bodyPr wrap="none">
              <a:spAutoFit/>
            </a:bodyPr>
            <a:lstStyle/>
            <a:p>
              <a:r>
                <a:rPr lang="en-US" sz="1000"/>
                <a:t>v</a:t>
              </a:r>
            </a:p>
          </p:txBody>
        </p:sp>
        <p:sp>
          <p:nvSpPr>
            <p:cNvPr id="166931" name="Line 19"/>
            <p:cNvSpPr>
              <a:spLocks noChangeShapeType="1"/>
            </p:cNvSpPr>
            <p:nvPr/>
          </p:nvSpPr>
          <p:spPr bwMode="auto">
            <a:xfrm flipV="1">
              <a:off x="2954" y="3054"/>
              <a:ext cx="390" cy="351"/>
            </a:xfrm>
            <a:prstGeom prst="line">
              <a:avLst/>
            </a:prstGeom>
            <a:noFill/>
            <a:ln w="9525">
              <a:solidFill>
                <a:schemeClr val="tx1"/>
              </a:solidFill>
              <a:round/>
              <a:headEnd/>
              <a:tailEnd type="triangle" w="med" len="med"/>
            </a:ln>
            <a:effectLst/>
          </p:spPr>
          <p:txBody>
            <a:bodyPr/>
            <a:lstStyle/>
            <a:p>
              <a:endParaRPr lang="en-US"/>
            </a:p>
          </p:txBody>
        </p:sp>
        <p:sp>
          <p:nvSpPr>
            <p:cNvPr id="166932" name="Text Box 20"/>
            <p:cNvSpPr txBox="1">
              <a:spLocks noChangeArrowheads="1"/>
            </p:cNvSpPr>
            <p:nvPr/>
          </p:nvSpPr>
          <p:spPr bwMode="auto">
            <a:xfrm>
              <a:off x="1810" y="3305"/>
              <a:ext cx="1173" cy="212"/>
            </a:xfrm>
            <a:prstGeom prst="rect">
              <a:avLst/>
            </a:prstGeom>
            <a:noFill/>
            <a:ln w="9525">
              <a:noFill/>
              <a:miter lim="800000"/>
              <a:headEnd/>
              <a:tailEnd/>
            </a:ln>
            <a:effectLst/>
          </p:spPr>
          <p:txBody>
            <a:bodyPr wrap="none">
              <a:spAutoFit/>
            </a:bodyPr>
            <a:lstStyle/>
            <a:p>
              <a:r>
                <a:rPr lang="en-US" sz="1600"/>
                <a:t>When </a:t>
              </a:r>
              <a:r>
                <a:rPr lang="en-US" sz="1600" i="1"/>
                <a:t>x =x</a:t>
              </a:r>
              <a:r>
                <a:rPr lang="en-US" sz="1600" i="1" baseline="-25000"/>
                <a:t>max</a:t>
              </a:r>
              <a:r>
                <a:rPr lang="en-US" sz="1600"/>
                <a:t>, </a:t>
              </a:r>
              <a:r>
                <a:rPr lang="en-US" sz="1600" i="1"/>
                <a:t>v=0</a:t>
              </a:r>
            </a:p>
          </p:txBody>
        </p:sp>
        <p:sp>
          <p:nvSpPr>
            <p:cNvPr id="166933" name="Text Box 21"/>
            <p:cNvSpPr txBox="1">
              <a:spLocks noChangeArrowheads="1"/>
            </p:cNvSpPr>
            <p:nvPr/>
          </p:nvSpPr>
          <p:spPr bwMode="auto">
            <a:xfrm>
              <a:off x="1819" y="3721"/>
              <a:ext cx="1137" cy="212"/>
            </a:xfrm>
            <a:prstGeom prst="rect">
              <a:avLst/>
            </a:prstGeom>
            <a:noFill/>
            <a:ln w="9525">
              <a:noFill/>
              <a:miter lim="800000"/>
              <a:headEnd/>
              <a:tailEnd/>
            </a:ln>
            <a:effectLst/>
          </p:spPr>
          <p:txBody>
            <a:bodyPr wrap="none">
              <a:spAutoFit/>
            </a:bodyPr>
            <a:lstStyle/>
            <a:p>
              <a:r>
                <a:rPr lang="en-US" sz="1600"/>
                <a:t>When </a:t>
              </a:r>
              <a:r>
                <a:rPr lang="en-US" sz="1600" i="1"/>
                <a:t>v=v</a:t>
              </a:r>
              <a:r>
                <a:rPr lang="en-US" sz="1600" i="1" baseline="-25000"/>
                <a:t>max</a:t>
              </a:r>
              <a:r>
                <a:rPr lang="en-US" sz="1600" i="1"/>
                <a:t>, x=0</a:t>
              </a:r>
            </a:p>
          </p:txBody>
        </p:sp>
        <p:sp>
          <p:nvSpPr>
            <p:cNvPr id="166934" name="Line 22"/>
            <p:cNvSpPr>
              <a:spLocks noChangeShapeType="1"/>
            </p:cNvSpPr>
            <p:nvPr/>
          </p:nvSpPr>
          <p:spPr bwMode="auto">
            <a:xfrm flipV="1">
              <a:off x="2901" y="3759"/>
              <a:ext cx="795" cy="30"/>
            </a:xfrm>
            <a:prstGeom prst="line">
              <a:avLst/>
            </a:prstGeom>
            <a:noFill/>
            <a:ln w="9525">
              <a:solidFill>
                <a:schemeClr val="tx1"/>
              </a:solidFill>
              <a:round/>
              <a:headEnd/>
              <a:tailEnd type="triangle" w="med" len="med"/>
            </a:ln>
            <a:effectLst/>
          </p:spPr>
          <p:txBody>
            <a:bodyPr/>
            <a:lstStyle/>
            <a:p>
              <a:endParaRPr lang="en-US"/>
            </a:p>
          </p:txBody>
        </p:sp>
        <p:sp>
          <p:nvSpPr>
            <p:cNvPr id="166935" name="Line 23"/>
            <p:cNvSpPr>
              <a:spLocks noChangeShapeType="1"/>
            </p:cNvSpPr>
            <p:nvPr/>
          </p:nvSpPr>
          <p:spPr bwMode="auto">
            <a:xfrm flipV="1">
              <a:off x="2904" y="3551"/>
              <a:ext cx="840" cy="246"/>
            </a:xfrm>
            <a:prstGeom prst="line">
              <a:avLst/>
            </a:prstGeom>
            <a:noFill/>
            <a:ln w="9525">
              <a:solidFill>
                <a:schemeClr val="tx1"/>
              </a:solidFill>
              <a:round/>
              <a:headEnd/>
              <a:tailEnd type="triangle" w="med" len="med"/>
            </a:ln>
            <a:effectLst/>
          </p:spPr>
          <p:txBody>
            <a:bodyPr/>
            <a:lstStyle/>
            <a:p>
              <a:endParaRPr lang="en-US"/>
            </a:p>
          </p:txBody>
        </p:sp>
        <p:sp>
          <p:nvSpPr>
            <p:cNvPr id="166936" name="Line 24"/>
            <p:cNvSpPr>
              <a:spLocks noChangeShapeType="1"/>
            </p:cNvSpPr>
            <p:nvPr/>
          </p:nvSpPr>
          <p:spPr bwMode="auto">
            <a:xfrm flipV="1">
              <a:off x="4544" y="2927"/>
              <a:ext cx="1" cy="574"/>
            </a:xfrm>
            <a:prstGeom prst="line">
              <a:avLst/>
            </a:prstGeom>
            <a:noFill/>
            <a:ln w="9525">
              <a:solidFill>
                <a:schemeClr val="tx1"/>
              </a:solidFill>
              <a:prstDash val="dash"/>
              <a:round/>
              <a:headEnd/>
              <a:tailEnd/>
            </a:ln>
            <a:effectLst/>
          </p:spPr>
          <p:txBody>
            <a:bodyPr/>
            <a:lstStyle/>
            <a:p>
              <a:endParaRPr lang="en-US"/>
            </a:p>
          </p:txBody>
        </p:sp>
        <p:sp>
          <p:nvSpPr>
            <p:cNvPr id="166937" name="Text Box 25"/>
            <p:cNvSpPr txBox="1">
              <a:spLocks noChangeArrowheads="1"/>
            </p:cNvSpPr>
            <p:nvPr/>
          </p:nvSpPr>
          <p:spPr bwMode="auto">
            <a:xfrm>
              <a:off x="4533" y="2646"/>
              <a:ext cx="1050" cy="212"/>
            </a:xfrm>
            <a:prstGeom prst="rect">
              <a:avLst/>
            </a:prstGeom>
            <a:solidFill>
              <a:schemeClr val="bg1"/>
            </a:solidFill>
            <a:ln w="9525">
              <a:noFill/>
              <a:miter lim="800000"/>
              <a:headEnd/>
              <a:tailEnd/>
            </a:ln>
            <a:effectLst/>
          </p:spPr>
          <p:txBody>
            <a:bodyPr>
              <a:spAutoFit/>
            </a:bodyPr>
            <a:lstStyle/>
            <a:p>
              <a:r>
                <a:rPr lang="en-US" sz="1600"/>
                <a:t>90</a:t>
              </a:r>
              <a:r>
                <a:rPr lang="en-US" sz="1600">
                  <a:sym typeface="Symbol" pitchFamily="18" charset="2"/>
                </a:rPr>
                <a:t> out of phase</a:t>
              </a:r>
            </a:p>
          </p:txBody>
        </p:sp>
        <p:sp>
          <p:nvSpPr>
            <p:cNvPr id="166938" name="Line 26"/>
            <p:cNvSpPr>
              <a:spLocks noChangeShapeType="1"/>
            </p:cNvSpPr>
            <p:nvPr/>
          </p:nvSpPr>
          <p:spPr bwMode="auto">
            <a:xfrm>
              <a:off x="4565" y="2949"/>
              <a:ext cx="323" cy="1"/>
            </a:xfrm>
            <a:prstGeom prst="line">
              <a:avLst/>
            </a:prstGeom>
            <a:noFill/>
            <a:ln w="9525">
              <a:solidFill>
                <a:schemeClr val="tx1"/>
              </a:solidFill>
              <a:round/>
              <a:headEnd type="triangle" w="med" len="med"/>
              <a:tailEnd type="triangle" w="med" len="med"/>
            </a:ln>
            <a:effectLst/>
          </p:spPr>
          <p:txBody>
            <a:bodyPr/>
            <a:lstStyle/>
            <a:p>
              <a:endParaRPr lang="en-US"/>
            </a:p>
          </p:txBody>
        </p:sp>
      </p:grpSp>
      <p:sp>
        <p:nvSpPr>
          <p:cNvPr id="3" name="TextBox 2">
            <a:extLst>
              <a:ext uri="{FF2B5EF4-FFF2-40B4-BE49-F238E27FC236}">
                <a16:creationId xmlns:a16="http://schemas.microsoft.com/office/drawing/2014/main" id="{F1207BFB-BAC0-1EF8-60CD-922319267265}"/>
              </a:ext>
            </a:extLst>
          </p:cNvPr>
          <p:cNvSpPr txBox="1"/>
          <p:nvPr/>
        </p:nvSpPr>
        <p:spPr>
          <a:xfrm>
            <a:off x="5236369" y="1049615"/>
            <a:ext cx="284052" cy="369332"/>
          </a:xfrm>
          <a:prstGeom prst="rect">
            <a:avLst/>
          </a:prstGeom>
          <a:noFill/>
        </p:spPr>
        <p:txBody>
          <a:bodyPr wrap="none" rtlCol="0">
            <a:spAutoFit/>
          </a:bodyPr>
          <a:lstStyle/>
          <a:p>
            <a:r>
              <a:rPr lang="en-US" dirty="0"/>
              <a:t>x</a:t>
            </a:r>
          </a:p>
        </p:txBody>
      </p:sp>
      <p:sp>
        <p:nvSpPr>
          <p:cNvPr id="4" name="TextBox 3">
            <a:extLst>
              <a:ext uri="{FF2B5EF4-FFF2-40B4-BE49-F238E27FC236}">
                <a16:creationId xmlns:a16="http://schemas.microsoft.com/office/drawing/2014/main" id="{6A413D74-8D85-C080-B78D-1402915A2C94}"/>
              </a:ext>
            </a:extLst>
          </p:cNvPr>
          <p:cNvSpPr txBox="1"/>
          <p:nvPr/>
        </p:nvSpPr>
        <p:spPr>
          <a:xfrm>
            <a:off x="5215049" y="2689503"/>
            <a:ext cx="288862" cy="369332"/>
          </a:xfrm>
          <a:prstGeom prst="rect">
            <a:avLst/>
          </a:prstGeom>
          <a:noFill/>
        </p:spPr>
        <p:txBody>
          <a:bodyPr wrap="none" rtlCol="0">
            <a:spAutoFit/>
          </a:bodyPr>
          <a:lstStyle/>
          <a:p>
            <a:r>
              <a:rPr lang="en-US" dirty="0"/>
              <a:t>v</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a:t>Example 1</a:t>
            </a:r>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a:t>A harmonic oscillator at x(0)=0 is moving to the right to with  v(0) =v</a:t>
            </a:r>
            <a:r>
              <a:rPr lang="en-US" sz="4400" baseline="-25000" dirty="0"/>
              <a:t>i</a:t>
            </a:r>
            <a:r>
              <a:rPr lang="en-US" sz="4400" dirty="0"/>
              <a:t>.  Find the phase of the oscillation.</a:t>
            </a:r>
          </a:p>
          <a:p>
            <a:pPr marL="0" indent="0">
              <a:buNone/>
            </a:pPr>
            <a:r>
              <a:rPr lang="en-US" sz="4400" dirty="0"/>
              <a:t> </a:t>
            </a:r>
          </a:p>
        </p:txBody>
      </p:sp>
      <p:sp>
        <p:nvSpPr>
          <p:cNvPr id="5" name="AutoShape 5"/>
          <p:cNvSpPr>
            <a:spLocks noChangeArrowheads="1"/>
          </p:cNvSpPr>
          <p:nvPr/>
        </p:nvSpPr>
        <p:spPr bwMode="auto">
          <a:xfrm>
            <a:off x="4336136" y="2181894"/>
            <a:ext cx="388264" cy="340855"/>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155573" y="1752600"/>
            <a:ext cx="0" cy="839886"/>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15689" y="1404303"/>
            <a:ext cx="0" cy="2376365"/>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145763" y="2250053"/>
            <a:ext cx="1197637" cy="237723"/>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488770" y="2683826"/>
            <a:ext cx="0" cy="20941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36164" y="2788533"/>
            <a:ext cx="479483" cy="338628"/>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5267638" y="2697193"/>
            <a:ext cx="0" cy="20941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5054794" y="2777394"/>
            <a:ext cx="853714" cy="338628"/>
          </a:xfrm>
          <a:prstGeom prst="rect">
            <a:avLst/>
          </a:prstGeom>
          <a:noFill/>
          <a:ln w="9525">
            <a:noFill/>
            <a:miter lim="800000"/>
            <a:headEnd/>
            <a:tailEnd/>
          </a:ln>
          <a:effectLst/>
        </p:spPr>
        <p:txBody>
          <a:bodyPr>
            <a:spAutoFit/>
          </a:bodyPr>
          <a:lstStyle/>
          <a:p>
            <a:r>
              <a:rPr lang="en-US" sz="1600"/>
              <a:t>x</a:t>
            </a:r>
            <a:r>
              <a:rPr lang="en-US" sz="1600" baseline="-25000"/>
              <a:t>max</a:t>
            </a:r>
          </a:p>
        </p:txBody>
      </p:sp>
    </p:spTree>
    <p:extLst>
      <p:ext uri="{BB962C8B-B14F-4D97-AF65-F5344CB8AC3E}">
        <p14:creationId xmlns:p14="http://schemas.microsoft.com/office/powerpoint/2010/main" val="40987754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Example 1</a:t>
            </a:r>
          </a:p>
        </p:txBody>
      </p:sp>
      <p:sp>
        <p:nvSpPr>
          <p:cNvPr id="190467" name="Rectangle 3"/>
          <p:cNvSpPr>
            <a:spLocks noGrp="1" noChangeArrowheads="1"/>
          </p:cNvSpPr>
          <p:nvPr>
            <p:ph type="body" idx="1"/>
          </p:nvPr>
        </p:nvSpPr>
        <p:spPr>
          <a:xfrm>
            <a:off x="2514600" y="1117600"/>
            <a:ext cx="6578600" cy="4525963"/>
          </a:xfrm>
        </p:spPr>
        <p:txBody>
          <a:bodyPr/>
          <a:lstStyle/>
          <a:p>
            <a:r>
              <a:rPr lang="en-US" sz="2000" dirty="0"/>
              <a:t>We start the mass at equilibrium moving to the right</a:t>
            </a:r>
          </a:p>
          <a:p>
            <a:endParaRPr lang="en-US" sz="2000" dirty="0"/>
          </a:p>
          <a:p>
            <a:endParaRPr lang="en-US" sz="2000" dirty="0"/>
          </a:p>
          <a:p>
            <a:r>
              <a:rPr lang="en-US" sz="2000" dirty="0"/>
              <a:t>The first equation gets us close to knowing </a:t>
            </a:r>
            <a:r>
              <a:rPr lang="en-US" sz="2000" dirty="0">
                <a:sym typeface="Symbol" pitchFamily="18" charset="2"/>
              </a:rPr>
              <a:t></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Use the velocity equation</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We require amplitudes to be positive</a:t>
            </a:r>
          </a:p>
          <a:p>
            <a:endParaRPr lang="en-US" sz="2000" dirty="0">
              <a:sym typeface="Symbol" pitchFamily="18" charset="2"/>
            </a:endParaRPr>
          </a:p>
          <a:p>
            <a:r>
              <a:rPr lang="en-US" sz="2000" dirty="0">
                <a:sym typeface="Symbol" pitchFamily="18" charset="2"/>
              </a:rPr>
              <a:t>Solution:</a:t>
            </a:r>
          </a:p>
        </p:txBody>
      </p:sp>
      <p:sp>
        <p:nvSpPr>
          <p:cNvPr id="19047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69" name="Object 5"/>
          <p:cNvGraphicFramePr>
            <a:graphicFrameLocks noChangeAspect="1"/>
          </p:cNvGraphicFramePr>
          <p:nvPr/>
        </p:nvGraphicFramePr>
        <p:xfrm>
          <a:off x="463550" y="2654300"/>
          <a:ext cx="698500" cy="584200"/>
        </p:xfrm>
        <a:graphic>
          <a:graphicData uri="http://schemas.openxmlformats.org/presentationml/2006/ole">
            <mc:AlternateContent xmlns:mc="http://schemas.openxmlformats.org/markup-compatibility/2006">
              <mc:Choice xmlns:v="urn:schemas-microsoft-com:vml" Requires="v">
                <p:oleObj name="Equation" r:id="rId2" imgW="545760" imgH="457200" progId="Equation.3">
                  <p:embed/>
                </p:oleObj>
              </mc:Choice>
              <mc:Fallback>
                <p:oleObj name="Equation" r:id="rId2" imgW="545760" imgH="457200" progId="Equation.3">
                  <p:embed/>
                  <p:pic>
                    <p:nvPicPr>
                      <p:cNvPr id="1904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654300"/>
                        <a:ext cx="698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2"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mc:AlternateContent xmlns:mc="http://schemas.openxmlformats.org/markup-compatibility/2006" xmlns:a14="http://schemas.microsoft.com/office/drawing/2010/main">
        <mc:Choice Requires="a14">
          <p:sp>
            <p:nvSpPr>
              <p:cNvPr id="190471" name="Object 7"/>
              <p:cNvSpPr txBox="1"/>
              <p:nvPr/>
            </p:nvSpPr>
            <p:spPr bwMode="auto">
              <a:xfrm>
                <a:off x="4494212" y="1579563"/>
                <a:ext cx="2668587" cy="573087"/>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200" i="1" smtClean="0">
                          <a:solidFill>
                            <a:srgbClr val="000000"/>
                          </a:solidFill>
                          <a:latin typeface="Cambria Math" panose="02040503050406030204" pitchFamily="18" charset="0"/>
                        </a:rPr>
                        <m:t>𝑥</m:t>
                      </m:r>
                      <m:d>
                        <m:dPr>
                          <m:ctrlPr>
                            <a:rPr lang="en-US" sz="1200" i="1">
                              <a:solidFill>
                                <a:srgbClr val="000000"/>
                              </a:solidFill>
                              <a:latin typeface="Cambria Math" panose="02040503050406030204" pitchFamily="18" charset="0"/>
                            </a:rPr>
                          </m:ctrlPr>
                        </m:dPr>
                        <m:e>
                          <m:r>
                            <a:rPr lang="en-US" sz="1200" i="1">
                              <a:solidFill>
                                <a:srgbClr val="000000"/>
                              </a:solidFill>
                              <a:latin typeface="Cambria Math" panose="02040503050406030204" pitchFamily="18" charset="0"/>
                            </a:rPr>
                            <m:t>0</m:t>
                          </m:r>
                        </m:e>
                      </m:d>
                      <m:r>
                        <a:rPr lang="en-US" sz="1200" i="1">
                          <a:solidFill>
                            <a:srgbClr val="000000"/>
                          </a:solidFill>
                          <a:latin typeface="Cambria Math" panose="02040503050406030204" pitchFamily="18" charset="0"/>
                        </a:rPr>
                        <m:t>=</m:t>
                      </m:r>
                      <m:r>
                        <a:rPr lang="en-US" sz="1200" i="1" smtClean="0">
                          <a:solidFill>
                            <a:srgbClr val="000000"/>
                          </a:solidFill>
                          <a:latin typeface="Cambria Math" panose="02040503050406030204" pitchFamily="18" charset="0"/>
                        </a:rPr>
                        <m:t>0</m:t>
                      </m:r>
                      <m:r>
                        <a:rPr lang="en-US" sz="1200" i="1">
                          <a:solidFill>
                            <a:srgbClr val="000000"/>
                          </a:solidFill>
                          <a:latin typeface="Cambria Math" panose="02040503050406030204" pitchFamily="18" charset="0"/>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panose="02040503050406030204" pitchFamily="18" charset="0"/>
                            </a:rPr>
                            <m:t>𝑥</m:t>
                          </m:r>
                          <m:func>
                            <m:funcPr>
                              <m:ctrlPr>
                                <a:rPr lang="en-US" sz="1200" i="1">
                                  <a:solidFill>
                                    <a:srgbClr val="000000"/>
                                  </a:solidFill>
                                  <a:latin typeface="Cambria Math" panose="02040503050406030204" pitchFamily="18" charset="0"/>
                                </a:rPr>
                              </m:ctrlPr>
                            </m:funcPr>
                            <m:fName>
                              <m:r>
                                <m:rPr>
                                  <m:sty m:val="p"/>
                                </m:rPr>
                                <a:rPr lang="en-US" sz="1200" i="0">
                                  <a:solidFill>
                                    <a:srgbClr val="000000"/>
                                  </a:solidFill>
                                  <a:latin typeface="Cambria Math" panose="02040503050406030204" pitchFamily="18" charset="0"/>
                                </a:rPr>
                                <m:t>cos</m:t>
                              </m:r>
                            </m:fName>
                            <m:e>
                              <m:d>
                                <m:dPr>
                                  <m:ctrlPr>
                                    <a:rPr lang="en-US" sz="1200" i="1">
                                      <a:solidFill>
                                        <a:srgbClr val="000000"/>
                                      </a:solidFill>
                                      <a:latin typeface="Cambria Math" panose="02040503050406030204" pitchFamily="18" charset="0"/>
                                    </a:rPr>
                                  </m:ctrlPr>
                                </m:dPr>
                                <m:e>
                                  <m:r>
                                    <a:rPr lang="en-US" sz="1200" i="1">
                                      <a:solidFill>
                                        <a:srgbClr val="000000"/>
                                      </a:solidFill>
                                      <a:latin typeface="Cambria Math" panose="02040503050406030204" pitchFamily="18" charset="0"/>
                                    </a:rPr>
                                    <m:t>0+</m:t>
                                  </m:r>
                                  <m:r>
                                    <a:rPr lang="en-US" sz="1200" i="1">
                                      <a:solidFill>
                                        <a:srgbClr val="000000"/>
                                      </a:solidFill>
                                      <a:latin typeface="Cambria Math" panose="02040503050406030204" pitchFamily="18" charset="0"/>
                                    </a:rPr>
                                    <m:t>𝜑</m:t>
                                  </m:r>
                                </m:e>
                              </m:d>
                            </m:e>
                          </m:func>
                        </m:e>
                        <m:sub>
                          <m:r>
                            <m:rPr>
                              <m:sty m:val="p"/>
                            </m:rPr>
                            <a:rPr lang="en-US" sz="1200" i="0">
                              <a:solidFill>
                                <a:srgbClr val="000000"/>
                              </a:solidFill>
                              <a:latin typeface="Cambria Math" panose="02040503050406030204" pitchFamily="18" charset="0"/>
                            </a:rPr>
                            <m:t>max</m:t>
                          </m:r>
                        </m:sub>
                      </m:sSub>
                    </m:oMath>
                    <m:oMath xmlns:m="http://schemas.openxmlformats.org/officeDocument/2006/math">
                      <m:r>
                        <a:rPr lang="en-US" sz="1200" i="1">
                          <a:solidFill>
                            <a:srgbClr val="000000"/>
                          </a:solidFill>
                          <a:latin typeface="Cambria Math" panose="02040503050406030204" pitchFamily="18" charset="0"/>
                        </a:rPr>
                        <m:t>𝑣</m:t>
                      </m:r>
                      <m:d>
                        <m:dPr>
                          <m:ctrlPr>
                            <a:rPr lang="en-US" sz="1200" i="1">
                              <a:solidFill>
                                <a:srgbClr val="000000"/>
                              </a:solidFill>
                              <a:latin typeface="Cambria Math" panose="02040503050406030204" pitchFamily="18" charset="0"/>
                            </a:rPr>
                          </m:ctrlPr>
                        </m:dPr>
                        <m:e>
                          <m:r>
                            <a:rPr lang="en-US" sz="1200" i="1">
                              <a:solidFill>
                                <a:srgbClr val="000000"/>
                              </a:solidFill>
                              <a:latin typeface="Cambria Math" panose="02040503050406030204" pitchFamily="18" charset="0"/>
                            </a:rPr>
                            <m:t>0</m:t>
                          </m:r>
                        </m:e>
                      </m:d>
                      <m:r>
                        <a:rPr lang="en-US" sz="1200" i="1">
                          <a:solidFill>
                            <a:srgbClr val="000000"/>
                          </a:solidFill>
                          <a:latin typeface="Cambria Math" panose="02040503050406030204" pitchFamily="18" charset="0"/>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panose="02040503050406030204" pitchFamily="18" charset="0"/>
                            </a:rPr>
                            <m:t>𝑣</m:t>
                          </m:r>
                        </m:e>
                        <m:sub>
                          <m:r>
                            <a:rPr lang="en-US" sz="1200" i="1">
                              <a:solidFill>
                                <a:srgbClr val="000000"/>
                              </a:solidFill>
                              <a:latin typeface="Cambria Math" panose="02040503050406030204" pitchFamily="18" charset="0"/>
                            </a:rPr>
                            <m:t>𝑖</m:t>
                          </m:r>
                        </m:sub>
                      </m:sSub>
                      <m:r>
                        <a:rPr lang="en-US" sz="1200" i="1">
                          <a:solidFill>
                            <a:srgbClr val="000000"/>
                          </a:solidFill>
                          <a:latin typeface="Cambria Math" panose="02040503050406030204" pitchFamily="18" charset="0"/>
                        </a:rPr>
                        <m:t>=−</m:t>
                      </m:r>
                      <m:sSub>
                        <m:sSubPr>
                          <m:ctrlPr>
                            <a:rPr lang="en-US" sz="1200" i="1">
                              <a:solidFill>
                                <a:srgbClr val="000000"/>
                              </a:solidFill>
                              <a:latin typeface="Cambria Math" panose="02040503050406030204" pitchFamily="18" charset="0"/>
                            </a:rPr>
                          </m:ctrlPr>
                        </m:sSubPr>
                        <m:e>
                          <m:r>
                            <a:rPr lang="en-US" sz="1200" i="1">
                              <a:solidFill>
                                <a:srgbClr val="000000"/>
                              </a:solidFill>
                              <a:latin typeface="Cambria Math" panose="02040503050406030204" pitchFamily="18" charset="0"/>
                            </a:rPr>
                            <m:t>𝑣</m:t>
                          </m:r>
                          <m:func>
                            <m:funcPr>
                              <m:ctrlPr>
                                <a:rPr lang="en-US" sz="1200" i="1">
                                  <a:solidFill>
                                    <a:srgbClr val="000000"/>
                                  </a:solidFill>
                                  <a:latin typeface="Cambria Math" panose="02040503050406030204" pitchFamily="18" charset="0"/>
                                </a:rPr>
                              </m:ctrlPr>
                            </m:funcPr>
                            <m:fName>
                              <m:r>
                                <m:rPr>
                                  <m:sty m:val="p"/>
                                </m:rPr>
                                <a:rPr lang="en-US" sz="1200" i="0">
                                  <a:solidFill>
                                    <a:srgbClr val="000000"/>
                                  </a:solidFill>
                                  <a:latin typeface="Cambria Math" panose="02040503050406030204" pitchFamily="18" charset="0"/>
                                </a:rPr>
                                <m:t>sin</m:t>
                              </m:r>
                            </m:fName>
                            <m:e>
                              <m:d>
                                <m:dPr>
                                  <m:ctrlPr>
                                    <a:rPr lang="en-US" sz="1200" i="1">
                                      <a:solidFill>
                                        <a:srgbClr val="000000"/>
                                      </a:solidFill>
                                      <a:latin typeface="Cambria Math" panose="02040503050406030204" pitchFamily="18" charset="0"/>
                                    </a:rPr>
                                  </m:ctrlPr>
                                </m:dPr>
                                <m:e>
                                  <m:r>
                                    <a:rPr lang="en-US" sz="1200" i="1">
                                      <a:solidFill>
                                        <a:srgbClr val="000000"/>
                                      </a:solidFill>
                                      <a:latin typeface="Cambria Math" panose="02040503050406030204" pitchFamily="18" charset="0"/>
                                    </a:rPr>
                                    <m:t>0+</m:t>
                                  </m:r>
                                  <m:r>
                                    <a:rPr lang="en-US" sz="1200" i="1">
                                      <a:solidFill>
                                        <a:srgbClr val="000000"/>
                                      </a:solidFill>
                                      <a:latin typeface="Cambria Math" panose="02040503050406030204" pitchFamily="18" charset="0"/>
                                    </a:rPr>
                                    <m:t>𝜑</m:t>
                                  </m:r>
                                </m:e>
                              </m:d>
                            </m:e>
                          </m:func>
                        </m:e>
                        <m:sub>
                          <m:r>
                            <m:rPr>
                              <m:sty m:val="p"/>
                            </m:rPr>
                            <a:rPr lang="en-US" sz="1200" i="0">
                              <a:solidFill>
                                <a:srgbClr val="000000"/>
                              </a:solidFill>
                              <a:latin typeface="Cambria Math" panose="02040503050406030204" pitchFamily="18" charset="0"/>
                            </a:rPr>
                            <m:t>max</m:t>
                          </m:r>
                        </m:sub>
                      </m:sSub>
                    </m:oMath>
                  </m:oMathPara>
                </a14:m>
                <a:endParaRPr lang="en-US" sz="1200" dirty="0"/>
              </a:p>
            </p:txBody>
          </p:sp>
        </mc:Choice>
        <mc:Fallback xmlns="">
          <p:sp>
            <p:nvSpPr>
              <p:cNvPr id="190471" name="Object 7"/>
              <p:cNvSpPr txBox="1">
                <a:spLocks noRot="1" noChangeAspect="1" noMove="1" noResize="1" noEditPoints="1" noAdjustHandles="1" noChangeArrowheads="1" noChangeShapeType="1" noTextEdit="1"/>
              </p:cNvSpPr>
              <p:nvPr/>
            </p:nvSpPr>
            <p:spPr bwMode="auto">
              <a:xfrm>
                <a:off x="4494212" y="1579563"/>
                <a:ext cx="2668587" cy="573087"/>
              </a:xfrm>
              <a:prstGeom prst="rect">
                <a:avLst/>
              </a:prstGeom>
              <a:blipFill>
                <a:blip r:embed="rId4"/>
                <a:stretch>
                  <a:fillRect/>
                </a:stretch>
              </a:blipFill>
            </p:spPr>
            <p:txBody>
              <a:bodyPr/>
              <a:lstStyle/>
              <a:p>
                <a:r>
                  <a:rPr lang="en-US">
                    <a:noFill/>
                  </a:rPr>
                  <a:t> </a:t>
                </a:r>
              </a:p>
            </p:txBody>
          </p:sp>
        </mc:Fallback>
      </mc:AlternateContent>
      <p:sp>
        <p:nvSpPr>
          <p:cNvPr id="190474" name="Rectangle 10"/>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3" name="Object 9"/>
          <p:cNvGraphicFramePr>
            <a:graphicFrameLocks noChangeAspect="1"/>
          </p:cNvGraphicFramePr>
          <p:nvPr/>
        </p:nvGraphicFramePr>
        <p:xfrm>
          <a:off x="3711575" y="2717800"/>
          <a:ext cx="1474788" cy="368300"/>
        </p:xfrm>
        <a:graphic>
          <a:graphicData uri="http://schemas.openxmlformats.org/presentationml/2006/ole">
            <mc:AlternateContent xmlns:mc="http://schemas.openxmlformats.org/markup-compatibility/2006">
              <mc:Choice xmlns:v="urn:schemas-microsoft-com:vml" Requires="v">
                <p:oleObj name="Equation" r:id="rId5" imgW="914400" imgH="228600" progId="Equation.3">
                  <p:embed/>
                </p:oleObj>
              </mc:Choice>
              <mc:Fallback>
                <p:oleObj name="Equation" r:id="rId5" imgW="914400" imgH="228600" progId="Equation.3">
                  <p:embed/>
                  <p:pic>
                    <p:nvPicPr>
                      <p:cNvPr id="19047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1575" y="2717800"/>
                        <a:ext cx="14747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6" name="AutoShape 12"/>
          <p:cNvSpPr>
            <a:spLocks noChangeArrowheads="1"/>
          </p:cNvSpPr>
          <p:nvPr/>
        </p:nvSpPr>
        <p:spPr bwMode="auto">
          <a:xfrm>
            <a:off x="5359400" y="2768600"/>
            <a:ext cx="228600" cy="228600"/>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9047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7" name="Object 13"/>
          <p:cNvGraphicFramePr>
            <a:graphicFrameLocks noChangeAspect="1"/>
          </p:cNvGraphicFramePr>
          <p:nvPr/>
        </p:nvGraphicFramePr>
        <p:xfrm>
          <a:off x="5783263" y="2608263"/>
          <a:ext cx="717550" cy="557212"/>
        </p:xfrm>
        <a:graphic>
          <a:graphicData uri="http://schemas.openxmlformats.org/presentationml/2006/ole">
            <mc:AlternateContent xmlns:mc="http://schemas.openxmlformats.org/markup-compatibility/2006">
              <mc:Choice xmlns:v="urn:schemas-microsoft-com:vml" Requires="v">
                <p:oleObj name="Equation" r:id="rId7" imgW="507960" imgH="393480" progId="Equation.3">
                  <p:embed/>
                </p:oleObj>
              </mc:Choice>
              <mc:Fallback>
                <p:oleObj name="Equation" r:id="rId7" imgW="507960" imgH="393480" progId="Equation.3">
                  <p:embed/>
                  <p:pic>
                    <p:nvPicPr>
                      <p:cNvPr id="19047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3263" y="2608263"/>
                        <a:ext cx="71755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9" name="Object 15"/>
          <p:cNvGraphicFramePr>
            <a:graphicFrameLocks noChangeAspect="1"/>
          </p:cNvGraphicFramePr>
          <p:nvPr/>
        </p:nvGraphicFramePr>
        <p:xfrm>
          <a:off x="6265863" y="3181350"/>
          <a:ext cx="1836737" cy="989013"/>
        </p:xfrm>
        <a:graphic>
          <a:graphicData uri="http://schemas.openxmlformats.org/presentationml/2006/ole">
            <mc:AlternateContent xmlns:mc="http://schemas.openxmlformats.org/markup-compatibility/2006">
              <mc:Choice xmlns:v="urn:schemas-microsoft-com:vml" Requires="v">
                <p:oleObj name="Equation" r:id="rId9" imgW="1231560" imgH="660240" progId="Equation.3">
                  <p:embed/>
                </p:oleObj>
              </mc:Choice>
              <mc:Fallback>
                <p:oleObj name="Equation" r:id="rId9" imgW="1231560" imgH="660240" progId="Equation.3">
                  <p:embed/>
                  <p:pic>
                    <p:nvPicPr>
                      <p:cNvPr id="190479"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65863" y="3181350"/>
                        <a:ext cx="1836737"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2" name="Rectangle 1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1" name="Object 17"/>
          <p:cNvGraphicFramePr>
            <a:graphicFrameLocks noChangeAspect="1"/>
          </p:cNvGraphicFramePr>
          <p:nvPr/>
        </p:nvGraphicFramePr>
        <p:xfrm>
          <a:off x="5989638" y="4703763"/>
          <a:ext cx="812800" cy="631825"/>
        </p:xfrm>
        <a:graphic>
          <a:graphicData uri="http://schemas.openxmlformats.org/presentationml/2006/ole">
            <mc:AlternateContent xmlns:mc="http://schemas.openxmlformats.org/markup-compatibility/2006">
              <mc:Choice xmlns:v="urn:schemas-microsoft-com:vml" Requires="v">
                <p:oleObj name="Equation" r:id="rId11" imgW="507960" imgH="393480" progId="Equation.3">
                  <p:embed/>
                </p:oleObj>
              </mc:Choice>
              <mc:Fallback>
                <p:oleObj name="Equation" r:id="rId11" imgW="507960" imgH="393480" progId="Equation.3">
                  <p:embed/>
                  <p:pic>
                    <p:nvPicPr>
                      <p:cNvPr id="190481"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89638" y="4703763"/>
                        <a:ext cx="8128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4" name="Rectangle 2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3" name="Object 19"/>
          <p:cNvGraphicFramePr>
            <a:graphicFrameLocks noChangeAspect="1"/>
          </p:cNvGraphicFramePr>
          <p:nvPr/>
        </p:nvGraphicFramePr>
        <p:xfrm>
          <a:off x="4470400" y="4745038"/>
          <a:ext cx="762000" cy="509587"/>
        </p:xfrm>
        <a:graphic>
          <a:graphicData uri="http://schemas.openxmlformats.org/presentationml/2006/ole">
            <mc:AlternateContent xmlns:mc="http://schemas.openxmlformats.org/markup-compatibility/2006">
              <mc:Choice xmlns:v="urn:schemas-microsoft-com:vml" Requires="v">
                <p:oleObj name="Equation" r:id="rId13" imgW="583920" imgH="393480" progId="Equation.3">
                  <p:embed/>
                </p:oleObj>
              </mc:Choice>
              <mc:Fallback>
                <p:oleObj name="Equation" r:id="rId13" imgW="583920" imgH="393480" progId="Equation.3">
                  <p:embed/>
                  <p:pic>
                    <p:nvPicPr>
                      <p:cNvPr id="190483"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0400" y="4745038"/>
                        <a:ext cx="7620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90485" name="Object 21"/>
              <p:cNvSpPr txBox="1"/>
              <p:nvPr/>
            </p:nvSpPr>
            <p:spPr bwMode="auto">
              <a:xfrm>
                <a:off x="2816225" y="5788304"/>
                <a:ext cx="2771775" cy="641349"/>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1400" i="1">
                          <a:solidFill>
                            <a:srgbClr val="000000"/>
                          </a:solidFill>
                          <a:latin typeface="Cambria Math" panose="02040503050406030204" pitchFamily="18" charset="0"/>
                        </a:rPr>
                        <m:t>𝑥</m:t>
                      </m:r>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𝑡</m:t>
                          </m:r>
                        </m:e>
                      </m:d>
                      <m:r>
                        <a:rPr lang="en-US" sz="1400" i="1">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sSub>
                            <m:sSubPr>
                              <m:ctrlPr>
                                <a:rPr lang="en-US" sz="1400" i="1">
                                  <a:solidFill>
                                    <a:srgbClr val="000000"/>
                                  </a:solidFill>
                                  <a:latin typeface="Cambria Math" panose="02040503050406030204" pitchFamily="18" charset="0"/>
                                </a:rPr>
                              </m:ctrlPr>
                            </m:sSubPr>
                            <m:e>
                              <m:r>
                                <a:rPr lang="en-US" sz="1400" i="1">
                                  <a:solidFill>
                                    <a:srgbClr val="000000"/>
                                  </a:solidFill>
                                  <a:latin typeface="Cambria Math" panose="02040503050406030204" pitchFamily="18" charset="0"/>
                                </a:rPr>
                                <m:t>𝑣</m:t>
                              </m:r>
                            </m:e>
                            <m:sub>
                              <m:r>
                                <a:rPr lang="en-US" sz="1400" i="1">
                                  <a:solidFill>
                                    <a:srgbClr val="000000"/>
                                  </a:solidFill>
                                  <a:latin typeface="Cambria Math" panose="02040503050406030204" pitchFamily="18" charset="0"/>
                                </a:rPr>
                                <m:t>𝑖</m:t>
                              </m:r>
                            </m:sub>
                          </m:sSub>
                        </m:num>
                        <m:den>
                          <m:r>
                            <a:rPr lang="en-US" sz="1400" i="1">
                              <a:solidFill>
                                <a:srgbClr val="000000"/>
                              </a:solidFill>
                              <a:latin typeface="Cambria Math" panose="02040503050406030204" pitchFamily="18" charset="0"/>
                              <a:ea typeface="Cambria Math" panose="02040503050406030204" pitchFamily="18" charset="0"/>
                            </a:rPr>
                            <m:t>𝜔</m:t>
                          </m:r>
                        </m:den>
                      </m:f>
                      <m:func>
                        <m:funcPr>
                          <m:ctrlPr>
                            <a:rPr lang="en-US" sz="1400" i="1">
                              <a:solidFill>
                                <a:srgbClr val="000000"/>
                              </a:solidFill>
                              <a:latin typeface="Cambria Math" panose="02040503050406030204" pitchFamily="18" charset="0"/>
                            </a:rPr>
                          </m:ctrlPr>
                        </m:funcPr>
                        <m:fName>
                          <m:r>
                            <m:rPr>
                              <m:sty m:val="p"/>
                            </m:rPr>
                            <a:rPr lang="en-US" sz="1400" i="0">
                              <a:solidFill>
                                <a:srgbClr val="000000"/>
                              </a:solidFill>
                              <a:latin typeface="Cambria Math" panose="02040503050406030204" pitchFamily="18" charset="0"/>
                            </a:rPr>
                            <m:t>cos</m:t>
                          </m:r>
                        </m:fName>
                        <m:e>
                          <m:d>
                            <m:dPr>
                              <m:ctrlPr>
                                <a:rPr lang="en-US" sz="1400" i="1">
                                  <a:solidFill>
                                    <a:srgbClr val="000000"/>
                                  </a:solidFill>
                                  <a:latin typeface="Cambria Math" panose="02040503050406030204" pitchFamily="18" charset="0"/>
                                </a:rPr>
                              </m:ctrlPr>
                            </m:dPr>
                            <m:e>
                              <m:r>
                                <a:rPr lang="en-US" sz="1400" i="1">
                                  <a:solidFill>
                                    <a:srgbClr val="000000"/>
                                  </a:solidFill>
                                  <a:latin typeface="Cambria Math" panose="02040503050406030204" pitchFamily="18" charset="0"/>
                                </a:rPr>
                                <m:t>𝜔</m:t>
                              </m:r>
                              <m:r>
                                <a:rPr lang="en-US" sz="1400" i="1">
                                  <a:solidFill>
                                    <a:srgbClr val="000000"/>
                                  </a:solidFill>
                                  <a:latin typeface="Cambria Math" panose="02040503050406030204" pitchFamily="18" charset="0"/>
                                </a:rPr>
                                <m:t>𝑡</m:t>
                              </m:r>
                              <m:r>
                                <a:rPr lang="en-US" sz="1400" i="1">
                                  <a:solidFill>
                                    <a:srgbClr val="000000"/>
                                  </a:solidFill>
                                  <a:latin typeface="Cambria Math" panose="02040503050406030204" pitchFamily="18" charset="0"/>
                                </a:rPr>
                                <m:t>−</m:t>
                              </m:r>
                              <m:f>
                                <m:fPr>
                                  <m:ctrlPr>
                                    <a:rPr lang="en-US" sz="1400" i="1">
                                      <a:solidFill>
                                        <a:srgbClr val="000000"/>
                                      </a:solidFill>
                                      <a:latin typeface="Cambria Math" panose="02040503050406030204" pitchFamily="18" charset="0"/>
                                    </a:rPr>
                                  </m:ctrlPr>
                                </m:fPr>
                                <m:num>
                                  <m:r>
                                    <a:rPr lang="en-US" sz="1400" i="1">
                                      <a:solidFill>
                                        <a:srgbClr val="000000"/>
                                      </a:solidFill>
                                      <a:latin typeface="Cambria Math" panose="02040503050406030204" pitchFamily="18" charset="0"/>
                                    </a:rPr>
                                    <m:t>𝜋</m:t>
                                  </m:r>
                                </m:num>
                                <m:den>
                                  <m:r>
                                    <a:rPr lang="en-US" sz="1400" i="1">
                                      <a:solidFill>
                                        <a:srgbClr val="000000"/>
                                      </a:solidFill>
                                      <a:latin typeface="Cambria Math" panose="02040503050406030204" pitchFamily="18" charset="0"/>
                                    </a:rPr>
                                    <m:t>2</m:t>
                                  </m:r>
                                </m:den>
                              </m:f>
                            </m:e>
                          </m:d>
                        </m:e>
                      </m:func>
                    </m:oMath>
                  </m:oMathPara>
                </a14:m>
                <a:endParaRPr lang="en-US" sz="1400" dirty="0"/>
              </a:p>
            </p:txBody>
          </p:sp>
        </mc:Choice>
        <mc:Fallback xmlns="">
          <p:sp>
            <p:nvSpPr>
              <p:cNvPr id="190485" name="Object 21"/>
              <p:cNvSpPr txBox="1">
                <a:spLocks noRot="1" noChangeAspect="1" noMove="1" noResize="1" noEditPoints="1" noAdjustHandles="1" noChangeArrowheads="1" noChangeShapeType="1" noTextEdit="1"/>
              </p:cNvSpPr>
              <p:nvPr/>
            </p:nvSpPr>
            <p:spPr bwMode="auto">
              <a:xfrm>
                <a:off x="2816225" y="5788304"/>
                <a:ext cx="2771775" cy="641349"/>
              </a:xfrm>
              <a:prstGeom prst="rect">
                <a:avLst/>
              </a:prstGeom>
              <a:blipFill>
                <a:blip r:embed="rId15"/>
                <a:stretch>
                  <a:fillRect/>
                </a:stretch>
              </a:blipFill>
            </p:spPr>
            <p:txBody>
              <a:bodyPr/>
              <a:lstStyle/>
              <a:p>
                <a:r>
                  <a:rPr lang="en-US">
                    <a:noFill/>
                  </a:rPr>
                  <a:t> </a:t>
                </a:r>
              </a:p>
            </p:txBody>
          </p:sp>
        </mc:Fallback>
      </mc:AlternateContent>
      <p:graphicFrame>
        <p:nvGraphicFramePr>
          <p:cNvPr id="190487" name="Object 23"/>
          <p:cNvGraphicFramePr>
            <a:graphicFrameLocks noChangeAspect="1"/>
          </p:cNvGraphicFramePr>
          <p:nvPr/>
        </p:nvGraphicFramePr>
        <p:xfrm>
          <a:off x="5854700" y="5676900"/>
          <a:ext cx="1703388" cy="569913"/>
        </p:xfrm>
        <a:graphic>
          <a:graphicData uri="http://schemas.openxmlformats.org/presentationml/2006/ole">
            <mc:AlternateContent xmlns:mc="http://schemas.openxmlformats.org/markup-compatibility/2006">
              <mc:Choice xmlns:v="urn:schemas-microsoft-com:vml" Requires="v">
                <p:oleObj name="Equation" r:id="rId16" imgW="1282680" imgH="431640" progId="Equation.3">
                  <p:embed/>
                </p:oleObj>
              </mc:Choice>
              <mc:Fallback>
                <p:oleObj name="Equation" r:id="rId16" imgW="1282680" imgH="431640" progId="Equation.3">
                  <p:embed/>
                  <p:pic>
                    <p:nvPicPr>
                      <p:cNvPr id="190487"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54700" y="5676900"/>
                        <a:ext cx="17033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0515" name="Group 190514">
            <a:extLst>
              <a:ext uri="{FF2B5EF4-FFF2-40B4-BE49-F238E27FC236}">
                <a16:creationId xmlns:a16="http://schemas.microsoft.com/office/drawing/2014/main" id="{BCC78A3D-34C4-5554-7182-544FDC3F6DB6}"/>
              </a:ext>
            </a:extLst>
          </p:cNvPr>
          <p:cNvGrpSpPr/>
          <p:nvPr/>
        </p:nvGrpSpPr>
        <p:grpSpPr>
          <a:xfrm>
            <a:off x="346472" y="1339277"/>
            <a:ext cx="1821657" cy="990487"/>
            <a:chOff x="388143" y="958285"/>
            <a:chExt cx="2781002" cy="1438117"/>
          </a:xfrm>
        </p:grpSpPr>
        <p:sp>
          <p:nvSpPr>
            <p:cNvPr id="47" name="AutoShape 5">
              <a:extLst>
                <a:ext uri="{FF2B5EF4-FFF2-40B4-BE49-F238E27FC236}">
                  <a16:creationId xmlns:a16="http://schemas.microsoft.com/office/drawing/2014/main" id="{83E07F2C-A0BF-EC02-AB72-44EC21B0ACF6}"/>
                </a:ext>
              </a:extLst>
            </p:cNvPr>
            <p:cNvSpPr>
              <a:spLocks noChangeArrowheads="1"/>
            </p:cNvSpPr>
            <p:nvPr/>
          </p:nvSpPr>
          <p:spPr bwMode="auto">
            <a:xfrm>
              <a:off x="1596773" y="1387579"/>
              <a:ext cx="388264" cy="340855"/>
            </a:xfrm>
            <a:prstGeom prst="roundRect">
              <a:avLst>
                <a:gd name="adj" fmla="val 16667"/>
              </a:avLst>
            </a:prstGeom>
            <a:solidFill>
              <a:schemeClr val="hlink"/>
            </a:solidFill>
            <a:ln w="9525">
              <a:noFill/>
              <a:round/>
              <a:headEnd/>
              <a:tailEnd/>
            </a:ln>
            <a:effectLst/>
          </p:spPr>
          <p:txBody>
            <a:bodyPr wrap="none" anchor="ctr"/>
            <a:lstStyle/>
            <a:p>
              <a:pPr algn="ctr"/>
              <a:r>
                <a:rPr lang="en-US" sz="1600" b="1" dirty="0">
                  <a:solidFill>
                    <a:schemeClr val="bg1"/>
                  </a:solidFill>
                </a:rPr>
                <a:t>m</a:t>
              </a:r>
            </a:p>
          </p:txBody>
        </p:sp>
        <p:sp>
          <p:nvSpPr>
            <p:cNvPr id="48" name="Line 6">
              <a:extLst>
                <a:ext uri="{FF2B5EF4-FFF2-40B4-BE49-F238E27FC236}">
                  <a16:creationId xmlns:a16="http://schemas.microsoft.com/office/drawing/2014/main" id="{2C825F9F-ED30-3351-81D1-4DCB2A6A98A2}"/>
                </a:ext>
              </a:extLst>
            </p:cNvPr>
            <p:cNvSpPr>
              <a:spLocks noChangeShapeType="1"/>
            </p:cNvSpPr>
            <p:nvPr/>
          </p:nvSpPr>
          <p:spPr bwMode="auto">
            <a:xfrm>
              <a:off x="416210" y="958285"/>
              <a:ext cx="0" cy="839886"/>
            </a:xfrm>
            <a:prstGeom prst="line">
              <a:avLst/>
            </a:prstGeom>
            <a:noFill/>
            <a:ln w="57150">
              <a:solidFill>
                <a:schemeClr val="tx1"/>
              </a:solidFill>
              <a:round/>
              <a:headEnd/>
              <a:tailEnd/>
            </a:ln>
            <a:effectLst/>
          </p:spPr>
          <p:txBody>
            <a:bodyPr/>
            <a:lstStyle/>
            <a:p>
              <a:endParaRPr lang="en-US" sz="1400"/>
            </a:p>
          </p:txBody>
        </p:sp>
        <p:sp>
          <p:nvSpPr>
            <p:cNvPr id="49" name="Line 7">
              <a:extLst>
                <a:ext uri="{FF2B5EF4-FFF2-40B4-BE49-F238E27FC236}">
                  <a16:creationId xmlns:a16="http://schemas.microsoft.com/office/drawing/2014/main" id="{FC579ECB-1F18-D324-4DCA-FE6FF1386163}"/>
                </a:ext>
              </a:extLst>
            </p:cNvPr>
            <p:cNvSpPr>
              <a:spLocks noChangeShapeType="1"/>
            </p:cNvSpPr>
            <p:nvPr/>
          </p:nvSpPr>
          <p:spPr bwMode="auto">
            <a:xfrm rot="5400000" flipV="1">
              <a:off x="1576326" y="609988"/>
              <a:ext cx="0" cy="2376365"/>
            </a:xfrm>
            <a:prstGeom prst="line">
              <a:avLst/>
            </a:prstGeom>
            <a:noFill/>
            <a:ln w="57150">
              <a:solidFill>
                <a:schemeClr val="tx1"/>
              </a:solidFill>
              <a:round/>
              <a:headEnd/>
              <a:tailEnd/>
            </a:ln>
            <a:effectLst/>
          </p:spPr>
          <p:txBody>
            <a:bodyPr/>
            <a:lstStyle/>
            <a:p>
              <a:endParaRPr lang="en-US" sz="1400"/>
            </a:p>
          </p:txBody>
        </p:sp>
        <p:grpSp>
          <p:nvGrpSpPr>
            <p:cNvPr id="50" name="Group 8">
              <a:extLst>
                <a:ext uri="{FF2B5EF4-FFF2-40B4-BE49-F238E27FC236}">
                  <a16:creationId xmlns:a16="http://schemas.microsoft.com/office/drawing/2014/main" id="{17BC9CC1-3160-697D-1799-EA64EBE193DE}"/>
                </a:ext>
              </a:extLst>
            </p:cNvPr>
            <p:cNvGrpSpPr>
              <a:grpSpLocks/>
            </p:cNvGrpSpPr>
            <p:nvPr/>
          </p:nvGrpSpPr>
          <p:grpSpPr bwMode="auto">
            <a:xfrm>
              <a:off x="406400" y="1455738"/>
              <a:ext cx="1197637" cy="237723"/>
              <a:chOff x="2248" y="1248"/>
              <a:chExt cx="648" cy="128"/>
            </a:xfrm>
          </p:grpSpPr>
          <p:grpSp>
            <p:nvGrpSpPr>
              <p:cNvPr id="51" name="Group 9">
                <a:extLst>
                  <a:ext uri="{FF2B5EF4-FFF2-40B4-BE49-F238E27FC236}">
                    <a16:creationId xmlns:a16="http://schemas.microsoft.com/office/drawing/2014/main" id="{2FE6F996-622F-E5A6-612A-5F2842E75586}"/>
                  </a:ext>
                </a:extLst>
              </p:cNvPr>
              <p:cNvGrpSpPr>
                <a:grpSpLocks/>
              </p:cNvGrpSpPr>
              <p:nvPr/>
            </p:nvGrpSpPr>
            <p:grpSpPr bwMode="auto">
              <a:xfrm>
                <a:off x="2814" y="1248"/>
                <a:ext cx="82" cy="128"/>
                <a:chOff x="704" y="1880"/>
                <a:chExt cx="136" cy="128"/>
              </a:xfrm>
            </p:grpSpPr>
            <p:sp>
              <p:nvSpPr>
                <p:cNvPr id="190497" name="Line 10">
                  <a:extLst>
                    <a:ext uri="{FF2B5EF4-FFF2-40B4-BE49-F238E27FC236}">
                      <a16:creationId xmlns:a16="http://schemas.microsoft.com/office/drawing/2014/main" id="{7656898B-5D43-CAD1-0703-EEA135B63A01}"/>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500" name="Line 11">
                  <a:extLst>
                    <a:ext uri="{FF2B5EF4-FFF2-40B4-BE49-F238E27FC236}">
                      <a16:creationId xmlns:a16="http://schemas.microsoft.com/office/drawing/2014/main" id="{561B6180-58EB-EA58-BE06-906B8FC80D67}"/>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2" name="Group 12">
                <a:extLst>
                  <a:ext uri="{FF2B5EF4-FFF2-40B4-BE49-F238E27FC236}">
                    <a16:creationId xmlns:a16="http://schemas.microsoft.com/office/drawing/2014/main" id="{B6E298C1-EF4D-4366-AAF7-A411F20103B5}"/>
                  </a:ext>
                </a:extLst>
              </p:cNvPr>
              <p:cNvGrpSpPr>
                <a:grpSpLocks/>
              </p:cNvGrpSpPr>
              <p:nvPr/>
            </p:nvGrpSpPr>
            <p:grpSpPr bwMode="auto">
              <a:xfrm>
                <a:off x="2727" y="1248"/>
                <a:ext cx="82" cy="128"/>
                <a:chOff x="704" y="1880"/>
                <a:chExt cx="136" cy="128"/>
              </a:xfrm>
            </p:grpSpPr>
            <p:sp>
              <p:nvSpPr>
                <p:cNvPr id="190493" name="Line 13">
                  <a:extLst>
                    <a:ext uri="{FF2B5EF4-FFF2-40B4-BE49-F238E27FC236}">
                      <a16:creationId xmlns:a16="http://schemas.microsoft.com/office/drawing/2014/main" id="{C1B920E4-EDDC-7BD4-FE4B-E53B25467F04}"/>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94" name="Line 14">
                  <a:extLst>
                    <a:ext uri="{FF2B5EF4-FFF2-40B4-BE49-F238E27FC236}">
                      <a16:creationId xmlns:a16="http://schemas.microsoft.com/office/drawing/2014/main" id="{F37E9823-8174-48DE-31B6-38EFC464B864}"/>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3" name="Group 15">
                <a:extLst>
                  <a:ext uri="{FF2B5EF4-FFF2-40B4-BE49-F238E27FC236}">
                    <a16:creationId xmlns:a16="http://schemas.microsoft.com/office/drawing/2014/main" id="{D78EDC73-4D0B-C0D5-058D-E07F7A563D1C}"/>
                  </a:ext>
                </a:extLst>
              </p:cNvPr>
              <p:cNvGrpSpPr>
                <a:grpSpLocks/>
              </p:cNvGrpSpPr>
              <p:nvPr/>
            </p:nvGrpSpPr>
            <p:grpSpPr bwMode="auto">
              <a:xfrm>
                <a:off x="2649" y="1248"/>
                <a:ext cx="83" cy="128"/>
                <a:chOff x="704" y="1880"/>
                <a:chExt cx="136" cy="128"/>
              </a:xfrm>
            </p:grpSpPr>
            <p:sp>
              <p:nvSpPr>
                <p:cNvPr id="190486" name="Line 16">
                  <a:extLst>
                    <a:ext uri="{FF2B5EF4-FFF2-40B4-BE49-F238E27FC236}">
                      <a16:creationId xmlns:a16="http://schemas.microsoft.com/office/drawing/2014/main" id="{32D43F3A-0D99-7398-9091-DB041EDA0561}"/>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88" name="Line 17">
                  <a:extLst>
                    <a:ext uri="{FF2B5EF4-FFF2-40B4-BE49-F238E27FC236}">
                      <a16:creationId xmlns:a16="http://schemas.microsoft.com/office/drawing/2014/main" id="{7F04CC80-86C2-A0E9-AD67-614048656289}"/>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4" name="Group 18">
                <a:extLst>
                  <a:ext uri="{FF2B5EF4-FFF2-40B4-BE49-F238E27FC236}">
                    <a16:creationId xmlns:a16="http://schemas.microsoft.com/office/drawing/2014/main" id="{CA686FCB-4FCE-1C81-4F48-530BD51C6453}"/>
                  </a:ext>
                </a:extLst>
              </p:cNvPr>
              <p:cNvGrpSpPr>
                <a:grpSpLocks/>
              </p:cNvGrpSpPr>
              <p:nvPr/>
            </p:nvGrpSpPr>
            <p:grpSpPr bwMode="auto">
              <a:xfrm>
                <a:off x="2567" y="1248"/>
                <a:ext cx="82" cy="128"/>
                <a:chOff x="704" y="1880"/>
                <a:chExt cx="136" cy="128"/>
              </a:xfrm>
            </p:grpSpPr>
            <p:sp>
              <p:nvSpPr>
                <p:cNvPr id="190475" name="Line 19">
                  <a:extLst>
                    <a:ext uri="{FF2B5EF4-FFF2-40B4-BE49-F238E27FC236}">
                      <a16:creationId xmlns:a16="http://schemas.microsoft.com/office/drawing/2014/main" id="{040E2AB8-7B22-3CA6-B861-675AD9586F39}"/>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80" name="Line 20">
                  <a:extLst>
                    <a:ext uri="{FF2B5EF4-FFF2-40B4-BE49-F238E27FC236}">
                      <a16:creationId xmlns:a16="http://schemas.microsoft.com/office/drawing/2014/main" id="{69E1FD9A-AA22-B469-5582-0312F5D35771}"/>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5" name="Group 21">
                <a:extLst>
                  <a:ext uri="{FF2B5EF4-FFF2-40B4-BE49-F238E27FC236}">
                    <a16:creationId xmlns:a16="http://schemas.microsoft.com/office/drawing/2014/main" id="{B297035D-E9D0-6658-9517-A4E8BAD9B940}"/>
                  </a:ext>
                </a:extLst>
              </p:cNvPr>
              <p:cNvGrpSpPr>
                <a:grpSpLocks/>
              </p:cNvGrpSpPr>
              <p:nvPr/>
            </p:nvGrpSpPr>
            <p:grpSpPr bwMode="auto">
              <a:xfrm>
                <a:off x="2490" y="1248"/>
                <a:ext cx="82" cy="128"/>
                <a:chOff x="704" y="1880"/>
                <a:chExt cx="136" cy="128"/>
              </a:xfrm>
            </p:grpSpPr>
            <p:sp>
              <p:nvSpPr>
                <p:cNvPr id="190465" name="Line 22">
                  <a:extLst>
                    <a:ext uri="{FF2B5EF4-FFF2-40B4-BE49-F238E27FC236}">
                      <a16:creationId xmlns:a16="http://schemas.microsoft.com/office/drawing/2014/main" id="{3A4E9DDA-D5FA-AA82-879C-42134D15703E}"/>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68" name="Line 23">
                  <a:extLst>
                    <a:ext uri="{FF2B5EF4-FFF2-40B4-BE49-F238E27FC236}">
                      <a16:creationId xmlns:a16="http://schemas.microsoft.com/office/drawing/2014/main" id="{0DB45D02-B632-65B9-ED80-97ED74914F1D}"/>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6" name="Group 24">
                <a:extLst>
                  <a:ext uri="{FF2B5EF4-FFF2-40B4-BE49-F238E27FC236}">
                    <a16:creationId xmlns:a16="http://schemas.microsoft.com/office/drawing/2014/main" id="{3C3A823C-4835-97BF-CAFA-FD3D0A48D8C4}"/>
                  </a:ext>
                </a:extLst>
              </p:cNvPr>
              <p:cNvGrpSpPr>
                <a:grpSpLocks/>
              </p:cNvGrpSpPr>
              <p:nvPr/>
            </p:nvGrpSpPr>
            <p:grpSpPr bwMode="auto">
              <a:xfrm>
                <a:off x="2408" y="1248"/>
                <a:ext cx="82" cy="128"/>
                <a:chOff x="704" y="1880"/>
                <a:chExt cx="136" cy="128"/>
              </a:xfrm>
            </p:grpSpPr>
            <p:sp>
              <p:nvSpPr>
                <p:cNvPr id="63" name="Line 25">
                  <a:extLst>
                    <a:ext uri="{FF2B5EF4-FFF2-40B4-BE49-F238E27FC236}">
                      <a16:creationId xmlns:a16="http://schemas.microsoft.com/office/drawing/2014/main" id="{393F61C7-F255-3BB3-5BCE-07BA37D3169B}"/>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190464" name="Line 26">
                  <a:extLst>
                    <a:ext uri="{FF2B5EF4-FFF2-40B4-BE49-F238E27FC236}">
                      <a16:creationId xmlns:a16="http://schemas.microsoft.com/office/drawing/2014/main" id="{ECF821B1-D714-83F1-E12C-73228A5D8554}"/>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7" name="Group 27">
                <a:extLst>
                  <a:ext uri="{FF2B5EF4-FFF2-40B4-BE49-F238E27FC236}">
                    <a16:creationId xmlns:a16="http://schemas.microsoft.com/office/drawing/2014/main" id="{EC07A1A2-D521-AB8A-01C1-493B9F24C124}"/>
                  </a:ext>
                </a:extLst>
              </p:cNvPr>
              <p:cNvGrpSpPr>
                <a:grpSpLocks/>
              </p:cNvGrpSpPr>
              <p:nvPr/>
            </p:nvGrpSpPr>
            <p:grpSpPr bwMode="auto">
              <a:xfrm>
                <a:off x="2330" y="1248"/>
                <a:ext cx="82" cy="128"/>
                <a:chOff x="704" y="1880"/>
                <a:chExt cx="136" cy="128"/>
              </a:xfrm>
            </p:grpSpPr>
            <p:sp>
              <p:nvSpPr>
                <p:cNvPr id="61" name="Line 28">
                  <a:extLst>
                    <a:ext uri="{FF2B5EF4-FFF2-40B4-BE49-F238E27FC236}">
                      <a16:creationId xmlns:a16="http://schemas.microsoft.com/office/drawing/2014/main" id="{04FB19F4-2408-F277-F70B-E84499142F40}"/>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62" name="Line 29">
                  <a:extLst>
                    <a:ext uri="{FF2B5EF4-FFF2-40B4-BE49-F238E27FC236}">
                      <a16:creationId xmlns:a16="http://schemas.microsoft.com/office/drawing/2014/main" id="{23257EE0-A737-006F-7EF6-0542B4CB804A}"/>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nvGrpSpPr>
              <p:cNvPr id="58" name="Group 30">
                <a:extLst>
                  <a:ext uri="{FF2B5EF4-FFF2-40B4-BE49-F238E27FC236}">
                    <a16:creationId xmlns:a16="http://schemas.microsoft.com/office/drawing/2014/main" id="{BD718AC2-F8C3-A8BF-DE80-5045B424CE7C}"/>
                  </a:ext>
                </a:extLst>
              </p:cNvPr>
              <p:cNvGrpSpPr>
                <a:grpSpLocks/>
              </p:cNvGrpSpPr>
              <p:nvPr/>
            </p:nvGrpSpPr>
            <p:grpSpPr bwMode="auto">
              <a:xfrm>
                <a:off x="2248" y="1248"/>
                <a:ext cx="82" cy="128"/>
                <a:chOff x="704" y="1880"/>
                <a:chExt cx="136" cy="128"/>
              </a:xfrm>
            </p:grpSpPr>
            <p:sp>
              <p:nvSpPr>
                <p:cNvPr id="59" name="Line 31">
                  <a:extLst>
                    <a:ext uri="{FF2B5EF4-FFF2-40B4-BE49-F238E27FC236}">
                      <a16:creationId xmlns:a16="http://schemas.microsoft.com/office/drawing/2014/main" id="{32B40A87-BAF4-B039-FCDD-5B7C6D319C56}"/>
                    </a:ext>
                  </a:extLst>
                </p:cNvPr>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sz="1400"/>
                </a:p>
              </p:txBody>
            </p:sp>
            <p:sp>
              <p:nvSpPr>
                <p:cNvPr id="60" name="Line 32">
                  <a:extLst>
                    <a:ext uri="{FF2B5EF4-FFF2-40B4-BE49-F238E27FC236}">
                      <a16:creationId xmlns:a16="http://schemas.microsoft.com/office/drawing/2014/main" id="{21226309-DDF3-BEB8-038B-BA71840BADD8}"/>
                    </a:ext>
                  </a:extLst>
                </p:cNvPr>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sz="1400"/>
                </a:p>
              </p:txBody>
            </p:sp>
          </p:grpSp>
        </p:grpSp>
        <p:sp>
          <p:nvSpPr>
            <p:cNvPr id="190503" name="Line 33">
              <a:extLst>
                <a:ext uri="{FF2B5EF4-FFF2-40B4-BE49-F238E27FC236}">
                  <a16:creationId xmlns:a16="http://schemas.microsoft.com/office/drawing/2014/main" id="{701BD2EB-7A12-F488-7491-9704238A9B84}"/>
                </a:ext>
              </a:extLst>
            </p:cNvPr>
            <p:cNvSpPr>
              <a:spLocks noChangeShapeType="1"/>
            </p:cNvSpPr>
            <p:nvPr/>
          </p:nvSpPr>
          <p:spPr bwMode="auto">
            <a:xfrm>
              <a:off x="1749407" y="1889511"/>
              <a:ext cx="0" cy="209414"/>
            </a:xfrm>
            <a:prstGeom prst="line">
              <a:avLst/>
            </a:prstGeom>
            <a:noFill/>
            <a:ln w="9525">
              <a:solidFill>
                <a:schemeClr val="tx1"/>
              </a:solidFill>
              <a:round/>
              <a:headEnd/>
              <a:tailEnd/>
            </a:ln>
            <a:effectLst/>
          </p:spPr>
          <p:txBody>
            <a:bodyPr/>
            <a:lstStyle/>
            <a:p>
              <a:endParaRPr lang="en-US" sz="1400"/>
            </a:p>
          </p:txBody>
        </p:sp>
        <p:sp>
          <p:nvSpPr>
            <p:cNvPr id="190506" name="Text Box 34">
              <a:extLst>
                <a:ext uri="{FF2B5EF4-FFF2-40B4-BE49-F238E27FC236}">
                  <a16:creationId xmlns:a16="http://schemas.microsoft.com/office/drawing/2014/main" id="{F9BBB829-1DB6-6663-9A52-0059433918FD}"/>
                </a:ext>
              </a:extLst>
            </p:cNvPr>
            <p:cNvSpPr txBox="1">
              <a:spLocks noChangeArrowheads="1"/>
            </p:cNvSpPr>
            <p:nvPr/>
          </p:nvSpPr>
          <p:spPr bwMode="auto">
            <a:xfrm>
              <a:off x="1496801" y="1994219"/>
              <a:ext cx="622079" cy="402183"/>
            </a:xfrm>
            <a:prstGeom prst="rect">
              <a:avLst/>
            </a:prstGeom>
            <a:noFill/>
            <a:ln w="9525">
              <a:noFill/>
              <a:miter lim="800000"/>
              <a:headEnd/>
              <a:tailEnd/>
            </a:ln>
            <a:effectLst/>
          </p:spPr>
          <p:txBody>
            <a:bodyPr wrap="none">
              <a:spAutoFit/>
            </a:bodyPr>
            <a:lstStyle/>
            <a:p>
              <a:r>
                <a:rPr lang="en-US" sz="1200" dirty="0"/>
                <a:t>x=0</a:t>
              </a:r>
            </a:p>
          </p:txBody>
        </p:sp>
        <p:sp>
          <p:nvSpPr>
            <p:cNvPr id="190509" name="Line 35">
              <a:extLst>
                <a:ext uri="{FF2B5EF4-FFF2-40B4-BE49-F238E27FC236}">
                  <a16:creationId xmlns:a16="http://schemas.microsoft.com/office/drawing/2014/main" id="{487E0923-4312-B95A-AC41-36DF2B64207A}"/>
                </a:ext>
              </a:extLst>
            </p:cNvPr>
            <p:cNvSpPr>
              <a:spLocks noChangeShapeType="1"/>
            </p:cNvSpPr>
            <p:nvPr/>
          </p:nvSpPr>
          <p:spPr bwMode="auto">
            <a:xfrm>
              <a:off x="2528275" y="1902878"/>
              <a:ext cx="0" cy="209414"/>
            </a:xfrm>
            <a:prstGeom prst="line">
              <a:avLst/>
            </a:prstGeom>
            <a:noFill/>
            <a:ln w="9525">
              <a:solidFill>
                <a:schemeClr val="tx1"/>
              </a:solidFill>
              <a:round/>
              <a:headEnd/>
              <a:tailEnd/>
            </a:ln>
            <a:effectLst/>
          </p:spPr>
          <p:txBody>
            <a:bodyPr/>
            <a:lstStyle/>
            <a:p>
              <a:endParaRPr lang="en-US" sz="1400"/>
            </a:p>
          </p:txBody>
        </p:sp>
        <p:sp>
          <p:nvSpPr>
            <p:cNvPr id="190512" name="Text Box 36">
              <a:extLst>
                <a:ext uri="{FF2B5EF4-FFF2-40B4-BE49-F238E27FC236}">
                  <a16:creationId xmlns:a16="http://schemas.microsoft.com/office/drawing/2014/main" id="{157C1822-69EC-9658-8889-41B21EF48034}"/>
                </a:ext>
              </a:extLst>
            </p:cNvPr>
            <p:cNvSpPr txBox="1">
              <a:spLocks noChangeArrowheads="1"/>
            </p:cNvSpPr>
            <p:nvPr/>
          </p:nvSpPr>
          <p:spPr bwMode="auto">
            <a:xfrm>
              <a:off x="2315430" y="1983080"/>
              <a:ext cx="853715" cy="402183"/>
            </a:xfrm>
            <a:prstGeom prst="rect">
              <a:avLst/>
            </a:prstGeom>
            <a:noFill/>
            <a:ln w="9525">
              <a:noFill/>
              <a:miter lim="800000"/>
              <a:headEnd/>
              <a:tailEnd/>
            </a:ln>
            <a:effectLst/>
          </p:spPr>
          <p:txBody>
            <a:bodyPr>
              <a:spAutoFit/>
            </a:bodyPr>
            <a:lstStyle/>
            <a:p>
              <a:r>
                <a:rPr lang="en-US" sz="1200"/>
                <a:t>x</a:t>
              </a:r>
              <a:r>
                <a:rPr lang="en-US" sz="1200" baseline="-25000"/>
                <a:t>max</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Concept Question</a:t>
            </a:r>
          </a:p>
        </p:txBody>
      </p:sp>
      <p:sp>
        <p:nvSpPr>
          <p:cNvPr id="199683" name="Rectangle 3"/>
          <p:cNvSpPr>
            <a:spLocks noGrp="1" noChangeArrowheads="1"/>
          </p:cNvSpPr>
          <p:nvPr>
            <p:ph type="body" idx="1"/>
          </p:nvPr>
        </p:nvSpPr>
        <p:spPr/>
        <p:txBody>
          <a:bodyPr>
            <a:normAutofit lnSpcReduction="10000"/>
          </a:bodyPr>
          <a:lstStyle/>
          <a:p>
            <a:pPr marL="0" indent="0">
              <a:lnSpc>
                <a:spcPct val="90000"/>
              </a:lnSpc>
              <a:buNone/>
            </a:pPr>
            <a:r>
              <a:rPr lang="en-US" dirty="0"/>
              <a:t>A mass-spring system is experiencing SHM. At a time, t, it has its maximum value of kinetic energy. At t, its potential energy due to the spring is</a:t>
            </a:r>
          </a:p>
          <a:p>
            <a:pPr marL="609600" indent="-609600">
              <a:lnSpc>
                <a:spcPct val="90000"/>
              </a:lnSpc>
              <a:buFontTx/>
              <a:buAutoNum type="arabicPeriod"/>
            </a:pPr>
            <a:r>
              <a:rPr lang="en-US" dirty="0"/>
              <a:t>Positive</a:t>
            </a:r>
          </a:p>
          <a:p>
            <a:pPr marL="609600" indent="-609600">
              <a:lnSpc>
                <a:spcPct val="90000"/>
              </a:lnSpc>
              <a:buFontTx/>
              <a:buAutoNum type="arabicPeriod"/>
            </a:pPr>
            <a:r>
              <a:rPr lang="en-US" dirty="0"/>
              <a:t>Zero</a:t>
            </a:r>
          </a:p>
          <a:p>
            <a:pPr marL="609600" indent="-609600">
              <a:lnSpc>
                <a:spcPct val="90000"/>
              </a:lnSpc>
              <a:buFontTx/>
              <a:buAutoNum type="arabicPeriod"/>
            </a:pPr>
            <a:r>
              <a:rPr lang="en-US" dirty="0"/>
              <a:t>Negative</a:t>
            </a:r>
          </a:p>
          <a:p>
            <a:pPr marL="609600" indent="-609600">
              <a:lnSpc>
                <a:spcPct val="90000"/>
              </a:lnSpc>
              <a:buFontTx/>
              <a:buAutoNum type="arabicPeriod"/>
            </a:pPr>
            <a:r>
              <a:rPr lang="en-US" dirty="0"/>
              <a:t>Positive but decreasing</a:t>
            </a:r>
          </a:p>
          <a:p>
            <a:pPr marL="609600" indent="-609600">
              <a:lnSpc>
                <a:spcPct val="90000"/>
              </a:lnSpc>
              <a:buFontTx/>
              <a:buAutoNum type="arabicPeriod"/>
            </a:pPr>
            <a:r>
              <a:rPr lang="en-US" dirty="0"/>
              <a:t>Negative but increasing</a:t>
            </a:r>
          </a:p>
          <a:p>
            <a:pPr marL="609600" indent="-609600">
              <a:lnSpc>
                <a:spcPct val="90000"/>
              </a:lnSpc>
              <a:buFontTx/>
              <a:buNone/>
            </a:pPr>
            <a:endParaRPr lang="en-US" dirty="0"/>
          </a:p>
        </p:txBody>
      </p:sp>
      <p:grpSp>
        <p:nvGrpSpPr>
          <p:cNvPr id="2" name="Group 4"/>
          <p:cNvGrpSpPr>
            <a:grpSpLocks/>
          </p:cNvGrpSpPr>
          <p:nvPr/>
        </p:nvGrpSpPr>
        <p:grpSpPr bwMode="auto">
          <a:xfrm>
            <a:off x="6399213" y="4192588"/>
            <a:ext cx="1887537" cy="1042987"/>
            <a:chOff x="3801" y="2151"/>
            <a:chExt cx="1189" cy="657"/>
          </a:xfrm>
        </p:grpSpPr>
        <p:sp>
          <p:nvSpPr>
            <p:cNvPr id="19968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968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9968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9969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9969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9969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9969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9970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9970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9970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9971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1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9713"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99714"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99715"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99716"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Review</a:t>
            </a:r>
          </a:p>
        </p:txBody>
      </p:sp>
      <p:sp>
        <p:nvSpPr>
          <p:cNvPr id="200707" name="Rectangle 3"/>
          <p:cNvSpPr>
            <a:spLocks noGrp="1" noChangeArrowheads="1"/>
          </p:cNvSpPr>
          <p:nvPr>
            <p:ph type="body" sz="half" idx="1"/>
          </p:nvPr>
        </p:nvSpPr>
        <p:spPr>
          <a:xfrm>
            <a:off x="457200" y="2370138"/>
            <a:ext cx="4038600" cy="3756025"/>
          </a:xfrm>
        </p:spPr>
        <p:txBody>
          <a:bodyPr/>
          <a:lstStyle/>
          <a:p>
            <a:r>
              <a:rPr lang="en-US"/>
              <a:t>SHM Problem</a:t>
            </a:r>
          </a:p>
        </p:txBody>
      </p:sp>
      <p:sp>
        <p:nvSpPr>
          <p:cNvPr id="200708" name="Rectangle 4"/>
          <p:cNvSpPr>
            <a:spLocks noGrp="1" noChangeArrowheads="1"/>
          </p:cNvSpPr>
          <p:nvPr>
            <p:ph type="body" sz="half" idx="2"/>
          </p:nvPr>
        </p:nvSpPr>
        <p:spPr>
          <a:xfrm>
            <a:off x="4648200" y="2414588"/>
            <a:ext cx="4038600" cy="3711575"/>
          </a:xfrm>
        </p:spPr>
        <p:txBody>
          <a:bodyPr/>
          <a:lstStyle/>
          <a:p>
            <a:r>
              <a:rPr lang="en-US"/>
              <a:t>Solution</a:t>
            </a:r>
          </a:p>
        </p:txBody>
      </p:sp>
      <p:grpSp>
        <p:nvGrpSpPr>
          <p:cNvPr id="2" name="Group 5"/>
          <p:cNvGrpSpPr>
            <a:grpSpLocks/>
          </p:cNvGrpSpPr>
          <p:nvPr/>
        </p:nvGrpSpPr>
        <p:grpSpPr bwMode="auto">
          <a:xfrm>
            <a:off x="3481388" y="1274763"/>
            <a:ext cx="1887537" cy="1042987"/>
            <a:chOff x="3801" y="2151"/>
            <a:chExt cx="1189" cy="657"/>
          </a:xfrm>
        </p:grpSpPr>
        <p:sp>
          <p:nvSpPr>
            <p:cNvPr id="200710" name="AutoShape 6"/>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0711"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200712"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3831" y="2363"/>
              <a:ext cx="481"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200715"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6"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200718"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9"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200721"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2"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200724"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5"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200727"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8"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200730"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1"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200733"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4"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200736"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7"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0738"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200739"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200740"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200741"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200742" name="Object 38"/>
          <p:cNvGraphicFramePr>
            <a:graphicFrameLocks noChangeAspect="1"/>
          </p:cNvGraphicFramePr>
          <p:nvPr/>
        </p:nvGraphicFramePr>
        <p:xfrm>
          <a:off x="1281113" y="2865438"/>
          <a:ext cx="908050" cy="523875"/>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200742"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13" y="2865438"/>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3" name="Object 39"/>
          <p:cNvGraphicFramePr>
            <a:graphicFrameLocks noChangeAspect="1"/>
          </p:cNvGraphicFramePr>
          <p:nvPr/>
        </p:nvGraphicFramePr>
        <p:xfrm>
          <a:off x="1206500" y="3830638"/>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200743"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830638"/>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4" name="Object 40"/>
          <p:cNvGraphicFramePr>
            <a:graphicFrameLocks noChangeAspect="1"/>
          </p:cNvGraphicFramePr>
          <p:nvPr/>
        </p:nvGraphicFramePr>
        <p:xfrm>
          <a:off x="1279525" y="4927600"/>
          <a:ext cx="788988" cy="611188"/>
        </p:xfrm>
        <a:graphic>
          <a:graphicData uri="http://schemas.openxmlformats.org/presentationml/2006/ole">
            <mc:AlternateContent xmlns:mc="http://schemas.openxmlformats.org/markup-compatibility/2006">
              <mc:Choice xmlns:v="urn:schemas-microsoft-com:vml" Requires="v">
                <p:oleObj name="Equation" r:id="rId6" imgW="507960" imgH="393480" progId="Equation.3">
                  <p:embed/>
                </p:oleObj>
              </mc:Choice>
              <mc:Fallback>
                <p:oleObj name="Equation" r:id="rId6" imgW="507960" imgH="393480" progId="Equation.3">
                  <p:embed/>
                  <p:pic>
                    <p:nvPicPr>
                      <p:cNvPr id="200744"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9525" y="4927600"/>
                        <a:ext cx="788988"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5" name="Object 41"/>
          <p:cNvGraphicFramePr>
            <a:graphicFrameLocks noChangeAspect="1"/>
          </p:cNvGraphicFramePr>
          <p:nvPr/>
        </p:nvGraphicFramePr>
        <p:xfrm>
          <a:off x="5626100" y="4745038"/>
          <a:ext cx="2327275" cy="727075"/>
        </p:xfrm>
        <a:graphic>
          <a:graphicData uri="http://schemas.openxmlformats.org/presentationml/2006/ole">
            <mc:AlternateContent xmlns:mc="http://schemas.openxmlformats.org/markup-compatibility/2006">
              <mc:Choice xmlns:v="urn:schemas-microsoft-com:vml" Requires="v">
                <p:oleObj name="Equation" r:id="rId8" imgW="1434960" imgH="444240" progId="Equation.3">
                  <p:embed/>
                </p:oleObj>
              </mc:Choice>
              <mc:Fallback>
                <p:oleObj name="Equation" r:id="rId8" imgW="1434960" imgH="444240" progId="Equation.3">
                  <p:embed/>
                  <p:pic>
                    <p:nvPicPr>
                      <p:cNvPr id="200745"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6100" y="4745038"/>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6" name="Object 42"/>
          <p:cNvGraphicFramePr>
            <a:graphicFrameLocks noChangeAspect="1"/>
          </p:cNvGraphicFramePr>
          <p:nvPr/>
        </p:nvGraphicFramePr>
        <p:xfrm>
          <a:off x="5592763" y="5445125"/>
          <a:ext cx="2489200" cy="696913"/>
        </p:xfrm>
        <a:graphic>
          <a:graphicData uri="http://schemas.openxmlformats.org/presentationml/2006/ole">
            <mc:AlternateContent xmlns:mc="http://schemas.openxmlformats.org/markup-compatibility/2006">
              <mc:Choice xmlns:v="urn:schemas-microsoft-com:vml" Requires="v">
                <p:oleObj name="Equation" r:id="rId10" imgW="1409400" imgH="393480" progId="Equation.3">
                  <p:embed/>
                </p:oleObj>
              </mc:Choice>
              <mc:Fallback>
                <p:oleObj name="Equation" r:id="rId10" imgW="1409400" imgH="393480" progId="Equation.3">
                  <p:embed/>
                  <p:pic>
                    <p:nvPicPr>
                      <p:cNvPr id="200746"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92763" y="5445125"/>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7" name="Object 43"/>
          <p:cNvGraphicFramePr>
            <a:graphicFrameLocks noChangeAspect="1"/>
          </p:cNvGraphicFramePr>
          <p:nvPr/>
        </p:nvGraphicFramePr>
        <p:xfrm>
          <a:off x="5700713" y="3495675"/>
          <a:ext cx="1958975" cy="320675"/>
        </p:xfrm>
        <a:graphic>
          <a:graphicData uri="http://schemas.openxmlformats.org/presentationml/2006/ole">
            <mc:AlternateContent xmlns:mc="http://schemas.openxmlformats.org/markup-compatibility/2006">
              <mc:Choice xmlns:v="urn:schemas-microsoft-com:vml" Requires="v">
                <p:oleObj name="Equation" r:id="rId12" imgW="1396800" imgH="228600" progId="Equation.3">
                  <p:embed/>
                </p:oleObj>
              </mc:Choice>
              <mc:Fallback>
                <p:oleObj name="Equation" r:id="rId12" imgW="1396800" imgH="228600" progId="Equation.3">
                  <p:embed/>
                  <p:pic>
                    <p:nvPicPr>
                      <p:cNvPr id="200747"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00713" y="3495675"/>
                        <a:ext cx="195897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8" name="Object 44"/>
          <p:cNvGraphicFramePr>
            <a:graphicFrameLocks noChangeAspect="1"/>
          </p:cNvGraphicFramePr>
          <p:nvPr/>
        </p:nvGraphicFramePr>
        <p:xfrm>
          <a:off x="5629275" y="3862388"/>
          <a:ext cx="2360613" cy="369887"/>
        </p:xfrm>
        <a:graphic>
          <a:graphicData uri="http://schemas.openxmlformats.org/presentationml/2006/ole">
            <mc:AlternateContent xmlns:mc="http://schemas.openxmlformats.org/markup-compatibility/2006">
              <mc:Choice xmlns:v="urn:schemas-microsoft-com:vml" Requires="v">
                <p:oleObj name="Equation" r:id="rId14" imgW="1460160" imgH="228600" progId="Equation.3">
                  <p:embed/>
                </p:oleObj>
              </mc:Choice>
              <mc:Fallback>
                <p:oleObj name="Equation" r:id="rId14" imgW="1460160" imgH="228600" progId="Equation.3">
                  <p:embed/>
                  <p:pic>
                    <p:nvPicPr>
                      <p:cNvPr id="200748"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29275" y="3862388"/>
                        <a:ext cx="2360613"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9" name="Object 45"/>
          <p:cNvGraphicFramePr>
            <a:graphicFrameLocks noChangeAspect="1"/>
          </p:cNvGraphicFramePr>
          <p:nvPr/>
        </p:nvGraphicFramePr>
        <p:xfrm>
          <a:off x="5667375" y="3062288"/>
          <a:ext cx="2109788" cy="360362"/>
        </p:xfrm>
        <a:graphic>
          <a:graphicData uri="http://schemas.openxmlformats.org/presentationml/2006/ole">
            <mc:AlternateContent xmlns:mc="http://schemas.openxmlformats.org/markup-compatibility/2006">
              <mc:Choice xmlns:v="urn:schemas-microsoft-com:vml" Requires="v">
                <p:oleObj name="Equation" r:id="rId16" imgW="1346040" imgH="228600" progId="Equation.3">
                  <p:embed/>
                </p:oleObj>
              </mc:Choice>
              <mc:Fallback>
                <p:oleObj name="Equation" r:id="rId16" imgW="1346040" imgH="228600" progId="Equation.3">
                  <p:embed/>
                  <p:pic>
                    <p:nvPicPr>
                      <p:cNvPr id="200749"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67375" y="3062288"/>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Review</a:t>
            </a:r>
          </a:p>
        </p:txBody>
      </p:sp>
      <p:sp>
        <p:nvSpPr>
          <p:cNvPr id="201731" name="Rectangle 3"/>
          <p:cNvSpPr>
            <a:spLocks noGrp="1" noChangeArrowheads="1"/>
          </p:cNvSpPr>
          <p:nvPr>
            <p:ph type="body" idx="1"/>
          </p:nvPr>
        </p:nvSpPr>
        <p:spPr/>
        <p:txBody>
          <a:bodyPr/>
          <a:lstStyle/>
          <a:p>
            <a:r>
              <a:rPr lang="en-US"/>
              <a:t>Other Useful things we found</a:t>
            </a:r>
          </a:p>
        </p:txBody>
      </p:sp>
      <p:graphicFrame>
        <p:nvGraphicFramePr>
          <p:cNvPr id="201732" name="Object 4"/>
          <p:cNvGraphicFramePr>
            <a:graphicFrameLocks noChangeAspect="1"/>
          </p:cNvGraphicFramePr>
          <p:nvPr/>
        </p:nvGraphicFramePr>
        <p:xfrm>
          <a:off x="2238375" y="2670175"/>
          <a:ext cx="1258888" cy="481013"/>
        </p:xfrm>
        <a:graphic>
          <a:graphicData uri="http://schemas.openxmlformats.org/presentationml/2006/ole">
            <mc:AlternateContent xmlns:mc="http://schemas.openxmlformats.org/markup-compatibility/2006">
              <mc:Choice xmlns:v="urn:schemas-microsoft-com:vml" Requires="v">
                <p:oleObj name="Equation" r:id="rId2" imgW="533160" imgH="203040" progId="Equation.3">
                  <p:embed/>
                </p:oleObj>
              </mc:Choice>
              <mc:Fallback>
                <p:oleObj name="Equation" r:id="rId2" imgW="533160" imgH="203040" progId="Equation.3">
                  <p:embed/>
                  <p:pic>
                    <p:nvPicPr>
                      <p:cNvPr id="2017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2670175"/>
                        <a:ext cx="12588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3" name="Object 5"/>
          <p:cNvGraphicFramePr>
            <a:graphicFrameLocks noChangeAspect="1"/>
          </p:cNvGraphicFramePr>
          <p:nvPr/>
        </p:nvGraphicFramePr>
        <p:xfrm>
          <a:off x="2332038" y="4546600"/>
          <a:ext cx="1092200" cy="1228725"/>
        </p:xfrm>
        <a:graphic>
          <a:graphicData uri="http://schemas.openxmlformats.org/presentationml/2006/ole">
            <mc:AlternateContent xmlns:mc="http://schemas.openxmlformats.org/markup-compatibility/2006">
              <mc:Choice xmlns:v="urn:schemas-microsoft-com:vml" Requires="v">
                <p:oleObj name="Equation" r:id="rId4" imgW="787320" imgH="888840" progId="Equation.3">
                  <p:embed/>
                </p:oleObj>
              </mc:Choice>
              <mc:Fallback>
                <p:oleObj name="Equation" r:id="rId4" imgW="787320" imgH="888840" progId="Equation.3">
                  <p:embed/>
                  <p:pic>
                    <p:nvPicPr>
                      <p:cNvPr id="20173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2038" y="4546600"/>
                        <a:ext cx="10922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4" name="Object 6"/>
          <p:cNvGraphicFramePr>
            <a:graphicFrameLocks noChangeAspect="1"/>
          </p:cNvGraphicFramePr>
          <p:nvPr/>
        </p:nvGraphicFramePr>
        <p:xfrm>
          <a:off x="2284413" y="3559175"/>
          <a:ext cx="1196975" cy="635000"/>
        </p:xfrm>
        <a:graphic>
          <a:graphicData uri="http://schemas.openxmlformats.org/presentationml/2006/ole">
            <mc:AlternateContent xmlns:mc="http://schemas.openxmlformats.org/markup-compatibility/2006">
              <mc:Choice xmlns:v="urn:schemas-microsoft-com:vml" Requires="v">
                <p:oleObj name="Equation" r:id="rId6" imgW="787400" imgH="419100" progId="Equation.3">
                  <p:embed/>
                </p:oleObj>
              </mc:Choice>
              <mc:Fallback>
                <p:oleObj name="Equation" r:id="rId6" imgW="787400" imgH="419100" progId="Equation.3">
                  <p:embed/>
                  <p:pic>
                    <p:nvPicPr>
                      <p:cNvPr id="20173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4413" y="3559175"/>
                        <a:ext cx="11969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1735" name="Picture 7"/>
          <p:cNvPicPr>
            <a:picLocks noChangeAspect="1" noChangeArrowheads="1"/>
          </p:cNvPicPr>
          <p:nvPr/>
        </p:nvPicPr>
        <p:blipFill>
          <a:blip r:embed="rId8" cstate="print"/>
          <a:srcRect/>
          <a:stretch>
            <a:fillRect/>
          </a:stretch>
        </p:blipFill>
        <p:spPr bwMode="auto">
          <a:xfrm>
            <a:off x="5267325" y="3279775"/>
            <a:ext cx="2133600" cy="185737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65275" y="3325813"/>
            <a:ext cx="1925638" cy="1057275"/>
            <a:chOff x="176" y="1300"/>
            <a:chExt cx="1213" cy="666"/>
          </a:xfrm>
        </p:grpSpPr>
        <p:sp>
          <p:nvSpPr>
            <p:cNvPr id="202755" name="AutoShape 3"/>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56" name="Text Box 4"/>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2757" name="Line 5"/>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2758" name="Line 6"/>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7"/>
            <p:cNvGrpSpPr>
              <a:grpSpLocks/>
            </p:cNvGrpSpPr>
            <p:nvPr/>
          </p:nvGrpSpPr>
          <p:grpSpPr bwMode="auto">
            <a:xfrm>
              <a:off x="901" y="1506"/>
              <a:ext cx="101" cy="95"/>
              <a:chOff x="704" y="1880"/>
              <a:chExt cx="136" cy="128"/>
            </a:xfrm>
          </p:grpSpPr>
          <p:sp>
            <p:nvSpPr>
              <p:cNvPr id="202760" name="Line 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1" name="Line 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0"/>
            <p:cNvGrpSpPr>
              <a:grpSpLocks/>
            </p:cNvGrpSpPr>
            <p:nvPr/>
          </p:nvGrpSpPr>
          <p:grpSpPr bwMode="auto">
            <a:xfrm>
              <a:off x="794" y="1506"/>
              <a:ext cx="101" cy="95"/>
              <a:chOff x="704" y="1880"/>
              <a:chExt cx="136" cy="128"/>
            </a:xfrm>
          </p:grpSpPr>
          <p:sp>
            <p:nvSpPr>
              <p:cNvPr id="202763"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4"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699" y="1506"/>
              <a:ext cx="101" cy="95"/>
              <a:chOff x="704" y="1880"/>
              <a:chExt cx="136" cy="128"/>
            </a:xfrm>
          </p:grpSpPr>
          <p:sp>
            <p:nvSpPr>
              <p:cNvPr id="202766"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7"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598" y="1506"/>
              <a:ext cx="101" cy="95"/>
              <a:chOff x="704" y="1880"/>
              <a:chExt cx="136" cy="128"/>
            </a:xfrm>
          </p:grpSpPr>
          <p:sp>
            <p:nvSpPr>
              <p:cNvPr id="202769"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0"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03" y="1506"/>
              <a:ext cx="101" cy="95"/>
              <a:chOff x="704" y="1880"/>
              <a:chExt cx="136" cy="128"/>
            </a:xfrm>
          </p:grpSpPr>
          <p:sp>
            <p:nvSpPr>
              <p:cNvPr id="202772"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3"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402" y="1506"/>
              <a:ext cx="101" cy="95"/>
              <a:chOff x="704" y="1880"/>
              <a:chExt cx="136" cy="128"/>
            </a:xfrm>
          </p:grpSpPr>
          <p:sp>
            <p:nvSpPr>
              <p:cNvPr id="202775"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6"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307" y="1506"/>
              <a:ext cx="101" cy="95"/>
              <a:chOff x="704" y="1880"/>
              <a:chExt cx="136" cy="128"/>
            </a:xfrm>
          </p:grpSpPr>
          <p:sp>
            <p:nvSpPr>
              <p:cNvPr id="202778"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9"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06" y="1506"/>
              <a:ext cx="101" cy="95"/>
              <a:chOff x="704" y="1880"/>
              <a:chExt cx="136" cy="128"/>
            </a:xfrm>
          </p:grpSpPr>
          <p:sp>
            <p:nvSpPr>
              <p:cNvPr id="202781"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82"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2783" name="Line 31"/>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2784" name="Text Box 32"/>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2785" name="Line 33"/>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2786" name="Text Box 34"/>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787" name="Text Box 35"/>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6"/>
          <p:cNvGrpSpPr>
            <a:grpSpLocks/>
          </p:cNvGrpSpPr>
          <p:nvPr/>
        </p:nvGrpSpPr>
        <p:grpSpPr bwMode="auto">
          <a:xfrm>
            <a:off x="3716338" y="1708150"/>
            <a:ext cx="1887537" cy="1123950"/>
            <a:chOff x="1037" y="605"/>
            <a:chExt cx="1189" cy="708"/>
          </a:xfrm>
        </p:grpSpPr>
        <p:sp>
          <p:nvSpPr>
            <p:cNvPr id="202789" name="AutoShape 37"/>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90" name="Text Box 38"/>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791" name="Line 39"/>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2792" name="Line 40"/>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a:off x="1067" y="868"/>
              <a:ext cx="481" cy="94"/>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202795"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6"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202798"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9"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202801"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2"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202804"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5"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202807"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8"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202810"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1"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202813"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4"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202816"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7"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18" name="Line 66"/>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2819" name="Text Box 67"/>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2820" name="Line 68"/>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2821" name="Text Box 69"/>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22" name="Line 70"/>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1"/>
          <p:cNvGrpSpPr>
            <a:grpSpLocks/>
          </p:cNvGrpSpPr>
          <p:nvPr/>
        </p:nvGrpSpPr>
        <p:grpSpPr bwMode="auto">
          <a:xfrm>
            <a:off x="6323013" y="3267075"/>
            <a:ext cx="1612900" cy="1082675"/>
            <a:chOff x="2112" y="1300"/>
            <a:chExt cx="1016" cy="682"/>
          </a:xfrm>
        </p:grpSpPr>
        <p:sp>
          <p:nvSpPr>
            <p:cNvPr id="202824" name="AutoShape 72"/>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25" name="Line 73"/>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2826" name="Line 74"/>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5"/>
            <p:cNvGrpSpPr>
              <a:grpSpLocks/>
            </p:cNvGrpSpPr>
            <p:nvPr/>
          </p:nvGrpSpPr>
          <p:grpSpPr bwMode="auto">
            <a:xfrm>
              <a:off x="2148" y="1512"/>
              <a:ext cx="225" cy="95"/>
              <a:chOff x="2248" y="1248"/>
              <a:chExt cx="648" cy="128"/>
            </a:xfrm>
          </p:grpSpPr>
          <p:grpSp>
            <p:nvGrpSpPr>
              <p:cNvPr id="23" name="Group 76"/>
              <p:cNvGrpSpPr>
                <a:grpSpLocks/>
              </p:cNvGrpSpPr>
              <p:nvPr/>
            </p:nvGrpSpPr>
            <p:grpSpPr bwMode="auto">
              <a:xfrm>
                <a:off x="2814" y="1248"/>
                <a:ext cx="82" cy="128"/>
                <a:chOff x="704" y="1880"/>
                <a:chExt cx="136" cy="128"/>
              </a:xfrm>
            </p:grpSpPr>
            <p:sp>
              <p:nvSpPr>
                <p:cNvPr id="202829" name="Line 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0" name="Line 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79"/>
              <p:cNvGrpSpPr>
                <a:grpSpLocks/>
              </p:cNvGrpSpPr>
              <p:nvPr/>
            </p:nvGrpSpPr>
            <p:grpSpPr bwMode="auto">
              <a:xfrm>
                <a:off x="2727" y="1248"/>
                <a:ext cx="82" cy="128"/>
                <a:chOff x="704" y="1880"/>
                <a:chExt cx="136" cy="128"/>
              </a:xfrm>
            </p:grpSpPr>
            <p:sp>
              <p:nvSpPr>
                <p:cNvPr id="202832"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3"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649" y="1248"/>
                <a:ext cx="83" cy="128"/>
                <a:chOff x="704" y="1880"/>
                <a:chExt cx="136" cy="128"/>
              </a:xfrm>
            </p:grpSpPr>
            <p:sp>
              <p:nvSpPr>
                <p:cNvPr id="202835"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6"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567" y="1248"/>
                <a:ext cx="82" cy="128"/>
                <a:chOff x="704" y="1880"/>
                <a:chExt cx="136" cy="128"/>
              </a:xfrm>
            </p:grpSpPr>
            <p:sp>
              <p:nvSpPr>
                <p:cNvPr id="202838"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9"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490" y="1248"/>
                <a:ext cx="82" cy="128"/>
                <a:chOff x="704" y="1880"/>
                <a:chExt cx="136" cy="128"/>
              </a:xfrm>
            </p:grpSpPr>
            <p:sp>
              <p:nvSpPr>
                <p:cNvPr id="202841"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2"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08" y="1248"/>
                <a:ext cx="82" cy="128"/>
                <a:chOff x="704" y="1880"/>
                <a:chExt cx="136" cy="128"/>
              </a:xfrm>
            </p:grpSpPr>
            <p:sp>
              <p:nvSpPr>
                <p:cNvPr id="202844"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5"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330" y="1248"/>
                <a:ext cx="82" cy="128"/>
                <a:chOff x="704" y="1880"/>
                <a:chExt cx="136" cy="128"/>
              </a:xfrm>
            </p:grpSpPr>
            <p:sp>
              <p:nvSpPr>
                <p:cNvPr id="202847"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8"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248" y="1248"/>
                <a:ext cx="82" cy="128"/>
                <a:chOff x="704" y="1880"/>
                <a:chExt cx="136" cy="128"/>
              </a:xfrm>
            </p:grpSpPr>
            <p:sp>
              <p:nvSpPr>
                <p:cNvPr id="202850"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51"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52" name="Line 100"/>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2853" name="Text Box 101"/>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2854" name="Line 102"/>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2855" name="Text Box 103"/>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56" name="Text Box 104"/>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5"/>
          <p:cNvGrpSpPr>
            <a:grpSpLocks/>
          </p:cNvGrpSpPr>
          <p:nvPr/>
        </p:nvGrpSpPr>
        <p:grpSpPr bwMode="auto">
          <a:xfrm>
            <a:off x="3703638" y="4914900"/>
            <a:ext cx="1798637" cy="1162050"/>
            <a:chOff x="1029" y="1941"/>
            <a:chExt cx="1133" cy="732"/>
          </a:xfrm>
        </p:grpSpPr>
        <p:sp>
          <p:nvSpPr>
            <p:cNvPr id="202858" name="AutoShape 10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59" name="Text Box 10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860" name="Line 10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2861" name="Line 10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02752" name="Group 110"/>
            <p:cNvGrpSpPr>
              <a:grpSpLocks/>
            </p:cNvGrpSpPr>
            <p:nvPr/>
          </p:nvGrpSpPr>
          <p:grpSpPr bwMode="auto">
            <a:xfrm>
              <a:off x="1059" y="2220"/>
              <a:ext cx="481" cy="94"/>
              <a:chOff x="2248" y="1248"/>
              <a:chExt cx="648" cy="128"/>
            </a:xfrm>
          </p:grpSpPr>
          <p:grpSp>
            <p:nvGrpSpPr>
              <p:cNvPr id="202753" name="Group 111"/>
              <p:cNvGrpSpPr>
                <a:grpSpLocks/>
              </p:cNvGrpSpPr>
              <p:nvPr/>
            </p:nvGrpSpPr>
            <p:grpSpPr bwMode="auto">
              <a:xfrm>
                <a:off x="2814" y="1248"/>
                <a:ext cx="82" cy="128"/>
                <a:chOff x="704" y="1880"/>
                <a:chExt cx="136" cy="128"/>
              </a:xfrm>
            </p:grpSpPr>
            <p:sp>
              <p:nvSpPr>
                <p:cNvPr id="202864" name="Line 1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5" name="Line 1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4" name="Group 114"/>
              <p:cNvGrpSpPr>
                <a:grpSpLocks/>
              </p:cNvGrpSpPr>
              <p:nvPr/>
            </p:nvGrpSpPr>
            <p:grpSpPr bwMode="auto">
              <a:xfrm>
                <a:off x="2727" y="1248"/>
                <a:ext cx="82" cy="128"/>
                <a:chOff x="704" y="1880"/>
                <a:chExt cx="136" cy="128"/>
              </a:xfrm>
            </p:grpSpPr>
            <p:sp>
              <p:nvSpPr>
                <p:cNvPr id="202867"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8"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9" name="Group 117"/>
              <p:cNvGrpSpPr>
                <a:grpSpLocks/>
              </p:cNvGrpSpPr>
              <p:nvPr/>
            </p:nvGrpSpPr>
            <p:grpSpPr bwMode="auto">
              <a:xfrm>
                <a:off x="2649" y="1248"/>
                <a:ext cx="83" cy="128"/>
                <a:chOff x="704" y="1880"/>
                <a:chExt cx="136" cy="128"/>
              </a:xfrm>
            </p:grpSpPr>
            <p:sp>
              <p:nvSpPr>
                <p:cNvPr id="202870"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1"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2" name="Group 120"/>
              <p:cNvGrpSpPr>
                <a:grpSpLocks/>
              </p:cNvGrpSpPr>
              <p:nvPr/>
            </p:nvGrpSpPr>
            <p:grpSpPr bwMode="auto">
              <a:xfrm>
                <a:off x="2567" y="1248"/>
                <a:ext cx="82" cy="128"/>
                <a:chOff x="704" y="1880"/>
                <a:chExt cx="136" cy="128"/>
              </a:xfrm>
            </p:grpSpPr>
            <p:sp>
              <p:nvSpPr>
                <p:cNvPr id="202873"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4"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5" name="Group 123"/>
              <p:cNvGrpSpPr>
                <a:grpSpLocks/>
              </p:cNvGrpSpPr>
              <p:nvPr/>
            </p:nvGrpSpPr>
            <p:grpSpPr bwMode="auto">
              <a:xfrm>
                <a:off x="2490" y="1248"/>
                <a:ext cx="82" cy="128"/>
                <a:chOff x="704" y="1880"/>
                <a:chExt cx="136" cy="128"/>
              </a:xfrm>
            </p:grpSpPr>
            <p:sp>
              <p:nvSpPr>
                <p:cNvPr id="202876"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7"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8" name="Group 126"/>
              <p:cNvGrpSpPr>
                <a:grpSpLocks/>
              </p:cNvGrpSpPr>
              <p:nvPr/>
            </p:nvGrpSpPr>
            <p:grpSpPr bwMode="auto">
              <a:xfrm>
                <a:off x="2408" y="1248"/>
                <a:ext cx="82" cy="128"/>
                <a:chOff x="704" y="1880"/>
                <a:chExt cx="136" cy="128"/>
              </a:xfrm>
            </p:grpSpPr>
            <p:sp>
              <p:nvSpPr>
                <p:cNvPr id="202879"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0"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1" name="Group 129"/>
              <p:cNvGrpSpPr>
                <a:grpSpLocks/>
              </p:cNvGrpSpPr>
              <p:nvPr/>
            </p:nvGrpSpPr>
            <p:grpSpPr bwMode="auto">
              <a:xfrm>
                <a:off x="2330" y="1248"/>
                <a:ext cx="82" cy="128"/>
                <a:chOff x="704" y="1880"/>
                <a:chExt cx="136" cy="128"/>
              </a:xfrm>
            </p:grpSpPr>
            <p:sp>
              <p:nvSpPr>
                <p:cNvPr id="202882"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3"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4" name="Group 132"/>
              <p:cNvGrpSpPr>
                <a:grpSpLocks/>
              </p:cNvGrpSpPr>
              <p:nvPr/>
            </p:nvGrpSpPr>
            <p:grpSpPr bwMode="auto">
              <a:xfrm>
                <a:off x="2248" y="1248"/>
                <a:ext cx="82" cy="128"/>
                <a:chOff x="704" y="1880"/>
                <a:chExt cx="136" cy="128"/>
              </a:xfrm>
            </p:grpSpPr>
            <p:sp>
              <p:nvSpPr>
                <p:cNvPr id="202885"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6"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87" name="Line 13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2888" name="Text Box 13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2889" name="Line 13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2890" name="Text Box 13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91" name="Line 13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202892" name="Arc 140"/>
          <p:cNvSpPr>
            <a:spLocks/>
          </p:cNvSpPr>
          <p:nvPr/>
        </p:nvSpPr>
        <p:spPr bwMode="auto">
          <a:xfrm>
            <a:off x="4151313" y="33877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2893" name="Text Box 141"/>
          <p:cNvSpPr txBox="1">
            <a:spLocks noChangeArrowheads="1"/>
          </p:cNvSpPr>
          <p:nvPr/>
        </p:nvSpPr>
        <p:spPr bwMode="auto">
          <a:xfrm>
            <a:off x="2844800" y="287813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4" name="Line 142"/>
          <p:cNvSpPr>
            <a:spLocks noChangeShapeType="1"/>
          </p:cNvSpPr>
          <p:nvPr/>
        </p:nvSpPr>
        <p:spPr bwMode="auto">
          <a:xfrm flipH="1">
            <a:off x="2908300" y="3249613"/>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5" name="Text Box 143"/>
          <p:cNvSpPr txBox="1">
            <a:spLocks noChangeArrowheads="1"/>
          </p:cNvSpPr>
          <p:nvPr/>
        </p:nvSpPr>
        <p:spPr bwMode="auto">
          <a:xfrm>
            <a:off x="6654800" y="287972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6" name="Line 144"/>
          <p:cNvSpPr>
            <a:spLocks noChangeShapeType="1"/>
          </p:cNvSpPr>
          <p:nvPr/>
        </p:nvSpPr>
        <p:spPr bwMode="auto">
          <a:xfrm>
            <a:off x="6718300" y="3251200"/>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7" name="Text Box 145"/>
          <p:cNvSpPr txBox="1">
            <a:spLocks noChangeArrowheads="1"/>
          </p:cNvSpPr>
          <p:nvPr/>
        </p:nvSpPr>
        <p:spPr bwMode="auto">
          <a:xfrm>
            <a:off x="4441825" y="143510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8" name="Text Box 146"/>
          <p:cNvSpPr txBox="1">
            <a:spLocks noChangeArrowheads="1"/>
          </p:cNvSpPr>
          <p:nvPr/>
        </p:nvSpPr>
        <p:spPr bwMode="auto">
          <a:xfrm>
            <a:off x="4492625" y="466407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9" name="Rectangle 147"/>
          <p:cNvSpPr>
            <a:spLocks noGrp="1" noChangeArrowheads="1"/>
          </p:cNvSpPr>
          <p:nvPr>
            <p:ph type="title"/>
          </p:nvPr>
        </p:nvSpPr>
        <p:spPr/>
        <p:txBody>
          <a:bodyPr/>
          <a:lstStyle/>
          <a:p>
            <a:r>
              <a:rPr lang="en-US"/>
              <a:t>Review</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4525963"/>
          </a:xfrm>
        </p:spPr>
        <p:txBody>
          <a:bodyPr>
            <a:normAutofit fontScale="85000" lnSpcReduction="20000"/>
          </a:bodyPr>
          <a:lstStyle/>
          <a:p>
            <a:pPr marL="0" indent="0">
              <a:buNone/>
            </a:pPr>
            <a:r>
              <a:rPr lang="en-US" dirty="0"/>
              <a:t> A particle moving along the x-axis in simple harmonic motion starts from its equilibrium position, the origin, at t=0 and moves to the right. The amplitude of its motion is 2.00cm , and the frequency is 1.50Hz .     </a:t>
            </a:r>
          </a:p>
          <a:p>
            <a:pPr marL="457200" lvl="1" indent="0">
              <a:buNone/>
            </a:pPr>
            <a:r>
              <a:rPr lang="en-US" dirty="0"/>
              <a:t>a) show that the position of the particle is given by	</a:t>
            </a:r>
          </a:p>
          <a:p>
            <a:pPr marL="457200" lvl="1" indent="0">
              <a:buNone/>
            </a:pPr>
            <a:r>
              <a:rPr lang="en-US" dirty="0"/>
              <a:t>                   x=(2.00cm )sin(3.00πt)</a:t>
            </a:r>
          </a:p>
          <a:p>
            <a:pPr marL="457200" lvl="1" indent="0">
              <a:buNone/>
            </a:pPr>
            <a:r>
              <a:rPr lang="en-US" dirty="0"/>
              <a:t>determine     </a:t>
            </a:r>
          </a:p>
          <a:p>
            <a:pPr marL="457200" lvl="1" indent="0">
              <a:buNone/>
            </a:pPr>
            <a:r>
              <a:rPr lang="en-US" dirty="0"/>
              <a:t>b) the maximum speed and the earliest time (t&gt;0) at which the particle has this speed,     </a:t>
            </a:r>
          </a:p>
          <a:p>
            <a:pPr marL="457200" lvl="1" indent="0">
              <a:buNone/>
            </a:pPr>
            <a:r>
              <a:rPr lang="en-US" dirty="0"/>
              <a:t>c) the maximum acceleration and the earliest time (t&gt;0) at which the particle has this acceleration, and     </a:t>
            </a:r>
          </a:p>
          <a:p>
            <a:pPr marL="457200" lvl="1" indent="0">
              <a:buNone/>
            </a:pPr>
            <a:r>
              <a:rPr lang="en-US" dirty="0"/>
              <a:t>d) the total distance traveled between t=0 and t=1.00s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876800"/>
            <a:ext cx="325652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567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Kinetic Energy</a:t>
            </a:r>
          </a:p>
        </p:txBody>
      </p:sp>
      <p:sp>
        <p:nvSpPr>
          <p:cNvPr id="203779" name="Rectangle 3"/>
          <p:cNvSpPr>
            <a:spLocks noGrp="1" noChangeArrowheads="1"/>
          </p:cNvSpPr>
          <p:nvPr>
            <p:ph type="body" idx="1"/>
          </p:nvPr>
        </p:nvSpPr>
        <p:spPr/>
        <p:txBody>
          <a:bodyPr/>
          <a:lstStyle/>
          <a:p>
            <a:r>
              <a:rPr lang="en-US"/>
              <a:t>Recall that Kinetic energy can be written as</a:t>
            </a:r>
          </a:p>
          <a:p>
            <a:endParaRPr lang="en-US"/>
          </a:p>
          <a:p>
            <a:r>
              <a:rPr lang="en-US"/>
              <a:t>For SHM</a:t>
            </a:r>
          </a:p>
        </p:txBody>
      </p:sp>
      <p:sp>
        <p:nvSpPr>
          <p:cNvPr id="203780"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1" name="Object 5"/>
          <p:cNvGraphicFramePr>
            <a:graphicFrameLocks noChangeAspect="1"/>
          </p:cNvGraphicFramePr>
          <p:nvPr/>
        </p:nvGraphicFramePr>
        <p:xfrm>
          <a:off x="3090863" y="2347913"/>
          <a:ext cx="1309687" cy="746125"/>
        </p:xfrm>
        <a:graphic>
          <a:graphicData uri="http://schemas.openxmlformats.org/presentationml/2006/ole">
            <mc:AlternateContent xmlns:mc="http://schemas.openxmlformats.org/markup-compatibility/2006">
              <mc:Choice xmlns:v="urn:schemas-microsoft-com:vml" Requires="v">
                <p:oleObj name="Equation" r:id="rId2" imgW="685800" imgH="393700" progId="Equation.3">
                  <p:embed/>
                </p:oleObj>
              </mc:Choice>
              <mc:Fallback>
                <p:oleObj name="Equation" r:id="rId2" imgW="685800" imgH="393700" progId="Equation.3">
                  <p:embed/>
                  <p:pic>
                    <p:nvPicPr>
                      <p:cNvPr id="2037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0863" y="2347913"/>
                        <a:ext cx="1309687"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2" name="Rectangle 6"/>
          <p:cNvSpPr>
            <a:spLocks noChangeArrowheads="1"/>
          </p:cNvSpPr>
          <p:nvPr/>
        </p:nvSpPr>
        <p:spPr bwMode="auto">
          <a:xfrm>
            <a:off x="0" y="26146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3" name="Object 7"/>
          <p:cNvGraphicFramePr>
            <a:graphicFrameLocks noChangeAspect="1"/>
          </p:cNvGraphicFramePr>
          <p:nvPr/>
        </p:nvGraphicFramePr>
        <p:xfrm>
          <a:off x="3248025" y="3384550"/>
          <a:ext cx="2879725" cy="2578100"/>
        </p:xfrm>
        <a:graphic>
          <a:graphicData uri="http://schemas.openxmlformats.org/presentationml/2006/ole">
            <mc:AlternateContent xmlns:mc="http://schemas.openxmlformats.org/markup-compatibility/2006">
              <mc:Choice xmlns:v="urn:schemas-microsoft-com:vml" Requires="v">
                <p:oleObj name="Equation" r:id="rId4" imgW="1816100" imgH="1625600" progId="Equation.3">
                  <p:embed/>
                </p:oleObj>
              </mc:Choice>
              <mc:Fallback>
                <p:oleObj name="Equation" r:id="rId4" imgW="1816100" imgH="1625600" progId="Equation.3">
                  <p:embed/>
                  <p:pic>
                    <p:nvPicPr>
                      <p:cNvPr id="2037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8025" y="3384550"/>
                        <a:ext cx="287972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5</a:t>
            </a:fld>
            <a:endParaRPr lang="en-US"/>
          </a:p>
        </p:txBody>
      </p:sp>
      <p:sp>
        <p:nvSpPr>
          <p:cNvPr id="29699" name="Rectangle 2"/>
          <p:cNvSpPr>
            <a:spLocks noGrp="1" noChangeArrowheads="1"/>
          </p:cNvSpPr>
          <p:nvPr>
            <p:ph type="title"/>
          </p:nvPr>
        </p:nvSpPr>
        <p:spPr/>
        <p:txBody>
          <a:bodyPr/>
          <a:lstStyle/>
          <a:p>
            <a:pPr eaLnBrk="1" hangingPunct="1"/>
            <a:r>
              <a:rPr lang="en-US"/>
              <a:t>Survey Results</a:t>
            </a:r>
          </a:p>
        </p:txBody>
      </p:sp>
      <p:sp>
        <p:nvSpPr>
          <p:cNvPr id="29700" name="Rectangle 3"/>
          <p:cNvSpPr>
            <a:spLocks noGrp="1" noChangeArrowheads="1"/>
          </p:cNvSpPr>
          <p:nvPr>
            <p:ph type="body" idx="1"/>
          </p:nvPr>
        </p:nvSpPr>
        <p:spPr/>
        <p:txBody>
          <a:bodyPr>
            <a:normAutofit/>
          </a:bodyPr>
          <a:lstStyle/>
          <a:p>
            <a:pPr eaLnBrk="1" hangingPunct="1">
              <a:lnSpc>
                <a:spcPct val="90000"/>
              </a:lnSpc>
            </a:pPr>
            <a:r>
              <a:rPr lang="en-US" dirty="0"/>
              <a:t>What do you expect the lectures to do for you?</a:t>
            </a:r>
          </a:p>
          <a:p>
            <a:pPr lvl="1" eaLnBrk="1" hangingPunct="1">
              <a:lnSpc>
                <a:spcPct val="90000"/>
              </a:lnSpc>
            </a:pPr>
            <a:r>
              <a:rPr lang="en-US" dirty="0"/>
              <a:t>Answers varied</a:t>
            </a:r>
          </a:p>
          <a:p>
            <a:pPr lvl="1" eaLnBrk="1" hangingPunct="1">
              <a:lnSpc>
                <a:spcPct val="90000"/>
              </a:lnSpc>
            </a:pPr>
            <a:r>
              <a:rPr lang="en-US" dirty="0"/>
              <a:t>Some want their primary learning to be from the lecture</a:t>
            </a:r>
          </a:p>
          <a:p>
            <a:pPr marL="742950" lvl="2" indent="-342900">
              <a:lnSpc>
                <a:spcPct val="90000"/>
              </a:lnSpc>
            </a:pPr>
            <a:r>
              <a:rPr lang="en-US" dirty="0"/>
              <a:t>Sometimes this will be true, but sometimes it will not</a:t>
            </a:r>
          </a:p>
          <a:p>
            <a:pPr marL="742950" lvl="2" indent="-342900">
              <a:lnSpc>
                <a:spcPct val="90000"/>
              </a:lnSpc>
            </a:pPr>
            <a:r>
              <a:rPr lang="en-US" dirty="0"/>
              <a:t>Learning to read is important—no professors in industry</a:t>
            </a:r>
          </a:p>
          <a:p>
            <a:pPr lvl="2">
              <a:lnSpc>
                <a:spcPct val="90000"/>
              </a:lnSpc>
            </a:pPr>
            <a:endParaRPr lang="en-US" dirty="0"/>
          </a:p>
        </p:txBody>
      </p:sp>
    </p:spTree>
    <p:extLst>
      <p:ext uri="{BB962C8B-B14F-4D97-AF65-F5344CB8AC3E}">
        <p14:creationId xmlns:p14="http://schemas.microsoft.com/office/powerpoint/2010/main" val="268091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Potential Energy</a:t>
            </a:r>
          </a:p>
        </p:txBody>
      </p:sp>
      <p:sp>
        <p:nvSpPr>
          <p:cNvPr id="204803" name="Rectangle 3"/>
          <p:cNvSpPr>
            <a:spLocks noGrp="1" noChangeArrowheads="1"/>
          </p:cNvSpPr>
          <p:nvPr>
            <p:ph type="body" idx="1"/>
          </p:nvPr>
        </p:nvSpPr>
        <p:spPr/>
        <p:txBody>
          <a:bodyPr/>
          <a:lstStyle/>
          <a:p>
            <a:r>
              <a:rPr lang="en-US"/>
              <a:t>Recall that potential energy of a spring is</a:t>
            </a:r>
          </a:p>
          <a:p>
            <a:endParaRPr lang="en-US"/>
          </a:p>
          <a:p>
            <a:endParaRPr lang="en-US"/>
          </a:p>
          <a:p>
            <a:r>
              <a:rPr lang="en-US"/>
              <a:t>Then for SHM</a:t>
            </a:r>
          </a:p>
        </p:txBody>
      </p:sp>
      <p:sp>
        <p:nvSpPr>
          <p:cNvPr id="20480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5" name="Object 5"/>
          <p:cNvGraphicFramePr>
            <a:graphicFrameLocks noChangeAspect="1"/>
          </p:cNvGraphicFramePr>
          <p:nvPr/>
        </p:nvGraphicFramePr>
        <p:xfrm>
          <a:off x="4048125" y="2263775"/>
          <a:ext cx="1273175" cy="803275"/>
        </p:xfrm>
        <a:graphic>
          <a:graphicData uri="http://schemas.openxmlformats.org/presentationml/2006/ole">
            <mc:AlternateContent xmlns:mc="http://schemas.openxmlformats.org/markup-compatibility/2006">
              <mc:Choice xmlns:v="urn:schemas-microsoft-com:vml" Requires="v">
                <p:oleObj name="Equation" r:id="rId2" imgW="622080" imgH="393480" progId="Equation.3">
                  <p:embed/>
                </p:oleObj>
              </mc:Choice>
              <mc:Fallback>
                <p:oleObj name="Equation" r:id="rId2" imgW="622080" imgH="393480" progId="Equation.3">
                  <p:embed/>
                  <p:pic>
                    <p:nvPicPr>
                      <p:cNvPr id="20480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5" y="2263775"/>
                        <a:ext cx="12731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06" name="Rectangle 6"/>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7" name="Object 7"/>
          <p:cNvGraphicFramePr>
            <a:graphicFrameLocks noChangeAspect="1"/>
          </p:cNvGraphicFramePr>
          <p:nvPr/>
        </p:nvGraphicFramePr>
        <p:xfrm>
          <a:off x="2649538" y="3994150"/>
          <a:ext cx="3925887" cy="1030288"/>
        </p:xfrm>
        <a:graphic>
          <a:graphicData uri="http://schemas.openxmlformats.org/presentationml/2006/ole">
            <mc:AlternateContent xmlns:mc="http://schemas.openxmlformats.org/markup-compatibility/2006">
              <mc:Choice xmlns:v="urn:schemas-microsoft-com:vml" Requires="v">
                <p:oleObj name="Equation" r:id="rId4" imgW="1485720" imgH="393480" progId="Equation.3">
                  <p:embed/>
                </p:oleObj>
              </mc:Choice>
              <mc:Fallback>
                <p:oleObj name="Equation" r:id="rId4" imgW="1485720" imgH="393480" progId="Equation.3">
                  <p:embed/>
                  <p:pic>
                    <p:nvPicPr>
                      <p:cNvPr id="20480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9538" y="3994150"/>
                        <a:ext cx="3925887"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Total Mechanical Energy</a:t>
            </a:r>
          </a:p>
        </p:txBody>
      </p:sp>
      <p:sp>
        <p:nvSpPr>
          <p:cNvPr id="205827" name="Rectangle 3"/>
          <p:cNvSpPr>
            <a:spLocks noGrp="1" noChangeArrowheads="1"/>
          </p:cNvSpPr>
          <p:nvPr>
            <p:ph type="body" idx="1"/>
          </p:nvPr>
        </p:nvSpPr>
        <p:spPr>
          <a:xfrm>
            <a:off x="471488" y="4024313"/>
            <a:ext cx="8229600" cy="1027112"/>
          </a:xfrm>
        </p:spPr>
        <p:txBody>
          <a:bodyPr/>
          <a:lstStyle/>
          <a:p>
            <a:r>
              <a:rPr lang="en-US"/>
              <a:t>This is an astounding result!</a:t>
            </a:r>
          </a:p>
        </p:txBody>
      </p:sp>
      <p:sp>
        <p:nvSpPr>
          <p:cNvPr id="20582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5829" name="Object 5"/>
          <p:cNvGraphicFramePr>
            <a:graphicFrameLocks noChangeAspect="1"/>
          </p:cNvGraphicFramePr>
          <p:nvPr/>
        </p:nvGraphicFramePr>
        <p:xfrm>
          <a:off x="1981200" y="1639888"/>
          <a:ext cx="4629150" cy="2362200"/>
        </p:xfrm>
        <a:graphic>
          <a:graphicData uri="http://schemas.openxmlformats.org/presentationml/2006/ole">
            <mc:AlternateContent xmlns:mc="http://schemas.openxmlformats.org/markup-compatibility/2006">
              <mc:Choice xmlns:v="urn:schemas-microsoft-com:vml" Requires="v">
                <p:oleObj name="Equation" r:id="rId2" imgW="2781000" imgH="1422360" progId="Equation.3">
                  <p:embed/>
                </p:oleObj>
              </mc:Choice>
              <mc:Fallback>
                <p:oleObj name="Equation" r:id="rId2" imgW="2781000" imgH="1422360" progId="Equation.3">
                  <p:embed/>
                  <p:pic>
                    <p:nvPicPr>
                      <p:cNvPr id="2058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39888"/>
                        <a:ext cx="46291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0" name="AutoShape 6"/>
          <p:cNvSpPr>
            <a:spLocks noChangeArrowheads="1"/>
          </p:cNvSpPr>
          <p:nvPr/>
        </p:nvSpPr>
        <p:spPr bwMode="auto">
          <a:xfrm>
            <a:off x="739775" y="5153025"/>
            <a:ext cx="8143875" cy="7985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b="1" i="1"/>
              <a:t>The total mechanical energy of a SHO is a constant of motion</a:t>
            </a:r>
            <a:r>
              <a:rPr lang="en-US" b="1"/>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Date Placeholder 1"/>
          <p:cNvSpPr>
            <a:spLocks noGrp="1"/>
          </p:cNvSpPr>
          <p:nvPr>
            <p:ph type="dt" sz="half" idx="10"/>
          </p:nvPr>
        </p:nvSpPr>
        <p:spPr/>
        <p:txBody>
          <a:bodyPr/>
          <a:lstStyle/>
          <a:p>
            <a:r>
              <a:rPr lang="en-US"/>
              <a:t>Winter 2007</a:t>
            </a:r>
          </a:p>
        </p:txBody>
      </p:sp>
      <p:sp>
        <p:nvSpPr>
          <p:cNvPr id="328" name="Footer Placeholder 2"/>
          <p:cNvSpPr>
            <a:spLocks noGrp="1"/>
          </p:cNvSpPr>
          <p:nvPr>
            <p:ph type="ftr" sz="quarter" idx="11"/>
          </p:nvPr>
        </p:nvSpPr>
        <p:spPr/>
        <p:txBody>
          <a:bodyPr/>
          <a:lstStyle/>
          <a:p>
            <a:r>
              <a:rPr lang="en-US"/>
              <a:t>R. Todd Lines</a:t>
            </a:r>
          </a:p>
        </p:txBody>
      </p:sp>
      <p:sp>
        <p:nvSpPr>
          <p:cNvPr id="329" name="Slide Number Placeholder 3"/>
          <p:cNvSpPr>
            <a:spLocks noGrp="1"/>
          </p:cNvSpPr>
          <p:nvPr>
            <p:ph type="sldNum" sz="quarter" idx="12"/>
          </p:nvPr>
        </p:nvSpPr>
        <p:spPr/>
        <p:txBody>
          <a:bodyPr/>
          <a:lstStyle/>
          <a:p>
            <a:fld id="{F7ABA616-9211-4540-BD71-256B3E87DABC}" type="slidenum">
              <a:rPr lang="en-US"/>
              <a:pPr/>
              <a:t>52</a:t>
            </a:fld>
            <a:endParaRPr lang="en-US"/>
          </a:p>
        </p:txBody>
      </p:sp>
      <p:grpSp>
        <p:nvGrpSpPr>
          <p:cNvPr id="2" name="Group 2"/>
          <p:cNvGrpSpPr>
            <a:grpSpLocks/>
          </p:cNvGrpSpPr>
          <p:nvPr/>
        </p:nvGrpSpPr>
        <p:grpSpPr bwMode="auto">
          <a:xfrm>
            <a:off x="0" y="0"/>
            <a:ext cx="9144000" cy="6858000"/>
            <a:chOff x="0" y="0"/>
            <a:chExt cx="5760" cy="4320"/>
          </a:xfrm>
        </p:grpSpPr>
        <p:sp>
          <p:nvSpPr>
            <p:cNvPr id="206851" name="Rectangle 3"/>
            <p:cNvSpPr>
              <a:spLocks noChangeArrowheads="1"/>
            </p:cNvSpPr>
            <p:nvPr/>
          </p:nvSpPr>
          <p:spPr bwMode="auto">
            <a:xfrm>
              <a:off x="0" y="0"/>
              <a:ext cx="5760" cy="4320"/>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3" name="Group 4"/>
            <p:cNvGrpSpPr>
              <a:grpSpLocks/>
            </p:cNvGrpSpPr>
            <p:nvPr/>
          </p:nvGrpSpPr>
          <p:grpSpPr bwMode="auto">
            <a:xfrm>
              <a:off x="668" y="744"/>
              <a:ext cx="568" cy="271"/>
              <a:chOff x="1400" y="3840"/>
              <a:chExt cx="568" cy="271"/>
            </a:xfrm>
          </p:grpSpPr>
          <p:sp>
            <p:nvSpPr>
              <p:cNvPr id="206853" name="Line 5"/>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54" name="Rectangle 6"/>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55" name="Text Box 7"/>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56" name="Text Box 8"/>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57" name="Rectangle 9"/>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0"/>
            <p:cNvGrpSpPr>
              <a:grpSpLocks/>
            </p:cNvGrpSpPr>
            <p:nvPr/>
          </p:nvGrpSpPr>
          <p:grpSpPr bwMode="auto">
            <a:xfrm>
              <a:off x="2740" y="192"/>
              <a:ext cx="568" cy="375"/>
              <a:chOff x="2104" y="3808"/>
              <a:chExt cx="568" cy="375"/>
            </a:xfrm>
          </p:grpSpPr>
          <p:sp>
            <p:nvSpPr>
              <p:cNvPr id="206859" name="Line 11"/>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60" name="Rectangle 12"/>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1" name="Text Box 13"/>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2" name="Text Box 14"/>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5" name="Group 15"/>
            <p:cNvGrpSpPr>
              <a:grpSpLocks/>
            </p:cNvGrpSpPr>
            <p:nvPr/>
          </p:nvGrpSpPr>
          <p:grpSpPr bwMode="auto">
            <a:xfrm>
              <a:off x="4780" y="744"/>
              <a:ext cx="568" cy="271"/>
              <a:chOff x="1400" y="3840"/>
              <a:chExt cx="568" cy="271"/>
            </a:xfrm>
          </p:grpSpPr>
          <p:sp>
            <p:nvSpPr>
              <p:cNvPr id="206864" name="Line 16"/>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65" name="Rectangle 17"/>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6" name="Text Box 18"/>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7" name="Text Box 19"/>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68" name="Rectangle 20"/>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6" name="Group 21"/>
            <p:cNvGrpSpPr>
              <a:grpSpLocks/>
            </p:cNvGrpSpPr>
            <p:nvPr/>
          </p:nvGrpSpPr>
          <p:grpSpPr bwMode="auto">
            <a:xfrm>
              <a:off x="216" y="2032"/>
              <a:ext cx="568" cy="375"/>
              <a:chOff x="696" y="3696"/>
              <a:chExt cx="568" cy="375"/>
            </a:xfrm>
          </p:grpSpPr>
          <p:sp>
            <p:nvSpPr>
              <p:cNvPr id="206870" name="Line 22"/>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1" name="Rectangle 23"/>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2" name="Text Box 24"/>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3" name="Text Box 25"/>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7" name="Group 26"/>
            <p:cNvGrpSpPr>
              <a:grpSpLocks/>
            </p:cNvGrpSpPr>
            <p:nvPr/>
          </p:nvGrpSpPr>
          <p:grpSpPr bwMode="auto">
            <a:xfrm>
              <a:off x="5120" y="1896"/>
              <a:ext cx="568" cy="375"/>
              <a:chOff x="696" y="3696"/>
              <a:chExt cx="568" cy="375"/>
            </a:xfrm>
          </p:grpSpPr>
          <p:sp>
            <p:nvSpPr>
              <p:cNvPr id="206875" name="Line 27"/>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6" name="Rectangle 28"/>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7" name="Text Box 29"/>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8" name="Text Box 30"/>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8" name="Group 31"/>
            <p:cNvGrpSpPr>
              <a:grpSpLocks/>
            </p:cNvGrpSpPr>
            <p:nvPr/>
          </p:nvGrpSpPr>
          <p:grpSpPr bwMode="auto">
            <a:xfrm>
              <a:off x="4780" y="3160"/>
              <a:ext cx="568" cy="271"/>
              <a:chOff x="1400" y="3840"/>
              <a:chExt cx="568" cy="271"/>
            </a:xfrm>
          </p:grpSpPr>
          <p:sp>
            <p:nvSpPr>
              <p:cNvPr id="206880" name="Line 32"/>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1" name="Rectangle 33"/>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2" name="Text Box 34"/>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3" name="Text Box 35"/>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84" name="Rectangle 36"/>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9" name="Group 37"/>
            <p:cNvGrpSpPr>
              <a:grpSpLocks/>
            </p:cNvGrpSpPr>
            <p:nvPr/>
          </p:nvGrpSpPr>
          <p:grpSpPr bwMode="auto">
            <a:xfrm>
              <a:off x="668" y="3240"/>
              <a:ext cx="568" cy="271"/>
              <a:chOff x="1400" y="3840"/>
              <a:chExt cx="568" cy="271"/>
            </a:xfrm>
          </p:grpSpPr>
          <p:sp>
            <p:nvSpPr>
              <p:cNvPr id="206886" name="Line 38"/>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7" name="Rectangle 39"/>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8" name="Text Box 40"/>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9" name="Text Box 41"/>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90" name="Rectangle 42"/>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10" name="Group 43"/>
            <p:cNvGrpSpPr>
              <a:grpSpLocks/>
            </p:cNvGrpSpPr>
            <p:nvPr/>
          </p:nvGrpSpPr>
          <p:grpSpPr bwMode="auto">
            <a:xfrm>
              <a:off x="2740" y="3880"/>
              <a:ext cx="568" cy="375"/>
              <a:chOff x="2104" y="3808"/>
              <a:chExt cx="568" cy="375"/>
            </a:xfrm>
          </p:grpSpPr>
          <p:sp>
            <p:nvSpPr>
              <p:cNvPr id="206892" name="Line 44"/>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93" name="Rectangle 45"/>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94" name="Text Box 46"/>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95" name="Text Box 47"/>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sp>
          <p:nvSpPr>
            <p:cNvPr id="206896" name="Arc 48"/>
            <p:cNvSpPr>
              <a:spLocks/>
            </p:cNvSpPr>
            <p:nvPr/>
          </p:nvSpPr>
          <p:spPr bwMode="auto">
            <a:xfrm>
              <a:off x="2576" y="1569"/>
              <a:ext cx="864" cy="1104"/>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6897" name="Text Box 49"/>
            <p:cNvSpPr txBox="1">
              <a:spLocks noChangeArrowheads="1"/>
            </p:cNvSpPr>
            <p:nvPr/>
          </p:nvSpPr>
          <p:spPr bwMode="auto">
            <a:xfrm>
              <a:off x="4149" y="4166"/>
              <a:ext cx="1479" cy="154"/>
            </a:xfrm>
            <a:prstGeom prst="rect">
              <a:avLst/>
            </a:prstGeom>
            <a:noFill/>
            <a:ln w="9525">
              <a:noFill/>
              <a:miter lim="800000"/>
              <a:headEnd/>
              <a:tailEnd/>
            </a:ln>
            <a:effectLst/>
          </p:spPr>
          <p:txBody>
            <a:bodyPr wrap="none">
              <a:spAutoFit/>
            </a:bodyPr>
            <a:lstStyle/>
            <a:p>
              <a:r>
                <a:rPr lang="en-US" sz="1000"/>
                <a:t>After Halliday and Resnick Figure 35-1</a:t>
              </a:r>
            </a:p>
          </p:txBody>
        </p:sp>
        <p:grpSp>
          <p:nvGrpSpPr>
            <p:cNvPr id="11" name="Group 50"/>
            <p:cNvGrpSpPr>
              <a:grpSpLocks/>
            </p:cNvGrpSpPr>
            <p:nvPr/>
          </p:nvGrpSpPr>
          <p:grpSpPr bwMode="auto">
            <a:xfrm>
              <a:off x="950" y="1817"/>
              <a:ext cx="1189" cy="708"/>
              <a:chOff x="1037" y="605"/>
              <a:chExt cx="1189" cy="708"/>
            </a:xfrm>
          </p:grpSpPr>
          <p:sp>
            <p:nvSpPr>
              <p:cNvPr id="206899" name="AutoShape 51"/>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00" name="Text Box 52"/>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01" name="Line 53"/>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6902" name="Line 54"/>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55"/>
              <p:cNvGrpSpPr>
                <a:grpSpLocks/>
              </p:cNvGrpSpPr>
              <p:nvPr/>
            </p:nvGrpSpPr>
            <p:grpSpPr bwMode="auto">
              <a:xfrm>
                <a:off x="1067" y="868"/>
                <a:ext cx="481" cy="94"/>
                <a:chOff x="2248" y="1248"/>
                <a:chExt cx="648" cy="128"/>
              </a:xfrm>
            </p:grpSpPr>
            <p:grpSp>
              <p:nvGrpSpPr>
                <p:cNvPr id="13" name="Group 56"/>
                <p:cNvGrpSpPr>
                  <a:grpSpLocks/>
                </p:cNvGrpSpPr>
                <p:nvPr/>
              </p:nvGrpSpPr>
              <p:grpSpPr bwMode="auto">
                <a:xfrm>
                  <a:off x="2814" y="1248"/>
                  <a:ext cx="82" cy="128"/>
                  <a:chOff x="704" y="1880"/>
                  <a:chExt cx="136" cy="128"/>
                </a:xfrm>
              </p:grpSpPr>
              <p:sp>
                <p:nvSpPr>
                  <p:cNvPr id="206905"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6"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59"/>
                <p:cNvGrpSpPr>
                  <a:grpSpLocks/>
                </p:cNvGrpSpPr>
                <p:nvPr/>
              </p:nvGrpSpPr>
              <p:grpSpPr bwMode="auto">
                <a:xfrm>
                  <a:off x="2727" y="1248"/>
                  <a:ext cx="82" cy="128"/>
                  <a:chOff x="704" y="1880"/>
                  <a:chExt cx="136" cy="128"/>
                </a:xfrm>
              </p:grpSpPr>
              <p:sp>
                <p:nvSpPr>
                  <p:cNvPr id="206908"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9"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62"/>
                <p:cNvGrpSpPr>
                  <a:grpSpLocks/>
                </p:cNvGrpSpPr>
                <p:nvPr/>
              </p:nvGrpSpPr>
              <p:grpSpPr bwMode="auto">
                <a:xfrm>
                  <a:off x="2649" y="1248"/>
                  <a:ext cx="83" cy="128"/>
                  <a:chOff x="704" y="1880"/>
                  <a:chExt cx="136" cy="128"/>
                </a:xfrm>
              </p:grpSpPr>
              <p:sp>
                <p:nvSpPr>
                  <p:cNvPr id="206911"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2"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65"/>
                <p:cNvGrpSpPr>
                  <a:grpSpLocks/>
                </p:cNvGrpSpPr>
                <p:nvPr/>
              </p:nvGrpSpPr>
              <p:grpSpPr bwMode="auto">
                <a:xfrm>
                  <a:off x="2567" y="1248"/>
                  <a:ext cx="82" cy="128"/>
                  <a:chOff x="704" y="1880"/>
                  <a:chExt cx="136" cy="128"/>
                </a:xfrm>
              </p:grpSpPr>
              <p:sp>
                <p:nvSpPr>
                  <p:cNvPr id="206914"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5"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68"/>
                <p:cNvGrpSpPr>
                  <a:grpSpLocks/>
                </p:cNvGrpSpPr>
                <p:nvPr/>
              </p:nvGrpSpPr>
              <p:grpSpPr bwMode="auto">
                <a:xfrm>
                  <a:off x="2490" y="1248"/>
                  <a:ext cx="82" cy="128"/>
                  <a:chOff x="704" y="1880"/>
                  <a:chExt cx="136" cy="128"/>
                </a:xfrm>
              </p:grpSpPr>
              <p:sp>
                <p:nvSpPr>
                  <p:cNvPr id="206917" name="Line 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8" name="Line 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71"/>
                <p:cNvGrpSpPr>
                  <a:grpSpLocks/>
                </p:cNvGrpSpPr>
                <p:nvPr/>
              </p:nvGrpSpPr>
              <p:grpSpPr bwMode="auto">
                <a:xfrm>
                  <a:off x="2408" y="1248"/>
                  <a:ext cx="82" cy="128"/>
                  <a:chOff x="704" y="1880"/>
                  <a:chExt cx="136" cy="128"/>
                </a:xfrm>
              </p:grpSpPr>
              <p:sp>
                <p:nvSpPr>
                  <p:cNvPr id="206920" name="Line 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1" name="Line 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74"/>
                <p:cNvGrpSpPr>
                  <a:grpSpLocks/>
                </p:cNvGrpSpPr>
                <p:nvPr/>
              </p:nvGrpSpPr>
              <p:grpSpPr bwMode="auto">
                <a:xfrm>
                  <a:off x="2330" y="1248"/>
                  <a:ext cx="82" cy="128"/>
                  <a:chOff x="704" y="1880"/>
                  <a:chExt cx="136" cy="128"/>
                </a:xfrm>
              </p:grpSpPr>
              <p:sp>
                <p:nvSpPr>
                  <p:cNvPr id="206923" name="Line 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4" name="Line 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77"/>
                <p:cNvGrpSpPr>
                  <a:grpSpLocks/>
                </p:cNvGrpSpPr>
                <p:nvPr/>
              </p:nvGrpSpPr>
              <p:grpSpPr bwMode="auto">
                <a:xfrm>
                  <a:off x="2248" y="1248"/>
                  <a:ext cx="82" cy="128"/>
                  <a:chOff x="704" y="1880"/>
                  <a:chExt cx="136" cy="128"/>
                </a:xfrm>
              </p:grpSpPr>
              <p:sp>
                <p:nvSpPr>
                  <p:cNvPr id="206926" name="Line 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7" name="Line 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28" name="Line 80"/>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6929" name="Text Box 81"/>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6930" name="Line 82"/>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6931" name="Text Box 83"/>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32" name="Line 84"/>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85"/>
            <p:cNvGrpSpPr>
              <a:grpSpLocks/>
            </p:cNvGrpSpPr>
            <p:nvPr/>
          </p:nvGrpSpPr>
          <p:grpSpPr bwMode="auto">
            <a:xfrm>
              <a:off x="4066" y="1804"/>
              <a:ext cx="1133" cy="732"/>
              <a:chOff x="1029" y="1941"/>
              <a:chExt cx="1133" cy="732"/>
            </a:xfrm>
          </p:grpSpPr>
          <p:sp>
            <p:nvSpPr>
              <p:cNvPr id="206934" name="AutoShape 8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35" name="Text Box 8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36" name="Line 8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6937" name="Line 8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2" name="Group 90"/>
              <p:cNvGrpSpPr>
                <a:grpSpLocks/>
              </p:cNvGrpSpPr>
              <p:nvPr/>
            </p:nvGrpSpPr>
            <p:grpSpPr bwMode="auto">
              <a:xfrm>
                <a:off x="1059" y="2220"/>
                <a:ext cx="481" cy="94"/>
                <a:chOff x="2248" y="1248"/>
                <a:chExt cx="648" cy="128"/>
              </a:xfrm>
            </p:grpSpPr>
            <p:grpSp>
              <p:nvGrpSpPr>
                <p:cNvPr id="23" name="Group 91"/>
                <p:cNvGrpSpPr>
                  <a:grpSpLocks/>
                </p:cNvGrpSpPr>
                <p:nvPr/>
              </p:nvGrpSpPr>
              <p:grpSpPr bwMode="auto">
                <a:xfrm>
                  <a:off x="2814" y="1248"/>
                  <a:ext cx="82" cy="128"/>
                  <a:chOff x="704" y="1880"/>
                  <a:chExt cx="136" cy="128"/>
                </a:xfrm>
              </p:grpSpPr>
              <p:sp>
                <p:nvSpPr>
                  <p:cNvPr id="2069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94"/>
                <p:cNvGrpSpPr>
                  <a:grpSpLocks/>
                </p:cNvGrpSpPr>
                <p:nvPr/>
              </p:nvGrpSpPr>
              <p:grpSpPr bwMode="auto">
                <a:xfrm>
                  <a:off x="2727" y="1248"/>
                  <a:ext cx="82" cy="128"/>
                  <a:chOff x="704" y="1880"/>
                  <a:chExt cx="136" cy="128"/>
                </a:xfrm>
              </p:grpSpPr>
              <p:sp>
                <p:nvSpPr>
                  <p:cNvPr id="2069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97"/>
                <p:cNvGrpSpPr>
                  <a:grpSpLocks/>
                </p:cNvGrpSpPr>
                <p:nvPr/>
              </p:nvGrpSpPr>
              <p:grpSpPr bwMode="auto">
                <a:xfrm>
                  <a:off x="2649" y="1248"/>
                  <a:ext cx="83" cy="128"/>
                  <a:chOff x="704" y="1880"/>
                  <a:chExt cx="136" cy="128"/>
                </a:xfrm>
              </p:grpSpPr>
              <p:sp>
                <p:nvSpPr>
                  <p:cNvPr id="2069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100"/>
                <p:cNvGrpSpPr>
                  <a:grpSpLocks/>
                </p:cNvGrpSpPr>
                <p:nvPr/>
              </p:nvGrpSpPr>
              <p:grpSpPr bwMode="auto">
                <a:xfrm>
                  <a:off x="2567" y="1248"/>
                  <a:ext cx="82" cy="128"/>
                  <a:chOff x="704" y="1880"/>
                  <a:chExt cx="136" cy="128"/>
                </a:xfrm>
              </p:grpSpPr>
              <p:sp>
                <p:nvSpPr>
                  <p:cNvPr id="2069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103"/>
                <p:cNvGrpSpPr>
                  <a:grpSpLocks/>
                </p:cNvGrpSpPr>
                <p:nvPr/>
              </p:nvGrpSpPr>
              <p:grpSpPr bwMode="auto">
                <a:xfrm>
                  <a:off x="2490" y="1248"/>
                  <a:ext cx="82" cy="128"/>
                  <a:chOff x="704" y="1880"/>
                  <a:chExt cx="136" cy="128"/>
                </a:xfrm>
              </p:grpSpPr>
              <p:sp>
                <p:nvSpPr>
                  <p:cNvPr id="206952" name="Line 10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3" name="Line 10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106"/>
                <p:cNvGrpSpPr>
                  <a:grpSpLocks/>
                </p:cNvGrpSpPr>
                <p:nvPr/>
              </p:nvGrpSpPr>
              <p:grpSpPr bwMode="auto">
                <a:xfrm>
                  <a:off x="2408" y="1248"/>
                  <a:ext cx="82" cy="128"/>
                  <a:chOff x="704" y="1880"/>
                  <a:chExt cx="136" cy="128"/>
                </a:xfrm>
              </p:grpSpPr>
              <p:sp>
                <p:nvSpPr>
                  <p:cNvPr id="206955" name="Line 10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6" name="Line 10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109"/>
                <p:cNvGrpSpPr>
                  <a:grpSpLocks/>
                </p:cNvGrpSpPr>
                <p:nvPr/>
              </p:nvGrpSpPr>
              <p:grpSpPr bwMode="auto">
                <a:xfrm>
                  <a:off x="2330" y="1248"/>
                  <a:ext cx="82" cy="128"/>
                  <a:chOff x="704" y="1880"/>
                  <a:chExt cx="136" cy="128"/>
                </a:xfrm>
              </p:grpSpPr>
              <p:sp>
                <p:nvSpPr>
                  <p:cNvPr id="206958" name="Line 1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9" name="Line 1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12"/>
                <p:cNvGrpSpPr>
                  <a:grpSpLocks/>
                </p:cNvGrpSpPr>
                <p:nvPr/>
              </p:nvGrpSpPr>
              <p:grpSpPr bwMode="auto">
                <a:xfrm>
                  <a:off x="2248" y="1248"/>
                  <a:ext cx="82" cy="128"/>
                  <a:chOff x="704" y="1880"/>
                  <a:chExt cx="136" cy="128"/>
                </a:xfrm>
              </p:grpSpPr>
              <p:sp>
                <p:nvSpPr>
                  <p:cNvPr id="206961" name="Line 1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62" name="Line 1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63" name="Line 11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6964" name="Text Box 11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6965" name="Line 11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6966" name="Text Box 11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67" name="Line 11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31" name="Group 120"/>
            <p:cNvGrpSpPr>
              <a:grpSpLocks/>
            </p:cNvGrpSpPr>
            <p:nvPr/>
          </p:nvGrpSpPr>
          <p:grpSpPr bwMode="auto">
            <a:xfrm>
              <a:off x="2589" y="643"/>
              <a:ext cx="1016" cy="682"/>
              <a:chOff x="2112" y="1300"/>
              <a:chExt cx="1016" cy="682"/>
            </a:xfrm>
          </p:grpSpPr>
          <p:sp>
            <p:nvSpPr>
              <p:cNvPr id="206969" name="AutoShape 121"/>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70" name="Line 122"/>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6971" name="Line 123"/>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06848" name="Group 124"/>
              <p:cNvGrpSpPr>
                <a:grpSpLocks/>
              </p:cNvGrpSpPr>
              <p:nvPr/>
            </p:nvGrpSpPr>
            <p:grpSpPr bwMode="auto">
              <a:xfrm>
                <a:off x="2148" y="1512"/>
                <a:ext cx="225" cy="95"/>
                <a:chOff x="2248" y="1248"/>
                <a:chExt cx="648" cy="128"/>
              </a:xfrm>
            </p:grpSpPr>
            <p:grpSp>
              <p:nvGrpSpPr>
                <p:cNvPr id="206849" name="Group 125"/>
                <p:cNvGrpSpPr>
                  <a:grpSpLocks/>
                </p:cNvGrpSpPr>
                <p:nvPr/>
              </p:nvGrpSpPr>
              <p:grpSpPr bwMode="auto">
                <a:xfrm>
                  <a:off x="2814" y="1248"/>
                  <a:ext cx="82" cy="128"/>
                  <a:chOff x="704" y="1880"/>
                  <a:chExt cx="136" cy="128"/>
                </a:xfrm>
              </p:grpSpPr>
              <p:sp>
                <p:nvSpPr>
                  <p:cNvPr id="206974"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5"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0" name="Group 128"/>
                <p:cNvGrpSpPr>
                  <a:grpSpLocks/>
                </p:cNvGrpSpPr>
                <p:nvPr/>
              </p:nvGrpSpPr>
              <p:grpSpPr bwMode="auto">
                <a:xfrm>
                  <a:off x="2727" y="1248"/>
                  <a:ext cx="82" cy="128"/>
                  <a:chOff x="704" y="1880"/>
                  <a:chExt cx="136" cy="128"/>
                </a:xfrm>
              </p:grpSpPr>
              <p:sp>
                <p:nvSpPr>
                  <p:cNvPr id="206977"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8"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2" name="Group 131"/>
                <p:cNvGrpSpPr>
                  <a:grpSpLocks/>
                </p:cNvGrpSpPr>
                <p:nvPr/>
              </p:nvGrpSpPr>
              <p:grpSpPr bwMode="auto">
                <a:xfrm>
                  <a:off x="2649" y="1248"/>
                  <a:ext cx="83" cy="128"/>
                  <a:chOff x="704" y="1880"/>
                  <a:chExt cx="136" cy="128"/>
                </a:xfrm>
              </p:grpSpPr>
              <p:sp>
                <p:nvSpPr>
                  <p:cNvPr id="206980"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1"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8" name="Group 134"/>
                <p:cNvGrpSpPr>
                  <a:grpSpLocks/>
                </p:cNvGrpSpPr>
                <p:nvPr/>
              </p:nvGrpSpPr>
              <p:grpSpPr bwMode="auto">
                <a:xfrm>
                  <a:off x="2567" y="1248"/>
                  <a:ext cx="82" cy="128"/>
                  <a:chOff x="704" y="1880"/>
                  <a:chExt cx="136" cy="128"/>
                </a:xfrm>
              </p:grpSpPr>
              <p:sp>
                <p:nvSpPr>
                  <p:cNvPr id="206983"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4"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3" name="Group 137"/>
                <p:cNvGrpSpPr>
                  <a:grpSpLocks/>
                </p:cNvGrpSpPr>
                <p:nvPr/>
              </p:nvGrpSpPr>
              <p:grpSpPr bwMode="auto">
                <a:xfrm>
                  <a:off x="2490" y="1248"/>
                  <a:ext cx="82" cy="128"/>
                  <a:chOff x="704" y="1880"/>
                  <a:chExt cx="136" cy="128"/>
                </a:xfrm>
              </p:grpSpPr>
              <p:sp>
                <p:nvSpPr>
                  <p:cNvPr id="206986" name="Line 13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7" name="Line 13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9" name="Group 140"/>
                <p:cNvGrpSpPr>
                  <a:grpSpLocks/>
                </p:cNvGrpSpPr>
                <p:nvPr/>
              </p:nvGrpSpPr>
              <p:grpSpPr bwMode="auto">
                <a:xfrm>
                  <a:off x="2408" y="1248"/>
                  <a:ext cx="82" cy="128"/>
                  <a:chOff x="704" y="1880"/>
                  <a:chExt cx="136" cy="128"/>
                </a:xfrm>
              </p:grpSpPr>
              <p:sp>
                <p:nvSpPr>
                  <p:cNvPr id="206989" name="Line 14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0" name="Line 14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4" name="Group 143"/>
                <p:cNvGrpSpPr>
                  <a:grpSpLocks/>
                </p:cNvGrpSpPr>
                <p:nvPr/>
              </p:nvGrpSpPr>
              <p:grpSpPr bwMode="auto">
                <a:xfrm>
                  <a:off x="2330" y="1248"/>
                  <a:ext cx="82" cy="128"/>
                  <a:chOff x="704" y="1880"/>
                  <a:chExt cx="136" cy="128"/>
                </a:xfrm>
              </p:grpSpPr>
              <p:sp>
                <p:nvSpPr>
                  <p:cNvPr id="206992" name="Line 14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3" name="Line 14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9" name="Group 146"/>
                <p:cNvGrpSpPr>
                  <a:grpSpLocks/>
                </p:cNvGrpSpPr>
                <p:nvPr/>
              </p:nvGrpSpPr>
              <p:grpSpPr bwMode="auto">
                <a:xfrm>
                  <a:off x="2248" y="1248"/>
                  <a:ext cx="82" cy="128"/>
                  <a:chOff x="704" y="1880"/>
                  <a:chExt cx="136" cy="128"/>
                </a:xfrm>
              </p:grpSpPr>
              <p:sp>
                <p:nvSpPr>
                  <p:cNvPr id="206995" name="Line 14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6" name="Line 14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97" name="Line 149"/>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6998" name="Text Box 150"/>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6999" name="Line 151"/>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7000" name="Text Box 152"/>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01" name="Text Box 153"/>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206885" name="Group 154"/>
            <p:cNvGrpSpPr>
              <a:grpSpLocks/>
            </p:cNvGrpSpPr>
            <p:nvPr/>
          </p:nvGrpSpPr>
          <p:grpSpPr bwMode="auto">
            <a:xfrm>
              <a:off x="2490" y="3129"/>
              <a:ext cx="1213" cy="666"/>
              <a:chOff x="176" y="1300"/>
              <a:chExt cx="1213" cy="666"/>
            </a:xfrm>
          </p:grpSpPr>
          <p:sp>
            <p:nvSpPr>
              <p:cNvPr id="207003" name="AutoShape 15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04" name="Text Box 15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7005" name="Line 15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7006" name="Line 15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206891" name="Group 159"/>
              <p:cNvGrpSpPr>
                <a:grpSpLocks/>
              </p:cNvGrpSpPr>
              <p:nvPr/>
            </p:nvGrpSpPr>
            <p:grpSpPr bwMode="auto">
              <a:xfrm>
                <a:off x="901" y="1506"/>
                <a:ext cx="101" cy="95"/>
                <a:chOff x="704" y="1880"/>
                <a:chExt cx="136" cy="128"/>
              </a:xfrm>
            </p:grpSpPr>
            <p:sp>
              <p:nvSpPr>
                <p:cNvPr id="207008" name="Line 1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09" name="Line 1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98" name="Group 162"/>
              <p:cNvGrpSpPr>
                <a:grpSpLocks/>
              </p:cNvGrpSpPr>
              <p:nvPr/>
            </p:nvGrpSpPr>
            <p:grpSpPr bwMode="auto">
              <a:xfrm>
                <a:off x="794" y="1506"/>
                <a:ext cx="101" cy="95"/>
                <a:chOff x="704" y="1880"/>
                <a:chExt cx="136" cy="128"/>
              </a:xfrm>
            </p:grpSpPr>
            <p:sp>
              <p:nvSpPr>
                <p:cNvPr id="207011" name="Line 1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2" name="Line 1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3" name="Group 165"/>
              <p:cNvGrpSpPr>
                <a:grpSpLocks/>
              </p:cNvGrpSpPr>
              <p:nvPr/>
            </p:nvGrpSpPr>
            <p:grpSpPr bwMode="auto">
              <a:xfrm>
                <a:off x="699" y="1506"/>
                <a:ext cx="101" cy="95"/>
                <a:chOff x="704" y="1880"/>
                <a:chExt cx="136" cy="128"/>
              </a:xfrm>
            </p:grpSpPr>
            <p:sp>
              <p:nvSpPr>
                <p:cNvPr id="207014" name="Line 1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5" name="Line 1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4" name="Group 168"/>
              <p:cNvGrpSpPr>
                <a:grpSpLocks/>
              </p:cNvGrpSpPr>
              <p:nvPr/>
            </p:nvGrpSpPr>
            <p:grpSpPr bwMode="auto">
              <a:xfrm>
                <a:off x="598" y="1506"/>
                <a:ext cx="101" cy="95"/>
                <a:chOff x="704" y="1880"/>
                <a:chExt cx="136" cy="128"/>
              </a:xfrm>
            </p:grpSpPr>
            <p:sp>
              <p:nvSpPr>
                <p:cNvPr id="207017" name="Line 1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8" name="Line 1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7" name="Group 171"/>
              <p:cNvGrpSpPr>
                <a:grpSpLocks/>
              </p:cNvGrpSpPr>
              <p:nvPr/>
            </p:nvGrpSpPr>
            <p:grpSpPr bwMode="auto">
              <a:xfrm>
                <a:off x="503" y="1506"/>
                <a:ext cx="101" cy="95"/>
                <a:chOff x="704" y="1880"/>
                <a:chExt cx="136" cy="128"/>
              </a:xfrm>
            </p:grpSpPr>
            <p:sp>
              <p:nvSpPr>
                <p:cNvPr id="207020" name="Line 1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1" name="Line 1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0" name="Group 174"/>
              <p:cNvGrpSpPr>
                <a:grpSpLocks/>
              </p:cNvGrpSpPr>
              <p:nvPr/>
            </p:nvGrpSpPr>
            <p:grpSpPr bwMode="auto">
              <a:xfrm>
                <a:off x="402" y="1506"/>
                <a:ext cx="101" cy="95"/>
                <a:chOff x="704" y="1880"/>
                <a:chExt cx="136" cy="128"/>
              </a:xfrm>
            </p:grpSpPr>
            <p:sp>
              <p:nvSpPr>
                <p:cNvPr id="207023" name="Line 1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4" name="Line 1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3" name="Group 177"/>
              <p:cNvGrpSpPr>
                <a:grpSpLocks/>
              </p:cNvGrpSpPr>
              <p:nvPr/>
            </p:nvGrpSpPr>
            <p:grpSpPr bwMode="auto">
              <a:xfrm>
                <a:off x="307" y="1506"/>
                <a:ext cx="101" cy="95"/>
                <a:chOff x="704" y="1880"/>
                <a:chExt cx="136" cy="128"/>
              </a:xfrm>
            </p:grpSpPr>
            <p:sp>
              <p:nvSpPr>
                <p:cNvPr id="207026" name="Line 1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7" name="Line 1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6" name="Group 180"/>
              <p:cNvGrpSpPr>
                <a:grpSpLocks/>
              </p:cNvGrpSpPr>
              <p:nvPr/>
            </p:nvGrpSpPr>
            <p:grpSpPr bwMode="auto">
              <a:xfrm>
                <a:off x="206" y="1506"/>
                <a:ext cx="101" cy="95"/>
                <a:chOff x="704" y="1880"/>
                <a:chExt cx="136" cy="128"/>
              </a:xfrm>
            </p:grpSpPr>
            <p:sp>
              <p:nvSpPr>
                <p:cNvPr id="207029" name="Line 18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30" name="Line 18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7031" name="Line 18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7032" name="Text Box 18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7033" name="Line 18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7034" name="Text Box 18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35" name="Text Box 18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sp>
          <p:nvSpPr>
            <p:cNvPr id="207036" name="Text Box 188"/>
            <p:cNvSpPr txBox="1">
              <a:spLocks noChangeArrowheads="1"/>
            </p:cNvSpPr>
            <p:nvPr/>
          </p:nvSpPr>
          <p:spPr bwMode="auto">
            <a:xfrm>
              <a:off x="2031" y="3273"/>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nvGrpSpPr>
            <p:cNvPr id="206919" name="Group 189"/>
            <p:cNvGrpSpPr>
              <a:grpSpLocks/>
            </p:cNvGrpSpPr>
            <p:nvPr/>
          </p:nvGrpSpPr>
          <p:grpSpPr bwMode="auto">
            <a:xfrm>
              <a:off x="1295" y="2749"/>
              <a:ext cx="1016" cy="720"/>
              <a:chOff x="1207" y="2751"/>
              <a:chExt cx="1016" cy="720"/>
            </a:xfrm>
          </p:grpSpPr>
          <p:sp>
            <p:nvSpPr>
              <p:cNvPr id="207038" name="AutoShape 190"/>
              <p:cNvSpPr>
                <a:spLocks noChangeArrowheads="1"/>
              </p:cNvSpPr>
              <p:nvPr/>
            </p:nvSpPr>
            <p:spPr bwMode="auto">
              <a:xfrm>
                <a:off x="1872" y="3016"/>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39" name="Text Box 191"/>
              <p:cNvSpPr txBox="1">
                <a:spLocks noChangeArrowheads="1"/>
              </p:cNvSpPr>
              <p:nvPr/>
            </p:nvSpPr>
            <p:spPr bwMode="auto">
              <a:xfrm>
                <a:off x="1849" y="2751"/>
                <a:ext cx="191" cy="192"/>
              </a:xfrm>
              <a:prstGeom prst="rect">
                <a:avLst/>
              </a:prstGeom>
              <a:noFill/>
              <a:ln w="9525">
                <a:noFill/>
                <a:miter lim="800000"/>
                <a:headEnd/>
                <a:tailEnd/>
              </a:ln>
              <a:effectLst/>
            </p:spPr>
            <p:txBody>
              <a:bodyPr wrap="none">
                <a:spAutoFit/>
              </a:bodyPr>
              <a:lstStyle/>
              <a:p>
                <a:r>
                  <a:rPr lang="en-US" sz="1400"/>
                  <a:t>V</a:t>
                </a:r>
              </a:p>
            </p:txBody>
          </p:sp>
          <p:sp>
            <p:nvSpPr>
              <p:cNvPr id="207040" name="Line 192"/>
              <p:cNvSpPr>
                <a:spLocks noChangeShapeType="1"/>
              </p:cNvSpPr>
              <p:nvPr/>
            </p:nvSpPr>
            <p:spPr bwMode="auto">
              <a:xfrm>
                <a:off x="1219" y="2805"/>
                <a:ext cx="0" cy="377"/>
              </a:xfrm>
              <a:prstGeom prst="line">
                <a:avLst/>
              </a:prstGeom>
              <a:noFill/>
              <a:ln w="57150">
                <a:solidFill>
                  <a:schemeClr val="tx1"/>
                </a:solidFill>
                <a:round/>
                <a:headEnd/>
                <a:tailEnd/>
              </a:ln>
              <a:effectLst/>
            </p:spPr>
            <p:txBody>
              <a:bodyPr/>
              <a:lstStyle/>
              <a:p>
                <a:endParaRPr lang="en-US"/>
              </a:p>
            </p:txBody>
          </p:sp>
          <p:sp>
            <p:nvSpPr>
              <p:cNvPr id="207041" name="Line 193"/>
              <p:cNvSpPr>
                <a:spLocks noChangeShapeType="1"/>
              </p:cNvSpPr>
              <p:nvPr/>
            </p:nvSpPr>
            <p:spPr bwMode="auto">
              <a:xfrm rot="5400000" flipV="1">
                <a:off x="1715" y="2674"/>
                <a:ext cx="0" cy="1016"/>
              </a:xfrm>
              <a:prstGeom prst="line">
                <a:avLst/>
              </a:prstGeom>
              <a:noFill/>
              <a:ln w="57150">
                <a:solidFill>
                  <a:schemeClr val="tx1"/>
                </a:solidFill>
                <a:round/>
                <a:headEnd/>
                <a:tailEnd/>
              </a:ln>
              <a:effectLst/>
            </p:spPr>
            <p:txBody>
              <a:bodyPr/>
              <a:lstStyle/>
              <a:p>
                <a:endParaRPr lang="en-US"/>
              </a:p>
            </p:txBody>
          </p:sp>
          <p:grpSp>
            <p:nvGrpSpPr>
              <p:cNvPr id="206922" name="Group 194"/>
              <p:cNvGrpSpPr>
                <a:grpSpLocks/>
              </p:cNvGrpSpPr>
              <p:nvPr/>
            </p:nvGrpSpPr>
            <p:grpSpPr bwMode="auto">
              <a:xfrm>
                <a:off x="1237" y="3011"/>
                <a:ext cx="631" cy="68"/>
                <a:chOff x="1237" y="3011"/>
                <a:chExt cx="796" cy="95"/>
              </a:xfrm>
            </p:grpSpPr>
            <p:grpSp>
              <p:nvGrpSpPr>
                <p:cNvPr id="206925" name="Group 195"/>
                <p:cNvGrpSpPr>
                  <a:grpSpLocks/>
                </p:cNvGrpSpPr>
                <p:nvPr/>
              </p:nvGrpSpPr>
              <p:grpSpPr bwMode="auto">
                <a:xfrm>
                  <a:off x="1932" y="3011"/>
                  <a:ext cx="101" cy="95"/>
                  <a:chOff x="704" y="1880"/>
                  <a:chExt cx="136" cy="128"/>
                </a:xfrm>
              </p:grpSpPr>
              <p:sp>
                <p:nvSpPr>
                  <p:cNvPr id="20704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3" name="Group 198"/>
                <p:cNvGrpSpPr>
                  <a:grpSpLocks/>
                </p:cNvGrpSpPr>
                <p:nvPr/>
              </p:nvGrpSpPr>
              <p:grpSpPr bwMode="auto">
                <a:xfrm>
                  <a:off x="1825" y="3011"/>
                  <a:ext cx="101" cy="95"/>
                  <a:chOff x="704" y="1880"/>
                  <a:chExt cx="136" cy="128"/>
                </a:xfrm>
              </p:grpSpPr>
              <p:sp>
                <p:nvSpPr>
                  <p:cNvPr id="20704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8" name="Group 201"/>
                <p:cNvGrpSpPr>
                  <a:grpSpLocks/>
                </p:cNvGrpSpPr>
                <p:nvPr/>
              </p:nvGrpSpPr>
              <p:grpSpPr bwMode="auto">
                <a:xfrm>
                  <a:off x="1730" y="3011"/>
                  <a:ext cx="101" cy="95"/>
                  <a:chOff x="704" y="1880"/>
                  <a:chExt cx="136" cy="128"/>
                </a:xfrm>
              </p:grpSpPr>
              <p:sp>
                <p:nvSpPr>
                  <p:cNvPr id="20705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9" name="Group 204"/>
                <p:cNvGrpSpPr>
                  <a:grpSpLocks/>
                </p:cNvGrpSpPr>
                <p:nvPr/>
              </p:nvGrpSpPr>
              <p:grpSpPr bwMode="auto">
                <a:xfrm>
                  <a:off x="1629" y="3011"/>
                  <a:ext cx="101" cy="95"/>
                  <a:chOff x="704" y="1880"/>
                  <a:chExt cx="136" cy="128"/>
                </a:xfrm>
              </p:grpSpPr>
              <p:sp>
                <p:nvSpPr>
                  <p:cNvPr id="20705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2" name="Group 207"/>
                <p:cNvGrpSpPr>
                  <a:grpSpLocks/>
                </p:cNvGrpSpPr>
                <p:nvPr/>
              </p:nvGrpSpPr>
              <p:grpSpPr bwMode="auto">
                <a:xfrm>
                  <a:off x="1534" y="3011"/>
                  <a:ext cx="101" cy="95"/>
                  <a:chOff x="704" y="1880"/>
                  <a:chExt cx="136" cy="128"/>
                </a:xfrm>
              </p:grpSpPr>
              <p:sp>
                <p:nvSpPr>
                  <p:cNvPr id="20705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5" name="Group 210"/>
                <p:cNvGrpSpPr>
                  <a:grpSpLocks/>
                </p:cNvGrpSpPr>
                <p:nvPr/>
              </p:nvGrpSpPr>
              <p:grpSpPr bwMode="auto">
                <a:xfrm>
                  <a:off x="1433" y="3011"/>
                  <a:ext cx="101" cy="95"/>
                  <a:chOff x="704" y="1880"/>
                  <a:chExt cx="136" cy="128"/>
                </a:xfrm>
              </p:grpSpPr>
              <p:sp>
                <p:nvSpPr>
                  <p:cNvPr id="20705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8" name="Group 213"/>
                <p:cNvGrpSpPr>
                  <a:grpSpLocks/>
                </p:cNvGrpSpPr>
                <p:nvPr/>
              </p:nvGrpSpPr>
              <p:grpSpPr bwMode="auto">
                <a:xfrm>
                  <a:off x="1338" y="3011"/>
                  <a:ext cx="101" cy="95"/>
                  <a:chOff x="704" y="1880"/>
                  <a:chExt cx="136" cy="128"/>
                </a:xfrm>
              </p:grpSpPr>
              <p:sp>
                <p:nvSpPr>
                  <p:cNvPr id="20706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51" name="Group 216"/>
                <p:cNvGrpSpPr>
                  <a:grpSpLocks/>
                </p:cNvGrpSpPr>
                <p:nvPr/>
              </p:nvGrpSpPr>
              <p:grpSpPr bwMode="auto">
                <a:xfrm>
                  <a:off x="1237" y="3011"/>
                  <a:ext cx="101" cy="95"/>
                  <a:chOff x="704" y="1880"/>
                  <a:chExt cx="136" cy="128"/>
                </a:xfrm>
              </p:grpSpPr>
              <p:sp>
                <p:nvSpPr>
                  <p:cNvPr id="207065" name="Line 2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6" name="Line 2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067" name="Line 219"/>
              <p:cNvSpPr>
                <a:spLocks noChangeShapeType="1"/>
              </p:cNvSpPr>
              <p:nvPr/>
            </p:nvSpPr>
            <p:spPr bwMode="auto">
              <a:xfrm>
                <a:off x="1789" y="3224"/>
                <a:ext cx="0" cy="94"/>
              </a:xfrm>
              <a:prstGeom prst="line">
                <a:avLst/>
              </a:prstGeom>
              <a:noFill/>
              <a:ln w="9525">
                <a:solidFill>
                  <a:schemeClr val="tx1"/>
                </a:solidFill>
                <a:round/>
                <a:headEnd/>
                <a:tailEnd/>
              </a:ln>
              <a:effectLst/>
            </p:spPr>
            <p:txBody>
              <a:bodyPr/>
              <a:lstStyle/>
              <a:p>
                <a:endParaRPr lang="en-US"/>
              </a:p>
            </p:txBody>
          </p:sp>
          <p:sp>
            <p:nvSpPr>
              <p:cNvPr id="207068" name="Text Box 220"/>
              <p:cNvSpPr txBox="1">
                <a:spLocks noChangeArrowheads="1"/>
              </p:cNvSpPr>
              <p:nvPr/>
            </p:nvSpPr>
            <p:spPr bwMode="auto">
              <a:xfrm>
                <a:off x="1681" y="3279"/>
                <a:ext cx="299" cy="192"/>
              </a:xfrm>
              <a:prstGeom prst="rect">
                <a:avLst/>
              </a:prstGeom>
              <a:noFill/>
              <a:ln w="9525">
                <a:noFill/>
                <a:miter lim="800000"/>
                <a:headEnd/>
                <a:tailEnd/>
              </a:ln>
              <a:effectLst/>
            </p:spPr>
            <p:txBody>
              <a:bodyPr wrap="none">
                <a:spAutoFit/>
              </a:bodyPr>
              <a:lstStyle/>
              <a:p>
                <a:r>
                  <a:rPr lang="en-US" sz="1400"/>
                  <a:t>x=0</a:t>
                </a:r>
              </a:p>
            </p:txBody>
          </p:sp>
          <p:sp>
            <p:nvSpPr>
              <p:cNvPr id="207069" name="Line 221"/>
              <p:cNvSpPr>
                <a:spLocks noChangeShapeType="1"/>
              </p:cNvSpPr>
              <p:nvPr/>
            </p:nvSpPr>
            <p:spPr bwMode="auto">
              <a:xfrm>
                <a:off x="2122" y="3230"/>
                <a:ext cx="0" cy="94"/>
              </a:xfrm>
              <a:prstGeom prst="line">
                <a:avLst/>
              </a:prstGeom>
              <a:noFill/>
              <a:ln w="9525">
                <a:solidFill>
                  <a:schemeClr val="tx1"/>
                </a:solidFill>
                <a:round/>
                <a:headEnd/>
                <a:tailEnd/>
              </a:ln>
              <a:effectLst/>
            </p:spPr>
            <p:txBody>
              <a:bodyPr/>
              <a:lstStyle/>
              <a:p>
                <a:endParaRPr lang="en-US"/>
              </a:p>
            </p:txBody>
          </p:sp>
          <p:sp>
            <p:nvSpPr>
              <p:cNvPr id="207070" name="Text Box 222"/>
              <p:cNvSpPr txBox="1">
                <a:spLocks noChangeArrowheads="1"/>
              </p:cNvSpPr>
              <p:nvPr/>
            </p:nvSpPr>
            <p:spPr bwMode="auto">
              <a:xfrm>
                <a:off x="1520" y="2822"/>
                <a:ext cx="172" cy="192"/>
              </a:xfrm>
              <a:prstGeom prst="rect">
                <a:avLst/>
              </a:prstGeom>
              <a:noFill/>
              <a:ln w="9525">
                <a:noFill/>
                <a:miter lim="800000"/>
                <a:headEnd/>
                <a:tailEnd/>
              </a:ln>
              <a:effectLst/>
            </p:spPr>
            <p:txBody>
              <a:bodyPr wrap="none">
                <a:spAutoFit/>
              </a:bodyPr>
              <a:lstStyle/>
              <a:p>
                <a:r>
                  <a:rPr lang="en-US" sz="1400"/>
                  <a:t>k</a:t>
                </a:r>
              </a:p>
            </p:txBody>
          </p:sp>
          <p:sp>
            <p:nvSpPr>
              <p:cNvPr id="207071" name="Line 223"/>
              <p:cNvSpPr>
                <a:spLocks noChangeShapeType="1"/>
              </p:cNvSpPr>
              <p:nvPr/>
            </p:nvSpPr>
            <p:spPr bwMode="auto">
              <a:xfrm flipH="1">
                <a:off x="1871" y="2938"/>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54" name="Group 224"/>
            <p:cNvGrpSpPr>
              <a:grpSpLocks/>
            </p:cNvGrpSpPr>
            <p:nvPr/>
          </p:nvGrpSpPr>
          <p:grpSpPr bwMode="auto">
            <a:xfrm>
              <a:off x="1295" y="1095"/>
              <a:ext cx="1016" cy="720"/>
              <a:chOff x="1299" y="1073"/>
              <a:chExt cx="1016" cy="720"/>
            </a:xfrm>
          </p:grpSpPr>
          <p:sp>
            <p:nvSpPr>
              <p:cNvPr id="207073" name="AutoShape 225"/>
              <p:cNvSpPr>
                <a:spLocks noChangeArrowheads="1"/>
              </p:cNvSpPr>
              <p:nvPr/>
            </p:nvSpPr>
            <p:spPr bwMode="auto">
              <a:xfrm>
                <a:off x="1721" y="133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74" name="Text Box 226"/>
              <p:cNvSpPr txBox="1">
                <a:spLocks noChangeArrowheads="1"/>
              </p:cNvSpPr>
              <p:nvPr/>
            </p:nvSpPr>
            <p:spPr bwMode="auto">
              <a:xfrm>
                <a:off x="1698" y="1073"/>
                <a:ext cx="191" cy="192"/>
              </a:xfrm>
              <a:prstGeom prst="rect">
                <a:avLst/>
              </a:prstGeom>
              <a:noFill/>
              <a:ln w="9525">
                <a:noFill/>
                <a:miter lim="800000"/>
                <a:headEnd/>
                <a:tailEnd/>
              </a:ln>
              <a:effectLst/>
            </p:spPr>
            <p:txBody>
              <a:bodyPr wrap="none">
                <a:spAutoFit/>
              </a:bodyPr>
              <a:lstStyle/>
              <a:p>
                <a:r>
                  <a:rPr lang="en-US" sz="1400"/>
                  <a:t>V</a:t>
                </a:r>
              </a:p>
            </p:txBody>
          </p:sp>
          <p:sp>
            <p:nvSpPr>
              <p:cNvPr id="207075" name="Line 227"/>
              <p:cNvSpPr>
                <a:spLocks noChangeShapeType="1"/>
              </p:cNvSpPr>
              <p:nvPr/>
            </p:nvSpPr>
            <p:spPr bwMode="auto">
              <a:xfrm>
                <a:off x="1311" y="1127"/>
                <a:ext cx="0" cy="377"/>
              </a:xfrm>
              <a:prstGeom prst="line">
                <a:avLst/>
              </a:prstGeom>
              <a:noFill/>
              <a:ln w="57150">
                <a:solidFill>
                  <a:schemeClr val="tx1"/>
                </a:solidFill>
                <a:round/>
                <a:headEnd/>
                <a:tailEnd/>
              </a:ln>
              <a:effectLst/>
            </p:spPr>
            <p:txBody>
              <a:bodyPr/>
              <a:lstStyle/>
              <a:p>
                <a:endParaRPr lang="en-US"/>
              </a:p>
            </p:txBody>
          </p:sp>
          <p:sp>
            <p:nvSpPr>
              <p:cNvPr id="207076" name="Line 228"/>
              <p:cNvSpPr>
                <a:spLocks noChangeShapeType="1"/>
              </p:cNvSpPr>
              <p:nvPr/>
            </p:nvSpPr>
            <p:spPr bwMode="auto">
              <a:xfrm rot="5400000" flipV="1">
                <a:off x="1807" y="996"/>
                <a:ext cx="0" cy="1016"/>
              </a:xfrm>
              <a:prstGeom prst="line">
                <a:avLst/>
              </a:prstGeom>
              <a:noFill/>
              <a:ln w="57150">
                <a:solidFill>
                  <a:schemeClr val="tx1"/>
                </a:solidFill>
                <a:round/>
                <a:headEnd/>
                <a:tailEnd/>
              </a:ln>
              <a:effectLst/>
            </p:spPr>
            <p:txBody>
              <a:bodyPr/>
              <a:lstStyle/>
              <a:p>
                <a:endParaRPr lang="en-US"/>
              </a:p>
            </p:txBody>
          </p:sp>
          <p:grpSp>
            <p:nvGrpSpPr>
              <p:cNvPr id="206957" name="Group 229"/>
              <p:cNvGrpSpPr>
                <a:grpSpLocks/>
              </p:cNvGrpSpPr>
              <p:nvPr/>
            </p:nvGrpSpPr>
            <p:grpSpPr bwMode="auto">
              <a:xfrm>
                <a:off x="1329" y="1333"/>
                <a:ext cx="383" cy="77"/>
                <a:chOff x="1237" y="3011"/>
                <a:chExt cx="796" cy="95"/>
              </a:xfrm>
            </p:grpSpPr>
            <p:grpSp>
              <p:nvGrpSpPr>
                <p:cNvPr id="206960" name="Group 230"/>
                <p:cNvGrpSpPr>
                  <a:grpSpLocks/>
                </p:cNvGrpSpPr>
                <p:nvPr/>
              </p:nvGrpSpPr>
              <p:grpSpPr bwMode="auto">
                <a:xfrm>
                  <a:off x="1932" y="3011"/>
                  <a:ext cx="101" cy="95"/>
                  <a:chOff x="704" y="1880"/>
                  <a:chExt cx="136" cy="128"/>
                </a:xfrm>
              </p:grpSpPr>
              <p:sp>
                <p:nvSpPr>
                  <p:cNvPr id="207079"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0"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68" name="Group 233"/>
                <p:cNvGrpSpPr>
                  <a:grpSpLocks/>
                </p:cNvGrpSpPr>
                <p:nvPr/>
              </p:nvGrpSpPr>
              <p:grpSpPr bwMode="auto">
                <a:xfrm>
                  <a:off x="1825" y="3011"/>
                  <a:ext cx="101" cy="95"/>
                  <a:chOff x="704" y="1880"/>
                  <a:chExt cx="136" cy="128"/>
                </a:xfrm>
              </p:grpSpPr>
              <p:sp>
                <p:nvSpPr>
                  <p:cNvPr id="207082"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3"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2" name="Group 236"/>
                <p:cNvGrpSpPr>
                  <a:grpSpLocks/>
                </p:cNvGrpSpPr>
                <p:nvPr/>
              </p:nvGrpSpPr>
              <p:grpSpPr bwMode="auto">
                <a:xfrm>
                  <a:off x="1730" y="3011"/>
                  <a:ext cx="101" cy="95"/>
                  <a:chOff x="704" y="1880"/>
                  <a:chExt cx="136" cy="128"/>
                </a:xfrm>
              </p:grpSpPr>
              <p:sp>
                <p:nvSpPr>
                  <p:cNvPr id="207085"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6"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3" name="Group 239"/>
                <p:cNvGrpSpPr>
                  <a:grpSpLocks/>
                </p:cNvGrpSpPr>
                <p:nvPr/>
              </p:nvGrpSpPr>
              <p:grpSpPr bwMode="auto">
                <a:xfrm>
                  <a:off x="1629" y="3011"/>
                  <a:ext cx="101" cy="95"/>
                  <a:chOff x="704" y="1880"/>
                  <a:chExt cx="136" cy="128"/>
                </a:xfrm>
              </p:grpSpPr>
              <p:sp>
                <p:nvSpPr>
                  <p:cNvPr id="207088"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9"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6" name="Group 242"/>
                <p:cNvGrpSpPr>
                  <a:grpSpLocks/>
                </p:cNvGrpSpPr>
                <p:nvPr/>
              </p:nvGrpSpPr>
              <p:grpSpPr bwMode="auto">
                <a:xfrm>
                  <a:off x="1534" y="3011"/>
                  <a:ext cx="101" cy="95"/>
                  <a:chOff x="704" y="1880"/>
                  <a:chExt cx="136" cy="128"/>
                </a:xfrm>
              </p:grpSpPr>
              <p:sp>
                <p:nvSpPr>
                  <p:cNvPr id="207091" name="Line 2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2" name="Line 2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9" name="Group 245"/>
                <p:cNvGrpSpPr>
                  <a:grpSpLocks/>
                </p:cNvGrpSpPr>
                <p:nvPr/>
              </p:nvGrpSpPr>
              <p:grpSpPr bwMode="auto">
                <a:xfrm>
                  <a:off x="1433" y="3011"/>
                  <a:ext cx="101" cy="95"/>
                  <a:chOff x="704" y="1880"/>
                  <a:chExt cx="136" cy="128"/>
                </a:xfrm>
              </p:grpSpPr>
              <p:sp>
                <p:nvSpPr>
                  <p:cNvPr id="207094" name="Line 2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5" name="Line 2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2" name="Group 248"/>
                <p:cNvGrpSpPr>
                  <a:grpSpLocks/>
                </p:cNvGrpSpPr>
                <p:nvPr/>
              </p:nvGrpSpPr>
              <p:grpSpPr bwMode="auto">
                <a:xfrm>
                  <a:off x="1338" y="3011"/>
                  <a:ext cx="101" cy="95"/>
                  <a:chOff x="704" y="1880"/>
                  <a:chExt cx="136" cy="128"/>
                </a:xfrm>
              </p:grpSpPr>
              <p:sp>
                <p:nvSpPr>
                  <p:cNvPr id="207097" name="Line 2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8" name="Line 2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5" name="Group 251"/>
                <p:cNvGrpSpPr>
                  <a:grpSpLocks/>
                </p:cNvGrpSpPr>
                <p:nvPr/>
              </p:nvGrpSpPr>
              <p:grpSpPr bwMode="auto">
                <a:xfrm>
                  <a:off x="1237" y="3011"/>
                  <a:ext cx="101" cy="95"/>
                  <a:chOff x="704" y="1880"/>
                  <a:chExt cx="136" cy="128"/>
                </a:xfrm>
              </p:grpSpPr>
              <p:sp>
                <p:nvSpPr>
                  <p:cNvPr id="207100" name="Line 2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01" name="Line 2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02" name="Line 254"/>
              <p:cNvSpPr>
                <a:spLocks noChangeShapeType="1"/>
              </p:cNvSpPr>
              <p:nvPr/>
            </p:nvSpPr>
            <p:spPr bwMode="auto">
              <a:xfrm>
                <a:off x="1881" y="1546"/>
                <a:ext cx="0" cy="94"/>
              </a:xfrm>
              <a:prstGeom prst="line">
                <a:avLst/>
              </a:prstGeom>
              <a:noFill/>
              <a:ln w="9525">
                <a:solidFill>
                  <a:schemeClr val="tx1"/>
                </a:solidFill>
                <a:round/>
                <a:headEnd/>
                <a:tailEnd/>
              </a:ln>
              <a:effectLst/>
            </p:spPr>
            <p:txBody>
              <a:bodyPr/>
              <a:lstStyle/>
              <a:p>
                <a:endParaRPr lang="en-US"/>
              </a:p>
            </p:txBody>
          </p:sp>
          <p:sp>
            <p:nvSpPr>
              <p:cNvPr id="207103" name="Text Box 255"/>
              <p:cNvSpPr txBox="1">
                <a:spLocks noChangeArrowheads="1"/>
              </p:cNvSpPr>
              <p:nvPr/>
            </p:nvSpPr>
            <p:spPr bwMode="auto">
              <a:xfrm>
                <a:off x="1773" y="1601"/>
                <a:ext cx="299" cy="192"/>
              </a:xfrm>
              <a:prstGeom prst="rect">
                <a:avLst/>
              </a:prstGeom>
              <a:noFill/>
              <a:ln w="9525">
                <a:noFill/>
                <a:miter lim="800000"/>
                <a:headEnd/>
                <a:tailEnd/>
              </a:ln>
              <a:effectLst/>
            </p:spPr>
            <p:txBody>
              <a:bodyPr wrap="none">
                <a:spAutoFit/>
              </a:bodyPr>
              <a:lstStyle/>
              <a:p>
                <a:r>
                  <a:rPr lang="en-US" sz="1400"/>
                  <a:t>x=0</a:t>
                </a:r>
              </a:p>
            </p:txBody>
          </p:sp>
          <p:sp>
            <p:nvSpPr>
              <p:cNvPr id="207104" name="Line 256"/>
              <p:cNvSpPr>
                <a:spLocks noChangeShapeType="1"/>
              </p:cNvSpPr>
              <p:nvPr/>
            </p:nvSpPr>
            <p:spPr bwMode="auto">
              <a:xfrm>
                <a:off x="2214" y="1552"/>
                <a:ext cx="0" cy="94"/>
              </a:xfrm>
              <a:prstGeom prst="line">
                <a:avLst/>
              </a:prstGeom>
              <a:noFill/>
              <a:ln w="9525">
                <a:solidFill>
                  <a:schemeClr val="tx1"/>
                </a:solidFill>
                <a:round/>
                <a:headEnd/>
                <a:tailEnd/>
              </a:ln>
              <a:effectLst/>
            </p:spPr>
            <p:txBody>
              <a:bodyPr/>
              <a:lstStyle/>
              <a:p>
                <a:endParaRPr lang="en-US"/>
              </a:p>
            </p:txBody>
          </p:sp>
          <p:sp>
            <p:nvSpPr>
              <p:cNvPr id="207105" name="Line 257"/>
              <p:cNvSpPr>
                <a:spLocks noChangeShapeType="1"/>
              </p:cNvSpPr>
              <p:nvPr/>
            </p:nvSpPr>
            <p:spPr bwMode="auto">
              <a:xfrm flipH="1">
                <a:off x="1720" y="1260"/>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88" name="Group 258"/>
            <p:cNvGrpSpPr>
              <a:grpSpLocks/>
            </p:cNvGrpSpPr>
            <p:nvPr/>
          </p:nvGrpSpPr>
          <p:grpSpPr bwMode="auto">
            <a:xfrm>
              <a:off x="3799" y="2749"/>
              <a:ext cx="1016" cy="720"/>
              <a:chOff x="3680" y="2747"/>
              <a:chExt cx="1016" cy="720"/>
            </a:xfrm>
          </p:grpSpPr>
          <p:sp>
            <p:nvSpPr>
              <p:cNvPr id="207107" name="AutoShape 259"/>
              <p:cNvSpPr>
                <a:spLocks noChangeArrowheads="1"/>
              </p:cNvSpPr>
              <p:nvPr/>
            </p:nvSpPr>
            <p:spPr bwMode="auto">
              <a:xfrm>
                <a:off x="4345" y="30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08" name="Text Box 260"/>
              <p:cNvSpPr txBox="1">
                <a:spLocks noChangeArrowheads="1"/>
              </p:cNvSpPr>
              <p:nvPr/>
            </p:nvSpPr>
            <p:spPr bwMode="auto">
              <a:xfrm>
                <a:off x="4322" y="2747"/>
                <a:ext cx="191" cy="192"/>
              </a:xfrm>
              <a:prstGeom prst="rect">
                <a:avLst/>
              </a:prstGeom>
              <a:noFill/>
              <a:ln w="9525">
                <a:noFill/>
                <a:miter lim="800000"/>
                <a:headEnd/>
                <a:tailEnd/>
              </a:ln>
              <a:effectLst/>
            </p:spPr>
            <p:txBody>
              <a:bodyPr wrap="none">
                <a:spAutoFit/>
              </a:bodyPr>
              <a:lstStyle/>
              <a:p>
                <a:r>
                  <a:rPr lang="en-US" sz="1400"/>
                  <a:t>V</a:t>
                </a:r>
              </a:p>
            </p:txBody>
          </p:sp>
          <p:sp>
            <p:nvSpPr>
              <p:cNvPr id="207109" name="Line 261"/>
              <p:cNvSpPr>
                <a:spLocks noChangeShapeType="1"/>
              </p:cNvSpPr>
              <p:nvPr/>
            </p:nvSpPr>
            <p:spPr bwMode="auto">
              <a:xfrm>
                <a:off x="3692" y="2801"/>
                <a:ext cx="0" cy="377"/>
              </a:xfrm>
              <a:prstGeom prst="line">
                <a:avLst/>
              </a:prstGeom>
              <a:noFill/>
              <a:ln w="57150">
                <a:solidFill>
                  <a:schemeClr val="tx1"/>
                </a:solidFill>
                <a:round/>
                <a:headEnd/>
                <a:tailEnd/>
              </a:ln>
              <a:effectLst/>
            </p:spPr>
            <p:txBody>
              <a:bodyPr/>
              <a:lstStyle/>
              <a:p>
                <a:endParaRPr lang="en-US"/>
              </a:p>
            </p:txBody>
          </p:sp>
          <p:sp>
            <p:nvSpPr>
              <p:cNvPr id="207110" name="Line 262"/>
              <p:cNvSpPr>
                <a:spLocks noChangeShapeType="1"/>
              </p:cNvSpPr>
              <p:nvPr/>
            </p:nvSpPr>
            <p:spPr bwMode="auto">
              <a:xfrm rot="5400000" flipV="1">
                <a:off x="4188" y="2670"/>
                <a:ext cx="0" cy="1016"/>
              </a:xfrm>
              <a:prstGeom prst="line">
                <a:avLst/>
              </a:prstGeom>
              <a:noFill/>
              <a:ln w="57150">
                <a:solidFill>
                  <a:schemeClr val="tx1"/>
                </a:solidFill>
                <a:round/>
                <a:headEnd/>
                <a:tailEnd/>
              </a:ln>
              <a:effectLst/>
            </p:spPr>
            <p:txBody>
              <a:bodyPr/>
              <a:lstStyle/>
              <a:p>
                <a:endParaRPr lang="en-US"/>
              </a:p>
            </p:txBody>
          </p:sp>
          <p:grpSp>
            <p:nvGrpSpPr>
              <p:cNvPr id="206991" name="Group 263"/>
              <p:cNvGrpSpPr>
                <a:grpSpLocks/>
              </p:cNvGrpSpPr>
              <p:nvPr/>
            </p:nvGrpSpPr>
            <p:grpSpPr bwMode="auto">
              <a:xfrm>
                <a:off x="3710" y="3007"/>
                <a:ext cx="631" cy="68"/>
                <a:chOff x="1237" y="3011"/>
                <a:chExt cx="796" cy="95"/>
              </a:xfrm>
            </p:grpSpPr>
            <p:grpSp>
              <p:nvGrpSpPr>
                <p:cNvPr id="206994" name="Group 264"/>
                <p:cNvGrpSpPr>
                  <a:grpSpLocks/>
                </p:cNvGrpSpPr>
                <p:nvPr/>
              </p:nvGrpSpPr>
              <p:grpSpPr bwMode="auto">
                <a:xfrm>
                  <a:off x="1932" y="3011"/>
                  <a:ext cx="101" cy="95"/>
                  <a:chOff x="704" y="1880"/>
                  <a:chExt cx="136" cy="128"/>
                </a:xfrm>
              </p:grpSpPr>
              <p:sp>
                <p:nvSpPr>
                  <p:cNvPr id="207113" name="Line 26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4" name="Line 26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2" name="Group 267"/>
                <p:cNvGrpSpPr>
                  <a:grpSpLocks/>
                </p:cNvGrpSpPr>
                <p:nvPr/>
              </p:nvGrpSpPr>
              <p:grpSpPr bwMode="auto">
                <a:xfrm>
                  <a:off x="1825" y="3011"/>
                  <a:ext cx="101" cy="95"/>
                  <a:chOff x="704" y="1880"/>
                  <a:chExt cx="136" cy="128"/>
                </a:xfrm>
              </p:grpSpPr>
              <p:sp>
                <p:nvSpPr>
                  <p:cNvPr id="207116" name="Line 26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7" name="Line 26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7" name="Group 270"/>
                <p:cNvGrpSpPr>
                  <a:grpSpLocks/>
                </p:cNvGrpSpPr>
                <p:nvPr/>
              </p:nvGrpSpPr>
              <p:grpSpPr bwMode="auto">
                <a:xfrm>
                  <a:off x="1730" y="3011"/>
                  <a:ext cx="101" cy="95"/>
                  <a:chOff x="704" y="1880"/>
                  <a:chExt cx="136" cy="128"/>
                </a:xfrm>
              </p:grpSpPr>
              <p:sp>
                <p:nvSpPr>
                  <p:cNvPr id="207119" name="Line 27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0" name="Line 27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0" name="Group 273"/>
                <p:cNvGrpSpPr>
                  <a:grpSpLocks/>
                </p:cNvGrpSpPr>
                <p:nvPr/>
              </p:nvGrpSpPr>
              <p:grpSpPr bwMode="auto">
                <a:xfrm>
                  <a:off x="1629" y="3011"/>
                  <a:ext cx="101" cy="95"/>
                  <a:chOff x="704" y="1880"/>
                  <a:chExt cx="136" cy="128"/>
                </a:xfrm>
              </p:grpSpPr>
              <p:sp>
                <p:nvSpPr>
                  <p:cNvPr id="207122" name="Line 27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3" name="Line 27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3" name="Group 276"/>
                <p:cNvGrpSpPr>
                  <a:grpSpLocks/>
                </p:cNvGrpSpPr>
                <p:nvPr/>
              </p:nvGrpSpPr>
              <p:grpSpPr bwMode="auto">
                <a:xfrm>
                  <a:off x="1534" y="3011"/>
                  <a:ext cx="101" cy="95"/>
                  <a:chOff x="704" y="1880"/>
                  <a:chExt cx="136" cy="128"/>
                </a:xfrm>
              </p:grpSpPr>
              <p:sp>
                <p:nvSpPr>
                  <p:cNvPr id="207125" name="Line 2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6" name="Line 2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6" name="Group 279"/>
                <p:cNvGrpSpPr>
                  <a:grpSpLocks/>
                </p:cNvGrpSpPr>
                <p:nvPr/>
              </p:nvGrpSpPr>
              <p:grpSpPr bwMode="auto">
                <a:xfrm>
                  <a:off x="1433" y="3011"/>
                  <a:ext cx="101" cy="95"/>
                  <a:chOff x="704" y="1880"/>
                  <a:chExt cx="136" cy="128"/>
                </a:xfrm>
              </p:grpSpPr>
              <p:sp>
                <p:nvSpPr>
                  <p:cNvPr id="207128" name="Line 2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9" name="Line 2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9" name="Group 282"/>
                <p:cNvGrpSpPr>
                  <a:grpSpLocks/>
                </p:cNvGrpSpPr>
                <p:nvPr/>
              </p:nvGrpSpPr>
              <p:grpSpPr bwMode="auto">
                <a:xfrm>
                  <a:off x="1338" y="3011"/>
                  <a:ext cx="101" cy="95"/>
                  <a:chOff x="704" y="1880"/>
                  <a:chExt cx="136" cy="128"/>
                </a:xfrm>
              </p:grpSpPr>
              <p:sp>
                <p:nvSpPr>
                  <p:cNvPr id="207131" name="Line 2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2" name="Line 2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22" name="Group 285"/>
                <p:cNvGrpSpPr>
                  <a:grpSpLocks/>
                </p:cNvGrpSpPr>
                <p:nvPr/>
              </p:nvGrpSpPr>
              <p:grpSpPr bwMode="auto">
                <a:xfrm>
                  <a:off x="1237" y="3011"/>
                  <a:ext cx="101" cy="95"/>
                  <a:chOff x="704" y="1880"/>
                  <a:chExt cx="136" cy="128"/>
                </a:xfrm>
              </p:grpSpPr>
              <p:sp>
                <p:nvSpPr>
                  <p:cNvPr id="207134" name="Line 2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5" name="Line 2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36" name="Line 288"/>
              <p:cNvSpPr>
                <a:spLocks noChangeShapeType="1"/>
              </p:cNvSpPr>
              <p:nvPr/>
            </p:nvSpPr>
            <p:spPr bwMode="auto">
              <a:xfrm>
                <a:off x="4262" y="3220"/>
                <a:ext cx="0" cy="94"/>
              </a:xfrm>
              <a:prstGeom prst="line">
                <a:avLst/>
              </a:prstGeom>
              <a:noFill/>
              <a:ln w="9525">
                <a:solidFill>
                  <a:schemeClr val="tx1"/>
                </a:solidFill>
                <a:round/>
                <a:headEnd/>
                <a:tailEnd/>
              </a:ln>
              <a:effectLst/>
            </p:spPr>
            <p:txBody>
              <a:bodyPr/>
              <a:lstStyle/>
              <a:p>
                <a:endParaRPr lang="en-US"/>
              </a:p>
            </p:txBody>
          </p:sp>
          <p:sp>
            <p:nvSpPr>
              <p:cNvPr id="207137" name="Text Box 289"/>
              <p:cNvSpPr txBox="1">
                <a:spLocks noChangeArrowheads="1"/>
              </p:cNvSpPr>
              <p:nvPr/>
            </p:nvSpPr>
            <p:spPr bwMode="auto">
              <a:xfrm>
                <a:off x="4154" y="3275"/>
                <a:ext cx="299" cy="192"/>
              </a:xfrm>
              <a:prstGeom prst="rect">
                <a:avLst/>
              </a:prstGeom>
              <a:noFill/>
              <a:ln w="9525">
                <a:noFill/>
                <a:miter lim="800000"/>
                <a:headEnd/>
                <a:tailEnd/>
              </a:ln>
              <a:effectLst/>
            </p:spPr>
            <p:txBody>
              <a:bodyPr wrap="none">
                <a:spAutoFit/>
              </a:bodyPr>
              <a:lstStyle/>
              <a:p>
                <a:r>
                  <a:rPr lang="en-US" sz="1400"/>
                  <a:t>x=0</a:t>
                </a:r>
              </a:p>
            </p:txBody>
          </p:sp>
          <p:sp>
            <p:nvSpPr>
              <p:cNvPr id="207138" name="Line 290"/>
              <p:cNvSpPr>
                <a:spLocks noChangeShapeType="1"/>
              </p:cNvSpPr>
              <p:nvPr/>
            </p:nvSpPr>
            <p:spPr bwMode="auto">
              <a:xfrm>
                <a:off x="4595" y="3226"/>
                <a:ext cx="0" cy="94"/>
              </a:xfrm>
              <a:prstGeom prst="line">
                <a:avLst/>
              </a:prstGeom>
              <a:noFill/>
              <a:ln w="9525">
                <a:solidFill>
                  <a:schemeClr val="tx1"/>
                </a:solidFill>
                <a:round/>
                <a:headEnd/>
                <a:tailEnd/>
              </a:ln>
              <a:effectLst/>
            </p:spPr>
            <p:txBody>
              <a:bodyPr/>
              <a:lstStyle/>
              <a:p>
                <a:endParaRPr lang="en-US"/>
              </a:p>
            </p:txBody>
          </p:sp>
          <p:sp>
            <p:nvSpPr>
              <p:cNvPr id="207139" name="Text Box 291"/>
              <p:cNvSpPr txBox="1">
                <a:spLocks noChangeArrowheads="1"/>
              </p:cNvSpPr>
              <p:nvPr/>
            </p:nvSpPr>
            <p:spPr bwMode="auto">
              <a:xfrm>
                <a:off x="3993" y="2818"/>
                <a:ext cx="172" cy="192"/>
              </a:xfrm>
              <a:prstGeom prst="rect">
                <a:avLst/>
              </a:prstGeom>
              <a:noFill/>
              <a:ln w="9525">
                <a:noFill/>
                <a:miter lim="800000"/>
                <a:headEnd/>
                <a:tailEnd/>
              </a:ln>
              <a:effectLst/>
            </p:spPr>
            <p:txBody>
              <a:bodyPr wrap="none">
                <a:spAutoFit/>
              </a:bodyPr>
              <a:lstStyle/>
              <a:p>
                <a:r>
                  <a:rPr lang="en-US" sz="1400"/>
                  <a:t>k</a:t>
                </a:r>
              </a:p>
            </p:txBody>
          </p:sp>
          <p:sp>
            <p:nvSpPr>
              <p:cNvPr id="207140" name="Line 292"/>
              <p:cNvSpPr>
                <a:spLocks noChangeShapeType="1"/>
              </p:cNvSpPr>
              <p:nvPr/>
            </p:nvSpPr>
            <p:spPr bwMode="auto">
              <a:xfrm>
                <a:off x="4344" y="2934"/>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7025" name="Group 293"/>
            <p:cNvGrpSpPr>
              <a:grpSpLocks/>
            </p:cNvGrpSpPr>
            <p:nvPr/>
          </p:nvGrpSpPr>
          <p:grpSpPr bwMode="auto">
            <a:xfrm>
              <a:off x="3800" y="1095"/>
              <a:ext cx="1016" cy="720"/>
              <a:chOff x="3855" y="913"/>
              <a:chExt cx="1016" cy="720"/>
            </a:xfrm>
          </p:grpSpPr>
          <p:sp>
            <p:nvSpPr>
              <p:cNvPr id="207142" name="AutoShape 294"/>
              <p:cNvSpPr>
                <a:spLocks noChangeArrowheads="1"/>
              </p:cNvSpPr>
              <p:nvPr/>
            </p:nvSpPr>
            <p:spPr bwMode="auto">
              <a:xfrm>
                <a:off x="4277" y="117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43" name="Text Box 295"/>
              <p:cNvSpPr txBox="1">
                <a:spLocks noChangeArrowheads="1"/>
              </p:cNvSpPr>
              <p:nvPr/>
            </p:nvSpPr>
            <p:spPr bwMode="auto">
              <a:xfrm>
                <a:off x="4254" y="913"/>
                <a:ext cx="191" cy="192"/>
              </a:xfrm>
              <a:prstGeom prst="rect">
                <a:avLst/>
              </a:prstGeom>
              <a:noFill/>
              <a:ln w="9525">
                <a:noFill/>
                <a:miter lim="800000"/>
                <a:headEnd/>
                <a:tailEnd/>
              </a:ln>
              <a:effectLst/>
            </p:spPr>
            <p:txBody>
              <a:bodyPr wrap="none">
                <a:spAutoFit/>
              </a:bodyPr>
              <a:lstStyle/>
              <a:p>
                <a:r>
                  <a:rPr lang="en-US" sz="1400"/>
                  <a:t>V</a:t>
                </a:r>
              </a:p>
            </p:txBody>
          </p:sp>
          <p:sp>
            <p:nvSpPr>
              <p:cNvPr id="207144" name="Line 296"/>
              <p:cNvSpPr>
                <a:spLocks noChangeShapeType="1"/>
              </p:cNvSpPr>
              <p:nvPr/>
            </p:nvSpPr>
            <p:spPr bwMode="auto">
              <a:xfrm>
                <a:off x="3867" y="967"/>
                <a:ext cx="0" cy="377"/>
              </a:xfrm>
              <a:prstGeom prst="line">
                <a:avLst/>
              </a:prstGeom>
              <a:noFill/>
              <a:ln w="57150">
                <a:solidFill>
                  <a:schemeClr val="tx1"/>
                </a:solidFill>
                <a:round/>
                <a:headEnd/>
                <a:tailEnd/>
              </a:ln>
              <a:effectLst/>
            </p:spPr>
            <p:txBody>
              <a:bodyPr/>
              <a:lstStyle/>
              <a:p>
                <a:endParaRPr lang="en-US"/>
              </a:p>
            </p:txBody>
          </p:sp>
          <p:sp>
            <p:nvSpPr>
              <p:cNvPr id="207145" name="Line 297"/>
              <p:cNvSpPr>
                <a:spLocks noChangeShapeType="1"/>
              </p:cNvSpPr>
              <p:nvPr/>
            </p:nvSpPr>
            <p:spPr bwMode="auto">
              <a:xfrm rot="5400000" flipV="1">
                <a:off x="4363" y="836"/>
                <a:ext cx="0" cy="1016"/>
              </a:xfrm>
              <a:prstGeom prst="line">
                <a:avLst/>
              </a:prstGeom>
              <a:noFill/>
              <a:ln w="57150">
                <a:solidFill>
                  <a:schemeClr val="tx1"/>
                </a:solidFill>
                <a:round/>
                <a:headEnd/>
                <a:tailEnd/>
              </a:ln>
              <a:effectLst/>
            </p:spPr>
            <p:txBody>
              <a:bodyPr/>
              <a:lstStyle/>
              <a:p>
                <a:endParaRPr lang="en-US"/>
              </a:p>
            </p:txBody>
          </p:sp>
          <p:grpSp>
            <p:nvGrpSpPr>
              <p:cNvPr id="207028" name="Group 298"/>
              <p:cNvGrpSpPr>
                <a:grpSpLocks/>
              </p:cNvGrpSpPr>
              <p:nvPr/>
            </p:nvGrpSpPr>
            <p:grpSpPr bwMode="auto">
              <a:xfrm>
                <a:off x="3885" y="1173"/>
                <a:ext cx="383" cy="77"/>
                <a:chOff x="1237" y="3011"/>
                <a:chExt cx="796" cy="95"/>
              </a:xfrm>
            </p:grpSpPr>
            <p:grpSp>
              <p:nvGrpSpPr>
                <p:cNvPr id="207037" name="Group 299"/>
                <p:cNvGrpSpPr>
                  <a:grpSpLocks/>
                </p:cNvGrpSpPr>
                <p:nvPr/>
              </p:nvGrpSpPr>
              <p:grpSpPr bwMode="auto">
                <a:xfrm>
                  <a:off x="1932" y="3011"/>
                  <a:ext cx="101" cy="95"/>
                  <a:chOff x="704" y="1880"/>
                  <a:chExt cx="136" cy="128"/>
                </a:xfrm>
              </p:grpSpPr>
              <p:sp>
                <p:nvSpPr>
                  <p:cNvPr id="207148" name="Line 3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49" name="Line 3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2" name="Group 302"/>
                <p:cNvGrpSpPr>
                  <a:grpSpLocks/>
                </p:cNvGrpSpPr>
                <p:nvPr/>
              </p:nvGrpSpPr>
              <p:grpSpPr bwMode="auto">
                <a:xfrm>
                  <a:off x="1825" y="3011"/>
                  <a:ext cx="101" cy="95"/>
                  <a:chOff x="704" y="1880"/>
                  <a:chExt cx="136" cy="128"/>
                </a:xfrm>
              </p:grpSpPr>
              <p:sp>
                <p:nvSpPr>
                  <p:cNvPr id="207151" name="Line 3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2" name="Line 3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3" name="Group 305"/>
                <p:cNvGrpSpPr>
                  <a:grpSpLocks/>
                </p:cNvGrpSpPr>
                <p:nvPr/>
              </p:nvGrpSpPr>
              <p:grpSpPr bwMode="auto">
                <a:xfrm>
                  <a:off x="1730" y="3011"/>
                  <a:ext cx="101" cy="95"/>
                  <a:chOff x="704" y="1880"/>
                  <a:chExt cx="136" cy="128"/>
                </a:xfrm>
              </p:grpSpPr>
              <p:sp>
                <p:nvSpPr>
                  <p:cNvPr id="207154" name="Line 3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5" name="Line 3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6" name="Group 308"/>
                <p:cNvGrpSpPr>
                  <a:grpSpLocks/>
                </p:cNvGrpSpPr>
                <p:nvPr/>
              </p:nvGrpSpPr>
              <p:grpSpPr bwMode="auto">
                <a:xfrm>
                  <a:off x="1629" y="3011"/>
                  <a:ext cx="101" cy="95"/>
                  <a:chOff x="704" y="1880"/>
                  <a:chExt cx="136" cy="128"/>
                </a:xfrm>
              </p:grpSpPr>
              <p:sp>
                <p:nvSpPr>
                  <p:cNvPr id="207157" name="Line 30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8" name="Line 31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9" name="Group 311"/>
                <p:cNvGrpSpPr>
                  <a:grpSpLocks/>
                </p:cNvGrpSpPr>
                <p:nvPr/>
              </p:nvGrpSpPr>
              <p:grpSpPr bwMode="auto">
                <a:xfrm>
                  <a:off x="1534" y="3011"/>
                  <a:ext cx="101" cy="95"/>
                  <a:chOff x="704" y="1880"/>
                  <a:chExt cx="136" cy="128"/>
                </a:xfrm>
              </p:grpSpPr>
              <p:sp>
                <p:nvSpPr>
                  <p:cNvPr id="207160" name="Line 3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1" name="Line 3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2" name="Group 314"/>
                <p:cNvGrpSpPr>
                  <a:grpSpLocks/>
                </p:cNvGrpSpPr>
                <p:nvPr/>
              </p:nvGrpSpPr>
              <p:grpSpPr bwMode="auto">
                <a:xfrm>
                  <a:off x="1433" y="3011"/>
                  <a:ext cx="101" cy="95"/>
                  <a:chOff x="704" y="1880"/>
                  <a:chExt cx="136" cy="128"/>
                </a:xfrm>
              </p:grpSpPr>
              <p:sp>
                <p:nvSpPr>
                  <p:cNvPr id="207163" name="Line 3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4" name="Line 3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5" name="Group 317"/>
                <p:cNvGrpSpPr>
                  <a:grpSpLocks/>
                </p:cNvGrpSpPr>
                <p:nvPr/>
              </p:nvGrpSpPr>
              <p:grpSpPr bwMode="auto">
                <a:xfrm>
                  <a:off x="1338" y="3011"/>
                  <a:ext cx="101" cy="95"/>
                  <a:chOff x="704" y="1880"/>
                  <a:chExt cx="136" cy="128"/>
                </a:xfrm>
              </p:grpSpPr>
              <p:sp>
                <p:nvSpPr>
                  <p:cNvPr id="207166" name="Line 3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7" name="Line 3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8" name="Group 320"/>
                <p:cNvGrpSpPr>
                  <a:grpSpLocks/>
                </p:cNvGrpSpPr>
                <p:nvPr/>
              </p:nvGrpSpPr>
              <p:grpSpPr bwMode="auto">
                <a:xfrm>
                  <a:off x="1237" y="3011"/>
                  <a:ext cx="101" cy="95"/>
                  <a:chOff x="704" y="1880"/>
                  <a:chExt cx="136" cy="128"/>
                </a:xfrm>
              </p:grpSpPr>
              <p:sp>
                <p:nvSpPr>
                  <p:cNvPr id="207169" name="Line 3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70" name="Line 3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71" name="Line 323"/>
              <p:cNvSpPr>
                <a:spLocks noChangeShapeType="1"/>
              </p:cNvSpPr>
              <p:nvPr/>
            </p:nvSpPr>
            <p:spPr bwMode="auto">
              <a:xfrm>
                <a:off x="4437" y="1386"/>
                <a:ext cx="0" cy="94"/>
              </a:xfrm>
              <a:prstGeom prst="line">
                <a:avLst/>
              </a:prstGeom>
              <a:noFill/>
              <a:ln w="9525">
                <a:solidFill>
                  <a:schemeClr val="tx1"/>
                </a:solidFill>
                <a:round/>
                <a:headEnd/>
                <a:tailEnd/>
              </a:ln>
              <a:effectLst/>
            </p:spPr>
            <p:txBody>
              <a:bodyPr/>
              <a:lstStyle/>
              <a:p>
                <a:endParaRPr lang="en-US"/>
              </a:p>
            </p:txBody>
          </p:sp>
          <p:sp>
            <p:nvSpPr>
              <p:cNvPr id="207172" name="Text Box 324"/>
              <p:cNvSpPr txBox="1">
                <a:spLocks noChangeArrowheads="1"/>
              </p:cNvSpPr>
              <p:nvPr/>
            </p:nvSpPr>
            <p:spPr bwMode="auto">
              <a:xfrm>
                <a:off x="4329" y="1441"/>
                <a:ext cx="299" cy="192"/>
              </a:xfrm>
              <a:prstGeom prst="rect">
                <a:avLst/>
              </a:prstGeom>
              <a:noFill/>
              <a:ln w="9525">
                <a:noFill/>
                <a:miter lim="800000"/>
                <a:headEnd/>
                <a:tailEnd/>
              </a:ln>
              <a:effectLst/>
            </p:spPr>
            <p:txBody>
              <a:bodyPr wrap="none">
                <a:spAutoFit/>
              </a:bodyPr>
              <a:lstStyle/>
              <a:p>
                <a:r>
                  <a:rPr lang="en-US" sz="1400"/>
                  <a:t>x=0</a:t>
                </a:r>
              </a:p>
            </p:txBody>
          </p:sp>
          <p:sp>
            <p:nvSpPr>
              <p:cNvPr id="207173" name="Line 325"/>
              <p:cNvSpPr>
                <a:spLocks noChangeShapeType="1"/>
              </p:cNvSpPr>
              <p:nvPr/>
            </p:nvSpPr>
            <p:spPr bwMode="auto">
              <a:xfrm>
                <a:off x="4770" y="1392"/>
                <a:ext cx="0" cy="94"/>
              </a:xfrm>
              <a:prstGeom prst="line">
                <a:avLst/>
              </a:prstGeom>
              <a:noFill/>
              <a:ln w="9525">
                <a:solidFill>
                  <a:schemeClr val="tx1"/>
                </a:solidFill>
                <a:round/>
                <a:headEnd/>
                <a:tailEnd/>
              </a:ln>
              <a:effectLst/>
            </p:spPr>
            <p:txBody>
              <a:bodyPr/>
              <a:lstStyle/>
              <a:p>
                <a:endParaRPr lang="en-US"/>
              </a:p>
            </p:txBody>
          </p:sp>
          <p:sp>
            <p:nvSpPr>
              <p:cNvPr id="207174" name="Line 326"/>
              <p:cNvSpPr>
                <a:spLocks noChangeShapeType="1"/>
              </p:cNvSpPr>
              <p:nvPr/>
            </p:nvSpPr>
            <p:spPr bwMode="auto">
              <a:xfrm>
                <a:off x="4276" y="1100"/>
                <a:ext cx="141" cy="0"/>
              </a:xfrm>
              <a:prstGeom prst="line">
                <a:avLst/>
              </a:prstGeom>
              <a:noFill/>
              <a:ln w="9525">
                <a:solidFill>
                  <a:schemeClr val="tx1"/>
                </a:solidFill>
                <a:round/>
                <a:headEnd/>
                <a:tailEnd type="triangle" w="med" len="med"/>
              </a:ln>
              <a:effectLst/>
            </p:spPr>
            <p:txBody>
              <a:bodyPr/>
              <a:lstStyle/>
              <a:p>
                <a:endParaRPr lang="en-US"/>
              </a:p>
            </p:txBody>
          </p:sp>
        </p:gr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Energy as a function of time</a:t>
            </a:r>
          </a:p>
        </p:txBody>
      </p:sp>
      <p:sp>
        <p:nvSpPr>
          <p:cNvPr id="207875" name="Rectangle 3"/>
          <p:cNvSpPr>
            <a:spLocks noGrp="1" noChangeArrowheads="1"/>
          </p:cNvSpPr>
          <p:nvPr>
            <p:ph type="body" idx="1"/>
          </p:nvPr>
        </p:nvSpPr>
        <p:spPr>
          <a:xfrm>
            <a:off x="457200" y="1600200"/>
            <a:ext cx="3773488" cy="4525963"/>
          </a:xfrm>
        </p:spPr>
        <p:txBody>
          <a:bodyPr/>
          <a:lstStyle/>
          <a:p>
            <a:pPr>
              <a:lnSpc>
                <a:spcPct val="90000"/>
              </a:lnSpc>
            </a:pPr>
            <a:r>
              <a:rPr lang="en-US"/>
              <a:t>Note that the kinetic and potential energy are out of phase with each other. </a:t>
            </a:r>
          </a:p>
          <a:p>
            <a:pPr>
              <a:lnSpc>
                <a:spcPct val="90000"/>
              </a:lnSpc>
            </a:pPr>
            <a:r>
              <a:rPr lang="en-US"/>
              <a:t>If we plot them on the same scale ( for the case </a:t>
            </a:r>
            <a:r>
              <a:rPr lang="en-US">
                <a:sym typeface="Symbol" pitchFamily="18" charset="2"/>
              </a:rPr>
              <a:t>=0</a:t>
            </a:r>
            <a:r>
              <a:rPr lang="en-US"/>
              <a:t>) we have </a:t>
            </a:r>
          </a:p>
        </p:txBody>
      </p:sp>
      <p:grpSp>
        <p:nvGrpSpPr>
          <p:cNvPr id="2" name="Group 4"/>
          <p:cNvGrpSpPr>
            <a:grpSpLocks/>
          </p:cNvGrpSpPr>
          <p:nvPr/>
        </p:nvGrpSpPr>
        <p:grpSpPr bwMode="auto">
          <a:xfrm>
            <a:off x="4406900" y="2017713"/>
            <a:ext cx="4151313" cy="3533775"/>
            <a:chOff x="3544" y="1271"/>
            <a:chExt cx="1847" cy="1257"/>
          </a:xfrm>
        </p:grpSpPr>
        <p:pic>
          <p:nvPicPr>
            <p:cNvPr id="207877" name="Picture 5"/>
            <p:cNvPicPr>
              <a:picLocks noChangeAspect="1" noChangeArrowheads="1"/>
            </p:cNvPicPr>
            <p:nvPr/>
          </p:nvPicPr>
          <p:blipFill>
            <a:blip r:embed="rId2" cstate="print"/>
            <a:srcRect/>
            <a:stretch>
              <a:fillRect/>
            </a:stretch>
          </p:blipFill>
          <p:spPr bwMode="auto">
            <a:xfrm>
              <a:off x="3765" y="1448"/>
              <a:ext cx="1626" cy="1080"/>
            </a:xfrm>
            <a:prstGeom prst="rect">
              <a:avLst/>
            </a:prstGeom>
            <a:noFill/>
            <a:ln w="9525">
              <a:noFill/>
              <a:miter lim="800000"/>
              <a:headEnd/>
              <a:tailEnd/>
            </a:ln>
            <a:effectLst/>
          </p:spPr>
        </p:pic>
        <p:sp>
          <p:nvSpPr>
            <p:cNvPr id="207878" name="Line 6"/>
            <p:cNvSpPr>
              <a:spLocks noChangeShapeType="1"/>
            </p:cNvSpPr>
            <p:nvPr/>
          </p:nvSpPr>
          <p:spPr bwMode="auto">
            <a:xfrm flipH="1">
              <a:off x="3941" y="1445"/>
              <a:ext cx="73" cy="82"/>
            </a:xfrm>
            <a:prstGeom prst="line">
              <a:avLst/>
            </a:prstGeom>
            <a:noFill/>
            <a:ln w="9525">
              <a:solidFill>
                <a:schemeClr val="tx1"/>
              </a:solidFill>
              <a:round/>
              <a:headEnd/>
              <a:tailEnd type="triangle" w="med" len="med"/>
            </a:ln>
            <a:effectLst/>
          </p:spPr>
          <p:txBody>
            <a:bodyPr/>
            <a:lstStyle/>
            <a:p>
              <a:endParaRPr lang="en-US"/>
            </a:p>
          </p:txBody>
        </p:sp>
        <p:sp>
          <p:nvSpPr>
            <p:cNvPr id="207879" name="Text Box 7"/>
            <p:cNvSpPr txBox="1">
              <a:spLocks noChangeArrowheads="1"/>
            </p:cNvSpPr>
            <p:nvPr/>
          </p:nvSpPr>
          <p:spPr bwMode="auto">
            <a:xfrm>
              <a:off x="3983" y="1285"/>
              <a:ext cx="156" cy="131"/>
            </a:xfrm>
            <a:prstGeom prst="rect">
              <a:avLst/>
            </a:prstGeom>
            <a:noFill/>
            <a:ln w="9525">
              <a:noFill/>
              <a:miter lim="800000"/>
              <a:headEnd/>
              <a:tailEnd/>
            </a:ln>
            <a:effectLst/>
          </p:spPr>
          <p:txBody>
            <a:bodyPr wrap="none">
              <a:spAutoFit/>
            </a:bodyPr>
            <a:lstStyle/>
            <a:p>
              <a:r>
                <a:rPr lang="en-US"/>
                <a:t>U</a:t>
              </a:r>
            </a:p>
          </p:txBody>
        </p:sp>
        <p:sp>
          <p:nvSpPr>
            <p:cNvPr id="207880" name="Text Box 8"/>
            <p:cNvSpPr txBox="1">
              <a:spLocks noChangeArrowheads="1"/>
            </p:cNvSpPr>
            <p:nvPr/>
          </p:nvSpPr>
          <p:spPr bwMode="auto">
            <a:xfrm>
              <a:off x="4326" y="1271"/>
              <a:ext cx="150" cy="130"/>
            </a:xfrm>
            <a:prstGeom prst="rect">
              <a:avLst/>
            </a:prstGeom>
            <a:noFill/>
            <a:ln w="9525">
              <a:noFill/>
              <a:miter lim="800000"/>
              <a:headEnd/>
              <a:tailEnd/>
            </a:ln>
            <a:effectLst/>
          </p:spPr>
          <p:txBody>
            <a:bodyPr wrap="none">
              <a:spAutoFit/>
            </a:bodyPr>
            <a:lstStyle/>
            <a:p>
              <a:r>
                <a:rPr lang="en-US"/>
                <a:t>K</a:t>
              </a:r>
            </a:p>
          </p:txBody>
        </p:sp>
        <p:sp>
          <p:nvSpPr>
            <p:cNvPr id="207881" name="Line 9"/>
            <p:cNvSpPr>
              <a:spLocks noChangeShapeType="1"/>
            </p:cNvSpPr>
            <p:nvPr/>
          </p:nvSpPr>
          <p:spPr bwMode="auto">
            <a:xfrm flipH="1">
              <a:off x="4297" y="1463"/>
              <a:ext cx="55" cy="73"/>
            </a:xfrm>
            <a:prstGeom prst="line">
              <a:avLst/>
            </a:prstGeom>
            <a:noFill/>
            <a:ln w="9525">
              <a:solidFill>
                <a:schemeClr val="tx1"/>
              </a:solidFill>
              <a:round/>
              <a:headEnd/>
              <a:tailEnd type="triangle" w="med" len="med"/>
            </a:ln>
            <a:effectLst/>
          </p:spPr>
          <p:txBody>
            <a:bodyPr/>
            <a:lstStyle/>
            <a:p>
              <a:endParaRPr lang="en-US"/>
            </a:p>
          </p:txBody>
        </p:sp>
        <p:sp>
          <p:nvSpPr>
            <p:cNvPr id="207882" name="Text Box 10"/>
            <p:cNvSpPr txBox="1">
              <a:spLocks noChangeArrowheads="1"/>
            </p:cNvSpPr>
            <p:nvPr/>
          </p:nvSpPr>
          <p:spPr bwMode="auto">
            <a:xfrm>
              <a:off x="3544" y="1429"/>
              <a:ext cx="176" cy="87"/>
            </a:xfrm>
            <a:prstGeom prst="rect">
              <a:avLst/>
            </a:prstGeom>
            <a:noFill/>
            <a:ln w="9525">
              <a:noFill/>
              <a:miter lim="800000"/>
              <a:headEnd/>
              <a:tailEnd/>
            </a:ln>
            <a:effectLst/>
          </p:spPr>
          <p:txBody>
            <a:bodyPr wrap="none">
              <a:spAutoFit/>
            </a:bodyPr>
            <a:lstStyle/>
            <a:p>
              <a:r>
                <a:rPr lang="en-US" sz="1000"/>
                <a:t>U,K</a:t>
              </a: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Summary</a:t>
            </a:r>
          </a:p>
        </p:txBody>
      </p:sp>
      <p:sp>
        <p:nvSpPr>
          <p:cNvPr id="191491" name="Rectangle 3"/>
          <p:cNvSpPr>
            <a:spLocks noGrp="1" noChangeArrowheads="1"/>
          </p:cNvSpPr>
          <p:nvPr>
            <p:ph type="body" idx="1"/>
          </p:nvPr>
        </p:nvSpPr>
        <p:spPr/>
        <p:txBody>
          <a:bodyPr/>
          <a:lstStyle/>
          <a:p>
            <a:pPr>
              <a:lnSpc>
                <a:spcPct val="80000"/>
              </a:lnSpc>
            </a:pPr>
            <a:r>
              <a:rPr lang="en-US" sz="1600" dirty="0"/>
              <a:t>Defined SHM</a:t>
            </a:r>
          </a:p>
          <a:p>
            <a:pPr>
              <a:lnSpc>
                <a:spcPct val="80000"/>
              </a:lnSpc>
            </a:pPr>
            <a:r>
              <a:rPr lang="en-US" sz="1600" dirty="0"/>
              <a:t>Basic Equations</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r>
              <a:rPr lang="en-US" sz="1600" dirty="0"/>
              <a:t>Total Mechanical Energy in SHM</a:t>
            </a:r>
          </a:p>
          <a:p>
            <a:pPr>
              <a:lnSpc>
                <a:spcPct val="80000"/>
              </a:lnSpc>
              <a:buFontTx/>
              <a:buNone/>
            </a:pPr>
            <a:r>
              <a:rPr lang="en-US" sz="1600" dirty="0"/>
              <a:t> </a:t>
            </a:r>
          </a:p>
          <a:p>
            <a:pPr>
              <a:lnSpc>
                <a:spcPct val="80000"/>
              </a:lnSpc>
            </a:pPr>
            <a:r>
              <a:rPr lang="en-US" sz="1600" dirty="0"/>
              <a:t>Kinetic energy in SHM</a:t>
            </a:r>
          </a:p>
          <a:p>
            <a:pPr>
              <a:lnSpc>
                <a:spcPct val="80000"/>
              </a:lnSpc>
            </a:pPr>
            <a:endParaRPr lang="en-US" sz="1600" dirty="0"/>
          </a:p>
          <a:p>
            <a:pPr>
              <a:lnSpc>
                <a:spcPct val="80000"/>
              </a:lnSpc>
            </a:pPr>
            <a:r>
              <a:rPr lang="en-US" sz="1600" dirty="0"/>
              <a:t>Potential energy in SHM</a:t>
            </a:r>
          </a:p>
          <a:p>
            <a:pPr>
              <a:lnSpc>
                <a:spcPct val="80000"/>
              </a:lnSpc>
            </a:pPr>
            <a:endParaRPr lang="en-US" sz="1600" dirty="0"/>
          </a:p>
          <a:p>
            <a:pPr>
              <a:lnSpc>
                <a:spcPct val="80000"/>
              </a:lnSpc>
            </a:pPr>
            <a:r>
              <a:rPr lang="en-US" sz="1600" dirty="0"/>
              <a:t>The total mechanical energy of a SHO is a constant of motion</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191492" name="Object 4"/>
          <p:cNvGraphicFramePr>
            <a:graphicFrameLocks noChangeAspect="1"/>
          </p:cNvGraphicFramePr>
          <p:nvPr/>
        </p:nvGraphicFramePr>
        <p:xfrm>
          <a:off x="963613" y="2139950"/>
          <a:ext cx="908050" cy="523875"/>
        </p:xfrm>
        <a:graphic>
          <a:graphicData uri="http://schemas.openxmlformats.org/presentationml/2006/ole">
            <mc:AlternateContent xmlns:mc="http://schemas.openxmlformats.org/markup-compatibility/2006">
              <mc:Choice xmlns:v="urn:schemas-microsoft-com:vml" Requires="v">
                <p:oleObj name="Equation" r:id="rId2" imgW="685800" imgH="393480" progId="Equation.3">
                  <p:embed/>
                </p:oleObj>
              </mc:Choice>
              <mc:Fallback>
                <p:oleObj name="Equation" r:id="rId2" imgW="685800" imgH="393480" progId="Equation.3">
                  <p:embed/>
                  <p:pic>
                    <p:nvPicPr>
                      <p:cNvPr id="1914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613" y="2139950"/>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3" name="Object 5"/>
          <p:cNvGraphicFramePr>
            <a:graphicFrameLocks noChangeAspect="1"/>
          </p:cNvGraphicFramePr>
          <p:nvPr/>
        </p:nvGraphicFramePr>
        <p:xfrm>
          <a:off x="2630488" y="2146300"/>
          <a:ext cx="1311275" cy="698500"/>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1914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0488" y="21463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4" name="Object 6"/>
          <p:cNvGraphicFramePr>
            <a:graphicFrameLocks noChangeAspect="1"/>
          </p:cNvGraphicFramePr>
          <p:nvPr/>
        </p:nvGraphicFramePr>
        <p:xfrm>
          <a:off x="7931150" y="2097088"/>
          <a:ext cx="788988" cy="611187"/>
        </p:xfrm>
        <a:graphic>
          <a:graphicData uri="http://schemas.openxmlformats.org/presentationml/2006/ole">
            <mc:AlternateContent xmlns:mc="http://schemas.openxmlformats.org/markup-compatibility/2006">
              <mc:Choice xmlns:v="urn:schemas-microsoft-com:vml" Requires="v">
                <p:oleObj name="Equation" r:id="rId6" imgW="507960" imgH="393480" progId="Equation.3">
                  <p:embed/>
                </p:oleObj>
              </mc:Choice>
              <mc:Fallback>
                <p:oleObj name="Equation" r:id="rId6" imgW="507960" imgH="393480" progId="Equation.3">
                  <p:embed/>
                  <p:pic>
                    <p:nvPicPr>
                      <p:cNvPr id="1914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31150" y="20970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5" name="Object 7"/>
          <p:cNvGraphicFramePr>
            <a:graphicFrameLocks noChangeAspect="1"/>
          </p:cNvGraphicFramePr>
          <p:nvPr/>
        </p:nvGraphicFramePr>
        <p:xfrm>
          <a:off x="7867650" y="1598613"/>
          <a:ext cx="765175" cy="292100"/>
        </p:xfrm>
        <a:graphic>
          <a:graphicData uri="http://schemas.openxmlformats.org/presentationml/2006/ole">
            <mc:AlternateContent xmlns:mc="http://schemas.openxmlformats.org/markup-compatibility/2006">
              <mc:Choice xmlns:v="urn:schemas-microsoft-com:vml" Requires="v">
                <p:oleObj name="Equation" r:id="rId8" imgW="533160" imgH="203040" progId="Equation.3">
                  <p:embed/>
                </p:oleObj>
              </mc:Choice>
              <mc:Fallback>
                <p:oleObj name="Equation" r:id="rId8" imgW="533160" imgH="203040" progId="Equation.3">
                  <p:embed/>
                  <p:pic>
                    <p:nvPicPr>
                      <p:cNvPr id="19149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7650" y="1598613"/>
                        <a:ext cx="765175"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6" name="Object 8"/>
          <p:cNvGraphicFramePr>
            <a:graphicFrameLocks noChangeAspect="1"/>
          </p:cNvGraphicFramePr>
          <p:nvPr/>
        </p:nvGraphicFramePr>
        <p:xfrm>
          <a:off x="2774950" y="1498600"/>
          <a:ext cx="790575" cy="419100"/>
        </p:xfrm>
        <a:graphic>
          <a:graphicData uri="http://schemas.openxmlformats.org/presentationml/2006/ole">
            <mc:AlternateContent xmlns:mc="http://schemas.openxmlformats.org/markup-compatibility/2006">
              <mc:Choice xmlns:v="urn:schemas-microsoft-com:vml" Requires="v">
                <p:oleObj name="Equation" r:id="rId10" imgW="787320" imgH="419040" progId="Equation.3">
                  <p:embed/>
                </p:oleObj>
              </mc:Choice>
              <mc:Fallback>
                <p:oleObj name="Equation" r:id="rId10" imgW="787320" imgH="419040" progId="Equation.3">
                  <p:embed/>
                  <p:pic>
                    <p:nvPicPr>
                      <p:cNvPr id="19149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4950" y="14986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7" name="Object 9"/>
          <p:cNvGraphicFramePr>
            <a:graphicFrameLocks noChangeAspect="1"/>
          </p:cNvGraphicFramePr>
          <p:nvPr/>
        </p:nvGraphicFramePr>
        <p:xfrm>
          <a:off x="4019550" y="1525588"/>
          <a:ext cx="787400" cy="885825"/>
        </p:xfrm>
        <a:graphic>
          <a:graphicData uri="http://schemas.openxmlformats.org/presentationml/2006/ole">
            <mc:AlternateContent xmlns:mc="http://schemas.openxmlformats.org/markup-compatibility/2006">
              <mc:Choice xmlns:v="urn:schemas-microsoft-com:vml" Requires="v">
                <p:oleObj name="Equation" r:id="rId12" imgW="787320" imgH="888840" progId="Equation.3">
                  <p:embed/>
                </p:oleObj>
              </mc:Choice>
              <mc:Fallback>
                <p:oleObj name="Equation" r:id="rId12" imgW="787320" imgH="888840" progId="Equation.3">
                  <p:embed/>
                  <p:pic>
                    <p:nvPicPr>
                      <p:cNvPr id="191497"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19550" y="1525588"/>
                        <a:ext cx="7874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8" name="Object 10"/>
          <p:cNvGraphicFramePr>
            <a:graphicFrameLocks noChangeAspect="1"/>
          </p:cNvGraphicFramePr>
          <p:nvPr/>
        </p:nvGraphicFramePr>
        <p:xfrm>
          <a:off x="5124450" y="1370013"/>
          <a:ext cx="2327275" cy="727075"/>
        </p:xfrm>
        <a:graphic>
          <a:graphicData uri="http://schemas.openxmlformats.org/presentationml/2006/ole">
            <mc:AlternateContent xmlns:mc="http://schemas.openxmlformats.org/markup-compatibility/2006">
              <mc:Choice xmlns:v="urn:schemas-microsoft-com:vml" Requires="v">
                <p:oleObj name="Equation" r:id="rId14" imgW="1434960" imgH="444240" progId="Equation.3">
                  <p:embed/>
                </p:oleObj>
              </mc:Choice>
              <mc:Fallback>
                <p:oleObj name="Equation" r:id="rId14" imgW="1434960" imgH="444240" progId="Equation.3">
                  <p:embed/>
                  <p:pic>
                    <p:nvPicPr>
                      <p:cNvPr id="191498"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24450" y="1370013"/>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Object 11"/>
          <p:cNvGraphicFramePr>
            <a:graphicFrameLocks noChangeAspect="1"/>
          </p:cNvGraphicFramePr>
          <p:nvPr/>
        </p:nvGraphicFramePr>
        <p:xfrm>
          <a:off x="5135563" y="1993900"/>
          <a:ext cx="2489200" cy="696913"/>
        </p:xfrm>
        <a:graphic>
          <a:graphicData uri="http://schemas.openxmlformats.org/presentationml/2006/ole">
            <mc:AlternateContent xmlns:mc="http://schemas.openxmlformats.org/markup-compatibility/2006">
              <mc:Choice xmlns:v="urn:schemas-microsoft-com:vml" Requires="v">
                <p:oleObj name="Equation" r:id="rId16" imgW="1409400" imgH="393480" progId="Equation.3">
                  <p:embed/>
                </p:oleObj>
              </mc:Choice>
              <mc:Fallback>
                <p:oleObj name="Equation" r:id="rId16" imgW="1409400" imgH="393480" progId="Equation.3">
                  <p:embed/>
                  <p:pic>
                    <p:nvPicPr>
                      <p:cNvPr id="191499"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35563" y="199390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0" name="Object 12"/>
          <p:cNvGraphicFramePr>
            <a:graphicFrameLocks noChangeAspect="1"/>
          </p:cNvGraphicFramePr>
          <p:nvPr/>
        </p:nvGraphicFramePr>
        <p:xfrm>
          <a:off x="3462338" y="3008313"/>
          <a:ext cx="2082800" cy="320675"/>
        </p:xfrm>
        <a:graphic>
          <a:graphicData uri="http://schemas.openxmlformats.org/presentationml/2006/ole">
            <mc:AlternateContent xmlns:mc="http://schemas.openxmlformats.org/markup-compatibility/2006">
              <mc:Choice xmlns:v="urn:schemas-microsoft-com:vml" Requires="v">
                <p:oleObj name="Equation" r:id="rId18" imgW="1485720" imgH="228600" progId="Equation.3">
                  <p:embed/>
                </p:oleObj>
              </mc:Choice>
              <mc:Fallback>
                <p:oleObj name="Equation" r:id="rId18" imgW="1485720" imgH="228600" progId="Equation.3">
                  <p:embed/>
                  <p:pic>
                    <p:nvPicPr>
                      <p:cNvPr id="19150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62338" y="3008313"/>
                        <a:ext cx="20828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1" name="Object 13"/>
          <p:cNvGraphicFramePr>
            <a:graphicFrameLocks noChangeAspect="1"/>
          </p:cNvGraphicFramePr>
          <p:nvPr/>
        </p:nvGraphicFramePr>
        <p:xfrm>
          <a:off x="5780088" y="2959100"/>
          <a:ext cx="2627312" cy="390525"/>
        </p:xfrm>
        <a:graphic>
          <a:graphicData uri="http://schemas.openxmlformats.org/presentationml/2006/ole">
            <mc:AlternateContent xmlns:mc="http://schemas.openxmlformats.org/markup-compatibility/2006">
              <mc:Choice xmlns:v="urn:schemas-microsoft-com:vml" Requires="v">
                <p:oleObj name="Equation" r:id="rId20" imgW="1625400" imgH="241200" progId="Equation.3">
                  <p:embed/>
                </p:oleObj>
              </mc:Choice>
              <mc:Fallback>
                <p:oleObj name="Equation" r:id="rId20" imgW="1625400" imgH="241200" progId="Equation.3">
                  <p:embed/>
                  <p:pic>
                    <p:nvPicPr>
                      <p:cNvPr id="191501"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80088" y="2959100"/>
                        <a:ext cx="262731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2" name="Object 14"/>
          <p:cNvGraphicFramePr>
            <a:graphicFrameLocks noChangeAspect="1"/>
          </p:cNvGraphicFramePr>
          <p:nvPr/>
        </p:nvGraphicFramePr>
        <p:xfrm>
          <a:off x="1019175" y="3001963"/>
          <a:ext cx="2109788" cy="360362"/>
        </p:xfrm>
        <a:graphic>
          <a:graphicData uri="http://schemas.openxmlformats.org/presentationml/2006/ole">
            <mc:AlternateContent xmlns:mc="http://schemas.openxmlformats.org/markup-compatibility/2006">
              <mc:Choice xmlns:v="urn:schemas-microsoft-com:vml" Requires="v">
                <p:oleObj name="Equation" r:id="rId22" imgW="1346040" imgH="228600" progId="Equation.3">
                  <p:embed/>
                </p:oleObj>
              </mc:Choice>
              <mc:Fallback>
                <p:oleObj name="Equation" r:id="rId22" imgW="1346040" imgH="228600" progId="Equation.3">
                  <p:embed/>
                  <p:pic>
                    <p:nvPicPr>
                      <p:cNvPr id="191502" name="Object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19175" y="3001963"/>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3" name="Object 15"/>
          <p:cNvGraphicFramePr>
            <a:graphicFrameLocks noChangeAspect="1"/>
          </p:cNvGraphicFramePr>
          <p:nvPr/>
        </p:nvGraphicFramePr>
        <p:xfrm>
          <a:off x="4297363" y="3449638"/>
          <a:ext cx="2112962" cy="654050"/>
        </p:xfrm>
        <a:graphic>
          <a:graphicData uri="http://schemas.openxmlformats.org/presentationml/2006/ole">
            <mc:AlternateContent xmlns:mc="http://schemas.openxmlformats.org/markup-compatibility/2006">
              <mc:Choice xmlns:v="urn:schemas-microsoft-com:vml" Requires="v">
                <p:oleObj name="Equation" r:id="rId24" imgW="1269720" imgH="393480" progId="Equation.3">
                  <p:embed/>
                </p:oleObj>
              </mc:Choice>
              <mc:Fallback>
                <p:oleObj name="Equation" r:id="rId24" imgW="1269720" imgH="393480" progId="Equation.3">
                  <p:embed/>
                  <p:pic>
                    <p:nvPicPr>
                      <p:cNvPr id="191503" name="Object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97363" y="3449638"/>
                        <a:ext cx="2112962"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4" name="Object 16"/>
          <p:cNvGraphicFramePr>
            <a:graphicFrameLocks noChangeAspect="1"/>
          </p:cNvGraphicFramePr>
          <p:nvPr/>
        </p:nvGraphicFramePr>
        <p:xfrm>
          <a:off x="4227513" y="3976688"/>
          <a:ext cx="2376487" cy="625475"/>
        </p:xfrm>
        <a:graphic>
          <a:graphicData uri="http://schemas.openxmlformats.org/presentationml/2006/ole">
            <mc:AlternateContent xmlns:mc="http://schemas.openxmlformats.org/markup-compatibility/2006">
              <mc:Choice xmlns:v="urn:schemas-microsoft-com:vml" Requires="v">
                <p:oleObj name="Equation" r:id="rId26" imgW="1498320" imgH="393480" progId="Equation.3">
                  <p:embed/>
                </p:oleObj>
              </mc:Choice>
              <mc:Fallback>
                <p:oleObj name="Equation" r:id="rId26" imgW="1498320" imgH="393480" progId="Equation.3">
                  <p:embed/>
                  <p:pic>
                    <p:nvPicPr>
                      <p:cNvPr id="191504" name="Object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27513" y="3976688"/>
                        <a:ext cx="237648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5" name="Object 17"/>
          <p:cNvGraphicFramePr>
            <a:graphicFrameLocks noChangeAspect="1"/>
          </p:cNvGraphicFramePr>
          <p:nvPr/>
        </p:nvGraphicFramePr>
        <p:xfrm>
          <a:off x="4138613" y="4564063"/>
          <a:ext cx="2433637" cy="423862"/>
        </p:xfrm>
        <a:graphic>
          <a:graphicData uri="http://schemas.openxmlformats.org/presentationml/2006/ole">
            <mc:AlternateContent xmlns:mc="http://schemas.openxmlformats.org/markup-compatibility/2006">
              <mc:Choice xmlns:v="urn:schemas-microsoft-com:vml" Requires="v">
                <p:oleObj name="Equation" r:id="rId28" imgW="1371600" imgH="241200" progId="Equation.3">
                  <p:embed/>
                </p:oleObj>
              </mc:Choice>
              <mc:Fallback>
                <p:oleObj name="Equation" r:id="rId28" imgW="1371600" imgH="241200" progId="Equation.3">
                  <p:embed/>
                  <p:pic>
                    <p:nvPicPr>
                      <p:cNvPr id="191505" name="Object 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38613" y="4564063"/>
                        <a:ext cx="24336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Trigonometry</a:t>
            </a:r>
          </a:p>
        </p:txBody>
      </p:sp>
      <p:sp>
        <p:nvSpPr>
          <p:cNvPr id="211971" name="Rectangle 3"/>
          <p:cNvSpPr>
            <a:spLocks noGrp="1" noChangeArrowheads="1"/>
          </p:cNvSpPr>
          <p:nvPr>
            <p:ph type="body" idx="1"/>
          </p:nvPr>
        </p:nvSpPr>
        <p:spPr>
          <a:xfrm>
            <a:off x="457200" y="1600200"/>
            <a:ext cx="3470275" cy="4525963"/>
          </a:xfrm>
        </p:spPr>
        <p:txBody>
          <a:bodyPr/>
          <a:lstStyle/>
          <a:p>
            <a:r>
              <a:rPr lang="en-US"/>
              <a:t>Remember defining trig functions on a unit circle?</a:t>
            </a:r>
          </a:p>
        </p:txBody>
      </p:sp>
      <p:grpSp>
        <p:nvGrpSpPr>
          <p:cNvPr id="2" name="Group 4"/>
          <p:cNvGrpSpPr>
            <a:grpSpLocks/>
          </p:cNvGrpSpPr>
          <p:nvPr/>
        </p:nvGrpSpPr>
        <p:grpSpPr bwMode="auto">
          <a:xfrm>
            <a:off x="4114800" y="1447800"/>
            <a:ext cx="4422775" cy="4495800"/>
            <a:chOff x="2592" y="912"/>
            <a:chExt cx="2786" cy="2832"/>
          </a:xfrm>
        </p:grpSpPr>
        <p:sp>
          <p:nvSpPr>
            <p:cNvPr id="211973" name="AutoShape 5"/>
            <p:cNvSpPr>
              <a:spLocks noChangeArrowheads="1"/>
            </p:cNvSpPr>
            <p:nvPr/>
          </p:nvSpPr>
          <p:spPr bwMode="auto">
            <a:xfrm flipH="1">
              <a:off x="3888" y="1824"/>
              <a:ext cx="720" cy="624"/>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3" name="Group 6"/>
            <p:cNvGrpSpPr>
              <a:grpSpLocks/>
            </p:cNvGrpSpPr>
            <p:nvPr/>
          </p:nvGrpSpPr>
          <p:grpSpPr bwMode="auto">
            <a:xfrm>
              <a:off x="2592" y="1152"/>
              <a:ext cx="2592" cy="2592"/>
              <a:chOff x="2592" y="1152"/>
              <a:chExt cx="2592" cy="2592"/>
            </a:xfrm>
          </p:grpSpPr>
          <p:sp>
            <p:nvSpPr>
              <p:cNvPr id="211975" name="Oval 7"/>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1976" name="Line 8"/>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1977" name="Line 9"/>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1978" name="Text Box 10"/>
            <p:cNvSpPr txBox="1">
              <a:spLocks noChangeArrowheads="1"/>
            </p:cNvSpPr>
            <p:nvPr/>
          </p:nvSpPr>
          <p:spPr bwMode="auto">
            <a:xfrm>
              <a:off x="3888" y="912"/>
              <a:ext cx="156" cy="231"/>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1979" name="Text Box 11"/>
            <p:cNvSpPr txBox="1">
              <a:spLocks noChangeArrowheads="1"/>
            </p:cNvSpPr>
            <p:nvPr/>
          </p:nvSpPr>
          <p:spPr bwMode="auto">
            <a:xfrm>
              <a:off x="5222" y="2423"/>
              <a:ext cx="156" cy="231"/>
            </a:xfrm>
            <a:prstGeom prst="rect">
              <a:avLst/>
            </a:prstGeom>
            <a:noFill/>
            <a:ln w="9525">
              <a:noFill/>
              <a:miter lim="800000"/>
              <a:headEnd/>
              <a:tailEnd/>
            </a:ln>
            <a:effectLst/>
          </p:spPr>
          <p:txBody>
            <a:bodyPr wrap="none">
              <a:spAutoFit/>
            </a:bodyPr>
            <a:lstStyle/>
            <a:p>
              <a:r>
                <a:rPr lang="en-US" b="1"/>
                <a:t>î</a:t>
              </a:r>
            </a:p>
          </p:txBody>
        </p:sp>
        <p:sp>
          <p:nvSpPr>
            <p:cNvPr id="211980" name="Line 12"/>
            <p:cNvSpPr>
              <a:spLocks noChangeShapeType="1"/>
            </p:cNvSpPr>
            <p:nvPr/>
          </p:nvSpPr>
          <p:spPr bwMode="auto">
            <a:xfrm flipV="1">
              <a:off x="3888" y="1824"/>
              <a:ext cx="720" cy="624"/>
            </a:xfrm>
            <a:prstGeom prst="line">
              <a:avLst/>
            </a:prstGeom>
            <a:noFill/>
            <a:ln w="9525">
              <a:solidFill>
                <a:schemeClr val="tx1"/>
              </a:solidFill>
              <a:round/>
              <a:headEnd/>
              <a:tailEnd/>
            </a:ln>
            <a:effectLst/>
          </p:spPr>
          <p:txBody>
            <a:bodyPr/>
            <a:lstStyle/>
            <a:p>
              <a:endParaRPr lang="en-US"/>
            </a:p>
          </p:txBody>
        </p:sp>
        <p:sp>
          <p:nvSpPr>
            <p:cNvPr id="211981" name="Line 13"/>
            <p:cNvSpPr>
              <a:spLocks noChangeShapeType="1"/>
            </p:cNvSpPr>
            <p:nvPr/>
          </p:nvSpPr>
          <p:spPr bwMode="auto">
            <a:xfrm>
              <a:off x="4608" y="1824"/>
              <a:ext cx="0" cy="624"/>
            </a:xfrm>
            <a:prstGeom prst="line">
              <a:avLst/>
            </a:prstGeom>
            <a:noFill/>
            <a:ln w="9525">
              <a:solidFill>
                <a:schemeClr val="tx1"/>
              </a:solidFill>
              <a:prstDash val="dash"/>
              <a:round/>
              <a:headEnd/>
              <a:tailEnd/>
            </a:ln>
            <a:effectLst/>
          </p:spPr>
          <p:txBody>
            <a:bodyPr/>
            <a:lstStyle/>
            <a:p>
              <a:endParaRPr lang="en-US"/>
            </a:p>
          </p:txBody>
        </p:sp>
        <p:sp>
          <p:nvSpPr>
            <p:cNvPr id="211982" name="Arc 14"/>
            <p:cNvSpPr>
              <a:spLocks/>
            </p:cNvSpPr>
            <p:nvPr/>
          </p:nvSpPr>
          <p:spPr bwMode="auto">
            <a:xfrm>
              <a:off x="4080" y="2208"/>
              <a:ext cx="144" cy="24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1983" name="Text Box 15"/>
            <p:cNvSpPr txBox="1">
              <a:spLocks noChangeArrowheads="1"/>
            </p:cNvSpPr>
            <p:nvPr/>
          </p:nvSpPr>
          <p:spPr bwMode="auto">
            <a:xfrm>
              <a:off x="4224" y="2160"/>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1984" name="Text Box 16"/>
            <p:cNvSpPr txBox="1">
              <a:spLocks noChangeArrowheads="1"/>
            </p:cNvSpPr>
            <p:nvPr/>
          </p:nvSpPr>
          <p:spPr bwMode="auto">
            <a:xfrm>
              <a:off x="4166" y="2471"/>
              <a:ext cx="188" cy="231"/>
            </a:xfrm>
            <a:prstGeom prst="rect">
              <a:avLst/>
            </a:prstGeom>
            <a:noFill/>
            <a:ln w="9525">
              <a:noFill/>
              <a:miter lim="800000"/>
              <a:headEnd/>
              <a:tailEnd/>
            </a:ln>
            <a:effectLst/>
          </p:spPr>
          <p:txBody>
            <a:bodyPr wrap="none">
              <a:spAutoFit/>
            </a:bodyPr>
            <a:lstStyle/>
            <a:p>
              <a:r>
                <a:rPr lang="en-US"/>
                <a:t>x</a:t>
              </a:r>
            </a:p>
          </p:txBody>
        </p:sp>
        <p:sp>
          <p:nvSpPr>
            <p:cNvPr id="211985" name="Text Box 17"/>
            <p:cNvSpPr txBox="1">
              <a:spLocks noChangeArrowheads="1"/>
            </p:cNvSpPr>
            <p:nvPr/>
          </p:nvSpPr>
          <p:spPr bwMode="auto">
            <a:xfrm>
              <a:off x="3696" y="1920"/>
              <a:ext cx="188" cy="231"/>
            </a:xfrm>
            <a:prstGeom prst="rect">
              <a:avLst/>
            </a:prstGeom>
            <a:noFill/>
            <a:ln w="9525">
              <a:noFill/>
              <a:miter lim="800000"/>
              <a:headEnd/>
              <a:tailEnd/>
            </a:ln>
            <a:effectLst/>
          </p:spPr>
          <p:txBody>
            <a:bodyPr wrap="none">
              <a:spAutoFit/>
            </a:bodyPr>
            <a:lstStyle/>
            <a:p>
              <a:r>
                <a:rPr lang="en-US"/>
                <a:t>y</a:t>
              </a:r>
            </a:p>
          </p:txBody>
        </p:sp>
        <p:sp>
          <p:nvSpPr>
            <p:cNvPr id="211986"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a:effectLst/>
          </p:spPr>
          <p:txBody>
            <a:bodyPr/>
            <a:lstStyle/>
            <a:p>
              <a:endParaRPr lang="en-US"/>
            </a:p>
          </p:txBody>
        </p:sp>
        <p:sp>
          <p:nvSpPr>
            <p:cNvPr id="211987" name="Text Box 19"/>
            <p:cNvSpPr txBox="1">
              <a:spLocks noChangeArrowheads="1"/>
            </p:cNvSpPr>
            <p:nvPr/>
          </p:nvSpPr>
          <p:spPr bwMode="auto">
            <a:xfrm>
              <a:off x="4070" y="1943"/>
              <a:ext cx="196" cy="231"/>
            </a:xfrm>
            <a:prstGeom prst="rect">
              <a:avLst/>
            </a:prstGeom>
            <a:noFill/>
            <a:ln w="9525">
              <a:noFill/>
              <a:miter lim="800000"/>
              <a:headEnd/>
              <a:tailEnd/>
            </a:ln>
            <a:effectLst/>
          </p:spPr>
          <p:txBody>
            <a:bodyPr wrap="none">
              <a:spAutoFit/>
            </a:bodyPr>
            <a:lstStyle/>
            <a:p>
              <a:r>
                <a:rPr lang="en-US"/>
                <a:t>h</a:t>
              </a:r>
            </a:p>
          </p:txBody>
        </p:sp>
      </p:grpSp>
      <p:sp>
        <p:nvSpPr>
          <p:cNvPr id="211988" name="Text Box 20"/>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Trigonometry</a:t>
            </a:r>
          </a:p>
        </p:txBody>
      </p:sp>
      <p:sp>
        <p:nvSpPr>
          <p:cNvPr id="212995" name="Rectangle 3"/>
          <p:cNvSpPr>
            <a:spLocks noGrp="1" noChangeArrowheads="1"/>
          </p:cNvSpPr>
          <p:nvPr>
            <p:ph type="body" idx="1"/>
          </p:nvPr>
        </p:nvSpPr>
        <p:spPr>
          <a:xfrm>
            <a:off x="457200" y="1600200"/>
            <a:ext cx="3470275" cy="4525963"/>
          </a:xfrm>
        </p:spPr>
        <p:txBody>
          <a:bodyPr/>
          <a:lstStyle/>
          <a:p>
            <a:r>
              <a:rPr lang="en-US"/>
              <a:t>Suppose we define points along the x-axis (and let the circle have radius h)</a:t>
            </a:r>
          </a:p>
        </p:txBody>
      </p:sp>
      <p:sp>
        <p:nvSpPr>
          <p:cNvPr id="212996"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2998"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2999"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3000"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3001"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3002"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3003"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3004"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3005"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3006"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3007"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3008" name="Text Box 16"/>
          <p:cNvSpPr txBox="1">
            <a:spLocks noChangeArrowheads="1"/>
          </p:cNvSpPr>
          <p:nvPr/>
        </p:nvSpPr>
        <p:spPr bwMode="auto">
          <a:xfrm>
            <a:off x="5867400" y="3048000"/>
            <a:ext cx="298450" cy="366713"/>
          </a:xfrm>
          <a:prstGeom prst="rect">
            <a:avLst/>
          </a:prstGeom>
          <a:noFill/>
          <a:ln w="9525">
            <a:noFill/>
            <a:miter lim="800000"/>
            <a:headEnd/>
            <a:tailEnd/>
          </a:ln>
          <a:effectLst/>
        </p:spPr>
        <p:txBody>
          <a:bodyPr wrap="none">
            <a:spAutoFit/>
          </a:bodyPr>
          <a:lstStyle/>
          <a:p>
            <a:r>
              <a:rPr lang="en-US"/>
              <a:t>y</a:t>
            </a:r>
          </a:p>
        </p:txBody>
      </p:sp>
      <p:sp>
        <p:nvSpPr>
          <p:cNvPr id="213009"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3010"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3011"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3012"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3"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4"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3015" name="Oval 23"/>
          <p:cNvSpPr>
            <a:spLocks noChangeArrowheads="1"/>
          </p:cNvSpPr>
          <p:nvPr/>
        </p:nvSpPr>
        <p:spPr bwMode="auto">
          <a:xfrm>
            <a:off x="4614863" y="381793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6" name="Oval 24"/>
          <p:cNvSpPr>
            <a:spLocks noChangeArrowheads="1"/>
          </p:cNvSpPr>
          <p:nvPr/>
        </p:nvSpPr>
        <p:spPr bwMode="auto">
          <a:xfrm>
            <a:off x="7635875" y="38100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7" name="Oval 25"/>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Relationship to SHM</a:t>
            </a:r>
          </a:p>
        </p:txBody>
      </p:sp>
      <p:sp>
        <p:nvSpPr>
          <p:cNvPr id="214019" name="Rectangle 3"/>
          <p:cNvSpPr>
            <a:spLocks noGrp="1" noChangeArrowheads="1"/>
          </p:cNvSpPr>
          <p:nvPr>
            <p:ph type="body" idx="1"/>
          </p:nvPr>
        </p:nvSpPr>
        <p:spPr>
          <a:xfrm>
            <a:off x="457200" y="1600200"/>
            <a:ext cx="3470275" cy="4525963"/>
          </a:xfrm>
        </p:spPr>
        <p:txBody>
          <a:bodyPr/>
          <a:lstStyle/>
          <a:p>
            <a:r>
              <a:rPr lang="en-US"/>
              <a:t>The projection of the position of point P on the x axis displays SHM!</a:t>
            </a:r>
          </a:p>
        </p:txBody>
      </p:sp>
      <p:sp>
        <p:nvSpPr>
          <p:cNvPr id="214020" name="AutoShape 4"/>
          <p:cNvSpPr>
            <a:spLocks noChangeArrowheads="1"/>
          </p:cNvSpPr>
          <p:nvPr/>
        </p:nvSpPr>
        <p:spPr bwMode="auto">
          <a:xfrm flipH="1">
            <a:off x="6172200" y="2595563"/>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528763"/>
            <a:ext cx="4114800" cy="4114800"/>
            <a:chOff x="2592" y="1152"/>
            <a:chExt cx="2592" cy="2592"/>
          </a:xfrm>
        </p:grpSpPr>
        <p:sp>
          <p:nvSpPr>
            <p:cNvPr id="21402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402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402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4025" name="Text Box 9"/>
          <p:cNvSpPr txBox="1">
            <a:spLocks noChangeArrowheads="1"/>
          </p:cNvSpPr>
          <p:nvPr/>
        </p:nvSpPr>
        <p:spPr bwMode="auto">
          <a:xfrm>
            <a:off x="6172200" y="1147763"/>
            <a:ext cx="247650" cy="366712"/>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4026" name="Text Box 10"/>
          <p:cNvSpPr txBox="1">
            <a:spLocks noChangeArrowheads="1"/>
          </p:cNvSpPr>
          <p:nvPr/>
        </p:nvSpPr>
        <p:spPr bwMode="auto">
          <a:xfrm>
            <a:off x="8289925" y="3546475"/>
            <a:ext cx="247650" cy="366713"/>
          </a:xfrm>
          <a:prstGeom prst="rect">
            <a:avLst/>
          </a:prstGeom>
          <a:noFill/>
          <a:ln w="9525">
            <a:noFill/>
            <a:miter lim="800000"/>
            <a:headEnd/>
            <a:tailEnd/>
          </a:ln>
          <a:effectLst/>
        </p:spPr>
        <p:txBody>
          <a:bodyPr wrap="none">
            <a:spAutoFit/>
          </a:bodyPr>
          <a:lstStyle/>
          <a:p>
            <a:r>
              <a:rPr lang="en-US" b="1"/>
              <a:t>î</a:t>
            </a:r>
          </a:p>
        </p:txBody>
      </p:sp>
      <p:sp>
        <p:nvSpPr>
          <p:cNvPr id="214027" name="Line 11"/>
          <p:cNvSpPr>
            <a:spLocks noChangeShapeType="1"/>
          </p:cNvSpPr>
          <p:nvPr/>
        </p:nvSpPr>
        <p:spPr bwMode="auto">
          <a:xfrm flipV="1">
            <a:off x="6172200" y="2595563"/>
            <a:ext cx="1143000" cy="990600"/>
          </a:xfrm>
          <a:prstGeom prst="line">
            <a:avLst/>
          </a:prstGeom>
          <a:noFill/>
          <a:ln w="9525">
            <a:solidFill>
              <a:schemeClr val="tx1"/>
            </a:solidFill>
            <a:round/>
            <a:headEnd/>
            <a:tailEnd/>
          </a:ln>
          <a:effectLst/>
        </p:spPr>
        <p:txBody>
          <a:bodyPr/>
          <a:lstStyle/>
          <a:p>
            <a:endParaRPr lang="en-US"/>
          </a:p>
        </p:txBody>
      </p:sp>
      <p:sp>
        <p:nvSpPr>
          <p:cNvPr id="214028" name="Line 12"/>
          <p:cNvSpPr>
            <a:spLocks noChangeShapeType="1"/>
          </p:cNvSpPr>
          <p:nvPr/>
        </p:nvSpPr>
        <p:spPr bwMode="auto">
          <a:xfrm>
            <a:off x="7315200" y="2595563"/>
            <a:ext cx="0" cy="990600"/>
          </a:xfrm>
          <a:prstGeom prst="line">
            <a:avLst/>
          </a:prstGeom>
          <a:noFill/>
          <a:ln w="9525">
            <a:solidFill>
              <a:schemeClr val="tx1"/>
            </a:solidFill>
            <a:prstDash val="dash"/>
            <a:round/>
            <a:headEnd/>
            <a:tailEnd/>
          </a:ln>
          <a:effectLst/>
        </p:spPr>
        <p:txBody>
          <a:bodyPr/>
          <a:lstStyle/>
          <a:p>
            <a:endParaRPr lang="en-US"/>
          </a:p>
        </p:txBody>
      </p:sp>
      <p:sp>
        <p:nvSpPr>
          <p:cNvPr id="214029" name="Arc 13"/>
          <p:cNvSpPr>
            <a:spLocks/>
          </p:cNvSpPr>
          <p:nvPr/>
        </p:nvSpPr>
        <p:spPr bwMode="auto">
          <a:xfrm>
            <a:off x="6477000" y="3205163"/>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4030" name="Text Box 14"/>
          <p:cNvSpPr txBox="1">
            <a:spLocks noChangeArrowheads="1"/>
          </p:cNvSpPr>
          <p:nvPr/>
        </p:nvSpPr>
        <p:spPr bwMode="auto">
          <a:xfrm>
            <a:off x="6705600" y="3128963"/>
            <a:ext cx="303213" cy="3667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4031" name="Text Box 15"/>
          <p:cNvSpPr txBox="1">
            <a:spLocks noChangeArrowheads="1"/>
          </p:cNvSpPr>
          <p:nvPr/>
        </p:nvSpPr>
        <p:spPr bwMode="auto">
          <a:xfrm>
            <a:off x="6613525" y="3622675"/>
            <a:ext cx="298450" cy="366713"/>
          </a:xfrm>
          <a:prstGeom prst="rect">
            <a:avLst/>
          </a:prstGeom>
          <a:noFill/>
          <a:ln w="9525">
            <a:noFill/>
            <a:miter lim="800000"/>
            <a:headEnd/>
            <a:tailEnd/>
          </a:ln>
          <a:effectLst/>
        </p:spPr>
        <p:txBody>
          <a:bodyPr wrap="none">
            <a:spAutoFit/>
          </a:bodyPr>
          <a:lstStyle/>
          <a:p>
            <a:r>
              <a:rPr lang="en-US"/>
              <a:t>x</a:t>
            </a:r>
          </a:p>
        </p:txBody>
      </p:sp>
      <p:sp>
        <p:nvSpPr>
          <p:cNvPr id="214032" name="Line 16"/>
          <p:cNvSpPr>
            <a:spLocks noChangeShapeType="1"/>
          </p:cNvSpPr>
          <p:nvPr/>
        </p:nvSpPr>
        <p:spPr bwMode="auto">
          <a:xfrm flipH="1">
            <a:off x="6172200" y="2595563"/>
            <a:ext cx="1143000" cy="0"/>
          </a:xfrm>
          <a:prstGeom prst="line">
            <a:avLst/>
          </a:prstGeom>
          <a:noFill/>
          <a:ln w="9525">
            <a:solidFill>
              <a:schemeClr val="tx1"/>
            </a:solidFill>
            <a:prstDash val="dash"/>
            <a:round/>
            <a:headEnd/>
            <a:tailEnd/>
          </a:ln>
          <a:effectLst/>
        </p:spPr>
        <p:txBody>
          <a:bodyPr/>
          <a:lstStyle/>
          <a:p>
            <a:endParaRPr lang="en-US"/>
          </a:p>
        </p:txBody>
      </p:sp>
      <p:sp>
        <p:nvSpPr>
          <p:cNvPr id="214033" name="Text Box 17"/>
          <p:cNvSpPr txBox="1">
            <a:spLocks noChangeArrowheads="1"/>
          </p:cNvSpPr>
          <p:nvPr/>
        </p:nvSpPr>
        <p:spPr bwMode="auto">
          <a:xfrm>
            <a:off x="6461125" y="2784475"/>
            <a:ext cx="311150" cy="366713"/>
          </a:xfrm>
          <a:prstGeom prst="rect">
            <a:avLst/>
          </a:prstGeom>
          <a:noFill/>
          <a:ln w="9525">
            <a:noFill/>
            <a:miter lim="800000"/>
            <a:headEnd/>
            <a:tailEnd/>
          </a:ln>
          <a:effectLst/>
        </p:spPr>
        <p:txBody>
          <a:bodyPr wrap="none">
            <a:spAutoFit/>
          </a:bodyPr>
          <a:lstStyle/>
          <a:p>
            <a:r>
              <a:rPr lang="en-US"/>
              <a:t>h</a:t>
            </a:r>
          </a:p>
        </p:txBody>
      </p:sp>
      <p:sp>
        <p:nvSpPr>
          <p:cNvPr id="214034" name="Text Box 18"/>
          <p:cNvSpPr txBox="1">
            <a:spLocks noChangeArrowheads="1"/>
          </p:cNvSpPr>
          <p:nvPr/>
        </p:nvSpPr>
        <p:spPr bwMode="auto">
          <a:xfrm>
            <a:off x="7324725" y="2262188"/>
            <a:ext cx="336550" cy="366712"/>
          </a:xfrm>
          <a:prstGeom prst="rect">
            <a:avLst/>
          </a:prstGeom>
          <a:noFill/>
          <a:ln w="9525">
            <a:noFill/>
            <a:miter lim="800000"/>
            <a:headEnd/>
            <a:tailEnd/>
          </a:ln>
          <a:effectLst/>
        </p:spPr>
        <p:txBody>
          <a:bodyPr wrap="none">
            <a:spAutoFit/>
          </a:bodyPr>
          <a:lstStyle/>
          <a:p>
            <a:r>
              <a:rPr lang="en-US"/>
              <a:t>P</a:t>
            </a:r>
          </a:p>
        </p:txBody>
      </p:sp>
      <p:sp>
        <p:nvSpPr>
          <p:cNvPr id="214035" name="Text Box 19"/>
          <p:cNvSpPr txBox="1">
            <a:spLocks noChangeArrowheads="1"/>
          </p:cNvSpPr>
          <p:nvPr/>
        </p:nvSpPr>
        <p:spPr bwMode="auto">
          <a:xfrm>
            <a:off x="7708900" y="3616325"/>
            <a:ext cx="5857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6" name="Text Box 20"/>
          <p:cNvSpPr txBox="1">
            <a:spLocks noChangeArrowheads="1"/>
          </p:cNvSpPr>
          <p:nvPr/>
        </p:nvSpPr>
        <p:spPr bwMode="auto">
          <a:xfrm>
            <a:off x="4000500" y="3651250"/>
            <a:ext cx="6619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7" name="Line 21"/>
          <p:cNvSpPr>
            <a:spLocks noChangeShapeType="1"/>
          </p:cNvSpPr>
          <p:nvPr/>
        </p:nvSpPr>
        <p:spPr bwMode="auto">
          <a:xfrm>
            <a:off x="6183313" y="3662363"/>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2"/>
          <p:cNvGrpSpPr>
            <a:grpSpLocks/>
          </p:cNvGrpSpPr>
          <p:nvPr/>
        </p:nvGrpSpPr>
        <p:grpSpPr bwMode="auto">
          <a:xfrm>
            <a:off x="4614863" y="3509963"/>
            <a:ext cx="3109912" cy="96837"/>
            <a:chOff x="2907" y="2400"/>
            <a:chExt cx="1959" cy="61"/>
          </a:xfrm>
        </p:grpSpPr>
        <p:sp>
          <p:nvSpPr>
            <p:cNvPr id="214039" name="Oval 23"/>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0" name="Oval 24"/>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4041" name="Oval 25"/>
          <p:cNvSpPr>
            <a:spLocks noChangeArrowheads="1"/>
          </p:cNvSpPr>
          <p:nvPr/>
        </p:nvSpPr>
        <p:spPr bwMode="auto">
          <a:xfrm>
            <a:off x="7278688" y="2538413"/>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2" name="Line 26"/>
          <p:cNvSpPr>
            <a:spLocks noChangeShapeType="1"/>
          </p:cNvSpPr>
          <p:nvPr/>
        </p:nvSpPr>
        <p:spPr bwMode="auto">
          <a:xfrm>
            <a:off x="4645025" y="3575050"/>
            <a:ext cx="3062288" cy="0"/>
          </a:xfrm>
          <a:prstGeom prst="line">
            <a:avLst/>
          </a:prstGeom>
          <a:noFill/>
          <a:ln w="38100">
            <a:solidFill>
              <a:srgbClr val="FF0000"/>
            </a:solidFill>
            <a:round/>
            <a:headEnd/>
            <a:tailEnd/>
          </a:ln>
          <a:effectLst/>
        </p:spPr>
        <p:txBody>
          <a:bodyPr/>
          <a:lstStyle/>
          <a:p>
            <a:endParaRPr lang="en-US"/>
          </a:p>
        </p:txBody>
      </p:sp>
      <p:sp>
        <p:nvSpPr>
          <p:cNvPr id="214043" name="AutoShape 27"/>
          <p:cNvSpPr>
            <a:spLocks noChangeArrowheads="1"/>
          </p:cNvSpPr>
          <p:nvPr/>
        </p:nvSpPr>
        <p:spPr bwMode="auto">
          <a:xfrm>
            <a:off x="957263" y="5646738"/>
            <a:ext cx="7562850" cy="625475"/>
          </a:xfrm>
          <a:prstGeom prst="roundRect">
            <a:avLst>
              <a:gd name="adj" fmla="val 16667"/>
            </a:avLst>
          </a:prstGeom>
          <a:solidFill>
            <a:schemeClr val="accent1"/>
          </a:solidFill>
          <a:ln w="9525">
            <a:solidFill>
              <a:schemeClr val="tx1"/>
            </a:solidFill>
            <a:round/>
            <a:headEnd/>
            <a:tailEnd/>
          </a:ln>
          <a:effectLst/>
        </p:spPr>
        <p:txBody>
          <a:bodyPr anchor="ctr"/>
          <a:lstStyle/>
          <a:p>
            <a:pPr algn="ctr">
              <a:lnSpc>
                <a:spcPct val="80000"/>
              </a:lnSpc>
              <a:spcBef>
                <a:spcPct val="20000"/>
              </a:spcBef>
            </a:pPr>
            <a:r>
              <a:rPr lang="en-US"/>
              <a:t>SHM along a straight line can be thought of as a projection of a uniform circular motion along a diameter of a reference circle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More Geometry</a:t>
            </a:r>
          </a:p>
        </p:txBody>
      </p:sp>
      <p:sp>
        <p:nvSpPr>
          <p:cNvPr id="215043" name="Rectangle 3"/>
          <p:cNvSpPr>
            <a:spLocks noGrp="1" noChangeArrowheads="1"/>
          </p:cNvSpPr>
          <p:nvPr>
            <p:ph type="body" idx="1"/>
          </p:nvPr>
        </p:nvSpPr>
        <p:spPr>
          <a:xfrm>
            <a:off x="457200" y="1600200"/>
            <a:ext cx="3470275" cy="4525963"/>
          </a:xfrm>
        </p:spPr>
        <p:txBody>
          <a:bodyPr/>
          <a:lstStyle/>
          <a:p>
            <a:r>
              <a:rPr lang="en-US"/>
              <a:t>We can also define points along the y-axis</a:t>
            </a:r>
          </a:p>
        </p:txBody>
      </p:sp>
      <p:sp>
        <p:nvSpPr>
          <p:cNvPr id="215044"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5046"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5047"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5048"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5049"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5050"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5051"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5052"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5053"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5054"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5055"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5056"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5057"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5058"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5059"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5060"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1"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2"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5064"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5"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66"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7"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5068"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5070"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71"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72"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Relationship to SHM</a:t>
            </a:r>
          </a:p>
        </p:txBody>
      </p:sp>
      <p:sp>
        <p:nvSpPr>
          <p:cNvPr id="216067" name="Rectangle 3"/>
          <p:cNvSpPr>
            <a:spLocks noGrp="1" noChangeArrowheads="1"/>
          </p:cNvSpPr>
          <p:nvPr>
            <p:ph type="body" idx="1"/>
          </p:nvPr>
        </p:nvSpPr>
        <p:spPr>
          <a:xfrm>
            <a:off x="457200" y="1600200"/>
            <a:ext cx="3470275" cy="4525963"/>
          </a:xfrm>
        </p:spPr>
        <p:txBody>
          <a:bodyPr/>
          <a:lstStyle/>
          <a:p>
            <a:r>
              <a:rPr lang="en-US"/>
              <a:t>This is just two SHOs</a:t>
            </a:r>
          </a:p>
          <a:p>
            <a:r>
              <a:rPr lang="en-US">
                <a:solidFill>
                  <a:srgbClr val="FF0000"/>
                </a:solidFill>
              </a:rPr>
              <a:t>One in the x direction</a:t>
            </a:r>
          </a:p>
          <a:p>
            <a:r>
              <a:rPr lang="en-US">
                <a:solidFill>
                  <a:schemeClr val="hlink"/>
                </a:solidFill>
              </a:rPr>
              <a:t>One is the y direction</a:t>
            </a:r>
          </a:p>
        </p:txBody>
      </p:sp>
      <p:sp>
        <p:nvSpPr>
          <p:cNvPr id="216068"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6070"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6071"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6072"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6073"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6074"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607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607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6077"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6078"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6079"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6080"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608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6082"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6083"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6084"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5"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6088"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89"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0"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1"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6092"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6094"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5"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6"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6097" name="Line 33"/>
          <p:cNvSpPr>
            <a:spLocks noChangeShapeType="1"/>
          </p:cNvSpPr>
          <p:nvPr/>
        </p:nvSpPr>
        <p:spPr bwMode="auto">
          <a:xfrm>
            <a:off x="4645025" y="3875088"/>
            <a:ext cx="3062288" cy="0"/>
          </a:xfrm>
          <a:prstGeom prst="line">
            <a:avLst/>
          </a:prstGeom>
          <a:noFill/>
          <a:ln w="38100">
            <a:solidFill>
              <a:srgbClr val="FF0000"/>
            </a:solidFill>
            <a:round/>
            <a:headEnd/>
            <a:tailEnd/>
          </a:ln>
          <a:effectLst/>
        </p:spPr>
        <p:txBody>
          <a:bodyPr/>
          <a:lstStyle/>
          <a:p>
            <a:endParaRPr lang="en-US"/>
          </a:p>
        </p:txBody>
      </p:sp>
      <p:sp>
        <p:nvSpPr>
          <p:cNvPr id="216098"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a:effectLst/>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6</a:t>
            </a:fld>
            <a:endParaRPr lang="en-US"/>
          </a:p>
        </p:txBody>
      </p:sp>
      <p:sp>
        <p:nvSpPr>
          <p:cNvPr id="30723" name="Rectangle 2"/>
          <p:cNvSpPr>
            <a:spLocks noGrp="1" noChangeArrowheads="1"/>
          </p:cNvSpPr>
          <p:nvPr>
            <p:ph type="title"/>
          </p:nvPr>
        </p:nvSpPr>
        <p:spPr/>
        <p:txBody>
          <a:bodyPr/>
          <a:lstStyle/>
          <a:p>
            <a:pPr eaLnBrk="1" hangingPunct="1"/>
            <a:r>
              <a:rPr lang="en-US" dirty="0"/>
              <a:t>Survey Results</a:t>
            </a:r>
          </a:p>
        </p:txBody>
      </p:sp>
      <p:sp>
        <p:nvSpPr>
          <p:cNvPr id="30724" name="Rectangle 3"/>
          <p:cNvSpPr>
            <a:spLocks noGrp="1" noChangeArrowheads="1"/>
          </p:cNvSpPr>
          <p:nvPr>
            <p:ph type="body" idx="1"/>
          </p:nvPr>
        </p:nvSpPr>
        <p:spPr/>
        <p:txBody>
          <a:bodyPr>
            <a:normAutofit fontScale="85000" lnSpcReduction="20000"/>
          </a:bodyPr>
          <a:lstStyle/>
          <a:p>
            <a:pPr eaLnBrk="1" hangingPunct="1">
              <a:lnSpc>
                <a:spcPct val="80000"/>
              </a:lnSpc>
            </a:pPr>
            <a:r>
              <a:rPr lang="en-US" dirty="0"/>
              <a:t>What do you expect the book to do for you?</a:t>
            </a:r>
          </a:p>
          <a:p>
            <a:pPr lvl="1" eaLnBrk="1" hangingPunct="1">
              <a:lnSpc>
                <a:spcPct val="80000"/>
              </a:lnSpc>
            </a:pPr>
            <a:r>
              <a:rPr lang="en-US" dirty="0"/>
              <a:t>Answers varied</a:t>
            </a:r>
          </a:p>
          <a:p>
            <a:pPr lvl="1">
              <a:lnSpc>
                <a:spcPct val="80000"/>
              </a:lnSpc>
            </a:pPr>
            <a:r>
              <a:rPr lang="en-US" dirty="0"/>
              <a:t>Most said the book would be a source for learning the concepts we will study.</a:t>
            </a:r>
          </a:p>
          <a:p>
            <a:pPr lvl="2"/>
            <a:r>
              <a:rPr lang="en-US" dirty="0"/>
              <a:t>“I have done readings in physics textbooks in past classes, but they have never been helpful for me.”</a:t>
            </a:r>
          </a:p>
          <a:p>
            <a:pPr lvl="2"/>
            <a:r>
              <a:rPr lang="en-US" dirty="0"/>
              <a:t>“Be a reference to relearn something I didn't learn in class while working on my homework”</a:t>
            </a:r>
          </a:p>
          <a:p>
            <a:pPr lvl="2"/>
            <a:endParaRPr lang="en-US" dirty="0"/>
          </a:p>
          <a:p>
            <a:pPr lvl="2"/>
            <a:r>
              <a:rPr lang="en-US" dirty="0"/>
              <a:t>I hope this is true.  I am taking a risk this semester.  Our department text book is very wordy – reading assignments are </a:t>
            </a:r>
            <a:r>
              <a:rPr lang="en-US" dirty="0" err="1"/>
              <a:t>loooong</a:t>
            </a:r>
            <a:r>
              <a:rPr lang="en-US" dirty="0"/>
              <a:t>.  </a:t>
            </a:r>
          </a:p>
          <a:p>
            <a:pPr lvl="2"/>
            <a:r>
              <a:rPr lang="en-US" dirty="0"/>
              <a:t>You all don’t have a huge time to read.  I have tried to provide shorter readings.  </a:t>
            </a:r>
          </a:p>
          <a:p>
            <a:pPr lvl="2"/>
            <a:r>
              <a:rPr lang="en-US" dirty="0"/>
              <a:t>If this is not working, let me know and we can go back to the wordy new book.</a:t>
            </a:r>
          </a:p>
          <a:p>
            <a:pPr lvl="1" eaLnBrk="1" hangingPunct="1">
              <a:lnSpc>
                <a:spcPct val="80000"/>
              </a:lnSpc>
            </a:pPr>
            <a:endParaRPr lang="en-US" sz="2000" dirty="0"/>
          </a:p>
          <a:p>
            <a:pPr eaLnBrk="1" hangingPunct="1">
              <a:lnSpc>
                <a:spcPct val="80000"/>
              </a:lnSpc>
            </a:pPr>
            <a:endParaRPr lang="en-US" sz="2400" dirty="0"/>
          </a:p>
        </p:txBody>
      </p:sp>
    </p:spTree>
    <p:extLst>
      <p:ext uri="{BB962C8B-B14F-4D97-AF65-F5344CB8AC3E}">
        <p14:creationId xmlns:p14="http://schemas.microsoft.com/office/powerpoint/2010/main" val="1435534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Equations for the two SHOs</a:t>
            </a:r>
          </a:p>
        </p:txBody>
      </p:sp>
      <p:sp>
        <p:nvSpPr>
          <p:cNvPr id="217091" name="Rectangle 3"/>
          <p:cNvSpPr>
            <a:spLocks noGrp="1" noChangeArrowheads="1"/>
          </p:cNvSpPr>
          <p:nvPr>
            <p:ph type="body" idx="1"/>
          </p:nvPr>
        </p:nvSpPr>
        <p:spPr>
          <a:xfrm>
            <a:off x="457200" y="1600200"/>
            <a:ext cx="4803775" cy="4525963"/>
          </a:xfrm>
        </p:spPr>
        <p:txBody>
          <a:bodyPr/>
          <a:lstStyle/>
          <a:p>
            <a:pPr>
              <a:lnSpc>
                <a:spcPct val="90000"/>
              </a:lnSpc>
            </a:pPr>
            <a:r>
              <a:rPr lang="en-US"/>
              <a:t>The equation in X is familiar</a:t>
            </a:r>
          </a:p>
          <a:p>
            <a:pPr>
              <a:lnSpc>
                <a:spcPct val="90000"/>
              </a:lnSpc>
            </a:pPr>
            <a:r>
              <a:rPr lang="en-US"/>
              <a:t>The projection onto the y-axis is a sine function</a:t>
            </a:r>
          </a:p>
          <a:p>
            <a:pPr>
              <a:lnSpc>
                <a:spcPct val="90000"/>
              </a:lnSpc>
            </a:pPr>
            <a:r>
              <a:rPr lang="en-US"/>
              <a:t>An old trig identity says:</a:t>
            </a:r>
          </a:p>
          <a:p>
            <a:pPr>
              <a:lnSpc>
                <a:spcPct val="90000"/>
              </a:lnSpc>
            </a:pPr>
            <a:r>
              <a:rPr lang="en-US"/>
              <a:t>What does this say about the phases of the two SHOs?</a:t>
            </a:r>
          </a:p>
        </p:txBody>
      </p:sp>
      <p:graphicFrame>
        <p:nvGraphicFramePr>
          <p:cNvPr id="217092" name="Object 4"/>
          <p:cNvGraphicFramePr>
            <a:graphicFrameLocks noChangeAspect="1"/>
          </p:cNvGraphicFramePr>
          <p:nvPr/>
        </p:nvGraphicFramePr>
        <p:xfrm>
          <a:off x="5595938" y="1624013"/>
          <a:ext cx="2787650" cy="476250"/>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1709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938" y="1624013"/>
                        <a:ext cx="2787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3" name="Object 5"/>
          <p:cNvGraphicFramePr>
            <a:graphicFrameLocks noChangeAspect="1"/>
          </p:cNvGraphicFramePr>
          <p:nvPr/>
        </p:nvGraphicFramePr>
        <p:xfrm>
          <a:off x="5573713" y="2633663"/>
          <a:ext cx="2786062" cy="476250"/>
        </p:xfrm>
        <a:graphic>
          <a:graphicData uri="http://schemas.openxmlformats.org/presentationml/2006/ole">
            <mc:AlternateContent xmlns:mc="http://schemas.openxmlformats.org/markup-compatibility/2006">
              <mc:Choice xmlns:v="urn:schemas-microsoft-com:vml" Requires="v">
                <p:oleObj name="Equation" r:id="rId4" imgW="1346040" imgH="228600" progId="Equation.3">
                  <p:embed/>
                </p:oleObj>
              </mc:Choice>
              <mc:Fallback>
                <p:oleObj name="Equation" r:id="rId4" imgW="1346040" imgH="228600" progId="Equation.3">
                  <p:embed/>
                  <p:pic>
                    <p:nvPicPr>
                      <p:cNvPr id="2170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3713" y="2633663"/>
                        <a:ext cx="27860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4" name="Object 6"/>
          <p:cNvGraphicFramePr>
            <a:graphicFrameLocks noChangeAspect="1"/>
          </p:cNvGraphicFramePr>
          <p:nvPr/>
        </p:nvGraphicFramePr>
        <p:xfrm>
          <a:off x="5561013" y="3582988"/>
          <a:ext cx="2578100" cy="900112"/>
        </p:xfrm>
        <a:graphic>
          <a:graphicData uri="http://schemas.openxmlformats.org/presentationml/2006/ole">
            <mc:AlternateContent xmlns:mc="http://schemas.openxmlformats.org/markup-compatibility/2006">
              <mc:Choice xmlns:v="urn:schemas-microsoft-com:vml" Requires="v">
                <p:oleObj name="Equation" r:id="rId6" imgW="1244520" imgH="431640" progId="Equation.3">
                  <p:embed/>
                </p:oleObj>
              </mc:Choice>
              <mc:Fallback>
                <p:oleObj name="Equation" r:id="rId6" imgW="1244520" imgH="431640" progId="Equation.3">
                  <p:embed/>
                  <p:pic>
                    <p:nvPicPr>
                      <p:cNvPr id="2170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1013" y="3582988"/>
                        <a:ext cx="2578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Rotation and Velocity</a:t>
            </a:r>
          </a:p>
        </p:txBody>
      </p:sp>
      <p:grpSp>
        <p:nvGrpSpPr>
          <p:cNvPr id="2" name="Group 3"/>
          <p:cNvGrpSpPr>
            <a:grpSpLocks/>
          </p:cNvGrpSpPr>
          <p:nvPr/>
        </p:nvGrpSpPr>
        <p:grpSpPr bwMode="auto">
          <a:xfrm>
            <a:off x="2909888" y="1831975"/>
            <a:ext cx="3922712" cy="3921125"/>
            <a:chOff x="2592" y="1152"/>
            <a:chExt cx="2592" cy="2592"/>
          </a:xfrm>
        </p:grpSpPr>
        <p:sp>
          <p:nvSpPr>
            <p:cNvPr id="218116" name="Oval 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17" name="Line 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18" name="Line 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19" name="Text Box 7"/>
          <p:cNvSpPr txBox="1">
            <a:spLocks noChangeArrowheads="1"/>
          </p:cNvSpPr>
          <p:nvPr/>
        </p:nvSpPr>
        <p:spPr bwMode="auto">
          <a:xfrm>
            <a:off x="4829175" y="1643063"/>
            <a:ext cx="219075" cy="246062"/>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20" name="Text Box 8"/>
          <p:cNvSpPr txBox="1">
            <a:spLocks noChangeArrowheads="1"/>
          </p:cNvSpPr>
          <p:nvPr/>
        </p:nvSpPr>
        <p:spPr bwMode="auto">
          <a:xfrm>
            <a:off x="6731000" y="3744913"/>
            <a:ext cx="219075" cy="242887"/>
          </a:xfrm>
          <a:prstGeom prst="rect">
            <a:avLst/>
          </a:prstGeom>
          <a:noFill/>
          <a:ln w="9525">
            <a:noFill/>
            <a:miter lim="800000"/>
            <a:headEnd/>
            <a:tailEnd/>
          </a:ln>
          <a:effectLst/>
        </p:spPr>
        <p:txBody>
          <a:bodyPr wrap="none">
            <a:spAutoFit/>
          </a:bodyPr>
          <a:lstStyle/>
          <a:p>
            <a:r>
              <a:rPr lang="en-US" sz="1000" b="1"/>
              <a:t>î</a:t>
            </a:r>
          </a:p>
        </p:txBody>
      </p:sp>
      <p:sp>
        <p:nvSpPr>
          <p:cNvPr id="218121" name="Line 9"/>
          <p:cNvSpPr>
            <a:spLocks noChangeShapeType="1"/>
          </p:cNvSpPr>
          <p:nvPr/>
        </p:nvSpPr>
        <p:spPr bwMode="auto">
          <a:xfrm flipV="1">
            <a:off x="4868863" y="2851150"/>
            <a:ext cx="1090612" cy="941388"/>
          </a:xfrm>
          <a:prstGeom prst="line">
            <a:avLst/>
          </a:prstGeom>
          <a:noFill/>
          <a:ln w="9525">
            <a:solidFill>
              <a:schemeClr val="tx1"/>
            </a:solidFill>
            <a:round/>
            <a:headEnd/>
            <a:tailEnd/>
          </a:ln>
          <a:effectLst/>
        </p:spPr>
        <p:txBody>
          <a:bodyPr/>
          <a:lstStyle/>
          <a:p>
            <a:endParaRPr lang="en-US"/>
          </a:p>
        </p:txBody>
      </p:sp>
      <p:sp>
        <p:nvSpPr>
          <p:cNvPr id="218122" name="Line 10"/>
          <p:cNvSpPr>
            <a:spLocks noChangeShapeType="1"/>
          </p:cNvSpPr>
          <p:nvPr/>
        </p:nvSpPr>
        <p:spPr bwMode="auto">
          <a:xfrm>
            <a:off x="5959475" y="2851150"/>
            <a:ext cx="0" cy="941388"/>
          </a:xfrm>
          <a:prstGeom prst="line">
            <a:avLst/>
          </a:prstGeom>
          <a:noFill/>
          <a:ln w="9525">
            <a:solidFill>
              <a:schemeClr val="tx1"/>
            </a:solidFill>
            <a:prstDash val="dash"/>
            <a:round/>
            <a:headEnd/>
            <a:tailEnd/>
          </a:ln>
          <a:effectLst/>
        </p:spPr>
        <p:txBody>
          <a:bodyPr/>
          <a:lstStyle/>
          <a:p>
            <a:endParaRPr lang="en-US"/>
          </a:p>
        </p:txBody>
      </p:sp>
      <p:sp>
        <p:nvSpPr>
          <p:cNvPr id="218123" name="Arc 11"/>
          <p:cNvSpPr>
            <a:spLocks/>
          </p:cNvSpPr>
          <p:nvPr/>
        </p:nvSpPr>
        <p:spPr bwMode="auto">
          <a:xfrm>
            <a:off x="5160963" y="3430588"/>
            <a:ext cx="215900" cy="36195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24" name="Text Box 12"/>
          <p:cNvSpPr txBox="1">
            <a:spLocks noChangeArrowheads="1"/>
          </p:cNvSpPr>
          <p:nvPr/>
        </p:nvSpPr>
        <p:spPr bwMode="auto">
          <a:xfrm>
            <a:off x="5243513" y="3343275"/>
            <a:ext cx="252412"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25" name="Text Box 13"/>
          <p:cNvSpPr txBox="1">
            <a:spLocks noChangeArrowheads="1"/>
          </p:cNvSpPr>
          <p:nvPr/>
        </p:nvSpPr>
        <p:spPr bwMode="auto">
          <a:xfrm>
            <a:off x="5413375" y="37846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sp>
        <p:nvSpPr>
          <p:cNvPr id="218126" name="Text Box 14"/>
          <p:cNvSpPr txBox="1">
            <a:spLocks noChangeArrowheads="1"/>
          </p:cNvSpPr>
          <p:nvPr/>
        </p:nvSpPr>
        <p:spPr bwMode="auto">
          <a:xfrm>
            <a:off x="4457700" y="3076575"/>
            <a:ext cx="247650" cy="244475"/>
          </a:xfrm>
          <a:prstGeom prst="rect">
            <a:avLst/>
          </a:prstGeom>
          <a:noFill/>
          <a:ln w="9525">
            <a:noFill/>
            <a:miter lim="800000"/>
            <a:headEnd/>
            <a:tailEnd/>
          </a:ln>
          <a:effectLst/>
        </p:spPr>
        <p:txBody>
          <a:bodyPr wrap="none">
            <a:spAutoFit/>
          </a:bodyPr>
          <a:lstStyle/>
          <a:p>
            <a:r>
              <a:rPr lang="en-US" sz="1000"/>
              <a:t>y</a:t>
            </a:r>
          </a:p>
        </p:txBody>
      </p:sp>
      <p:sp>
        <p:nvSpPr>
          <p:cNvPr id="218127" name="Line 15"/>
          <p:cNvSpPr>
            <a:spLocks noChangeShapeType="1"/>
          </p:cNvSpPr>
          <p:nvPr/>
        </p:nvSpPr>
        <p:spPr bwMode="auto">
          <a:xfrm flipH="1">
            <a:off x="4868863" y="2851150"/>
            <a:ext cx="1090612" cy="0"/>
          </a:xfrm>
          <a:prstGeom prst="line">
            <a:avLst/>
          </a:prstGeom>
          <a:noFill/>
          <a:ln w="9525">
            <a:solidFill>
              <a:schemeClr val="tx1"/>
            </a:solidFill>
            <a:prstDash val="dash"/>
            <a:round/>
            <a:headEnd/>
            <a:tailEnd/>
          </a:ln>
          <a:effectLst/>
        </p:spPr>
        <p:txBody>
          <a:bodyPr/>
          <a:lstStyle/>
          <a:p>
            <a:endParaRPr lang="en-US"/>
          </a:p>
        </p:txBody>
      </p:sp>
      <p:sp>
        <p:nvSpPr>
          <p:cNvPr id="218128" name="Line 16"/>
          <p:cNvSpPr>
            <a:spLocks noChangeShapeType="1"/>
          </p:cNvSpPr>
          <p:nvPr/>
        </p:nvSpPr>
        <p:spPr bwMode="auto">
          <a:xfrm flipH="1">
            <a:off x="5413375" y="3784600"/>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29" name="Line 17"/>
          <p:cNvSpPr>
            <a:spLocks noChangeShapeType="1"/>
          </p:cNvSpPr>
          <p:nvPr/>
        </p:nvSpPr>
        <p:spPr bwMode="auto">
          <a:xfrm flipH="1">
            <a:off x="5413375" y="2847975"/>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30" name="Line 18"/>
          <p:cNvSpPr>
            <a:spLocks noChangeShapeType="1"/>
          </p:cNvSpPr>
          <p:nvPr/>
        </p:nvSpPr>
        <p:spPr bwMode="auto">
          <a:xfrm flipH="1" flipV="1">
            <a:off x="5430838" y="2151063"/>
            <a:ext cx="509587" cy="696912"/>
          </a:xfrm>
          <a:prstGeom prst="line">
            <a:avLst/>
          </a:prstGeom>
          <a:noFill/>
          <a:ln w="28575">
            <a:solidFill>
              <a:srgbClr val="993300"/>
            </a:solidFill>
            <a:round/>
            <a:headEnd/>
            <a:tailEnd type="triangle" w="med" len="med"/>
          </a:ln>
          <a:effectLst/>
        </p:spPr>
        <p:txBody>
          <a:bodyPr/>
          <a:lstStyle/>
          <a:p>
            <a:endParaRPr lang="en-US"/>
          </a:p>
        </p:txBody>
      </p:sp>
      <p:sp>
        <p:nvSpPr>
          <p:cNvPr id="218131" name="Text Box 19"/>
          <p:cNvSpPr txBox="1">
            <a:spLocks noChangeArrowheads="1"/>
          </p:cNvSpPr>
          <p:nvPr/>
        </p:nvSpPr>
        <p:spPr bwMode="auto">
          <a:xfrm>
            <a:off x="5545138" y="2044700"/>
            <a:ext cx="666750" cy="244475"/>
          </a:xfrm>
          <a:prstGeom prst="rect">
            <a:avLst/>
          </a:prstGeom>
          <a:noFill/>
          <a:ln w="9525">
            <a:noFill/>
            <a:miter lim="800000"/>
            <a:headEnd/>
            <a:tailEnd/>
          </a:ln>
          <a:effectLst/>
        </p:spPr>
        <p:txBody>
          <a:bodyPr>
            <a:spAutoFit/>
          </a:bodyPr>
          <a:lstStyle/>
          <a:p>
            <a:r>
              <a:rPr lang="en-US" sz="1000">
                <a:solidFill>
                  <a:srgbClr val="CC6600"/>
                </a:solidFill>
              </a:rPr>
              <a:t>v</a:t>
            </a:r>
            <a:endParaRPr lang="en-US" sz="1000" baseline="-25000">
              <a:solidFill>
                <a:srgbClr val="CC6600"/>
              </a:solidFill>
            </a:endParaRPr>
          </a:p>
        </p:txBody>
      </p:sp>
      <p:sp>
        <p:nvSpPr>
          <p:cNvPr id="218132" name="Text Box 20"/>
          <p:cNvSpPr txBox="1">
            <a:spLocks noChangeArrowheads="1"/>
          </p:cNvSpPr>
          <p:nvPr/>
        </p:nvSpPr>
        <p:spPr bwMode="auto">
          <a:xfrm>
            <a:off x="5149850" y="28194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grpSp>
        <p:nvGrpSpPr>
          <p:cNvPr id="3" name="Group 21"/>
          <p:cNvGrpSpPr>
            <a:grpSpLocks/>
          </p:cNvGrpSpPr>
          <p:nvPr/>
        </p:nvGrpSpPr>
        <p:grpSpPr bwMode="auto">
          <a:xfrm>
            <a:off x="6480175" y="4217988"/>
            <a:ext cx="2428875" cy="2339975"/>
            <a:chOff x="2592" y="974"/>
            <a:chExt cx="1530" cy="1474"/>
          </a:xfrm>
        </p:grpSpPr>
        <p:grpSp>
          <p:nvGrpSpPr>
            <p:cNvPr id="4" name="Group 22"/>
            <p:cNvGrpSpPr>
              <a:grpSpLocks/>
            </p:cNvGrpSpPr>
            <p:nvPr/>
          </p:nvGrpSpPr>
          <p:grpSpPr bwMode="auto">
            <a:xfrm>
              <a:off x="2592" y="974"/>
              <a:ext cx="1530" cy="1474"/>
              <a:chOff x="2592" y="974"/>
              <a:chExt cx="1530" cy="1474"/>
            </a:xfrm>
          </p:grpSpPr>
          <p:grpSp>
            <p:nvGrpSpPr>
              <p:cNvPr id="5" name="Group 23"/>
              <p:cNvGrpSpPr>
                <a:grpSpLocks/>
              </p:cNvGrpSpPr>
              <p:nvPr/>
            </p:nvGrpSpPr>
            <p:grpSpPr bwMode="auto">
              <a:xfrm>
                <a:off x="2592" y="1042"/>
                <a:ext cx="1429" cy="1406"/>
                <a:chOff x="2592" y="1152"/>
                <a:chExt cx="2592" cy="2592"/>
              </a:xfrm>
            </p:grpSpPr>
            <p:sp>
              <p:nvSpPr>
                <p:cNvPr id="218136" name="Oval 2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37" name="Line 2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38" name="Line 2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39" name="Text Box 27"/>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40" name="Text Box 28"/>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8141" name="Line 29"/>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8142" name="Line 30"/>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8143" name="Arc 31"/>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44" name="Text Box 32"/>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45" name="Text Box 33"/>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8146" name="Text Box 34"/>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8147" name="Line 35"/>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8148" name="Text Box 36"/>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49" name="Text Box 37"/>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50" name="Line 38"/>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8151" name="Line 39"/>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8152" name="Text Box 40"/>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8153" name="Rectangle 41"/>
          <p:cNvSpPr>
            <a:spLocks noGrp="1" noChangeArrowheads="1"/>
          </p:cNvSpPr>
          <p:nvPr>
            <p:ph type="body" idx="1"/>
          </p:nvPr>
        </p:nvSpPr>
        <p:spPr>
          <a:xfrm>
            <a:off x="442913" y="1571625"/>
            <a:ext cx="3222625" cy="2146300"/>
          </a:xfrm>
        </p:spPr>
        <p:txBody>
          <a:bodyPr/>
          <a:lstStyle/>
          <a:p>
            <a:pPr>
              <a:lnSpc>
                <a:spcPct val="90000"/>
              </a:lnSpc>
            </a:pPr>
            <a:r>
              <a:rPr lang="en-US" sz="1600"/>
              <a:t>Look at the Angular Speed</a:t>
            </a:r>
          </a:p>
          <a:p>
            <a:pPr>
              <a:lnSpc>
                <a:spcPct val="90000"/>
              </a:lnSpc>
            </a:pPr>
            <a:endParaRPr lang="en-US" sz="1600"/>
          </a:p>
          <a:p>
            <a:pPr>
              <a:lnSpc>
                <a:spcPct val="90000"/>
              </a:lnSpc>
            </a:pPr>
            <a:endParaRPr lang="en-US" sz="1600"/>
          </a:p>
          <a:p>
            <a:pPr>
              <a:lnSpc>
                <a:spcPct val="90000"/>
              </a:lnSpc>
            </a:pPr>
            <a:r>
              <a:rPr lang="en-US" sz="1600"/>
              <a:t>Then</a:t>
            </a:r>
          </a:p>
          <a:p>
            <a:pPr>
              <a:lnSpc>
                <a:spcPct val="90000"/>
              </a:lnSpc>
            </a:pPr>
            <a:endParaRPr lang="en-US" sz="1600"/>
          </a:p>
          <a:p>
            <a:pPr>
              <a:lnSpc>
                <a:spcPct val="90000"/>
              </a:lnSpc>
            </a:pPr>
            <a:endParaRPr lang="en-US" sz="1600"/>
          </a:p>
          <a:p>
            <a:pPr>
              <a:lnSpc>
                <a:spcPct val="90000"/>
              </a:lnSpc>
            </a:pPr>
            <a:r>
              <a:rPr lang="en-US" sz="1600"/>
              <a:t>Let’s take the x-component</a:t>
            </a:r>
          </a:p>
        </p:txBody>
      </p:sp>
      <p:sp>
        <p:nvSpPr>
          <p:cNvPr id="218154" name="Text Box 42"/>
          <p:cNvSpPr txBox="1">
            <a:spLocks noChangeArrowheads="1"/>
          </p:cNvSpPr>
          <p:nvPr/>
        </p:nvSpPr>
        <p:spPr bwMode="auto">
          <a:xfrm>
            <a:off x="5391150" y="2933700"/>
            <a:ext cx="252413"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55" name="Arc 43"/>
          <p:cNvSpPr>
            <a:spLocks/>
          </p:cNvSpPr>
          <p:nvPr/>
        </p:nvSpPr>
        <p:spPr bwMode="auto">
          <a:xfrm>
            <a:off x="5602288" y="2851150"/>
            <a:ext cx="214312" cy="227013"/>
          </a:xfrm>
          <a:custGeom>
            <a:avLst/>
            <a:gdLst>
              <a:gd name="G0" fmla="+- 21600 0 0"/>
              <a:gd name="G1" fmla="+- 73 0 0"/>
              <a:gd name="G2" fmla="+- 21600 0 0"/>
              <a:gd name="T0" fmla="*/ 8584 w 21600"/>
              <a:gd name="T1" fmla="*/ 17310 h 17310"/>
              <a:gd name="T2" fmla="*/ 0 w 21600"/>
              <a:gd name="T3" fmla="*/ 0 h 17310"/>
              <a:gd name="T4" fmla="*/ 21600 w 21600"/>
              <a:gd name="T5" fmla="*/ 73 h 17310"/>
            </a:gdLst>
            <a:ahLst/>
            <a:cxnLst>
              <a:cxn ang="0">
                <a:pos x="T0" y="T1"/>
              </a:cxn>
              <a:cxn ang="0">
                <a:pos x="T2" y="T3"/>
              </a:cxn>
              <a:cxn ang="0">
                <a:pos x="T4" y="T5"/>
              </a:cxn>
            </a:cxnLst>
            <a:rect l="0" t="0" r="r" b="b"/>
            <a:pathLst>
              <a:path w="21600" h="17310" fill="none" extrusionOk="0">
                <a:moveTo>
                  <a:pt x="8583" y="17310"/>
                </a:moveTo>
                <a:cubicBezTo>
                  <a:pt x="3177" y="13228"/>
                  <a:pt x="0" y="6846"/>
                  <a:pt x="0" y="73"/>
                </a:cubicBezTo>
                <a:cubicBezTo>
                  <a:pt x="-1" y="48"/>
                  <a:pt x="0" y="24"/>
                  <a:pt x="0" y="0"/>
                </a:cubicBezTo>
              </a:path>
              <a:path w="21600" h="17310" stroke="0" extrusionOk="0">
                <a:moveTo>
                  <a:pt x="8583" y="17310"/>
                </a:moveTo>
                <a:cubicBezTo>
                  <a:pt x="3177" y="13228"/>
                  <a:pt x="0" y="6846"/>
                  <a:pt x="0" y="73"/>
                </a:cubicBezTo>
                <a:cubicBezTo>
                  <a:pt x="-1" y="48"/>
                  <a:pt x="0" y="24"/>
                  <a:pt x="0" y="0"/>
                </a:cubicBezTo>
                <a:lnTo>
                  <a:pt x="21600" y="73"/>
                </a:lnTo>
                <a:close/>
              </a:path>
            </a:pathLst>
          </a:custGeom>
          <a:noFill/>
          <a:ln w="9525">
            <a:solidFill>
              <a:schemeClr val="tx1"/>
            </a:solidFill>
            <a:prstDash val="dash"/>
            <a:round/>
            <a:headEnd/>
            <a:tailEnd/>
          </a:ln>
          <a:effectLst/>
        </p:spPr>
        <p:txBody>
          <a:bodyPr wrap="none" anchor="ctr"/>
          <a:lstStyle/>
          <a:p>
            <a:endParaRPr lang="en-US"/>
          </a:p>
        </p:txBody>
      </p:sp>
      <p:sp>
        <p:nvSpPr>
          <p:cNvPr id="218156" name="Line 44"/>
          <p:cNvSpPr>
            <a:spLocks noChangeShapeType="1"/>
          </p:cNvSpPr>
          <p:nvPr/>
        </p:nvSpPr>
        <p:spPr bwMode="auto">
          <a:xfrm>
            <a:off x="5438775" y="2133600"/>
            <a:ext cx="0" cy="704850"/>
          </a:xfrm>
          <a:prstGeom prst="line">
            <a:avLst/>
          </a:prstGeom>
          <a:noFill/>
          <a:ln w="9525">
            <a:solidFill>
              <a:schemeClr val="tx1"/>
            </a:solidFill>
            <a:prstDash val="dash"/>
            <a:round/>
            <a:headEnd/>
            <a:tailEnd/>
          </a:ln>
          <a:effectLst/>
        </p:spPr>
        <p:txBody>
          <a:bodyPr/>
          <a:lstStyle/>
          <a:p>
            <a:endParaRPr lang="en-US"/>
          </a:p>
        </p:txBody>
      </p:sp>
      <p:graphicFrame>
        <p:nvGraphicFramePr>
          <p:cNvPr id="218157" name="Object 45"/>
          <p:cNvGraphicFramePr>
            <a:graphicFrameLocks noChangeAspect="1"/>
          </p:cNvGraphicFramePr>
          <p:nvPr/>
        </p:nvGraphicFramePr>
        <p:xfrm>
          <a:off x="5489575" y="2613025"/>
          <a:ext cx="184150" cy="184150"/>
        </p:xfrm>
        <a:graphic>
          <a:graphicData uri="http://schemas.openxmlformats.org/presentationml/2006/ole">
            <mc:AlternateContent xmlns:mc="http://schemas.openxmlformats.org/markup-compatibility/2006">
              <mc:Choice xmlns:v="urn:schemas-microsoft-com:vml" Requires="v">
                <p:oleObj name="Equation" r:id="rId2" imgW="393480" imgH="393480" progId="Equation.3">
                  <p:embed/>
                </p:oleObj>
              </mc:Choice>
              <mc:Fallback>
                <p:oleObj name="Equation" r:id="rId2" imgW="393480" imgH="393480" progId="Equation.3">
                  <p:embed/>
                  <p:pic>
                    <p:nvPicPr>
                      <p:cNvPr id="218157"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575" y="2613025"/>
                        <a:ext cx="18415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8" name="Object 46"/>
          <p:cNvGraphicFramePr>
            <a:graphicFrameLocks noChangeAspect="1"/>
          </p:cNvGraphicFramePr>
          <p:nvPr/>
        </p:nvGraphicFramePr>
        <p:xfrm>
          <a:off x="901700" y="3862388"/>
          <a:ext cx="1976438" cy="320675"/>
        </p:xfrm>
        <a:graphic>
          <a:graphicData uri="http://schemas.openxmlformats.org/presentationml/2006/ole">
            <mc:AlternateContent xmlns:mc="http://schemas.openxmlformats.org/markup-compatibility/2006">
              <mc:Choice xmlns:v="urn:schemas-microsoft-com:vml" Requires="v">
                <p:oleObj name="Equation" r:id="rId4" imgW="1409400" imgH="228600" progId="Equation.3">
                  <p:embed/>
                </p:oleObj>
              </mc:Choice>
              <mc:Fallback>
                <p:oleObj name="Equation" r:id="rId4" imgW="1409400" imgH="228600" progId="Equation.3">
                  <p:embed/>
                  <p:pic>
                    <p:nvPicPr>
                      <p:cNvPr id="218158"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3862388"/>
                        <a:ext cx="197643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9" name="Object 47"/>
          <p:cNvGraphicFramePr>
            <a:graphicFrameLocks noChangeAspect="1"/>
          </p:cNvGraphicFramePr>
          <p:nvPr/>
        </p:nvGraphicFramePr>
        <p:xfrm>
          <a:off x="1693863" y="2154238"/>
          <a:ext cx="552450" cy="552450"/>
        </p:xfrm>
        <a:graphic>
          <a:graphicData uri="http://schemas.openxmlformats.org/presentationml/2006/ole">
            <mc:AlternateContent xmlns:mc="http://schemas.openxmlformats.org/markup-compatibility/2006">
              <mc:Choice xmlns:v="urn:schemas-microsoft-com:vml" Requires="v">
                <p:oleObj name="Equation" r:id="rId6" imgW="393480" imgH="393480" progId="Equation.3">
                  <p:embed/>
                </p:oleObj>
              </mc:Choice>
              <mc:Fallback>
                <p:oleObj name="Equation" r:id="rId6" imgW="393480" imgH="393480" progId="Equation.3">
                  <p:embed/>
                  <p:pic>
                    <p:nvPicPr>
                      <p:cNvPr id="218159"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3863" y="2154238"/>
                        <a:ext cx="5524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60" name="Object 48"/>
          <p:cNvGraphicFramePr>
            <a:graphicFrameLocks noChangeAspect="1"/>
          </p:cNvGraphicFramePr>
          <p:nvPr/>
        </p:nvGraphicFramePr>
        <p:xfrm>
          <a:off x="1530350" y="2890838"/>
          <a:ext cx="604838" cy="195262"/>
        </p:xfrm>
        <a:graphic>
          <a:graphicData uri="http://schemas.openxmlformats.org/presentationml/2006/ole">
            <mc:AlternateContent xmlns:mc="http://schemas.openxmlformats.org/markup-compatibility/2006">
              <mc:Choice xmlns:v="urn:schemas-microsoft-com:vml" Requires="v">
                <p:oleObj name="Equation" r:id="rId8" imgW="431640" imgH="139680" progId="Equation.3">
                  <p:embed/>
                </p:oleObj>
              </mc:Choice>
              <mc:Fallback>
                <p:oleObj name="Equation" r:id="rId8" imgW="431640" imgH="139680" progId="Equation.3">
                  <p:embed/>
                  <p:pic>
                    <p:nvPicPr>
                      <p:cNvPr id="21816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0350" y="2890838"/>
                        <a:ext cx="604838"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Rotation and Acceleration</a:t>
            </a:r>
          </a:p>
        </p:txBody>
      </p:sp>
      <p:grpSp>
        <p:nvGrpSpPr>
          <p:cNvPr id="2" name="Group 3"/>
          <p:cNvGrpSpPr>
            <a:grpSpLocks/>
          </p:cNvGrpSpPr>
          <p:nvPr/>
        </p:nvGrpSpPr>
        <p:grpSpPr bwMode="auto">
          <a:xfrm>
            <a:off x="6480175" y="4217988"/>
            <a:ext cx="2428875" cy="2339975"/>
            <a:chOff x="2592" y="974"/>
            <a:chExt cx="1530" cy="1474"/>
          </a:xfrm>
        </p:grpSpPr>
        <p:grpSp>
          <p:nvGrpSpPr>
            <p:cNvPr id="3" name="Group 4"/>
            <p:cNvGrpSpPr>
              <a:grpSpLocks/>
            </p:cNvGrpSpPr>
            <p:nvPr/>
          </p:nvGrpSpPr>
          <p:grpSpPr bwMode="auto">
            <a:xfrm>
              <a:off x="2592" y="974"/>
              <a:ext cx="1530" cy="1474"/>
              <a:chOff x="2592" y="974"/>
              <a:chExt cx="1530" cy="1474"/>
            </a:xfrm>
          </p:grpSpPr>
          <p:grpSp>
            <p:nvGrpSpPr>
              <p:cNvPr id="4" name="Group 5"/>
              <p:cNvGrpSpPr>
                <a:grpSpLocks/>
              </p:cNvGrpSpPr>
              <p:nvPr/>
            </p:nvGrpSpPr>
            <p:grpSpPr bwMode="auto">
              <a:xfrm>
                <a:off x="2592" y="1042"/>
                <a:ext cx="1429" cy="1406"/>
                <a:chOff x="2592" y="1152"/>
                <a:chExt cx="2592" cy="2592"/>
              </a:xfrm>
            </p:grpSpPr>
            <p:sp>
              <p:nvSpPr>
                <p:cNvPr id="21914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4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4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45" name="Text Box 9"/>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46" name="Text Box 10"/>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9147" name="Line 11"/>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9148" name="Line 12"/>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9149" name="Arc 13"/>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50" name="Text Box 14"/>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51" name="Text Box 15"/>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9152" name="Text Box 16"/>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9153" name="Line 17"/>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9154" name="Text Box 18"/>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5" name="Text Box 19"/>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6" name="Line 20"/>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9157" name="Line 21"/>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9158" name="Text Box 22"/>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9159" name="Rectangle 23"/>
          <p:cNvSpPr>
            <a:spLocks noGrp="1" noChangeArrowheads="1"/>
          </p:cNvSpPr>
          <p:nvPr>
            <p:ph type="body" idx="1"/>
          </p:nvPr>
        </p:nvSpPr>
        <p:spPr>
          <a:xfrm>
            <a:off x="442913" y="1571625"/>
            <a:ext cx="2786062" cy="4438650"/>
          </a:xfrm>
        </p:spPr>
        <p:txBody>
          <a:bodyPr/>
          <a:lstStyle/>
          <a:p>
            <a:r>
              <a:rPr lang="en-US" sz="2400"/>
              <a:t>The acceleration of the particle at P is given by</a:t>
            </a:r>
          </a:p>
          <a:p>
            <a:endParaRPr lang="en-US" sz="2400"/>
          </a:p>
          <a:p>
            <a:endParaRPr lang="en-US" sz="2400"/>
          </a:p>
          <a:p>
            <a:r>
              <a:rPr lang="en-US" sz="2400"/>
              <a:t>Taking the x-  component</a:t>
            </a:r>
          </a:p>
        </p:txBody>
      </p:sp>
      <p:grpSp>
        <p:nvGrpSpPr>
          <p:cNvPr id="5" name="Group 24"/>
          <p:cNvGrpSpPr>
            <a:grpSpLocks/>
          </p:cNvGrpSpPr>
          <p:nvPr/>
        </p:nvGrpSpPr>
        <p:grpSpPr bwMode="auto">
          <a:xfrm>
            <a:off x="2916238" y="1833563"/>
            <a:ext cx="3922712" cy="3935412"/>
            <a:chOff x="2592" y="1152"/>
            <a:chExt cx="2592" cy="2592"/>
          </a:xfrm>
        </p:grpSpPr>
        <p:sp>
          <p:nvSpPr>
            <p:cNvPr id="219161" name="Oval 25"/>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62" name="Line 26"/>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63" name="Line 27"/>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64" name="Text Box 28"/>
          <p:cNvSpPr txBox="1">
            <a:spLocks noChangeArrowheads="1"/>
          </p:cNvSpPr>
          <p:nvPr/>
        </p:nvSpPr>
        <p:spPr bwMode="auto">
          <a:xfrm>
            <a:off x="4835525" y="1643063"/>
            <a:ext cx="219075" cy="242887"/>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65" name="Text Box 29"/>
          <p:cNvSpPr txBox="1">
            <a:spLocks noChangeArrowheads="1"/>
          </p:cNvSpPr>
          <p:nvPr/>
        </p:nvSpPr>
        <p:spPr bwMode="auto">
          <a:xfrm>
            <a:off x="6737350" y="3752850"/>
            <a:ext cx="219075" cy="244475"/>
          </a:xfrm>
          <a:prstGeom prst="rect">
            <a:avLst/>
          </a:prstGeom>
          <a:noFill/>
          <a:ln w="9525">
            <a:noFill/>
            <a:miter lim="800000"/>
            <a:headEnd/>
            <a:tailEnd/>
          </a:ln>
          <a:effectLst/>
        </p:spPr>
        <p:txBody>
          <a:bodyPr wrap="none">
            <a:spAutoFit/>
          </a:bodyPr>
          <a:lstStyle/>
          <a:p>
            <a:r>
              <a:rPr lang="en-US" sz="1000" b="1"/>
              <a:t>î</a:t>
            </a:r>
          </a:p>
        </p:txBody>
      </p:sp>
      <p:sp>
        <p:nvSpPr>
          <p:cNvPr id="219166" name="Line 30"/>
          <p:cNvSpPr>
            <a:spLocks noChangeShapeType="1"/>
          </p:cNvSpPr>
          <p:nvPr/>
        </p:nvSpPr>
        <p:spPr bwMode="auto">
          <a:xfrm flipV="1">
            <a:off x="4875213" y="2854325"/>
            <a:ext cx="1090612" cy="946150"/>
          </a:xfrm>
          <a:prstGeom prst="line">
            <a:avLst/>
          </a:prstGeom>
          <a:noFill/>
          <a:ln w="9525">
            <a:solidFill>
              <a:schemeClr val="tx1"/>
            </a:solidFill>
            <a:round/>
            <a:headEnd/>
            <a:tailEnd/>
          </a:ln>
          <a:effectLst/>
        </p:spPr>
        <p:txBody>
          <a:bodyPr/>
          <a:lstStyle/>
          <a:p>
            <a:endParaRPr lang="en-US"/>
          </a:p>
        </p:txBody>
      </p:sp>
      <p:sp>
        <p:nvSpPr>
          <p:cNvPr id="219167" name="Line 31"/>
          <p:cNvSpPr>
            <a:spLocks noChangeShapeType="1"/>
          </p:cNvSpPr>
          <p:nvPr/>
        </p:nvSpPr>
        <p:spPr bwMode="auto">
          <a:xfrm>
            <a:off x="5965825" y="2854325"/>
            <a:ext cx="0" cy="946150"/>
          </a:xfrm>
          <a:prstGeom prst="line">
            <a:avLst/>
          </a:prstGeom>
          <a:noFill/>
          <a:ln w="9525">
            <a:solidFill>
              <a:schemeClr val="tx1"/>
            </a:solidFill>
            <a:prstDash val="dash"/>
            <a:round/>
            <a:headEnd/>
            <a:tailEnd/>
          </a:ln>
          <a:effectLst/>
        </p:spPr>
        <p:txBody>
          <a:bodyPr/>
          <a:lstStyle/>
          <a:p>
            <a:endParaRPr lang="en-US"/>
          </a:p>
        </p:txBody>
      </p:sp>
      <p:sp>
        <p:nvSpPr>
          <p:cNvPr id="219168" name="Arc 32"/>
          <p:cNvSpPr>
            <a:spLocks/>
          </p:cNvSpPr>
          <p:nvPr/>
        </p:nvSpPr>
        <p:spPr bwMode="auto">
          <a:xfrm>
            <a:off x="5167313" y="3436938"/>
            <a:ext cx="215900" cy="363537"/>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69" name="Text Box 33"/>
          <p:cNvSpPr txBox="1">
            <a:spLocks noChangeArrowheads="1"/>
          </p:cNvSpPr>
          <p:nvPr/>
        </p:nvSpPr>
        <p:spPr bwMode="auto">
          <a:xfrm>
            <a:off x="5335588" y="3351213"/>
            <a:ext cx="252412"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70" name="Text Box 34"/>
          <p:cNvSpPr txBox="1">
            <a:spLocks noChangeArrowheads="1"/>
          </p:cNvSpPr>
          <p:nvPr/>
        </p:nvSpPr>
        <p:spPr bwMode="auto">
          <a:xfrm>
            <a:off x="5419725" y="3792538"/>
            <a:ext cx="666750" cy="244475"/>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sp>
        <p:nvSpPr>
          <p:cNvPr id="219171" name="Text Box 35"/>
          <p:cNvSpPr txBox="1">
            <a:spLocks noChangeArrowheads="1"/>
          </p:cNvSpPr>
          <p:nvPr/>
        </p:nvSpPr>
        <p:spPr bwMode="auto">
          <a:xfrm>
            <a:off x="4464050" y="3081338"/>
            <a:ext cx="247650" cy="244475"/>
          </a:xfrm>
          <a:prstGeom prst="rect">
            <a:avLst/>
          </a:prstGeom>
          <a:noFill/>
          <a:ln w="9525">
            <a:noFill/>
            <a:miter lim="800000"/>
            <a:headEnd/>
            <a:tailEnd/>
          </a:ln>
          <a:effectLst/>
        </p:spPr>
        <p:txBody>
          <a:bodyPr wrap="none">
            <a:spAutoFit/>
          </a:bodyPr>
          <a:lstStyle/>
          <a:p>
            <a:r>
              <a:rPr lang="en-US" sz="1000"/>
              <a:t>y</a:t>
            </a:r>
          </a:p>
        </p:txBody>
      </p:sp>
      <p:sp>
        <p:nvSpPr>
          <p:cNvPr id="219172" name="Line 36"/>
          <p:cNvSpPr>
            <a:spLocks noChangeShapeType="1"/>
          </p:cNvSpPr>
          <p:nvPr/>
        </p:nvSpPr>
        <p:spPr bwMode="auto">
          <a:xfrm flipH="1">
            <a:off x="4875213" y="2854325"/>
            <a:ext cx="1090612" cy="0"/>
          </a:xfrm>
          <a:prstGeom prst="line">
            <a:avLst/>
          </a:prstGeom>
          <a:noFill/>
          <a:ln w="9525">
            <a:solidFill>
              <a:schemeClr val="tx1"/>
            </a:solidFill>
            <a:prstDash val="dash"/>
            <a:round/>
            <a:headEnd/>
            <a:tailEnd/>
          </a:ln>
          <a:effectLst/>
        </p:spPr>
        <p:txBody>
          <a:bodyPr/>
          <a:lstStyle/>
          <a:p>
            <a:endParaRPr lang="en-US"/>
          </a:p>
        </p:txBody>
      </p:sp>
      <p:sp>
        <p:nvSpPr>
          <p:cNvPr id="219173" name="Line 37"/>
          <p:cNvSpPr>
            <a:spLocks noChangeShapeType="1"/>
          </p:cNvSpPr>
          <p:nvPr/>
        </p:nvSpPr>
        <p:spPr bwMode="auto">
          <a:xfrm flipH="1">
            <a:off x="5419725" y="3792538"/>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4" name="Line 38"/>
          <p:cNvSpPr>
            <a:spLocks noChangeShapeType="1"/>
          </p:cNvSpPr>
          <p:nvPr/>
        </p:nvSpPr>
        <p:spPr bwMode="auto">
          <a:xfrm flipH="1">
            <a:off x="5430838" y="2852738"/>
            <a:ext cx="515937" cy="458787"/>
          </a:xfrm>
          <a:prstGeom prst="line">
            <a:avLst/>
          </a:prstGeom>
          <a:noFill/>
          <a:ln w="28575">
            <a:solidFill>
              <a:srgbClr val="CC00CC"/>
            </a:solidFill>
            <a:round/>
            <a:headEnd/>
            <a:tailEnd type="triangle" w="med" len="med"/>
          </a:ln>
          <a:effectLst/>
        </p:spPr>
        <p:txBody>
          <a:bodyPr/>
          <a:lstStyle/>
          <a:p>
            <a:endParaRPr lang="en-US"/>
          </a:p>
        </p:txBody>
      </p:sp>
      <p:sp>
        <p:nvSpPr>
          <p:cNvPr id="219175" name="Text Box 39"/>
          <p:cNvSpPr txBox="1">
            <a:spLocks noChangeArrowheads="1"/>
          </p:cNvSpPr>
          <p:nvPr/>
        </p:nvSpPr>
        <p:spPr bwMode="auto">
          <a:xfrm>
            <a:off x="5518150" y="2974975"/>
            <a:ext cx="666750" cy="244475"/>
          </a:xfrm>
          <a:prstGeom prst="rect">
            <a:avLst/>
          </a:prstGeom>
          <a:noFill/>
          <a:ln w="9525">
            <a:noFill/>
            <a:miter lim="800000"/>
            <a:headEnd/>
            <a:tailEnd/>
          </a:ln>
          <a:effectLst/>
        </p:spPr>
        <p:txBody>
          <a:bodyPr>
            <a:spAutoFit/>
          </a:bodyPr>
          <a:lstStyle/>
          <a:p>
            <a:r>
              <a:rPr lang="en-US" sz="1000">
                <a:solidFill>
                  <a:srgbClr val="CC00CC"/>
                </a:solidFill>
              </a:rPr>
              <a:t>a</a:t>
            </a:r>
            <a:endParaRPr lang="en-US" sz="1000" baseline="-25000">
              <a:solidFill>
                <a:srgbClr val="CC00CC"/>
              </a:solidFill>
            </a:endParaRPr>
          </a:p>
        </p:txBody>
      </p:sp>
      <p:sp>
        <p:nvSpPr>
          <p:cNvPr id="219176" name="Line 40"/>
          <p:cNvSpPr>
            <a:spLocks noChangeShapeType="1"/>
          </p:cNvSpPr>
          <p:nvPr/>
        </p:nvSpPr>
        <p:spPr bwMode="auto">
          <a:xfrm flipH="1">
            <a:off x="5419725" y="2863850"/>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7" name="Text Box 41"/>
          <p:cNvSpPr txBox="1">
            <a:spLocks noChangeArrowheads="1"/>
          </p:cNvSpPr>
          <p:nvPr/>
        </p:nvSpPr>
        <p:spPr bwMode="auto">
          <a:xfrm>
            <a:off x="5221288" y="2393950"/>
            <a:ext cx="666750" cy="246063"/>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graphicFrame>
        <p:nvGraphicFramePr>
          <p:cNvPr id="219178" name="Object 42"/>
          <p:cNvGraphicFramePr>
            <a:graphicFrameLocks noChangeAspect="1"/>
          </p:cNvGraphicFramePr>
          <p:nvPr/>
        </p:nvGraphicFramePr>
        <p:xfrm>
          <a:off x="746125" y="4651375"/>
          <a:ext cx="2119313" cy="338138"/>
        </p:xfrm>
        <a:graphic>
          <a:graphicData uri="http://schemas.openxmlformats.org/presentationml/2006/ole">
            <mc:AlternateContent xmlns:mc="http://schemas.openxmlformats.org/markup-compatibility/2006">
              <mc:Choice xmlns:v="urn:schemas-microsoft-com:vml" Requires="v">
                <p:oleObj name="Equation" r:id="rId2" imgW="1511280" imgH="241200" progId="Equation.3">
                  <p:embed/>
                </p:oleObj>
              </mc:Choice>
              <mc:Fallback>
                <p:oleObj name="Equation" r:id="rId2" imgW="1511280" imgH="241200" progId="Equation.3">
                  <p:embed/>
                  <p:pic>
                    <p:nvPicPr>
                      <p:cNvPr id="219178"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4651375"/>
                        <a:ext cx="211931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79" name="Object 43"/>
          <p:cNvGraphicFramePr>
            <a:graphicFrameLocks noChangeAspect="1"/>
          </p:cNvGraphicFramePr>
          <p:nvPr/>
        </p:nvGraphicFramePr>
        <p:xfrm>
          <a:off x="679450" y="2784475"/>
          <a:ext cx="2598738" cy="587375"/>
        </p:xfrm>
        <a:graphic>
          <a:graphicData uri="http://schemas.openxmlformats.org/presentationml/2006/ole">
            <mc:AlternateContent xmlns:mc="http://schemas.openxmlformats.org/markup-compatibility/2006">
              <mc:Choice xmlns:v="urn:schemas-microsoft-com:vml" Requires="v">
                <p:oleObj name="Equation" r:id="rId4" imgW="1854000" imgH="419040" progId="Equation.3">
                  <p:embed/>
                </p:oleObj>
              </mc:Choice>
              <mc:Fallback>
                <p:oleObj name="Equation" r:id="rId4" imgW="1854000" imgH="419040" progId="Equation.3">
                  <p:embed/>
                  <p:pic>
                    <p:nvPicPr>
                      <p:cNvPr id="219179"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 y="2784475"/>
                        <a:ext cx="2598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80" name="Text Box 44"/>
          <p:cNvSpPr txBox="1">
            <a:spLocks noChangeArrowheads="1"/>
          </p:cNvSpPr>
          <p:nvPr/>
        </p:nvSpPr>
        <p:spPr bwMode="auto">
          <a:xfrm>
            <a:off x="5273675" y="2874963"/>
            <a:ext cx="252413"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81" name="Arc 45"/>
          <p:cNvSpPr>
            <a:spLocks/>
          </p:cNvSpPr>
          <p:nvPr/>
        </p:nvSpPr>
        <p:spPr bwMode="auto">
          <a:xfrm flipH="1" flipV="1">
            <a:off x="5476875" y="2832100"/>
            <a:ext cx="215900" cy="363538"/>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Pendulum</a:t>
            </a:r>
          </a:p>
        </p:txBody>
      </p:sp>
      <p:sp>
        <p:nvSpPr>
          <p:cNvPr id="230403" name="Rectangle 3"/>
          <p:cNvSpPr>
            <a:spLocks noGrp="1" noChangeArrowheads="1"/>
          </p:cNvSpPr>
          <p:nvPr>
            <p:ph type="body" sz="half" idx="1"/>
          </p:nvPr>
        </p:nvSpPr>
        <p:spPr/>
        <p:txBody>
          <a:bodyPr/>
          <a:lstStyle/>
          <a:p>
            <a:r>
              <a:rPr lang="en-US" sz="2000"/>
              <a:t>The forces on  M  are F</a:t>
            </a:r>
            <a:r>
              <a:rPr lang="en-US" sz="2000" baseline="-25000"/>
              <a:t>g</a:t>
            </a:r>
            <a:r>
              <a:rPr lang="en-US" sz="2000"/>
              <a:t>, the tension on the string </a:t>
            </a:r>
          </a:p>
          <a:p>
            <a:r>
              <a:rPr lang="en-US" sz="2000"/>
              <a:t>The tangential component of F</a:t>
            </a:r>
            <a:r>
              <a:rPr lang="en-US" sz="2000" baseline="-25000"/>
              <a:t>g</a:t>
            </a:r>
            <a:r>
              <a:rPr lang="en-US" sz="2000"/>
              <a:t> is always directed toward </a:t>
            </a:r>
          </a:p>
          <a:p>
            <a:r>
              <a:rPr lang="en-US" sz="2000"/>
              <a:t>This is a restoring force! Take</a:t>
            </a:r>
          </a:p>
          <a:p>
            <a:endParaRPr lang="en-US" sz="2000"/>
          </a:p>
          <a:p>
            <a:r>
              <a:rPr lang="en-US" sz="2000"/>
              <a:t>Then the restoring force is</a:t>
            </a:r>
          </a:p>
          <a:p>
            <a:endParaRPr lang="en-US"/>
          </a:p>
        </p:txBody>
      </p:sp>
      <p:sp>
        <p:nvSpPr>
          <p:cNvPr id="230404" name="Rectangle 4"/>
          <p:cNvSpPr>
            <a:spLocks noGrp="1" noChangeArrowheads="1"/>
          </p:cNvSpPr>
          <p:nvPr>
            <p:ph type="body" sz="half" idx="2"/>
          </p:nvPr>
        </p:nvSpPr>
        <p:spPr>
          <a:xfrm>
            <a:off x="4648200" y="4051300"/>
            <a:ext cx="4038600" cy="2074863"/>
          </a:xfrm>
        </p:spPr>
        <p:txBody>
          <a:bodyPr/>
          <a:lstStyle/>
          <a:p>
            <a:pPr>
              <a:lnSpc>
                <a:spcPct val="90000"/>
              </a:lnSpc>
            </a:pPr>
            <a:r>
              <a:rPr lang="en-US" sz="2000"/>
              <a:t>If we restrict ourselves to small angles</a:t>
            </a:r>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Which looks familiar</a:t>
            </a:r>
          </a:p>
        </p:txBody>
      </p:sp>
      <p:grpSp>
        <p:nvGrpSpPr>
          <p:cNvPr id="2" name="Group 5"/>
          <p:cNvGrpSpPr>
            <a:grpSpLocks/>
          </p:cNvGrpSpPr>
          <p:nvPr/>
        </p:nvGrpSpPr>
        <p:grpSpPr bwMode="auto">
          <a:xfrm>
            <a:off x="6326188" y="1055688"/>
            <a:ext cx="2141537" cy="2781300"/>
            <a:chOff x="3766" y="847"/>
            <a:chExt cx="1349" cy="1752"/>
          </a:xfrm>
        </p:grpSpPr>
        <p:sp>
          <p:nvSpPr>
            <p:cNvPr id="230406" name="Rectangle 6"/>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0407" name="Line 7"/>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0408" name="Arc 8"/>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0409" name="Oval 9"/>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0410" name="Line 10"/>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0411" name="Line 11"/>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0412" name="Text Box 12"/>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0413" name="Text Box 13"/>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0414" name="Text Box 14"/>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0415" name="Arc 15"/>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16" name="Text Box 16"/>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17" name="Line 17"/>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0418" name="Text Box 18"/>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0419" name="Text Box 19"/>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20" name="Arc 20"/>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21" name="Line 21"/>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0422" name="Line 22"/>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graphicFrame>
        <p:nvGraphicFramePr>
          <p:cNvPr id="230423" name="Object 23"/>
          <p:cNvGraphicFramePr>
            <a:graphicFrameLocks noChangeAspect="1"/>
          </p:cNvGraphicFramePr>
          <p:nvPr/>
        </p:nvGraphicFramePr>
        <p:xfrm>
          <a:off x="1944688" y="3382963"/>
          <a:ext cx="747712" cy="296862"/>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30423"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8" y="3382963"/>
                        <a:ext cx="747712"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24" name="Rectangle 24"/>
          <p:cNvSpPr>
            <a:spLocks noChangeArrowheads="1"/>
          </p:cNvSpPr>
          <p:nvPr/>
        </p:nvSpPr>
        <p:spPr bwMode="auto">
          <a:xfrm>
            <a:off x="0" y="27622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25" name="Object 25"/>
          <p:cNvGraphicFramePr>
            <a:graphicFrameLocks noChangeAspect="1"/>
          </p:cNvGraphicFramePr>
          <p:nvPr/>
        </p:nvGraphicFramePr>
        <p:xfrm>
          <a:off x="1687513" y="4179888"/>
          <a:ext cx="1314450" cy="1517650"/>
        </p:xfrm>
        <a:graphic>
          <a:graphicData uri="http://schemas.openxmlformats.org/presentationml/2006/ole">
            <mc:AlternateContent xmlns:mc="http://schemas.openxmlformats.org/markup-compatibility/2006">
              <mc:Choice xmlns:v="urn:schemas-microsoft-com:vml" Requires="v">
                <p:oleObj name="Equation" r:id="rId4" imgW="939600" imgH="1079280" progId="Equation.3">
                  <p:embed/>
                </p:oleObj>
              </mc:Choice>
              <mc:Fallback>
                <p:oleObj name="Equation" r:id="rId4" imgW="939600" imgH="1079280" progId="Equation.3">
                  <p:embed/>
                  <p:pic>
                    <p:nvPicPr>
                      <p:cNvPr id="230425"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7513" y="4179888"/>
                        <a:ext cx="1314450"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p:cNvGrpSpPr>
            <a:grpSpLocks/>
          </p:cNvGrpSpPr>
          <p:nvPr/>
        </p:nvGrpSpPr>
        <p:grpSpPr bwMode="auto">
          <a:xfrm>
            <a:off x="0" y="2881313"/>
            <a:ext cx="9144000" cy="366712"/>
            <a:chOff x="0" y="1815"/>
            <a:chExt cx="5760" cy="231"/>
          </a:xfrm>
        </p:grpSpPr>
        <p:sp>
          <p:nvSpPr>
            <p:cNvPr id="230427" name="Text Box 27"/>
            <p:cNvSpPr txBox="1">
              <a:spLocks noChangeArrowheads="1"/>
            </p:cNvSpPr>
            <p:nvPr/>
          </p:nvSpPr>
          <p:spPr bwMode="auto">
            <a:xfrm>
              <a:off x="4031" y="1815"/>
              <a:ext cx="188" cy="231"/>
            </a:xfrm>
            <a:prstGeom prst="rect">
              <a:avLst/>
            </a:prstGeom>
            <a:noFill/>
            <a:ln w="9525" algn="ctr">
              <a:noFill/>
              <a:miter lim="800000"/>
              <a:headEnd/>
              <a:tailEnd/>
            </a:ln>
            <a:effectLst/>
          </p:spPr>
          <p:txBody>
            <a:bodyPr wrap="none">
              <a:spAutoFit/>
            </a:bodyPr>
            <a:lstStyle/>
            <a:p>
              <a:pPr algn="ctr"/>
              <a:r>
                <a:rPr lang="en-US"/>
                <a:t>s</a:t>
              </a:r>
            </a:p>
          </p:txBody>
        </p:sp>
        <p:sp>
          <p:nvSpPr>
            <p:cNvPr id="230428" name="Rectangle 28"/>
            <p:cNvSpPr>
              <a:spLocks noChangeArrowheads="1"/>
            </p:cNvSpPr>
            <p:nvPr/>
          </p:nvSpPr>
          <p:spPr bwMode="auto">
            <a:xfrm>
              <a:off x="0" y="1974"/>
              <a:ext cx="5760" cy="0"/>
            </a:xfrm>
            <a:prstGeom prst="rect">
              <a:avLst/>
            </a:prstGeom>
            <a:noFill/>
            <a:ln w="9525" algn="ctr">
              <a:noFill/>
              <a:miter lim="800000"/>
              <a:headEnd/>
              <a:tailEnd/>
            </a:ln>
            <a:effectLst/>
          </p:spPr>
          <p:txBody>
            <a:bodyPr wrap="none" anchor="ctr">
              <a:spAutoFit/>
            </a:bodyPr>
            <a:lstStyle/>
            <a:p>
              <a:endParaRPr lang="en-US"/>
            </a:p>
          </p:txBody>
        </p:sp>
      </p:grpSp>
      <p:graphicFrame>
        <p:nvGraphicFramePr>
          <p:cNvPr id="230429" name="Object 29"/>
          <p:cNvGraphicFramePr>
            <a:graphicFrameLocks noChangeAspect="1"/>
          </p:cNvGraphicFramePr>
          <p:nvPr/>
        </p:nvGraphicFramePr>
        <p:xfrm>
          <a:off x="5972175" y="3524250"/>
          <a:ext cx="1155700" cy="492125"/>
        </p:xfrm>
        <a:graphic>
          <a:graphicData uri="http://schemas.openxmlformats.org/presentationml/2006/ole">
            <mc:AlternateContent xmlns:mc="http://schemas.openxmlformats.org/markup-compatibility/2006">
              <mc:Choice xmlns:v="urn:schemas-microsoft-com:vml" Requires="v">
                <p:oleObj name="Equation" r:id="rId6" imgW="990360" imgH="419040" progId="Equation.3">
                  <p:embed/>
                </p:oleObj>
              </mc:Choice>
              <mc:Fallback>
                <p:oleObj name="Equation" r:id="rId6" imgW="990360" imgH="419040" progId="Equation.3">
                  <p:embed/>
                  <p:pic>
                    <p:nvPicPr>
                      <p:cNvPr id="230429"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2175" y="3524250"/>
                        <a:ext cx="11557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0" name="Rectangle 30"/>
          <p:cNvSpPr>
            <a:spLocks noChangeArrowheads="1"/>
          </p:cNvSpPr>
          <p:nvPr/>
        </p:nvSpPr>
        <p:spPr bwMode="auto">
          <a:xfrm>
            <a:off x="0" y="33194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1" name="Object 31"/>
          <p:cNvGraphicFramePr>
            <a:graphicFrameLocks noChangeAspect="1"/>
          </p:cNvGraphicFramePr>
          <p:nvPr/>
        </p:nvGraphicFramePr>
        <p:xfrm>
          <a:off x="5935663" y="4321175"/>
          <a:ext cx="1077912" cy="365125"/>
        </p:xfrm>
        <a:graphic>
          <a:graphicData uri="http://schemas.openxmlformats.org/presentationml/2006/ole">
            <mc:AlternateContent xmlns:mc="http://schemas.openxmlformats.org/markup-compatibility/2006">
              <mc:Choice xmlns:v="urn:schemas-microsoft-com:vml" Requires="v">
                <p:oleObj name="Equation" r:id="rId8" imgW="647419" imgH="215806" progId="Equation.3">
                  <p:embed/>
                </p:oleObj>
              </mc:Choice>
              <mc:Fallback>
                <p:oleObj name="Equation" r:id="rId8" imgW="647419" imgH="215806" progId="Equation.3">
                  <p:embed/>
                  <p:pic>
                    <p:nvPicPr>
                      <p:cNvPr id="230431" name="Object 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5663" y="4321175"/>
                        <a:ext cx="10779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2" name="Rectangle 32"/>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3" name="Object 33"/>
          <p:cNvGraphicFramePr>
            <a:graphicFrameLocks noChangeAspect="1"/>
          </p:cNvGraphicFramePr>
          <p:nvPr/>
        </p:nvGraphicFramePr>
        <p:xfrm>
          <a:off x="6081713" y="4772025"/>
          <a:ext cx="1411287" cy="738188"/>
        </p:xfrm>
        <a:graphic>
          <a:graphicData uri="http://schemas.openxmlformats.org/presentationml/2006/ole">
            <mc:AlternateContent xmlns:mc="http://schemas.openxmlformats.org/markup-compatibility/2006">
              <mc:Choice xmlns:v="urn:schemas-microsoft-com:vml" Requires="v">
                <p:oleObj name="Equation" r:id="rId10" imgW="800100" imgH="419100" progId="Equation.3">
                  <p:embed/>
                </p:oleObj>
              </mc:Choice>
              <mc:Fallback>
                <p:oleObj name="Equation" r:id="rId10" imgW="800100" imgH="419100" progId="Equation.3">
                  <p:embed/>
                  <p:pic>
                    <p:nvPicPr>
                      <p:cNvPr id="230433"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1713" y="4772025"/>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Pendulum</a:t>
            </a:r>
          </a:p>
        </p:txBody>
      </p:sp>
      <p:sp>
        <p:nvSpPr>
          <p:cNvPr id="23142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142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142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142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6"/>
          <p:cNvGraphicFramePr>
            <a:graphicFrameLocks noChangeAspect="1"/>
          </p:cNvGraphicFramePr>
          <p:nvPr/>
        </p:nvGraphicFramePr>
        <p:xfrm>
          <a:off x="1379538" y="2667000"/>
          <a:ext cx="1411287" cy="738188"/>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314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538" y="2667000"/>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1432" name="Object 8"/>
          <p:cNvGraphicFramePr>
            <a:graphicFrameLocks noChangeAspect="1"/>
          </p:cNvGraphicFramePr>
          <p:nvPr/>
        </p:nvGraphicFramePr>
        <p:xfrm>
          <a:off x="1668463" y="3884613"/>
          <a:ext cx="900112" cy="723900"/>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143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463" y="3884613"/>
                        <a:ext cx="900112"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3" name="Object 9"/>
          <p:cNvGraphicFramePr>
            <a:graphicFrameLocks noChangeAspect="1"/>
          </p:cNvGraphicFramePr>
          <p:nvPr/>
        </p:nvGraphicFramePr>
        <p:xfrm>
          <a:off x="1463675" y="5111750"/>
          <a:ext cx="1208088" cy="523875"/>
        </p:xfrm>
        <a:graphic>
          <a:graphicData uri="http://schemas.openxmlformats.org/presentationml/2006/ole">
            <mc:AlternateContent xmlns:mc="http://schemas.openxmlformats.org/markup-compatibility/2006">
              <mc:Choice xmlns:v="urn:schemas-microsoft-com:vml" Requires="v">
                <p:oleObj name="Equation" r:id="rId8" imgW="1079500" imgH="469900" progId="Equation.3">
                  <p:embed/>
                </p:oleObj>
              </mc:Choice>
              <mc:Fallback>
                <p:oleObj name="Equation" r:id="rId8" imgW="1079500" imgH="469900" progId="Equation.3">
                  <p:embed/>
                  <p:pic>
                    <p:nvPicPr>
                      <p:cNvPr id="23143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3675" y="5111750"/>
                        <a:ext cx="12080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6035675" y="1504950"/>
            <a:ext cx="2141538" cy="2781300"/>
            <a:chOff x="3766" y="847"/>
            <a:chExt cx="1349" cy="1752"/>
          </a:xfrm>
        </p:grpSpPr>
        <p:sp>
          <p:nvSpPr>
            <p:cNvPr id="231435" name="Rectangle 11"/>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1436" name="Line 12"/>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1437" name="Arc 13"/>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1438" name="Oval 14"/>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1439" name="Line 15"/>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1440" name="Line 16"/>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1441" name="Text Box 17"/>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1442" name="Text Box 18"/>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1443" name="Text Box 19"/>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1444" name="Arc 20"/>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45" name="Text Box 21"/>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6" name="Line 22"/>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1447" name="Text Box 23"/>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1448" name="Text Box 24"/>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9" name="Arc 25"/>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50" name="Line 26"/>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1451" name="Line 27"/>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Physical Pendulum</a:t>
            </a:r>
          </a:p>
        </p:txBody>
      </p:sp>
      <p:sp>
        <p:nvSpPr>
          <p:cNvPr id="232451" name="Rectangle 3"/>
          <p:cNvSpPr>
            <a:spLocks noGrp="1" noChangeArrowheads="1"/>
          </p:cNvSpPr>
          <p:nvPr>
            <p:ph type="body" sz="half" idx="1"/>
          </p:nvPr>
        </p:nvSpPr>
        <p:spPr/>
        <p:txBody>
          <a:bodyPr/>
          <a:lstStyle/>
          <a:p>
            <a:r>
              <a:rPr lang="en-US" sz="1800"/>
              <a:t>Suppose we build a pendulum by making a large solid object swing from one point.</a:t>
            </a:r>
          </a:p>
          <a:p>
            <a:endParaRPr lang="en-US" sz="1800"/>
          </a:p>
          <a:p>
            <a:endParaRPr lang="en-US" sz="1800"/>
          </a:p>
          <a:p>
            <a:r>
              <a:rPr lang="en-US" sz="1800"/>
              <a:t>Restoring force </a:t>
            </a:r>
          </a:p>
          <a:p>
            <a:endParaRPr lang="en-US" sz="1800"/>
          </a:p>
          <a:p>
            <a:endParaRPr lang="en-US" sz="1800"/>
          </a:p>
          <a:p>
            <a:endParaRPr lang="en-US" sz="1800"/>
          </a:p>
          <a:p>
            <a:endParaRPr lang="en-US" sz="1800"/>
          </a:p>
          <a:p>
            <a:endParaRPr lang="en-US" sz="1800"/>
          </a:p>
          <a:p>
            <a:r>
              <a:rPr lang="en-US" sz="1800"/>
              <a:t>Remember that</a:t>
            </a:r>
          </a:p>
          <a:p>
            <a:endParaRPr lang="en-US" sz="1800"/>
          </a:p>
        </p:txBody>
      </p:sp>
      <p:sp>
        <p:nvSpPr>
          <p:cNvPr id="232452" name="Rectangle 4"/>
          <p:cNvSpPr>
            <a:spLocks noGrp="1" noChangeArrowheads="1"/>
          </p:cNvSpPr>
          <p:nvPr>
            <p:ph type="body" sz="half" idx="2"/>
          </p:nvPr>
        </p:nvSpPr>
        <p:spPr>
          <a:xfrm>
            <a:off x="4648200" y="3617913"/>
            <a:ext cx="4038600" cy="2508250"/>
          </a:xfrm>
        </p:spPr>
        <p:txBody>
          <a:bodyPr>
            <a:normAutofit lnSpcReduction="10000"/>
          </a:bodyPr>
          <a:lstStyle/>
          <a:p>
            <a:r>
              <a:rPr lang="en-US" sz="2000"/>
              <a:t>Then</a:t>
            </a:r>
          </a:p>
          <a:p>
            <a:endParaRPr lang="en-US" sz="2000"/>
          </a:p>
          <a:p>
            <a:endParaRPr lang="en-US" sz="2000"/>
          </a:p>
          <a:p>
            <a:r>
              <a:rPr lang="en-US" sz="2000"/>
              <a:t>Or</a:t>
            </a:r>
          </a:p>
          <a:p>
            <a:endParaRPr lang="en-US" sz="2000"/>
          </a:p>
          <a:p>
            <a:endParaRPr lang="en-US" sz="2000"/>
          </a:p>
          <a:p>
            <a:r>
              <a:rPr lang="en-US" sz="2000"/>
              <a:t>Another familiar differential EQ</a:t>
            </a:r>
          </a:p>
        </p:txBody>
      </p:sp>
      <p:grpSp>
        <p:nvGrpSpPr>
          <p:cNvPr id="2" name="Group 5"/>
          <p:cNvGrpSpPr>
            <a:grpSpLocks/>
          </p:cNvGrpSpPr>
          <p:nvPr/>
        </p:nvGrpSpPr>
        <p:grpSpPr bwMode="auto">
          <a:xfrm>
            <a:off x="3127375" y="2357438"/>
            <a:ext cx="763588" cy="725487"/>
            <a:chOff x="1271" y="2002"/>
            <a:chExt cx="1034" cy="1152"/>
          </a:xfrm>
        </p:grpSpPr>
        <p:sp>
          <p:nvSpPr>
            <p:cNvPr id="232454" name="AutoShape 6"/>
            <p:cNvSpPr>
              <a:spLocks noChangeArrowheads="1"/>
            </p:cNvSpPr>
            <p:nvPr/>
          </p:nvSpPr>
          <p:spPr bwMode="auto">
            <a:xfrm rot="-1215304">
              <a:off x="1271" y="2002"/>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55" name="Oval 7"/>
            <p:cNvSpPr>
              <a:spLocks noChangeArrowheads="1"/>
            </p:cNvSpPr>
            <p:nvPr/>
          </p:nvSpPr>
          <p:spPr bwMode="auto">
            <a:xfrm>
              <a:off x="1536" y="268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6" name="Oval 8"/>
            <p:cNvSpPr>
              <a:spLocks noChangeArrowheads="1"/>
            </p:cNvSpPr>
            <p:nvPr/>
          </p:nvSpPr>
          <p:spPr bwMode="auto">
            <a:xfrm>
              <a:off x="1531" y="2152"/>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7" name="Text Box 9"/>
            <p:cNvSpPr txBox="1">
              <a:spLocks noChangeArrowheads="1"/>
            </p:cNvSpPr>
            <p:nvPr/>
          </p:nvSpPr>
          <p:spPr bwMode="auto">
            <a:xfrm>
              <a:off x="1598" y="2718"/>
              <a:ext cx="518" cy="388"/>
            </a:xfrm>
            <a:prstGeom prst="rect">
              <a:avLst/>
            </a:prstGeom>
            <a:noFill/>
            <a:ln w="9525">
              <a:noFill/>
              <a:miter lim="800000"/>
              <a:headEnd/>
              <a:tailEnd/>
            </a:ln>
            <a:effectLst/>
          </p:spPr>
          <p:txBody>
            <a:bodyPr wrap="none">
              <a:spAutoFit/>
            </a:bodyPr>
            <a:lstStyle/>
            <a:p>
              <a:r>
                <a:rPr lang="en-US" sz="1000"/>
                <a:t>CM</a:t>
              </a:r>
            </a:p>
          </p:txBody>
        </p:sp>
        <p:sp>
          <p:nvSpPr>
            <p:cNvPr id="232458" name="Text Box 10"/>
            <p:cNvSpPr txBox="1">
              <a:spLocks noChangeArrowheads="1"/>
            </p:cNvSpPr>
            <p:nvPr/>
          </p:nvSpPr>
          <p:spPr bwMode="auto">
            <a:xfrm>
              <a:off x="1675" y="2136"/>
              <a:ext cx="630" cy="388"/>
            </a:xfrm>
            <a:prstGeom prst="rect">
              <a:avLst/>
            </a:prstGeom>
            <a:noFill/>
            <a:ln w="9525">
              <a:noFill/>
              <a:miter lim="800000"/>
              <a:headEnd/>
              <a:tailEnd/>
            </a:ln>
            <a:effectLst/>
          </p:spPr>
          <p:txBody>
            <a:bodyPr wrap="none">
              <a:spAutoFit/>
            </a:bodyPr>
            <a:lstStyle/>
            <a:p>
              <a:r>
                <a:rPr lang="en-US" sz="1000"/>
                <a:t>Pivot</a:t>
              </a:r>
            </a:p>
          </p:txBody>
        </p:sp>
      </p:grpSp>
      <p:grpSp>
        <p:nvGrpSpPr>
          <p:cNvPr id="3" name="Group 11"/>
          <p:cNvGrpSpPr>
            <a:grpSpLocks/>
          </p:cNvGrpSpPr>
          <p:nvPr/>
        </p:nvGrpSpPr>
        <p:grpSpPr bwMode="auto">
          <a:xfrm>
            <a:off x="6435725" y="1330325"/>
            <a:ext cx="1828800" cy="2239963"/>
            <a:chOff x="2061" y="1963"/>
            <a:chExt cx="1152" cy="1411"/>
          </a:xfrm>
        </p:grpSpPr>
        <p:grpSp>
          <p:nvGrpSpPr>
            <p:cNvPr id="4" name="Group 12"/>
            <p:cNvGrpSpPr>
              <a:grpSpLocks/>
            </p:cNvGrpSpPr>
            <p:nvPr/>
          </p:nvGrpSpPr>
          <p:grpSpPr bwMode="auto">
            <a:xfrm>
              <a:off x="2061" y="2160"/>
              <a:ext cx="1152" cy="659"/>
              <a:chOff x="1066" y="2340"/>
              <a:chExt cx="1152" cy="659"/>
            </a:xfrm>
          </p:grpSpPr>
          <p:sp>
            <p:nvSpPr>
              <p:cNvPr id="232461" name="AutoShape 13"/>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62" name="Oval 14"/>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63" name="Oval 15"/>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2464" name="Text Box 16"/>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2465" name="Text Box 17"/>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2466" name="Line 18"/>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2467" name="Line 19"/>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2468" name="Text Box 20"/>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2469" name="Line 21"/>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2470" name="Text Box 22"/>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2471" name="Text Box 23"/>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2472" name="Line 24"/>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2473" name="Text Box 25"/>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2474" name="Text Box 26"/>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2475" name="Arc 27"/>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sp>
        <p:nvSpPr>
          <p:cNvPr id="232476" name="Rectangle 2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7" name="Object 29"/>
          <p:cNvGraphicFramePr>
            <a:graphicFrameLocks noChangeAspect="1"/>
          </p:cNvGraphicFramePr>
          <p:nvPr/>
        </p:nvGraphicFramePr>
        <p:xfrm>
          <a:off x="2016125" y="3517900"/>
          <a:ext cx="1341438" cy="1330325"/>
        </p:xfrm>
        <a:graphic>
          <a:graphicData uri="http://schemas.openxmlformats.org/presentationml/2006/ole">
            <mc:AlternateContent xmlns:mc="http://schemas.openxmlformats.org/markup-compatibility/2006">
              <mc:Choice xmlns:v="urn:schemas-microsoft-com:vml" Requires="v">
                <p:oleObj name="Equation" r:id="rId2" imgW="952200" imgH="939600" progId="Equation.3">
                  <p:embed/>
                </p:oleObj>
              </mc:Choice>
              <mc:Fallback>
                <p:oleObj name="Equation" r:id="rId2" imgW="952200" imgH="939600" progId="Equation.3">
                  <p:embed/>
                  <p:pic>
                    <p:nvPicPr>
                      <p:cNvPr id="232477"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25" y="3517900"/>
                        <a:ext cx="1341438"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8" name="Rectangle 30"/>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9" name="Object 31"/>
          <p:cNvGraphicFramePr>
            <a:graphicFrameLocks noChangeAspect="1"/>
          </p:cNvGraphicFramePr>
          <p:nvPr/>
        </p:nvGraphicFramePr>
        <p:xfrm>
          <a:off x="1203325" y="5586413"/>
          <a:ext cx="1146175" cy="525462"/>
        </p:xfrm>
        <a:graphic>
          <a:graphicData uri="http://schemas.openxmlformats.org/presentationml/2006/ole">
            <mc:AlternateContent xmlns:mc="http://schemas.openxmlformats.org/markup-compatibility/2006">
              <mc:Choice xmlns:v="urn:schemas-microsoft-com:vml" Requires="v">
                <p:oleObj name="Equation" r:id="rId4" imgW="914400" imgH="419100" progId="Equation.3">
                  <p:embed/>
                </p:oleObj>
              </mc:Choice>
              <mc:Fallback>
                <p:oleObj name="Equation" r:id="rId4" imgW="914400" imgH="419100" progId="Equation.3">
                  <p:embed/>
                  <p:pic>
                    <p:nvPicPr>
                      <p:cNvPr id="232479"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3325" y="5586413"/>
                        <a:ext cx="114617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0" name="Rectangle 32"/>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1" name="Object 33"/>
          <p:cNvGraphicFramePr>
            <a:graphicFrameLocks noChangeAspect="1"/>
          </p:cNvGraphicFramePr>
          <p:nvPr/>
        </p:nvGraphicFramePr>
        <p:xfrm>
          <a:off x="5922963" y="3644900"/>
          <a:ext cx="1055687" cy="339725"/>
        </p:xfrm>
        <a:graphic>
          <a:graphicData uri="http://schemas.openxmlformats.org/presentationml/2006/ole">
            <mc:AlternateContent xmlns:mc="http://schemas.openxmlformats.org/markup-compatibility/2006">
              <mc:Choice xmlns:v="urn:schemas-microsoft-com:vml" Requires="v">
                <p:oleObj name="Equation" r:id="rId6" imgW="558558" imgH="177723" progId="Equation.3">
                  <p:embed/>
                </p:oleObj>
              </mc:Choice>
              <mc:Fallback>
                <p:oleObj name="Equation" r:id="rId6" imgW="558558" imgH="177723" progId="Equation.3">
                  <p:embed/>
                  <p:pic>
                    <p:nvPicPr>
                      <p:cNvPr id="232481"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2963" y="3644900"/>
                        <a:ext cx="1055687"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2" name="Rectangle 34"/>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3" name="Object 35"/>
          <p:cNvGraphicFramePr>
            <a:graphicFrameLocks noChangeAspect="1"/>
          </p:cNvGraphicFramePr>
          <p:nvPr/>
        </p:nvGraphicFramePr>
        <p:xfrm>
          <a:off x="6088063" y="4281488"/>
          <a:ext cx="1319212" cy="447675"/>
        </p:xfrm>
        <a:graphic>
          <a:graphicData uri="http://schemas.openxmlformats.org/presentationml/2006/ole">
            <mc:AlternateContent xmlns:mc="http://schemas.openxmlformats.org/markup-compatibility/2006">
              <mc:Choice xmlns:v="urn:schemas-microsoft-com:vml" Requires="v">
                <p:oleObj name="Equation" r:id="rId8" imgW="1244520" imgH="419040" progId="Equation.3">
                  <p:embed/>
                </p:oleObj>
              </mc:Choice>
              <mc:Fallback>
                <p:oleObj name="Equation" r:id="rId8" imgW="1244520" imgH="419040" progId="Equation.3">
                  <p:embed/>
                  <p:pic>
                    <p:nvPicPr>
                      <p:cNvPr id="232483" name="Object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88063" y="4281488"/>
                        <a:ext cx="131921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4" name="Rectangle 36"/>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5" name="Object 37"/>
          <p:cNvGraphicFramePr>
            <a:graphicFrameLocks noChangeAspect="1"/>
          </p:cNvGraphicFramePr>
          <p:nvPr/>
        </p:nvGraphicFramePr>
        <p:xfrm>
          <a:off x="5905500" y="5162550"/>
          <a:ext cx="1358900" cy="581025"/>
        </p:xfrm>
        <a:graphic>
          <a:graphicData uri="http://schemas.openxmlformats.org/presentationml/2006/ole">
            <mc:AlternateContent xmlns:mc="http://schemas.openxmlformats.org/markup-compatibility/2006">
              <mc:Choice xmlns:v="urn:schemas-microsoft-com:vml" Requires="v">
                <p:oleObj name="Equation" r:id="rId10" imgW="977900" imgH="419100" progId="Equation.3">
                  <p:embed/>
                </p:oleObj>
              </mc:Choice>
              <mc:Fallback>
                <p:oleObj name="Equation" r:id="rId10" imgW="977900" imgH="419100" progId="Equation.3">
                  <p:embed/>
                  <p:pic>
                    <p:nvPicPr>
                      <p:cNvPr id="232485"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05500" y="5162550"/>
                        <a:ext cx="13589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Physical Pendulum</a:t>
            </a:r>
          </a:p>
        </p:txBody>
      </p:sp>
      <p:sp>
        <p:nvSpPr>
          <p:cNvPr id="233475"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3476"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3477"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347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202363" y="1635125"/>
            <a:ext cx="1828800" cy="2239963"/>
            <a:chOff x="2061" y="1963"/>
            <a:chExt cx="1152" cy="1411"/>
          </a:xfrm>
        </p:grpSpPr>
        <p:grpSp>
          <p:nvGrpSpPr>
            <p:cNvPr id="3" name="Group 7"/>
            <p:cNvGrpSpPr>
              <a:grpSpLocks/>
            </p:cNvGrpSpPr>
            <p:nvPr/>
          </p:nvGrpSpPr>
          <p:grpSpPr bwMode="auto">
            <a:xfrm>
              <a:off x="2061" y="2160"/>
              <a:ext cx="1152" cy="659"/>
              <a:chOff x="1066" y="2340"/>
              <a:chExt cx="1152" cy="659"/>
            </a:xfrm>
          </p:grpSpPr>
          <p:sp>
            <p:nvSpPr>
              <p:cNvPr id="233480" name="AutoShape 8"/>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3481" name="Oval 9"/>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3482" name="Oval 10"/>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3483" name="Text Box 11"/>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3484" name="Text Box 12"/>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3485" name="Line 13"/>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3486" name="Line 14"/>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3487" name="Text Box 15"/>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3488" name="Line 16"/>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3489" name="Text Box 17"/>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3490" name="Text Box 18"/>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3491" name="Line 19"/>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3492" name="Text Box 20"/>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3493" name="Text Box 21"/>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3494" name="Arc 22"/>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graphicFrame>
        <p:nvGraphicFramePr>
          <p:cNvPr id="233495" name="Object 23"/>
          <p:cNvGraphicFramePr>
            <a:graphicFrameLocks noChangeAspect="1"/>
          </p:cNvGraphicFramePr>
          <p:nvPr/>
        </p:nvGraphicFramePr>
        <p:xfrm>
          <a:off x="1189038" y="2405063"/>
          <a:ext cx="1606550" cy="687387"/>
        </p:xfrm>
        <a:graphic>
          <a:graphicData uri="http://schemas.openxmlformats.org/presentationml/2006/ole">
            <mc:AlternateContent xmlns:mc="http://schemas.openxmlformats.org/markup-compatibility/2006">
              <mc:Choice xmlns:v="urn:schemas-microsoft-com:vml" Requires="v">
                <p:oleObj name="Equation" r:id="rId4" imgW="977900" imgH="419100" progId="Equation.3">
                  <p:embed/>
                </p:oleObj>
              </mc:Choice>
              <mc:Fallback>
                <p:oleObj name="Equation" r:id="rId4" imgW="977900" imgH="419100" progId="Equation.3">
                  <p:embed/>
                  <p:pic>
                    <p:nvPicPr>
                      <p:cNvPr id="233495"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2405063"/>
                        <a:ext cx="16065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6" name="Rectangle 24"/>
          <p:cNvSpPr>
            <a:spLocks noChangeArrowheads="1"/>
          </p:cNvSpPr>
          <p:nvPr/>
        </p:nvSpPr>
        <p:spPr bwMode="auto">
          <a:xfrm>
            <a:off x="0" y="31480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7" name="Object 25"/>
          <p:cNvGraphicFramePr>
            <a:graphicFrameLocks noChangeAspect="1"/>
          </p:cNvGraphicFramePr>
          <p:nvPr/>
        </p:nvGraphicFramePr>
        <p:xfrm>
          <a:off x="1397000" y="3538538"/>
          <a:ext cx="1166813" cy="676275"/>
        </p:xfrm>
        <a:graphic>
          <a:graphicData uri="http://schemas.openxmlformats.org/presentationml/2006/ole">
            <mc:AlternateContent xmlns:mc="http://schemas.openxmlformats.org/markup-compatibility/2006">
              <mc:Choice xmlns:v="urn:schemas-microsoft-com:vml" Requires="v">
                <p:oleObj name="Equation" r:id="rId6" imgW="672840" imgH="393480" progId="Equation.3">
                  <p:embed/>
                </p:oleObj>
              </mc:Choice>
              <mc:Fallback>
                <p:oleObj name="Equation" r:id="rId6" imgW="672840" imgH="393480" progId="Equation.3">
                  <p:embed/>
                  <p:pic>
                    <p:nvPicPr>
                      <p:cNvPr id="233497"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7000" y="3538538"/>
                        <a:ext cx="116681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8" name="Rectangle 26"/>
          <p:cNvSpPr>
            <a:spLocks noChangeArrowheads="1"/>
          </p:cNvSpPr>
          <p:nvPr/>
        </p:nvSpPr>
        <p:spPr bwMode="auto">
          <a:xfrm>
            <a:off x="0" y="319563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9" name="Object 27"/>
          <p:cNvGraphicFramePr>
            <a:graphicFrameLocks noChangeAspect="1"/>
          </p:cNvGraphicFramePr>
          <p:nvPr/>
        </p:nvGraphicFramePr>
        <p:xfrm>
          <a:off x="1247775" y="4589463"/>
          <a:ext cx="1609725" cy="830262"/>
        </p:xfrm>
        <a:graphic>
          <a:graphicData uri="http://schemas.openxmlformats.org/presentationml/2006/ole">
            <mc:AlternateContent xmlns:mc="http://schemas.openxmlformats.org/markup-compatibility/2006">
              <mc:Choice xmlns:v="urn:schemas-microsoft-com:vml" Requires="v">
                <p:oleObj name="Equation" r:id="rId8" imgW="901309" imgH="469696" progId="Equation.3">
                  <p:embed/>
                </p:oleObj>
              </mc:Choice>
              <mc:Fallback>
                <p:oleObj name="Equation" r:id="rId8" imgW="901309" imgH="469696" progId="Equation.3">
                  <p:embed/>
                  <p:pic>
                    <p:nvPicPr>
                      <p:cNvPr id="233499" name="Object 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775" y="4589463"/>
                        <a:ext cx="1609725"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Torsional Pendulum</a:t>
            </a:r>
          </a:p>
        </p:txBody>
      </p:sp>
      <p:sp>
        <p:nvSpPr>
          <p:cNvPr id="234499" name="Rectangle 3"/>
          <p:cNvSpPr>
            <a:spLocks noGrp="1" noChangeArrowheads="1"/>
          </p:cNvSpPr>
          <p:nvPr>
            <p:ph type="body" sz="half" idx="1"/>
          </p:nvPr>
        </p:nvSpPr>
        <p:spPr/>
        <p:txBody>
          <a:bodyPr/>
          <a:lstStyle/>
          <a:p>
            <a:pPr>
              <a:lnSpc>
                <a:spcPct val="90000"/>
              </a:lnSpc>
            </a:pPr>
            <a:r>
              <a:rPr lang="en-US" sz="1800"/>
              <a:t>A torsional pendulum is made by suspending a rigid body from a wire. The body rotates. </a:t>
            </a:r>
          </a:p>
          <a:p>
            <a:pPr>
              <a:lnSpc>
                <a:spcPct val="90000"/>
              </a:lnSpc>
            </a:pPr>
            <a:r>
              <a:rPr lang="en-US" sz="1800"/>
              <a:t>twisted wire exerts a restoring torque on the body that is proportional to the angular position (sound familiar) </a:t>
            </a:r>
          </a:p>
          <a:p>
            <a:pPr>
              <a:lnSpc>
                <a:spcPct val="90000"/>
              </a:lnSpc>
            </a:pPr>
            <a:endParaRPr lang="en-US" sz="1800"/>
          </a:p>
          <a:p>
            <a:pPr>
              <a:lnSpc>
                <a:spcPct val="90000"/>
              </a:lnSpc>
            </a:pPr>
            <a:endParaRPr lang="en-US" sz="1800"/>
          </a:p>
          <a:p>
            <a:pPr>
              <a:lnSpc>
                <a:spcPct val="90000"/>
              </a:lnSpc>
            </a:pPr>
            <a:r>
              <a:rPr lang="en-US" sz="1800"/>
              <a:t>Rotational version of Newton’s 2</a:t>
            </a:r>
            <a:r>
              <a:rPr lang="en-US" sz="1800" baseline="30000"/>
              <a:t>nd</a:t>
            </a:r>
            <a:r>
              <a:rPr lang="en-US" sz="1800"/>
              <a:t> Law</a:t>
            </a:r>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p:txBody>
      </p:sp>
      <p:sp>
        <p:nvSpPr>
          <p:cNvPr id="234500" name="Rectangle 4"/>
          <p:cNvSpPr>
            <a:spLocks noGrp="1" noChangeArrowheads="1"/>
          </p:cNvSpPr>
          <p:nvPr>
            <p:ph type="body" sz="half" idx="2"/>
          </p:nvPr>
        </p:nvSpPr>
        <p:spPr>
          <a:xfrm>
            <a:off x="4648200" y="4081463"/>
            <a:ext cx="4038600" cy="2044700"/>
          </a:xfrm>
        </p:spPr>
        <p:txBody>
          <a:bodyPr/>
          <a:lstStyle/>
          <a:p>
            <a:r>
              <a:rPr lang="en-US" sz="1800"/>
              <a:t>Then</a:t>
            </a:r>
          </a:p>
        </p:txBody>
      </p:sp>
      <p:grpSp>
        <p:nvGrpSpPr>
          <p:cNvPr id="2" name="Group 5"/>
          <p:cNvGrpSpPr>
            <a:grpSpLocks/>
          </p:cNvGrpSpPr>
          <p:nvPr/>
        </p:nvGrpSpPr>
        <p:grpSpPr bwMode="auto">
          <a:xfrm>
            <a:off x="6719888" y="1597025"/>
            <a:ext cx="1814512" cy="2770188"/>
            <a:chOff x="1892" y="1398"/>
            <a:chExt cx="1143" cy="1745"/>
          </a:xfrm>
        </p:grpSpPr>
        <p:sp>
          <p:nvSpPr>
            <p:cNvPr id="234502" name="Oval 6"/>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3" name="Oval 7"/>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4" name="Line 8"/>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4505" name="Line 9"/>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4506" name="Text Box 10"/>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4507" name="Oval 11"/>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4508" name="Line 12"/>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09" name="Line 13"/>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10" name="Rectangle 14"/>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4511" name="Rectangle 15"/>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2" name="Object 16"/>
          <p:cNvGraphicFramePr>
            <a:graphicFrameLocks noChangeAspect="1"/>
          </p:cNvGraphicFramePr>
          <p:nvPr/>
        </p:nvGraphicFramePr>
        <p:xfrm>
          <a:off x="2265363" y="3513138"/>
          <a:ext cx="1114425" cy="377825"/>
        </p:xfrm>
        <a:graphic>
          <a:graphicData uri="http://schemas.openxmlformats.org/presentationml/2006/ole">
            <mc:AlternateContent xmlns:mc="http://schemas.openxmlformats.org/markup-compatibility/2006">
              <mc:Choice xmlns:v="urn:schemas-microsoft-com:vml" Requires="v">
                <p:oleObj name="Equation" r:id="rId2" imgW="532937" imgH="177646" progId="Equation.3">
                  <p:embed/>
                </p:oleObj>
              </mc:Choice>
              <mc:Fallback>
                <p:oleObj name="Equation" r:id="rId2" imgW="532937" imgH="177646" progId="Equation.3">
                  <p:embed/>
                  <p:pic>
                    <p:nvPicPr>
                      <p:cNvPr id="234512"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363" y="3513138"/>
                        <a:ext cx="11144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3" name="Rectangle 17"/>
          <p:cNvSpPr>
            <a:spLocks noChangeArrowheads="1"/>
          </p:cNvSpPr>
          <p:nvPr/>
        </p:nvSpPr>
        <p:spPr bwMode="auto">
          <a:xfrm>
            <a:off x="0" y="31099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4" name="Object 18"/>
          <p:cNvGraphicFramePr>
            <a:graphicFrameLocks noChangeAspect="1"/>
          </p:cNvGraphicFramePr>
          <p:nvPr/>
        </p:nvGraphicFramePr>
        <p:xfrm>
          <a:off x="2249488" y="4460875"/>
          <a:ext cx="1390650" cy="1179513"/>
        </p:xfrm>
        <a:graphic>
          <a:graphicData uri="http://schemas.openxmlformats.org/presentationml/2006/ole">
            <mc:AlternateContent xmlns:mc="http://schemas.openxmlformats.org/markup-compatibility/2006">
              <mc:Choice xmlns:v="urn:schemas-microsoft-com:vml" Requires="v">
                <p:oleObj r:id="rId4" imgW="748975" imgH="634725" progId="Equation.3">
                  <p:embed/>
                </p:oleObj>
              </mc:Choice>
              <mc:Fallback>
                <p:oleObj r:id="rId4" imgW="748975" imgH="634725" progId="Equation.3">
                  <p:embed/>
                  <p:pic>
                    <p:nvPicPr>
                      <p:cNvPr id="234514"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488" y="4460875"/>
                        <a:ext cx="139065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5" name="Rectangle 19"/>
          <p:cNvSpPr>
            <a:spLocks noChangeArrowheads="1"/>
          </p:cNvSpPr>
          <p:nvPr/>
        </p:nvSpPr>
        <p:spPr bwMode="auto">
          <a:xfrm>
            <a:off x="433388" y="6010275"/>
            <a:ext cx="8334375" cy="284163"/>
          </a:xfrm>
          <a:prstGeom prst="rect">
            <a:avLst/>
          </a:prstGeom>
          <a:noFill/>
          <a:ln w="9525" algn="ctr">
            <a:noFill/>
            <a:miter lim="800000"/>
            <a:headEnd/>
            <a:tailEnd/>
          </a:ln>
          <a:effectLst/>
        </p:spPr>
        <p:txBody>
          <a:bodyPr>
            <a:spAutoFit/>
          </a:bodyPr>
          <a:lstStyle/>
          <a:p>
            <a:pPr algn="ctr">
              <a:lnSpc>
                <a:spcPct val="90000"/>
              </a:lnSpc>
              <a:spcBef>
                <a:spcPct val="20000"/>
              </a:spcBef>
            </a:pPr>
            <a:r>
              <a:rPr lang="en-US" sz="1400"/>
              <a:t>Physics majors and those taking PH 220 in the future, you will see a torsional pendulum again!</a:t>
            </a:r>
          </a:p>
        </p:txBody>
      </p:sp>
      <p:sp>
        <p:nvSpPr>
          <p:cNvPr id="234516" name="Rectangle 20"/>
          <p:cNvSpPr>
            <a:spLocks noChangeArrowheads="1"/>
          </p:cNvSpPr>
          <p:nvPr/>
        </p:nvSpPr>
        <p:spPr bwMode="auto">
          <a:xfrm>
            <a:off x="0" y="300990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7" name="Object 21"/>
          <p:cNvGraphicFramePr>
            <a:graphicFrameLocks noChangeAspect="1"/>
          </p:cNvGraphicFramePr>
          <p:nvPr/>
        </p:nvGraphicFramePr>
        <p:xfrm>
          <a:off x="6065838" y="4360863"/>
          <a:ext cx="904875" cy="838200"/>
        </p:xfrm>
        <a:graphic>
          <a:graphicData uri="http://schemas.openxmlformats.org/presentationml/2006/ole">
            <mc:AlternateContent xmlns:mc="http://schemas.openxmlformats.org/markup-compatibility/2006">
              <mc:Choice xmlns:v="urn:schemas-microsoft-com:vml" Requires="v">
                <p:oleObj name="Equation" r:id="rId6" imgW="901309" imgH="837836" progId="Equation.3">
                  <p:embed/>
                </p:oleObj>
              </mc:Choice>
              <mc:Fallback>
                <p:oleObj name="Equation" r:id="rId6" imgW="901309" imgH="837836" progId="Equation.3">
                  <p:embed/>
                  <p:pic>
                    <p:nvPicPr>
                      <p:cNvPr id="234517"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5838" y="4360863"/>
                        <a:ext cx="9048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z="3200"/>
              <a:t>Motion of a Torsional Pendulum</a:t>
            </a:r>
          </a:p>
        </p:txBody>
      </p:sp>
      <p:grpSp>
        <p:nvGrpSpPr>
          <p:cNvPr id="2" name="Group 4"/>
          <p:cNvGrpSpPr>
            <a:grpSpLocks/>
          </p:cNvGrpSpPr>
          <p:nvPr/>
        </p:nvGrpSpPr>
        <p:grpSpPr bwMode="auto">
          <a:xfrm>
            <a:off x="838200" y="1905000"/>
            <a:ext cx="7529512" cy="2973387"/>
            <a:chOff x="187" y="808"/>
            <a:chExt cx="4743" cy="1873"/>
          </a:xfrm>
        </p:grpSpPr>
        <p:sp>
          <p:nvSpPr>
            <p:cNvPr id="235525" name="Oval 5"/>
            <p:cNvSpPr>
              <a:spLocks noChangeArrowheads="1"/>
            </p:cNvSpPr>
            <p:nvPr/>
          </p:nvSpPr>
          <p:spPr bwMode="auto">
            <a:xfrm>
              <a:off x="239" y="196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6" name="Oval 6"/>
            <p:cNvSpPr>
              <a:spLocks noChangeArrowheads="1"/>
            </p:cNvSpPr>
            <p:nvPr/>
          </p:nvSpPr>
          <p:spPr bwMode="auto">
            <a:xfrm>
              <a:off x="239" y="194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7" name="Line 7"/>
            <p:cNvSpPr>
              <a:spLocks noChangeShapeType="1"/>
            </p:cNvSpPr>
            <p:nvPr/>
          </p:nvSpPr>
          <p:spPr bwMode="auto">
            <a:xfrm flipV="1">
              <a:off x="743" y="841"/>
              <a:ext cx="0" cy="1233"/>
            </a:xfrm>
            <a:prstGeom prst="line">
              <a:avLst/>
            </a:prstGeom>
            <a:noFill/>
            <a:ln w="9525">
              <a:solidFill>
                <a:schemeClr val="tx1"/>
              </a:solidFill>
              <a:round/>
              <a:headEnd/>
              <a:tailEnd/>
            </a:ln>
            <a:effectLst/>
          </p:spPr>
          <p:txBody>
            <a:bodyPr/>
            <a:lstStyle/>
            <a:p>
              <a:endParaRPr lang="en-US"/>
            </a:p>
          </p:txBody>
        </p:sp>
        <p:sp>
          <p:nvSpPr>
            <p:cNvPr id="235528" name="Line 8"/>
            <p:cNvSpPr>
              <a:spLocks noChangeShapeType="1"/>
            </p:cNvSpPr>
            <p:nvPr/>
          </p:nvSpPr>
          <p:spPr bwMode="auto">
            <a:xfrm>
              <a:off x="743" y="207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29" name="Text Box 9"/>
            <p:cNvSpPr txBox="1">
              <a:spLocks noChangeArrowheads="1"/>
            </p:cNvSpPr>
            <p:nvPr/>
          </p:nvSpPr>
          <p:spPr bwMode="auto">
            <a:xfrm>
              <a:off x="577"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30" name="Oval 10"/>
            <p:cNvSpPr>
              <a:spLocks noChangeArrowheads="1"/>
            </p:cNvSpPr>
            <p:nvPr/>
          </p:nvSpPr>
          <p:spPr bwMode="auto">
            <a:xfrm>
              <a:off x="731" y="224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31" name="Line 11"/>
            <p:cNvSpPr>
              <a:spLocks noChangeShapeType="1"/>
            </p:cNvSpPr>
            <p:nvPr/>
          </p:nvSpPr>
          <p:spPr bwMode="auto">
            <a:xfrm>
              <a:off x="743" y="207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2" name="Line 12"/>
            <p:cNvSpPr>
              <a:spLocks noChangeShapeType="1"/>
            </p:cNvSpPr>
            <p:nvPr/>
          </p:nvSpPr>
          <p:spPr bwMode="auto">
            <a:xfrm flipH="1">
              <a:off x="509" y="207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3" name="Rectangle 13"/>
            <p:cNvSpPr>
              <a:spLocks noChangeArrowheads="1"/>
            </p:cNvSpPr>
            <p:nvPr/>
          </p:nvSpPr>
          <p:spPr bwMode="auto">
            <a:xfrm>
              <a:off x="187" y="80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34" name="Arc 14"/>
            <p:cNvSpPr>
              <a:spLocks/>
            </p:cNvSpPr>
            <p:nvPr/>
          </p:nvSpPr>
          <p:spPr bwMode="auto">
            <a:xfrm>
              <a:off x="343" y="1290"/>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35" name="Oval 15"/>
            <p:cNvSpPr>
              <a:spLocks noChangeArrowheads="1"/>
            </p:cNvSpPr>
            <p:nvPr/>
          </p:nvSpPr>
          <p:spPr bwMode="auto">
            <a:xfrm>
              <a:off x="1438"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6" name="Oval 16"/>
            <p:cNvSpPr>
              <a:spLocks noChangeArrowheads="1"/>
            </p:cNvSpPr>
            <p:nvPr/>
          </p:nvSpPr>
          <p:spPr bwMode="auto">
            <a:xfrm>
              <a:off x="1438"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7" name="Line 17"/>
            <p:cNvSpPr>
              <a:spLocks noChangeShapeType="1"/>
            </p:cNvSpPr>
            <p:nvPr/>
          </p:nvSpPr>
          <p:spPr bwMode="auto">
            <a:xfrm flipV="1">
              <a:off x="1942" y="854"/>
              <a:ext cx="0" cy="1233"/>
            </a:xfrm>
            <a:prstGeom prst="line">
              <a:avLst/>
            </a:prstGeom>
            <a:noFill/>
            <a:ln w="9525">
              <a:solidFill>
                <a:schemeClr val="tx1"/>
              </a:solidFill>
              <a:round/>
              <a:headEnd/>
              <a:tailEnd/>
            </a:ln>
            <a:effectLst/>
          </p:spPr>
          <p:txBody>
            <a:bodyPr/>
            <a:lstStyle/>
            <a:p>
              <a:endParaRPr lang="en-US"/>
            </a:p>
          </p:txBody>
        </p:sp>
        <p:sp>
          <p:nvSpPr>
            <p:cNvPr id="235538" name="Line 18"/>
            <p:cNvSpPr>
              <a:spLocks noChangeShapeType="1"/>
            </p:cNvSpPr>
            <p:nvPr/>
          </p:nvSpPr>
          <p:spPr bwMode="auto">
            <a:xfrm>
              <a:off x="1942"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39" name="Text Box 19"/>
            <p:cNvSpPr txBox="1">
              <a:spLocks noChangeArrowheads="1"/>
            </p:cNvSpPr>
            <p:nvPr/>
          </p:nvSpPr>
          <p:spPr bwMode="auto">
            <a:xfrm>
              <a:off x="1750" y="2450"/>
              <a:ext cx="531" cy="231"/>
            </a:xfrm>
            <a:prstGeom prst="rect">
              <a:avLst/>
            </a:prstGeom>
            <a:noFill/>
            <a:ln w="9525" algn="ctr">
              <a:noFill/>
              <a:miter lim="800000"/>
              <a:headEnd/>
              <a:tailEnd/>
            </a:ln>
            <a:effectLst/>
          </p:spPr>
          <p:txBody>
            <a:bodyPr>
              <a:spAutoFit/>
            </a:bodyPr>
            <a:lstStyle/>
            <a:p>
              <a:pPr algn="ctr"/>
              <a:r>
                <a:rPr lang="en-US">
                  <a:sym typeface="Symbol" pitchFamily="18" charset="2"/>
                </a:rPr>
                <a:t>=</a:t>
              </a:r>
              <a:r>
                <a:rPr lang="en-US" baseline="-25000">
                  <a:sym typeface="Symbol" pitchFamily="18" charset="2"/>
                </a:rPr>
                <a:t>max</a:t>
              </a:r>
            </a:p>
          </p:txBody>
        </p:sp>
        <p:sp>
          <p:nvSpPr>
            <p:cNvPr id="235540" name="Oval 20"/>
            <p:cNvSpPr>
              <a:spLocks noChangeArrowheads="1"/>
            </p:cNvSpPr>
            <p:nvPr/>
          </p:nvSpPr>
          <p:spPr bwMode="auto">
            <a:xfrm>
              <a:off x="1608" y="220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41" name="Line 21"/>
            <p:cNvSpPr>
              <a:spLocks noChangeShapeType="1"/>
            </p:cNvSpPr>
            <p:nvPr/>
          </p:nvSpPr>
          <p:spPr bwMode="auto">
            <a:xfrm flipH="1">
              <a:off x="1438" y="2087"/>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42" name="Line 22"/>
            <p:cNvSpPr>
              <a:spLocks noChangeShapeType="1"/>
            </p:cNvSpPr>
            <p:nvPr/>
          </p:nvSpPr>
          <p:spPr bwMode="auto">
            <a:xfrm flipH="1">
              <a:off x="1618" y="2090"/>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43" name="Rectangle 23"/>
            <p:cNvSpPr>
              <a:spLocks noChangeArrowheads="1"/>
            </p:cNvSpPr>
            <p:nvPr/>
          </p:nvSpPr>
          <p:spPr bwMode="auto">
            <a:xfrm>
              <a:off x="1386"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44" name="Rectangle 24"/>
            <p:cNvSpPr>
              <a:spLocks noChangeArrowheads="1"/>
            </p:cNvSpPr>
            <p:nvPr/>
          </p:nvSpPr>
          <p:spPr bwMode="auto">
            <a:xfrm>
              <a:off x="1385" y="220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45" name="Text Box 25"/>
            <p:cNvSpPr txBox="1">
              <a:spLocks noChangeArrowheads="1"/>
            </p:cNvSpPr>
            <p:nvPr/>
          </p:nvSpPr>
          <p:spPr bwMode="auto">
            <a:xfrm>
              <a:off x="4096" y="2450"/>
              <a:ext cx="714" cy="231"/>
            </a:xfrm>
            <a:prstGeom prst="rect">
              <a:avLst/>
            </a:prstGeom>
            <a:noFill/>
            <a:ln w="9525" algn="ctr">
              <a:noFill/>
              <a:miter lim="800000"/>
              <a:headEnd/>
              <a:tailEnd/>
            </a:ln>
            <a:effectLst/>
          </p:spPr>
          <p:txBody>
            <a:bodyPr>
              <a:spAutoFit/>
            </a:bodyPr>
            <a:lstStyle/>
            <a:p>
              <a:pPr algn="ctr"/>
              <a:r>
                <a:rPr lang="en-US">
                  <a:sym typeface="Symbol" pitchFamily="18" charset="2"/>
                </a:rPr>
                <a:t> = -</a:t>
              </a:r>
              <a:r>
                <a:rPr lang="en-US" baseline="-25000">
                  <a:sym typeface="Symbol" pitchFamily="18" charset="2"/>
                </a:rPr>
                <a:t>max</a:t>
              </a:r>
            </a:p>
          </p:txBody>
        </p:sp>
        <p:sp>
          <p:nvSpPr>
            <p:cNvPr id="235546" name="Oval 26"/>
            <p:cNvSpPr>
              <a:spLocks noChangeArrowheads="1"/>
            </p:cNvSpPr>
            <p:nvPr/>
          </p:nvSpPr>
          <p:spPr bwMode="auto">
            <a:xfrm flipH="1">
              <a:off x="3845" y="1984"/>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7" name="Oval 27"/>
            <p:cNvSpPr>
              <a:spLocks noChangeArrowheads="1"/>
            </p:cNvSpPr>
            <p:nvPr/>
          </p:nvSpPr>
          <p:spPr bwMode="auto">
            <a:xfrm flipH="1">
              <a:off x="3845" y="1963"/>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8" name="Line 28"/>
            <p:cNvSpPr>
              <a:spLocks noChangeShapeType="1"/>
            </p:cNvSpPr>
            <p:nvPr/>
          </p:nvSpPr>
          <p:spPr bwMode="auto">
            <a:xfrm flipH="1" flipV="1">
              <a:off x="4355" y="859"/>
              <a:ext cx="0" cy="1233"/>
            </a:xfrm>
            <a:prstGeom prst="line">
              <a:avLst/>
            </a:prstGeom>
            <a:noFill/>
            <a:ln w="9525">
              <a:solidFill>
                <a:schemeClr val="tx1"/>
              </a:solidFill>
              <a:round/>
              <a:headEnd/>
              <a:tailEnd/>
            </a:ln>
            <a:effectLst/>
          </p:spPr>
          <p:txBody>
            <a:bodyPr/>
            <a:lstStyle/>
            <a:p>
              <a:endParaRPr lang="en-US"/>
            </a:p>
          </p:txBody>
        </p:sp>
        <p:sp>
          <p:nvSpPr>
            <p:cNvPr id="235549" name="Line 29"/>
            <p:cNvSpPr>
              <a:spLocks noChangeShapeType="1"/>
            </p:cNvSpPr>
            <p:nvPr/>
          </p:nvSpPr>
          <p:spPr bwMode="auto">
            <a:xfrm flipH="1">
              <a:off x="4352" y="2092"/>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0" name="Oval 30"/>
            <p:cNvSpPr>
              <a:spLocks noChangeArrowheads="1"/>
            </p:cNvSpPr>
            <p:nvPr/>
          </p:nvSpPr>
          <p:spPr bwMode="auto">
            <a:xfrm flipH="1">
              <a:off x="4662" y="2207"/>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51" name="Line 31"/>
            <p:cNvSpPr>
              <a:spLocks noChangeShapeType="1"/>
            </p:cNvSpPr>
            <p:nvPr/>
          </p:nvSpPr>
          <p:spPr bwMode="auto">
            <a:xfrm>
              <a:off x="4355" y="2092"/>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52" name="Line 32"/>
            <p:cNvSpPr>
              <a:spLocks noChangeShapeType="1"/>
            </p:cNvSpPr>
            <p:nvPr/>
          </p:nvSpPr>
          <p:spPr bwMode="auto">
            <a:xfrm>
              <a:off x="4361" y="2095"/>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53" name="Rectangle 33"/>
            <p:cNvSpPr>
              <a:spLocks noChangeArrowheads="1"/>
            </p:cNvSpPr>
            <p:nvPr/>
          </p:nvSpPr>
          <p:spPr bwMode="auto">
            <a:xfrm flipH="1">
              <a:off x="3768" y="82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54" name="Rectangle 34"/>
            <p:cNvSpPr>
              <a:spLocks noChangeArrowheads="1"/>
            </p:cNvSpPr>
            <p:nvPr/>
          </p:nvSpPr>
          <p:spPr bwMode="auto">
            <a:xfrm>
              <a:off x="4718" y="226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55" name="Oval 35"/>
            <p:cNvSpPr>
              <a:spLocks noChangeArrowheads="1"/>
            </p:cNvSpPr>
            <p:nvPr/>
          </p:nvSpPr>
          <p:spPr bwMode="auto">
            <a:xfrm>
              <a:off x="2630"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6" name="Oval 36"/>
            <p:cNvSpPr>
              <a:spLocks noChangeArrowheads="1"/>
            </p:cNvSpPr>
            <p:nvPr/>
          </p:nvSpPr>
          <p:spPr bwMode="auto">
            <a:xfrm>
              <a:off x="2630"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7" name="Line 37"/>
            <p:cNvSpPr>
              <a:spLocks noChangeShapeType="1"/>
            </p:cNvSpPr>
            <p:nvPr/>
          </p:nvSpPr>
          <p:spPr bwMode="auto">
            <a:xfrm flipV="1">
              <a:off x="3134" y="854"/>
              <a:ext cx="0" cy="1233"/>
            </a:xfrm>
            <a:prstGeom prst="line">
              <a:avLst/>
            </a:prstGeom>
            <a:noFill/>
            <a:ln w="9525">
              <a:solidFill>
                <a:schemeClr val="tx1"/>
              </a:solidFill>
              <a:round/>
              <a:headEnd/>
              <a:tailEnd/>
            </a:ln>
            <a:effectLst/>
          </p:spPr>
          <p:txBody>
            <a:bodyPr/>
            <a:lstStyle/>
            <a:p>
              <a:endParaRPr lang="en-US"/>
            </a:p>
          </p:txBody>
        </p:sp>
        <p:sp>
          <p:nvSpPr>
            <p:cNvPr id="235558" name="Line 38"/>
            <p:cNvSpPr>
              <a:spLocks noChangeShapeType="1"/>
            </p:cNvSpPr>
            <p:nvPr/>
          </p:nvSpPr>
          <p:spPr bwMode="auto">
            <a:xfrm>
              <a:off x="3134"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9" name="Text Box 39"/>
            <p:cNvSpPr txBox="1">
              <a:spLocks noChangeArrowheads="1"/>
            </p:cNvSpPr>
            <p:nvPr/>
          </p:nvSpPr>
          <p:spPr bwMode="auto">
            <a:xfrm>
              <a:off x="2968"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60" name="Oval 40"/>
            <p:cNvSpPr>
              <a:spLocks noChangeArrowheads="1"/>
            </p:cNvSpPr>
            <p:nvPr/>
          </p:nvSpPr>
          <p:spPr bwMode="auto">
            <a:xfrm>
              <a:off x="3122" y="2255"/>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61" name="Line 41"/>
            <p:cNvSpPr>
              <a:spLocks noChangeShapeType="1"/>
            </p:cNvSpPr>
            <p:nvPr/>
          </p:nvSpPr>
          <p:spPr bwMode="auto">
            <a:xfrm>
              <a:off x="3134" y="208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2" name="Line 42"/>
            <p:cNvSpPr>
              <a:spLocks noChangeShapeType="1"/>
            </p:cNvSpPr>
            <p:nvPr/>
          </p:nvSpPr>
          <p:spPr bwMode="auto">
            <a:xfrm flipH="1">
              <a:off x="2900" y="2090"/>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3" name="Rectangle 43"/>
            <p:cNvSpPr>
              <a:spLocks noChangeArrowheads="1"/>
            </p:cNvSpPr>
            <p:nvPr/>
          </p:nvSpPr>
          <p:spPr bwMode="auto">
            <a:xfrm>
              <a:off x="2578"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64" name="Arc 44"/>
            <p:cNvSpPr>
              <a:spLocks/>
            </p:cNvSpPr>
            <p:nvPr/>
          </p:nvSpPr>
          <p:spPr bwMode="auto">
            <a:xfrm flipH="1">
              <a:off x="2761" y="1322"/>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65" name="Line 45"/>
            <p:cNvSpPr>
              <a:spLocks noChangeShapeType="1"/>
            </p:cNvSpPr>
            <p:nvPr/>
          </p:nvSpPr>
          <p:spPr bwMode="auto">
            <a:xfrm flipV="1">
              <a:off x="748"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6" name="Line 46"/>
            <p:cNvSpPr>
              <a:spLocks noChangeShapeType="1"/>
            </p:cNvSpPr>
            <p:nvPr/>
          </p:nvSpPr>
          <p:spPr bwMode="auto">
            <a:xfrm flipV="1">
              <a:off x="1942"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7" name="Line 47"/>
            <p:cNvSpPr>
              <a:spLocks noChangeShapeType="1"/>
            </p:cNvSpPr>
            <p:nvPr/>
          </p:nvSpPr>
          <p:spPr bwMode="auto">
            <a:xfrm flipV="1">
              <a:off x="3140"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8" name="Line 48"/>
            <p:cNvSpPr>
              <a:spLocks noChangeShapeType="1"/>
            </p:cNvSpPr>
            <p:nvPr/>
          </p:nvSpPr>
          <p:spPr bwMode="auto">
            <a:xfrm flipV="1">
              <a:off x="4372" y="2334"/>
              <a:ext cx="0" cy="156"/>
            </a:xfrm>
            <a:prstGeom prst="line">
              <a:avLst/>
            </a:prstGeom>
            <a:noFill/>
            <a:ln w="9525">
              <a:solidFill>
                <a:schemeClr val="tx1"/>
              </a:solidFill>
              <a:round/>
              <a:headEnd/>
              <a:tailEnd type="triangle" w="med" len="med"/>
            </a:ln>
            <a:effectLst/>
          </p:spPr>
          <p:txBody>
            <a:bodyPr wrap="none" anchor="ctr"/>
            <a:lstStyle/>
            <a:p>
              <a:endParaRPr lang="en-US"/>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Torsional Pendulum</a:t>
            </a:r>
          </a:p>
        </p:txBody>
      </p:sp>
      <p:sp>
        <p:nvSpPr>
          <p:cNvPr id="23654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654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654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23654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Rectangle 6"/>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7"/>
          <p:cNvGrpSpPr>
            <a:grpSpLocks/>
          </p:cNvGrpSpPr>
          <p:nvPr/>
        </p:nvGrpSpPr>
        <p:grpSpPr bwMode="auto">
          <a:xfrm>
            <a:off x="6719888" y="1597025"/>
            <a:ext cx="1814512" cy="2770188"/>
            <a:chOff x="1892" y="1398"/>
            <a:chExt cx="1143" cy="1745"/>
          </a:xfrm>
        </p:grpSpPr>
        <p:sp>
          <p:nvSpPr>
            <p:cNvPr id="236552" name="Oval 8"/>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3" name="Oval 9"/>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4" name="Line 10"/>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6555" name="Line 11"/>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6556" name="Text Box 12"/>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6557" name="Oval 13"/>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6558" name="Line 14"/>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59" name="Line 15"/>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60" name="Rectangle 16"/>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6561" name="Rectangle 1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2" name="Object 18"/>
          <p:cNvGraphicFramePr>
            <a:graphicFrameLocks noChangeAspect="1"/>
          </p:cNvGraphicFramePr>
          <p:nvPr/>
        </p:nvGraphicFramePr>
        <p:xfrm>
          <a:off x="1254125" y="2403475"/>
          <a:ext cx="1558925" cy="812800"/>
        </p:xfrm>
        <a:graphic>
          <a:graphicData uri="http://schemas.openxmlformats.org/presentationml/2006/ole">
            <mc:AlternateContent xmlns:mc="http://schemas.openxmlformats.org/markup-compatibility/2006">
              <mc:Choice xmlns:v="urn:schemas-microsoft-com:vml" Requires="v">
                <p:oleObj name="Equation" r:id="rId4" imgW="799920" imgH="419040" progId="Equation.3">
                  <p:embed/>
                </p:oleObj>
              </mc:Choice>
              <mc:Fallback>
                <p:oleObj name="Equation" r:id="rId4" imgW="799920" imgH="419040" progId="Equation.3">
                  <p:embed/>
                  <p:pic>
                    <p:nvPicPr>
                      <p:cNvPr id="236562"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125" y="2403475"/>
                        <a:ext cx="15589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3" name="Rectangle 19"/>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4" name="Object 20"/>
          <p:cNvGraphicFramePr>
            <a:graphicFrameLocks noChangeAspect="1"/>
          </p:cNvGraphicFramePr>
          <p:nvPr/>
        </p:nvGraphicFramePr>
        <p:xfrm>
          <a:off x="1550988" y="3665538"/>
          <a:ext cx="1160462" cy="928687"/>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236564"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988" y="3665538"/>
                        <a:ext cx="116046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5" name="Rectangle 21"/>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6" name="Object 22"/>
          <p:cNvGraphicFramePr>
            <a:graphicFrameLocks noChangeAspect="1"/>
          </p:cNvGraphicFramePr>
          <p:nvPr/>
        </p:nvGraphicFramePr>
        <p:xfrm>
          <a:off x="1511300" y="4930775"/>
          <a:ext cx="1046163" cy="658813"/>
        </p:xfrm>
        <a:graphic>
          <a:graphicData uri="http://schemas.openxmlformats.org/presentationml/2006/ole">
            <mc:AlternateContent xmlns:mc="http://schemas.openxmlformats.org/markup-compatibility/2006">
              <mc:Choice xmlns:v="urn:schemas-microsoft-com:vml" Requires="v">
                <p:oleObj name="Equation" r:id="rId8" imgW="711000" imgH="444240" progId="Equation.3">
                  <p:embed/>
                </p:oleObj>
              </mc:Choice>
              <mc:Fallback>
                <p:oleObj name="Equation" r:id="rId8" imgW="711000" imgH="444240" progId="Equation.3">
                  <p:embed/>
                  <p:pic>
                    <p:nvPicPr>
                      <p:cNvPr id="236566"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1300" y="4930775"/>
                        <a:ext cx="1046163"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a:t>
            </a:r>
          </a:p>
        </p:txBody>
      </p:sp>
      <p:sp>
        <p:nvSpPr>
          <p:cNvPr id="3" name="Content Placeholder 2"/>
          <p:cNvSpPr>
            <a:spLocks noGrp="1"/>
          </p:cNvSpPr>
          <p:nvPr>
            <p:ph idx="1"/>
          </p:nvPr>
        </p:nvSpPr>
        <p:spPr>
          <a:xfrm>
            <a:off x="457200" y="1357746"/>
            <a:ext cx="8229600" cy="4768418"/>
          </a:xfrm>
        </p:spPr>
        <p:txBody>
          <a:bodyPr>
            <a:normAutofit/>
          </a:bodyPr>
          <a:lstStyle/>
          <a:p>
            <a:pPr>
              <a:lnSpc>
                <a:spcPct val="80000"/>
              </a:lnSpc>
            </a:pPr>
            <a:r>
              <a:rPr lang="en-US" sz="2400" dirty="0"/>
              <a:t>Some Studies show reading can be important</a:t>
            </a:r>
          </a:p>
          <a:p>
            <a:pPr lvl="1">
              <a:lnSpc>
                <a:spcPct val="80000"/>
              </a:lnSpc>
            </a:pPr>
            <a:r>
              <a:rPr lang="en-US" sz="2000" dirty="0"/>
              <a:t>Studies in 1990’s showed that in introductory physics courses…”</a:t>
            </a:r>
          </a:p>
          <a:p>
            <a:pPr lvl="2">
              <a:lnSpc>
                <a:spcPct val="80000"/>
              </a:lnSpc>
            </a:pPr>
            <a:r>
              <a:rPr lang="en-US" sz="1600" dirty="0"/>
              <a:t>30% of students read the book</a:t>
            </a:r>
          </a:p>
          <a:p>
            <a:pPr lvl="2">
              <a:lnSpc>
                <a:spcPct val="80000"/>
              </a:lnSpc>
            </a:pPr>
            <a:r>
              <a:rPr lang="en-US" sz="1600" dirty="0"/>
              <a:t>30% of students pass the course</a:t>
            </a:r>
          </a:p>
          <a:p>
            <a:pPr lvl="1">
              <a:lnSpc>
                <a:spcPct val="80000"/>
              </a:lnSpc>
            </a:pPr>
            <a:r>
              <a:rPr lang="en-US" sz="2000" dirty="0"/>
              <a:t>The studies showed that the book is most helpful if read in advance of lecture and homework</a:t>
            </a:r>
          </a:p>
          <a:p>
            <a:pPr lvl="2">
              <a:lnSpc>
                <a:spcPct val="80000"/>
              </a:lnSpc>
            </a:pPr>
            <a:r>
              <a:rPr lang="en-US" sz="1600" dirty="0"/>
              <a:t>Think of an English class, could you discuss and understand </a:t>
            </a:r>
            <a:r>
              <a:rPr lang="en-US" sz="1600" i="1" dirty="0"/>
              <a:t>Hamlet</a:t>
            </a:r>
            <a:r>
              <a:rPr lang="en-US" sz="1600" dirty="0"/>
              <a:t> without reading it?</a:t>
            </a:r>
          </a:p>
          <a:p>
            <a:pPr>
              <a:lnSpc>
                <a:spcPct val="80000"/>
              </a:lnSpc>
            </a:pPr>
            <a:r>
              <a:rPr lang="en-US" sz="2400" dirty="0"/>
              <a:t>I wanted to capitalize on this gain.</a:t>
            </a:r>
          </a:p>
          <a:p>
            <a:pPr lvl="1">
              <a:lnSpc>
                <a:spcPct val="80000"/>
              </a:lnSpc>
            </a:pPr>
            <a:r>
              <a:rPr lang="en-US" sz="2000" dirty="0"/>
              <a:t>I want every advantage we can get!</a:t>
            </a:r>
          </a:p>
          <a:p>
            <a:pPr lvl="1">
              <a:lnSpc>
                <a:spcPct val="80000"/>
              </a:lnSpc>
            </a:pPr>
            <a:r>
              <a:rPr lang="en-US" sz="2000" dirty="0"/>
              <a:t>Post graduate learning is mostly from books working on your own.</a:t>
            </a:r>
          </a:p>
          <a:p>
            <a:pPr>
              <a:lnSpc>
                <a:spcPct val="80000"/>
              </a:lnSpc>
            </a:pPr>
            <a:r>
              <a:rPr lang="en-US" sz="2400" dirty="0"/>
              <a:t>How to do this?</a:t>
            </a:r>
          </a:p>
          <a:p>
            <a:pPr lvl="1">
              <a:lnSpc>
                <a:spcPct val="80000"/>
              </a:lnSpc>
            </a:pPr>
            <a:r>
              <a:rPr lang="en-US" sz="2000" dirty="0"/>
              <a:t>We start off behind with a free book, you will need to watch to make sure there are no errors. (sorry)</a:t>
            </a:r>
          </a:p>
          <a:p>
            <a:pPr lvl="1">
              <a:lnSpc>
                <a:spcPct val="80000"/>
              </a:lnSpc>
            </a:pPr>
            <a:r>
              <a:rPr lang="en-US" sz="2000" dirty="0"/>
              <a:t>Quizzes will be given to help remind you to read – they will not be concept questions, just test whether or not you did the reading.</a:t>
            </a:r>
          </a:p>
          <a:p>
            <a:endParaRPr lang="en-US" sz="4000"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451192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Add a frictional force</a:t>
            </a:r>
          </a:p>
        </p:txBody>
      </p:sp>
      <p:sp>
        <p:nvSpPr>
          <p:cNvPr id="241667" name="Rectangle 3"/>
          <p:cNvSpPr>
            <a:spLocks noGrp="1" noChangeArrowheads="1"/>
          </p:cNvSpPr>
          <p:nvPr>
            <p:ph type="body" idx="1"/>
          </p:nvPr>
        </p:nvSpPr>
        <p:spPr/>
        <p:txBody>
          <a:bodyPr/>
          <a:lstStyle/>
          <a:p>
            <a:r>
              <a:rPr lang="en-US" sz="2400"/>
              <a:t>Suppose we add in a force that is proportional to the velocity </a:t>
            </a:r>
          </a:p>
          <a:p>
            <a:endParaRPr lang="en-US" sz="2400"/>
          </a:p>
          <a:p>
            <a:pPr lvl="1"/>
            <a:r>
              <a:rPr lang="en-US" sz="2000"/>
              <a:t>Viscosity follows this pattern</a:t>
            </a:r>
          </a:p>
          <a:p>
            <a:pPr lvl="1"/>
            <a:r>
              <a:rPr lang="en-US" sz="2000"/>
              <a:t>b is the damping coefficient</a:t>
            </a:r>
          </a:p>
          <a:p>
            <a:r>
              <a:rPr lang="en-US" sz="2400"/>
              <a:t>Newton’s 2</a:t>
            </a:r>
            <a:r>
              <a:rPr lang="en-US" sz="2400" baseline="30000"/>
              <a:t>nd</a:t>
            </a:r>
            <a:r>
              <a:rPr lang="en-US" sz="2400"/>
              <a:t> law gives</a:t>
            </a:r>
          </a:p>
          <a:p>
            <a:endParaRPr lang="en-US" sz="2400"/>
          </a:p>
          <a:p>
            <a:endParaRPr lang="en-US" sz="2400"/>
          </a:p>
          <a:p>
            <a:endParaRPr lang="en-US" sz="2400"/>
          </a:p>
          <a:p>
            <a:endParaRPr lang="en-US" sz="2400"/>
          </a:p>
          <a:p>
            <a:r>
              <a:rPr lang="en-US" sz="2000"/>
              <a:t>This is another differential equation. It is harder to guess its solution</a:t>
            </a:r>
          </a:p>
        </p:txBody>
      </p:sp>
      <p:graphicFrame>
        <p:nvGraphicFramePr>
          <p:cNvPr id="241668" name="Object 4"/>
          <p:cNvGraphicFramePr>
            <a:graphicFrameLocks noChangeAspect="1"/>
          </p:cNvGraphicFramePr>
          <p:nvPr/>
        </p:nvGraphicFramePr>
        <p:xfrm>
          <a:off x="3890963" y="2168525"/>
          <a:ext cx="1325562" cy="504825"/>
        </p:xfrm>
        <a:graphic>
          <a:graphicData uri="http://schemas.openxmlformats.org/presentationml/2006/ole">
            <mc:AlternateContent xmlns:mc="http://schemas.openxmlformats.org/markup-compatibility/2006">
              <mc:Choice xmlns:v="urn:schemas-microsoft-com:vml" Requires="v">
                <p:oleObj name="Equation" r:id="rId2" imgW="596900" imgH="228600" progId="Equation.3">
                  <p:embed/>
                </p:oleObj>
              </mc:Choice>
              <mc:Fallback>
                <p:oleObj name="Equation" r:id="rId2" imgW="596900" imgH="228600" progId="Equation.3">
                  <p:embed/>
                  <p:pic>
                    <p:nvPicPr>
                      <p:cNvPr id="24166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2168525"/>
                        <a:ext cx="13255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9" name="Rectangle 5"/>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1670" name="Object 6"/>
          <p:cNvGraphicFramePr>
            <a:graphicFrameLocks noChangeAspect="1"/>
          </p:cNvGraphicFramePr>
          <p:nvPr/>
        </p:nvGraphicFramePr>
        <p:xfrm>
          <a:off x="3429000" y="3962400"/>
          <a:ext cx="2308225" cy="403225"/>
        </p:xfrm>
        <a:graphic>
          <a:graphicData uri="http://schemas.openxmlformats.org/presentationml/2006/ole">
            <mc:AlternateContent xmlns:mc="http://schemas.openxmlformats.org/markup-compatibility/2006">
              <mc:Choice xmlns:v="urn:schemas-microsoft-com:vml" Requires="v">
                <p:oleObj name="Equation" r:id="rId4" imgW="1307880" imgH="228600" progId="Equation.3">
                  <p:embed/>
                </p:oleObj>
              </mc:Choice>
              <mc:Fallback>
                <p:oleObj name="Equation" r:id="rId4" imgW="1307880" imgH="228600" progId="Equation.3">
                  <p:embed/>
                  <p:pic>
                    <p:nvPicPr>
                      <p:cNvPr id="2416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962400"/>
                        <a:ext cx="23082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1" name="Object 7"/>
          <p:cNvGraphicFramePr>
            <a:graphicFrameLocks noChangeAspect="1"/>
          </p:cNvGraphicFramePr>
          <p:nvPr/>
        </p:nvGraphicFramePr>
        <p:xfrm>
          <a:off x="3581400" y="4648200"/>
          <a:ext cx="2076450" cy="708025"/>
        </p:xfrm>
        <a:graphic>
          <a:graphicData uri="http://schemas.openxmlformats.org/presentationml/2006/ole">
            <mc:AlternateContent xmlns:mc="http://schemas.openxmlformats.org/markup-compatibility/2006">
              <mc:Choice xmlns:v="urn:schemas-microsoft-com:vml" Requires="v">
                <p:oleObj name="Equation" r:id="rId6" imgW="1231366" imgH="418918" progId="Equation.3">
                  <p:embed/>
                </p:oleObj>
              </mc:Choice>
              <mc:Fallback>
                <p:oleObj name="Equation" r:id="rId6" imgW="1231366" imgH="418918" progId="Equation.3">
                  <p:embed/>
                  <p:pic>
                    <p:nvPicPr>
                      <p:cNvPr id="24167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4648200"/>
                        <a:ext cx="207645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Solution</a:t>
            </a:r>
          </a:p>
        </p:txBody>
      </p:sp>
      <p:sp>
        <p:nvSpPr>
          <p:cNvPr id="242691" name="Rectangle 3"/>
          <p:cNvSpPr>
            <a:spLocks noGrp="1" noChangeArrowheads="1"/>
          </p:cNvSpPr>
          <p:nvPr>
            <p:ph type="body" idx="1"/>
          </p:nvPr>
        </p:nvSpPr>
        <p:spPr/>
        <p:txBody>
          <a:bodyPr/>
          <a:lstStyle/>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Where</a:t>
            </a:r>
          </a:p>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Three Cases</a:t>
            </a:r>
          </a:p>
          <a:p>
            <a:pPr marL="914400" lvl="1" indent="-176213">
              <a:lnSpc>
                <a:spcPct val="90000"/>
              </a:lnSpc>
              <a:buFontTx/>
              <a:buAutoNum type="arabicPeriod"/>
            </a:pPr>
            <a:r>
              <a:rPr lang="en-US" sz="1800"/>
              <a:t>The retarding force is small: (bv</a:t>
            </a:r>
            <a:r>
              <a:rPr lang="en-US" sz="1800" baseline="-25000"/>
              <a:t>max</a:t>
            </a:r>
            <a:r>
              <a:rPr lang="en-US" sz="1800"/>
              <a:t>&lt; kA), the system oscillates, but the amplitude is smaller as as time goes on. We call this "underdamped"</a:t>
            </a:r>
          </a:p>
          <a:p>
            <a:pPr marL="914400" lvl="1" indent="-176213">
              <a:lnSpc>
                <a:spcPct val="90000"/>
              </a:lnSpc>
              <a:buFontTx/>
              <a:buAutoNum type="arabicPeriod"/>
            </a:pPr>
            <a:r>
              <a:rPr lang="en-US" sz="1800"/>
              <a:t> The retarding force is large: (bv</a:t>
            </a:r>
            <a:r>
              <a:rPr lang="en-US" sz="1800" baseline="-25000"/>
              <a:t>max</a:t>
            </a:r>
            <a:r>
              <a:rPr lang="en-US" sz="1800"/>
              <a:t>&gt; kA), The system does not oscillate. we call this "overdamped." We can also say that             (after we define </a:t>
            </a:r>
            <a:r>
              <a:rPr lang="en-US" sz="1800">
                <a:sym typeface="Symbol" pitchFamily="18" charset="2"/>
              </a:rPr>
              <a:t></a:t>
            </a:r>
            <a:r>
              <a:rPr lang="en-US" sz="1800" baseline="-25000">
                <a:sym typeface="Symbol" pitchFamily="18" charset="2"/>
              </a:rPr>
              <a:t>o</a:t>
            </a:r>
            <a:r>
              <a:rPr lang="en-US" sz="1800"/>
              <a:t> below)</a:t>
            </a:r>
          </a:p>
          <a:p>
            <a:pPr marL="914400" lvl="1" indent="-176213">
              <a:lnSpc>
                <a:spcPct val="90000"/>
              </a:lnSpc>
              <a:buFontTx/>
              <a:buAutoNum type="arabicPeriod"/>
            </a:pPr>
            <a:r>
              <a:rPr lang="en-US" sz="1800"/>
              <a:t> Case The system is critically damped (see below)</a:t>
            </a:r>
          </a:p>
        </p:txBody>
      </p:sp>
      <p:sp>
        <p:nvSpPr>
          <p:cNvPr id="242692" name="Rectangle 4"/>
          <p:cNvSpPr>
            <a:spLocks noChangeArrowheads="1"/>
          </p:cNvSpPr>
          <p:nvPr/>
        </p:nvSpPr>
        <p:spPr bwMode="auto">
          <a:xfrm>
            <a:off x="0" y="32956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3" name="Object 5"/>
          <p:cNvGraphicFramePr>
            <a:graphicFrameLocks noChangeAspect="1"/>
          </p:cNvGraphicFramePr>
          <p:nvPr/>
        </p:nvGraphicFramePr>
        <p:xfrm>
          <a:off x="3279775" y="1685925"/>
          <a:ext cx="3416300" cy="573088"/>
        </p:xfrm>
        <a:graphic>
          <a:graphicData uri="http://schemas.openxmlformats.org/presentationml/2006/ole">
            <mc:AlternateContent xmlns:mc="http://schemas.openxmlformats.org/markup-compatibility/2006">
              <mc:Choice xmlns:v="urn:schemas-microsoft-com:vml" Requires="v">
                <p:oleObj name="Equation" r:id="rId2" imgW="1511280" imgH="253800" progId="Equation.3">
                  <p:embed/>
                </p:oleObj>
              </mc:Choice>
              <mc:Fallback>
                <p:oleObj name="Equation" r:id="rId2" imgW="1511280" imgH="253800" progId="Equation.3">
                  <p:embed/>
                  <p:pic>
                    <p:nvPicPr>
                      <p:cNvPr id="24269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1685925"/>
                        <a:ext cx="34163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4" name="Rectangle 6"/>
          <p:cNvSpPr>
            <a:spLocks noChangeArrowheads="1"/>
          </p:cNvSpPr>
          <p:nvPr/>
        </p:nvSpPr>
        <p:spPr bwMode="auto">
          <a:xfrm>
            <a:off x="0" y="31003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5" name="Object 7"/>
          <p:cNvGraphicFramePr>
            <a:graphicFrameLocks noChangeAspect="1"/>
          </p:cNvGraphicFramePr>
          <p:nvPr/>
        </p:nvGraphicFramePr>
        <p:xfrm>
          <a:off x="4298950" y="2479675"/>
          <a:ext cx="1117600" cy="508000"/>
        </p:xfrm>
        <a:graphic>
          <a:graphicData uri="http://schemas.openxmlformats.org/presentationml/2006/ole">
            <mc:AlternateContent xmlns:mc="http://schemas.openxmlformats.org/markup-compatibility/2006">
              <mc:Choice xmlns:v="urn:schemas-microsoft-com:vml" Requires="v">
                <p:oleObj name="Equation" r:id="rId4" imgW="1117440" imgH="507960" progId="Equation.3">
                  <p:embed/>
                </p:oleObj>
              </mc:Choice>
              <mc:Fallback>
                <p:oleObj name="Equation" r:id="rId4" imgW="1117440" imgH="507960" progId="Equation.3">
                  <p:embed/>
                  <p:pic>
                    <p:nvPicPr>
                      <p:cNvPr id="2426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950" y="2479675"/>
                        <a:ext cx="1117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6"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42697" name="Rectangle 9"/>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8" name="Object 10"/>
          <p:cNvGraphicFramePr>
            <a:graphicFrameLocks noChangeAspect="1"/>
          </p:cNvGraphicFramePr>
          <p:nvPr/>
        </p:nvGraphicFramePr>
        <p:xfrm>
          <a:off x="7445375" y="4281488"/>
          <a:ext cx="741363" cy="338137"/>
        </p:xfrm>
        <a:graphic>
          <a:graphicData uri="http://schemas.openxmlformats.org/presentationml/2006/ole">
            <mc:AlternateContent xmlns:mc="http://schemas.openxmlformats.org/markup-compatibility/2006">
              <mc:Choice xmlns:v="urn:schemas-microsoft-com:vml" Requires="v">
                <p:oleObj name="Equation" r:id="rId6" imgW="495000" imgH="228600" progId="Equation.3">
                  <p:embed/>
                </p:oleObj>
              </mc:Choice>
              <mc:Fallback>
                <p:oleObj name="Equation" r:id="rId6" imgW="495000" imgH="228600" progId="Equation.3">
                  <p:embed/>
                  <p:pic>
                    <p:nvPicPr>
                      <p:cNvPr id="242698"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5375" y="4281488"/>
                        <a:ext cx="741363"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type="body" idx="1"/>
          </p:nvPr>
        </p:nvSpPr>
        <p:spPr>
          <a:xfrm>
            <a:off x="457200" y="5461000"/>
            <a:ext cx="8229600" cy="665163"/>
          </a:xfrm>
        </p:spPr>
        <p:txBody>
          <a:bodyPr/>
          <a:lstStyle/>
          <a:p>
            <a:pPr>
              <a:lnSpc>
                <a:spcPct val="80000"/>
              </a:lnSpc>
            </a:pPr>
            <a:r>
              <a:rPr lang="en-US" sz="2000"/>
              <a:t>The gray lines are the “envelope” function</a:t>
            </a:r>
          </a:p>
          <a:p>
            <a:pPr lvl="1">
              <a:lnSpc>
                <a:spcPct val="80000"/>
              </a:lnSpc>
            </a:pPr>
            <a:r>
              <a:rPr lang="en-US" sz="1800"/>
              <a:t>They describe how the amplitude changes </a:t>
            </a:r>
          </a:p>
        </p:txBody>
      </p:sp>
      <p:sp>
        <p:nvSpPr>
          <p:cNvPr id="243716"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3717" name="Object 5"/>
          <p:cNvGraphicFramePr>
            <a:graphicFrameLocks noChangeAspect="1"/>
          </p:cNvGraphicFramePr>
          <p:nvPr/>
        </p:nvGraphicFramePr>
        <p:xfrm>
          <a:off x="7194550" y="2784475"/>
          <a:ext cx="750888" cy="887413"/>
        </p:xfrm>
        <a:graphic>
          <a:graphicData uri="http://schemas.openxmlformats.org/presentationml/2006/ole">
            <mc:AlternateContent xmlns:mc="http://schemas.openxmlformats.org/markup-compatibility/2006">
              <mc:Choice xmlns:v="urn:schemas-microsoft-com:vml" Requires="v">
                <p:oleObj name="Equation" r:id="rId2" imgW="749160" imgH="888840" progId="Equation.3">
                  <p:embed/>
                </p:oleObj>
              </mc:Choice>
              <mc:Fallback>
                <p:oleObj name="Equation" r:id="rId2" imgW="749160" imgH="888840" progId="Equation.3">
                  <p:embed/>
                  <p:pic>
                    <p:nvPicPr>
                      <p:cNvPr id="24371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550" y="2784475"/>
                        <a:ext cx="750888"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6246813" y="5553075"/>
          <a:ext cx="679450" cy="290513"/>
        </p:xfrm>
        <a:graphic>
          <a:graphicData uri="http://schemas.openxmlformats.org/presentationml/2006/ole">
            <mc:AlternateContent xmlns:mc="http://schemas.openxmlformats.org/markup-compatibility/2006">
              <mc:Choice xmlns:v="urn:schemas-microsoft-com:vml" Requires="v">
                <p:oleObj name="Equation" r:id="rId4" imgW="533160" imgH="228600" progId="Equation.3">
                  <p:embed/>
                </p:oleObj>
              </mc:Choice>
              <mc:Fallback>
                <p:oleObj name="Equation" r:id="rId4" imgW="533160" imgH="228600" progId="Equation.3">
                  <p:embed/>
                  <p:pic>
                    <p:nvPicPr>
                      <p:cNvPr id="2437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6813" y="5553075"/>
                        <a:ext cx="67945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19" name="Rectangle 7"/>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8"/>
          <p:cNvGrpSpPr>
            <a:grpSpLocks/>
          </p:cNvGrpSpPr>
          <p:nvPr/>
        </p:nvGrpSpPr>
        <p:grpSpPr bwMode="auto">
          <a:xfrm>
            <a:off x="615950" y="1466850"/>
            <a:ext cx="5570538" cy="3689350"/>
            <a:chOff x="388" y="924"/>
            <a:chExt cx="3509" cy="2324"/>
          </a:xfrm>
        </p:grpSpPr>
        <p:pic>
          <p:nvPicPr>
            <p:cNvPr id="243721" name="Picture 9"/>
            <p:cNvPicPr>
              <a:picLocks noChangeAspect="1" noChangeArrowheads="1"/>
            </p:cNvPicPr>
            <p:nvPr/>
          </p:nvPicPr>
          <p:blipFill>
            <a:blip r:embed="rId6" cstate="print"/>
            <a:srcRect/>
            <a:stretch>
              <a:fillRect/>
            </a:stretch>
          </p:blipFill>
          <p:spPr bwMode="auto">
            <a:xfrm>
              <a:off x="403" y="924"/>
              <a:ext cx="3494" cy="2324"/>
            </a:xfrm>
            <a:prstGeom prst="rect">
              <a:avLst/>
            </a:prstGeom>
            <a:noFill/>
            <a:ln w="9525">
              <a:noFill/>
              <a:miter lim="800000"/>
              <a:headEnd/>
              <a:tailEnd/>
            </a:ln>
          </p:spPr>
        </p:pic>
        <p:sp>
          <p:nvSpPr>
            <p:cNvPr id="243722" name="Text Box 10"/>
            <p:cNvSpPr txBox="1">
              <a:spLocks noChangeArrowheads="1"/>
            </p:cNvSpPr>
            <p:nvPr/>
          </p:nvSpPr>
          <p:spPr bwMode="auto">
            <a:xfrm>
              <a:off x="3664" y="2225"/>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3723" name="Text Box 11"/>
            <p:cNvSpPr txBox="1">
              <a:spLocks noChangeArrowheads="1"/>
            </p:cNvSpPr>
            <p:nvPr/>
          </p:nvSpPr>
          <p:spPr bwMode="auto">
            <a:xfrm>
              <a:off x="388" y="1014"/>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Larger b-value</a:t>
            </a:r>
          </a:p>
        </p:txBody>
      </p:sp>
      <p:graphicFrame>
        <p:nvGraphicFramePr>
          <p:cNvPr id="244740" name="Object 4"/>
          <p:cNvGraphicFramePr>
            <a:graphicFrameLocks noChangeAspect="1"/>
          </p:cNvGraphicFramePr>
          <p:nvPr/>
        </p:nvGraphicFramePr>
        <p:xfrm>
          <a:off x="7394575" y="2840038"/>
          <a:ext cx="671513" cy="887412"/>
        </p:xfrm>
        <a:graphic>
          <a:graphicData uri="http://schemas.openxmlformats.org/presentationml/2006/ole">
            <mc:AlternateContent xmlns:mc="http://schemas.openxmlformats.org/markup-compatibility/2006">
              <mc:Choice xmlns:v="urn:schemas-microsoft-com:vml" Requires="v">
                <p:oleObj name="Equation" r:id="rId2" imgW="672840" imgH="888840" progId="Equation.3">
                  <p:embed/>
                </p:oleObj>
              </mc:Choice>
              <mc:Fallback>
                <p:oleObj name="Equation" r:id="rId2" imgW="672840" imgH="888840" progId="Equation.3">
                  <p:embed/>
                  <p:pic>
                    <p:nvPicPr>
                      <p:cNvPr id="24474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4575" y="2840038"/>
                        <a:ext cx="671513"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1" name="Rectangle 5"/>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6"/>
          <p:cNvGrpSpPr>
            <a:grpSpLocks/>
          </p:cNvGrpSpPr>
          <p:nvPr/>
        </p:nvGrpSpPr>
        <p:grpSpPr bwMode="auto">
          <a:xfrm>
            <a:off x="644525" y="1450975"/>
            <a:ext cx="5564188" cy="3695700"/>
            <a:chOff x="406" y="914"/>
            <a:chExt cx="3505" cy="2328"/>
          </a:xfrm>
        </p:grpSpPr>
        <p:pic>
          <p:nvPicPr>
            <p:cNvPr id="244743" name="Picture 7"/>
            <p:cNvPicPr>
              <a:picLocks noChangeAspect="1" noChangeArrowheads="1"/>
            </p:cNvPicPr>
            <p:nvPr/>
          </p:nvPicPr>
          <p:blipFill>
            <a:blip r:embed="rId4" cstate="print"/>
            <a:srcRect/>
            <a:stretch>
              <a:fillRect/>
            </a:stretch>
          </p:blipFill>
          <p:spPr bwMode="auto">
            <a:xfrm>
              <a:off x="411" y="914"/>
              <a:ext cx="3500" cy="2328"/>
            </a:xfrm>
            <a:prstGeom prst="rect">
              <a:avLst/>
            </a:prstGeom>
            <a:noFill/>
            <a:ln w="9525">
              <a:noFill/>
              <a:miter lim="800000"/>
              <a:headEnd/>
              <a:tailEnd/>
            </a:ln>
          </p:spPr>
        </p:pic>
        <p:sp>
          <p:nvSpPr>
            <p:cNvPr id="244744" name="Text Box 8"/>
            <p:cNvSpPr txBox="1">
              <a:spLocks noChangeArrowheads="1"/>
            </p:cNvSpPr>
            <p:nvPr/>
          </p:nvSpPr>
          <p:spPr bwMode="auto">
            <a:xfrm>
              <a:off x="3682" y="2216"/>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4745" name="Text Box 9"/>
            <p:cNvSpPr txBox="1">
              <a:spLocks noChangeArrowheads="1"/>
            </p:cNvSpPr>
            <p:nvPr/>
          </p:nvSpPr>
          <p:spPr bwMode="auto">
            <a:xfrm>
              <a:off x="406" y="1005"/>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5988" y="1379538"/>
            <a:ext cx="5580062" cy="3627437"/>
            <a:chOff x="577" y="869"/>
            <a:chExt cx="3515" cy="2285"/>
          </a:xfrm>
        </p:grpSpPr>
        <p:pic>
          <p:nvPicPr>
            <p:cNvPr id="245763" name="Picture 3"/>
            <p:cNvPicPr>
              <a:picLocks noChangeAspect="1" noChangeArrowheads="1"/>
            </p:cNvPicPr>
            <p:nvPr/>
          </p:nvPicPr>
          <p:blipFill>
            <a:blip r:embed="rId2" cstate="print"/>
            <a:srcRect/>
            <a:stretch>
              <a:fillRect/>
            </a:stretch>
          </p:blipFill>
          <p:spPr bwMode="auto">
            <a:xfrm>
              <a:off x="603" y="869"/>
              <a:ext cx="3489" cy="2285"/>
            </a:xfrm>
            <a:prstGeom prst="rect">
              <a:avLst/>
            </a:prstGeom>
            <a:noFill/>
            <a:ln w="9525">
              <a:noFill/>
              <a:miter lim="800000"/>
              <a:headEnd/>
              <a:tailEnd/>
            </a:ln>
          </p:spPr>
        </p:pic>
        <p:sp>
          <p:nvSpPr>
            <p:cNvPr id="245764" name="Text Box 4"/>
            <p:cNvSpPr txBox="1">
              <a:spLocks noChangeArrowheads="1"/>
            </p:cNvSpPr>
            <p:nvPr/>
          </p:nvSpPr>
          <p:spPr bwMode="auto">
            <a:xfrm>
              <a:off x="3853" y="2144"/>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5765" name="Text Box 5"/>
            <p:cNvSpPr txBox="1">
              <a:spLocks noChangeArrowheads="1"/>
            </p:cNvSpPr>
            <p:nvPr/>
          </p:nvSpPr>
          <p:spPr bwMode="auto">
            <a:xfrm>
              <a:off x="577" y="933"/>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
        <p:nvSpPr>
          <p:cNvPr id="245766" name="Rectangle 6"/>
          <p:cNvSpPr>
            <a:spLocks noGrp="1" noChangeArrowheads="1"/>
          </p:cNvSpPr>
          <p:nvPr>
            <p:ph type="title"/>
          </p:nvPr>
        </p:nvSpPr>
        <p:spPr/>
        <p:txBody>
          <a:bodyPr/>
          <a:lstStyle/>
          <a:p>
            <a:r>
              <a:rPr lang="en-US"/>
              <a:t>Even Larger b-value</a:t>
            </a:r>
          </a:p>
        </p:txBody>
      </p:sp>
      <p:sp>
        <p:nvSpPr>
          <p:cNvPr id="245767" name="Rectangle 7"/>
          <p:cNvSpPr>
            <a:spLocks noGrp="1" noChangeArrowheads="1"/>
          </p:cNvSpPr>
          <p:nvPr>
            <p:ph type="body" idx="1"/>
          </p:nvPr>
        </p:nvSpPr>
        <p:spPr>
          <a:xfrm>
            <a:off x="2982913" y="5127625"/>
            <a:ext cx="5703887" cy="998538"/>
          </a:xfrm>
        </p:spPr>
        <p:txBody>
          <a:bodyPr/>
          <a:lstStyle/>
          <a:p>
            <a:pPr>
              <a:lnSpc>
                <a:spcPct val="80000"/>
              </a:lnSpc>
            </a:pPr>
            <a:r>
              <a:rPr lang="en-US" sz="2000"/>
              <a:t>Oscillation has stopped, </a:t>
            </a:r>
          </a:p>
          <a:p>
            <a:pPr>
              <a:lnSpc>
                <a:spcPct val="80000"/>
              </a:lnSpc>
            </a:pPr>
            <a:r>
              <a:rPr lang="en-US" sz="2000"/>
              <a:t>Only the exponential decay is observed. </a:t>
            </a:r>
          </a:p>
          <a:p>
            <a:pPr>
              <a:lnSpc>
                <a:spcPct val="80000"/>
              </a:lnSpc>
            </a:pPr>
            <a:r>
              <a:rPr lang="en-US" sz="2000"/>
              <a:t>we are critically damped</a:t>
            </a:r>
          </a:p>
        </p:txBody>
      </p:sp>
      <p:graphicFrame>
        <p:nvGraphicFramePr>
          <p:cNvPr id="245768" name="Object 8"/>
          <p:cNvGraphicFramePr>
            <a:graphicFrameLocks noChangeAspect="1"/>
          </p:cNvGraphicFramePr>
          <p:nvPr/>
        </p:nvGraphicFramePr>
        <p:xfrm>
          <a:off x="7339013" y="2882900"/>
          <a:ext cx="584200" cy="887413"/>
        </p:xfrm>
        <a:graphic>
          <a:graphicData uri="http://schemas.openxmlformats.org/presentationml/2006/ole">
            <mc:AlternateContent xmlns:mc="http://schemas.openxmlformats.org/markup-compatibility/2006">
              <mc:Choice xmlns:v="urn:schemas-microsoft-com:vml" Requires="v">
                <p:oleObj name="Equation" r:id="rId3" imgW="583920" imgH="888840" progId="Equation.3">
                  <p:embed/>
                </p:oleObj>
              </mc:Choice>
              <mc:Fallback>
                <p:oleObj name="Equation" r:id="rId3" imgW="583920" imgH="888840" progId="Equation.3">
                  <p:embed/>
                  <p:pic>
                    <p:nvPicPr>
                      <p:cNvPr id="24576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9013" y="2882900"/>
                        <a:ext cx="584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9" name="Text Box 9"/>
          <p:cNvSpPr txBox="1">
            <a:spLocks noChangeArrowheads="1"/>
          </p:cNvSpPr>
          <p:nvPr/>
        </p:nvSpPr>
        <p:spPr bwMode="auto">
          <a:xfrm>
            <a:off x="3254375" y="3521075"/>
            <a:ext cx="2228850" cy="366713"/>
          </a:xfrm>
          <a:prstGeom prst="rect">
            <a:avLst/>
          </a:prstGeom>
          <a:noFill/>
          <a:ln w="9525" algn="ctr">
            <a:noFill/>
            <a:miter lim="800000"/>
            <a:headEnd/>
            <a:tailEnd/>
          </a:ln>
          <a:effectLst/>
        </p:spPr>
        <p:txBody>
          <a:bodyPr wrap="none">
            <a:spAutoFit/>
          </a:bodyPr>
          <a:lstStyle/>
          <a:p>
            <a:pPr algn="ctr"/>
            <a:r>
              <a:rPr lang="en-US"/>
              <a:t>Note Scale Change!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Critical Damping</a:t>
            </a:r>
          </a:p>
        </p:txBody>
      </p:sp>
      <p:sp>
        <p:nvSpPr>
          <p:cNvPr id="246787" name="Rectangle 3"/>
          <p:cNvSpPr>
            <a:spLocks noGrp="1" noChangeArrowheads="1"/>
          </p:cNvSpPr>
          <p:nvPr>
            <p:ph type="body" idx="1"/>
          </p:nvPr>
        </p:nvSpPr>
        <p:spPr>
          <a:xfrm>
            <a:off x="457200" y="1257300"/>
            <a:ext cx="8229600" cy="4525963"/>
          </a:xfrm>
        </p:spPr>
        <p:txBody>
          <a:bodyPr>
            <a:normAutofit fontScale="92500" lnSpcReduction="10000"/>
          </a:bodyPr>
          <a:lstStyle/>
          <a:p>
            <a:r>
              <a:rPr lang="en-US" sz="2400" dirty="0"/>
              <a:t>Condition for critical damping</a:t>
            </a:r>
          </a:p>
          <a:p>
            <a:endParaRPr lang="en-US" sz="2400" dirty="0"/>
          </a:p>
          <a:p>
            <a:r>
              <a:rPr lang="en-US" sz="2400" dirty="0"/>
              <a:t>Then</a:t>
            </a:r>
          </a:p>
          <a:p>
            <a:endParaRPr lang="en-US" sz="2400" dirty="0"/>
          </a:p>
          <a:p>
            <a:r>
              <a:rPr lang="en-US" sz="2400" dirty="0"/>
              <a:t>Where                    is the </a:t>
            </a:r>
            <a:r>
              <a:rPr lang="en-US" sz="2400" i="1" dirty="0"/>
              <a:t>natural frequency</a:t>
            </a:r>
            <a:r>
              <a:rPr lang="en-US" sz="2400" dirty="0"/>
              <a:t> of the system </a:t>
            </a:r>
          </a:p>
          <a:p>
            <a:endParaRPr lang="en-US" sz="2400" dirty="0"/>
          </a:p>
          <a:p>
            <a:r>
              <a:rPr lang="en-US" sz="2400" dirty="0"/>
              <a:t>We define</a:t>
            </a:r>
          </a:p>
          <a:p>
            <a:endParaRPr lang="en-US" sz="2400" dirty="0"/>
          </a:p>
          <a:p>
            <a:r>
              <a:rPr lang="en-US" sz="2400" dirty="0"/>
              <a:t>Remark </a:t>
            </a:r>
            <a:r>
              <a:rPr lang="en-US" sz="2400" i="1" dirty="0"/>
              <a:t>When            the solution in equation (damped solution) is not valid! </a:t>
            </a:r>
          </a:p>
          <a:p>
            <a:pPr lvl="1"/>
            <a:r>
              <a:rPr lang="en-US" sz="2000" i="1" dirty="0"/>
              <a:t>You will find out more about this situation in your advanced mechanics classes.</a:t>
            </a:r>
            <a:endParaRPr lang="en-US" sz="2000" dirty="0"/>
          </a:p>
        </p:txBody>
      </p:sp>
      <p:sp>
        <p:nvSpPr>
          <p:cNvPr id="246788" name="Rectangle 4"/>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89" name="Object 5"/>
          <p:cNvGraphicFramePr>
            <a:graphicFrameLocks noChangeAspect="1"/>
          </p:cNvGraphicFramePr>
          <p:nvPr/>
        </p:nvGraphicFramePr>
        <p:xfrm>
          <a:off x="4495800" y="1219200"/>
          <a:ext cx="1296987" cy="592137"/>
        </p:xfrm>
        <a:graphic>
          <a:graphicData uri="http://schemas.openxmlformats.org/presentationml/2006/ole">
            <mc:AlternateContent xmlns:mc="http://schemas.openxmlformats.org/markup-compatibility/2006">
              <mc:Choice xmlns:v="urn:schemas-microsoft-com:vml" Requires="v">
                <p:oleObj name="Equation" r:id="rId2" imgW="977760" imgH="444240" progId="Equation.3">
                  <p:embed/>
                </p:oleObj>
              </mc:Choice>
              <mc:Fallback>
                <p:oleObj name="Equation" r:id="rId2" imgW="977760" imgH="444240" progId="Equation.3">
                  <p:embed/>
                  <p:pic>
                    <p:nvPicPr>
                      <p:cNvPr id="24678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19200"/>
                        <a:ext cx="1296987"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1" name="Object 7"/>
          <p:cNvGraphicFramePr>
            <a:graphicFrameLocks noChangeAspect="1"/>
          </p:cNvGraphicFramePr>
          <p:nvPr/>
        </p:nvGraphicFramePr>
        <p:xfrm>
          <a:off x="1752600" y="1752600"/>
          <a:ext cx="1841500" cy="682625"/>
        </p:xfrm>
        <a:graphic>
          <a:graphicData uri="http://schemas.openxmlformats.org/presentationml/2006/ole">
            <mc:AlternateContent xmlns:mc="http://schemas.openxmlformats.org/markup-compatibility/2006">
              <mc:Choice xmlns:v="urn:schemas-microsoft-com:vml" Requires="v">
                <p:oleObj name="Equation" r:id="rId4" imgW="1358900" imgH="508000" progId="Equation.3">
                  <p:embed/>
                </p:oleObj>
              </mc:Choice>
              <mc:Fallback>
                <p:oleObj name="Equation" r:id="rId4" imgW="1358900" imgH="508000" progId="Equation.3">
                  <p:embed/>
                  <p:pic>
                    <p:nvPicPr>
                      <p:cNvPr id="24679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752600"/>
                        <a:ext cx="18415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2" name="Rectangle 8"/>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3" name="Object 9"/>
          <p:cNvGraphicFramePr>
            <a:graphicFrameLocks noChangeAspect="1"/>
          </p:cNvGraphicFramePr>
          <p:nvPr/>
        </p:nvGraphicFramePr>
        <p:xfrm>
          <a:off x="1828800" y="2590800"/>
          <a:ext cx="844550" cy="61595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4679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2590800"/>
                        <a:ext cx="8445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4" name="Rectangle 10"/>
          <p:cNvSpPr>
            <a:spLocks noChangeArrowheads="1"/>
          </p:cNvSpPr>
          <p:nvPr/>
        </p:nvSpPr>
        <p:spPr bwMode="auto">
          <a:xfrm>
            <a:off x="0" y="29051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5" name="Object 11"/>
          <p:cNvGraphicFramePr>
            <a:graphicFrameLocks noChangeAspect="1"/>
          </p:cNvGraphicFramePr>
          <p:nvPr/>
        </p:nvGraphicFramePr>
        <p:xfrm>
          <a:off x="2286000" y="3429000"/>
          <a:ext cx="1243012" cy="423862"/>
        </p:xfrm>
        <a:graphic>
          <a:graphicData uri="http://schemas.openxmlformats.org/presentationml/2006/ole">
            <mc:AlternateContent xmlns:mc="http://schemas.openxmlformats.org/markup-compatibility/2006">
              <mc:Choice xmlns:v="urn:schemas-microsoft-com:vml" Requires="v">
                <p:oleObj name="Equation" r:id="rId8" imgW="672840" imgH="228600" progId="Equation.3">
                  <p:embed/>
                </p:oleObj>
              </mc:Choice>
              <mc:Fallback>
                <p:oleObj name="Equation" r:id="rId8" imgW="672840" imgH="228600" progId="Equation.3">
                  <p:embed/>
                  <p:pic>
                    <p:nvPicPr>
                      <p:cNvPr id="246795"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3429000"/>
                        <a:ext cx="1243012"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6" name="Rectangle 12"/>
          <p:cNvSpPr>
            <a:spLocks noChangeArrowheads="1"/>
          </p:cNvSpPr>
          <p:nvPr/>
        </p:nvSpPr>
        <p:spPr bwMode="auto">
          <a:xfrm>
            <a:off x="0" y="29479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7" name="Object 13"/>
          <p:cNvGraphicFramePr>
            <a:graphicFrameLocks noChangeAspect="1"/>
          </p:cNvGraphicFramePr>
          <p:nvPr/>
        </p:nvGraphicFramePr>
        <p:xfrm>
          <a:off x="2514600" y="4267200"/>
          <a:ext cx="652462" cy="309884"/>
        </p:xfrm>
        <a:graphic>
          <a:graphicData uri="http://schemas.openxmlformats.org/presentationml/2006/ole">
            <mc:AlternateContent xmlns:mc="http://schemas.openxmlformats.org/markup-compatibility/2006">
              <mc:Choice xmlns:v="urn:schemas-microsoft-com:vml" Requires="v">
                <p:oleObj name="Equation" r:id="rId10" imgW="482400" imgH="228600" progId="Equation.3">
                  <p:embed/>
                </p:oleObj>
              </mc:Choice>
              <mc:Fallback>
                <p:oleObj name="Equation" r:id="rId10" imgW="482400" imgH="228600" progId="Equation.3">
                  <p:embed/>
                  <p:pic>
                    <p:nvPicPr>
                      <p:cNvPr id="246797"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4267200"/>
                        <a:ext cx="652462" cy="309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Driving Force</a:t>
            </a:r>
          </a:p>
        </p:txBody>
      </p:sp>
      <p:sp>
        <p:nvSpPr>
          <p:cNvPr id="251907" name="Rectangle 3"/>
          <p:cNvSpPr>
            <a:spLocks noGrp="1" noChangeArrowheads="1"/>
          </p:cNvSpPr>
          <p:nvPr>
            <p:ph type="body" idx="1"/>
          </p:nvPr>
        </p:nvSpPr>
        <p:spPr/>
        <p:txBody>
          <a:bodyPr/>
          <a:lstStyle/>
          <a:p>
            <a:r>
              <a:rPr lang="en-US" sz="2000"/>
              <a:t>Last section we added a force              that killed our oscillation</a:t>
            </a:r>
          </a:p>
          <a:p>
            <a:endParaRPr lang="en-US" sz="2000"/>
          </a:p>
          <a:p>
            <a:r>
              <a:rPr lang="en-US" sz="2000"/>
              <a:t>Suppose we want to keep it going</a:t>
            </a:r>
          </a:p>
          <a:p>
            <a:endParaRPr lang="en-US" sz="2000"/>
          </a:p>
          <a:p>
            <a:r>
              <a:rPr lang="en-US" sz="2000"/>
              <a:t>Add a force </a:t>
            </a:r>
          </a:p>
          <a:p>
            <a:endParaRPr lang="en-US" sz="2000"/>
          </a:p>
          <a:p>
            <a:pPr>
              <a:buFontTx/>
              <a:buNone/>
            </a:pPr>
            <a:r>
              <a:rPr lang="en-US" sz="2000"/>
              <a:t>     where F</a:t>
            </a:r>
            <a:r>
              <a:rPr lang="en-US" sz="2000" baseline="-25000"/>
              <a:t>o</a:t>
            </a:r>
            <a:r>
              <a:rPr lang="en-US" sz="2000"/>
              <a:t> is a constant and where </a:t>
            </a:r>
            <a:r>
              <a:rPr lang="en-US" sz="2000">
                <a:sym typeface="Symbol" pitchFamily="18" charset="2"/>
              </a:rPr>
              <a:t></a:t>
            </a:r>
            <a:r>
              <a:rPr lang="en-US" sz="2000" baseline="-25000"/>
              <a:t>f</a:t>
            </a:r>
            <a:r>
              <a:rPr lang="en-US" sz="2000"/>
              <a:t> is the angular frequency of the driving force</a:t>
            </a:r>
          </a:p>
          <a:p>
            <a:pPr>
              <a:buFontTx/>
              <a:buNone/>
            </a:pPr>
            <a:endParaRPr lang="en-US" sz="2000"/>
          </a:p>
          <a:p>
            <a:pPr>
              <a:buFontTx/>
              <a:buNone/>
            </a:pPr>
            <a:endParaRPr lang="en-US" sz="2000"/>
          </a:p>
          <a:p>
            <a:pPr>
              <a:buFontTx/>
              <a:buNone/>
            </a:pPr>
            <a:endParaRPr lang="en-US" sz="2000"/>
          </a:p>
          <a:p>
            <a:r>
              <a:rPr lang="en-US" sz="2000"/>
              <a:t>This one is very hard to solve</a:t>
            </a:r>
          </a:p>
        </p:txBody>
      </p:sp>
      <p:sp>
        <p:nvSpPr>
          <p:cNvPr id="251908"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4465638" y="1676400"/>
          <a:ext cx="596900" cy="230188"/>
        </p:xfrm>
        <a:graphic>
          <a:graphicData uri="http://schemas.openxmlformats.org/presentationml/2006/ole">
            <mc:AlternateContent xmlns:mc="http://schemas.openxmlformats.org/markup-compatibility/2006">
              <mc:Choice xmlns:v="urn:schemas-microsoft-com:vml" Requires="v">
                <p:oleObj name="Equation" r:id="rId2" imgW="596880" imgH="228600" progId="Equation.3">
                  <p:embed/>
                </p:oleObj>
              </mc:Choice>
              <mc:Fallback>
                <p:oleObj name="Equation" r:id="rId2" imgW="596880" imgH="228600" progId="Equation.3">
                  <p:embed/>
                  <p:pic>
                    <p:nvPicPr>
                      <p:cNvPr id="25190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5638" y="1676400"/>
                        <a:ext cx="596900"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11" name="Object 7"/>
          <p:cNvGraphicFramePr>
            <a:graphicFrameLocks noChangeAspect="1"/>
          </p:cNvGraphicFramePr>
          <p:nvPr/>
        </p:nvGraphicFramePr>
        <p:xfrm>
          <a:off x="3313113" y="3040063"/>
          <a:ext cx="1774825" cy="388937"/>
        </p:xfrm>
        <a:graphic>
          <a:graphicData uri="http://schemas.openxmlformats.org/presentationml/2006/ole">
            <mc:AlternateContent xmlns:mc="http://schemas.openxmlformats.org/markup-compatibility/2006">
              <mc:Choice xmlns:v="urn:schemas-microsoft-com:vml" Requires="v">
                <p:oleObj name="Equation" r:id="rId4" imgW="1104840" imgH="241200" progId="Equation.3">
                  <p:embed/>
                </p:oleObj>
              </mc:Choice>
              <mc:Fallback>
                <p:oleObj name="Equation" r:id="rId4" imgW="1104840" imgH="241200" progId="Equation.3">
                  <p:embed/>
                  <p:pic>
                    <p:nvPicPr>
                      <p:cNvPr id="25191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3113" y="3040063"/>
                        <a:ext cx="17748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nvGraphicFramePr>
        <p:xfrm>
          <a:off x="2836863" y="4692650"/>
          <a:ext cx="3757612" cy="457200"/>
        </p:xfrm>
        <a:graphic>
          <a:graphicData uri="http://schemas.openxmlformats.org/presentationml/2006/ole">
            <mc:AlternateContent xmlns:mc="http://schemas.openxmlformats.org/markup-compatibility/2006">
              <mc:Choice xmlns:v="urn:schemas-microsoft-com:vml" Requires="v">
                <p:oleObj name="Equation" r:id="rId6" imgW="1993680" imgH="241200" progId="Equation.3">
                  <p:embed/>
                </p:oleObj>
              </mc:Choice>
              <mc:Fallback>
                <p:oleObj name="Equation" r:id="rId6" imgW="1993680" imgH="241200" progId="Equation.3">
                  <p:embed/>
                  <p:pic>
                    <p:nvPicPr>
                      <p:cNvPr id="2519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6863" y="4692650"/>
                        <a:ext cx="3757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Winter 2007</a:t>
            </a:r>
          </a:p>
        </p:txBody>
      </p:sp>
      <p:sp>
        <p:nvSpPr>
          <p:cNvPr id="13" name="Footer Placeholder 4"/>
          <p:cNvSpPr>
            <a:spLocks noGrp="1"/>
          </p:cNvSpPr>
          <p:nvPr>
            <p:ph type="ftr" sz="quarter" idx="11"/>
          </p:nvPr>
        </p:nvSpPr>
        <p:spPr/>
        <p:txBody>
          <a:bodyPr/>
          <a:lstStyle/>
          <a:p>
            <a:r>
              <a:rPr lang="en-US"/>
              <a:t>R. Todd Lines</a:t>
            </a:r>
          </a:p>
        </p:txBody>
      </p:sp>
      <p:sp>
        <p:nvSpPr>
          <p:cNvPr id="14" name="Slide Number Placeholder 5"/>
          <p:cNvSpPr>
            <a:spLocks noGrp="1"/>
          </p:cNvSpPr>
          <p:nvPr>
            <p:ph type="sldNum" sz="quarter" idx="12"/>
          </p:nvPr>
        </p:nvSpPr>
        <p:spPr/>
        <p:txBody>
          <a:bodyPr/>
          <a:lstStyle/>
          <a:p>
            <a:fld id="{B0FB68B3-F190-43EA-A854-8ED9E672963E}" type="slidenum">
              <a:rPr lang="en-US"/>
              <a:pPr/>
              <a:t>77</a:t>
            </a:fld>
            <a:endParaRPr lang="en-US"/>
          </a:p>
        </p:txBody>
      </p:sp>
      <p:sp>
        <p:nvSpPr>
          <p:cNvPr id="252930" name="Rectangle 2"/>
          <p:cNvSpPr>
            <a:spLocks noGrp="1" noChangeArrowheads="1"/>
          </p:cNvSpPr>
          <p:nvPr>
            <p:ph type="title"/>
          </p:nvPr>
        </p:nvSpPr>
        <p:spPr/>
        <p:txBody>
          <a:bodyPr/>
          <a:lstStyle/>
          <a:p>
            <a:r>
              <a:rPr lang="en-US"/>
              <a:t>Steady State</a:t>
            </a:r>
          </a:p>
        </p:txBody>
      </p:sp>
      <p:sp>
        <p:nvSpPr>
          <p:cNvPr id="252931" name="Rectangle 3"/>
          <p:cNvSpPr>
            <a:spLocks noGrp="1" noChangeArrowheads="1"/>
          </p:cNvSpPr>
          <p:nvPr>
            <p:ph type="body" idx="1"/>
          </p:nvPr>
        </p:nvSpPr>
        <p:spPr/>
        <p:txBody>
          <a:bodyPr/>
          <a:lstStyle/>
          <a:p>
            <a:r>
              <a:rPr lang="en-US" sz="2000"/>
              <a:t>Let’s assume that we add in enough energy with the driving force that we make up for the energy lost in the damping force</a:t>
            </a:r>
          </a:p>
          <a:p>
            <a:endParaRPr lang="en-US" sz="2000"/>
          </a:p>
          <a:p>
            <a:r>
              <a:rPr lang="en-US" sz="2000"/>
              <a:t>Then the solution is</a:t>
            </a:r>
          </a:p>
          <a:p>
            <a:endParaRPr lang="en-US" sz="2000"/>
          </a:p>
          <a:p>
            <a:endParaRPr lang="en-US" sz="2000"/>
          </a:p>
          <a:p>
            <a:r>
              <a:rPr lang="en-US" sz="2000"/>
              <a:t>EXCEPT</a:t>
            </a:r>
          </a:p>
          <a:p>
            <a:endParaRPr lang="en-US" sz="2000"/>
          </a:p>
          <a:p>
            <a:endParaRPr lang="en-US" sz="2000"/>
          </a:p>
          <a:p>
            <a:endParaRPr lang="en-US" sz="2000"/>
          </a:p>
          <a:p>
            <a:endParaRPr lang="en-US" sz="2000"/>
          </a:p>
          <a:p>
            <a:r>
              <a:rPr lang="en-US" sz="2000"/>
              <a:t>We will drop the subscript </a:t>
            </a:r>
            <a:r>
              <a:rPr lang="en-US" sz="2000" i="1"/>
              <a:t>f</a:t>
            </a:r>
            <a:r>
              <a:rPr lang="en-US" sz="2000"/>
              <a:t> for convenience</a:t>
            </a:r>
          </a:p>
        </p:txBody>
      </p:sp>
      <p:sp>
        <p:nvSpPr>
          <p:cNvPr id="252932"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3" name="Object 5"/>
          <p:cNvGraphicFramePr>
            <a:graphicFrameLocks noChangeAspect="1"/>
          </p:cNvGraphicFramePr>
          <p:nvPr/>
        </p:nvGraphicFramePr>
        <p:xfrm>
          <a:off x="3300413" y="3124200"/>
          <a:ext cx="1916112" cy="368300"/>
        </p:xfrm>
        <a:graphic>
          <a:graphicData uri="http://schemas.openxmlformats.org/presentationml/2006/ole">
            <mc:AlternateContent xmlns:mc="http://schemas.openxmlformats.org/markup-compatibility/2006">
              <mc:Choice xmlns:v="urn:schemas-microsoft-com:vml" Requires="v">
                <p:oleObj name="Equation" r:id="rId2" imgW="1257120" imgH="241200" progId="Equation.3">
                  <p:embed/>
                </p:oleObj>
              </mc:Choice>
              <mc:Fallback>
                <p:oleObj name="Equation" r:id="rId2" imgW="1257120" imgH="241200" progId="Equation.3">
                  <p:embed/>
                  <p:pic>
                    <p:nvPicPr>
                      <p:cNvPr id="25293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0413" y="3124200"/>
                        <a:ext cx="19161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4" name="Rectangle 6"/>
          <p:cNvSpPr>
            <a:spLocks noChangeArrowheads="1"/>
          </p:cNvSpPr>
          <p:nvPr/>
        </p:nvSpPr>
        <p:spPr bwMode="auto">
          <a:xfrm>
            <a:off x="0" y="30384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5" name="Object 7"/>
          <p:cNvGraphicFramePr>
            <a:graphicFrameLocks noChangeAspect="1"/>
          </p:cNvGraphicFramePr>
          <p:nvPr/>
        </p:nvGraphicFramePr>
        <p:xfrm>
          <a:off x="3070225" y="3998913"/>
          <a:ext cx="2554288" cy="947737"/>
        </p:xfrm>
        <a:graphic>
          <a:graphicData uri="http://schemas.openxmlformats.org/presentationml/2006/ole">
            <mc:AlternateContent xmlns:mc="http://schemas.openxmlformats.org/markup-compatibility/2006">
              <mc:Choice xmlns:v="urn:schemas-microsoft-com:vml" Requires="v">
                <p:oleObj name="Equation" r:id="rId4" imgW="1536480" imgH="571320" progId="Equation.3">
                  <p:embed/>
                </p:oleObj>
              </mc:Choice>
              <mc:Fallback>
                <p:oleObj name="Equation" r:id="rId4" imgW="1536480" imgH="571320" progId="Equation.3">
                  <p:embed/>
                  <p:pic>
                    <p:nvPicPr>
                      <p:cNvPr id="25293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225" y="3998913"/>
                        <a:ext cx="2554288"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6" name="Rectangle 8"/>
          <p:cNvSpPr>
            <a:spLocks noChangeArrowheads="1"/>
          </p:cNvSpPr>
          <p:nvPr/>
        </p:nvSpPr>
        <p:spPr bwMode="auto">
          <a:xfrm>
            <a:off x="0" y="31813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7" name="Object 9"/>
          <p:cNvGraphicFramePr>
            <a:graphicFrameLocks noChangeAspect="1"/>
          </p:cNvGraphicFramePr>
          <p:nvPr/>
        </p:nvGraphicFramePr>
        <p:xfrm>
          <a:off x="6850063" y="4137025"/>
          <a:ext cx="609600" cy="444500"/>
        </p:xfrm>
        <a:graphic>
          <a:graphicData uri="http://schemas.openxmlformats.org/presentationml/2006/ole">
            <mc:AlternateContent xmlns:mc="http://schemas.openxmlformats.org/markup-compatibility/2006">
              <mc:Choice xmlns:v="urn:schemas-microsoft-com:vml" Requires="v">
                <p:oleObj name="Equation" r:id="rId6" imgW="609480" imgH="444240" progId="Equation.3">
                  <p:embed/>
                </p:oleObj>
              </mc:Choice>
              <mc:Fallback>
                <p:oleObj name="Equation" r:id="rId6" imgW="609480" imgH="444240" progId="Equation.3">
                  <p:embed/>
                  <p:pic>
                    <p:nvPicPr>
                      <p:cNvPr id="25293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0063" y="4137025"/>
                        <a:ext cx="609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8" name="Object 10"/>
          <p:cNvGraphicFramePr>
            <a:graphicFrameLocks noChangeAspect="1"/>
          </p:cNvGraphicFramePr>
          <p:nvPr/>
        </p:nvGraphicFramePr>
        <p:xfrm>
          <a:off x="6723063" y="5878513"/>
          <a:ext cx="1312862" cy="468312"/>
        </p:xfrm>
        <a:graphic>
          <a:graphicData uri="http://schemas.openxmlformats.org/presentationml/2006/ole">
            <mc:AlternateContent xmlns:mc="http://schemas.openxmlformats.org/markup-compatibility/2006">
              <mc:Choice xmlns:v="urn:schemas-microsoft-com:vml" Requires="v">
                <p:oleObj name="Equation" r:id="rId8" imgW="1498320" imgH="533160" progId="Equation.3">
                  <p:embed/>
                </p:oleObj>
              </mc:Choice>
              <mc:Fallback>
                <p:oleObj name="Equation" r:id="rId8" imgW="1498320" imgH="533160" progId="Equation.3">
                  <p:embed/>
                  <p:pic>
                    <p:nvPicPr>
                      <p:cNvPr id="25293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23063" y="5878513"/>
                        <a:ext cx="13128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9" name="Object 11"/>
          <p:cNvGraphicFramePr>
            <a:graphicFrameLocks noChangeAspect="1"/>
          </p:cNvGraphicFramePr>
          <p:nvPr/>
        </p:nvGraphicFramePr>
        <p:xfrm>
          <a:off x="6629400" y="5511800"/>
          <a:ext cx="1195388" cy="217488"/>
        </p:xfrm>
        <a:graphic>
          <a:graphicData uri="http://schemas.openxmlformats.org/presentationml/2006/ole">
            <mc:AlternateContent xmlns:mc="http://schemas.openxmlformats.org/markup-compatibility/2006">
              <mc:Choice xmlns:v="urn:schemas-microsoft-com:vml" Requires="v">
                <p:oleObj name="Equation" r:id="rId10" imgW="1193760" imgH="215640" progId="Equation.3">
                  <p:embed/>
                </p:oleObj>
              </mc:Choice>
              <mc:Fallback>
                <p:oleObj name="Equation" r:id="rId10" imgW="1193760" imgH="215640" progId="Equation.3">
                  <p:embed/>
                  <p:pic>
                    <p:nvPicPr>
                      <p:cNvPr id="25293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29400" y="5511800"/>
                        <a:ext cx="1195388"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Example</a:t>
            </a:r>
          </a:p>
        </p:txBody>
      </p:sp>
      <p:sp>
        <p:nvSpPr>
          <p:cNvPr id="253955" name="Rectangle 3"/>
          <p:cNvSpPr>
            <a:spLocks noGrp="1" noChangeArrowheads="1"/>
          </p:cNvSpPr>
          <p:nvPr>
            <p:ph type="body" idx="1"/>
          </p:nvPr>
        </p:nvSpPr>
        <p:spPr>
          <a:xfrm>
            <a:off x="457200" y="1600200"/>
            <a:ext cx="7866063" cy="939800"/>
          </a:xfrm>
        </p:spPr>
        <p:txBody>
          <a:bodyPr/>
          <a:lstStyle/>
          <a:p>
            <a:r>
              <a:rPr lang="en-US" sz="2400"/>
              <a:t>Notice that right at  </a:t>
            </a:r>
            <a:r>
              <a:rPr lang="en-US" sz="2400">
                <a:sym typeface="Symbol" pitchFamily="18" charset="2"/>
              </a:rPr>
              <a:t></a:t>
            </a:r>
            <a:r>
              <a:rPr lang="en-US" sz="2400" baseline="-25000">
                <a:sym typeface="Symbol" pitchFamily="18" charset="2"/>
              </a:rPr>
              <a:t>o</a:t>
            </a:r>
            <a:r>
              <a:rPr lang="en-US" sz="2400"/>
              <a:t> our solution gets very big </a:t>
            </a:r>
          </a:p>
        </p:txBody>
      </p:sp>
      <p:sp>
        <p:nvSpPr>
          <p:cNvPr id="253956" name="Rectangle 4"/>
          <p:cNvSpPr>
            <a:spLocks noChangeArrowheads="1"/>
          </p:cNvSpPr>
          <p:nvPr/>
        </p:nvSpPr>
        <p:spPr bwMode="auto">
          <a:xfrm>
            <a:off x="0" y="30670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57" name="Object 5"/>
          <p:cNvGraphicFramePr>
            <a:graphicFrameLocks noChangeAspect="1"/>
          </p:cNvGraphicFramePr>
          <p:nvPr/>
        </p:nvGraphicFramePr>
        <p:xfrm>
          <a:off x="1250950" y="3028950"/>
          <a:ext cx="1501775" cy="534988"/>
        </p:xfrm>
        <a:graphic>
          <a:graphicData uri="http://schemas.openxmlformats.org/presentationml/2006/ole">
            <mc:AlternateContent xmlns:mc="http://schemas.openxmlformats.org/markup-compatibility/2006">
              <mc:Choice xmlns:v="urn:schemas-microsoft-com:vml" Requires="v">
                <p:oleObj name="Equation" r:id="rId2" imgW="1498320" imgH="533160" progId="Equation.3">
                  <p:embed/>
                </p:oleObj>
              </mc:Choice>
              <mc:Fallback>
                <p:oleObj name="Equation" r:id="rId2" imgW="1498320" imgH="533160" progId="Equation.3">
                  <p:embed/>
                  <p:pic>
                    <p:nvPicPr>
                      <p:cNvPr id="25395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950" y="3028950"/>
                        <a:ext cx="1501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8" name="Rectangle 6"/>
          <p:cNvSpPr>
            <a:spLocks noChangeArrowheads="1"/>
          </p:cNvSpPr>
          <p:nvPr/>
        </p:nvSpPr>
        <p:spPr bwMode="auto">
          <a:xfrm>
            <a:off x="0" y="3248025"/>
            <a:ext cx="9144000" cy="0"/>
          </a:xfrm>
          <a:prstGeom prst="rect">
            <a:avLst/>
          </a:prstGeom>
          <a:noFill/>
          <a:ln w="9525" algn="ctr">
            <a:noFill/>
            <a:miter lim="800000"/>
            <a:headEnd/>
            <a:tailEnd/>
          </a:ln>
          <a:effectLst/>
        </p:spPr>
        <p:txBody>
          <a:bodyPr wrap="none" anchor="ctr">
            <a:spAutoFit/>
          </a:bodyPr>
          <a:lstStyle/>
          <a:p>
            <a:endParaRPr lang="en-US"/>
          </a:p>
        </p:txBody>
      </p:sp>
      <p:sp>
        <p:nvSpPr>
          <p:cNvPr id="253959" name="Rectangle 7"/>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60" name="Object 8"/>
          <p:cNvGraphicFramePr>
            <a:graphicFrameLocks noChangeAspect="1"/>
          </p:cNvGraphicFramePr>
          <p:nvPr/>
        </p:nvGraphicFramePr>
        <p:xfrm>
          <a:off x="1633538" y="4275138"/>
          <a:ext cx="674687" cy="890587"/>
        </p:xfrm>
        <a:graphic>
          <a:graphicData uri="http://schemas.openxmlformats.org/presentationml/2006/ole">
            <mc:AlternateContent xmlns:mc="http://schemas.openxmlformats.org/markup-compatibility/2006">
              <mc:Choice xmlns:v="urn:schemas-microsoft-com:vml" Requires="v">
                <p:oleObj name="Equation" r:id="rId4" imgW="672840" imgH="888840" progId="Equation.3">
                  <p:embed/>
                </p:oleObj>
              </mc:Choice>
              <mc:Fallback>
                <p:oleObj name="Equation" r:id="rId4" imgW="672840" imgH="888840" progId="Equation.3">
                  <p:embed/>
                  <p:pic>
                    <p:nvPicPr>
                      <p:cNvPr id="25396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538" y="4275138"/>
                        <a:ext cx="674687"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4460875" y="2922588"/>
            <a:ext cx="4133850" cy="2635250"/>
            <a:chOff x="2810" y="1841"/>
            <a:chExt cx="2604" cy="1660"/>
          </a:xfrm>
        </p:grpSpPr>
        <p:pic>
          <p:nvPicPr>
            <p:cNvPr id="253962" name="Picture 10"/>
            <p:cNvPicPr>
              <a:picLocks noChangeAspect="1" noChangeArrowheads="1"/>
            </p:cNvPicPr>
            <p:nvPr/>
          </p:nvPicPr>
          <p:blipFill>
            <a:blip r:embed="rId6" cstate="print"/>
            <a:srcRect/>
            <a:stretch>
              <a:fillRect/>
            </a:stretch>
          </p:blipFill>
          <p:spPr bwMode="auto">
            <a:xfrm>
              <a:off x="3038" y="1860"/>
              <a:ext cx="2364" cy="1548"/>
            </a:xfrm>
            <a:prstGeom prst="rect">
              <a:avLst/>
            </a:prstGeom>
            <a:noFill/>
            <a:ln w="9525">
              <a:noFill/>
              <a:miter lim="800000"/>
              <a:headEnd/>
              <a:tailEnd/>
            </a:ln>
          </p:spPr>
        </p:pic>
        <p:sp>
          <p:nvSpPr>
            <p:cNvPr id="253963" name="Text Box 11"/>
            <p:cNvSpPr txBox="1">
              <a:spLocks noChangeArrowheads="1"/>
            </p:cNvSpPr>
            <p:nvPr/>
          </p:nvSpPr>
          <p:spPr bwMode="auto">
            <a:xfrm>
              <a:off x="5199" y="3270"/>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3964" name="Text Box 12"/>
            <p:cNvSpPr txBox="1">
              <a:spLocks noChangeArrowheads="1"/>
            </p:cNvSpPr>
            <p:nvPr/>
          </p:nvSpPr>
          <p:spPr bwMode="auto">
            <a:xfrm>
              <a:off x="2810" y="1841"/>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Resonance</a:t>
            </a:r>
          </a:p>
        </p:txBody>
      </p:sp>
      <p:sp>
        <p:nvSpPr>
          <p:cNvPr id="254979" name="Rectangle 3"/>
          <p:cNvSpPr>
            <a:spLocks noGrp="1" noChangeArrowheads="1"/>
          </p:cNvSpPr>
          <p:nvPr>
            <p:ph type="body" idx="1"/>
          </p:nvPr>
        </p:nvSpPr>
        <p:spPr/>
        <p:txBody>
          <a:bodyPr/>
          <a:lstStyle/>
          <a:p>
            <a:r>
              <a:rPr lang="en-US" sz="2000"/>
              <a:t>To see why resonance happens, think of the velocity</a:t>
            </a:r>
          </a:p>
          <a:p>
            <a:endParaRPr lang="en-US" sz="2000"/>
          </a:p>
          <a:p>
            <a:endParaRPr lang="en-US" sz="2000"/>
          </a:p>
          <a:p>
            <a:r>
              <a:rPr lang="en-US" sz="2000"/>
              <a:t>And our driving force is</a:t>
            </a:r>
          </a:p>
          <a:p>
            <a:endParaRPr lang="en-US" sz="2000"/>
          </a:p>
          <a:p>
            <a:endParaRPr lang="en-US" sz="2000"/>
          </a:p>
          <a:p>
            <a:r>
              <a:rPr lang="en-US" sz="2000"/>
              <a:t>The rate at which work is done (power) is</a:t>
            </a:r>
          </a:p>
          <a:p>
            <a:endParaRPr lang="en-US" sz="2000"/>
          </a:p>
          <a:p>
            <a:endParaRPr lang="en-US" sz="2000"/>
          </a:p>
          <a:p>
            <a:r>
              <a:rPr lang="en-US" sz="2000"/>
              <a:t> if  F and v are in phase, the power will be at a maximum!</a:t>
            </a:r>
          </a:p>
        </p:txBody>
      </p:sp>
      <p:sp>
        <p:nvSpPr>
          <p:cNvPr id="254980" name="Rectangle 4"/>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1" name="Object 5"/>
          <p:cNvGraphicFramePr>
            <a:graphicFrameLocks noChangeAspect="1"/>
          </p:cNvGraphicFramePr>
          <p:nvPr/>
        </p:nvGraphicFramePr>
        <p:xfrm>
          <a:off x="3598863" y="2098675"/>
          <a:ext cx="1997075" cy="546100"/>
        </p:xfrm>
        <a:graphic>
          <a:graphicData uri="http://schemas.openxmlformats.org/presentationml/2006/ole">
            <mc:AlternateContent xmlns:mc="http://schemas.openxmlformats.org/markup-compatibility/2006">
              <mc:Choice xmlns:v="urn:schemas-microsoft-com:vml" Requires="v">
                <p:oleObj name="Equation" r:id="rId2" imgW="1447560" imgH="393480" progId="Equation.3">
                  <p:embed/>
                </p:oleObj>
              </mc:Choice>
              <mc:Fallback>
                <p:oleObj name="Equation" r:id="rId2" imgW="1447560" imgH="393480" progId="Equation.3">
                  <p:embed/>
                  <p:pic>
                    <p:nvPicPr>
                      <p:cNvPr id="25498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863" y="2098675"/>
                        <a:ext cx="19970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3" name="Object 7"/>
          <p:cNvGraphicFramePr>
            <a:graphicFrameLocks noChangeAspect="1"/>
          </p:cNvGraphicFramePr>
          <p:nvPr/>
        </p:nvGraphicFramePr>
        <p:xfrm>
          <a:off x="3832225" y="3224213"/>
          <a:ext cx="1627188" cy="358775"/>
        </p:xfrm>
        <a:graphic>
          <a:graphicData uri="http://schemas.openxmlformats.org/presentationml/2006/ole">
            <mc:AlternateContent xmlns:mc="http://schemas.openxmlformats.org/markup-compatibility/2006">
              <mc:Choice xmlns:v="urn:schemas-microsoft-com:vml" Requires="v">
                <p:oleObj name="Equation" r:id="rId4" imgW="1041120" imgH="228600" progId="Equation.3">
                  <p:embed/>
                </p:oleObj>
              </mc:Choice>
              <mc:Fallback>
                <p:oleObj name="Equation" r:id="rId4" imgW="1041120" imgH="228600" progId="Equation.3">
                  <p:embed/>
                  <p:pic>
                    <p:nvPicPr>
                      <p:cNvPr id="25498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32225" y="3224213"/>
                        <a:ext cx="16271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4"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5" name="Object 9"/>
          <p:cNvGraphicFramePr>
            <a:graphicFrameLocks noChangeAspect="1"/>
          </p:cNvGraphicFramePr>
          <p:nvPr/>
        </p:nvGraphicFramePr>
        <p:xfrm>
          <a:off x="3705225" y="4184650"/>
          <a:ext cx="1957388" cy="725488"/>
        </p:xfrm>
        <a:graphic>
          <a:graphicData uri="http://schemas.openxmlformats.org/presentationml/2006/ole">
            <mc:AlternateContent xmlns:mc="http://schemas.openxmlformats.org/markup-compatibility/2006">
              <mc:Choice xmlns:v="urn:schemas-microsoft-com:vml" Requires="v">
                <p:oleObj name="Equation" r:id="rId6" imgW="1066680" imgH="393480" progId="Equation.3">
                  <p:embed/>
                </p:oleObj>
              </mc:Choice>
              <mc:Fallback>
                <p:oleObj name="Equation" r:id="rId6" imgW="1066680" imgH="393480" progId="Equation.3">
                  <p:embed/>
                  <p:pic>
                    <p:nvPicPr>
                      <p:cNvPr id="254985"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5225" y="4184650"/>
                        <a:ext cx="1957388"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8</a:t>
            </a:fld>
            <a:endParaRPr lang="en-US"/>
          </a:p>
        </p:txBody>
      </p:sp>
      <p:sp>
        <p:nvSpPr>
          <p:cNvPr id="31747" name="Rectangle 2"/>
          <p:cNvSpPr>
            <a:spLocks noGrp="1" noChangeArrowheads="1"/>
          </p:cNvSpPr>
          <p:nvPr>
            <p:ph type="title"/>
          </p:nvPr>
        </p:nvSpPr>
        <p:spPr/>
        <p:txBody>
          <a:bodyPr/>
          <a:lstStyle/>
          <a:p>
            <a:pPr eaLnBrk="1" hangingPunct="1"/>
            <a:r>
              <a:rPr lang="en-US"/>
              <a:t>Survey Results</a:t>
            </a:r>
          </a:p>
        </p:txBody>
      </p:sp>
      <p:sp>
        <p:nvSpPr>
          <p:cNvPr id="31748" name="Rectangle 3"/>
          <p:cNvSpPr>
            <a:spLocks noGrp="1" noChangeArrowheads="1"/>
          </p:cNvSpPr>
          <p:nvPr>
            <p:ph type="body" idx="1"/>
          </p:nvPr>
        </p:nvSpPr>
        <p:spPr>
          <a:xfrm>
            <a:off x="500063" y="1266825"/>
            <a:ext cx="8229600" cy="4525963"/>
          </a:xfrm>
        </p:spPr>
        <p:txBody>
          <a:bodyPr>
            <a:normAutofit fontScale="77500" lnSpcReduction="20000"/>
          </a:bodyPr>
          <a:lstStyle/>
          <a:p>
            <a:pPr eaLnBrk="1" hangingPunct="1"/>
            <a:r>
              <a:rPr lang="en-US" sz="2800" dirty="0"/>
              <a:t>How many hours a week do you think it will take to learn all you need to know from this course?</a:t>
            </a:r>
          </a:p>
          <a:p>
            <a:pPr lvl="1" eaLnBrk="1" hangingPunct="1"/>
            <a:r>
              <a:rPr lang="en-US" sz="2400" dirty="0"/>
              <a:t>Answers varied from 6 to 20.</a:t>
            </a:r>
          </a:p>
          <a:p>
            <a:pPr lvl="1" eaLnBrk="1" hangingPunct="1"/>
            <a:r>
              <a:rPr lang="en-US" sz="2400" dirty="0"/>
              <a:t>Average was about 8</a:t>
            </a:r>
          </a:p>
          <a:p>
            <a:pPr lvl="1" eaLnBrk="1" hangingPunct="1"/>
            <a:r>
              <a:rPr lang="en-US" sz="2400" dirty="0"/>
              <a:t>I hope that it will be no more than 15</a:t>
            </a:r>
          </a:p>
          <a:p>
            <a:pPr lvl="1" eaLnBrk="1" hangingPunct="1"/>
            <a:r>
              <a:rPr lang="en-US" sz="2400" dirty="0"/>
              <a:t>We meet 5 days a week and you expect two hours out of class for every hour in class = 15 hours</a:t>
            </a:r>
          </a:p>
          <a:p>
            <a:pPr lvl="1" eaLnBrk="1" hangingPunct="1"/>
            <a:r>
              <a:rPr lang="en-US" sz="2400" dirty="0"/>
              <a:t>This is a 4 credit hour class, so we all expect it to be more work than the average class</a:t>
            </a:r>
          </a:p>
          <a:p>
            <a:pPr lvl="1" eaLnBrk="1" hangingPunct="1"/>
            <a:r>
              <a:rPr lang="en-US" sz="2400" dirty="0"/>
              <a:t>It takes time and effort to grow new neurological connections that support these new skills</a:t>
            </a:r>
          </a:p>
          <a:p>
            <a:pPr lvl="1" eaLnBrk="1" hangingPunct="1"/>
            <a:r>
              <a:rPr lang="en-US" sz="2400" dirty="0"/>
              <a:t>I want you to tell me how we are doing.  </a:t>
            </a:r>
          </a:p>
          <a:p>
            <a:pPr lvl="2"/>
            <a:r>
              <a:rPr lang="en-US" sz="2000" dirty="0"/>
              <a:t>If you feel the load is too heavy</a:t>
            </a:r>
          </a:p>
          <a:p>
            <a:pPr lvl="2"/>
            <a:r>
              <a:rPr lang="en-US" sz="2000" dirty="0"/>
              <a:t>If you feel the load is too light</a:t>
            </a:r>
          </a:p>
          <a:p>
            <a:pPr lvl="2"/>
            <a:r>
              <a:rPr lang="en-US" sz="2000" dirty="0"/>
              <a:t>It will take some cooperation to make sure we neither kill you off nor send you to your jobs unprepared.</a:t>
            </a:r>
          </a:p>
        </p:txBody>
      </p:sp>
    </p:spTree>
    <p:extLst>
      <p:ext uri="{BB962C8B-B14F-4D97-AF65-F5344CB8AC3E}">
        <p14:creationId xmlns:p14="http://schemas.microsoft.com/office/powerpoint/2010/main" val="323854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Example</a:t>
            </a:r>
          </a:p>
        </p:txBody>
      </p:sp>
      <p:sp>
        <p:nvSpPr>
          <p:cNvPr id="256003" name="Rectangle 3"/>
          <p:cNvSpPr>
            <a:spLocks noGrp="1" noChangeArrowheads="1"/>
          </p:cNvSpPr>
          <p:nvPr>
            <p:ph type="body" idx="1"/>
          </p:nvPr>
        </p:nvSpPr>
        <p:spPr>
          <a:xfrm>
            <a:off x="457200" y="1600200"/>
            <a:ext cx="3933825" cy="4525963"/>
          </a:xfrm>
        </p:spPr>
        <p:txBody>
          <a:bodyPr/>
          <a:lstStyle/>
          <a:p>
            <a:r>
              <a:rPr lang="en-US"/>
              <a:t>Resistive force is never really zero in real systems</a:t>
            </a:r>
          </a:p>
          <a:p>
            <a:r>
              <a:rPr lang="en-US"/>
              <a:t>It can be small</a:t>
            </a:r>
          </a:p>
          <a:p>
            <a:endParaRPr lang="en-US"/>
          </a:p>
        </p:txBody>
      </p:sp>
      <p:grpSp>
        <p:nvGrpSpPr>
          <p:cNvPr id="2" name="Group 4"/>
          <p:cNvGrpSpPr>
            <a:grpSpLocks/>
          </p:cNvGrpSpPr>
          <p:nvPr/>
        </p:nvGrpSpPr>
        <p:grpSpPr bwMode="auto">
          <a:xfrm>
            <a:off x="3919538" y="2314575"/>
            <a:ext cx="4702175" cy="3101975"/>
            <a:chOff x="2469" y="1458"/>
            <a:chExt cx="2962" cy="1954"/>
          </a:xfrm>
        </p:grpSpPr>
        <p:pic>
          <p:nvPicPr>
            <p:cNvPr id="256005" name="Picture 5"/>
            <p:cNvPicPr>
              <a:picLocks noChangeAspect="1" noChangeArrowheads="1"/>
            </p:cNvPicPr>
            <p:nvPr/>
          </p:nvPicPr>
          <p:blipFill>
            <a:blip r:embed="rId2" cstate="print"/>
            <a:srcRect/>
            <a:stretch>
              <a:fillRect/>
            </a:stretch>
          </p:blipFill>
          <p:spPr bwMode="auto">
            <a:xfrm>
              <a:off x="2469" y="1472"/>
              <a:ext cx="2962" cy="1940"/>
            </a:xfrm>
            <a:prstGeom prst="rect">
              <a:avLst/>
            </a:prstGeom>
            <a:noFill/>
            <a:ln w="9525">
              <a:noFill/>
              <a:miter lim="800000"/>
              <a:headEnd/>
              <a:tailEnd/>
            </a:ln>
          </p:spPr>
        </p:pic>
        <p:sp>
          <p:nvSpPr>
            <p:cNvPr id="256006" name="Text Box 6"/>
            <p:cNvSpPr txBox="1">
              <a:spLocks noChangeArrowheads="1"/>
            </p:cNvSpPr>
            <p:nvPr/>
          </p:nvSpPr>
          <p:spPr bwMode="auto">
            <a:xfrm>
              <a:off x="5199" y="3162"/>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6007" name="Text Box 7"/>
            <p:cNvSpPr txBox="1">
              <a:spLocks noChangeArrowheads="1"/>
            </p:cNvSpPr>
            <p:nvPr/>
          </p:nvSpPr>
          <p:spPr bwMode="auto">
            <a:xfrm>
              <a:off x="2481" y="1458"/>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
        <p:nvSpPr>
          <p:cNvPr id="256008" name="Line 8"/>
          <p:cNvSpPr>
            <a:spLocks noChangeShapeType="1"/>
          </p:cNvSpPr>
          <p:nvPr/>
        </p:nvSpPr>
        <p:spPr bwMode="auto">
          <a:xfrm flipH="1">
            <a:off x="5834063" y="4035425"/>
            <a:ext cx="682625"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09" name="Text Box 9"/>
          <p:cNvSpPr txBox="1">
            <a:spLocks noChangeArrowheads="1"/>
          </p:cNvSpPr>
          <p:nvPr/>
        </p:nvSpPr>
        <p:spPr bwMode="auto">
          <a:xfrm>
            <a:off x="6532563" y="3781425"/>
            <a:ext cx="958850" cy="366713"/>
          </a:xfrm>
          <a:prstGeom prst="rect">
            <a:avLst/>
          </a:prstGeom>
          <a:noFill/>
          <a:ln w="9525" algn="ctr">
            <a:noFill/>
            <a:miter lim="800000"/>
            <a:headEnd/>
            <a:tailEnd/>
          </a:ln>
          <a:effectLst/>
        </p:spPr>
        <p:txBody>
          <a:bodyPr wrap="none">
            <a:spAutoFit/>
          </a:bodyPr>
          <a:lstStyle/>
          <a:p>
            <a:pPr algn="ctr"/>
            <a:r>
              <a:rPr lang="en-US"/>
              <a:t>Large b</a:t>
            </a:r>
          </a:p>
        </p:txBody>
      </p:sp>
      <p:sp>
        <p:nvSpPr>
          <p:cNvPr id="256010" name="Line 10"/>
          <p:cNvSpPr>
            <a:spLocks noChangeShapeType="1"/>
          </p:cNvSpPr>
          <p:nvPr/>
        </p:nvSpPr>
        <p:spPr bwMode="auto">
          <a:xfrm flipH="1" flipV="1">
            <a:off x="5811838" y="2446338"/>
            <a:ext cx="812800"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11" name="Text Box 11"/>
          <p:cNvSpPr txBox="1">
            <a:spLocks noChangeArrowheads="1"/>
          </p:cNvSpPr>
          <p:nvPr/>
        </p:nvSpPr>
        <p:spPr bwMode="auto">
          <a:xfrm>
            <a:off x="6618288" y="2424113"/>
            <a:ext cx="946150" cy="366712"/>
          </a:xfrm>
          <a:prstGeom prst="rect">
            <a:avLst/>
          </a:prstGeom>
          <a:noFill/>
          <a:ln w="9525" algn="ctr">
            <a:noFill/>
            <a:miter lim="800000"/>
            <a:headEnd/>
            <a:tailEnd/>
          </a:ln>
          <a:effectLst/>
        </p:spPr>
        <p:txBody>
          <a:bodyPr wrap="none">
            <a:spAutoFit/>
          </a:bodyPr>
          <a:lstStyle/>
          <a:p>
            <a:pPr algn="ctr"/>
            <a:r>
              <a:rPr lang="en-US"/>
              <a:t>Small b</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Remember Tacoma Narrows? </a:t>
            </a:r>
          </a:p>
        </p:txBody>
      </p:sp>
      <p:sp>
        <p:nvSpPr>
          <p:cNvPr id="257027" name="Rectangle 3"/>
          <p:cNvSpPr>
            <a:spLocks noGrp="1" noChangeArrowheads="1"/>
          </p:cNvSpPr>
          <p:nvPr>
            <p:ph type="body" idx="1"/>
          </p:nvPr>
        </p:nvSpPr>
        <p:spPr>
          <a:xfrm>
            <a:off x="457200" y="1600200"/>
            <a:ext cx="3933825" cy="4525963"/>
          </a:xfrm>
        </p:spPr>
        <p:txBody>
          <a:bodyPr/>
          <a:lstStyle/>
          <a:p>
            <a:pPr>
              <a:lnSpc>
                <a:spcPct val="80000"/>
              </a:lnSpc>
            </a:pPr>
            <a:r>
              <a:rPr lang="en-US" sz="2800"/>
              <a:t>The wind gusts formed a periodic driving force that allowed a driving harmonic oscillation to form. </a:t>
            </a:r>
          </a:p>
          <a:p>
            <a:pPr>
              <a:lnSpc>
                <a:spcPct val="80000"/>
              </a:lnSpc>
            </a:pPr>
            <a:r>
              <a:rPr lang="en-US" sz="2800"/>
              <a:t>Since the bridge was resonant with the gust frequency, the amplitude grew until the bridge materials broke.</a:t>
            </a:r>
          </a:p>
        </p:txBody>
      </p:sp>
      <p:pic>
        <p:nvPicPr>
          <p:cNvPr id="257028" name="Picture 4"/>
          <p:cNvPicPr>
            <a:picLocks noChangeAspect="1" noChangeArrowheads="1"/>
          </p:cNvPicPr>
          <p:nvPr/>
        </p:nvPicPr>
        <p:blipFill>
          <a:blip r:embed="rId2" cstate="print"/>
          <a:srcRect/>
          <a:stretch>
            <a:fillRect/>
          </a:stretch>
        </p:blipFill>
        <p:spPr bwMode="auto">
          <a:xfrm>
            <a:off x="4456113" y="1652588"/>
            <a:ext cx="4165600" cy="2879725"/>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Summary</a:t>
            </a:r>
          </a:p>
        </p:txBody>
      </p:sp>
      <p:sp>
        <p:nvSpPr>
          <p:cNvPr id="258051" name="Rectangle 3"/>
          <p:cNvSpPr>
            <a:spLocks noGrp="1" noChangeArrowheads="1"/>
          </p:cNvSpPr>
          <p:nvPr>
            <p:ph type="body" idx="1"/>
          </p:nvPr>
        </p:nvSpPr>
        <p:spPr>
          <a:xfrm>
            <a:off x="328613" y="1671638"/>
            <a:ext cx="8229600" cy="4525962"/>
          </a:xfrm>
        </p:spPr>
        <p:txBody>
          <a:bodyPr/>
          <a:lstStyle/>
          <a:p>
            <a:pPr>
              <a:lnSpc>
                <a:spcPct val="80000"/>
              </a:lnSpc>
            </a:pPr>
            <a:r>
              <a:rPr lang="en-US" sz="1600" dirty="0"/>
              <a:t>SHM along a straight line can be thought of as a projection of a uniform circular motion along a diameter of a reference circle</a:t>
            </a:r>
          </a:p>
          <a:p>
            <a:pPr>
              <a:lnSpc>
                <a:spcPct val="80000"/>
              </a:lnSpc>
            </a:pPr>
            <a:endParaRPr lang="en-US" sz="1600" dirty="0"/>
          </a:p>
          <a:p>
            <a:pPr>
              <a:lnSpc>
                <a:spcPct val="80000"/>
              </a:lnSpc>
            </a:pPr>
            <a:r>
              <a:rPr lang="en-US" sz="1600" dirty="0"/>
              <a:t>Pendulum</a:t>
            </a:r>
          </a:p>
          <a:p>
            <a:pPr>
              <a:lnSpc>
                <a:spcPct val="80000"/>
              </a:lnSpc>
            </a:pPr>
            <a:endParaRPr lang="en-US" sz="1600" dirty="0"/>
          </a:p>
          <a:p>
            <a:pPr>
              <a:lnSpc>
                <a:spcPct val="80000"/>
              </a:lnSpc>
            </a:pPr>
            <a:r>
              <a:rPr lang="en-US" sz="1600" dirty="0"/>
              <a:t>Physical Pendulum</a:t>
            </a:r>
          </a:p>
          <a:p>
            <a:pPr>
              <a:lnSpc>
                <a:spcPct val="80000"/>
              </a:lnSpc>
            </a:pPr>
            <a:endParaRPr lang="en-US" sz="1600" dirty="0"/>
          </a:p>
          <a:p>
            <a:pPr>
              <a:lnSpc>
                <a:spcPct val="80000"/>
              </a:lnSpc>
            </a:pPr>
            <a:r>
              <a:rPr lang="en-US" sz="1600" dirty="0" err="1"/>
              <a:t>Torsoinal</a:t>
            </a:r>
            <a:r>
              <a:rPr lang="en-US" sz="1600" dirty="0"/>
              <a:t> Pendulum</a:t>
            </a:r>
          </a:p>
          <a:p>
            <a:pPr>
              <a:lnSpc>
                <a:spcPct val="80000"/>
              </a:lnSpc>
            </a:pPr>
            <a:endParaRPr lang="en-US" sz="1600" dirty="0"/>
          </a:p>
          <a:p>
            <a:pPr>
              <a:lnSpc>
                <a:spcPct val="80000"/>
              </a:lnSpc>
            </a:pPr>
            <a:endParaRPr lang="en-US" sz="1600" dirty="0"/>
          </a:p>
          <a:p>
            <a:pPr>
              <a:lnSpc>
                <a:spcPct val="80000"/>
              </a:lnSpc>
            </a:pPr>
            <a:r>
              <a:rPr lang="en-US" sz="1600" dirty="0"/>
              <a:t>Damped Oscillation</a:t>
            </a:r>
          </a:p>
          <a:p>
            <a:pPr>
              <a:lnSpc>
                <a:spcPct val="80000"/>
              </a:lnSpc>
            </a:pPr>
            <a:endParaRPr lang="en-US" sz="1600" dirty="0"/>
          </a:p>
          <a:p>
            <a:pPr>
              <a:lnSpc>
                <a:spcPct val="80000"/>
              </a:lnSpc>
            </a:pPr>
            <a:endParaRPr lang="en-US" sz="1600" dirty="0"/>
          </a:p>
          <a:p>
            <a:pPr>
              <a:lnSpc>
                <a:spcPct val="80000"/>
              </a:lnSpc>
            </a:pPr>
            <a:r>
              <a:rPr lang="en-US" sz="1600" dirty="0"/>
              <a:t>Forced Oscillation</a:t>
            </a:r>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258052" name="Object 4"/>
          <p:cNvGraphicFramePr>
            <a:graphicFrameLocks noChangeAspect="1"/>
          </p:cNvGraphicFramePr>
          <p:nvPr/>
        </p:nvGraphicFramePr>
        <p:xfrm>
          <a:off x="2019300" y="2333625"/>
          <a:ext cx="546100" cy="215900"/>
        </p:xfrm>
        <a:graphic>
          <a:graphicData uri="http://schemas.openxmlformats.org/presentationml/2006/ole">
            <mc:AlternateContent xmlns:mc="http://schemas.openxmlformats.org/markup-compatibility/2006">
              <mc:Choice xmlns:v="urn:schemas-microsoft-com:vml" Requires="v">
                <p:oleObj name="Equation" r:id="rId2" imgW="457002" imgH="177723" progId="Equation.3">
                  <p:embed/>
                </p:oleObj>
              </mc:Choice>
              <mc:Fallback>
                <p:oleObj name="Equation" r:id="rId2" imgW="457002" imgH="177723" progId="Equation.3">
                  <p:embed/>
                  <p:pic>
                    <p:nvPicPr>
                      <p:cNvPr id="25805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0" y="2333625"/>
                        <a:ext cx="546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2816225" y="2193925"/>
          <a:ext cx="946150" cy="495300"/>
        </p:xfrm>
        <a:graphic>
          <a:graphicData uri="http://schemas.openxmlformats.org/presentationml/2006/ole">
            <mc:AlternateContent xmlns:mc="http://schemas.openxmlformats.org/markup-compatibility/2006">
              <mc:Choice xmlns:v="urn:schemas-microsoft-com:vml" Requires="v">
                <p:oleObj name="Equation" r:id="rId4" imgW="800100" imgH="419100" progId="Equation.3">
                  <p:embed/>
                </p:oleObj>
              </mc:Choice>
              <mc:Fallback>
                <p:oleObj name="Equation" r:id="rId4" imgW="800100" imgH="419100" progId="Equation.3">
                  <p:embed/>
                  <p:pic>
                    <p:nvPicPr>
                      <p:cNvPr id="25805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6225" y="2193925"/>
                        <a:ext cx="946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4" name="Object 6"/>
          <p:cNvGraphicFramePr>
            <a:graphicFrameLocks noChangeAspect="1"/>
          </p:cNvGraphicFramePr>
          <p:nvPr/>
        </p:nvGraphicFramePr>
        <p:xfrm>
          <a:off x="5927725" y="2311400"/>
          <a:ext cx="1514475" cy="258763"/>
        </p:xfrm>
        <a:graphic>
          <a:graphicData uri="http://schemas.openxmlformats.org/presentationml/2006/ole">
            <mc:AlternateContent xmlns:mc="http://schemas.openxmlformats.org/markup-compatibility/2006">
              <mc:Choice xmlns:v="urn:schemas-microsoft-com:vml" Requires="v">
                <p:oleObj name="Equation" r:id="rId6" imgW="1346040" imgH="228600" progId="Equation.3">
                  <p:embed/>
                </p:oleObj>
              </mc:Choice>
              <mc:Fallback>
                <p:oleObj name="Equation" r:id="rId6" imgW="1346040" imgH="228600" progId="Equation.3">
                  <p:embed/>
                  <p:pic>
                    <p:nvPicPr>
                      <p:cNvPr id="25805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7725" y="2311400"/>
                        <a:ext cx="1514475"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5" name="Object 7"/>
          <p:cNvGraphicFramePr>
            <a:graphicFrameLocks noChangeAspect="1"/>
          </p:cNvGraphicFramePr>
          <p:nvPr/>
        </p:nvGraphicFramePr>
        <p:xfrm>
          <a:off x="3917950" y="2205038"/>
          <a:ext cx="584200" cy="469900"/>
        </p:xfrm>
        <a:graphic>
          <a:graphicData uri="http://schemas.openxmlformats.org/presentationml/2006/ole">
            <mc:AlternateContent xmlns:mc="http://schemas.openxmlformats.org/markup-compatibility/2006">
              <mc:Choice xmlns:v="urn:schemas-microsoft-com:vml" Requires="v">
                <p:oleObj name="Equation" r:id="rId8" imgW="495000" imgH="393480" progId="Equation.3">
                  <p:embed/>
                </p:oleObj>
              </mc:Choice>
              <mc:Fallback>
                <p:oleObj name="Equation" r:id="rId8" imgW="495000" imgH="393480" progId="Equation.3">
                  <p:embed/>
                  <p:pic>
                    <p:nvPicPr>
                      <p:cNvPr id="25805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7950" y="2205038"/>
                        <a:ext cx="584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6" name="Object 8"/>
          <p:cNvGraphicFramePr>
            <a:graphicFrameLocks noChangeAspect="1"/>
          </p:cNvGraphicFramePr>
          <p:nvPr/>
        </p:nvGraphicFramePr>
        <p:xfrm>
          <a:off x="4787900" y="2244725"/>
          <a:ext cx="908050" cy="393700"/>
        </p:xfrm>
        <a:graphic>
          <a:graphicData uri="http://schemas.openxmlformats.org/presentationml/2006/ole">
            <mc:AlternateContent xmlns:mc="http://schemas.openxmlformats.org/markup-compatibility/2006">
              <mc:Choice xmlns:v="urn:schemas-microsoft-com:vml" Requires="v">
                <p:oleObj name="Equation" r:id="rId10" imgW="1079500" imgH="469900" progId="Equation.3">
                  <p:embed/>
                </p:oleObj>
              </mc:Choice>
              <mc:Fallback>
                <p:oleObj name="Equation" r:id="rId10" imgW="1079500" imgH="469900" progId="Equation.3">
                  <p:embed/>
                  <p:pic>
                    <p:nvPicPr>
                      <p:cNvPr id="25805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7900" y="2244725"/>
                        <a:ext cx="9080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5854700" y="2859088"/>
          <a:ext cx="1238250" cy="211137"/>
        </p:xfrm>
        <a:graphic>
          <a:graphicData uri="http://schemas.openxmlformats.org/presentationml/2006/ole">
            <mc:AlternateContent xmlns:mc="http://schemas.openxmlformats.org/markup-compatibility/2006">
              <mc:Choice xmlns:v="urn:schemas-microsoft-com:vml" Requires="v">
                <p:oleObj name="Equation" r:id="rId12" imgW="1346040" imgH="228600" progId="Equation.3">
                  <p:embed/>
                </p:oleObj>
              </mc:Choice>
              <mc:Fallback>
                <p:oleObj name="Equation" r:id="rId12" imgW="1346040" imgH="228600" progId="Equation.3">
                  <p:embed/>
                  <p:pic>
                    <p:nvPicPr>
                      <p:cNvPr id="25805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2859088"/>
                        <a:ext cx="1238250" cy="21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8" name="Object 10"/>
          <p:cNvGraphicFramePr>
            <a:graphicFrameLocks noChangeAspect="1"/>
          </p:cNvGraphicFramePr>
          <p:nvPr/>
        </p:nvGraphicFramePr>
        <p:xfrm>
          <a:off x="2843213" y="2840038"/>
          <a:ext cx="866775" cy="371475"/>
        </p:xfrm>
        <a:graphic>
          <a:graphicData uri="http://schemas.openxmlformats.org/presentationml/2006/ole">
            <mc:AlternateContent xmlns:mc="http://schemas.openxmlformats.org/markup-compatibility/2006">
              <mc:Choice xmlns:v="urn:schemas-microsoft-com:vml" Requires="v">
                <p:oleObj name="Equation" r:id="rId13" imgW="977900" imgH="419100" progId="Equation.3">
                  <p:embed/>
                </p:oleObj>
              </mc:Choice>
              <mc:Fallback>
                <p:oleObj name="Equation" r:id="rId13" imgW="977900" imgH="419100" progId="Equation.3">
                  <p:embed/>
                  <p:pic>
                    <p:nvPicPr>
                      <p:cNvPr id="258058"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3213" y="2840038"/>
                        <a:ext cx="8667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9" name="Object 11"/>
          <p:cNvGraphicFramePr>
            <a:graphicFrameLocks noChangeAspect="1"/>
          </p:cNvGraphicFramePr>
          <p:nvPr/>
        </p:nvGraphicFramePr>
        <p:xfrm>
          <a:off x="3821113" y="2855913"/>
          <a:ext cx="665162" cy="385762"/>
        </p:xfrm>
        <a:graphic>
          <a:graphicData uri="http://schemas.openxmlformats.org/presentationml/2006/ole">
            <mc:AlternateContent xmlns:mc="http://schemas.openxmlformats.org/markup-compatibility/2006">
              <mc:Choice xmlns:v="urn:schemas-microsoft-com:vml" Requires="v">
                <p:oleObj name="Equation" r:id="rId15" imgW="672840" imgH="393480" progId="Equation.3">
                  <p:embed/>
                </p:oleObj>
              </mc:Choice>
              <mc:Fallback>
                <p:oleObj name="Equation" r:id="rId15" imgW="672840" imgH="393480" progId="Equation.3">
                  <p:embed/>
                  <p:pic>
                    <p:nvPicPr>
                      <p:cNvPr id="258059"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21113" y="2855913"/>
                        <a:ext cx="66516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0" name="Object 12"/>
          <p:cNvGraphicFramePr>
            <a:graphicFrameLocks noChangeAspect="1"/>
          </p:cNvGraphicFramePr>
          <p:nvPr/>
        </p:nvGraphicFramePr>
        <p:xfrm>
          <a:off x="4659313" y="2773363"/>
          <a:ext cx="971550" cy="501650"/>
        </p:xfrm>
        <a:graphic>
          <a:graphicData uri="http://schemas.openxmlformats.org/presentationml/2006/ole">
            <mc:AlternateContent xmlns:mc="http://schemas.openxmlformats.org/markup-compatibility/2006">
              <mc:Choice xmlns:v="urn:schemas-microsoft-com:vml" Requires="v">
                <p:oleObj name="Equation" r:id="rId17" imgW="901309" imgH="469696" progId="Equation.3">
                  <p:embed/>
                </p:oleObj>
              </mc:Choice>
              <mc:Fallback>
                <p:oleObj name="Equation" r:id="rId17" imgW="901309" imgH="469696" progId="Equation.3">
                  <p:embed/>
                  <p:pic>
                    <p:nvPicPr>
                      <p:cNvPr id="258060" name="Object 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59313" y="2773363"/>
                        <a:ext cx="9715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1" name="Object 13"/>
          <p:cNvGraphicFramePr>
            <a:graphicFrameLocks noChangeAspect="1"/>
          </p:cNvGraphicFramePr>
          <p:nvPr/>
        </p:nvGraphicFramePr>
        <p:xfrm>
          <a:off x="5854700" y="3281363"/>
          <a:ext cx="1311275" cy="223837"/>
        </p:xfrm>
        <a:graphic>
          <a:graphicData uri="http://schemas.openxmlformats.org/presentationml/2006/ole">
            <mc:AlternateContent xmlns:mc="http://schemas.openxmlformats.org/markup-compatibility/2006">
              <mc:Choice xmlns:v="urn:schemas-microsoft-com:vml" Requires="v">
                <p:oleObj name="Equation" r:id="rId19" imgW="1346040" imgH="228600" progId="Equation.3">
                  <p:embed/>
                </p:oleObj>
              </mc:Choice>
              <mc:Fallback>
                <p:oleObj name="Equation" r:id="rId19" imgW="1346040" imgH="228600" progId="Equation.3">
                  <p:embed/>
                  <p:pic>
                    <p:nvPicPr>
                      <p:cNvPr id="258061"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54700" y="3281363"/>
                        <a:ext cx="1311275" cy="22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2" name="Object 14"/>
          <p:cNvGraphicFramePr>
            <a:graphicFrameLocks noChangeAspect="1"/>
          </p:cNvGraphicFramePr>
          <p:nvPr/>
        </p:nvGraphicFramePr>
        <p:xfrm>
          <a:off x="2894013" y="3433763"/>
          <a:ext cx="703262" cy="366712"/>
        </p:xfrm>
        <a:graphic>
          <a:graphicData uri="http://schemas.openxmlformats.org/presentationml/2006/ole">
            <mc:AlternateContent xmlns:mc="http://schemas.openxmlformats.org/markup-compatibility/2006">
              <mc:Choice xmlns:v="urn:schemas-microsoft-com:vml" Requires="v">
                <p:oleObj name="Equation" r:id="rId20" imgW="799920" imgH="419040" progId="Equation.3">
                  <p:embed/>
                </p:oleObj>
              </mc:Choice>
              <mc:Fallback>
                <p:oleObj name="Equation" r:id="rId20" imgW="799920" imgH="419040" progId="Equation.3">
                  <p:embed/>
                  <p:pic>
                    <p:nvPicPr>
                      <p:cNvPr id="258062"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94013" y="3433763"/>
                        <a:ext cx="7032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3" name="Object 15"/>
          <p:cNvGraphicFramePr>
            <a:graphicFrameLocks noChangeAspect="1"/>
          </p:cNvGraphicFramePr>
          <p:nvPr/>
        </p:nvGraphicFramePr>
        <p:xfrm>
          <a:off x="3771900" y="3330575"/>
          <a:ext cx="669925" cy="536575"/>
        </p:xfrm>
        <a:graphic>
          <a:graphicData uri="http://schemas.openxmlformats.org/presentationml/2006/ole">
            <mc:AlternateContent xmlns:mc="http://schemas.openxmlformats.org/markup-compatibility/2006">
              <mc:Choice xmlns:v="urn:schemas-microsoft-com:vml" Requires="v">
                <p:oleObj name="Equation" r:id="rId22" imgW="495000" imgH="393480" progId="Equation.3">
                  <p:embed/>
                </p:oleObj>
              </mc:Choice>
              <mc:Fallback>
                <p:oleObj name="Equation" r:id="rId22" imgW="495000" imgH="393480" progId="Equation.3">
                  <p:embed/>
                  <p:pic>
                    <p:nvPicPr>
                      <p:cNvPr id="258063"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71900" y="3330575"/>
                        <a:ext cx="6699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4" name="Object 16"/>
          <p:cNvGraphicFramePr>
            <a:graphicFrameLocks noChangeAspect="1"/>
          </p:cNvGraphicFramePr>
          <p:nvPr/>
        </p:nvGraphicFramePr>
        <p:xfrm>
          <a:off x="4762500" y="3362325"/>
          <a:ext cx="669925" cy="422275"/>
        </p:xfrm>
        <a:graphic>
          <a:graphicData uri="http://schemas.openxmlformats.org/presentationml/2006/ole">
            <mc:AlternateContent xmlns:mc="http://schemas.openxmlformats.org/markup-compatibility/2006">
              <mc:Choice xmlns:v="urn:schemas-microsoft-com:vml" Requires="v">
                <p:oleObj name="Equation" r:id="rId24" imgW="711000" imgH="444240" progId="Equation.3">
                  <p:embed/>
                </p:oleObj>
              </mc:Choice>
              <mc:Fallback>
                <p:oleObj name="Equation" r:id="rId24" imgW="711000" imgH="444240" progId="Equation.3">
                  <p:embed/>
                  <p:pic>
                    <p:nvPicPr>
                      <p:cNvPr id="258064" name="Object 1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62500" y="3362325"/>
                        <a:ext cx="6699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5" name="Object 17"/>
          <p:cNvGraphicFramePr>
            <a:graphicFrameLocks noChangeAspect="1"/>
          </p:cNvGraphicFramePr>
          <p:nvPr/>
        </p:nvGraphicFramePr>
        <p:xfrm>
          <a:off x="2919413" y="4256088"/>
          <a:ext cx="831850" cy="317500"/>
        </p:xfrm>
        <a:graphic>
          <a:graphicData uri="http://schemas.openxmlformats.org/presentationml/2006/ole">
            <mc:AlternateContent xmlns:mc="http://schemas.openxmlformats.org/markup-compatibility/2006">
              <mc:Choice xmlns:v="urn:schemas-microsoft-com:vml" Requires="v">
                <p:oleObj name="Equation" r:id="rId26" imgW="596900" imgH="228600" progId="Equation.3">
                  <p:embed/>
                </p:oleObj>
              </mc:Choice>
              <mc:Fallback>
                <p:oleObj name="Equation" r:id="rId26" imgW="596900" imgH="228600" progId="Equation.3">
                  <p:embed/>
                  <p:pic>
                    <p:nvPicPr>
                      <p:cNvPr id="258065" name="Object 1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19413" y="4256088"/>
                        <a:ext cx="8318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6" name="Object 18"/>
          <p:cNvGraphicFramePr>
            <a:graphicFrameLocks noChangeAspect="1"/>
          </p:cNvGraphicFramePr>
          <p:nvPr/>
        </p:nvGraphicFramePr>
        <p:xfrm>
          <a:off x="3962400" y="4187825"/>
          <a:ext cx="1423988" cy="485775"/>
        </p:xfrm>
        <a:graphic>
          <a:graphicData uri="http://schemas.openxmlformats.org/presentationml/2006/ole">
            <mc:AlternateContent xmlns:mc="http://schemas.openxmlformats.org/markup-compatibility/2006">
              <mc:Choice xmlns:v="urn:schemas-microsoft-com:vml" Requires="v">
                <p:oleObj name="Equation" r:id="rId28" imgW="1231366" imgH="418918" progId="Equation.3">
                  <p:embed/>
                </p:oleObj>
              </mc:Choice>
              <mc:Fallback>
                <p:oleObj name="Equation" r:id="rId28" imgW="1231366" imgH="418918" progId="Equation.3">
                  <p:embed/>
                  <p:pic>
                    <p:nvPicPr>
                      <p:cNvPr id="258066" name="Object 1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62400" y="4187825"/>
                        <a:ext cx="14239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7" name="Object 19"/>
          <p:cNvGraphicFramePr>
            <a:graphicFrameLocks noChangeAspect="1"/>
          </p:cNvGraphicFramePr>
          <p:nvPr/>
        </p:nvGraphicFramePr>
        <p:xfrm>
          <a:off x="5588000" y="4221163"/>
          <a:ext cx="1835150" cy="307975"/>
        </p:xfrm>
        <a:graphic>
          <a:graphicData uri="http://schemas.openxmlformats.org/presentationml/2006/ole">
            <mc:AlternateContent xmlns:mc="http://schemas.openxmlformats.org/markup-compatibility/2006">
              <mc:Choice xmlns:v="urn:schemas-microsoft-com:vml" Requires="v">
                <p:oleObj name="Equation" r:id="rId30" imgW="1511280" imgH="253800" progId="Equation.3">
                  <p:embed/>
                </p:oleObj>
              </mc:Choice>
              <mc:Fallback>
                <p:oleObj name="Equation" r:id="rId30" imgW="1511280" imgH="253800" progId="Equation.3">
                  <p:embed/>
                  <p:pic>
                    <p:nvPicPr>
                      <p:cNvPr id="258067" name="Object 19"/>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588000" y="4221163"/>
                        <a:ext cx="18351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8" name="Object 20"/>
          <p:cNvGraphicFramePr>
            <a:graphicFrameLocks noChangeAspect="1"/>
          </p:cNvGraphicFramePr>
          <p:nvPr/>
        </p:nvGraphicFramePr>
        <p:xfrm>
          <a:off x="7521575" y="4173538"/>
          <a:ext cx="914400" cy="388937"/>
        </p:xfrm>
        <a:graphic>
          <a:graphicData uri="http://schemas.openxmlformats.org/presentationml/2006/ole">
            <mc:AlternateContent xmlns:mc="http://schemas.openxmlformats.org/markup-compatibility/2006">
              <mc:Choice xmlns:v="urn:schemas-microsoft-com:vml" Requires="v">
                <p:oleObj name="Equation" r:id="rId32" imgW="1193760" imgH="507960" progId="Equation.3">
                  <p:embed/>
                </p:oleObj>
              </mc:Choice>
              <mc:Fallback>
                <p:oleObj name="Equation" r:id="rId32" imgW="1193760" imgH="507960" progId="Equation.3">
                  <p:embed/>
                  <p:pic>
                    <p:nvPicPr>
                      <p:cNvPr id="258068" name="Object 2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521575" y="4173538"/>
                        <a:ext cx="9144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9" name="Object 21"/>
          <p:cNvGraphicFramePr>
            <a:graphicFrameLocks noChangeAspect="1"/>
          </p:cNvGraphicFramePr>
          <p:nvPr/>
        </p:nvGraphicFramePr>
        <p:xfrm>
          <a:off x="3165475" y="4686300"/>
          <a:ext cx="557213" cy="407988"/>
        </p:xfrm>
        <a:graphic>
          <a:graphicData uri="http://schemas.openxmlformats.org/presentationml/2006/ole">
            <mc:AlternateContent xmlns:mc="http://schemas.openxmlformats.org/markup-compatibility/2006">
              <mc:Choice xmlns:v="urn:schemas-microsoft-com:vml" Requires="v">
                <p:oleObj name="Equation" r:id="rId34" imgW="609480" imgH="444240" progId="Equation.3">
                  <p:embed/>
                </p:oleObj>
              </mc:Choice>
              <mc:Fallback>
                <p:oleObj name="Equation" r:id="rId34" imgW="609480" imgH="444240" progId="Equation.3">
                  <p:embed/>
                  <p:pic>
                    <p:nvPicPr>
                      <p:cNvPr id="258069" name="Object 21"/>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65475" y="4686300"/>
                        <a:ext cx="55721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0" name="Object 22"/>
          <p:cNvGraphicFramePr>
            <a:graphicFrameLocks noChangeAspect="1"/>
          </p:cNvGraphicFramePr>
          <p:nvPr/>
        </p:nvGraphicFramePr>
        <p:xfrm>
          <a:off x="4149725" y="4818063"/>
          <a:ext cx="750888" cy="255587"/>
        </p:xfrm>
        <a:graphic>
          <a:graphicData uri="http://schemas.openxmlformats.org/presentationml/2006/ole">
            <mc:AlternateContent xmlns:mc="http://schemas.openxmlformats.org/markup-compatibility/2006">
              <mc:Choice xmlns:v="urn:schemas-microsoft-com:vml" Requires="v">
                <p:oleObj name="Equation" r:id="rId36" imgW="672840" imgH="228600" progId="Equation.3">
                  <p:embed/>
                </p:oleObj>
              </mc:Choice>
              <mc:Fallback>
                <p:oleObj name="Equation" r:id="rId36" imgW="672840" imgH="228600" progId="Equation.3">
                  <p:embed/>
                  <p:pic>
                    <p:nvPicPr>
                      <p:cNvPr id="258070" name="Object 22"/>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49725" y="4818063"/>
                        <a:ext cx="750888"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1" name="Object 23"/>
          <p:cNvGraphicFramePr>
            <a:graphicFrameLocks noChangeAspect="1"/>
          </p:cNvGraphicFramePr>
          <p:nvPr/>
        </p:nvGraphicFramePr>
        <p:xfrm>
          <a:off x="2903538" y="5092700"/>
          <a:ext cx="1416050" cy="309563"/>
        </p:xfrm>
        <a:graphic>
          <a:graphicData uri="http://schemas.openxmlformats.org/presentationml/2006/ole">
            <mc:AlternateContent xmlns:mc="http://schemas.openxmlformats.org/markup-compatibility/2006">
              <mc:Choice xmlns:v="urn:schemas-microsoft-com:vml" Requires="v">
                <p:oleObj name="Equation" r:id="rId38" imgW="1104840" imgH="241200" progId="Equation.3">
                  <p:embed/>
                </p:oleObj>
              </mc:Choice>
              <mc:Fallback>
                <p:oleObj name="Equation" r:id="rId38" imgW="1104840" imgH="241200" progId="Equation.3">
                  <p:embed/>
                  <p:pic>
                    <p:nvPicPr>
                      <p:cNvPr id="258071" name="Object 23"/>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903538" y="5092700"/>
                        <a:ext cx="14160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2" name="Object 24"/>
          <p:cNvGraphicFramePr>
            <a:graphicFrameLocks noChangeAspect="1"/>
          </p:cNvGraphicFramePr>
          <p:nvPr/>
        </p:nvGraphicFramePr>
        <p:xfrm>
          <a:off x="6257925" y="5032375"/>
          <a:ext cx="1312863" cy="468313"/>
        </p:xfrm>
        <a:graphic>
          <a:graphicData uri="http://schemas.openxmlformats.org/presentationml/2006/ole">
            <mc:AlternateContent xmlns:mc="http://schemas.openxmlformats.org/markup-compatibility/2006">
              <mc:Choice xmlns:v="urn:schemas-microsoft-com:vml" Requires="v">
                <p:oleObj name="Equation" r:id="rId40" imgW="1498320" imgH="533160" progId="Equation.3">
                  <p:embed/>
                </p:oleObj>
              </mc:Choice>
              <mc:Fallback>
                <p:oleObj name="Equation" r:id="rId40" imgW="1498320" imgH="533160" progId="Equation.3">
                  <p:embed/>
                  <p:pic>
                    <p:nvPicPr>
                      <p:cNvPr id="258072" name="Object 2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257925" y="5032375"/>
                        <a:ext cx="13128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3" name="Object 25"/>
          <p:cNvGraphicFramePr>
            <a:graphicFrameLocks noChangeAspect="1"/>
          </p:cNvGraphicFramePr>
          <p:nvPr/>
        </p:nvGraphicFramePr>
        <p:xfrm>
          <a:off x="4611688" y="5132388"/>
          <a:ext cx="1195387" cy="215900"/>
        </p:xfrm>
        <a:graphic>
          <a:graphicData uri="http://schemas.openxmlformats.org/presentationml/2006/ole">
            <mc:AlternateContent xmlns:mc="http://schemas.openxmlformats.org/markup-compatibility/2006">
              <mc:Choice xmlns:v="urn:schemas-microsoft-com:vml" Requires="v">
                <p:oleObj name="Equation" r:id="rId42" imgW="1193760" imgH="215640" progId="Equation.3">
                  <p:embed/>
                </p:oleObj>
              </mc:Choice>
              <mc:Fallback>
                <p:oleObj name="Equation" r:id="rId42" imgW="1193760" imgH="215640" progId="Equation.3">
                  <p:embed/>
                  <p:pic>
                    <p:nvPicPr>
                      <p:cNvPr id="258073" name="Object 25"/>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611688" y="5132388"/>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9</a:t>
            </a:fld>
            <a:endParaRPr lang="en-US"/>
          </a:p>
        </p:txBody>
      </p:sp>
      <p:sp>
        <p:nvSpPr>
          <p:cNvPr id="32771" name="Rectangle 2"/>
          <p:cNvSpPr>
            <a:spLocks noGrp="1" noChangeArrowheads="1"/>
          </p:cNvSpPr>
          <p:nvPr>
            <p:ph type="title"/>
          </p:nvPr>
        </p:nvSpPr>
        <p:spPr/>
        <p:txBody>
          <a:bodyPr/>
          <a:lstStyle/>
          <a:p>
            <a:pPr eaLnBrk="1" hangingPunct="1"/>
            <a:r>
              <a:rPr lang="en-US" sz="3200" b="1"/>
              <a:t>Course Description</a:t>
            </a:r>
            <a:br>
              <a:rPr lang="en-US" sz="3200" b="1"/>
            </a:br>
            <a:endParaRPr lang="en-US" sz="3200" b="1"/>
          </a:p>
        </p:txBody>
      </p:sp>
      <p:sp>
        <p:nvSpPr>
          <p:cNvPr id="32772" name="Rectangle 3"/>
          <p:cNvSpPr>
            <a:spLocks noGrp="1" noChangeArrowheads="1"/>
          </p:cNvSpPr>
          <p:nvPr>
            <p:ph type="body" idx="1"/>
          </p:nvPr>
        </p:nvSpPr>
        <p:spPr>
          <a:xfrm>
            <a:off x="484910" y="1267691"/>
            <a:ext cx="8229600" cy="4525963"/>
          </a:xfrm>
        </p:spPr>
        <p:txBody>
          <a:bodyPr>
            <a:noAutofit/>
          </a:bodyPr>
          <a:lstStyle/>
          <a:p>
            <a:pPr>
              <a:lnSpc>
                <a:spcPct val="80000"/>
              </a:lnSpc>
            </a:pPr>
            <a:r>
              <a:rPr lang="en-US" sz="2400" dirty="0"/>
              <a:t>This course is a one semester class covering the second and third semesters of calculus-based physics. </a:t>
            </a:r>
          </a:p>
          <a:p>
            <a:pPr>
              <a:lnSpc>
                <a:spcPct val="80000"/>
              </a:lnSpc>
            </a:pPr>
            <a:r>
              <a:rPr lang="en-US" sz="2400" dirty="0"/>
              <a:t>The course is designed for students majoring in mechanical engineering. </a:t>
            </a:r>
          </a:p>
          <a:p>
            <a:pPr>
              <a:lnSpc>
                <a:spcPct val="80000"/>
              </a:lnSpc>
            </a:pPr>
            <a:r>
              <a:rPr lang="en-US" sz="2400" dirty="0"/>
              <a:t>The course covers topics in </a:t>
            </a:r>
          </a:p>
          <a:p>
            <a:pPr lvl="1">
              <a:lnSpc>
                <a:spcPct val="80000"/>
              </a:lnSpc>
            </a:pPr>
            <a:r>
              <a:rPr lang="en-US" sz="1800" dirty="0"/>
              <a:t>waves, </a:t>
            </a:r>
          </a:p>
          <a:p>
            <a:pPr lvl="1">
              <a:lnSpc>
                <a:spcPct val="80000"/>
              </a:lnSpc>
            </a:pPr>
            <a:r>
              <a:rPr lang="en-US" sz="1800" dirty="0"/>
              <a:t>electricity, magnetism, and </a:t>
            </a:r>
          </a:p>
          <a:p>
            <a:pPr lvl="1">
              <a:lnSpc>
                <a:spcPct val="80000"/>
              </a:lnSpc>
            </a:pPr>
            <a:r>
              <a:rPr lang="en-US" sz="1800" dirty="0"/>
              <a:t>optics. </a:t>
            </a:r>
          </a:p>
          <a:p>
            <a:pPr>
              <a:lnSpc>
                <a:spcPct val="80000"/>
              </a:lnSpc>
            </a:pPr>
            <a:r>
              <a:rPr lang="en-US" sz="2400" dirty="0"/>
              <a:t>These areas of study are important in a wide variety of engineering applications. </a:t>
            </a:r>
          </a:p>
          <a:p>
            <a:pPr lvl="1">
              <a:lnSpc>
                <a:spcPct val="80000"/>
              </a:lnSpc>
            </a:pPr>
            <a:r>
              <a:rPr lang="en-US" sz="1800" dirty="0"/>
              <a:t>For example, an understanding of wave properties is essential in the proper design of structures.  </a:t>
            </a:r>
          </a:p>
          <a:p>
            <a:pPr lvl="1">
              <a:lnSpc>
                <a:spcPct val="80000"/>
              </a:lnSpc>
            </a:pPr>
            <a:r>
              <a:rPr lang="en-US" sz="1800" dirty="0"/>
              <a:t>A knowledge of electric and magnetic fields is required for any system that involves transmission of electrons for either communication or power generation purposes.  </a:t>
            </a:r>
          </a:p>
          <a:p>
            <a:pPr lvl="1">
              <a:lnSpc>
                <a:spcPct val="80000"/>
              </a:lnSpc>
            </a:pPr>
            <a:r>
              <a:rPr lang="en-US" sz="1800" dirty="0"/>
              <a:t>Finally, principles of optics are involved in fiber-optic communication, instrument design, scanners, surveillance, etc.</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4619</Words>
  <Application>Microsoft Office PowerPoint</Application>
  <PresentationFormat>On-screen Show (4:3)</PresentationFormat>
  <Paragraphs>935</Paragraphs>
  <Slides>82</Slides>
  <Notes>16</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90" baseType="lpstr">
      <vt:lpstr>Arial</vt:lpstr>
      <vt:lpstr>Calibri</vt:lpstr>
      <vt:lpstr>Cambria Math</vt:lpstr>
      <vt:lpstr>Sylfaen</vt:lpstr>
      <vt:lpstr>Symbol</vt:lpstr>
      <vt:lpstr>Office Theme</vt:lpstr>
      <vt:lpstr>Equation</vt:lpstr>
      <vt:lpstr>Equation.3</vt:lpstr>
      <vt:lpstr>Physics 223</vt:lpstr>
      <vt:lpstr>Instructor Introduction</vt:lpstr>
      <vt:lpstr>Survey Results:</vt:lpstr>
      <vt:lpstr>Survey Results:</vt:lpstr>
      <vt:lpstr>Survey Results</vt:lpstr>
      <vt:lpstr>Survey Results</vt:lpstr>
      <vt:lpstr>Reading</vt:lpstr>
      <vt:lpstr>Survey Results</vt:lpstr>
      <vt:lpstr>Course Description </vt:lpstr>
      <vt:lpstr>Course Objectives</vt:lpstr>
      <vt:lpstr>General Philosophy of the Course</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Homework</vt:lpstr>
      <vt:lpstr>AI and Solution Manuals</vt:lpstr>
      <vt:lpstr>AI and Solution Manuals</vt:lpstr>
      <vt:lpstr>HI not AI</vt:lpstr>
      <vt:lpstr>Quizzes</vt:lpstr>
      <vt:lpstr>Examinations</vt:lpstr>
      <vt:lpstr>Teaching Method</vt:lpstr>
      <vt:lpstr>SHM Restoring Force</vt:lpstr>
      <vt:lpstr>SHM Acceleration</vt:lpstr>
      <vt:lpstr>Hanging Springs</vt:lpstr>
      <vt:lpstr>Start with a horizontal block-spring System</vt:lpstr>
      <vt:lpstr>Solutions to the DEQ</vt:lpstr>
      <vt:lpstr>The Solution!</vt:lpstr>
      <vt:lpstr>Solution Properties</vt:lpstr>
      <vt:lpstr>Period and Frequency</vt:lpstr>
      <vt:lpstr>Velocity and Acceleration</vt:lpstr>
      <vt:lpstr>SHM Acceleration</vt:lpstr>
      <vt:lpstr>SHM Velocity</vt:lpstr>
      <vt:lpstr>PowerPoint Presentation</vt:lpstr>
      <vt:lpstr>Comparison of position, velocity, acceleration</vt:lpstr>
      <vt:lpstr>Comparison: SHM Position and Velocity</vt:lpstr>
      <vt:lpstr>Example 1</vt:lpstr>
      <vt:lpstr>Example 1</vt:lpstr>
      <vt:lpstr>Concept Question</vt:lpstr>
      <vt:lpstr>Review</vt:lpstr>
      <vt:lpstr>Review</vt:lpstr>
      <vt:lpstr>Review</vt:lpstr>
      <vt:lpstr>PowerPoint Presentation</vt:lpstr>
      <vt:lpstr>Kinetic Energy</vt:lpstr>
      <vt:lpstr>Potential Energy</vt:lpstr>
      <vt:lpstr>Total Mechanical Energy</vt:lpstr>
      <vt:lpstr>PowerPoint Presentation</vt:lpstr>
      <vt:lpstr>Energy as a function of time</vt:lpstr>
      <vt:lpstr>Summary</vt:lpstr>
      <vt:lpstr>Trigonometry</vt:lpstr>
      <vt:lpstr>Trigonometry</vt:lpstr>
      <vt:lpstr>Relationship to SHM</vt:lpstr>
      <vt:lpstr>More Geometry</vt:lpstr>
      <vt:lpstr>Relationship to SHM</vt:lpstr>
      <vt:lpstr>Equations for the two SHOs</vt:lpstr>
      <vt:lpstr>Rotation and Velocity</vt:lpstr>
      <vt:lpstr>Rotation and Acceleration</vt:lpstr>
      <vt:lpstr>Pendulum</vt:lpstr>
      <vt:lpstr>Pendulum</vt:lpstr>
      <vt:lpstr>Physical Pendulum</vt:lpstr>
      <vt:lpstr>Physical Pendulum</vt:lpstr>
      <vt:lpstr>Torsional Pendulum</vt:lpstr>
      <vt:lpstr>Motion of a Torsional Pendulum</vt:lpstr>
      <vt:lpstr>Torsional Pendulum</vt:lpstr>
      <vt:lpstr>Add a frictional force</vt:lpstr>
      <vt:lpstr>Solution</vt:lpstr>
      <vt:lpstr>Example</vt:lpstr>
      <vt:lpstr>Larger b-value</vt:lpstr>
      <vt:lpstr>Even Larger b-value</vt:lpstr>
      <vt:lpstr>Critical Damping</vt:lpstr>
      <vt:lpstr>Driving Force</vt:lpstr>
      <vt:lpstr>Steady State</vt:lpstr>
      <vt:lpstr>Example</vt:lpstr>
      <vt:lpstr>Resonance</vt:lpstr>
      <vt:lpstr>Example</vt:lpstr>
      <vt:lpstr>Remember Tacoma Narrows? </vt:lpstr>
      <vt:lpstr>Summary</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SHM Restoring Force</dc:title>
  <dc:creator>rtlines</dc:creator>
  <cp:lastModifiedBy>Lines, Todd</cp:lastModifiedBy>
  <cp:revision>18</cp:revision>
  <dcterms:created xsi:type="dcterms:W3CDTF">2011-09-10T22:05:17Z</dcterms:created>
  <dcterms:modified xsi:type="dcterms:W3CDTF">2024-09-13T21:57:42Z</dcterms:modified>
</cp:coreProperties>
</file>