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1354" r:id="rId2"/>
    <p:sldId id="1150" r:id="rId3"/>
    <p:sldId id="256" r:id="rId4"/>
    <p:sldId id="1153" r:id="rId5"/>
    <p:sldId id="258" r:id="rId6"/>
    <p:sldId id="257" r:id="rId7"/>
    <p:sldId id="1355" r:id="rId8"/>
    <p:sldId id="1356" r:id="rId9"/>
    <p:sldId id="260" r:id="rId10"/>
    <p:sldId id="1152" r:id="rId11"/>
    <p:sldId id="1154" r:id="rId12"/>
    <p:sldId id="259" r:id="rId13"/>
    <p:sldId id="273" r:id="rId14"/>
    <p:sldId id="1358" r:id="rId15"/>
    <p:sldId id="1357" r:id="rId16"/>
    <p:sldId id="271" r:id="rId17"/>
    <p:sldId id="1359" r:id="rId18"/>
    <p:sldId id="1360" r:id="rId19"/>
    <p:sldId id="272" r:id="rId20"/>
    <p:sldId id="262" r:id="rId21"/>
    <p:sldId id="263" r:id="rId22"/>
    <p:sldId id="1361" r:id="rId23"/>
    <p:sldId id="264" r:id="rId24"/>
    <p:sldId id="1155" r:id="rId25"/>
    <p:sldId id="1156" r:id="rId26"/>
    <p:sldId id="265" r:id="rId27"/>
    <p:sldId id="1157" r:id="rId28"/>
    <p:sldId id="1158" r:id="rId29"/>
    <p:sldId id="269" r:id="rId30"/>
    <p:sldId id="268" r:id="rId31"/>
    <p:sldId id="1353" r:id="rId32"/>
    <p:sldId id="1159" r:id="rId33"/>
    <p:sldId id="1160" r:id="rId34"/>
    <p:sldId id="266" r:id="rId35"/>
    <p:sldId id="267" r:id="rId36"/>
    <p:sldId id="1161" r:id="rId37"/>
    <p:sldId id="1163" r:id="rId38"/>
    <p:sldId id="1162" r:id="rId39"/>
    <p:sldId id="782" r:id="rId40"/>
    <p:sldId id="78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9F21"/>
    <a:srgbClr val="DBB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02428-D1D0-434B-9759-A64E4DC48CCE}" v="14" dt="2023-11-09T18:12:41.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93A02428-D1D0-434B-9759-A64E4DC48CCE}"/>
    <pc:docChg chg="undo custSel addSld delSld modSld sldOrd">
      <pc:chgData name="Lines, Todd" userId="afaf7c3a-e8aa-4568-882a-02ad8f9e19b0" providerId="ADAL" clId="{93A02428-D1D0-434B-9759-A64E4DC48CCE}" dt="2023-11-09T18:16:42.047" v="1196"/>
      <pc:docMkLst>
        <pc:docMk/>
      </pc:docMkLst>
      <pc:sldChg chg="ord">
        <pc:chgData name="Lines, Todd" userId="afaf7c3a-e8aa-4568-882a-02ad8f9e19b0" providerId="ADAL" clId="{93A02428-D1D0-434B-9759-A64E4DC48CCE}" dt="2023-11-09T18:16:42.047" v="1196"/>
        <pc:sldMkLst>
          <pc:docMk/>
          <pc:sldMk cId="0" sldId="266"/>
        </pc:sldMkLst>
      </pc:sldChg>
      <pc:sldChg chg="ord">
        <pc:chgData name="Lines, Todd" userId="afaf7c3a-e8aa-4568-882a-02ad8f9e19b0" providerId="ADAL" clId="{93A02428-D1D0-434B-9759-A64E4DC48CCE}" dt="2023-11-09T18:16:40.111" v="1194"/>
        <pc:sldMkLst>
          <pc:docMk/>
          <pc:sldMk cId="0" sldId="267"/>
        </pc:sldMkLst>
      </pc:sldChg>
      <pc:sldChg chg="addSp modSp mod chgLayout">
        <pc:chgData name="Lines, Todd" userId="afaf7c3a-e8aa-4568-882a-02ad8f9e19b0" providerId="ADAL" clId="{93A02428-D1D0-434B-9759-A64E4DC48CCE}" dt="2023-11-09T18:09:03.694" v="865" actId="12"/>
        <pc:sldMkLst>
          <pc:docMk/>
          <pc:sldMk cId="3239667193" sldId="273"/>
        </pc:sldMkLst>
        <pc:spChg chg="add mod ord">
          <ac:chgData name="Lines, Todd" userId="afaf7c3a-e8aa-4568-882a-02ad8f9e19b0" providerId="ADAL" clId="{93A02428-D1D0-434B-9759-A64E4DC48CCE}" dt="2023-11-09T18:07:30.900" v="568" actId="20577"/>
          <ac:spMkLst>
            <pc:docMk/>
            <pc:sldMk cId="3239667193" sldId="273"/>
            <ac:spMk id="7" creationId="{6A63328B-7472-CC98-ED30-D855928437D6}"/>
          </ac:spMkLst>
        </pc:spChg>
        <pc:spChg chg="add mod ord">
          <ac:chgData name="Lines, Todd" userId="afaf7c3a-e8aa-4568-882a-02ad8f9e19b0" providerId="ADAL" clId="{93A02428-D1D0-434B-9759-A64E4DC48CCE}" dt="2023-11-09T18:09:03.694" v="865" actId="12"/>
          <ac:spMkLst>
            <pc:docMk/>
            <pc:sldMk cId="3239667193" sldId="273"/>
            <ac:spMk id="10" creationId="{378A7717-5770-ED33-1FD5-D63B2299F57B}"/>
          </ac:spMkLst>
        </pc:spChg>
        <pc:spChg chg="mod">
          <ac:chgData name="Lines, Todd" userId="afaf7c3a-e8aa-4568-882a-02ad8f9e19b0" providerId="ADAL" clId="{93A02428-D1D0-434B-9759-A64E4DC48CCE}" dt="2023-11-09T18:07:22.562" v="558" actId="404"/>
          <ac:spMkLst>
            <pc:docMk/>
            <pc:sldMk cId="3239667193" sldId="273"/>
            <ac:spMk id="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9" creationId="{00000000-0000-0000-0000-000000000000}"/>
          </ac:spMkLst>
        </pc:spChg>
        <pc:grpChg chg="add mod">
          <ac:chgData name="Lines, Todd" userId="afaf7c3a-e8aa-4568-882a-02ad8f9e19b0" providerId="ADAL" clId="{93A02428-D1D0-434B-9759-A64E4DC48CCE}" dt="2023-11-09T18:07:26.186" v="559" actId="1076"/>
          <ac:grpSpMkLst>
            <pc:docMk/>
            <pc:sldMk cId="3239667193" sldId="273"/>
            <ac:grpSpMk id="6" creationId="{976429E0-6354-116C-7AEC-3EF4352CEDB9}"/>
          </ac:grpSpMkLst>
        </pc:grpChg>
        <pc:grpChg chg="mod">
          <ac:chgData name="Lines, Todd" userId="afaf7c3a-e8aa-4568-882a-02ad8f9e19b0" providerId="ADAL" clId="{93A02428-D1D0-434B-9759-A64E4DC48CCE}" dt="2023-11-09T18:07:11.187" v="547" actId="164"/>
          <ac:grpSpMkLst>
            <pc:docMk/>
            <pc:sldMk cId="3239667193" sldId="273"/>
            <ac:grpSpMk id="174" creationId="{00000000-0000-0000-0000-000000000000}"/>
          </ac:grpSpMkLst>
        </pc:grpChg>
      </pc:sldChg>
      <pc:sldChg chg="add">
        <pc:chgData name="Lines, Todd" userId="afaf7c3a-e8aa-4568-882a-02ad8f9e19b0" providerId="ADAL" clId="{93A02428-D1D0-434B-9759-A64E4DC48CCE}" dt="2023-11-09T17:47:43.663" v="0"/>
        <pc:sldMkLst>
          <pc:docMk/>
          <pc:sldMk cId="0" sldId="782"/>
        </pc:sldMkLst>
      </pc:sldChg>
      <pc:sldChg chg="add">
        <pc:chgData name="Lines, Todd" userId="afaf7c3a-e8aa-4568-882a-02ad8f9e19b0" providerId="ADAL" clId="{93A02428-D1D0-434B-9759-A64E4DC48CCE}" dt="2023-11-09T17:47:43.663" v="0"/>
        <pc:sldMkLst>
          <pc:docMk/>
          <pc:sldMk cId="0" sldId="783"/>
        </pc:sldMkLst>
      </pc:sldChg>
      <pc:sldChg chg="add ord">
        <pc:chgData name="Lines, Todd" userId="afaf7c3a-e8aa-4568-882a-02ad8f9e19b0" providerId="ADAL" clId="{93A02428-D1D0-434B-9759-A64E4DC48CCE}" dt="2023-11-09T17:51:29.185" v="2"/>
        <pc:sldMkLst>
          <pc:docMk/>
          <pc:sldMk cId="0" sldId="1150"/>
        </pc:sldMkLst>
      </pc:sldChg>
      <pc:sldChg chg="add del">
        <pc:chgData name="Lines, Todd" userId="afaf7c3a-e8aa-4568-882a-02ad8f9e19b0" providerId="ADAL" clId="{93A02428-D1D0-434B-9759-A64E4DC48CCE}" dt="2023-11-09T18:03:00.286" v="425" actId="47"/>
        <pc:sldMkLst>
          <pc:docMk/>
          <pc:sldMk cId="0" sldId="1151"/>
        </pc:sldMkLst>
      </pc:sldChg>
      <pc:sldChg chg="modSp add mod ord">
        <pc:chgData name="Lines, Todd" userId="afaf7c3a-e8aa-4568-882a-02ad8f9e19b0" providerId="ADAL" clId="{93A02428-D1D0-434B-9759-A64E4DC48CCE}" dt="2023-11-09T18:03:20.021" v="433" actId="20577"/>
        <pc:sldMkLst>
          <pc:docMk/>
          <pc:sldMk cId="0" sldId="1152"/>
        </pc:sldMkLst>
        <pc:spChg chg="mod">
          <ac:chgData name="Lines, Todd" userId="afaf7c3a-e8aa-4568-882a-02ad8f9e19b0" providerId="ADAL" clId="{93A02428-D1D0-434B-9759-A64E4DC48CCE}" dt="2023-11-09T18:03:20.021" v="433" actId="20577"/>
          <ac:spMkLst>
            <pc:docMk/>
            <pc:sldMk cId="0" sldId="1152"/>
            <ac:spMk id="5" creationId="{00000000-0000-0000-0000-000000000000}"/>
          </ac:spMkLst>
        </pc:spChg>
      </pc:sldChg>
      <pc:sldChg chg="add ord">
        <pc:chgData name="Lines, Todd" userId="afaf7c3a-e8aa-4568-882a-02ad8f9e19b0" providerId="ADAL" clId="{93A02428-D1D0-434B-9759-A64E4DC48CCE}" dt="2023-11-09T18:02:25.702" v="423"/>
        <pc:sldMkLst>
          <pc:docMk/>
          <pc:sldMk cId="0" sldId="1153"/>
        </pc:sldMkLst>
      </pc:sldChg>
      <pc:sldChg chg="add ord">
        <pc:chgData name="Lines, Todd" userId="afaf7c3a-e8aa-4568-882a-02ad8f9e19b0" providerId="ADAL" clId="{93A02428-D1D0-434B-9759-A64E4DC48CCE}" dt="2023-11-09T18:03:36.741" v="435"/>
        <pc:sldMkLst>
          <pc:docMk/>
          <pc:sldMk cId="0" sldId="1154"/>
        </pc:sldMkLst>
      </pc:sldChg>
      <pc:sldChg chg="add ord">
        <pc:chgData name="Lines, Todd" userId="afaf7c3a-e8aa-4568-882a-02ad8f9e19b0" providerId="ADAL" clId="{93A02428-D1D0-434B-9759-A64E4DC48CCE}" dt="2023-11-09T18:14:36.812" v="1184"/>
        <pc:sldMkLst>
          <pc:docMk/>
          <pc:sldMk cId="0" sldId="1155"/>
        </pc:sldMkLst>
      </pc:sldChg>
      <pc:sldChg chg="add ord">
        <pc:chgData name="Lines, Todd" userId="afaf7c3a-e8aa-4568-882a-02ad8f9e19b0" providerId="ADAL" clId="{93A02428-D1D0-434B-9759-A64E4DC48CCE}" dt="2023-11-09T18:14:36.812" v="1184"/>
        <pc:sldMkLst>
          <pc:docMk/>
          <pc:sldMk cId="0" sldId="1156"/>
        </pc:sldMkLst>
      </pc:sldChg>
      <pc:sldChg chg="add ord">
        <pc:chgData name="Lines, Todd" userId="afaf7c3a-e8aa-4568-882a-02ad8f9e19b0" providerId="ADAL" clId="{93A02428-D1D0-434B-9759-A64E4DC48CCE}" dt="2023-11-09T18:14:52.031" v="1186"/>
        <pc:sldMkLst>
          <pc:docMk/>
          <pc:sldMk cId="0" sldId="1157"/>
        </pc:sldMkLst>
      </pc:sldChg>
      <pc:sldChg chg="add ord">
        <pc:chgData name="Lines, Todd" userId="afaf7c3a-e8aa-4568-882a-02ad8f9e19b0" providerId="ADAL" clId="{93A02428-D1D0-434B-9759-A64E4DC48CCE}" dt="2023-11-09T18:16:19.884" v="1190"/>
        <pc:sldMkLst>
          <pc:docMk/>
          <pc:sldMk cId="0" sldId="1158"/>
        </pc:sldMkLst>
      </pc:sldChg>
      <pc:sldChg chg="add">
        <pc:chgData name="Lines, Todd" userId="afaf7c3a-e8aa-4568-882a-02ad8f9e19b0" providerId="ADAL" clId="{93A02428-D1D0-434B-9759-A64E4DC48CCE}" dt="2023-11-09T17:47:43.663" v="0"/>
        <pc:sldMkLst>
          <pc:docMk/>
          <pc:sldMk cId="0" sldId="1159"/>
        </pc:sldMkLst>
      </pc:sldChg>
      <pc:sldChg chg="add">
        <pc:chgData name="Lines, Todd" userId="afaf7c3a-e8aa-4568-882a-02ad8f9e19b0" providerId="ADAL" clId="{93A02428-D1D0-434B-9759-A64E4DC48CCE}" dt="2023-11-09T17:47:43.663" v="0"/>
        <pc:sldMkLst>
          <pc:docMk/>
          <pc:sldMk cId="0" sldId="1160"/>
        </pc:sldMkLst>
      </pc:sldChg>
      <pc:sldChg chg="add">
        <pc:chgData name="Lines, Todd" userId="afaf7c3a-e8aa-4568-882a-02ad8f9e19b0" providerId="ADAL" clId="{93A02428-D1D0-434B-9759-A64E4DC48CCE}" dt="2023-11-09T17:47:43.663" v="0"/>
        <pc:sldMkLst>
          <pc:docMk/>
          <pc:sldMk cId="0" sldId="1161"/>
        </pc:sldMkLst>
      </pc:sldChg>
      <pc:sldChg chg="add">
        <pc:chgData name="Lines, Todd" userId="afaf7c3a-e8aa-4568-882a-02ad8f9e19b0" providerId="ADAL" clId="{93A02428-D1D0-434B-9759-A64E4DC48CCE}" dt="2023-11-09T17:47:43.663" v="0"/>
        <pc:sldMkLst>
          <pc:docMk/>
          <pc:sldMk cId="0" sldId="1162"/>
        </pc:sldMkLst>
      </pc:sldChg>
      <pc:sldChg chg="add">
        <pc:chgData name="Lines, Todd" userId="afaf7c3a-e8aa-4568-882a-02ad8f9e19b0" providerId="ADAL" clId="{93A02428-D1D0-434B-9759-A64E4DC48CCE}" dt="2023-11-09T17:47:43.663" v="0"/>
        <pc:sldMkLst>
          <pc:docMk/>
          <pc:sldMk cId="0" sldId="1163"/>
        </pc:sldMkLst>
      </pc:sldChg>
      <pc:sldChg chg="add ord">
        <pc:chgData name="Lines, Todd" userId="afaf7c3a-e8aa-4568-882a-02ad8f9e19b0" providerId="ADAL" clId="{93A02428-D1D0-434B-9759-A64E4DC48CCE}" dt="2023-11-09T18:16:25.455" v="1192"/>
        <pc:sldMkLst>
          <pc:docMk/>
          <pc:sldMk cId="2265554757" sldId="1353"/>
        </pc:sldMkLst>
      </pc:sldChg>
      <pc:sldChg chg="modSp new mod">
        <pc:chgData name="Lines, Todd" userId="afaf7c3a-e8aa-4568-882a-02ad8f9e19b0" providerId="ADAL" clId="{93A02428-D1D0-434B-9759-A64E4DC48CCE}" dt="2023-11-09T17:51:35.504" v="5" actId="20577"/>
        <pc:sldMkLst>
          <pc:docMk/>
          <pc:sldMk cId="168290227" sldId="1354"/>
        </pc:sldMkLst>
        <pc:spChg chg="mod">
          <ac:chgData name="Lines, Todd" userId="afaf7c3a-e8aa-4568-882a-02ad8f9e19b0" providerId="ADAL" clId="{93A02428-D1D0-434B-9759-A64E4DC48CCE}" dt="2023-11-09T17:51:35.504" v="5" actId="20577"/>
          <ac:spMkLst>
            <pc:docMk/>
            <pc:sldMk cId="168290227" sldId="1354"/>
            <ac:spMk id="2" creationId="{072D5D6B-864F-1A5D-2E6D-657827DBCD30}"/>
          </ac:spMkLst>
        </pc:spChg>
      </pc:sldChg>
      <pc:sldChg chg="addSp delSp modSp add mod chgLayout">
        <pc:chgData name="Lines, Todd" userId="afaf7c3a-e8aa-4568-882a-02ad8f9e19b0" providerId="ADAL" clId="{93A02428-D1D0-434B-9759-A64E4DC48CCE}" dt="2023-11-09T18:02:52.030" v="424"/>
        <pc:sldMkLst>
          <pc:docMk/>
          <pc:sldMk cId="2360740358" sldId="1355"/>
        </pc:sldMkLst>
        <pc:spChg chg="add mod ord">
          <ac:chgData name="Lines, Todd" userId="afaf7c3a-e8aa-4568-882a-02ad8f9e19b0" providerId="ADAL" clId="{93A02428-D1D0-434B-9759-A64E4DC48CCE}" dt="2023-11-09T18:02:52.030" v="424"/>
          <ac:spMkLst>
            <pc:docMk/>
            <pc:sldMk cId="2360740358" sldId="1355"/>
            <ac:spMk id="3" creationId="{C72C1694-E138-85A1-F3FC-2FA8D8F5EDBC}"/>
          </ac:spMkLst>
        </pc:spChg>
        <pc:spChg chg="mod">
          <ac:chgData name="Lines, Todd" userId="afaf7c3a-e8aa-4568-882a-02ad8f9e19b0" providerId="ADAL" clId="{93A02428-D1D0-434B-9759-A64E4DC48CCE}" dt="2023-11-09T17:55:28.309" v="75" actId="165"/>
          <ac:spMkLst>
            <pc:docMk/>
            <pc:sldMk cId="2360740358" sldId="1355"/>
            <ac:spMk id="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7" creationId="{00000000-0000-0000-0000-000000000000}"/>
          </ac:spMkLst>
        </pc:spChg>
        <pc:spChg chg="del mod">
          <ac:chgData name="Lines, Todd" userId="afaf7c3a-e8aa-4568-882a-02ad8f9e19b0" providerId="ADAL" clId="{93A02428-D1D0-434B-9759-A64E4DC48CCE}" dt="2023-11-09T17:57:46.964" v="109" actId="478"/>
          <ac:spMkLst>
            <pc:docMk/>
            <pc:sldMk cId="2360740358" sldId="1355"/>
            <ac:spMk id="9" creationId="{00000000-0000-0000-0000-000000000000}"/>
          </ac:spMkLst>
        </pc:spChg>
        <pc:spChg chg="del mod">
          <ac:chgData name="Lines, Todd" userId="afaf7c3a-e8aa-4568-882a-02ad8f9e19b0" providerId="ADAL" clId="{93A02428-D1D0-434B-9759-A64E4DC48CCE}" dt="2023-11-09T17:57:38.687" v="106" actId="478"/>
          <ac:spMkLst>
            <pc:docMk/>
            <pc:sldMk cId="2360740358" sldId="1355"/>
            <ac:spMk id="10"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2"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3"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4"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5" creationId="{00000000-0000-0000-0000-000000000000}"/>
          </ac:spMkLst>
        </pc:spChg>
        <pc:spChg chg="mod">
          <ac:chgData name="Lines, Todd" userId="afaf7c3a-e8aa-4568-882a-02ad8f9e19b0" providerId="ADAL" clId="{93A02428-D1D0-434B-9759-A64E4DC48CCE}" dt="2023-11-09T17:56:18.473" v="94" actId="20577"/>
          <ac:spMkLst>
            <pc:docMk/>
            <pc:sldMk cId="2360740358" sldId="1355"/>
            <ac:spMk id="1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7"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8" creationId="{00000000-0000-0000-0000-000000000000}"/>
          </ac:spMkLst>
        </pc:spChg>
        <pc:spChg chg="mod">
          <ac:chgData name="Lines, Todd" userId="afaf7c3a-e8aa-4568-882a-02ad8f9e19b0" providerId="ADAL" clId="{93A02428-D1D0-434B-9759-A64E4DC48CCE}" dt="2023-11-09T17:56:54.071" v="100" actId="1076"/>
          <ac:spMkLst>
            <pc:docMk/>
            <pc:sldMk cId="2360740358" sldId="1355"/>
            <ac:spMk id="21" creationId="{00000000-0000-0000-0000-000000000000}"/>
          </ac:spMkLst>
        </pc:spChg>
        <pc:spChg chg="del mod">
          <ac:chgData name="Lines, Todd" userId="afaf7c3a-e8aa-4568-882a-02ad8f9e19b0" providerId="ADAL" clId="{93A02428-D1D0-434B-9759-A64E4DC48CCE}" dt="2023-11-09T17:57:57.436" v="112" actId="478"/>
          <ac:spMkLst>
            <pc:docMk/>
            <pc:sldMk cId="2360740358" sldId="1355"/>
            <ac:spMk id="22" creationId="{00000000-0000-0000-0000-000000000000}"/>
          </ac:spMkLst>
        </pc:spChg>
        <pc:spChg chg="del mod">
          <ac:chgData name="Lines, Todd" userId="afaf7c3a-e8aa-4568-882a-02ad8f9e19b0" providerId="ADAL" clId="{93A02428-D1D0-434B-9759-A64E4DC48CCE}" dt="2023-11-09T17:57:51.200" v="110" actId="478"/>
          <ac:spMkLst>
            <pc:docMk/>
            <pc:sldMk cId="2360740358" sldId="1355"/>
            <ac:spMk id="26" creationId="{00000000-0000-0000-0000-000000000000}"/>
          </ac:spMkLst>
        </pc:spChg>
        <pc:spChg chg="del mod">
          <ac:chgData name="Lines, Todd" userId="afaf7c3a-e8aa-4568-882a-02ad8f9e19b0" providerId="ADAL" clId="{93A02428-D1D0-434B-9759-A64E4DC48CCE}" dt="2023-11-09T17:57:55.345" v="111" actId="478"/>
          <ac:spMkLst>
            <pc:docMk/>
            <pc:sldMk cId="2360740358" sldId="1355"/>
            <ac:spMk id="27"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0" creationId="{00000000-0000-0000-0000-000000000000}"/>
          </ac:spMkLst>
        </pc:spChg>
        <pc:spChg chg="add mod ord">
          <ac:chgData name="Lines, Todd" userId="afaf7c3a-e8aa-4568-882a-02ad8f9e19b0" providerId="ADAL" clId="{93A02428-D1D0-434B-9759-A64E4DC48CCE}" dt="2023-11-09T17:59:25.765" v="302" actId="20577"/>
          <ac:spMkLst>
            <pc:docMk/>
            <pc:sldMk cId="2360740358" sldId="1355"/>
            <ac:spMk id="41" creationId="{1C23C0C1-A64A-B73D-9CFB-61F733AC6D93}"/>
          </ac:spMkLst>
        </pc:spChg>
        <pc:spChg chg="mod topLvl">
          <ac:chgData name="Lines, Todd" userId="afaf7c3a-e8aa-4568-882a-02ad8f9e19b0" providerId="ADAL" clId="{93A02428-D1D0-434B-9759-A64E4DC48CCE}" dt="2023-11-09T17:55:28.309" v="75" actId="165"/>
          <ac:spMkLst>
            <pc:docMk/>
            <pc:sldMk cId="2360740358" sldId="1355"/>
            <ac:spMk id="42"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3" creationId="{00000000-0000-0000-0000-000000000000}"/>
          </ac:spMkLst>
        </pc:spChg>
        <pc:spChg chg="mod">
          <ac:chgData name="Lines, Todd" userId="afaf7c3a-e8aa-4568-882a-02ad8f9e19b0" providerId="ADAL" clId="{93A02428-D1D0-434B-9759-A64E4DC48CCE}" dt="2023-11-09T17:57:58.870" v="113"/>
          <ac:spMkLst>
            <pc:docMk/>
            <pc:sldMk cId="2360740358" sldId="1355"/>
            <ac:spMk id="45" creationId="{9CCD299C-4E82-DC44-0A2E-8AACEF20F3D4}"/>
          </ac:spMkLst>
        </pc:spChg>
        <pc:spChg chg="mod">
          <ac:chgData name="Lines, Todd" userId="afaf7c3a-e8aa-4568-882a-02ad8f9e19b0" providerId="ADAL" clId="{93A02428-D1D0-434B-9759-A64E4DC48CCE}" dt="2023-11-09T17:57:58.870" v="113"/>
          <ac:spMkLst>
            <pc:docMk/>
            <pc:sldMk cId="2360740358" sldId="1355"/>
            <ac:spMk id="46" creationId="{200CE30B-A161-D986-27A2-4DD3B525C9F4}"/>
          </ac:spMkLst>
        </pc:spChg>
        <pc:grpChg chg="add del mod">
          <ac:chgData name="Lines, Todd" userId="afaf7c3a-e8aa-4568-882a-02ad8f9e19b0" providerId="ADAL" clId="{93A02428-D1D0-434B-9759-A64E4DC48CCE}" dt="2023-11-09T17:55:28.309" v="75" actId="165"/>
          <ac:grpSpMkLst>
            <pc:docMk/>
            <pc:sldMk cId="2360740358" sldId="1355"/>
            <ac:grpSpMk id="2" creationId="{35B98DFE-D1B2-F9D3-A04D-45DE2B71BF3A}"/>
          </ac:grpSpMkLst>
        </pc:grpChg>
        <pc:grpChg chg="mod topLvl">
          <ac:chgData name="Lines, Todd" userId="afaf7c3a-e8aa-4568-882a-02ad8f9e19b0" providerId="ADAL" clId="{93A02428-D1D0-434B-9759-A64E4DC48CCE}" dt="2023-11-09T17:55:28.309" v="75" actId="165"/>
          <ac:grpSpMkLst>
            <pc:docMk/>
            <pc:sldMk cId="2360740358" sldId="1355"/>
            <ac:grpSpMk id="4"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8"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19"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20" creationId="{00000000-0000-0000-0000-000000000000}"/>
          </ac:grpSpMkLst>
        </pc:grpChg>
        <pc:grpChg chg="add mod">
          <ac:chgData name="Lines, Todd" userId="afaf7c3a-e8aa-4568-882a-02ad8f9e19b0" providerId="ADAL" clId="{93A02428-D1D0-434B-9759-A64E4DC48CCE}" dt="2023-11-09T17:58:03.712" v="114" actId="1076"/>
          <ac:grpSpMkLst>
            <pc:docMk/>
            <pc:sldMk cId="2360740358" sldId="1355"/>
            <ac:grpSpMk id="44" creationId="{6CFF535B-6223-A711-CEF1-E3B2D0785271}"/>
          </ac:grpSpMkLst>
        </pc:grpChg>
        <pc:graphicFrameChg chg="del mod">
          <ac:chgData name="Lines, Todd" userId="afaf7c3a-e8aa-4568-882a-02ad8f9e19b0" providerId="ADAL" clId="{93A02428-D1D0-434B-9759-A64E4DC48CCE}" dt="2023-11-09T17:57:35.095" v="105" actId="478"/>
          <ac:graphicFrameMkLst>
            <pc:docMk/>
            <pc:sldMk cId="2360740358" sldId="1355"/>
            <ac:graphicFrameMk id="5" creationId="{00000000-0000-0000-0000-000000000000}"/>
          </ac:graphicFrameMkLst>
        </pc:graphicFrameChg>
        <pc:graphicFrameChg chg="del mod">
          <ac:chgData name="Lines, Todd" userId="afaf7c3a-e8aa-4568-882a-02ad8f9e19b0" providerId="ADAL" clId="{93A02428-D1D0-434B-9759-A64E4DC48CCE}" dt="2023-11-09T17:57:44.849" v="108" actId="478"/>
          <ac:graphicFrameMkLst>
            <pc:docMk/>
            <pc:sldMk cId="2360740358" sldId="1355"/>
            <ac:graphicFrameMk id="11" creationId="{00000000-0000-0000-0000-000000000000}"/>
          </ac:graphicFrameMkLst>
        </pc:graphicFrameChg>
        <pc:cxnChg chg="del mod">
          <ac:chgData name="Lines, Todd" userId="afaf7c3a-e8aa-4568-882a-02ad8f9e19b0" providerId="ADAL" clId="{93A02428-D1D0-434B-9759-A64E4DC48CCE}" dt="2023-11-09T17:57:28.554" v="104" actId="478"/>
          <ac:cxnSpMkLst>
            <pc:docMk/>
            <pc:sldMk cId="2360740358" sldId="1355"/>
            <ac:cxnSpMk id="2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4" creationId="{00000000-0000-0000-0000-000000000000}"/>
          </ac:cxnSpMkLst>
        </pc:cxnChg>
        <pc:cxnChg chg="del mod">
          <ac:chgData name="Lines, Todd" userId="afaf7c3a-e8aa-4568-882a-02ad8f9e19b0" providerId="ADAL" clId="{93A02428-D1D0-434B-9759-A64E4DC48CCE}" dt="2023-11-09T17:57:41.978" v="107" actId="478"/>
          <ac:cxnSpMkLst>
            <pc:docMk/>
            <pc:sldMk cId="2360740358" sldId="1355"/>
            <ac:cxnSpMk id="2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9"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0"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1"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2"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4"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6"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7"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9" creationId="{00000000-0000-0000-0000-000000000000}"/>
          </ac:cxnSpMkLst>
        </pc:cxnChg>
      </pc:sldChg>
      <pc:sldChg chg="modSp add mod">
        <pc:chgData name="Lines, Todd" userId="afaf7c3a-e8aa-4568-882a-02ad8f9e19b0" providerId="ADAL" clId="{93A02428-D1D0-434B-9759-A64E4DC48CCE}" dt="2023-11-09T18:00:49.575" v="421" actId="20577"/>
        <pc:sldMkLst>
          <pc:docMk/>
          <pc:sldMk cId="2711817050" sldId="1356"/>
        </pc:sldMkLst>
        <pc:spChg chg="mod">
          <ac:chgData name="Lines, Todd" userId="afaf7c3a-e8aa-4568-882a-02ad8f9e19b0" providerId="ADAL" clId="{93A02428-D1D0-434B-9759-A64E4DC48CCE}" dt="2023-11-09T18:00:49.575" v="421" actId="20577"/>
          <ac:spMkLst>
            <pc:docMk/>
            <pc:sldMk cId="2711817050" sldId="1356"/>
            <ac:spMk id="41" creationId="{1C23C0C1-A64A-B73D-9CFB-61F733AC6D93}"/>
          </ac:spMkLst>
        </pc:spChg>
      </pc:sldChg>
      <pc:sldChg chg="addSp modSp add mod modClrScheme chgLayout">
        <pc:chgData name="Lines, Todd" userId="afaf7c3a-e8aa-4568-882a-02ad8f9e19b0" providerId="ADAL" clId="{93A02428-D1D0-434B-9759-A64E4DC48CCE}" dt="2023-11-09T18:10:13.862" v="932" actId="6549"/>
        <pc:sldMkLst>
          <pc:docMk/>
          <pc:sldMk cId="306908891" sldId="1357"/>
        </pc:sldMkLst>
        <pc:spChg chg="add mod ord">
          <ac:chgData name="Lines, Todd" userId="afaf7c3a-e8aa-4568-882a-02ad8f9e19b0" providerId="ADAL" clId="{93A02428-D1D0-434B-9759-A64E4DC48CCE}" dt="2023-11-09T18:06:26.943" v="454" actId="20577"/>
          <ac:spMkLst>
            <pc:docMk/>
            <pc:sldMk cId="306908891" sldId="1357"/>
            <ac:spMk id="3" creationId="{1B008915-D770-28C6-2E90-D6DAF8EA5D58}"/>
          </ac:spMkLst>
        </pc:spChg>
        <pc:spChg chg="add mod ord">
          <ac:chgData name="Lines, Todd" userId="afaf7c3a-e8aa-4568-882a-02ad8f9e19b0" providerId="ADAL" clId="{93A02428-D1D0-434B-9759-A64E4DC48CCE}" dt="2023-11-09T18:10:13.862" v="932" actId="6549"/>
          <ac:spMkLst>
            <pc:docMk/>
            <pc:sldMk cId="306908891" sldId="1357"/>
            <ac:spMk id="4" creationId="{D1087A65-3D52-3CA6-2404-C30AFE4A9952}"/>
          </ac:spMkLst>
        </pc:spChg>
        <pc:spChg chg="mod">
          <ac:chgData name="Lines, Todd" userId="afaf7c3a-e8aa-4568-882a-02ad8f9e19b0" providerId="ADAL" clId="{93A02428-D1D0-434B-9759-A64E4DC48CCE}" dt="2023-11-09T18:06:06.670" v="443" actId="404"/>
          <ac:spMkLst>
            <pc:docMk/>
            <pc:sldMk cId="306908891" sldId="1357"/>
            <ac:spMk id="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4"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6"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5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62" creationId="{00000000-0000-0000-0000-000000000000}"/>
          </ac:spMkLst>
        </pc:spChg>
        <pc:grpChg chg="add mod">
          <ac:chgData name="Lines, Todd" userId="afaf7c3a-e8aa-4568-882a-02ad8f9e19b0" providerId="ADAL" clId="{93A02428-D1D0-434B-9759-A64E4DC48CCE}" dt="2023-11-09T18:06:22.177" v="445" actId="1076"/>
          <ac:grpSpMkLst>
            <pc:docMk/>
            <pc:sldMk cId="306908891" sldId="1357"/>
            <ac:grpSpMk id="2" creationId="{9E36A1ED-8961-389E-7917-70F1169075CF}"/>
          </ac:grpSpMkLst>
        </pc:grpChg>
        <pc:graphicFrameChg chg="mod">
          <ac:chgData name="Lines, Todd" userId="afaf7c3a-e8aa-4568-882a-02ad8f9e19b0" providerId="ADAL" clId="{93A02428-D1D0-434B-9759-A64E4DC48CCE}" dt="2023-11-09T18:05:58.163" v="437" actId="164"/>
          <ac:graphicFrameMkLst>
            <pc:docMk/>
            <pc:sldMk cId="306908891" sldId="1357"/>
            <ac:graphicFrameMk id="44" creationId="{00000000-0000-0000-0000-000000000000}"/>
          </ac:graphicFrameMkLst>
        </pc:graphicFrameChg>
        <pc:cxnChg chg="mod">
          <ac:chgData name="Lines, Todd" userId="afaf7c3a-e8aa-4568-882a-02ad8f9e19b0" providerId="ADAL" clId="{93A02428-D1D0-434B-9759-A64E4DC48CCE}" dt="2023-11-09T18:06:05.584" v="442" actId="404"/>
          <ac:cxnSpMkLst>
            <pc:docMk/>
            <pc:sldMk cId="306908891" sldId="1357"/>
            <ac:cxnSpMk id="2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27"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0"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1"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5" creationId="{00000000-0000-0000-0000-000000000000}"/>
          </ac:cxnSpMkLst>
        </pc:cxnChg>
        <pc:cxnChg chg="mod">
          <ac:chgData name="Lines, Todd" userId="afaf7c3a-e8aa-4568-882a-02ad8f9e19b0" providerId="ADAL" clId="{93A02428-D1D0-434B-9759-A64E4DC48CCE}" dt="2023-11-09T18:06:18.267" v="444" actId="1582"/>
          <ac:cxnSpMkLst>
            <pc:docMk/>
            <pc:sldMk cId="306908891" sldId="1357"/>
            <ac:cxnSpMk id="3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4"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9" creationId="{00000000-0000-0000-0000-000000000000}"/>
          </ac:cxnSpMkLst>
        </pc:cxnChg>
      </pc:sldChg>
      <pc:sldChg chg="addSp modSp add mod">
        <pc:chgData name="Lines, Todd" userId="afaf7c3a-e8aa-4568-882a-02ad8f9e19b0" providerId="ADAL" clId="{93A02428-D1D0-434B-9759-A64E4DC48CCE}" dt="2023-11-09T18:10:05.963" v="931" actId="6549"/>
        <pc:sldMkLst>
          <pc:docMk/>
          <pc:sldMk cId="3242241920" sldId="1358"/>
        </pc:sldMkLst>
        <pc:spChg chg="mod">
          <ac:chgData name="Lines, Todd" userId="afaf7c3a-e8aa-4568-882a-02ad8f9e19b0" providerId="ADAL" clId="{93A02428-D1D0-434B-9759-A64E4DC48CCE}" dt="2023-11-09T18:10:05.963" v="931" actId="6549"/>
          <ac:spMkLst>
            <pc:docMk/>
            <pc:sldMk cId="3242241920" sldId="1358"/>
            <ac:spMk id="10" creationId="{378A7717-5770-ED33-1FD5-D63B2299F57B}"/>
          </ac:spMkLst>
        </pc:spChg>
        <pc:spChg chg="add mod">
          <ac:chgData name="Lines, Todd" userId="afaf7c3a-e8aa-4568-882a-02ad8f9e19b0" providerId="ADAL" clId="{93A02428-D1D0-434B-9759-A64E4DC48CCE}" dt="2023-11-09T18:09:35.938" v="870" actId="1076"/>
          <ac:spMkLst>
            <pc:docMk/>
            <pc:sldMk cId="3242241920" sldId="1358"/>
            <ac:spMk id="11" creationId="{2231095D-5346-5B42-EF93-1B779D7BCAB3}"/>
          </ac:spMkLst>
        </pc:spChg>
        <pc:spChg chg="add mod">
          <ac:chgData name="Lines, Todd" userId="afaf7c3a-e8aa-4568-882a-02ad8f9e19b0" providerId="ADAL" clId="{93A02428-D1D0-434B-9759-A64E4DC48CCE}" dt="2023-11-09T18:09:45.314" v="873" actId="1076"/>
          <ac:spMkLst>
            <pc:docMk/>
            <pc:sldMk cId="3242241920" sldId="1358"/>
            <ac:spMk id="13" creationId="{0E65E666-407F-04AD-62AE-0CEAE36AF2F0}"/>
          </ac:spMkLst>
        </pc:spChg>
      </pc:sldChg>
      <pc:sldChg chg="modSp add mod">
        <pc:chgData name="Lines, Todd" userId="afaf7c3a-e8aa-4568-882a-02ad8f9e19b0" providerId="ADAL" clId="{93A02428-D1D0-434B-9759-A64E4DC48CCE}" dt="2023-11-09T18:11:23.708" v="1032" actId="6549"/>
        <pc:sldMkLst>
          <pc:docMk/>
          <pc:sldMk cId="735461185" sldId="1359"/>
        </pc:sldMkLst>
        <pc:spChg chg="mod">
          <ac:chgData name="Lines, Todd" userId="afaf7c3a-e8aa-4568-882a-02ad8f9e19b0" providerId="ADAL" clId="{93A02428-D1D0-434B-9759-A64E4DC48CCE}" dt="2023-11-09T18:11:23.708" v="1032" actId="6549"/>
          <ac:spMkLst>
            <pc:docMk/>
            <pc:sldMk cId="735461185" sldId="1359"/>
            <ac:spMk id="10" creationId="{378A7717-5770-ED33-1FD5-D63B2299F57B}"/>
          </ac:spMkLst>
        </pc:spChg>
      </pc:sldChg>
      <pc:sldChg chg="modSp add mod">
        <pc:chgData name="Lines, Todd" userId="afaf7c3a-e8aa-4568-882a-02ad8f9e19b0" providerId="ADAL" clId="{93A02428-D1D0-434B-9759-A64E4DC48CCE}" dt="2023-11-09T18:12:20.777" v="1057" actId="6549"/>
        <pc:sldMkLst>
          <pc:docMk/>
          <pc:sldMk cId="2116202902" sldId="1360"/>
        </pc:sldMkLst>
        <pc:spChg chg="mod">
          <ac:chgData name="Lines, Todd" userId="afaf7c3a-e8aa-4568-882a-02ad8f9e19b0" providerId="ADAL" clId="{93A02428-D1D0-434B-9759-A64E4DC48CCE}" dt="2023-11-09T18:12:20.777" v="1057" actId="6549"/>
          <ac:spMkLst>
            <pc:docMk/>
            <pc:sldMk cId="2116202902" sldId="1360"/>
            <ac:spMk id="10" creationId="{378A7717-5770-ED33-1FD5-D63B2299F57B}"/>
          </ac:spMkLst>
        </pc:spChg>
      </pc:sldChg>
      <pc:sldChg chg="modSp add mod">
        <pc:chgData name="Lines, Todd" userId="afaf7c3a-e8aa-4568-882a-02ad8f9e19b0" providerId="ADAL" clId="{93A02428-D1D0-434B-9759-A64E4DC48CCE}" dt="2023-11-09T18:13:54.965" v="1182" actId="1076"/>
        <pc:sldMkLst>
          <pc:docMk/>
          <pc:sldMk cId="546681329" sldId="1361"/>
        </pc:sldMkLst>
        <pc:spChg chg="mod">
          <ac:chgData name="Lines, Todd" userId="afaf7c3a-e8aa-4568-882a-02ad8f9e19b0" providerId="ADAL" clId="{93A02428-D1D0-434B-9759-A64E4DC48CCE}" dt="2023-11-09T18:13:47.469" v="1180" actId="20577"/>
          <ac:spMkLst>
            <pc:docMk/>
            <pc:sldMk cId="546681329" sldId="1361"/>
            <ac:spMk id="10" creationId="{378A7717-5770-ED33-1FD5-D63B2299F57B}"/>
          </ac:spMkLst>
        </pc:spChg>
        <pc:grpChg chg="mod">
          <ac:chgData name="Lines, Todd" userId="afaf7c3a-e8aa-4568-882a-02ad8f9e19b0" providerId="ADAL" clId="{93A02428-D1D0-434B-9759-A64E4DC48CCE}" dt="2023-11-09T18:13:54.965" v="1182" actId="1076"/>
          <ac:grpSpMkLst>
            <pc:docMk/>
            <pc:sldMk cId="546681329" sldId="1361"/>
            <ac:grpSpMk id="6" creationId="{976429E0-6354-116C-7AEC-3EF4352CEDB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99655-3A0A-41CA-A823-439383EF2FE6}" type="datetimeFigureOut">
              <a:rPr lang="en-US" smtClean="0"/>
              <a:t>11/9/2023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2AAC1-8A96-4C66-97BE-188E8EC7DD56}" type="slidenum">
              <a:rPr lang="en-US" smtClean="0"/>
              <a:t>‹#›</a:t>
            </a:fld>
            <a:endParaRPr lang="en-US"/>
          </a:p>
        </p:txBody>
      </p:sp>
    </p:spTree>
    <p:extLst>
      <p:ext uri="{BB962C8B-B14F-4D97-AF65-F5344CB8AC3E}">
        <p14:creationId xmlns:p14="http://schemas.microsoft.com/office/powerpoint/2010/main" val="378235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F2AAC1-8A96-4C66-97BE-188E8EC7DD56}" type="slidenum">
              <a:rPr lang="en-US" smtClean="0"/>
              <a:t>22</a:t>
            </a:fld>
            <a:endParaRPr lang="en-US"/>
          </a:p>
        </p:txBody>
      </p:sp>
    </p:spTree>
    <p:extLst>
      <p:ext uri="{BB962C8B-B14F-4D97-AF65-F5344CB8AC3E}">
        <p14:creationId xmlns:p14="http://schemas.microsoft.com/office/powerpoint/2010/main" val="383823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57A41FF-3280-4E23-9B84-59755E07D1ED}" type="slidenum">
              <a:rPr lang="en-US"/>
              <a:pPr/>
              <a:t>39</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3BDD041-5D81-4EDB-AE63-AFA821DE50C3}" type="slidenum">
              <a:rPr lang="en-US"/>
              <a:pPr/>
              <a:t>40</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E49E1B-97D2-4345-9AC7-ADCBFFAD7BF2}"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49E1B-97D2-4345-9AC7-ADCBFFAD7BF2}"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E49E1B-97D2-4345-9AC7-ADCBFFAD7BF2}"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E49E1B-97D2-4345-9AC7-ADCBFFAD7BF2}"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E49E1B-97D2-4345-9AC7-ADCBFFAD7BF2}"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49E1B-97D2-4345-9AC7-ADCBFFAD7BF2}"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49E1B-97D2-4345-9AC7-ADCBFFAD7BF2}"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D9C8A-67E5-44E8-8E76-A879B5871C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5D6B-864F-1A5D-2E6D-657827DBCD30}"/>
              </a:ext>
            </a:extLst>
          </p:cNvPr>
          <p:cNvSpPr>
            <a:spLocks noGrp="1"/>
          </p:cNvSpPr>
          <p:nvPr>
            <p:ph type="ctrTitle"/>
          </p:nvPr>
        </p:nvSpPr>
        <p:spPr/>
        <p:txBody>
          <a:bodyPr/>
          <a:lstStyle/>
          <a:p>
            <a:r>
              <a:rPr lang="en-US" dirty="0"/>
              <a:t>36</a:t>
            </a:r>
          </a:p>
        </p:txBody>
      </p:sp>
      <p:sp>
        <p:nvSpPr>
          <p:cNvPr id="3" name="Subtitle 2">
            <a:extLst>
              <a:ext uri="{FF2B5EF4-FFF2-40B4-BE49-F238E27FC236}">
                <a16:creationId xmlns:a16="http://schemas.microsoft.com/office/drawing/2014/main" id="{A8C26285-307F-3B8D-60DA-42691A0B3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29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223.36.4</a:t>
            </a:r>
          </a:p>
        </p:txBody>
      </p:sp>
      <p:sp>
        <p:nvSpPr>
          <p:cNvPr id="3" name="Content Placeholder 2"/>
          <p:cNvSpPr>
            <a:spLocks noGrp="1"/>
          </p:cNvSpPr>
          <p:nvPr>
            <p:ph idx="1"/>
          </p:nvPr>
        </p:nvSpPr>
        <p:spPr/>
        <p:txBody>
          <a:bodyPr/>
          <a:lstStyle/>
          <a:p>
            <a:pPr>
              <a:buNone/>
            </a:pPr>
            <a:r>
              <a:rPr lang="en-US" dirty="0"/>
              <a:t>What is the average kinetic energy of electrons in a conductor in equilibrium?</a:t>
            </a:r>
          </a:p>
          <a:p>
            <a:pPr marL="514350" indent="-514350">
              <a:buFont typeface="+mj-lt"/>
              <a:buAutoNum type="alphaLcParenR"/>
            </a:pPr>
            <a:r>
              <a:rPr lang="en-US" dirty="0"/>
              <a:t>0</a:t>
            </a:r>
          </a:p>
          <a:p>
            <a:pPr marL="514350" indent="-514350">
              <a:buFont typeface="+mj-lt"/>
              <a:buAutoNum type="alphaLcParenR"/>
            </a:pPr>
            <a:r>
              <a:rPr lang="en-US" dirty="0"/>
              <a:t>(3/2)</a:t>
            </a:r>
            <a:r>
              <a:rPr lang="en-US" dirty="0" err="1"/>
              <a:t>kT</a:t>
            </a:r>
            <a:endParaRPr lang="en-US" dirty="0"/>
          </a:p>
          <a:p>
            <a:pPr marL="514350" indent="-514350">
              <a:buFont typeface="+mj-lt"/>
              <a:buAutoNum type="alphaLcParenR"/>
            </a:pPr>
            <a:r>
              <a:rPr lang="en-US" dirty="0"/>
              <a:t>(3/2)RT</a:t>
            </a:r>
          </a:p>
          <a:p>
            <a:pPr marL="514350" indent="-514350">
              <a:buFont typeface="+mj-lt"/>
              <a:buAutoNum type="alphaLcParenR"/>
            </a:pPr>
            <a:r>
              <a:rPr lang="en-US" dirty="0"/>
              <a:t>900m/s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
        <p:nvSpPr>
          <p:cNvPr id="5" name="TextBox 4"/>
          <p:cNvSpPr txBox="1"/>
          <p:nvPr/>
        </p:nvSpPr>
        <p:spPr>
          <a:xfrm>
            <a:off x="4920343" y="3945710"/>
            <a:ext cx="2772228" cy="1384995"/>
          </a:xfrm>
          <a:prstGeom prst="rect">
            <a:avLst/>
          </a:prstGeom>
          <a:noFill/>
          <a:ln>
            <a:solidFill>
              <a:schemeClr val="tx1"/>
            </a:solidFill>
          </a:ln>
        </p:spPr>
        <p:txBody>
          <a:bodyPr wrap="square" rtlCol="0">
            <a:spAutoFit/>
          </a:bodyPr>
          <a:lstStyle/>
          <a:p>
            <a:r>
              <a:rPr lang="en-US" sz="2800" dirty="0"/>
              <a:t>For those who have taken </a:t>
            </a:r>
            <a:r>
              <a:rPr lang="en-US" sz="2800" dirty="0" err="1"/>
              <a:t>Thermo</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223.36.5</a:t>
            </a:r>
          </a:p>
        </p:txBody>
      </p:sp>
      <p:sp>
        <p:nvSpPr>
          <p:cNvPr id="3" name="Content Placeholder 2"/>
          <p:cNvSpPr>
            <a:spLocks noGrp="1"/>
          </p:cNvSpPr>
          <p:nvPr>
            <p:ph idx="1"/>
          </p:nvPr>
        </p:nvSpPr>
        <p:spPr/>
        <p:txBody>
          <a:bodyPr/>
          <a:lstStyle/>
          <a:p>
            <a:pPr>
              <a:buNone/>
            </a:pPr>
            <a:r>
              <a:rPr lang="en-US" dirty="0"/>
              <a:t>Which of the following are key in beginning an electric current?</a:t>
            </a:r>
          </a:p>
          <a:p>
            <a:pPr marL="514350" indent="-514350">
              <a:buFont typeface="+mj-lt"/>
              <a:buAutoNum type="alphaLcParenR"/>
            </a:pPr>
            <a:r>
              <a:rPr lang="en-US" dirty="0"/>
              <a:t>Chemical processes</a:t>
            </a:r>
          </a:p>
          <a:p>
            <a:pPr marL="514350" indent="-514350">
              <a:buFont typeface="+mj-lt"/>
              <a:buAutoNum type="alphaLcParenR"/>
            </a:pPr>
            <a:r>
              <a:rPr lang="en-US" dirty="0"/>
              <a:t>Non uniform charge distributions</a:t>
            </a:r>
          </a:p>
          <a:p>
            <a:pPr marL="514350" indent="-514350">
              <a:buFont typeface="+mj-lt"/>
              <a:buAutoNum type="alphaLcParenR"/>
            </a:pPr>
            <a:r>
              <a:rPr lang="en-US" dirty="0"/>
              <a:t>Frictional forces</a:t>
            </a:r>
          </a:p>
          <a:p>
            <a:pPr marL="514350" indent="-514350">
              <a:buFont typeface="+mj-lt"/>
              <a:buAutoNum type="alphaLcParenR"/>
            </a:pPr>
            <a:r>
              <a:rPr lang="en-US" dirty="0"/>
              <a:t>General relativity</a:t>
            </a:r>
          </a:p>
          <a:p>
            <a:pPr marL="514350" indent="-514350">
              <a:buFont typeface="+mj-lt"/>
              <a:buAutoNum type="alphaLcParenR"/>
            </a:pPr>
            <a:r>
              <a:rPr lang="en-US" dirty="0"/>
              <a:t>Monty</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4" name="Group 19"/>
          <p:cNvGrpSpPr/>
          <p:nvPr/>
        </p:nvGrpSpPr>
        <p:grpSpPr>
          <a:xfrm rot="16200000">
            <a:off x="1988833" y="2122880"/>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rot="16200000">
            <a:off x="2690950" y="302072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Straight Arrow Connector 23"/>
          <p:cNvCxnSpPr/>
          <p:nvPr/>
        </p:nvCxnSpPr>
        <p:spPr>
          <a:xfrm rot="16200000" flipH="1">
            <a:off x="3640593" y="5513993"/>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Charge moves from the positive side of the capacitor to the negative side. The charge would like to move as far away from like charge as it can. Where would the charge like to be on the conducting wire?</a:t>
            </a:r>
          </a:p>
          <a:p>
            <a:pPr marL="514350" indent="-514350">
              <a:buFont typeface="+mj-lt"/>
              <a:buAutoNum type="alphaLcParenR"/>
            </a:pPr>
            <a:r>
              <a:rPr lang="en-US" dirty="0"/>
              <a:t>In the middle of the wire</a:t>
            </a:r>
          </a:p>
          <a:p>
            <a:pPr marL="514350" indent="-514350">
              <a:buFont typeface="+mj-lt"/>
              <a:buAutoNum type="alphaLcParenR"/>
            </a:pPr>
            <a:r>
              <a:rPr lang="en-US" dirty="0"/>
              <a:t>On the surface of the wire</a:t>
            </a:r>
          </a:p>
          <a:p>
            <a:pPr marL="514350" indent="-514350">
              <a:buFont typeface="+mj-lt"/>
              <a:buAutoNum type="alphaLcParenR"/>
            </a:pPr>
            <a:r>
              <a:rPr lang="en-US" dirty="0"/>
              <a:t>Uniformly spread in the wire.</a:t>
            </a:r>
          </a:p>
        </p:txBody>
      </p:sp>
    </p:spTree>
    <p:extLst>
      <p:ext uri="{BB962C8B-B14F-4D97-AF65-F5344CB8AC3E}">
        <p14:creationId xmlns:p14="http://schemas.microsoft.com/office/powerpoint/2010/main" val="323966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Is there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324224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36A1ED-8961-389E-7917-70F1169075CF}"/>
              </a:ext>
            </a:extLst>
          </p:cNvPr>
          <p:cNvGrpSpPr/>
          <p:nvPr/>
        </p:nvGrpSpPr>
        <p:grpSpPr>
          <a:xfrm>
            <a:off x="2362200" y="4876800"/>
            <a:ext cx="4982568" cy="1869965"/>
            <a:chOff x="122832" y="266131"/>
            <a:chExt cx="8188655" cy="4486939"/>
          </a:xfrm>
        </p:grpSpPr>
        <p:sp>
          <p:nvSpPr>
            <p:cNvPr id="22" name="Oval 21"/>
            <p:cNvSpPr/>
            <p:nvPr/>
          </p:nvSpPr>
          <p:spPr>
            <a:xfrm>
              <a:off x="944130" y="1665026"/>
              <a:ext cx="1501254" cy="25657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Oval 22"/>
            <p:cNvSpPr/>
            <p:nvPr/>
          </p:nvSpPr>
          <p:spPr>
            <a:xfrm>
              <a:off x="1203438" y="1872017"/>
              <a:ext cx="1064525" cy="2140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B050"/>
                </a:solidFill>
              </a:endParaRPr>
            </a:p>
          </p:txBody>
        </p:sp>
        <p:sp>
          <p:nvSpPr>
            <p:cNvPr id="7" name="Text Box 9"/>
            <p:cNvSpPr txBox="1">
              <a:spLocks noChangeArrowheads="1"/>
            </p:cNvSpPr>
            <p:nvPr/>
          </p:nvSpPr>
          <p:spPr bwMode="auto">
            <a:xfrm>
              <a:off x="1755969" y="1638726"/>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9" name="Text Box 11"/>
            <p:cNvSpPr txBox="1">
              <a:spLocks noChangeArrowheads="1"/>
            </p:cNvSpPr>
            <p:nvPr/>
          </p:nvSpPr>
          <p:spPr bwMode="auto">
            <a:xfrm>
              <a:off x="1090497" y="192447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2" name="Text Box 14"/>
            <p:cNvSpPr txBox="1">
              <a:spLocks noChangeArrowheads="1"/>
            </p:cNvSpPr>
            <p:nvPr/>
          </p:nvSpPr>
          <p:spPr bwMode="auto">
            <a:xfrm>
              <a:off x="2118866" y="2264202"/>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3" name="Text Box 15"/>
            <p:cNvSpPr txBox="1">
              <a:spLocks noChangeArrowheads="1"/>
            </p:cNvSpPr>
            <p:nvPr/>
          </p:nvSpPr>
          <p:spPr bwMode="auto">
            <a:xfrm>
              <a:off x="1987103" y="1891139"/>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4" name="Text Box 16"/>
            <p:cNvSpPr txBox="1">
              <a:spLocks noChangeArrowheads="1"/>
            </p:cNvSpPr>
            <p:nvPr/>
          </p:nvSpPr>
          <p:spPr bwMode="auto">
            <a:xfrm>
              <a:off x="1335280" y="1657778"/>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5" name="Text Box 17"/>
            <p:cNvSpPr txBox="1">
              <a:spLocks noChangeArrowheads="1"/>
            </p:cNvSpPr>
            <p:nvPr/>
          </p:nvSpPr>
          <p:spPr bwMode="auto">
            <a:xfrm>
              <a:off x="944756" y="229912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6" name="Text Box 18"/>
            <p:cNvSpPr txBox="1">
              <a:spLocks noChangeArrowheads="1"/>
            </p:cNvSpPr>
            <p:nvPr/>
          </p:nvSpPr>
          <p:spPr bwMode="auto">
            <a:xfrm>
              <a:off x="922530" y="2765852"/>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9" name="Text Box 21"/>
            <p:cNvSpPr txBox="1">
              <a:spLocks noChangeArrowheads="1"/>
            </p:cNvSpPr>
            <p:nvPr/>
          </p:nvSpPr>
          <p:spPr bwMode="auto">
            <a:xfrm>
              <a:off x="2025204" y="3535789"/>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20" name="Text Box 22"/>
            <p:cNvSpPr txBox="1">
              <a:spLocks noChangeArrowheads="1"/>
            </p:cNvSpPr>
            <p:nvPr/>
          </p:nvSpPr>
          <p:spPr bwMode="auto">
            <a:xfrm>
              <a:off x="2185540" y="2656315"/>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1" name="Text Box 13"/>
            <p:cNvSpPr txBox="1">
              <a:spLocks noChangeArrowheads="1"/>
            </p:cNvSpPr>
            <p:nvPr/>
          </p:nvSpPr>
          <p:spPr bwMode="auto">
            <a:xfrm>
              <a:off x="955868" y="316907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7" name="Text Box 19"/>
            <p:cNvSpPr txBox="1">
              <a:spLocks noChangeArrowheads="1"/>
            </p:cNvSpPr>
            <p:nvPr/>
          </p:nvSpPr>
          <p:spPr bwMode="auto">
            <a:xfrm>
              <a:off x="1089218" y="3531028"/>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8" name="Text Box 20"/>
            <p:cNvSpPr txBox="1">
              <a:spLocks noChangeArrowheads="1"/>
            </p:cNvSpPr>
            <p:nvPr/>
          </p:nvSpPr>
          <p:spPr bwMode="auto">
            <a:xfrm>
              <a:off x="1346393" y="3851701"/>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0" name="Text Box 12"/>
            <p:cNvSpPr txBox="1">
              <a:spLocks noChangeArrowheads="1"/>
            </p:cNvSpPr>
            <p:nvPr/>
          </p:nvSpPr>
          <p:spPr bwMode="auto">
            <a:xfrm>
              <a:off x="1787719" y="3842176"/>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5" name="Text Box 7"/>
            <p:cNvSpPr txBox="1">
              <a:spLocks noChangeArrowheads="1"/>
            </p:cNvSpPr>
            <p:nvPr/>
          </p:nvSpPr>
          <p:spPr bwMode="auto">
            <a:xfrm>
              <a:off x="2169406" y="3100435"/>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cxnSp>
          <p:nvCxnSpPr>
            <p:cNvPr id="26" name="Straight Connector 25"/>
            <p:cNvCxnSpPr>
              <a:stCxn id="16" idx="3"/>
            </p:cNvCxnSpPr>
            <p:nvPr/>
          </p:nvCxnSpPr>
          <p:spPr>
            <a:xfrm flipV="1">
              <a:off x="1341938" y="2934268"/>
              <a:ext cx="6969549" cy="1454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3773" y="2947916"/>
              <a:ext cx="6848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26518" y="614149"/>
              <a:ext cx="27296" cy="232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1868" y="2950191"/>
              <a:ext cx="1257868" cy="118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49097" y="1665027"/>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Freeform 31"/>
            <p:cNvSpPr/>
            <p:nvPr/>
          </p:nvSpPr>
          <p:spPr>
            <a:xfrm flipH="1" flipV="1">
              <a:off x="1570790" y="3962400"/>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5" name="Straight Connector 34"/>
            <p:cNvCxnSpPr/>
            <p:nvPr/>
          </p:nvCxnSpPr>
          <p:spPr>
            <a:xfrm flipH="1" flipV="1">
              <a:off x="1646990" y="1752601"/>
              <a:ext cx="5013117" cy="119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3853" y="2813709"/>
              <a:ext cx="453658" cy="886204"/>
            </a:xfrm>
            <a:prstGeom prst="rect">
              <a:avLst/>
            </a:prstGeom>
            <a:noFill/>
          </p:spPr>
          <p:txBody>
            <a:bodyPr wrap="none" rtlCol="0">
              <a:spAutoFit/>
            </a:bodyPr>
            <a:lstStyle/>
            <a:p>
              <a:r>
                <a:rPr lang="en-US" dirty="0"/>
                <a:t>z</a:t>
              </a:r>
            </a:p>
          </p:txBody>
        </p:sp>
        <p:sp>
          <p:nvSpPr>
            <p:cNvPr id="41" name="TextBox 40"/>
            <p:cNvSpPr txBox="1"/>
            <p:nvPr/>
          </p:nvSpPr>
          <p:spPr>
            <a:xfrm>
              <a:off x="4340122" y="2438388"/>
              <a:ext cx="533400" cy="664653"/>
            </a:xfrm>
            <a:prstGeom prst="rect">
              <a:avLst/>
            </a:prstGeom>
            <a:noFill/>
          </p:spPr>
          <p:txBody>
            <a:bodyPr wrap="square" rtlCol="0">
              <a:spAutoFit/>
            </a:bodyPr>
            <a:lstStyle/>
            <a:p>
              <a:r>
                <a:rPr lang="en-US" sz="1200" dirty="0">
                  <a:latin typeface="Symbol" pitchFamily="18" charset="2"/>
                </a:rPr>
                <a:t>q</a:t>
              </a:r>
            </a:p>
          </p:txBody>
        </p:sp>
        <p:sp>
          <p:nvSpPr>
            <p:cNvPr id="42" name="Arc 41"/>
            <p:cNvSpPr/>
            <p:nvPr/>
          </p:nvSpPr>
          <p:spPr>
            <a:xfrm flipH="1" flipV="1">
              <a:off x="4660839" y="2416778"/>
              <a:ext cx="533400" cy="609600"/>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aphicFrame>
          <p:nvGraphicFramePr>
            <p:cNvPr id="44" name="Object 43"/>
            <p:cNvGraphicFramePr>
              <a:graphicFrameLocks noChangeAspect="1"/>
            </p:cNvGraphicFramePr>
            <p:nvPr>
              <p:extLst>
                <p:ext uri="{D42A27DB-BD31-4B8C-83A1-F6EECF244321}">
                  <p14:modId xmlns:p14="http://schemas.microsoft.com/office/powerpoint/2010/main" val="1072776834"/>
                </p:ext>
              </p:extLst>
            </p:nvPr>
          </p:nvGraphicFramePr>
          <p:xfrm>
            <a:off x="3898900" y="1746250"/>
            <a:ext cx="1338263" cy="488950"/>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46250"/>
                          <a:ext cx="13382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122832" y="3866866"/>
              <a:ext cx="474733" cy="886204"/>
            </a:xfrm>
            <a:prstGeom prst="rect">
              <a:avLst/>
            </a:prstGeom>
            <a:solidFill>
              <a:schemeClr val="bg1"/>
            </a:solidFill>
          </p:spPr>
          <p:txBody>
            <a:bodyPr wrap="none" rtlCol="0">
              <a:spAutoFit/>
            </a:bodyPr>
            <a:lstStyle/>
            <a:p>
              <a:r>
                <a:rPr lang="en-US" dirty="0"/>
                <a:t>y</a:t>
              </a:r>
            </a:p>
          </p:txBody>
        </p:sp>
        <p:sp>
          <p:nvSpPr>
            <p:cNvPr id="50" name="TextBox 49"/>
            <p:cNvSpPr txBox="1"/>
            <p:nvPr/>
          </p:nvSpPr>
          <p:spPr>
            <a:xfrm>
              <a:off x="1162337" y="266131"/>
              <a:ext cx="466828" cy="886204"/>
            </a:xfrm>
            <a:prstGeom prst="rect">
              <a:avLst/>
            </a:prstGeom>
            <a:solidFill>
              <a:schemeClr val="bg1"/>
            </a:solidFill>
          </p:spPr>
          <p:txBody>
            <a:bodyPr wrap="none" rtlCol="0">
              <a:spAutoFit/>
            </a:bodyPr>
            <a:lstStyle/>
            <a:p>
              <a:r>
                <a:rPr lang="en-US" dirty="0"/>
                <a:t>x</a:t>
              </a:r>
            </a:p>
          </p:txBody>
        </p:sp>
        <p:cxnSp>
          <p:nvCxnSpPr>
            <p:cNvPr id="54" name="Straight Connector 53"/>
            <p:cNvCxnSpPr/>
            <p:nvPr/>
          </p:nvCxnSpPr>
          <p:spPr>
            <a:xfrm flipH="1">
              <a:off x="1731153" y="2934269"/>
              <a:ext cx="4819772" cy="1162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119116" y="2961564"/>
              <a:ext cx="504969" cy="5322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387347" y="3107856"/>
              <a:ext cx="440484" cy="664653"/>
            </a:xfrm>
            <a:prstGeom prst="rect">
              <a:avLst/>
            </a:prstGeom>
          </p:spPr>
          <p:txBody>
            <a:bodyPr wrap="none">
              <a:spAutoFit/>
            </a:bodyPr>
            <a:lstStyle/>
            <a:p>
              <a:r>
                <a:rPr lang="en-US" sz="1200" dirty="0">
                  <a:solidFill>
                    <a:srgbClr val="00B050"/>
                  </a:solidFill>
                </a:rPr>
                <a:t>R</a:t>
              </a:r>
              <a:endParaRPr lang="en-US" sz="1200" dirty="0"/>
            </a:p>
          </p:txBody>
        </p:sp>
        <p:cxnSp>
          <p:nvCxnSpPr>
            <p:cNvPr id="36" name="Straight Arrow Connector 35"/>
            <p:cNvCxnSpPr/>
            <p:nvPr/>
          </p:nvCxnSpPr>
          <p:spPr>
            <a:xfrm>
              <a:off x="6543350" y="2939500"/>
              <a:ext cx="1427170" cy="170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2300" y="2247900"/>
              <a:ext cx="487904" cy="886204"/>
            </a:xfrm>
            <a:prstGeom prst="rect">
              <a:avLst/>
            </a:prstGeom>
            <a:noFill/>
          </p:spPr>
          <p:txBody>
            <a:bodyPr wrap="none" rtlCol="0">
              <a:spAutoFit/>
            </a:bodyPr>
            <a:lstStyle/>
            <a:p>
              <a:r>
                <a:rPr lang="en-US" dirty="0">
                  <a:solidFill>
                    <a:srgbClr val="FF0000"/>
                  </a:solidFill>
                </a:rPr>
                <a:t>E</a:t>
              </a:r>
            </a:p>
          </p:txBody>
        </p:sp>
        <p:sp>
          <p:nvSpPr>
            <p:cNvPr id="40" name="Oval 39"/>
            <p:cNvSpPr/>
            <p:nvPr/>
          </p:nvSpPr>
          <p:spPr>
            <a:xfrm>
              <a:off x="6419850" y="283845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 name="TextBox 42"/>
            <p:cNvSpPr txBox="1"/>
            <p:nvPr/>
          </p:nvSpPr>
          <p:spPr>
            <a:xfrm>
              <a:off x="6324600" y="3238501"/>
              <a:ext cx="498442" cy="886204"/>
            </a:xfrm>
            <a:prstGeom prst="rect">
              <a:avLst/>
            </a:prstGeom>
            <a:noFill/>
          </p:spPr>
          <p:txBody>
            <a:bodyPr wrap="none" rtlCol="0">
              <a:spAutoFit/>
            </a:bodyPr>
            <a:lstStyle/>
            <a:p>
              <a:r>
                <a:rPr lang="en-US" dirty="0"/>
                <a:t>P</a:t>
              </a:r>
            </a:p>
          </p:txBody>
        </p:sp>
      </p:grpSp>
      <p:sp>
        <p:nvSpPr>
          <p:cNvPr id="3" name="Title 2">
            <a:extLst>
              <a:ext uri="{FF2B5EF4-FFF2-40B4-BE49-F238E27FC236}">
                <a16:creationId xmlns:a16="http://schemas.microsoft.com/office/drawing/2014/main" id="{1B008915-D770-28C6-2E90-D6DAF8EA5D58}"/>
              </a:ext>
            </a:extLst>
          </p:cNvPr>
          <p:cNvSpPr>
            <a:spLocks noGrp="1"/>
          </p:cNvSpPr>
          <p:nvPr>
            <p:ph type="title"/>
          </p:nvPr>
        </p:nvSpPr>
        <p:spPr/>
        <p:txBody>
          <a:bodyPr/>
          <a:lstStyle/>
          <a:p>
            <a:r>
              <a:rPr lang="en-US" dirty="0"/>
              <a:t>Question</a:t>
            </a:r>
          </a:p>
        </p:txBody>
      </p:sp>
      <p:sp>
        <p:nvSpPr>
          <p:cNvPr id="4" name="Content Placeholder 3">
            <a:extLst>
              <a:ext uri="{FF2B5EF4-FFF2-40B4-BE49-F238E27FC236}">
                <a16:creationId xmlns:a16="http://schemas.microsoft.com/office/drawing/2014/main" id="{D1087A65-3D52-3CA6-2404-C30AFE4A9952}"/>
              </a:ext>
            </a:extLst>
          </p:cNvPr>
          <p:cNvSpPr>
            <a:spLocks noGrp="1"/>
          </p:cNvSpPr>
          <p:nvPr>
            <p:ph idx="1"/>
          </p:nvPr>
        </p:nvSpPr>
        <p:spPr/>
        <p:txBody>
          <a:bodyPr/>
          <a:lstStyle/>
          <a:p>
            <a:pPr marL="0" indent="0">
              <a:buNone/>
            </a:pPr>
            <a:r>
              <a:rPr lang="en-US" dirty="0"/>
              <a:t>If there is a charge at point P, will it feel a force?</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Tree>
    <p:extLst>
      <p:ext uri="{BB962C8B-B14F-4D97-AF65-F5344CB8AC3E}">
        <p14:creationId xmlns:p14="http://schemas.microsoft.com/office/powerpoint/2010/main" val="30690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944130" y="1665026"/>
            <a:ext cx="1501254" cy="25657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03438" y="1872017"/>
            <a:ext cx="1064525" cy="2140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7" name="Text Box 9"/>
          <p:cNvSpPr txBox="1">
            <a:spLocks noChangeArrowheads="1"/>
          </p:cNvSpPr>
          <p:nvPr/>
        </p:nvSpPr>
        <p:spPr bwMode="auto">
          <a:xfrm>
            <a:off x="1755968" y="163872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9" name="Text Box 11"/>
          <p:cNvSpPr txBox="1">
            <a:spLocks noChangeArrowheads="1"/>
          </p:cNvSpPr>
          <p:nvPr/>
        </p:nvSpPr>
        <p:spPr bwMode="auto">
          <a:xfrm>
            <a:off x="1090497" y="19244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2" name="Text Box 14"/>
          <p:cNvSpPr txBox="1">
            <a:spLocks noChangeArrowheads="1"/>
          </p:cNvSpPr>
          <p:nvPr/>
        </p:nvSpPr>
        <p:spPr bwMode="auto">
          <a:xfrm>
            <a:off x="2118866" y="22642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3" name="Text Box 15"/>
          <p:cNvSpPr txBox="1">
            <a:spLocks noChangeArrowheads="1"/>
          </p:cNvSpPr>
          <p:nvPr/>
        </p:nvSpPr>
        <p:spPr bwMode="auto">
          <a:xfrm>
            <a:off x="1987103" y="189113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4" name="Text Box 16"/>
          <p:cNvSpPr txBox="1">
            <a:spLocks noChangeArrowheads="1"/>
          </p:cNvSpPr>
          <p:nvPr/>
        </p:nvSpPr>
        <p:spPr bwMode="auto">
          <a:xfrm>
            <a:off x="1335280" y="16577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5" name="Text Box 17"/>
          <p:cNvSpPr txBox="1">
            <a:spLocks noChangeArrowheads="1"/>
          </p:cNvSpPr>
          <p:nvPr/>
        </p:nvSpPr>
        <p:spPr bwMode="auto">
          <a:xfrm>
            <a:off x="944756" y="22991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6" name="Text Box 18"/>
          <p:cNvSpPr txBox="1">
            <a:spLocks noChangeArrowheads="1"/>
          </p:cNvSpPr>
          <p:nvPr/>
        </p:nvSpPr>
        <p:spPr bwMode="auto">
          <a:xfrm>
            <a:off x="922530" y="2765851"/>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9" name="Text Box 21"/>
          <p:cNvSpPr txBox="1">
            <a:spLocks noChangeArrowheads="1"/>
          </p:cNvSpPr>
          <p:nvPr/>
        </p:nvSpPr>
        <p:spPr bwMode="auto">
          <a:xfrm>
            <a:off x="2025203" y="353578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20" name="Text Box 22"/>
          <p:cNvSpPr txBox="1">
            <a:spLocks noChangeArrowheads="1"/>
          </p:cNvSpPr>
          <p:nvPr/>
        </p:nvSpPr>
        <p:spPr bwMode="auto">
          <a:xfrm>
            <a:off x="2185540" y="2656314"/>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1" name="Text Box 13"/>
          <p:cNvSpPr txBox="1">
            <a:spLocks noChangeArrowheads="1"/>
          </p:cNvSpPr>
          <p:nvPr/>
        </p:nvSpPr>
        <p:spPr bwMode="auto">
          <a:xfrm>
            <a:off x="955868" y="31690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7" name="Text Box 19"/>
          <p:cNvSpPr txBox="1">
            <a:spLocks noChangeArrowheads="1"/>
          </p:cNvSpPr>
          <p:nvPr/>
        </p:nvSpPr>
        <p:spPr bwMode="auto">
          <a:xfrm>
            <a:off x="1089218" y="35310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8" name="Text Box 20"/>
          <p:cNvSpPr txBox="1">
            <a:spLocks noChangeArrowheads="1"/>
          </p:cNvSpPr>
          <p:nvPr/>
        </p:nvSpPr>
        <p:spPr bwMode="auto">
          <a:xfrm>
            <a:off x="1346393" y="38517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0" name="Text Box 12"/>
          <p:cNvSpPr txBox="1">
            <a:spLocks noChangeArrowheads="1"/>
          </p:cNvSpPr>
          <p:nvPr/>
        </p:nvSpPr>
        <p:spPr bwMode="auto">
          <a:xfrm>
            <a:off x="1787718" y="38421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5" name="Text Box 7"/>
          <p:cNvSpPr txBox="1">
            <a:spLocks noChangeArrowheads="1"/>
          </p:cNvSpPr>
          <p:nvPr/>
        </p:nvSpPr>
        <p:spPr bwMode="auto">
          <a:xfrm>
            <a:off x="2169405" y="3100435"/>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cxnSp>
        <p:nvCxnSpPr>
          <p:cNvPr id="26" name="Straight Connector 25"/>
          <p:cNvCxnSpPr>
            <a:stCxn id="16" idx="3"/>
          </p:cNvCxnSpPr>
          <p:nvPr/>
        </p:nvCxnSpPr>
        <p:spPr>
          <a:xfrm flipV="1">
            <a:off x="1222612" y="2934269"/>
            <a:ext cx="7088875" cy="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3773" y="2947916"/>
            <a:ext cx="6848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26518" y="614149"/>
            <a:ext cx="27296" cy="232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1868" y="2950191"/>
            <a:ext cx="1257868" cy="118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49097" y="1665027"/>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flipV="1">
            <a:off x="1570790" y="3962400"/>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flipV="1">
            <a:off x="1646990" y="1752601"/>
            <a:ext cx="5013117" cy="119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3853" y="2813709"/>
            <a:ext cx="367408" cy="646331"/>
          </a:xfrm>
          <a:prstGeom prst="rect">
            <a:avLst/>
          </a:prstGeom>
          <a:noFill/>
        </p:spPr>
        <p:txBody>
          <a:bodyPr wrap="none" rtlCol="0">
            <a:spAutoFit/>
          </a:bodyPr>
          <a:lstStyle/>
          <a:p>
            <a:r>
              <a:rPr lang="en-US" sz="3600" dirty="0"/>
              <a:t>z</a:t>
            </a:r>
          </a:p>
        </p:txBody>
      </p:sp>
      <p:sp>
        <p:nvSpPr>
          <p:cNvPr id="41" name="TextBox 40"/>
          <p:cNvSpPr txBox="1"/>
          <p:nvPr/>
        </p:nvSpPr>
        <p:spPr>
          <a:xfrm>
            <a:off x="4340122" y="2438388"/>
            <a:ext cx="533400" cy="461665"/>
          </a:xfrm>
          <a:prstGeom prst="rect">
            <a:avLst/>
          </a:prstGeom>
          <a:noFill/>
        </p:spPr>
        <p:txBody>
          <a:bodyPr wrap="square" rtlCol="0">
            <a:spAutoFit/>
          </a:bodyPr>
          <a:lstStyle/>
          <a:p>
            <a:r>
              <a:rPr lang="en-US" sz="2400" dirty="0">
                <a:latin typeface="Symbol" pitchFamily="18" charset="2"/>
              </a:rPr>
              <a:t>q</a:t>
            </a:r>
          </a:p>
        </p:txBody>
      </p:sp>
      <p:sp>
        <p:nvSpPr>
          <p:cNvPr id="42" name="Arc 41"/>
          <p:cNvSpPr/>
          <p:nvPr/>
        </p:nvSpPr>
        <p:spPr>
          <a:xfrm flipH="1" flipV="1">
            <a:off x="4660839" y="2416778"/>
            <a:ext cx="533400" cy="609600"/>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4" name="Object 43"/>
          <p:cNvGraphicFramePr>
            <a:graphicFrameLocks noChangeAspect="1"/>
          </p:cNvGraphicFramePr>
          <p:nvPr/>
        </p:nvGraphicFramePr>
        <p:xfrm>
          <a:off x="3898900" y="1746250"/>
          <a:ext cx="1338263" cy="488950"/>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46250"/>
                        <a:ext cx="13382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122832" y="3866865"/>
            <a:ext cx="393056" cy="646331"/>
          </a:xfrm>
          <a:prstGeom prst="rect">
            <a:avLst/>
          </a:prstGeom>
          <a:solidFill>
            <a:schemeClr val="bg1"/>
          </a:solidFill>
        </p:spPr>
        <p:txBody>
          <a:bodyPr wrap="none" rtlCol="0">
            <a:spAutoFit/>
          </a:bodyPr>
          <a:lstStyle/>
          <a:p>
            <a:r>
              <a:rPr lang="en-US" sz="3600" dirty="0"/>
              <a:t>y</a:t>
            </a:r>
          </a:p>
        </p:txBody>
      </p:sp>
      <p:sp>
        <p:nvSpPr>
          <p:cNvPr id="50" name="TextBox 49"/>
          <p:cNvSpPr txBox="1"/>
          <p:nvPr/>
        </p:nvSpPr>
        <p:spPr>
          <a:xfrm>
            <a:off x="1162337" y="266131"/>
            <a:ext cx="385042" cy="646331"/>
          </a:xfrm>
          <a:prstGeom prst="rect">
            <a:avLst/>
          </a:prstGeom>
          <a:solidFill>
            <a:schemeClr val="bg1"/>
          </a:solidFill>
        </p:spPr>
        <p:txBody>
          <a:bodyPr wrap="none" rtlCol="0">
            <a:spAutoFit/>
          </a:bodyPr>
          <a:lstStyle/>
          <a:p>
            <a:r>
              <a:rPr lang="en-US" sz="3600" dirty="0"/>
              <a:t>x</a:t>
            </a:r>
          </a:p>
        </p:txBody>
      </p:sp>
      <p:cxnSp>
        <p:nvCxnSpPr>
          <p:cNvPr id="54" name="Straight Connector 53"/>
          <p:cNvCxnSpPr/>
          <p:nvPr/>
        </p:nvCxnSpPr>
        <p:spPr>
          <a:xfrm flipH="1">
            <a:off x="1731153" y="2934269"/>
            <a:ext cx="4819772" cy="1162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119116" y="2961564"/>
            <a:ext cx="504969" cy="5322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387347" y="3107855"/>
            <a:ext cx="351378" cy="461665"/>
          </a:xfrm>
          <a:prstGeom prst="rect">
            <a:avLst/>
          </a:prstGeom>
        </p:spPr>
        <p:txBody>
          <a:bodyPr wrap="none">
            <a:spAutoFit/>
          </a:bodyPr>
          <a:lstStyle/>
          <a:p>
            <a:r>
              <a:rPr lang="en-US" sz="2400" dirty="0">
                <a:solidFill>
                  <a:srgbClr val="00B050"/>
                </a:solidFill>
              </a:rPr>
              <a:t>R</a:t>
            </a:r>
            <a:endParaRPr lang="en-US" sz="2400" dirty="0"/>
          </a:p>
        </p:txBody>
      </p:sp>
      <p:cxnSp>
        <p:nvCxnSpPr>
          <p:cNvPr id="36" name="Straight Arrow Connector 35"/>
          <p:cNvCxnSpPr/>
          <p:nvPr/>
        </p:nvCxnSpPr>
        <p:spPr>
          <a:xfrm>
            <a:off x="6543350" y="2939500"/>
            <a:ext cx="1427170" cy="170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2300" y="2247900"/>
            <a:ext cx="410690" cy="646331"/>
          </a:xfrm>
          <a:prstGeom prst="rect">
            <a:avLst/>
          </a:prstGeom>
          <a:noFill/>
        </p:spPr>
        <p:txBody>
          <a:bodyPr wrap="none" rtlCol="0">
            <a:spAutoFit/>
          </a:bodyPr>
          <a:lstStyle/>
          <a:p>
            <a:r>
              <a:rPr lang="en-US" sz="3600" dirty="0">
                <a:solidFill>
                  <a:srgbClr val="FF0000"/>
                </a:solidFill>
              </a:rPr>
              <a:t>E</a:t>
            </a:r>
          </a:p>
        </p:txBody>
      </p:sp>
      <p:sp>
        <p:nvSpPr>
          <p:cNvPr id="40" name="Oval 39"/>
          <p:cNvSpPr/>
          <p:nvPr/>
        </p:nvSpPr>
        <p:spPr>
          <a:xfrm>
            <a:off x="6419850" y="283845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324600" y="3238500"/>
            <a:ext cx="423514" cy="646331"/>
          </a:xfrm>
          <a:prstGeom prst="rect">
            <a:avLst/>
          </a:prstGeom>
          <a:noFill/>
        </p:spPr>
        <p:txBody>
          <a:bodyPr wrap="none" rtlCol="0">
            <a:spAutoFit/>
          </a:bodyPr>
          <a:lstStyle/>
          <a:p>
            <a:r>
              <a:rPr lang="en-US" sz="3600" dirty="0"/>
              <a:t>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is there a net force on the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7354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410532" y="1375378"/>
            <a:ext cx="8229600" cy="4525963"/>
          </a:xfrm>
        </p:spPr>
        <p:txBody>
          <a:bodyPr/>
          <a:lstStyle/>
          <a:p>
            <a:pPr marL="0" indent="0">
              <a:buNone/>
            </a:pPr>
            <a:r>
              <a:rPr lang="en-US" dirty="0"/>
              <a:t>Looking at rings or charge 1, 2, 3, and 5, what direction is the net force on the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211620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46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223.36.1</a:t>
            </a:r>
            <a:br>
              <a:rPr lang="en-US" dirty="0"/>
            </a:br>
            <a:endParaRPr lang="en-US" dirty="0"/>
          </a:p>
        </p:txBody>
      </p:sp>
      <p:sp>
        <p:nvSpPr>
          <p:cNvPr id="3" name="Content Placeholder 2"/>
          <p:cNvSpPr>
            <a:spLocks noGrp="1"/>
          </p:cNvSpPr>
          <p:nvPr>
            <p:ph idx="1"/>
          </p:nvPr>
        </p:nvSpPr>
        <p:spPr>
          <a:xfrm>
            <a:off x="457200" y="1600200"/>
            <a:ext cx="4312920" cy="4525963"/>
          </a:xfrm>
        </p:spPr>
        <p:txBody>
          <a:bodyPr>
            <a:noAutofit/>
          </a:bodyPr>
          <a:lstStyle/>
          <a:p>
            <a:pPr>
              <a:buNone/>
            </a:pPr>
            <a:r>
              <a:rPr lang="en-US" sz="2400" dirty="0"/>
              <a:t>You pull a box. The box stops moving every time you stop pulling. Why?</a:t>
            </a:r>
          </a:p>
          <a:p>
            <a:pPr marL="514350" indent="-514350">
              <a:buFont typeface="+mj-lt"/>
              <a:buAutoNum type="alphaLcParenR"/>
            </a:pPr>
            <a:r>
              <a:rPr lang="en-US" sz="2400" dirty="0"/>
              <a:t>Frictional forces oppose the motion</a:t>
            </a:r>
          </a:p>
          <a:p>
            <a:pPr marL="514350" indent="-514350">
              <a:buFont typeface="+mj-lt"/>
              <a:buAutoNum type="alphaLcParenR"/>
            </a:pPr>
            <a:r>
              <a:rPr lang="en-US" sz="2400" dirty="0"/>
              <a:t>The natural state of objects is at rest so it returns to it’s natural state</a:t>
            </a:r>
          </a:p>
          <a:p>
            <a:pPr marL="514350" indent="-514350">
              <a:buFont typeface="+mj-lt"/>
              <a:buAutoNum type="alphaLcParenR"/>
            </a:pPr>
            <a:r>
              <a:rPr lang="en-US" sz="2400" dirty="0"/>
              <a:t>The box must be leaking glue or some sticky substance</a:t>
            </a:r>
          </a:p>
          <a:p>
            <a:pPr marL="514350" indent="-514350">
              <a:buFont typeface="+mj-lt"/>
              <a:buAutoNum type="alphaLcParenR"/>
            </a:pPr>
            <a:endParaRPr lang="en-US" sz="2400" dirty="0"/>
          </a:p>
          <a:p>
            <a:pPr>
              <a:buNone/>
            </a:pPr>
            <a:endParaRPr lang="en-US" sz="2400" dirty="0"/>
          </a:p>
          <a:p>
            <a:pPr>
              <a:buNone/>
            </a:pPr>
            <a:endParaRPr lang="en-US" sz="2400" dirty="0"/>
          </a:p>
          <a:p>
            <a:pPr>
              <a:buNone/>
            </a:pPr>
            <a:r>
              <a:rPr lang="en-US" sz="2400"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pic>
        <p:nvPicPr>
          <p:cNvPr id="2286593" name="Picture 1"/>
          <p:cNvPicPr>
            <a:picLocks noChangeAspect="1" noChangeArrowheads="1"/>
          </p:cNvPicPr>
          <p:nvPr/>
        </p:nvPicPr>
        <p:blipFill>
          <a:blip r:embed="rId2" cstate="print"/>
          <a:srcRect b="58610"/>
          <a:stretch>
            <a:fillRect/>
          </a:stretch>
        </p:blipFill>
        <p:spPr bwMode="auto">
          <a:xfrm>
            <a:off x="4723847" y="2057400"/>
            <a:ext cx="4208421" cy="179832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485347" y="5078247"/>
              <a:ext cx="546265" cy="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4610101" y="5248275"/>
              <a:ext cx="26193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2445544" y="5114247"/>
              <a:ext cx="265493" cy="5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65" name="TextBox 164"/>
            <p:cNvSpPr txBox="1"/>
            <p:nvPr/>
          </p:nvSpPr>
          <p:spPr>
            <a:xfrm>
              <a:off x="2384034" y="5269800"/>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cxnSp>
          <p:nvCxnSpPr>
            <p:cNvPr id="166" name="Straight Arrow Connector 165"/>
            <p:cNvCxnSpPr/>
            <p:nvPr/>
          </p:nvCxnSpPr>
          <p:spPr>
            <a:xfrm>
              <a:off x="4614862" y="4942549"/>
              <a:ext cx="283369" cy="80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495800" y="4519614"/>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sp>
          <p:nvSpPr>
            <p:cNvPr id="170" name="TextBox 169"/>
            <p:cNvSpPr txBox="1"/>
            <p:nvPr/>
          </p:nvSpPr>
          <p:spPr>
            <a:xfrm>
              <a:off x="4552950" y="531018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cxnSp>
          <p:nvCxnSpPr>
            <p:cNvPr id="171" name="Straight Arrow Connector 170"/>
            <p:cNvCxnSpPr/>
            <p:nvPr/>
          </p:nvCxnSpPr>
          <p:spPr>
            <a:xfrm flipH="1">
              <a:off x="6207919" y="5081402"/>
              <a:ext cx="260050" cy="97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089320" y="456723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sp>
          <p:nvSpPr>
            <p:cNvPr id="175" name="TextBox 174"/>
            <p:cNvSpPr txBox="1"/>
            <p:nvPr/>
          </p:nvSpPr>
          <p:spPr>
            <a:xfrm>
              <a:off x="6623833" y="5260338"/>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141"/>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2998789" y="1641475"/>
              <a:ext cx="757020"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sp>
          <p:nvSpPr>
            <p:cNvPr id="168" name="TextBox 167"/>
            <p:cNvSpPr txBox="1"/>
            <p:nvPr/>
          </p:nvSpPr>
          <p:spPr>
            <a:xfrm>
              <a:off x="4491038"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p:cNvCxnSpPr>
              <a:stCxn id="48" idx="10"/>
            </p:cNvCxnSpPr>
            <p:nvPr/>
          </p:nvCxnSpPr>
          <p:spPr>
            <a:xfrm flipV="1">
              <a:off x="4503863" y="5093495"/>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6259432" y="5079641"/>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2492975" y="5113288"/>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541506"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76" name="TextBox 175"/>
            <p:cNvSpPr txBox="1"/>
            <p:nvPr/>
          </p:nvSpPr>
          <p:spPr>
            <a:xfrm>
              <a:off x="6363381"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the net force on the free charge is to the left. Which way does the current go? </a:t>
            </a:r>
          </a:p>
          <a:p>
            <a:pPr marL="514350" indent="-514350">
              <a:buFont typeface="+mj-lt"/>
              <a:buAutoNum type="alphaLcParenR"/>
            </a:pPr>
            <a:r>
              <a:rPr lang="en-US" dirty="0"/>
              <a:t>Left</a:t>
            </a:r>
          </a:p>
          <a:p>
            <a:pPr marL="514350" indent="-514350">
              <a:buFont typeface="+mj-lt"/>
              <a:buAutoNum type="alphaLcParenR"/>
            </a:pPr>
            <a:r>
              <a:rPr lang="en-US" dirty="0"/>
              <a:t>Right</a:t>
            </a:r>
          </a:p>
          <a:p>
            <a:pPr marL="514350" indent="-514350">
              <a:buFont typeface="+mj-lt"/>
              <a:buAutoNum type="alphaLcParenR"/>
            </a:pPr>
            <a:r>
              <a:rPr lang="en-US" dirty="0"/>
              <a:t>Is this a trick question?</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54668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24780" y="1494866"/>
            <a:ext cx="254829" cy="284814"/>
            <a:chOff x="6110324" y="3258957"/>
            <a:chExt cx="254829" cy="284814"/>
          </a:xfrm>
        </p:grpSpPr>
        <p:sp>
          <p:nvSpPr>
            <p:cNvPr id="6" name="Oval 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 name="Rectangle 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128442" y="1255381"/>
            <a:ext cx="254829" cy="284814"/>
            <a:chOff x="6110324" y="3258957"/>
            <a:chExt cx="254829" cy="284814"/>
          </a:xfrm>
        </p:grpSpPr>
        <p:sp>
          <p:nvSpPr>
            <p:cNvPr id="9" name="Oval 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0" name="Rectangle 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022057" y="1752165"/>
            <a:ext cx="254829" cy="284814"/>
            <a:chOff x="6110324" y="3258957"/>
            <a:chExt cx="254829" cy="284814"/>
          </a:xfrm>
        </p:grpSpPr>
        <p:sp>
          <p:nvSpPr>
            <p:cNvPr id="12" name="Oval 1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Rectangle 1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01325" y="1097043"/>
            <a:ext cx="254829" cy="284814"/>
            <a:chOff x="6110324" y="3258957"/>
            <a:chExt cx="254829" cy="284814"/>
          </a:xfrm>
        </p:grpSpPr>
        <p:sp>
          <p:nvSpPr>
            <p:cNvPr id="15" name="Oval 1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Rectangle 1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ight Arrow 19"/>
          <p:cNvSpPr/>
          <p:nvPr/>
        </p:nvSpPr>
        <p:spPr>
          <a:xfrm>
            <a:off x="3835731" y="1650684"/>
            <a:ext cx="1116280" cy="39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5641" y="201881"/>
            <a:ext cx="6222344" cy="523220"/>
          </a:xfrm>
          <a:prstGeom prst="rect">
            <a:avLst/>
          </a:prstGeom>
          <a:noFill/>
        </p:spPr>
        <p:txBody>
          <a:bodyPr wrap="none" rtlCol="0">
            <a:spAutoFit/>
          </a:bodyPr>
          <a:lstStyle/>
          <a:p>
            <a:r>
              <a:rPr lang="en-US" sz="2800" dirty="0"/>
              <a:t>Case 1: Negative charges flow to the right</a:t>
            </a:r>
          </a:p>
        </p:txBody>
      </p:sp>
      <p:sp>
        <p:nvSpPr>
          <p:cNvPr id="22" name="TextBox 21"/>
          <p:cNvSpPr txBox="1"/>
          <p:nvPr/>
        </p:nvSpPr>
        <p:spPr>
          <a:xfrm>
            <a:off x="698665" y="2289959"/>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5" name="Right Arrow 34"/>
          <p:cNvSpPr/>
          <p:nvPr/>
        </p:nvSpPr>
        <p:spPr>
          <a:xfrm flipH="1">
            <a:off x="3857507" y="4415655"/>
            <a:ext cx="1116280" cy="39188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79916" y="3418114"/>
            <a:ext cx="6222344" cy="523220"/>
          </a:xfrm>
          <a:prstGeom prst="rect">
            <a:avLst/>
          </a:prstGeom>
          <a:noFill/>
        </p:spPr>
        <p:txBody>
          <a:bodyPr wrap="none" rtlCol="0">
            <a:spAutoFit/>
          </a:bodyPr>
          <a:lstStyle/>
          <a:p>
            <a:r>
              <a:rPr lang="en-US" sz="2800" dirty="0"/>
              <a:t>Case 2: Negative charges flow to the right</a:t>
            </a:r>
          </a:p>
        </p:txBody>
      </p:sp>
      <p:sp>
        <p:nvSpPr>
          <p:cNvPr id="37" name="TextBox 36"/>
          <p:cNvSpPr txBox="1"/>
          <p:nvPr/>
        </p:nvSpPr>
        <p:spPr>
          <a:xfrm>
            <a:off x="672940" y="5506192"/>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8" name="Oval 37"/>
          <p:cNvSpPr/>
          <p:nvPr/>
        </p:nvSpPr>
        <p:spPr>
          <a:xfrm rot="16200000">
            <a:off x="5125393" y="4232014"/>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39" name="Oval 38"/>
          <p:cNvSpPr/>
          <p:nvPr/>
        </p:nvSpPr>
        <p:spPr>
          <a:xfrm rot="16200000">
            <a:off x="5717181" y="459817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0" name="Oval 39"/>
          <p:cNvSpPr/>
          <p:nvPr/>
        </p:nvSpPr>
        <p:spPr>
          <a:xfrm rot="16200000">
            <a:off x="6035837" y="421618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1" name="Oval 40"/>
          <p:cNvSpPr/>
          <p:nvPr/>
        </p:nvSpPr>
        <p:spPr>
          <a:xfrm rot="16200000">
            <a:off x="5321339" y="487921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2" name="Rectangle 41"/>
          <p:cNvSpPr/>
          <p:nvPr/>
        </p:nvSpPr>
        <p:spPr>
          <a:xfrm>
            <a:off x="522514" y="225631"/>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20534" y="3418114"/>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223.36.6</a:t>
            </a:r>
          </a:p>
        </p:txBody>
      </p:sp>
      <p:sp>
        <p:nvSpPr>
          <p:cNvPr id="3" name="Content Placeholder 2"/>
          <p:cNvSpPr>
            <a:spLocks noGrp="1"/>
          </p:cNvSpPr>
          <p:nvPr>
            <p:ph idx="1"/>
          </p:nvPr>
        </p:nvSpPr>
        <p:spPr/>
        <p:txBody>
          <a:bodyPr/>
          <a:lstStyle/>
          <a:p>
            <a:pPr>
              <a:buNone/>
            </a:pPr>
            <a:r>
              <a:rPr lang="en-US" dirty="0"/>
              <a:t>Which of the following is the unit for current flow in the SI system?</a:t>
            </a:r>
          </a:p>
          <a:p>
            <a:pPr marL="514350" indent="-514350">
              <a:buAutoNum type="alphaLcParenR"/>
            </a:pPr>
            <a:r>
              <a:rPr lang="en-US" dirty="0"/>
              <a:t>V/m</a:t>
            </a:r>
          </a:p>
          <a:p>
            <a:pPr marL="514350" indent="-514350">
              <a:buAutoNum type="alphaLcParenR"/>
            </a:pPr>
            <a:r>
              <a:rPr lang="en-US" dirty="0"/>
              <a:t>J/m</a:t>
            </a:r>
            <a:r>
              <a:rPr lang="en-US" baseline="30000" dirty="0"/>
              <a:t>2</a:t>
            </a:r>
          </a:p>
          <a:p>
            <a:pPr marL="514350" indent="-514350">
              <a:buAutoNum type="alphaLcParenR"/>
            </a:pPr>
            <a:r>
              <a:rPr lang="en-US" dirty="0"/>
              <a:t>dB</a:t>
            </a:r>
          </a:p>
          <a:p>
            <a:pPr marL="514350" indent="-514350">
              <a:buAutoNum type="alphaLcParenR"/>
            </a:pPr>
            <a:r>
              <a:rPr lang="en-US" dirty="0"/>
              <a:t>C/s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223.36.7</a:t>
            </a:r>
          </a:p>
        </p:txBody>
      </p:sp>
      <p:sp>
        <p:nvSpPr>
          <p:cNvPr id="3" name="Content Placeholder 2"/>
          <p:cNvSpPr>
            <a:spLocks noGrp="1"/>
          </p:cNvSpPr>
          <p:nvPr>
            <p:ph idx="1"/>
          </p:nvPr>
        </p:nvSpPr>
        <p:spPr/>
        <p:txBody>
          <a:bodyPr/>
          <a:lstStyle/>
          <a:p>
            <a:pPr>
              <a:buNone/>
            </a:pPr>
            <a:r>
              <a:rPr lang="en-US" dirty="0"/>
              <a:t>The current in a wire is traveling to the right. Which way are the electrons going?</a:t>
            </a:r>
          </a:p>
          <a:p>
            <a:pPr marL="514350" indent="-514350">
              <a:buAutoNum type="alphaLcParenR"/>
            </a:pPr>
            <a:r>
              <a:rPr lang="en-US" dirty="0"/>
              <a:t>To the right</a:t>
            </a:r>
          </a:p>
          <a:p>
            <a:pPr marL="514350" indent="-514350">
              <a:buAutoNum type="alphaLcParenR"/>
            </a:pPr>
            <a:r>
              <a:rPr lang="en-US" dirty="0"/>
              <a:t>To the right of course, what are you talking about?</a:t>
            </a:r>
            <a:endParaRPr lang="en-US" baseline="30000" dirty="0"/>
          </a:p>
          <a:p>
            <a:pPr marL="514350" indent="-514350">
              <a:buAutoNum type="alphaLcParenR"/>
            </a:pPr>
            <a:r>
              <a:rPr lang="en-US" dirty="0"/>
              <a:t>To the left</a:t>
            </a:r>
          </a:p>
          <a:p>
            <a:pPr marL="514350" indent="-514350">
              <a:buAutoNum type="alphaLcParenR"/>
            </a:pPr>
            <a:r>
              <a:rPr lang="en-US" dirty="0"/>
              <a:t>At right angles to the current flow.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2525" y="2636322"/>
            <a:ext cx="7552706" cy="17219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1890" y="2636322"/>
            <a:ext cx="617517" cy="172192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120742" y="2646218"/>
            <a:ext cx="617517" cy="172192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11772" y="3810554"/>
            <a:ext cx="254829" cy="284814"/>
            <a:chOff x="6110324" y="3258957"/>
            <a:chExt cx="254829" cy="284814"/>
          </a:xfrm>
        </p:grpSpPr>
        <p:sp>
          <p:nvSpPr>
            <p:cNvPr id="8" name="Oval 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9" name="Rectangle 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154177" y="3321688"/>
            <a:ext cx="254829" cy="284814"/>
            <a:chOff x="6110324" y="3258957"/>
            <a:chExt cx="254829" cy="284814"/>
          </a:xfrm>
        </p:grpSpPr>
        <p:sp>
          <p:nvSpPr>
            <p:cNvPr id="11" name="Oval 1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2" name="Rectangle 1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019096" y="2963449"/>
            <a:ext cx="254829" cy="284814"/>
            <a:chOff x="6110324" y="3258957"/>
            <a:chExt cx="254829" cy="284814"/>
          </a:xfrm>
        </p:grpSpPr>
        <p:sp>
          <p:nvSpPr>
            <p:cNvPr id="14" name="Oval 1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Rectangle 1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022063" y="3412732"/>
            <a:ext cx="254829" cy="284814"/>
            <a:chOff x="6110324" y="3258957"/>
            <a:chExt cx="254829" cy="284814"/>
          </a:xfrm>
        </p:grpSpPr>
        <p:sp>
          <p:nvSpPr>
            <p:cNvPr id="17" name="Oval 1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8" name="Rectangle 1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3924089" y="3321687"/>
            <a:ext cx="254829" cy="284814"/>
            <a:chOff x="6110324" y="3258957"/>
            <a:chExt cx="254829" cy="284814"/>
          </a:xfrm>
        </p:grpSpPr>
        <p:sp>
          <p:nvSpPr>
            <p:cNvPr id="32" name="Oval 3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3" name="Rectangle 3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6617808" y="2773443"/>
            <a:ext cx="254829" cy="284814"/>
            <a:chOff x="6110324" y="3258957"/>
            <a:chExt cx="254829" cy="284814"/>
          </a:xfrm>
        </p:grpSpPr>
        <p:sp>
          <p:nvSpPr>
            <p:cNvPr id="35" name="Oval 3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135870" y="3780867"/>
            <a:ext cx="254829" cy="284814"/>
            <a:chOff x="6110324" y="3258957"/>
            <a:chExt cx="254829" cy="284814"/>
          </a:xfrm>
        </p:grpSpPr>
        <p:sp>
          <p:nvSpPr>
            <p:cNvPr id="38" name="Oval 3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9" name="Rectangle 3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3300634" y="2923864"/>
            <a:ext cx="254829" cy="284814"/>
            <a:chOff x="6110324" y="3258957"/>
            <a:chExt cx="254829" cy="284814"/>
          </a:xfrm>
        </p:grpSpPr>
        <p:sp>
          <p:nvSpPr>
            <p:cNvPr id="41" name="Oval 4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2" name="Rectangle 4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83316" y="3699717"/>
            <a:ext cx="254829" cy="284814"/>
            <a:chOff x="6110324" y="3258957"/>
            <a:chExt cx="254829" cy="284814"/>
          </a:xfrm>
        </p:grpSpPr>
        <p:sp>
          <p:nvSpPr>
            <p:cNvPr id="44" name="Oval 4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5" name="Rectangle 4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625721" y="2937718"/>
            <a:ext cx="254829" cy="284814"/>
            <a:chOff x="6110324" y="3258957"/>
            <a:chExt cx="254829" cy="284814"/>
          </a:xfrm>
        </p:grpSpPr>
        <p:sp>
          <p:nvSpPr>
            <p:cNvPr id="47" name="Oval 4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614338" y="3826388"/>
            <a:ext cx="254829" cy="284814"/>
            <a:chOff x="6110324" y="3258957"/>
            <a:chExt cx="254829" cy="284814"/>
          </a:xfrm>
        </p:grpSpPr>
        <p:sp>
          <p:nvSpPr>
            <p:cNvPr id="50" name="Oval 49"/>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1719237" y="2921885"/>
            <a:ext cx="254829" cy="284814"/>
            <a:chOff x="6110324" y="3258957"/>
            <a:chExt cx="254829" cy="284814"/>
          </a:xfrm>
        </p:grpSpPr>
        <p:sp>
          <p:nvSpPr>
            <p:cNvPr id="53" name="Oval 52"/>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4" name="Rectangle 53"/>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893907" y="3567109"/>
            <a:ext cx="254829" cy="284814"/>
            <a:chOff x="6110324" y="3258957"/>
            <a:chExt cx="254829" cy="284814"/>
          </a:xfrm>
        </p:grpSpPr>
        <p:sp>
          <p:nvSpPr>
            <p:cNvPr id="56" name="Oval 5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7" name="Rectangle 5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283814" y="2983239"/>
            <a:ext cx="254829" cy="284814"/>
            <a:chOff x="6110324" y="3258957"/>
            <a:chExt cx="254829" cy="284814"/>
          </a:xfrm>
        </p:grpSpPr>
        <p:sp>
          <p:nvSpPr>
            <p:cNvPr id="59" name="Oval 5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0" name="Rectangle 5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ight Arrow 60"/>
          <p:cNvSpPr/>
          <p:nvPr/>
        </p:nvSpPr>
        <p:spPr>
          <a:xfrm flipH="1">
            <a:off x="2885702" y="2945082"/>
            <a:ext cx="3253840" cy="795660"/>
          </a:xfrm>
          <a:prstGeom prst="right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2859972" y="1553690"/>
            <a:ext cx="3220194" cy="795660"/>
          </a:xfrm>
          <a:prstGeom prst="rightArrow">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529445" y="783772"/>
            <a:ext cx="3959610" cy="584775"/>
          </a:xfrm>
          <a:prstGeom prst="rect">
            <a:avLst/>
          </a:prstGeom>
          <a:noFill/>
        </p:spPr>
        <p:txBody>
          <a:bodyPr wrap="none" rtlCol="0">
            <a:spAutoFit/>
          </a:bodyPr>
          <a:lstStyle/>
          <a:p>
            <a:r>
              <a:rPr lang="en-US" sz="3200" dirty="0">
                <a:solidFill>
                  <a:srgbClr val="FF0000"/>
                </a:solidFill>
              </a:rPr>
              <a:t>Current Flow Direction</a:t>
            </a:r>
          </a:p>
        </p:txBody>
      </p:sp>
      <p:sp>
        <p:nvSpPr>
          <p:cNvPr id="64" name="TextBox 63"/>
          <p:cNvSpPr txBox="1"/>
          <p:nvPr/>
        </p:nvSpPr>
        <p:spPr>
          <a:xfrm>
            <a:off x="2658094" y="3726873"/>
            <a:ext cx="4067973" cy="584775"/>
          </a:xfrm>
          <a:prstGeom prst="rect">
            <a:avLst/>
          </a:prstGeom>
          <a:noFill/>
        </p:spPr>
        <p:txBody>
          <a:bodyPr wrap="none" rtlCol="0">
            <a:spAutoFit/>
          </a:bodyPr>
          <a:lstStyle/>
          <a:p>
            <a:r>
              <a:rPr lang="en-US" sz="3200" dirty="0">
                <a:solidFill>
                  <a:schemeClr val="accent1"/>
                </a:solidFill>
              </a:rPr>
              <a:t>Electron Flow Direction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223.36.8</a:t>
            </a:r>
          </a:p>
        </p:txBody>
      </p:sp>
      <p:sp>
        <p:nvSpPr>
          <p:cNvPr id="3" name="Content Placeholder 2"/>
          <p:cNvSpPr>
            <a:spLocks noGrp="1"/>
          </p:cNvSpPr>
          <p:nvPr>
            <p:ph idx="1"/>
          </p:nvPr>
        </p:nvSpPr>
        <p:spPr/>
        <p:txBody>
          <a:bodyPr/>
          <a:lstStyle/>
          <a:p>
            <a:pPr>
              <a:buNone/>
            </a:pPr>
            <a:r>
              <a:rPr lang="en-US" dirty="0"/>
              <a:t>What would you call the quantity current/area?</a:t>
            </a:r>
          </a:p>
          <a:p>
            <a:pPr>
              <a:buNone/>
            </a:pPr>
            <a:endParaRPr lang="en-US" dirty="0"/>
          </a:p>
          <a:p>
            <a:pPr marL="514350" indent="-514350">
              <a:buAutoNum type="alphaLcParenR"/>
            </a:pPr>
            <a:r>
              <a:rPr lang="en-US" dirty="0"/>
              <a:t>Surface charge density</a:t>
            </a:r>
          </a:p>
          <a:p>
            <a:pPr marL="514350" indent="-514350">
              <a:buAutoNum type="alphaLcParenR"/>
            </a:pPr>
            <a:r>
              <a:rPr lang="en-US" dirty="0"/>
              <a:t>Current density</a:t>
            </a:r>
            <a:endParaRPr lang="en-US" baseline="30000" dirty="0"/>
          </a:p>
          <a:p>
            <a:pPr marL="514350" indent="-514350">
              <a:buAutoNum type="alphaLcParenR"/>
            </a:pPr>
            <a:r>
              <a:rPr lang="en-US" dirty="0"/>
              <a:t>voltage</a:t>
            </a:r>
          </a:p>
          <a:p>
            <a:pPr marL="514350" indent="-514350">
              <a:buAutoNum type="alphaLcParenR"/>
            </a:pPr>
            <a:r>
              <a:rPr lang="en-US" dirty="0"/>
              <a:t>current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223.36.9</a:t>
            </a:r>
          </a:p>
        </p:txBody>
      </p:sp>
      <p:sp>
        <p:nvSpPr>
          <p:cNvPr id="3" name="Content Placeholder 2"/>
          <p:cNvSpPr>
            <a:spLocks noGrp="1"/>
          </p:cNvSpPr>
          <p:nvPr>
            <p:ph idx="1"/>
          </p:nvPr>
        </p:nvSpPr>
        <p:spPr/>
        <p:txBody>
          <a:bodyPr/>
          <a:lstStyle/>
          <a:p>
            <a:pPr>
              <a:buNone/>
            </a:pPr>
            <a:r>
              <a:rPr lang="en-US" dirty="0"/>
              <a:t>Can we create charge?</a:t>
            </a:r>
          </a:p>
          <a:p>
            <a:pPr marL="514350" indent="-514350">
              <a:buAutoNum type="alphaLcParenR"/>
            </a:pPr>
            <a:r>
              <a:rPr lang="en-US" dirty="0"/>
              <a:t>Yes</a:t>
            </a:r>
          </a:p>
          <a:p>
            <a:pPr marL="514350" indent="-514350">
              <a:buAutoNum type="alphaLcParenR"/>
            </a:pPr>
            <a:r>
              <a:rPr lang="en-US" dirty="0"/>
              <a:t>No</a:t>
            </a:r>
          </a:p>
          <a:p>
            <a:pPr marL="514350" indent="-514350">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025039" y="2019300"/>
            <a:ext cx="7592243" cy="337184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2046289" y="911916"/>
            <a:ext cx="4957184" cy="513011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362200" y="2160016"/>
            <a:ext cx="3808717" cy="302158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223.36.10</a:t>
            </a:r>
          </a:p>
        </p:txBody>
      </p:sp>
      <p:sp>
        <p:nvSpPr>
          <p:cNvPr id="3" name="Content Placeholder 2"/>
          <p:cNvSpPr>
            <a:spLocks noGrp="1"/>
          </p:cNvSpPr>
          <p:nvPr>
            <p:ph idx="1"/>
          </p:nvPr>
        </p:nvSpPr>
        <p:spPr>
          <a:xfrm>
            <a:off x="457200" y="1600200"/>
            <a:ext cx="3695700" cy="4525963"/>
          </a:xfrm>
        </p:spPr>
        <p:txBody>
          <a:bodyPr/>
          <a:lstStyle/>
          <a:p>
            <a:pPr marL="0" indent="0">
              <a:buNone/>
            </a:pPr>
            <a:r>
              <a:rPr lang="en-US" dirty="0"/>
              <a:t>What is being “lost” as the water goes through the turbine.</a:t>
            </a:r>
          </a:p>
          <a:p>
            <a:pPr marL="514350" indent="-514350">
              <a:buAutoNum type="alphaLcParenR"/>
            </a:pPr>
            <a:r>
              <a:rPr lang="en-US" dirty="0"/>
              <a:t>Water</a:t>
            </a:r>
          </a:p>
          <a:p>
            <a:pPr marL="514350" indent="-514350">
              <a:buAutoNum type="alphaLcParenR"/>
            </a:pPr>
            <a:r>
              <a:rPr lang="en-US" dirty="0"/>
              <a:t>Electricity</a:t>
            </a:r>
          </a:p>
          <a:p>
            <a:pPr marL="514350" indent="-514350">
              <a:buAutoNum type="alphaLcParenR"/>
            </a:pPr>
            <a:r>
              <a:rPr lang="en-US" dirty="0"/>
              <a:t>Potential Energy</a:t>
            </a:r>
          </a:p>
          <a:p>
            <a:pPr marL="514350" indent="-514350">
              <a:buAutoNum type="alphaLcParenR"/>
            </a:pPr>
            <a:r>
              <a:rPr lang="en-US" dirty="0"/>
              <a:t>oil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31</a:t>
            </a:fld>
            <a:endParaRPr lang="en-US"/>
          </a:p>
        </p:txBody>
      </p:sp>
      <p:pic>
        <p:nvPicPr>
          <p:cNvPr id="5" name="Picture 1"/>
          <p:cNvPicPr>
            <a:picLocks noChangeAspect="1" noChangeArrowheads="1"/>
          </p:cNvPicPr>
          <p:nvPr/>
        </p:nvPicPr>
        <p:blipFill>
          <a:blip r:embed="rId2" cstate="print"/>
          <a:srcRect/>
          <a:stretch>
            <a:fillRect/>
          </a:stretch>
        </p:blipFill>
        <p:spPr bwMode="auto">
          <a:xfrm>
            <a:off x="4279898" y="2088741"/>
            <a:ext cx="4671501" cy="2069070"/>
          </a:xfrm>
          <a:prstGeom prst="rect">
            <a:avLst/>
          </a:prstGeom>
          <a:noFill/>
          <a:ln w="9525">
            <a:noFill/>
            <a:miter lim="800000"/>
            <a:headEnd/>
            <a:tailEnd/>
          </a:ln>
          <a:effectLst/>
        </p:spPr>
      </p:pic>
    </p:spTree>
    <p:extLst>
      <p:ext uri="{BB962C8B-B14F-4D97-AF65-F5344CB8AC3E}">
        <p14:creationId xmlns:p14="http://schemas.microsoft.com/office/powerpoint/2010/main" val="226555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223.36.11</a:t>
            </a:r>
          </a:p>
        </p:txBody>
      </p:sp>
      <p:sp>
        <p:nvSpPr>
          <p:cNvPr id="3" name="Content Placeholder 2"/>
          <p:cNvSpPr>
            <a:spLocks noGrp="1"/>
          </p:cNvSpPr>
          <p:nvPr>
            <p:ph idx="1"/>
          </p:nvPr>
        </p:nvSpPr>
        <p:spPr>
          <a:xfrm>
            <a:off x="457200" y="1600200"/>
            <a:ext cx="5120640" cy="4525963"/>
          </a:xfrm>
        </p:spPr>
        <p:txBody>
          <a:bodyPr>
            <a:normAutofit fontScale="92500" lnSpcReduction="20000"/>
          </a:bodyPr>
          <a:lstStyle/>
          <a:p>
            <a:pPr>
              <a:buNone/>
            </a:pPr>
            <a:r>
              <a:rPr lang="en-US" dirty="0"/>
              <a:t>Suppose we constructed the pipe system shown.</a:t>
            </a:r>
          </a:p>
          <a:p>
            <a:pPr>
              <a:buNone/>
            </a:pPr>
            <a:r>
              <a:rPr lang="en-US" dirty="0"/>
              <a:t>What can you say about the flow rate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5820728" y="2255520"/>
            <a:ext cx="3056887" cy="257079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223.36.12</a:t>
            </a:r>
          </a:p>
        </p:txBody>
      </p:sp>
      <p:sp>
        <p:nvSpPr>
          <p:cNvPr id="3" name="Content Placeholder 2"/>
          <p:cNvSpPr>
            <a:spLocks noGrp="1"/>
          </p:cNvSpPr>
          <p:nvPr>
            <p:ph idx="1"/>
          </p:nvPr>
        </p:nvSpPr>
        <p:spPr>
          <a:xfrm>
            <a:off x="457200" y="1600200"/>
            <a:ext cx="5120640" cy="4525963"/>
          </a:xfrm>
        </p:spPr>
        <p:txBody>
          <a:bodyPr>
            <a:normAutofit fontScale="92500" lnSpcReduction="10000"/>
          </a:bodyPr>
          <a:lstStyle/>
          <a:p>
            <a:pPr>
              <a:buNone/>
            </a:pPr>
            <a:r>
              <a:rPr lang="en-US" dirty="0"/>
              <a:t>Suppose we constructed the wire system shown.</a:t>
            </a:r>
          </a:p>
          <a:p>
            <a:pPr>
              <a:buNone/>
            </a:pPr>
            <a:r>
              <a:rPr lang="en-US" dirty="0"/>
              <a:t>What can you say about the current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33</a:t>
            </a:fld>
            <a:endParaRPr lang="en-US"/>
          </a:p>
        </p:txBody>
      </p:sp>
      <p:pic>
        <p:nvPicPr>
          <p:cNvPr id="2412546" name="Picture 2"/>
          <p:cNvPicPr>
            <a:picLocks noChangeAspect="1" noChangeArrowheads="1"/>
          </p:cNvPicPr>
          <p:nvPr/>
        </p:nvPicPr>
        <p:blipFill>
          <a:blip r:embed="rId2" cstate="print"/>
          <a:srcRect/>
          <a:stretch>
            <a:fillRect/>
          </a:stretch>
        </p:blipFill>
        <p:spPr bwMode="auto">
          <a:xfrm>
            <a:off x="5841683" y="2165033"/>
            <a:ext cx="3325021" cy="236124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1966912" y="1276350"/>
            <a:ext cx="5407036" cy="3938588"/>
          </a:xfrm>
          <a:prstGeom prst="rect">
            <a:avLst/>
          </a:prstGeom>
          <a:noFill/>
          <a:ln w="9525">
            <a:noFill/>
            <a:miter lim="800000"/>
            <a:headEnd/>
            <a:tailEnd/>
          </a:ln>
          <a:effectLst/>
        </p:spPr>
      </p:pic>
      <p:sp>
        <p:nvSpPr>
          <p:cNvPr id="4" name="TextBox 3"/>
          <p:cNvSpPr txBox="1"/>
          <p:nvPr/>
        </p:nvSpPr>
        <p:spPr>
          <a:xfrm>
            <a:off x="1238885" y="2362200"/>
            <a:ext cx="2875915" cy="369332"/>
          </a:xfrm>
          <a:prstGeom prst="rect">
            <a:avLst/>
          </a:prstGeom>
          <a:solidFill>
            <a:schemeClr val="bg1"/>
          </a:solidFill>
        </p:spPr>
        <p:txBody>
          <a:bodyPr wrap="none" rtlCol="0">
            <a:spAutoFit/>
          </a:bodyPr>
          <a:lstStyle/>
          <a:p>
            <a:r>
              <a:rPr lang="en-US" dirty="0"/>
              <a:t>Water current splits into two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509838" y="1976438"/>
            <a:ext cx="4124325" cy="29051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233.36.13</a:t>
            </a:r>
          </a:p>
        </p:txBody>
      </p:sp>
      <p:sp>
        <p:nvSpPr>
          <p:cNvPr id="3" name="Content Placeholder 2"/>
          <p:cNvSpPr>
            <a:spLocks noGrp="1"/>
          </p:cNvSpPr>
          <p:nvPr>
            <p:ph idx="1"/>
          </p:nvPr>
        </p:nvSpPr>
        <p:spPr>
          <a:xfrm>
            <a:off x="457200" y="1600200"/>
            <a:ext cx="4937760" cy="4525963"/>
          </a:xfrm>
        </p:spPr>
        <p:txBody>
          <a:bodyPr>
            <a:normAutofit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The top one</a:t>
            </a:r>
          </a:p>
          <a:p>
            <a:pPr marL="514350" indent="-514350">
              <a:buAutoNum type="alphaLcParenR"/>
            </a:pPr>
            <a:r>
              <a:rPr lang="en-US" dirty="0"/>
              <a:t>The bottom one</a:t>
            </a:r>
          </a:p>
          <a:p>
            <a:pPr marL="514350" indent="-514350">
              <a:buAutoNum type="alphaLcParenR"/>
            </a:pPr>
            <a:r>
              <a:rPr lang="en-US" dirty="0"/>
              <a:t>Neither will be brighter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36</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28360" y="4038600"/>
            <a:ext cx="1066800"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7" idx="3"/>
          </p:cNvCxnSpPr>
          <p:nvPr/>
        </p:nvCxnSpPr>
        <p:spPr>
          <a:xfrm rot="5400000">
            <a:off x="7198510" y="3683803"/>
            <a:ext cx="472441" cy="1547794"/>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233.36.14</a:t>
            </a:r>
          </a:p>
        </p:txBody>
      </p:sp>
      <p:sp>
        <p:nvSpPr>
          <p:cNvPr id="3" name="Content Placeholder 2"/>
          <p:cNvSpPr>
            <a:spLocks noGrp="1"/>
          </p:cNvSpPr>
          <p:nvPr>
            <p:ph idx="1"/>
          </p:nvPr>
        </p:nvSpPr>
        <p:spPr>
          <a:xfrm>
            <a:off x="457200" y="1600200"/>
            <a:ext cx="4937760" cy="4525963"/>
          </a:xfrm>
        </p:spPr>
        <p:txBody>
          <a:bodyPr>
            <a:normAutofit fontScale="85000" lnSpcReduction="10000"/>
          </a:bodyPr>
          <a:lstStyle/>
          <a:p>
            <a:pPr>
              <a:buNone/>
            </a:pPr>
            <a:r>
              <a:rPr lang="en-US" dirty="0"/>
              <a:t>Consider the circuit shown. The light produced in a bulb is proportional to the current flow in the bulb. How much charge is used up in making the first bulb glow?</a:t>
            </a:r>
          </a:p>
          <a:p>
            <a:pPr marL="514350" indent="-514350">
              <a:buAutoNum type="alphaLcParenR"/>
            </a:pPr>
            <a:r>
              <a:rPr lang="en-US" dirty="0"/>
              <a:t>All the charge in the current</a:t>
            </a:r>
          </a:p>
          <a:p>
            <a:pPr marL="514350" indent="-514350">
              <a:buAutoNum type="alphaLcParenR"/>
            </a:pPr>
            <a:r>
              <a:rPr lang="en-US" dirty="0"/>
              <a:t>Half the charge in the current</a:t>
            </a:r>
          </a:p>
          <a:p>
            <a:pPr marL="514350" indent="-514350">
              <a:buAutoNum type="alphaLcParenR"/>
            </a:pPr>
            <a:r>
              <a:rPr lang="en-US" dirty="0"/>
              <a:t>None of the charge is used up</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37</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28360" y="4038600"/>
            <a:ext cx="1066800" cy="127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7" idx="3"/>
          </p:cNvCxnSpPr>
          <p:nvPr/>
        </p:nvCxnSpPr>
        <p:spPr>
          <a:xfrm rot="5400000">
            <a:off x="7198510" y="3683803"/>
            <a:ext cx="472441" cy="154779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233.36.15</a:t>
            </a:r>
          </a:p>
        </p:txBody>
      </p:sp>
      <p:sp>
        <p:nvSpPr>
          <p:cNvPr id="3" name="Content Placeholder 2"/>
          <p:cNvSpPr>
            <a:spLocks noGrp="1"/>
          </p:cNvSpPr>
          <p:nvPr>
            <p:ph idx="1"/>
          </p:nvPr>
        </p:nvSpPr>
        <p:spPr>
          <a:xfrm>
            <a:off x="457200" y="1600200"/>
            <a:ext cx="4937760" cy="4525963"/>
          </a:xfrm>
        </p:spPr>
        <p:txBody>
          <a:bodyPr>
            <a:normAutofit fontScale="92500"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Bulb A</a:t>
            </a:r>
          </a:p>
          <a:p>
            <a:pPr marL="514350" indent="-514350">
              <a:buAutoNum type="alphaLcParenR"/>
            </a:pPr>
            <a:r>
              <a:rPr lang="en-US" dirty="0"/>
              <a:t>Bulb B</a:t>
            </a:r>
          </a:p>
          <a:p>
            <a:pPr marL="514350" indent="-514350">
              <a:buFont typeface="Arial" pitchFamily="34" charset="0"/>
              <a:buAutoNum type="alphaLcParenR"/>
            </a:pPr>
            <a:r>
              <a:rPr lang="en-US" dirty="0"/>
              <a:t>Bulb C</a:t>
            </a:r>
          </a:p>
          <a:p>
            <a:pPr marL="514350" indent="-514350">
              <a:buAutoNum type="alphaLcParenR"/>
            </a:pPr>
            <a:r>
              <a:rPr lang="en-US" dirty="0"/>
              <a:t>All will be equally bright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38</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4830128" y="431577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492750" y="3550920"/>
            <a:ext cx="1014730" cy="9359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15" idx="3"/>
          </p:cNvCxnSpPr>
          <p:nvPr/>
        </p:nvCxnSpPr>
        <p:spPr>
          <a:xfrm rot="5400000">
            <a:off x="7549030" y="4003843"/>
            <a:ext cx="441961" cy="877234"/>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srcRect/>
          <a:stretch>
            <a:fillRect/>
          </a:stretch>
        </p:blipFill>
        <p:spPr bwMode="auto">
          <a:xfrm>
            <a:off x="6445568" y="4315778"/>
            <a:ext cx="885825" cy="695325"/>
          </a:xfrm>
          <a:prstGeom prst="rect">
            <a:avLst/>
          </a:prstGeom>
          <a:noFill/>
          <a:ln w="9525">
            <a:noFill/>
            <a:miter lim="800000"/>
            <a:headEnd/>
            <a:tailEnd/>
          </a:ln>
          <a:effectLst/>
        </p:spPr>
      </p:pic>
      <p:cxnSp>
        <p:nvCxnSpPr>
          <p:cNvPr id="17" name="Elbow Connector 16"/>
          <p:cNvCxnSpPr/>
          <p:nvPr/>
        </p:nvCxnSpPr>
        <p:spPr>
          <a:xfrm rot="16200000" flipH="1">
            <a:off x="6301740" y="3665220"/>
            <a:ext cx="1036320" cy="716280"/>
          </a:xfrm>
          <a:prstGeom prst="bentConnector3">
            <a:avLst>
              <a:gd name="adj1" fmla="val 48529"/>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3"/>
            <a:endCxn id="15" idx="3"/>
          </p:cNvCxnSpPr>
          <p:nvPr/>
        </p:nvCxnSpPr>
        <p:spPr>
          <a:xfrm>
            <a:off x="5715953" y="4663441"/>
            <a:ext cx="1615440" cy="12700"/>
          </a:xfrm>
          <a:prstGeom prst="bentConnector5">
            <a:avLst>
              <a:gd name="adj1" fmla="val 22583"/>
              <a:gd name="adj2" fmla="val 3622505"/>
              <a:gd name="adj3" fmla="val 114151"/>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78880" y="2621280"/>
            <a:ext cx="338554" cy="369332"/>
          </a:xfrm>
          <a:prstGeom prst="rect">
            <a:avLst/>
          </a:prstGeom>
          <a:noFill/>
        </p:spPr>
        <p:txBody>
          <a:bodyPr wrap="none" rtlCol="0">
            <a:spAutoFit/>
          </a:bodyPr>
          <a:lstStyle/>
          <a:p>
            <a:r>
              <a:rPr lang="en-US" dirty="0"/>
              <a:t>A</a:t>
            </a:r>
          </a:p>
        </p:txBody>
      </p:sp>
      <p:sp>
        <p:nvSpPr>
          <p:cNvPr id="29" name="TextBox 28"/>
          <p:cNvSpPr txBox="1"/>
          <p:nvPr/>
        </p:nvSpPr>
        <p:spPr>
          <a:xfrm>
            <a:off x="4800600" y="3840480"/>
            <a:ext cx="338554" cy="369332"/>
          </a:xfrm>
          <a:prstGeom prst="rect">
            <a:avLst/>
          </a:prstGeom>
          <a:noFill/>
        </p:spPr>
        <p:txBody>
          <a:bodyPr wrap="none" rtlCol="0">
            <a:spAutoFit/>
          </a:bodyPr>
          <a:lstStyle/>
          <a:p>
            <a:r>
              <a:rPr lang="en-US" dirty="0"/>
              <a:t>B</a:t>
            </a:r>
          </a:p>
        </p:txBody>
      </p:sp>
      <p:sp>
        <p:nvSpPr>
          <p:cNvPr id="30" name="TextBox 29"/>
          <p:cNvSpPr txBox="1"/>
          <p:nvPr/>
        </p:nvSpPr>
        <p:spPr>
          <a:xfrm>
            <a:off x="6141720" y="4130040"/>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5" name="Rectangle 3"/>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4436" name="Rectangle 4"/>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4437" name="Rectangle 5"/>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4438" name="Picture 6"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4439" name="Picture 7"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4440" name="Picture 8"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4441" name="Text Box 9"/>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4442" name="Text Box 10"/>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4443" name="Text Box 11"/>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223.36.2</a:t>
            </a:r>
          </a:p>
        </p:txBody>
      </p:sp>
      <p:sp>
        <p:nvSpPr>
          <p:cNvPr id="3" name="Content Placeholder 2"/>
          <p:cNvSpPr>
            <a:spLocks noGrp="1"/>
          </p:cNvSpPr>
          <p:nvPr>
            <p:ph idx="1"/>
          </p:nvPr>
        </p:nvSpPr>
        <p:spPr/>
        <p:txBody>
          <a:bodyPr/>
          <a:lstStyle/>
          <a:p>
            <a:pPr>
              <a:buNone/>
            </a:pPr>
            <a:r>
              <a:rPr lang="en-US" dirty="0"/>
              <a:t>What causes electric current?</a:t>
            </a:r>
          </a:p>
          <a:p>
            <a:pPr marL="514350" indent="-514350">
              <a:buFont typeface="+mj-lt"/>
              <a:buAutoNum type="alphaLcParenR"/>
            </a:pPr>
            <a:r>
              <a:rPr lang="en-US" dirty="0"/>
              <a:t>Electric Fields</a:t>
            </a:r>
          </a:p>
          <a:p>
            <a:pPr marL="514350" indent="-514350">
              <a:buFont typeface="+mj-lt"/>
              <a:buAutoNum type="alphaLcParenR"/>
            </a:pPr>
            <a:r>
              <a:rPr lang="en-US" dirty="0"/>
              <a:t>Electric potentials</a:t>
            </a:r>
          </a:p>
          <a:p>
            <a:pPr marL="514350" indent="-514350">
              <a:buFont typeface="+mj-lt"/>
              <a:buAutoNum type="alphaLcParenR"/>
            </a:pPr>
            <a:r>
              <a:rPr lang="en-US" dirty="0"/>
              <a:t>Gravitational fields</a:t>
            </a:r>
          </a:p>
          <a:p>
            <a:pPr marL="514350" indent="-514350">
              <a:buFont typeface="+mj-lt"/>
              <a:buAutoNum type="alphaLcParenR"/>
            </a:pPr>
            <a:r>
              <a:rPr lang="en-US" dirty="0"/>
              <a:t>batteries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AutoShape 2"/>
          <p:cNvSpPr>
            <a:spLocks noChangeArrowheads="1"/>
          </p:cNvSpPr>
          <p:nvPr/>
        </p:nvSpPr>
        <p:spPr bwMode="auto">
          <a:xfrm>
            <a:off x="523875" y="5467350"/>
            <a:ext cx="8088313" cy="13906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56483" name="Rectangle 3"/>
          <p:cNvSpPr>
            <a:spLocks noChangeArrowheads="1"/>
          </p:cNvSpPr>
          <p:nvPr/>
        </p:nvSpPr>
        <p:spPr bwMode="auto">
          <a:xfrm>
            <a:off x="471488" y="5461000"/>
            <a:ext cx="8167687" cy="1373188"/>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Current can only flow if there is a </a:t>
            </a:r>
            <a:r>
              <a:rPr lang="en-US" sz="2000" b="1">
                <a:solidFill>
                  <a:schemeClr val="bg1"/>
                </a:solidFill>
                <a:effectLst>
                  <a:outerShdw blurRad="38100" dist="38100" dir="2700000" algn="tl">
                    <a:srgbClr val="000000"/>
                  </a:outerShdw>
                </a:effectLst>
              </a:rPr>
              <a:t>continuous connection</a:t>
            </a:r>
            <a:r>
              <a:rPr lang="en-US" sz="2000" b="1">
                <a:solidFill>
                  <a:schemeClr val="bg2"/>
                </a:solidFill>
              </a:rPr>
              <a:t> from the negative terminal through the bulb to the positive terminal.  This is only the case for Fig. (3).</a:t>
            </a:r>
            <a:r>
              <a:rPr lang="en-US" sz="2200" b="1">
                <a:solidFill>
                  <a:schemeClr val="bg2"/>
                </a:solidFill>
              </a:rPr>
              <a:t> </a:t>
            </a:r>
          </a:p>
        </p:txBody>
      </p:sp>
      <p:sp>
        <p:nvSpPr>
          <p:cNvPr id="1556485" name="Rectangle 5"/>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6486" name="Rectangle 6"/>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6487" name="Rectangle 7"/>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6488" name="Picture 8"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6489" name="Picture 9"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6490" name="Picture 10"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6491" name="Text Box 11"/>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6492" name="Text Box 12"/>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6493" name="Text Box 13"/>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
        <p:nvSpPr>
          <p:cNvPr id="1556494" name="Oval 14"/>
          <p:cNvSpPr>
            <a:spLocks noChangeArrowheads="1"/>
          </p:cNvSpPr>
          <p:nvPr/>
        </p:nvSpPr>
        <p:spPr bwMode="auto">
          <a:xfrm>
            <a:off x="7199313" y="4740275"/>
            <a:ext cx="1244600" cy="542925"/>
          </a:xfrm>
          <a:prstGeom prst="ellipse">
            <a:avLst/>
          </a:prstGeom>
          <a:noFill/>
          <a:ln w="38100">
            <a:solidFill>
              <a:schemeClr val="accent1"/>
            </a:solidFill>
            <a:round/>
            <a:headEnd/>
            <a:tailEnd/>
          </a:ln>
          <a:effectLst/>
        </p:spPr>
        <p:txBody>
          <a:bodyPr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808549" y="182880"/>
            <a:ext cx="5616765" cy="6720090"/>
            <a:chOff x="808549" y="182880"/>
            <a:chExt cx="5616765" cy="6720090"/>
          </a:xfrm>
        </p:grpSpPr>
        <p:graphicFrame>
          <p:nvGraphicFramePr>
            <p:cNvPr id="5"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644598" y="1974828"/>
              <a:ext cx="6066594" cy="3335212"/>
              <a:chOff x="644598" y="1764968"/>
              <a:chExt cx="6066594" cy="3335212"/>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3" name="Straight Arrow Connector 22"/>
              <p:cNvCxnSpPr>
                <a:stCxn id="22"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10" name="TextBox 9"/>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11"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 223.36.3</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will travel which path shape?</a:t>
            </a:r>
          </a:p>
          <a:p>
            <a:pPr marL="514350" indent="-514350">
              <a:buFont typeface="+mj-lt"/>
              <a:buAutoNum type="alphaLcParenR"/>
            </a:pPr>
            <a:r>
              <a:rPr lang="en-US" dirty="0"/>
              <a:t>Parabola</a:t>
            </a:r>
          </a:p>
          <a:p>
            <a:pPr marL="514350" indent="-514350">
              <a:buFont typeface="+mj-lt"/>
              <a:buAutoNum type="alphaLcParenR"/>
            </a:pPr>
            <a:r>
              <a:rPr lang="en-US" dirty="0"/>
              <a:t>Straight line</a:t>
            </a:r>
          </a:p>
          <a:p>
            <a:pPr marL="514350" indent="-514350">
              <a:buFont typeface="+mj-lt"/>
              <a:buAutoNum type="alphaLcParenR"/>
            </a:pPr>
            <a:r>
              <a:rPr lang="en-US" dirty="0"/>
              <a:t>Circular</a:t>
            </a:r>
          </a:p>
          <a:p>
            <a:pPr marL="514350" indent="-514350">
              <a:buFont typeface="+mj-lt"/>
              <a:buAutoNum type="alphaLcParenR"/>
            </a:pPr>
            <a:r>
              <a:rPr lang="en-US" dirty="0"/>
              <a:t>Zig zag</a:t>
            </a:r>
          </a:p>
          <a:p>
            <a:pPr marL="514350" indent="-514350">
              <a:buFont typeface="+mj-lt"/>
              <a:buAutoNum type="alphaLcParenR"/>
            </a:pPr>
            <a:r>
              <a:rPr lang="en-US" dirty="0"/>
              <a:t>The electron won’t move</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07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won’t travel a straight line path. Why not?</a:t>
            </a:r>
          </a:p>
          <a:p>
            <a:pPr marL="514350" indent="-514350">
              <a:buFont typeface="+mj-lt"/>
              <a:buAutoNum type="alphaLcParenR"/>
            </a:pPr>
            <a:r>
              <a:rPr lang="en-US" dirty="0"/>
              <a:t>Friction forces</a:t>
            </a:r>
          </a:p>
          <a:p>
            <a:pPr marL="514350" indent="-514350">
              <a:buFont typeface="+mj-lt"/>
              <a:buAutoNum type="alphaLcParenR"/>
            </a:pPr>
            <a:r>
              <a:rPr lang="en-US" dirty="0"/>
              <a:t>Magnetic forces</a:t>
            </a:r>
          </a:p>
          <a:p>
            <a:pPr marL="514350" indent="-514350">
              <a:buFont typeface="+mj-lt"/>
              <a:buAutoNum type="alphaLcParenR"/>
            </a:pPr>
            <a:r>
              <a:rPr lang="en-US" dirty="0"/>
              <a:t>Collisions</a:t>
            </a:r>
          </a:p>
          <a:p>
            <a:pPr marL="514350" indent="-514350">
              <a:buFont typeface="+mj-lt"/>
              <a:buAutoNum type="alphaLcParenR"/>
            </a:pPr>
            <a:r>
              <a:rPr lang="en-US" dirty="0"/>
              <a:t>Gravitation</a:t>
            </a:r>
          </a:p>
          <a:p>
            <a:pPr marL="514350" indent="-514350">
              <a:buFont typeface="+mj-lt"/>
              <a:buAutoNum type="alphaLcParenR"/>
            </a:pPr>
            <a:r>
              <a:rPr lang="en-US" dirty="0"/>
              <a:t>Magic</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1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695325"/>
            <a:ext cx="2405576" cy="58509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2"/>
          <p:cNvGraphicFramePr>
            <a:graphicFrameLocks noChangeAspect="1"/>
          </p:cNvGraphicFramePr>
          <p:nvPr/>
        </p:nvGraphicFramePr>
        <p:xfrm>
          <a:off x="3214203" y="389879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203" y="389879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cxnSp>
        <p:nvCxnSpPr>
          <p:cNvPr id="23" name="Straight Arrow Connector 22"/>
          <p:cNvCxnSpPr/>
          <p:nvPr/>
        </p:nvCxnSpPr>
        <p:spPr>
          <a:xfrm flipH="1" flipV="1">
            <a:off x="3350637" y="4395093"/>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28640" y="1917647"/>
            <a:ext cx="335348" cy="461665"/>
          </a:xfrm>
          <a:prstGeom prst="rect">
            <a:avLst/>
          </a:prstGeom>
          <a:noFill/>
        </p:spPr>
        <p:txBody>
          <a:bodyPr wrap="none" rtlCol="0">
            <a:spAutoFit/>
          </a:bodyPr>
          <a:lstStyle/>
          <a:p>
            <a:r>
              <a:rPr lang="en-US" sz="2400" dirty="0">
                <a:solidFill>
                  <a:srgbClr val="FF0000"/>
                </a:solidFill>
              </a:rPr>
              <a:t>E</a:t>
            </a:r>
          </a:p>
        </p:txBody>
      </p:sp>
      <p:sp>
        <p:nvSpPr>
          <p:cNvPr id="42" name="Freeform 41"/>
          <p:cNvSpPr/>
          <p:nvPr/>
        </p:nvSpPr>
        <p:spPr>
          <a:xfrm>
            <a:off x="4543079" y="4215659"/>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178182" y="3936461"/>
            <a:ext cx="1715213" cy="523220"/>
          </a:xfrm>
          <a:prstGeom prst="rect">
            <a:avLst/>
          </a:prstGeom>
          <a:noFill/>
        </p:spPr>
        <p:txBody>
          <a:bodyPr wrap="none" rtlCol="0">
            <a:spAutoFit/>
          </a:bodyPr>
          <a:lstStyle/>
          <a:p>
            <a:r>
              <a:rPr lang="en-US" sz="2800" dirty="0"/>
              <a:t>Conductor</a:t>
            </a:r>
          </a:p>
        </p:txBody>
      </p:sp>
      <p:grpSp>
        <p:nvGrpSpPr>
          <p:cNvPr id="44" name="Group 43"/>
          <p:cNvGrpSpPr/>
          <p:nvPr/>
        </p:nvGrpSpPr>
        <p:grpSpPr>
          <a:xfrm>
            <a:off x="4591086" y="3478032"/>
            <a:ext cx="254829" cy="284814"/>
            <a:chOff x="6110324" y="3258957"/>
            <a:chExt cx="254829" cy="284814"/>
          </a:xfrm>
        </p:grpSpPr>
        <p:sp>
          <p:nvSpPr>
            <p:cNvPr id="22" name="Oval 2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1" name="Rectangle 4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714625" y="2428875"/>
            <a:ext cx="276225" cy="266700"/>
            <a:chOff x="1295400" y="2638425"/>
            <a:chExt cx="276225" cy="266700"/>
          </a:xfrm>
        </p:grpSpPr>
        <p:sp>
          <p:nvSpPr>
            <p:cNvPr id="48" name="Oval 4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505200" y="2428875"/>
            <a:ext cx="276225" cy="266700"/>
            <a:chOff x="1295400" y="2638425"/>
            <a:chExt cx="276225" cy="266700"/>
          </a:xfrm>
        </p:grpSpPr>
        <p:sp>
          <p:nvSpPr>
            <p:cNvPr id="54" name="Oval 5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286250" y="2428875"/>
            <a:ext cx="276225" cy="266700"/>
            <a:chOff x="1295400" y="2638425"/>
            <a:chExt cx="276225" cy="266700"/>
          </a:xfrm>
        </p:grpSpPr>
        <p:sp>
          <p:nvSpPr>
            <p:cNvPr id="58" name="Oval 5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2724150" y="3162300"/>
            <a:ext cx="276225" cy="266700"/>
            <a:chOff x="1295400" y="2638425"/>
            <a:chExt cx="276225" cy="266700"/>
          </a:xfrm>
        </p:grpSpPr>
        <p:sp>
          <p:nvSpPr>
            <p:cNvPr id="62" name="Oval 6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3514725" y="3162300"/>
            <a:ext cx="276225" cy="266700"/>
            <a:chOff x="1295400" y="2638425"/>
            <a:chExt cx="276225" cy="266700"/>
          </a:xfrm>
        </p:grpSpPr>
        <p:sp>
          <p:nvSpPr>
            <p:cNvPr id="66" name="Oval 6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95775" y="3162300"/>
            <a:ext cx="276225" cy="266700"/>
            <a:chOff x="1295400" y="2638425"/>
            <a:chExt cx="276225" cy="266700"/>
          </a:xfrm>
        </p:grpSpPr>
        <p:sp>
          <p:nvSpPr>
            <p:cNvPr id="70" name="Oval 6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752725" y="3829050"/>
            <a:ext cx="276225" cy="266700"/>
            <a:chOff x="1295400" y="2638425"/>
            <a:chExt cx="276225" cy="266700"/>
          </a:xfrm>
        </p:grpSpPr>
        <p:sp>
          <p:nvSpPr>
            <p:cNvPr id="74" name="Oval 7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543300" y="3829050"/>
            <a:ext cx="276225" cy="266700"/>
            <a:chOff x="1295400" y="2638425"/>
            <a:chExt cx="276225" cy="266700"/>
          </a:xfrm>
        </p:grpSpPr>
        <p:sp>
          <p:nvSpPr>
            <p:cNvPr id="78" name="Oval 7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4324350" y="3829050"/>
            <a:ext cx="276225" cy="266700"/>
            <a:chOff x="1295400" y="2638425"/>
            <a:chExt cx="276225" cy="266700"/>
          </a:xfrm>
        </p:grpSpPr>
        <p:sp>
          <p:nvSpPr>
            <p:cNvPr id="82" name="Oval 8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743200" y="4495800"/>
            <a:ext cx="276225" cy="266700"/>
            <a:chOff x="1295400" y="2638425"/>
            <a:chExt cx="276225" cy="266700"/>
          </a:xfrm>
        </p:grpSpPr>
        <p:sp>
          <p:nvSpPr>
            <p:cNvPr id="86" name="Oval 8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3533775" y="4495800"/>
            <a:ext cx="276225" cy="266700"/>
            <a:chOff x="1295400" y="2638425"/>
            <a:chExt cx="276225" cy="266700"/>
          </a:xfrm>
        </p:grpSpPr>
        <p:sp>
          <p:nvSpPr>
            <p:cNvPr id="90" name="Oval 8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4314825" y="4495800"/>
            <a:ext cx="276225" cy="266700"/>
            <a:chOff x="1295400" y="2638425"/>
            <a:chExt cx="276225" cy="266700"/>
          </a:xfrm>
        </p:grpSpPr>
        <p:sp>
          <p:nvSpPr>
            <p:cNvPr id="94" name="Oval 9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Freeform 97"/>
          <p:cNvSpPr/>
          <p:nvPr/>
        </p:nvSpPr>
        <p:spPr>
          <a:xfrm>
            <a:off x="4562475" y="3257550"/>
            <a:ext cx="152400" cy="361950"/>
          </a:xfrm>
          <a:custGeom>
            <a:avLst/>
            <a:gdLst>
              <a:gd name="connsiteX0" fmla="*/ 152400 w 152400"/>
              <a:gd name="connsiteY0" fmla="*/ 361950 h 361950"/>
              <a:gd name="connsiteX1" fmla="*/ 104775 w 152400"/>
              <a:gd name="connsiteY1" fmla="*/ 161925 h 361950"/>
              <a:gd name="connsiteX2" fmla="*/ 0 w 152400"/>
              <a:gd name="connsiteY2" fmla="*/ 0 h 361950"/>
            </a:gdLst>
            <a:ahLst/>
            <a:cxnLst>
              <a:cxn ang="0">
                <a:pos x="connsiteX0" y="connsiteY0"/>
              </a:cxn>
              <a:cxn ang="0">
                <a:pos x="connsiteX1" y="connsiteY1"/>
              </a:cxn>
              <a:cxn ang="0">
                <a:pos x="connsiteX2" y="connsiteY2"/>
              </a:cxn>
            </a:cxnLst>
            <a:rect l="l" t="t" r="r" b="b"/>
            <a:pathLst>
              <a:path w="152400" h="361950">
                <a:moveTo>
                  <a:pt x="152400" y="361950"/>
                </a:moveTo>
                <a:cubicBezTo>
                  <a:pt x="141287" y="292100"/>
                  <a:pt x="130175" y="222250"/>
                  <a:pt x="104775" y="161925"/>
                </a:cubicBezTo>
                <a:cubicBezTo>
                  <a:pt x="79375" y="101600"/>
                  <a:pt x="19050" y="30163"/>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1" name="Group 100"/>
          <p:cNvGrpSpPr/>
          <p:nvPr/>
        </p:nvGrpSpPr>
        <p:grpSpPr>
          <a:xfrm>
            <a:off x="2714625" y="1752600"/>
            <a:ext cx="276225" cy="266700"/>
            <a:chOff x="1295400" y="2638425"/>
            <a:chExt cx="276225" cy="266700"/>
          </a:xfrm>
        </p:grpSpPr>
        <p:sp>
          <p:nvSpPr>
            <p:cNvPr id="102" name="Oval 10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505200" y="1752600"/>
            <a:ext cx="276225" cy="266700"/>
            <a:chOff x="1295400" y="2638425"/>
            <a:chExt cx="276225" cy="266700"/>
          </a:xfrm>
        </p:grpSpPr>
        <p:sp>
          <p:nvSpPr>
            <p:cNvPr id="106" name="Oval 10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4286250" y="1752600"/>
            <a:ext cx="276225" cy="266700"/>
            <a:chOff x="1295400" y="2638425"/>
            <a:chExt cx="276225" cy="266700"/>
          </a:xfrm>
        </p:grpSpPr>
        <p:sp>
          <p:nvSpPr>
            <p:cNvPr id="110" name="Oval 10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Freeform 113"/>
          <p:cNvSpPr/>
          <p:nvPr/>
        </p:nvSpPr>
        <p:spPr>
          <a:xfrm>
            <a:off x="3781425" y="2028823"/>
            <a:ext cx="657225" cy="514351"/>
          </a:xfrm>
          <a:custGeom>
            <a:avLst/>
            <a:gdLst>
              <a:gd name="connsiteX0" fmla="*/ 0 w 523875"/>
              <a:gd name="connsiteY0" fmla="*/ 571500 h 571500"/>
              <a:gd name="connsiteX1" fmla="*/ 238125 w 523875"/>
              <a:gd name="connsiteY1" fmla="*/ 400050 h 571500"/>
              <a:gd name="connsiteX2" fmla="*/ 438150 w 523875"/>
              <a:gd name="connsiteY2" fmla="*/ 180975 h 571500"/>
              <a:gd name="connsiteX3" fmla="*/ 523875 w 523875"/>
              <a:gd name="connsiteY3" fmla="*/ 0 h 571500"/>
            </a:gdLst>
            <a:ahLst/>
            <a:cxnLst>
              <a:cxn ang="0">
                <a:pos x="connsiteX0" y="connsiteY0"/>
              </a:cxn>
              <a:cxn ang="0">
                <a:pos x="connsiteX1" y="connsiteY1"/>
              </a:cxn>
              <a:cxn ang="0">
                <a:pos x="connsiteX2" y="connsiteY2"/>
              </a:cxn>
              <a:cxn ang="0">
                <a:pos x="connsiteX3" y="connsiteY3"/>
              </a:cxn>
            </a:cxnLst>
            <a:rect l="l" t="t" r="r" b="b"/>
            <a:pathLst>
              <a:path w="523875" h="571500">
                <a:moveTo>
                  <a:pt x="0" y="571500"/>
                </a:moveTo>
                <a:cubicBezTo>
                  <a:pt x="82550" y="518318"/>
                  <a:pt x="165100" y="465137"/>
                  <a:pt x="238125" y="400050"/>
                </a:cubicBezTo>
                <a:cubicBezTo>
                  <a:pt x="311150" y="334963"/>
                  <a:pt x="390525" y="247650"/>
                  <a:pt x="438150" y="180975"/>
                </a:cubicBezTo>
                <a:cubicBezTo>
                  <a:pt x="485775" y="114300"/>
                  <a:pt x="512763" y="31750"/>
                  <a:pt x="523875"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7" name="Group 116"/>
          <p:cNvGrpSpPr/>
          <p:nvPr/>
        </p:nvGrpSpPr>
        <p:grpSpPr>
          <a:xfrm>
            <a:off x="2743200" y="914400"/>
            <a:ext cx="276225" cy="266700"/>
            <a:chOff x="1295400" y="2638425"/>
            <a:chExt cx="276225" cy="266700"/>
          </a:xfrm>
        </p:grpSpPr>
        <p:sp>
          <p:nvSpPr>
            <p:cNvPr id="118" name="Oval 11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3533775" y="914400"/>
            <a:ext cx="276225" cy="266700"/>
            <a:chOff x="1295400" y="2638425"/>
            <a:chExt cx="276225" cy="266700"/>
          </a:xfrm>
        </p:grpSpPr>
        <p:sp>
          <p:nvSpPr>
            <p:cNvPr id="122" name="Oval 12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314825" y="914400"/>
            <a:ext cx="276225" cy="266700"/>
            <a:chOff x="1295400" y="2638425"/>
            <a:chExt cx="276225" cy="266700"/>
          </a:xfrm>
        </p:grpSpPr>
        <p:sp>
          <p:nvSpPr>
            <p:cNvPr id="126" name="Oval 12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p:cNvCxnSpPr/>
          <p:nvPr/>
        </p:nvCxnSpPr>
        <p:spPr>
          <a:xfrm rot="16200000">
            <a:off x="3641503" y="42055"/>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 name="Freeform 152"/>
          <p:cNvSpPr/>
          <p:nvPr/>
        </p:nvSpPr>
        <p:spPr>
          <a:xfrm>
            <a:off x="4095750" y="1743075"/>
            <a:ext cx="739775" cy="1514475"/>
          </a:xfrm>
          <a:custGeom>
            <a:avLst/>
            <a:gdLst>
              <a:gd name="connsiteX0" fmla="*/ 466725 w 739775"/>
              <a:gd name="connsiteY0" fmla="*/ 1514475 h 1514475"/>
              <a:gd name="connsiteX1" fmla="*/ 619125 w 739775"/>
              <a:gd name="connsiteY1" fmla="*/ 1323975 h 1514475"/>
              <a:gd name="connsiteX2" fmla="*/ 704850 w 739775"/>
              <a:gd name="connsiteY2" fmla="*/ 1123950 h 1514475"/>
              <a:gd name="connsiteX3" fmla="*/ 733425 w 739775"/>
              <a:gd name="connsiteY3" fmla="*/ 923925 h 1514475"/>
              <a:gd name="connsiteX4" fmla="*/ 666750 w 739775"/>
              <a:gd name="connsiteY4" fmla="*/ 666750 h 1514475"/>
              <a:gd name="connsiteX5" fmla="*/ 419100 w 739775"/>
              <a:gd name="connsiteY5" fmla="*/ 333375 h 1514475"/>
              <a:gd name="connsiteX6" fmla="*/ 0 w 739775"/>
              <a:gd name="connsiteY6"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775" h="1514475">
                <a:moveTo>
                  <a:pt x="466725" y="1514475"/>
                </a:moveTo>
                <a:cubicBezTo>
                  <a:pt x="523081" y="1451768"/>
                  <a:pt x="579438" y="1389062"/>
                  <a:pt x="619125" y="1323975"/>
                </a:cubicBezTo>
                <a:cubicBezTo>
                  <a:pt x="658812" y="1258888"/>
                  <a:pt x="685800" y="1190625"/>
                  <a:pt x="704850" y="1123950"/>
                </a:cubicBezTo>
                <a:cubicBezTo>
                  <a:pt x="723900" y="1057275"/>
                  <a:pt x="739775" y="1000125"/>
                  <a:pt x="733425" y="923925"/>
                </a:cubicBezTo>
                <a:cubicBezTo>
                  <a:pt x="727075" y="847725"/>
                  <a:pt x="719137" y="765175"/>
                  <a:pt x="666750" y="666750"/>
                </a:cubicBezTo>
                <a:cubicBezTo>
                  <a:pt x="614363" y="568325"/>
                  <a:pt x="530225" y="444500"/>
                  <a:pt x="419100" y="333375"/>
                </a:cubicBezTo>
                <a:cubicBezTo>
                  <a:pt x="307975" y="222250"/>
                  <a:pt x="153987" y="111125"/>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Freeform 153"/>
          <p:cNvSpPr/>
          <p:nvPr/>
        </p:nvSpPr>
        <p:spPr>
          <a:xfrm>
            <a:off x="4438650" y="2009775"/>
            <a:ext cx="412750" cy="1247775"/>
          </a:xfrm>
          <a:custGeom>
            <a:avLst/>
            <a:gdLst>
              <a:gd name="connsiteX0" fmla="*/ 133350 w 412750"/>
              <a:gd name="connsiteY0" fmla="*/ 1247775 h 1247775"/>
              <a:gd name="connsiteX1" fmla="*/ 333375 w 412750"/>
              <a:gd name="connsiteY1" fmla="*/ 971550 h 1247775"/>
              <a:gd name="connsiteX2" fmla="*/ 400050 w 412750"/>
              <a:gd name="connsiteY2" fmla="*/ 742950 h 1247775"/>
              <a:gd name="connsiteX3" fmla="*/ 381000 w 412750"/>
              <a:gd name="connsiteY3" fmla="*/ 542925 h 1247775"/>
              <a:gd name="connsiteX4" fmla="*/ 209550 w 412750"/>
              <a:gd name="connsiteY4" fmla="*/ 219075 h 1247775"/>
              <a:gd name="connsiteX5" fmla="*/ 0 w 412750"/>
              <a:gd name="connsiteY5"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247775">
                <a:moveTo>
                  <a:pt x="133350" y="1247775"/>
                </a:moveTo>
                <a:cubicBezTo>
                  <a:pt x="211137" y="1151731"/>
                  <a:pt x="288925" y="1055688"/>
                  <a:pt x="333375" y="971550"/>
                </a:cubicBezTo>
                <a:cubicBezTo>
                  <a:pt x="377825" y="887413"/>
                  <a:pt x="392113" y="814388"/>
                  <a:pt x="400050" y="742950"/>
                </a:cubicBezTo>
                <a:cubicBezTo>
                  <a:pt x="407988" y="671513"/>
                  <a:pt x="412750" y="630237"/>
                  <a:pt x="381000" y="542925"/>
                </a:cubicBezTo>
                <a:cubicBezTo>
                  <a:pt x="349250" y="455613"/>
                  <a:pt x="273050" y="309562"/>
                  <a:pt x="209550" y="219075"/>
                </a:cubicBezTo>
                <a:cubicBezTo>
                  <a:pt x="146050" y="128588"/>
                  <a:pt x="0" y="0"/>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Freeform 155"/>
          <p:cNvSpPr/>
          <p:nvPr/>
        </p:nvSpPr>
        <p:spPr>
          <a:xfrm>
            <a:off x="3019426" y="2543175"/>
            <a:ext cx="1019174" cy="1400175"/>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Freeform 156"/>
          <p:cNvSpPr/>
          <p:nvPr/>
        </p:nvSpPr>
        <p:spPr>
          <a:xfrm flipV="1">
            <a:off x="2505075" y="2733676"/>
            <a:ext cx="781050" cy="1200150"/>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8" name="Group 157"/>
          <p:cNvGrpSpPr/>
          <p:nvPr/>
        </p:nvGrpSpPr>
        <p:grpSpPr>
          <a:xfrm>
            <a:off x="2729344" y="5334006"/>
            <a:ext cx="276225" cy="266700"/>
            <a:chOff x="1295400" y="2638425"/>
            <a:chExt cx="276225" cy="266700"/>
          </a:xfrm>
        </p:grpSpPr>
        <p:sp>
          <p:nvSpPr>
            <p:cNvPr id="159" name="Oval 15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3519919" y="5334006"/>
            <a:ext cx="276225" cy="266700"/>
            <a:chOff x="1295400" y="2638425"/>
            <a:chExt cx="276225" cy="266700"/>
          </a:xfrm>
        </p:grpSpPr>
        <p:sp>
          <p:nvSpPr>
            <p:cNvPr id="163" name="Oval 162"/>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4300969" y="5334006"/>
            <a:ext cx="276225" cy="266700"/>
            <a:chOff x="1295400" y="2638425"/>
            <a:chExt cx="276225" cy="266700"/>
          </a:xfrm>
        </p:grpSpPr>
        <p:sp>
          <p:nvSpPr>
            <p:cNvPr id="167" name="Oval 166"/>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a:off x="2715488" y="6234558"/>
            <a:ext cx="276225" cy="266700"/>
            <a:chOff x="1295400" y="2638425"/>
            <a:chExt cx="276225" cy="266700"/>
          </a:xfrm>
        </p:grpSpPr>
        <p:sp>
          <p:nvSpPr>
            <p:cNvPr id="171" name="Oval 170"/>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3506063" y="6234558"/>
            <a:ext cx="276225" cy="266700"/>
            <a:chOff x="1295400" y="2638425"/>
            <a:chExt cx="276225" cy="266700"/>
          </a:xfrm>
        </p:grpSpPr>
        <p:sp>
          <p:nvSpPr>
            <p:cNvPr id="175" name="Oval 174"/>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87113" y="6234558"/>
            <a:ext cx="276225" cy="266700"/>
            <a:chOff x="1295400" y="2638425"/>
            <a:chExt cx="276225" cy="266700"/>
          </a:xfrm>
        </p:grpSpPr>
        <p:sp>
          <p:nvSpPr>
            <p:cNvPr id="179" name="Oval 17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2" name="Straight Arrow Connector 181"/>
          <p:cNvCxnSpPr/>
          <p:nvPr/>
        </p:nvCxnSpPr>
        <p:spPr>
          <a:xfrm rot="16200000">
            <a:off x="3669212" y="4886179"/>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3" name="Freeform 182"/>
          <p:cNvSpPr/>
          <p:nvPr/>
        </p:nvSpPr>
        <p:spPr>
          <a:xfrm>
            <a:off x="4113588" y="1828800"/>
            <a:ext cx="1809230" cy="1177890"/>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TextBox 183"/>
          <p:cNvSpPr txBox="1"/>
          <p:nvPr/>
        </p:nvSpPr>
        <p:spPr>
          <a:xfrm>
            <a:off x="5977292" y="1179406"/>
            <a:ext cx="2127618" cy="1384995"/>
          </a:xfrm>
          <a:prstGeom prst="rect">
            <a:avLst/>
          </a:prstGeom>
          <a:noFill/>
        </p:spPr>
        <p:txBody>
          <a:bodyPr wrap="square" rtlCol="0">
            <a:spAutoFit/>
          </a:bodyPr>
          <a:lstStyle/>
          <a:p>
            <a:r>
              <a:rPr lang="en-US" sz="2800" dirty="0"/>
              <a:t>Parabolic electron Path Segments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2193</Words>
  <Application>Microsoft Office PowerPoint</Application>
  <PresentationFormat>On-screen Show (4:3)</PresentationFormat>
  <Paragraphs>688</Paragraphs>
  <Slides>40</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Monotype Sorts</vt:lpstr>
      <vt:lpstr>Symbol</vt:lpstr>
      <vt:lpstr>Times New Roman</vt:lpstr>
      <vt:lpstr>Office Theme</vt:lpstr>
      <vt:lpstr>Equation</vt:lpstr>
      <vt:lpstr>36</vt:lpstr>
      <vt:lpstr>Question 223.36.1 </vt:lpstr>
      <vt:lpstr>PowerPoint Presentation</vt:lpstr>
      <vt:lpstr>Question 223.36.2</vt:lpstr>
      <vt:lpstr>PowerPoint Presentation</vt:lpstr>
      <vt:lpstr>PowerPoint Presentation</vt:lpstr>
      <vt:lpstr>Question 223.36.3</vt:lpstr>
      <vt:lpstr>Question</vt:lpstr>
      <vt:lpstr>PowerPoint Presentation</vt:lpstr>
      <vt:lpstr>Question 223.36.4</vt:lpstr>
      <vt:lpstr>Question 223.36.5</vt:lpstr>
      <vt:lpstr>PowerPoint Presentation</vt:lpstr>
      <vt:lpstr>Question</vt:lpstr>
      <vt:lpstr>Question</vt:lpstr>
      <vt:lpstr>Question</vt:lpstr>
      <vt:lpstr>PowerPoint Presentation</vt:lpstr>
      <vt:lpstr>Question</vt:lpstr>
      <vt:lpstr>Question</vt:lpstr>
      <vt:lpstr>PowerPoint Presentation</vt:lpstr>
      <vt:lpstr>PowerPoint Presentation</vt:lpstr>
      <vt:lpstr>PowerPoint Presentation</vt:lpstr>
      <vt:lpstr>Question</vt:lpstr>
      <vt:lpstr>PowerPoint Presentation</vt:lpstr>
      <vt:lpstr>Question 223.36.6</vt:lpstr>
      <vt:lpstr>Question 223.36.7</vt:lpstr>
      <vt:lpstr>PowerPoint Presentation</vt:lpstr>
      <vt:lpstr>Question 223.36.8</vt:lpstr>
      <vt:lpstr>Question 223.36.9</vt:lpstr>
      <vt:lpstr>PowerPoint Presentation</vt:lpstr>
      <vt:lpstr>PowerPoint Presentation</vt:lpstr>
      <vt:lpstr>Question 223.36.10</vt:lpstr>
      <vt:lpstr>Question 223.36.11</vt:lpstr>
      <vt:lpstr>Question 223.36.12</vt:lpstr>
      <vt:lpstr>PowerPoint Presentation</vt:lpstr>
      <vt:lpstr>PowerPoint Presentation</vt:lpstr>
      <vt:lpstr>Question 233.36.13</vt:lpstr>
      <vt:lpstr>Question 233.36.14</vt:lpstr>
      <vt:lpstr>Question 233.36.15</vt:lpstr>
      <vt:lpstr>ConcepTest 18.1 Connect the Battery </vt:lpstr>
      <vt:lpstr>ConcepTest 18.1 Connect the Battery </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19</cp:revision>
  <dcterms:created xsi:type="dcterms:W3CDTF">2011-11-10T18:56:08Z</dcterms:created>
  <dcterms:modified xsi:type="dcterms:W3CDTF">2023-11-09T18:16:51Z</dcterms:modified>
</cp:coreProperties>
</file>