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319" r:id="rId3"/>
    <p:sldId id="257" r:id="rId4"/>
    <p:sldId id="258" r:id="rId5"/>
    <p:sldId id="268" r:id="rId6"/>
    <p:sldId id="259" r:id="rId7"/>
    <p:sldId id="1320" r:id="rId8"/>
    <p:sldId id="1356" r:id="rId9"/>
    <p:sldId id="260" r:id="rId10"/>
    <p:sldId id="261" r:id="rId11"/>
    <p:sldId id="262" r:id="rId12"/>
    <p:sldId id="263" r:id="rId13"/>
    <p:sldId id="1321" r:id="rId14"/>
    <p:sldId id="264" r:id="rId15"/>
    <p:sldId id="1322" r:id="rId16"/>
    <p:sldId id="265" r:id="rId17"/>
    <p:sldId id="266" r:id="rId18"/>
    <p:sldId id="267" r:id="rId19"/>
    <p:sldId id="1323" r:id="rId20"/>
    <p:sldId id="1324" r:id="rId21"/>
    <p:sldId id="1358" r:id="rId22"/>
    <p:sldId id="1357" r:id="rId23"/>
    <p:sldId id="1359" r:id="rId24"/>
    <p:sldId id="1360" r:id="rId25"/>
    <p:sldId id="1361" r:id="rId26"/>
    <p:sldId id="1354" r:id="rId27"/>
    <p:sldId id="1355" r:id="rId28"/>
    <p:sldId id="26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9AA7A-36C4-4253-9F30-870559C52118}" v="485" dt="2023-11-14T01:18:35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B4A9AA7A-36C4-4253-9F30-870559C52118}"/>
    <pc:docChg chg="custSel addSld delSld modSld sldOrd">
      <pc:chgData name="Lines, Todd" userId="afaf7c3a-e8aa-4568-882a-02ad8f9e19b0" providerId="ADAL" clId="{B4A9AA7A-36C4-4253-9F30-870559C52118}" dt="2023-11-14T01:20:03.595" v="1128" actId="20577"/>
      <pc:docMkLst>
        <pc:docMk/>
      </pc:docMkLst>
      <pc:sldChg chg="modSp mod">
        <pc:chgData name="Lines, Todd" userId="afaf7c3a-e8aa-4568-882a-02ad8f9e19b0" providerId="ADAL" clId="{B4A9AA7A-36C4-4253-9F30-870559C52118}" dt="2023-11-14T01:20:03.595" v="1128" actId="20577"/>
        <pc:sldMkLst>
          <pc:docMk/>
          <pc:sldMk cId="0" sldId="256"/>
        </pc:sldMkLst>
        <pc:spChg chg="mod">
          <ac:chgData name="Lines, Todd" userId="afaf7c3a-e8aa-4568-882a-02ad8f9e19b0" providerId="ADAL" clId="{B4A9AA7A-36C4-4253-9F30-870559C52118}" dt="2023-11-14T01:20:03.595" v="1128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ord">
        <pc:chgData name="Lines, Todd" userId="afaf7c3a-e8aa-4568-882a-02ad8f9e19b0" providerId="ADAL" clId="{B4A9AA7A-36C4-4253-9F30-870559C52118}" dt="2023-11-14T00:19:51.560" v="2"/>
        <pc:sldMkLst>
          <pc:docMk/>
          <pc:sldMk cId="0" sldId="1319"/>
        </pc:sldMkLst>
      </pc:sldChg>
      <pc:sldChg chg="add ord">
        <pc:chgData name="Lines, Todd" userId="afaf7c3a-e8aa-4568-882a-02ad8f9e19b0" providerId="ADAL" clId="{B4A9AA7A-36C4-4253-9F30-870559C52118}" dt="2023-11-14T00:55:24.569" v="4"/>
        <pc:sldMkLst>
          <pc:docMk/>
          <pc:sldMk cId="0" sldId="1320"/>
        </pc:sldMkLst>
      </pc:sldChg>
      <pc:sldChg chg="add ord">
        <pc:chgData name="Lines, Todd" userId="afaf7c3a-e8aa-4568-882a-02ad8f9e19b0" providerId="ADAL" clId="{B4A9AA7A-36C4-4253-9F30-870559C52118}" dt="2023-11-14T00:55:51.937" v="6"/>
        <pc:sldMkLst>
          <pc:docMk/>
          <pc:sldMk cId="0" sldId="1321"/>
        </pc:sldMkLst>
      </pc:sldChg>
      <pc:sldChg chg="add ord">
        <pc:chgData name="Lines, Todd" userId="afaf7c3a-e8aa-4568-882a-02ad8f9e19b0" providerId="ADAL" clId="{B4A9AA7A-36C4-4253-9F30-870559C52118}" dt="2023-11-14T00:56:31.617" v="8"/>
        <pc:sldMkLst>
          <pc:docMk/>
          <pc:sldMk cId="0" sldId="1322"/>
        </pc:sldMkLst>
      </pc:sldChg>
      <pc:sldChg chg="add ord">
        <pc:chgData name="Lines, Todd" userId="afaf7c3a-e8aa-4568-882a-02ad8f9e19b0" providerId="ADAL" clId="{B4A9AA7A-36C4-4253-9F30-870559C52118}" dt="2023-11-14T01:01:56.476" v="285"/>
        <pc:sldMkLst>
          <pc:docMk/>
          <pc:sldMk cId="0" sldId="1323"/>
        </pc:sldMkLst>
      </pc:sldChg>
      <pc:sldChg chg="add ord">
        <pc:chgData name="Lines, Todd" userId="afaf7c3a-e8aa-4568-882a-02ad8f9e19b0" providerId="ADAL" clId="{B4A9AA7A-36C4-4253-9F30-870559C52118}" dt="2023-11-14T01:01:56.476" v="285"/>
        <pc:sldMkLst>
          <pc:docMk/>
          <pc:sldMk cId="0" sldId="1324"/>
        </pc:sldMkLst>
      </pc:sldChg>
      <pc:sldChg chg="add ord">
        <pc:chgData name="Lines, Todd" userId="afaf7c3a-e8aa-4568-882a-02ad8f9e19b0" providerId="ADAL" clId="{B4A9AA7A-36C4-4253-9F30-870559C52118}" dt="2023-11-14T01:19:37.341" v="1124"/>
        <pc:sldMkLst>
          <pc:docMk/>
          <pc:sldMk cId="1779550301" sldId="1354"/>
        </pc:sldMkLst>
      </pc:sldChg>
      <pc:sldChg chg="add ord">
        <pc:chgData name="Lines, Todd" userId="afaf7c3a-e8aa-4568-882a-02ad8f9e19b0" providerId="ADAL" clId="{B4A9AA7A-36C4-4253-9F30-870559C52118}" dt="2023-11-14T01:19:49.825" v="1126"/>
        <pc:sldMkLst>
          <pc:docMk/>
          <pc:sldMk cId="1722648248" sldId="1355"/>
        </pc:sldMkLst>
      </pc:sldChg>
      <pc:sldChg chg="modSp add mod">
        <pc:chgData name="Lines, Todd" userId="afaf7c3a-e8aa-4568-882a-02ad8f9e19b0" providerId="ADAL" clId="{B4A9AA7A-36C4-4253-9F30-870559C52118}" dt="2023-11-14T01:00:58.763" v="283" actId="5793"/>
        <pc:sldMkLst>
          <pc:docMk/>
          <pc:sldMk cId="1308381551" sldId="1356"/>
        </pc:sldMkLst>
        <pc:spChg chg="mod">
          <ac:chgData name="Lines, Todd" userId="afaf7c3a-e8aa-4568-882a-02ad8f9e19b0" providerId="ADAL" clId="{B4A9AA7A-36C4-4253-9F30-870559C52118}" dt="2023-11-14T00:58:30.215" v="90" actId="20577"/>
          <ac:spMkLst>
            <pc:docMk/>
            <pc:sldMk cId="1308381551" sldId="1356"/>
            <ac:spMk id="2" creationId="{00000000-0000-0000-0000-000000000000}"/>
          </ac:spMkLst>
        </pc:spChg>
        <pc:spChg chg="mod">
          <ac:chgData name="Lines, Todd" userId="afaf7c3a-e8aa-4568-882a-02ad8f9e19b0" providerId="ADAL" clId="{B4A9AA7A-36C4-4253-9F30-870559C52118}" dt="2023-11-14T01:00:58.763" v="283" actId="5793"/>
          <ac:spMkLst>
            <pc:docMk/>
            <pc:sldMk cId="1308381551" sldId="1356"/>
            <ac:spMk id="3" creationId="{00000000-0000-0000-0000-000000000000}"/>
          </ac:spMkLst>
        </pc:spChg>
        <pc:picChg chg="mod">
          <ac:chgData name="Lines, Todd" userId="afaf7c3a-e8aa-4568-882a-02ad8f9e19b0" providerId="ADAL" clId="{B4A9AA7A-36C4-4253-9F30-870559C52118}" dt="2023-11-14T00:58:27.718" v="88" actId="1076"/>
          <ac:picMkLst>
            <pc:docMk/>
            <pc:sldMk cId="1308381551" sldId="1356"/>
            <ac:picMk id="4932610" creationId="{00000000-0000-0000-0000-000000000000}"/>
          </ac:picMkLst>
        </pc:picChg>
      </pc:sldChg>
      <pc:sldChg chg="add del">
        <pc:chgData name="Lines, Todd" userId="afaf7c3a-e8aa-4568-882a-02ad8f9e19b0" providerId="ADAL" clId="{B4A9AA7A-36C4-4253-9F30-870559C52118}" dt="2023-11-14T01:02:35.758" v="287" actId="47"/>
        <pc:sldMkLst>
          <pc:docMk/>
          <pc:sldMk cId="146106842" sldId="1357"/>
        </pc:sldMkLst>
      </pc:sldChg>
      <pc:sldChg chg="modSp new mod">
        <pc:chgData name="Lines, Todd" userId="afaf7c3a-e8aa-4568-882a-02ad8f9e19b0" providerId="ADAL" clId="{B4A9AA7A-36C4-4253-9F30-870559C52118}" dt="2023-11-14T01:10:52.925" v="641" actId="5793"/>
        <pc:sldMkLst>
          <pc:docMk/>
          <pc:sldMk cId="4273956972" sldId="1357"/>
        </pc:sldMkLst>
        <pc:spChg chg="mod">
          <ac:chgData name="Lines, Todd" userId="afaf7c3a-e8aa-4568-882a-02ad8f9e19b0" providerId="ADAL" clId="{B4A9AA7A-36C4-4253-9F30-870559C52118}" dt="2023-11-14T01:05:18.010" v="296" actId="20577"/>
          <ac:spMkLst>
            <pc:docMk/>
            <pc:sldMk cId="4273956972" sldId="1357"/>
            <ac:spMk id="2" creationId="{B85308A8-8222-3952-F816-479EDF7A4251}"/>
          </ac:spMkLst>
        </pc:spChg>
        <pc:spChg chg="mod">
          <ac:chgData name="Lines, Todd" userId="afaf7c3a-e8aa-4568-882a-02ad8f9e19b0" providerId="ADAL" clId="{B4A9AA7A-36C4-4253-9F30-870559C52118}" dt="2023-11-14T01:10:52.925" v="641" actId="5793"/>
          <ac:spMkLst>
            <pc:docMk/>
            <pc:sldMk cId="4273956972" sldId="1357"/>
            <ac:spMk id="3" creationId="{FD938E79-EBEE-E906-F2A1-B137462027F1}"/>
          </ac:spMkLst>
        </pc:spChg>
      </pc:sldChg>
      <pc:sldChg chg="add ord">
        <pc:chgData name="Lines, Todd" userId="afaf7c3a-e8aa-4568-882a-02ad8f9e19b0" providerId="ADAL" clId="{B4A9AA7A-36C4-4253-9F30-870559C52118}" dt="2023-11-14T01:16:06.806" v="950"/>
        <pc:sldMkLst>
          <pc:docMk/>
          <pc:sldMk cId="2844050977" sldId="1358"/>
        </pc:sldMkLst>
      </pc:sldChg>
      <pc:sldChg chg="modSp add mod">
        <pc:chgData name="Lines, Todd" userId="afaf7c3a-e8aa-4568-882a-02ad8f9e19b0" providerId="ADAL" clId="{B4A9AA7A-36C4-4253-9F30-870559C52118}" dt="2023-11-14T01:12:51.323" v="865" actId="20577"/>
        <pc:sldMkLst>
          <pc:docMk/>
          <pc:sldMk cId="2330102329" sldId="1359"/>
        </pc:sldMkLst>
        <pc:spChg chg="mod">
          <ac:chgData name="Lines, Todd" userId="afaf7c3a-e8aa-4568-882a-02ad8f9e19b0" providerId="ADAL" clId="{B4A9AA7A-36C4-4253-9F30-870559C52118}" dt="2023-11-14T01:12:51.323" v="865" actId="20577"/>
          <ac:spMkLst>
            <pc:docMk/>
            <pc:sldMk cId="2330102329" sldId="1359"/>
            <ac:spMk id="3" creationId="{FD938E79-EBEE-E906-F2A1-B137462027F1}"/>
          </ac:spMkLst>
        </pc:spChg>
      </pc:sldChg>
      <pc:sldChg chg="modSp add mod">
        <pc:chgData name="Lines, Todd" userId="afaf7c3a-e8aa-4568-882a-02ad8f9e19b0" providerId="ADAL" clId="{B4A9AA7A-36C4-4253-9F30-870559C52118}" dt="2023-11-14T01:14:45.820" v="946" actId="20577"/>
        <pc:sldMkLst>
          <pc:docMk/>
          <pc:sldMk cId="418540735" sldId="1360"/>
        </pc:sldMkLst>
        <pc:spChg chg="mod">
          <ac:chgData name="Lines, Todd" userId="afaf7c3a-e8aa-4568-882a-02ad8f9e19b0" providerId="ADAL" clId="{B4A9AA7A-36C4-4253-9F30-870559C52118}" dt="2023-11-14T01:14:45.820" v="946" actId="20577"/>
          <ac:spMkLst>
            <pc:docMk/>
            <pc:sldMk cId="418540735" sldId="1360"/>
            <ac:spMk id="3" creationId="{FD938E79-EBEE-E906-F2A1-B137462027F1}"/>
          </ac:spMkLst>
        </pc:spChg>
      </pc:sldChg>
      <pc:sldChg chg="modSp add mod">
        <pc:chgData name="Lines, Todd" userId="afaf7c3a-e8aa-4568-882a-02ad8f9e19b0" providerId="ADAL" clId="{B4A9AA7A-36C4-4253-9F30-870559C52118}" dt="2023-11-14T01:18:35.136" v="1122" actId="27636"/>
        <pc:sldMkLst>
          <pc:docMk/>
          <pc:sldMk cId="2827492952" sldId="1361"/>
        </pc:sldMkLst>
        <pc:spChg chg="mod">
          <ac:chgData name="Lines, Todd" userId="afaf7c3a-e8aa-4568-882a-02ad8f9e19b0" providerId="ADAL" clId="{B4A9AA7A-36C4-4253-9F30-870559C52118}" dt="2023-11-14T01:18:35.136" v="1122" actId="27636"/>
          <ac:spMkLst>
            <pc:docMk/>
            <pc:sldMk cId="2827492952" sldId="1361"/>
            <ac:spMk id="3" creationId="{FD938E79-EBEE-E906-F2A1-B13746202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D3F8-3B48-4A13-A6DE-1CEF4E89E992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8249" y="5036695"/>
            <a:ext cx="1094282" cy="14990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4537" y="5114144"/>
            <a:ext cx="1391588" cy="574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20787" y="4901784"/>
            <a:ext cx="819462" cy="124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231568" y="4527030"/>
            <a:ext cx="1071797" cy="9743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312827" y="4512040"/>
            <a:ext cx="1194219" cy="24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1558978" y="4614474"/>
            <a:ext cx="1196719" cy="1823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459574" y="3335311"/>
            <a:ext cx="194872" cy="1798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67856" y="2098623"/>
            <a:ext cx="2578308" cy="2608289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4"/>
          </p:cNvCxnSpPr>
          <p:nvPr/>
        </p:nvCxnSpPr>
        <p:spPr>
          <a:xfrm rot="16200000" flipH="1">
            <a:off x="5029200" y="4234722"/>
            <a:ext cx="14990" cy="95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501390" y="3555169"/>
            <a:ext cx="722027" cy="53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358983" y="2945568"/>
            <a:ext cx="979360" cy="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676932" y="1738860"/>
            <a:ext cx="757007" cy="7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3492709" y="2078641"/>
            <a:ext cx="1104281" cy="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718223" y="2885605"/>
            <a:ext cx="841943" cy="55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2818158" y="3852478"/>
            <a:ext cx="914395" cy="44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9991" y="4469571"/>
            <a:ext cx="806963" cy="477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1390" y="1783830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16" name="Arc 15"/>
          <p:cNvSpPr/>
          <p:nvPr/>
        </p:nvSpPr>
        <p:spPr>
          <a:xfrm>
            <a:off x="245839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0809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04243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34208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75981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63309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69715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Is there a magnetic </a:t>
            </a:r>
          </a:p>
          <a:p>
            <a:pPr>
              <a:buNone/>
            </a:pPr>
            <a:r>
              <a:rPr lang="en-US" dirty="0"/>
              <a:t>field above the hand position?</a:t>
            </a:r>
          </a:p>
          <a:p>
            <a:pPr marL="514350" indent="-514350">
              <a:buNone/>
            </a:pPr>
            <a:r>
              <a:rPr lang="en-US" dirty="0"/>
              <a:t>a)   Yes</a:t>
            </a:r>
          </a:p>
          <a:p>
            <a:pPr marL="514350" indent="-514350">
              <a:buNone/>
            </a:pPr>
            <a:r>
              <a:rPr lang="en-US" dirty="0"/>
              <a:t>b)   No</a:t>
            </a:r>
          </a:p>
          <a:p>
            <a:pPr marL="514350" indent="-514350">
              <a:buAutoNum type="alphaLcParenR" startAt="3"/>
            </a:pPr>
            <a:r>
              <a:rPr lang="en-US" dirty="0"/>
              <a:t>Yes but it is negligible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4" y="134588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0"/>
            <a:ext cx="1017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815840" y="82296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3000" y="96012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Where would you </a:t>
            </a:r>
          </a:p>
          <a:p>
            <a:pPr>
              <a:buNone/>
            </a:pPr>
            <a:r>
              <a:rPr lang="en-US" dirty="0"/>
              <a:t>expect this field to have zero</a:t>
            </a:r>
          </a:p>
          <a:p>
            <a:pPr>
              <a:buNone/>
            </a:pPr>
            <a:r>
              <a:rPr lang="en-US" dirty="0"/>
              <a:t>magnitude?</a:t>
            </a:r>
          </a:p>
          <a:p>
            <a:pPr marL="514350" indent="-514350">
              <a:buNone/>
            </a:pPr>
            <a:r>
              <a:rPr lang="en-US" dirty="0"/>
              <a:t>a)   At the wire location</a:t>
            </a:r>
          </a:p>
          <a:p>
            <a:pPr marL="514350" indent="-514350">
              <a:buNone/>
            </a:pPr>
            <a:r>
              <a:rPr lang="en-US" dirty="0"/>
              <a:t>b)   4 meters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Infinitely far away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No where in the universe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85360" y="24079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520" y="25450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40" y="1524000"/>
            <a:ext cx="109240" cy="426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59149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an 32"/>
          <p:cNvSpPr/>
          <p:nvPr/>
        </p:nvSpPr>
        <p:spPr>
          <a:xfrm>
            <a:off x="3657605" y="1833798"/>
            <a:ext cx="1813810" cy="3038006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2925584" y="1806316"/>
            <a:ext cx="3265357" cy="3125448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2478378" y="1703883"/>
            <a:ext cx="4147279" cy="3302832"/>
          </a:xfrm>
          <a:prstGeom prst="can">
            <a:avLst>
              <a:gd name="adj" fmla="val 11082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2016181" y="1586460"/>
            <a:ext cx="5074171" cy="3540175"/>
          </a:xfrm>
          <a:prstGeom prst="can">
            <a:avLst>
              <a:gd name="adj" fmla="val 1619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70120" y="91440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07280" y="105156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4512038" y="0"/>
            <a:ext cx="899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99369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089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3807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010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4892040" y="47244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29200" y="609600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55169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5189" y="0"/>
            <a:ext cx="10174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681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430" y="3557016"/>
            <a:ext cx="1343918" cy="838200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208613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06864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3584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1302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3505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19138" y="-12490"/>
            <a:ext cx="6565692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9709" y="5000"/>
            <a:ext cx="801973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7490"/>
            <a:ext cx="9143999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253334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8304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8363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11738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41703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83476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70804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77210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1304144" y="437962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419725" y="418225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>
            <a:off x="-404735" y="401736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>
            <a:off x="-402235" y="400487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-384745" y="399238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>
            <a:off x="1366604" y="160897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482185" y="141160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-322285" y="122173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-387245" y="121673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-384745" y="120424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But so far our wire </a:t>
            </a:r>
          </a:p>
          <a:p>
            <a:pPr>
              <a:buNone/>
            </a:pPr>
            <a:r>
              <a:rPr lang="en-US" dirty="0"/>
              <a:t>Has always had a current in it.</a:t>
            </a:r>
          </a:p>
          <a:p>
            <a:pPr>
              <a:buNone/>
            </a:pPr>
            <a:r>
              <a:rPr lang="en-US" dirty="0"/>
              <a:t>Is there a field if there is no </a:t>
            </a:r>
          </a:p>
          <a:p>
            <a:pPr>
              <a:buNone/>
            </a:pPr>
            <a:r>
              <a:rPr lang="en-US" dirty="0"/>
              <a:t>current?</a:t>
            </a:r>
          </a:p>
          <a:p>
            <a:pPr marL="514350" indent="-514350">
              <a:buNone/>
            </a:pPr>
            <a:r>
              <a:rPr lang="en-US" dirty="0"/>
              <a:t>a)   Yes</a:t>
            </a:r>
          </a:p>
          <a:p>
            <a:pPr marL="514350" indent="-514350">
              <a:buNone/>
            </a:pPr>
            <a:r>
              <a:rPr lang="en-US" dirty="0"/>
              <a:t>b)   No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Electrons create an electric field around themselves. If they move, they also create…</a:t>
            </a:r>
          </a:p>
          <a:p>
            <a:pPr marL="514350" indent="-514350">
              <a:buAutoNum type="alphaLcParenR"/>
            </a:pPr>
            <a:r>
              <a:rPr lang="en-US" dirty="0"/>
              <a:t>Sound waves</a:t>
            </a:r>
          </a:p>
          <a:p>
            <a:pPr marL="514350" indent="-514350">
              <a:buAutoNum type="alphaLcParenR"/>
            </a:pPr>
            <a:r>
              <a:rPr lang="en-US" dirty="0"/>
              <a:t>Laser beams</a:t>
            </a:r>
          </a:p>
          <a:p>
            <a:pPr marL="514350" indent="-514350">
              <a:buAutoNum type="alphaLcParenR"/>
            </a:pPr>
            <a:r>
              <a:rPr lang="en-US" dirty="0"/>
              <a:t>Magnetic fields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What is making the field?</a:t>
            </a:r>
          </a:p>
          <a:p>
            <a:pPr marL="514350" indent="-514350">
              <a:buNone/>
            </a:pPr>
            <a:r>
              <a:rPr lang="en-US" dirty="0"/>
              <a:t>a)   Moving electrons</a:t>
            </a:r>
          </a:p>
          <a:p>
            <a:pPr marL="514350" indent="-514350">
              <a:buNone/>
            </a:pPr>
            <a:r>
              <a:rPr lang="en-US" dirty="0"/>
              <a:t>b)  Dissipated energy from </a:t>
            </a:r>
          </a:p>
          <a:p>
            <a:pPr marL="514350" indent="-514350">
              <a:buNone/>
            </a:pPr>
            <a:r>
              <a:rPr lang="en-US" dirty="0"/>
              <a:t>      resistance</a:t>
            </a:r>
          </a:p>
          <a:p>
            <a:pPr marL="514350" indent="-514350">
              <a:buNone/>
            </a:pPr>
            <a:r>
              <a:rPr lang="en-US" dirty="0"/>
              <a:t>c)   The atoms from the wire form the field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Where would you </a:t>
            </a:r>
          </a:p>
          <a:p>
            <a:pPr>
              <a:buNone/>
            </a:pPr>
            <a:r>
              <a:rPr lang="en-US" dirty="0"/>
              <a:t>expect this field to have zero</a:t>
            </a:r>
          </a:p>
          <a:p>
            <a:pPr>
              <a:buNone/>
            </a:pPr>
            <a:r>
              <a:rPr lang="en-US" dirty="0"/>
              <a:t>magnitude?</a:t>
            </a:r>
          </a:p>
          <a:p>
            <a:pPr marL="514350" indent="-514350">
              <a:buNone/>
            </a:pPr>
            <a:r>
              <a:rPr lang="en-US" dirty="0"/>
              <a:t>a)   At the wire location</a:t>
            </a:r>
          </a:p>
          <a:p>
            <a:pPr marL="514350" indent="-514350">
              <a:buNone/>
            </a:pPr>
            <a:r>
              <a:rPr lang="en-US" dirty="0"/>
              <a:t>b)   4 meters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Infinitely far away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No where in the universe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4050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AB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956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270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You take your right hand and point it in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direction then bend your fingers into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direction.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the direction your thumb points.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482" r="-1481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0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what is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270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You take your right hand and point it in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direction then bend your fingers into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direction.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the direction your thumb points.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482" r="-1481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0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Now that we remember vector cross products,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x component of v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y component of v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nothing special,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492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04" y="266224"/>
            <a:ext cx="8229600" cy="1143000"/>
          </a:xfrm>
        </p:spPr>
        <p:txBody>
          <a:bodyPr/>
          <a:lstStyle/>
          <a:p>
            <a:r>
              <a:rPr lang="en-US" dirty="0"/>
              <a:t>Question 223.38.7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1700"/>
            <a:ext cx="8077200" cy="3416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Suppose we accelerate a proton and send it in the z-direction to a speed of 1.0×10⁷m /s. Is there a magnetic field at point P? 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cxnSp>
        <p:nvCxnSpPr>
          <p:cNvPr id="6" name="Straight Arrow Connector 5"/>
          <p:cNvCxnSpPr>
            <a:endCxn id="17" idx="4"/>
          </p:cNvCxnSpPr>
          <p:nvPr/>
        </p:nvCxnSpPr>
        <p:spPr>
          <a:xfrm flipV="1">
            <a:off x="3690284" y="1634252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1484" y="2487692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7884" y="2289572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4564" y="2320052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9444" y="250293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322244" y="203049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7484" y="2502932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0964" y="248769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884" y="1344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64" y="2533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>
            <a:stCxn id="8" idx="6"/>
          </p:cNvCxnSpPr>
          <p:nvPr/>
        </p:nvCxnSpPr>
        <p:spPr>
          <a:xfrm>
            <a:off x="3873164" y="2472452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4564" y="1512332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27444" y="1344692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284" y="2731532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7804" y="1573292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2484" y="18780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6524" y="2076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0724" y="180189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Oval 23"/>
          <p:cNvSpPr/>
          <p:nvPr/>
        </p:nvSpPr>
        <p:spPr>
          <a:xfrm>
            <a:off x="5422564" y="15240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05444" y="13563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79550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04" y="266224"/>
            <a:ext cx="8229600" cy="1143000"/>
          </a:xfrm>
        </p:spPr>
        <p:txBody>
          <a:bodyPr/>
          <a:lstStyle/>
          <a:p>
            <a:r>
              <a:rPr lang="en-US" dirty="0"/>
              <a:t>Question 223.38.8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1700"/>
            <a:ext cx="8077200" cy="34163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Suppose we accelerate a proton and send it in the z-direction to a speed of 1.0×10⁷m /s. Is the magnetic field at point P stronger or weaker than the field at the detector? </a:t>
            </a:r>
          </a:p>
          <a:p>
            <a:pPr marL="514350" indent="-514350">
              <a:buAutoNum type="alphaLcParenR"/>
            </a:pPr>
            <a:r>
              <a:rPr lang="en-US" dirty="0"/>
              <a:t>Stronger</a:t>
            </a:r>
          </a:p>
          <a:p>
            <a:pPr marL="514350" indent="-514350">
              <a:buAutoNum type="alphaLcParenR"/>
            </a:pPr>
            <a:r>
              <a:rPr lang="en-US" dirty="0"/>
              <a:t>Weaker</a:t>
            </a:r>
          </a:p>
          <a:p>
            <a:pPr marL="514350" indent="-514350">
              <a:buAutoNum type="alphaLcParenR"/>
            </a:pPr>
            <a:r>
              <a:rPr lang="en-US" dirty="0"/>
              <a:t>Neither, there is no B-field at 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6" name="Straight Arrow Connector 5"/>
          <p:cNvCxnSpPr>
            <a:endCxn id="17" idx="4"/>
          </p:cNvCxnSpPr>
          <p:nvPr/>
        </p:nvCxnSpPr>
        <p:spPr>
          <a:xfrm flipV="1">
            <a:off x="3690284" y="1634252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1484" y="2487692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7884" y="2289572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4564" y="2320052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9444" y="250293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322244" y="203049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7484" y="2502932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0964" y="248769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884" y="1344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64" y="2533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>
            <a:stCxn id="8" idx="6"/>
          </p:cNvCxnSpPr>
          <p:nvPr/>
        </p:nvCxnSpPr>
        <p:spPr>
          <a:xfrm>
            <a:off x="3873164" y="2472452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4564" y="1512332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27444" y="1344692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284" y="2731532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7804" y="1573292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2484" y="18780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6524" y="2076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0724" y="180189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Oval 23"/>
          <p:cNvSpPr/>
          <p:nvPr/>
        </p:nvSpPr>
        <p:spPr>
          <a:xfrm>
            <a:off x="5422564" y="15240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05444" y="13563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2264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endCxn id="22" idx="4"/>
          </p:cNvCxnSpPr>
          <p:nvPr/>
        </p:nvCxnSpPr>
        <p:spPr>
          <a:xfrm flipV="1">
            <a:off x="3627120" y="731520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98320" y="1584960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74720" y="1386840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1417320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280" y="1600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259080" y="112776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4320" y="1600200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15849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720" y="4419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630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3810000" y="1569720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1400" y="6096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64280" y="441960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6120" y="1828800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34640" y="67056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9320" y="975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3360" y="11734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37560" y="8991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38263"/>
            <a:ext cx="62960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823913"/>
            <a:ext cx="62960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58604">
            <a:off x="4748213" y="2362200"/>
            <a:ext cx="646747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2712720" y="156972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12720" y="24993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2720" y="34290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2720" y="43281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12720" y="52425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5508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55080" y="25146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5080" y="344424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55080" y="43434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508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274320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55720" y="420624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8320" y="19659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2400" y="43281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5120" y="89916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8113"/>
            <a:ext cx="629602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The blue circle means</a:t>
            </a:r>
          </a:p>
          <a:p>
            <a:pPr marL="514350" indent="-514350">
              <a:buNone/>
            </a:pPr>
            <a:r>
              <a:rPr lang="en-US" dirty="0"/>
              <a:t>a)   The magnetic field forms </a:t>
            </a:r>
          </a:p>
          <a:p>
            <a:pPr marL="514350" indent="-514350">
              <a:buNone/>
            </a:pPr>
            <a:r>
              <a:rPr lang="en-US" dirty="0"/>
              <a:t>	a complete loop around </a:t>
            </a:r>
          </a:p>
          <a:p>
            <a:pPr marL="514350" indent="-514350">
              <a:buNone/>
            </a:pPr>
            <a:r>
              <a:rPr lang="en-US" dirty="0"/>
              <a:t>	the wire</a:t>
            </a:r>
          </a:p>
          <a:p>
            <a:pPr marL="514350" indent="-514350">
              <a:buNone/>
            </a:pPr>
            <a:r>
              <a:rPr lang="en-US" dirty="0"/>
              <a:t>b)   The magnetic field circulates around the wire</a:t>
            </a:r>
          </a:p>
          <a:p>
            <a:pPr marL="514350" indent="-514350">
              <a:buNone/>
            </a:pPr>
            <a:r>
              <a:rPr lang="en-US" dirty="0"/>
              <a:t>c)    The magnetic field is tangent to the circle at every point on the circle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4932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738" y="1241108"/>
            <a:ext cx="2524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251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does it mean that the magnetic field forms loops around the wire?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magnetic field only exists along the circle.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magnitude of the B-field is constant at a given radius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magnetic field is toroidal.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932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37" y="1354410"/>
            <a:ext cx="2524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838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133973" y="3335114"/>
            <a:ext cx="429650" cy="739900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88160" y="839450"/>
            <a:ext cx="269175" cy="52465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1764" y="2540544"/>
            <a:ext cx="3098997" cy="1880577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5114" y="2768315"/>
            <a:ext cx="3098997" cy="1880577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2188565" y="5523188"/>
            <a:ext cx="4251673" cy="166685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5052114" y="5527823"/>
            <a:ext cx="369950" cy="34566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70120" y="9601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7280" y="10972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647</Words>
  <Application>Microsoft Office PowerPoint</Application>
  <PresentationFormat>On-screen Show (4:3)</PresentationFormat>
  <Paragraphs>155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Office Theme</vt:lpstr>
      <vt:lpstr>38</vt:lpstr>
      <vt:lpstr>Question 223.38.1</vt:lpstr>
      <vt:lpstr>PowerPoint Presentation</vt:lpstr>
      <vt:lpstr>PowerPoint Presentation</vt:lpstr>
      <vt:lpstr>PowerPoint Presentation</vt:lpstr>
      <vt:lpstr>PowerPoint Presentation</vt:lpstr>
      <vt:lpstr>Question 223.38.2</vt:lpstr>
      <vt:lpstr>Question 223.38.2.1</vt:lpstr>
      <vt:lpstr>PowerPoint Presentation</vt:lpstr>
      <vt:lpstr>PowerPoint Presentation</vt:lpstr>
      <vt:lpstr>PowerPoint Presentation</vt:lpstr>
      <vt:lpstr>PowerPoint Presentation</vt:lpstr>
      <vt:lpstr>Question 223.38.3</vt:lpstr>
      <vt:lpstr>PowerPoint Presentation</vt:lpstr>
      <vt:lpstr>Question 223.38.4</vt:lpstr>
      <vt:lpstr>PowerPoint Presentation</vt:lpstr>
      <vt:lpstr>PowerPoint Presentation</vt:lpstr>
      <vt:lpstr>PowerPoint Presentation</vt:lpstr>
      <vt:lpstr>Question 223.38.5</vt:lpstr>
      <vt:lpstr>Question 223.38.6</vt:lpstr>
      <vt:lpstr>Question 223.38.4</vt:lpstr>
      <vt:lpstr>Question</vt:lpstr>
      <vt:lpstr>Question</vt:lpstr>
      <vt:lpstr>Question</vt:lpstr>
      <vt:lpstr>Question</vt:lpstr>
      <vt:lpstr>Question 223.38.7</vt:lpstr>
      <vt:lpstr>Question 223.38.8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4</cp:revision>
  <dcterms:created xsi:type="dcterms:W3CDTF">2011-11-12T20:56:27Z</dcterms:created>
  <dcterms:modified xsi:type="dcterms:W3CDTF">2023-11-14T01:20:04Z</dcterms:modified>
</cp:coreProperties>
</file>