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19" r:id="rId2"/>
    <p:sldId id="1330" r:id="rId3"/>
    <p:sldId id="256" r:id="rId4"/>
    <p:sldId id="1337" r:id="rId5"/>
    <p:sldId id="1338" r:id="rId6"/>
    <p:sldId id="331" r:id="rId7"/>
    <p:sldId id="362" r:id="rId8"/>
    <p:sldId id="280" r:id="rId9"/>
    <p:sldId id="278" r:id="rId10"/>
    <p:sldId id="279" r:id="rId11"/>
    <p:sldId id="1339" r:id="rId12"/>
    <p:sldId id="277" r:id="rId13"/>
    <p:sldId id="1335" r:id="rId14"/>
    <p:sldId id="1336" r:id="rId15"/>
    <p:sldId id="259" r:id="rId16"/>
    <p:sldId id="1332" r:id="rId17"/>
    <p:sldId id="1340" r:id="rId18"/>
    <p:sldId id="257" r:id="rId19"/>
    <p:sldId id="1341" r:id="rId20"/>
    <p:sldId id="258" r:id="rId21"/>
    <p:sldId id="1342" r:id="rId22"/>
    <p:sldId id="1343" r:id="rId23"/>
    <p:sldId id="1344" r:id="rId24"/>
    <p:sldId id="260" r:id="rId25"/>
    <p:sldId id="261" r:id="rId26"/>
    <p:sldId id="262" r:id="rId27"/>
    <p:sldId id="263" r:id="rId28"/>
    <p:sldId id="1333" r:id="rId29"/>
    <p:sldId id="273" r:id="rId30"/>
    <p:sldId id="264" r:id="rId31"/>
    <p:sldId id="270" r:id="rId32"/>
    <p:sldId id="1334" r:id="rId33"/>
    <p:sldId id="1345" r:id="rId34"/>
    <p:sldId id="1346" r:id="rId35"/>
    <p:sldId id="271" r:id="rId36"/>
    <p:sldId id="27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1CCA1B-04C2-4E05-A449-639651D1974D}" v="18" dt="2023-11-20T22:07:22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E61CCA1B-04C2-4E05-A449-639651D1974D}"/>
    <pc:docChg chg="custSel addSld delSld modSld sldOrd">
      <pc:chgData name="Lines, Todd" userId="afaf7c3a-e8aa-4568-882a-02ad8f9e19b0" providerId="ADAL" clId="{E61CCA1B-04C2-4E05-A449-639651D1974D}" dt="2023-11-20T22:07:38.110" v="1019" actId="20577"/>
      <pc:docMkLst>
        <pc:docMk/>
      </pc:docMkLst>
      <pc:sldChg chg="modSp mod">
        <pc:chgData name="Lines, Todd" userId="afaf7c3a-e8aa-4568-882a-02ad8f9e19b0" providerId="ADAL" clId="{E61CCA1B-04C2-4E05-A449-639651D1974D}" dt="2023-11-20T21:33:27.471" v="134" actId="6549"/>
        <pc:sldMkLst>
          <pc:docMk/>
          <pc:sldMk cId="0" sldId="257"/>
        </pc:sldMkLst>
        <pc:spChg chg="mod">
          <ac:chgData name="Lines, Todd" userId="afaf7c3a-e8aa-4568-882a-02ad8f9e19b0" providerId="ADAL" clId="{E61CCA1B-04C2-4E05-A449-639651D1974D}" dt="2023-11-20T21:33:27.471" v="134" actId="6549"/>
          <ac:spMkLst>
            <pc:docMk/>
            <pc:sldMk cId="0" sldId="257"/>
            <ac:spMk id="2" creationId="{00000000-0000-0000-0000-000000000000}"/>
          </ac:spMkLst>
        </pc:spChg>
      </pc:sldChg>
      <pc:sldChg chg="del">
        <pc:chgData name="Lines, Todd" userId="afaf7c3a-e8aa-4568-882a-02ad8f9e19b0" providerId="ADAL" clId="{E61CCA1B-04C2-4E05-A449-639651D1974D}" dt="2023-11-20T21:56:02.359" v="883" actId="47"/>
        <pc:sldMkLst>
          <pc:docMk/>
          <pc:sldMk cId="0" sldId="268"/>
        </pc:sldMkLst>
      </pc:sldChg>
      <pc:sldChg chg="addSp modSp mod">
        <pc:chgData name="Lines, Todd" userId="afaf7c3a-e8aa-4568-882a-02ad8f9e19b0" providerId="ADAL" clId="{E61CCA1B-04C2-4E05-A449-639651D1974D}" dt="2023-11-20T21:48:07.273" v="882" actId="14100"/>
        <pc:sldMkLst>
          <pc:docMk/>
          <pc:sldMk cId="0" sldId="273"/>
        </pc:sldMkLst>
        <pc:cxnChg chg="add mod">
          <ac:chgData name="Lines, Todd" userId="afaf7c3a-e8aa-4568-882a-02ad8f9e19b0" providerId="ADAL" clId="{E61CCA1B-04C2-4E05-A449-639651D1974D}" dt="2023-11-20T21:48:07.273" v="882" actId="14100"/>
          <ac:cxnSpMkLst>
            <pc:docMk/>
            <pc:sldMk cId="0" sldId="273"/>
            <ac:cxnSpMk id="3" creationId="{CC6355E9-D777-4792-06F2-824CB8962B25}"/>
          </ac:cxnSpMkLst>
        </pc:cxnChg>
      </pc:sldChg>
      <pc:sldChg chg="add">
        <pc:chgData name="Lines, Todd" userId="afaf7c3a-e8aa-4568-882a-02ad8f9e19b0" providerId="ADAL" clId="{E61CCA1B-04C2-4E05-A449-639651D1974D}" dt="2023-11-20T21:31:31.102" v="127"/>
        <pc:sldMkLst>
          <pc:docMk/>
          <pc:sldMk cId="7531559" sldId="277"/>
        </pc:sldMkLst>
      </pc:sldChg>
      <pc:sldChg chg="add">
        <pc:chgData name="Lines, Todd" userId="afaf7c3a-e8aa-4568-882a-02ad8f9e19b0" providerId="ADAL" clId="{E61CCA1B-04C2-4E05-A449-639651D1974D}" dt="2023-11-20T21:30:54.897" v="126"/>
        <pc:sldMkLst>
          <pc:docMk/>
          <pc:sldMk cId="2583116829" sldId="278"/>
        </pc:sldMkLst>
      </pc:sldChg>
      <pc:sldChg chg="add">
        <pc:chgData name="Lines, Todd" userId="afaf7c3a-e8aa-4568-882a-02ad8f9e19b0" providerId="ADAL" clId="{E61CCA1B-04C2-4E05-A449-639651D1974D}" dt="2023-11-20T21:30:54.897" v="126"/>
        <pc:sldMkLst>
          <pc:docMk/>
          <pc:sldMk cId="2827374810" sldId="279"/>
        </pc:sldMkLst>
      </pc:sldChg>
      <pc:sldChg chg="add">
        <pc:chgData name="Lines, Todd" userId="afaf7c3a-e8aa-4568-882a-02ad8f9e19b0" providerId="ADAL" clId="{E61CCA1B-04C2-4E05-A449-639651D1974D}" dt="2023-11-20T21:30:54.897" v="126"/>
        <pc:sldMkLst>
          <pc:docMk/>
          <pc:sldMk cId="4052981977" sldId="280"/>
        </pc:sldMkLst>
      </pc:sldChg>
      <pc:sldChg chg="add">
        <pc:chgData name="Lines, Todd" userId="afaf7c3a-e8aa-4568-882a-02ad8f9e19b0" providerId="ADAL" clId="{E61CCA1B-04C2-4E05-A449-639651D1974D}" dt="2023-11-20T21:29:00.025" v="124"/>
        <pc:sldMkLst>
          <pc:docMk/>
          <pc:sldMk cId="3441654470" sldId="331"/>
        </pc:sldMkLst>
      </pc:sldChg>
      <pc:sldChg chg="add">
        <pc:chgData name="Lines, Todd" userId="afaf7c3a-e8aa-4568-882a-02ad8f9e19b0" providerId="ADAL" clId="{E61CCA1B-04C2-4E05-A449-639651D1974D}" dt="2023-11-20T21:30:17.027" v="125"/>
        <pc:sldMkLst>
          <pc:docMk/>
          <pc:sldMk cId="2835277791" sldId="362"/>
        </pc:sldMkLst>
      </pc:sldChg>
      <pc:sldChg chg="add ord">
        <pc:chgData name="Lines, Todd" userId="afaf7c3a-e8aa-4568-882a-02ad8f9e19b0" providerId="ADAL" clId="{E61CCA1B-04C2-4E05-A449-639651D1974D}" dt="2023-11-20T21:07:11.473" v="2"/>
        <pc:sldMkLst>
          <pc:docMk/>
          <pc:sldMk cId="0" sldId="919"/>
        </pc:sldMkLst>
      </pc:sldChg>
      <pc:sldChg chg="add ord">
        <pc:chgData name="Lines, Todd" userId="afaf7c3a-e8aa-4568-882a-02ad8f9e19b0" providerId="ADAL" clId="{E61CCA1B-04C2-4E05-A449-639651D1974D}" dt="2023-11-20T21:10:32.906" v="4"/>
        <pc:sldMkLst>
          <pc:docMk/>
          <pc:sldMk cId="0" sldId="1330"/>
        </pc:sldMkLst>
      </pc:sldChg>
      <pc:sldChg chg="add del ord">
        <pc:chgData name="Lines, Todd" userId="afaf7c3a-e8aa-4568-882a-02ad8f9e19b0" providerId="ADAL" clId="{E61CCA1B-04C2-4E05-A449-639651D1974D}" dt="2023-11-20T21:11:00.374" v="7" actId="47"/>
        <pc:sldMkLst>
          <pc:docMk/>
          <pc:sldMk cId="0" sldId="1331"/>
        </pc:sldMkLst>
      </pc:sldChg>
      <pc:sldChg chg="add ord">
        <pc:chgData name="Lines, Todd" userId="afaf7c3a-e8aa-4568-882a-02ad8f9e19b0" providerId="ADAL" clId="{E61CCA1B-04C2-4E05-A449-639651D1974D}" dt="2023-11-20T21:25:01.875" v="9"/>
        <pc:sldMkLst>
          <pc:docMk/>
          <pc:sldMk cId="0" sldId="1332"/>
        </pc:sldMkLst>
      </pc:sldChg>
      <pc:sldChg chg="add ord">
        <pc:chgData name="Lines, Todd" userId="afaf7c3a-e8aa-4568-882a-02ad8f9e19b0" providerId="ADAL" clId="{E61CCA1B-04C2-4E05-A449-639651D1974D}" dt="2023-11-20T21:57:17.688" v="885"/>
        <pc:sldMkLst>
          <pc:docMk/>
          <pc:sldMk cId="0" sldId="1333"/>
        </pc:sldMkLst>
      </pc:sldChg>
      <pc:sldChg chg="add ord">
        <pc:chgData name="Lines, Todd" userId="afaf7c3a-e8aa-4568-882a-02ad8f9e19b0" providerId="ADAL" clId="{E61CCA1B-04C2-4E05-A449-639651D1974D}" dt="2023-11-20T21:57:38.110" v="887"/>
        <pc:sldMkLst>
          <pc:docMk/>
          <pc:sldMk cId="0" sldId="1334"/>
        </pc:sldMkLst>
      </pc:sldChg>
      <pc:sldChg chg="modSp add mod ord">
        <pc:chgData name="Lines, Todd" userId="afaf7c3a-e8aa-4568-882a-02ad8f9e19b0" providerId="ADAL" clId="{E61CCA1B-04C2-4E05-A449-639651D1974D}" dt="2023-11-20T21:32:42.294" v="131"/>
        <pc:sldMkLst>
          <pc:docMk/>
          <pc:sldMk cId="4185629214" sldId="1335"/>
        </pc:sldMkLst>
        <pc:spChg chg="mod">
          <ac:chgData name="Lines, Todd" userId="afaf7c3a-e8aa-4568-882a-02ad8f9e19b0" providerId="ADAL" clId="{E61CCA1B-04C2-4E05-A449-639651D1974D}" dt="2023-11-20T21:25:17.706" v="12" actId="20577"/>
          <ac:spMkLst>
            <pc:docMk/>
            <pc:sldMk cId="4185629214" sldId="1335"/>
            <ac:spMk id="2" creationId="{00000000-0000-0000-0000-000000000000}"/>
          </ac:spMkLst>
        </pc:spChg>
        <pc:spChg chg="mod">
          <ac:chgData name="Lines, Todd" userId="afaf7c3a-e8aa-4568-882a-02ad8f9e19b0" providerId="ADAL" clId="{E61CCA1B-04C2-4E05-A449-639651D1974D}" dt="2023-11-20T21:25:25.054" v="29" actId="20577"/>
          <ac:spMkLst>
            <pc:docMk/>
            <pc:sldMk cId="4185629214" sldId="1335"/>
            <ac:spMk id="3" creationId="{00000000-0000-0000-0000-000000000000}"/>
          </ac:spMkLst>
        </pc:spChg>
      </pc:sldChg>
      <pc:sldChg chg="modSp add mod ord">
        <pc:chgData name="Lines, Todd" userId="afaf7c3a-e8aa-4568-882a-02ad8f9e19b0" providerId="ADAL" clId="{E61CCA1B-04C2-4E05-A449-639651D1974D}" dt="2023-11-20T21:32:42.294" v="131"/>
        <pc:sldMkLst>
          <pc:docMk/>
          <pc:sldMk cId="889289820" sldId="1336"/>
        </pc:sldMkLst>
        <pc:spChg chg="mod">
          <ac:chgData name="Lines, Todd" userId="afaf7c3a-e8aa-4568-882a-02ad8f9e19b0" providerId="ADAL" clId="{E61CCA1B-04C2-4E05-A449-639651D1974D}" dt="2023-11-20T21:25:41.027" v="56" actId="20577"/>
          <ac:spMkLst>
            <pc:docMk/>
            <pc:sldMk cId="889289820" sldId="1336"/>
            <ac:spMk id="3" creationId="{00000000-0000-0000-0000-000000000000}"/>
          </ac:spMkLst>
        </pc:spChg>
      </pc:sldChg>
      <pc:sldChg chg="modSp add mod ord">
        <pc:chgData name="Lines, Todd" userId="afaf7c3a-e8aa-4568-882a-02ad8f9e19b0" providerId="ADAL" clId="{E61CCA1B-04C2-4E05-A449-639651D1974D}" dt="2023-11-20T21:32:30.350" v="129"/>
        <pc:sldMkLst>
          <pc:docMk/>
          <pc:sldMk cId="2388221333" sldId="1337"/>
        </pc:sldMkLst>
        <pc:spChg chg="mod">
          <ac:chgData name="Lines, Todd" userId="afaf7c3a-e8aa-4568-882a-02ad8f9e19b0" providerId="ADAL" clId="{E61CCA1B-04C2-4E05-A449-639651D1974D}" dt="2023-11-20T21:26:20.808" v="103" actId="6549"/>
          <ac:spMkLst>
            <pc:docMk/>
            <pc:sldMk cId="2388221333" sldId="1337"/>
            <ac:spMk id="3" creationId="{00000000-0000-0000-0000-000000000000}"/>
          </ac:spMkLst>
        </pc:spChg>
      </pc:sldChg>
      <pc:sldChg chg="modSp add mod ord">
        <pc:chgData name="Lines, Todd" userId="afaf7c3a-e8aa-4568-882a-02ad8f9e19b0" providerId="ADAL" clId="{E61CCA1B-04C2-4E05-A449-639651D1974D}" dt="2023-11-20T21:32:30.350" v="129"/>
        <pc:sldMkLst>
          <pc:docMk/>
          <pc:sldMk cId="2767198214" sldId="1338"/>
        </pc:sldMkLst>
        <pc:spChg chg="mod">
          <ac:chgData name="Lines, Todd" userId="afaf7c3a-e8aa-4568-882a-02ad8f9e19b0" providerId="ADAL" clId="{E61CCA1B-04C2-4E05-A449-639651D1974D}" dt="2023-11-20T21:26:36.858" v="123" actId="6549"/>
          <ac:spMkLst>
            <pc:docMk/>
            <pc:sldMk cId="2767198214" sldId="1338"/>
            <ac:spMk id="3" creationId="{00000000-0000-0000-0000-000000000000}"/>
          </ac:spMkLst>
        </pc:spChg>
      </pc:sldChg>
      <pc:sldChg chg="add">
        <pc:chgData name="Lines, Todd" userId="afaf7c3a-e8aa-4568-882a-02ad8f9e19b0" providerId="ADAL" clId="{E61CCA1B-04C2-4E05-A449-639651D1974D}" dt="2023-11-20T21:31:31.102" v="127"/>
        <pc:sldMkLst>
          <pc:docMk/>
          <pc:sldMk cId="3034039405" sldId="1339"/>
        </pc:sldMkLst>
      </pc:sldChg>
      <pc:sldChg chg="delSp modSp add mod">
        <pc:chgData name="Lines, Todd" userId="afaf7c3a-e8aa-4568-882a-02ad8f9e19b0" providerId="ADAL" clId="{E61CCA1B-04C2-4E05-A449-639651D1974D}" dt="2023-11-20T21:35:34.654" v="392" actId="20577"/>
        <pc:sldMkLst>
          <pc:docMk/>
          <pc:sldMk cId="470808421" sldId="1340"/>
        </pc:sldMkLst>
        <pc:spChg chg="mod">
          <ac:chgData name="Lines, Todd" userId="afaf7c3a-e8aa-4568-882a-02ad8f9e19b0" providerId="ADAL" clId="{E61CCA1B-04C2-4E05-A449-639651D1974D}" dt="2023-11-20T21:33:38.309" v="144" actId="20577"/>
          <ac:spMkLst>
            <pc:docMk/>
            <pc:sldMk cId="470808421" sldId="1340"/>
            <ac:spMk id="2" creationId="{00000000-0000-0000-0000-000000000000}"/>
          </ac:spMkLst>
        </pc:spChg>
        <pc:spChg chg="mod">
          <ac:chgData name="Lines, Todd" userId="afaf7c3a-e8aa-4568-882a-02ad8f9e19b0" providerId="ADAL" clId="{E61CCA1B-04C2-4E05-A449-639651D1974D}" dt="2023-11-20T21:35:34.654" v="392" actId="20577"/>
          <ac:spMkLst>
            <pc:docMk/>
            <pc:sldMk cId="470808421" sldId="1340"/>
            <ac:spMk id="3" creationId="{00000000-0000-0000-0000-000000000000}"/>
          </ac:spMkLst>
        </pc:spChg>
        <pc:picChg chg="del mod">
          <ac:chgData name="Lines, Todd" userId="afaf7c3a-e8aa-4568-882a-02ad8f9e19b0" providerId="ADAL" clId="{E61CCA1B-04C2-4E05-A449-639651D1974D}" dt="2023-11-20T21:35:06.255" v="340" actId="478"/>
          <ac:picMkLst>
            <pc:docMk/>
            <pc:sldMk cId="470808421" sldId="1340"/>
            <ac:picMk id="2050" creationId="{00000000-0000-0000-0000-000000000000}"/>
          </ac:picMkLst>
        </pc:picChg>
      </pc:sldChg>
      <pc:sldChg chg="modSp add mod">
        <pc:chgData name="Lines, Todd" userId="afaf7c3a-e8aa-4568-882a-02ad8f9e19b0" providerId="ADAL" clId="{E61CCA1B-04C2-4E05-A449-639651D1974D}" dt="2023-11-20T21:36:08.195" v="464" actId="6549"/>
        <pc:sldMkLst>
          <pc:docMk/>
          <pc:sldMk cId="1150897131" sldId="1341"/>
        </pc:sldMkLst>
        <pc:spChg chg="mod">
          <ac:chgData name="Lines, Todd" userId="afaf7c3a-e8aa-4568-882a-02ad8f9e19b0" providerId="ADAL" clId="{E61CCA1B-04C2-4E05-A449-639651D1974D}" dt="2023-11-20T21:36:08.195" v="464" actId="6549"/>
          <ac:spMkLst>
            <pc:docMk/>
            <pc:sldMk cId="1150897131" sldId="1341"/>
            <ac:spMk id="3" creationId="{00000000-0000-0000-0000-000000000000}"/>
          </ac:spMkLst>
        </pc:spChg>
      </pc:sldChg>
      <pc:sldChg chg="add del">
        <pc:chgData name="Lines, Todd" userId="afaf7c3a-e8aa-4568-882a-02ad8f9e19b0" providerId="ADAL" clId="{E61CCA1B-04C2-4E05-A449-639651D1974D}" dt="2023-11-20T21:36:37.158" v="466"/>
        <pc:sldMkLst>
          <pc:docMk/>
          <pc:sldMk cId="2813670024" sldId="1342"/>
        </pc:sldMkLst>
      </pc:sldChg>
      <pc:sldChg chg="modSp add mod">
        <pc:chgData name="Lines, Todd" userId="afaf7c3a-e8aa-4568-882a-02ad8f9e19b0" providerId="ADAL" clId="{E61CCA1B-04C2-4E05-A449-639651D1974D}" dt="2023-11-20T21:37:22.646" v="565" actId="20577"/>
        <pc:sldMkLst>
          <pc:docMk/>
          <pc:sldMk cId="3921537681" sldId="1342"/>
        </pc:sldMkLst>
        <pc:spChg chg="mod">
          <ac:chgData name="Lines, Todd" userId="afaf7c3a-e8aa-4568-882a-02ad8f9e19b0" providerId="ADAL" clId="{E61CCA1B-04C2-4E05-A449-639651D1974D}" dt="2023-11-20T21:37:22.646" v="565" actId="20577"/>
          <ac:spMkLst>
            <pc:docMk/>
            <pc:sldMk cId="3921537681" sldId="1342"/>
            <ac:spMk id="3" creationId="{00000000-0000-0000-0000-000000000000}"/>
          </ac:spMkLst>
        </pc:spChg>
      </pc:sldChg>
      <pc:sldChg chg="modSp add mod">
        <pc:chgData name="Lines, Todd" userId="afaf7c3a-e8aa-4568-882a-02ad8f9e19b0" providerId="ADAL" clId="{E61CCA1B-04C2-4E05-A449-639651D1974D}" dt="2023-11-20T21:39:25.643" v="760" actId="313"/>
        <pc:sldMkLst>
          <pc:docMk/>
          <pc:sldMk cId="2825124649" sldId="1343"/>
        </pc:sldMkLst>
        <pc:spChg chg="mod">
          <ac:chgData name="Lines, Todd" userId="afaf7c3a-e8aa-4568-882a-02ad8f9e19b0" providerId="ADAL" clId="{E61CCA1B-04C2-4E05-A449-639651D1974D}" dt="2023-11-20T21:39:25.643" v="760" actId="313"/>
          <ac:spMkLst>
            <pc:docMk/>
            <pc:sldMk cId="2825124649" sldId="1343"/>
            <ac:spMk id="3" creationId="{00000000-0000-0000-0000-000000000000}"/>
          </ac:spMkLst>
        </pc:spChg>
      </pc:sldChg>
      <pc:sldChg chg="modSp add mod">
        <pc:chgData name="Lines, Todd" userId="afaf7c3a-e8aa-4568-882a-02ad8f9e19b0" providerId="ADAL" clId="{E61CCA1B-04C2-4E05-A449-639651D1974D}" dt="2023-11-20T21:40:10.849" v="877" actId="20577"/>
        <pc:sldMkLst>
          <pc:docMk/>
          <pc:sldMk cId="2750316423" sldId="1344"/>
        </pc:sldMkLst>
        <pc:spChg chg="mod">
          <ac:chgData name="Lines, Todd" userId="afaf7c3a-e8aa-4568-882a-02ad8f9e19b0" providerId="ADAL" clId="{E61CCA1B-04C2-4E05-A449-639651D1974D}" dt="2023-11-20T21:40:10.849" v="877" actId="20577"/>
          <ac:spMkLst>
            <pc:docMk/>
            <pc:sldMk cId="2750316423" sldId="1344"/>
            <ac:spMk id="3" creationId="{00000000-0000-0000-0000-000000000000}"/>
          </ac:spMkLst>
        </pc:spChg>
      </pc:sldChg>
      <pc:sldChg chg="modSp add mod">
        <pc:chgData name="Lines, Todd" userId="afaf7c3a-e8aa-4568-882a-02ad8f9e19b0" providerId="ADAL" clId="{E61CCA1B-04C2-4E05-A449-639651D1974D}" dt="2023-11-20T22:07:19.322" v="993" actId="20577"/>
        <pc:sldMkLst>
          <pc:docMk/>
          <pc:sldMk cId="868899012" sldId="1345"/>
        </pc:sldMkLst>
        <pc:spChg chg="mod">
          <ac:chgData name="Lines, Todd" userId="afaf7c3a-e8aa-4568-882a-02ad8f9e19b0" providerId="ADAL" clId="{E61CCA1B-04C2-4E05-A449-639651D1974D}" dt="2023-11-20T22:07:19.322" v="993" actId="20577"/>
          <ac:spMkLst>
            <pc:docMk/>
            <pc:sldMk cId="868899012" sldId="1345"/>
            <ac:spMk id="2" creationId="{00000000-0000-0000-0000-000000000000}"/>
          </ac:spMkLst>
        </pc:spChg>
        <pc:spChg chg="mod">
          <ac:chgData name="Lines, Todd" userId="afaf7c3a-e8aa-4568-882a-02ad8f9e19b0" providerId="ADAL" clId="{E61CCA1B-04C2-4E05-A449-639651D1974D}" dt="2023-11-20T22:07:14.389" v="991" actId="20577"/>
          <ac:spMkLst>
            <pc:docMk/>
            <pc:sldMk cId="868899012" sldId="1345"/>
            <ac:spMk id="3" creationId="{00000000-0000-0000-0000-000000000000}"/>
          </ac:spMkLst>
        </pc:spChg>
      </pc:sldChg>
      <pc:sldChg chg="modSp add mod">
        <pc:chgData name="Lines, Todd" userId="afaf7c3a-e8aa-4568-882a-02ad8f9e19b0" providerId="ADAL" clId="{E61CCA1B-04C2-4E05-A449-639651D1974D}" dt="2023-11-20T22:07:38.110" v="1019" actId="20577"/>
        <pc:sldMkLst>
          <pc:docMk/>
          <pc:sldMk cId="2289351265" sldId="1346"/>
        </pc:sldMkLst>
        <pc:spChg chg="mod">
          <ac:chgData name="Lines, Todd" userId="afaf7c3a-e8aa-4568-882a-02ad8f9e19b0" providerId="ADAL" clId="{E61CCA1B-04C2-4E05-A449-639651D1974D}" dt="2023-11-20T22:07:38.110" v="1019" actId="20577"/>
          <ac:spMkLst>
            <pc:docMk/>
            <pc:sldMk cId="2289351265" sldId="1346"/>
            <ac:spMk id="2" creationId="{00000000-0000-0000-0000-000000000000}"/>
          </ac:spMkLst>
        </pc:spChg>
        <pc:spChg chg="mod">
          <ac:chgData name="Lines, Todd" userId="afaf7c3a-e8aa-4568-882a-02ad8f9e19b0" providerId="ADAL" clId="{E61CCA1B-04C2-4E05-A449-639651D1974D}" dt="2023-11-20T22:07:33.403" v="1017" actId="20577"/>
          <ac:spMkLst>
            <pc:docMk/>
            <pc:sldMk cId="2289351265" sldId="1346"/>
            <ac:spMk id="3" creationId="{00000000-0000-0000-0000-000000000000}"/>
          </ac:spMkLst>
        </pc:spChg>
      </pc:sldChg>
      <pc:sldMasterChg chg="delSldLayout">
        <pc:chgData name="Lines, Todd" userId="afaf7c3a-e8aa-4568-882a-02ad8f9e19b0" providerId="ADAL" clId="{E61CCA1B-04C2-4E05-A449-639651D1974D}" dt="2023-11-20T21:56:02.359" v="883" actId="47"/>
        <pc:sldMasterMkLst>
          <pc:docMk/>
          <pc:sldMasterMk cId="0" sldId="2147483648"/>
        </pc:sldMasterMkLst>
        <pc:sldLayoutChg chg="del">
          <pc:chgData name="Lines, Todd" userId="afaf7c3a-e8aa-4568-882a-02ad8f9e19b0" providerId="ADAL" clId="{E61CCA1B-04C2-4E05-A449-639651D1974D}" dt="2023-11-20T21:56:02.359" v="883" actId="47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725C4B9-1DC8-4590-836A-86F42ADAC3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29DAA-2483-468F-AF81-049B6B4C928C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User:Geek3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Atomic_orbitals_spdf_m-eigenstates.p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6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30.1</a:t>
            </a:r>
          </a:p>
        </p:txBody>
      </p:sp>
      <p:sp>
        <p:nvSpPr>
          <p:cNvPr id="2420739" name="Rectangle 3"/>
          <p:cNvSpPr>
            <a:spLocks noGrp="1" noChangeArrowheads="1"/>
          </p:cNvSpPr>
          <p:nvPr>
            <p:ph idx="1"/>
          </p:nvPr>
        </p:nvSpPr>
        <p:spPr>
          <a:xfrm>
            <a:off x="977900" y="1044575"/>
            <a:ext cx="7162800" cy="4114800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sz="2400" dirty="0"/>
              <a:t>When we studied Gauss’ law in electrostatics, we found</a:t>
            </a:r>
          </a:p>
          <a:p>
            <a:pPr>
              <a:buFont typeface="Monotype Sorts" pitchFamily="2" charset="2"/>
              <a:buNone/>
            </a:pPr>
            <a:endParaRPr lang="en-US" sz="2400" dirty="0"/>
          </a:p>
          <a:p>
            <a:pPr>
              <a:buFont typeface="Monotype Sorts" pitchFamily="2" charset="2"/>
              <a:buNone/>
            </a:pPr>
            <a:endParaRPr lang="en-US" sz="2400" dirty="0"/>
          </a:p>
          <a:p>
            <a:pPr>
              <a:buFont typeface="Monotype Sorts" pitchFamily="2" charset="2"/>
              <a:buNone/>
            </a:pPr>
            <a:endParaRPr lang="en-US" sz="2400" dirty="0"/>
          </a:p>
          <a:p>
            <a:pPr>
              <a:buFont typeface="Monotype Sorts" pitchFamily="2" charset="2"/>
              <a:buNone/>
            </a:pPr>
            <a:r>
              <a:rPr lang="en-US" sz="2400" dirty="0"/>
              <a:t>What would Gauss’ law give for magnetism?</a:t>
            </a:r>
          </a:p>
        </p:txBody>
      </p:sp>
      <p:graphicFrame>
        <p:nvGraphicFramePr>
          <p:cNvPr id="2420740" name="Object 4"/>
          <p:cNvGraphicFramePr>
            <a:graphicFrameLocks noChangeAspect="1"/>
          </p:cNvGraphicFramePr>
          <p:nvPr/>
        </p:nvGraphicFramePr>
        <p:xfrm>
          <a:off x="3457268" y="1772527"/>
          <a:ext cx="1820862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440" imgH="431640" progId="Equation.3">
                  <p:embed/>
                </p:oleObj>
              </mc:Choice>
              <mc:Fallback>
                <p:oleObj name="Equation" r:id="rId2" imgW="901440" imgH="431640" progId="Equation.3">
                  <p:embed/>
                  <p:pic>
                    <p:nvPicPr>
                      <p:cNvPr id="24207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268" y="1772527"/>
                        <a:ext cx="1820862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0743" name="Object 7"/>
          <p:cNvGraphicFramePr>
            <a:graphicFrameLocks noChangeAspect="1"/>
          </p:cNvGraphicFramePr>
          <p:nvPr/>
        </p:nvGraphicFramePr>
        <p:xfrm>
          <a:off x="2222500" y="3268663"/>
          <a:ext cx="176847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240" imgH="431640" progId="Equation.3">
                  <p:embed/>
                </p:oleObj>
              </mc:Choice>
              <mc:Fallback>
                <p:oleObj name="Equation" r:id="rId4" imgW="876240" imgH="431640" progId="Equation.3">
                  <p:embed/>
                  <p:pic>
                    <p:nvPicPr>
                      <p:cNvPr id="24207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268663"/>
                        <a:ext cx="1768475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0745" name="Text Box 9"/>
          <p:cNvSpPr txBox="1">
            <a:spLocks noChangeArrowheads="1"/>
          </p:cNvSpPr>
          <p:nvPr/>
        </p:nvSpPr>
        <p:spPr bwMode="auto">
          <a:xfrm>
            <a:off x="1771650" y="3425825"/>
            <a:ext cx="33855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</a:t>
            </a:r>
          </a:p>
        </p:txBody>
      </p:sp>
      <p:sp>
        <p:nvSpPr>
          <p:cNvPr id="2420746" name="Text Box 10"/>
          <p:cNvSpPr txBox="1">
            <a:spLocks noChangeArrowheads="1"/>
          </p:cNvSpPr>
          <p:nvPr/>
        </p:nvSpPr>
        <p:spPr bwMode="auto">
          <a:xfrm>
            <a:off x="4545013" y="3419475"/>
            <a:ext cx="35137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</a:t>
            </a:r>
          </a:p>
        </p:txBody>
      </p:sp>
      <p:graphicFrame>
        <p:nvGraphicFramePr>
          <p:cNvPr id="2420747" name="Object 11"/>
          <p:cNvGraphicFramePr>
            <a:graphicFrameLocks noChangeAspect="1"/>
          </p:cNvGraphicFramePr>
          <p:nvPr/>
        </p:nvGraphicFramePr>
        <p:xfrm>
          <a:off x="2265694" y="4485801"/>
          <a:ext cx="15382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1760" imgH="279360" progId="Equation.3">
                  <p:embed/>
                </p:oleObj>
              </mc:Choice>
              <mc:Fallback>
                <p:oleObj name="Equation" r:id="rId6" imgW="761760" imgH="279360" progId="Equation.3">
                  <p:embed/>
                  <p:pic>
                    <p:nvPicPr>
                      <p:cNvPr id="24207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694" y="4485801"/>
                        <a:ext cx="1538287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0748" name="Object 12"/>
          <p:cNvGraphicFramePr>
            <a:graphicFrameLocks noChangeAspect="1"/>
          </p:cNvGraphicFramePr>
          <p:nvPr/>
        </p:nvGraphicFramePr>
        <p:xfrm>
          <a:off x="4873625" y="3228975"/>
          <a:ext cx="207645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28520" imgH="431640" progId="Equation.3">
                  <p:embed/>
                </p:oleObj>
              </mc:Choice>
              <mc:Fallback>
                <p:oleObj name="Equation" r:id="rId8" imgW="1028520" imgH="431640" progId="Equation.3">
                  <p:embed/>
                  <p:pic>
                    <p:nvPicPr>
                      <p:cNvPr id="24207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3228975"/>
                        <a:ext cx="2076450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0749" name="Text Box 13"/>
          <p:cNvSpPr txBox="1">
            <a:spLocks noChangeArrowheads="1"/>
          </p:cNvSpPr>
          <p:nvPr/>
        </p:nvSpPr>
        <p:spPr bwMode="auto">
          <a:xfrm>
            <a:off x="4939993" y="4518476"/>
            <a:ext cx="20697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None of the above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277DEB39-9406-4CB5-96F0-363D373F5A3E}"/>
              </a:ext>
            </a:extLst>
          </p:cNvPr>
          <p:cNvGrpSpPr/>
          <p:nvPr/>
        </p:nvGrpSpPr>
        <p:grpSpPr>
          <a:xfrm flipH="1">
            <a:off x="4700362" y="1425601"/>
            <a:ext cx="655087" cy="2012459"/>
            <a:chOff x="2421981" y="883834"/>
            <a:chExt cx="873449" cy="2683278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E965AF5-6624-4B0F-9B48-148EAFD669E5}"/>
                </a:ext>
              </a:extLst>
            </p:cNvPr>
            <p:cNvSpPr/>
            <p:nvPr/>
          </p:nvSpPr>
          <p:spPr>
            <a:xfrm>
              <a:off x="2582911" y="883834"/>
              <a:ext cx="245660" cy="5049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B7D2050-E93F-417C-A216-988DC52FBEC7}"/>
                </a:ext>
              </a:extLst>
            </p:cNvPr>
            <p:cNvSpPr/>
            <p:nvPr/>
          </p:nvSpPr>
          <p:spPr>
            <a:xfrm>
              <a:off x="2528032" y="1943100"/>
              <a:ext cx="367568" cy="44014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7881A80-DF69-45C2-B1A5-AAE9A00E3244}"/>
                </a:ext>
              </a:extLst>
            </p:cNvPr>
            <p:cNvGrpSpPr/>
            <p:nvPr/>
          </p:nvGrpSpPr>
          <p:grpSpPr>
            <a:xfrm>
              <a:off x="2421981" y="2171063"/>
              <a:ext cx="645069" cy="1396049"/>
              <a:chOff x="2483894" y="2213926"/>
              <a:chExt cx="531551" cy="103424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4DD0472-66ED-497C-8871-D9CEDE037BDA}"/>
                  </a:ext>
                </a:extLst>
              </p:cNvPr>
              <p:cNvSpPr/>
              <p:nvPr/>
            </p:nvSpPr>
            <p:spPr>
              <a:xfrm>
                <a:off x="2557959" y="2236743"/>
                <a:ext cx="159226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FD96ABC-74DC-4900-B21F-16D0D9B21663}"/>
                  </a:ext>
                </a:extLst>
              </p:cNvPr>
              <p:cNvSpPr/>
              <p:nvPr/>
            </p:nvSpPr>
            <p:spPr>
              <a:xfrm>
                <a:off x="2735736" y="2213926"/>
                <a:ext cx="159226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FEC49BB1-4904-4B36-9BF3-8A60CBAA2BEA}"/>
                  </a:ext>
                </a:extLst>
              </p:cNvPr>
              <p:cNvSpPr/>
              <p:nvPr/>
            </p:nvSpPr>
            <p:spPr>
              <a:xfrm>
                <a:off x="2772132" y="2625349"/>
                <a:ext cx="114938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05D5169C-B839-4A36-820B-91B58F983413}"/>
                  </a:ext>
                </a:extLst>
              </p:cNvPr>
              <p:cNvSpPr/>
              <p:nvPr/>
            </p:nvSpPr>
            <p:spPr>
              <a:xfrm>
                <a:off x="2587685" y="2594287"/>
                <a:ext cx="102035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2FBC93E-3B2B-4ED8-A4BB-04BBBADDA18E}"/>
                  </a:ext>
                </a:extLst>
              </p:cNvPr>
              <p:cNvSpPr/>
              <p:nvPr/>
            </p:nvSpPr>
            <p:spPr>
              <a:xfrm rot="19401203">
                <a:off x="2483894" y="3111693"/>
                <a:ext cx="213814" cy="1364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729172FF-2DD9-4468-AFA7-C023E740E88D}"/>
                  </a:ext>
                </a:extLst>
              </p:cNvPr>
              <p:cNvSpPr/>
              <p:nvPr/>
            </p:nvSpPr>
            <p:spPr>
              <a:xfrm rot="2198797" flipH="1">
                <a:off x="2801631" y="3096196"/>
                <a:ext cx="213814" cy="1364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4DD7F3C1-D18A-44D5-A3F3-35AB96F65C74}"/>
                  </a:ext>
                </a:extLst>
              </p:cNvPr>
              <p:cNvSpPr/>
              <p:nvPr/>
            </p:nvSpPr>
            <p:spPr>
              <a:xfrm rot="16618627">
                <a:off x="2556605" y="2645566"/>
                <a:ext cx="132816" cy="1049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129AA4E-2689-4B59-B67A-7EB33F644F8A}"/>
                  </a:ext>
                </a:extLst>
              </p:cNvPr>
              <p:cNvSpPr/>
              <p:nvPr/>
            </p:nvSpPr>
            <p:spPr>
              <a:xfrm rot="16618627">
                <a:off x="2779871" y="2657212"/>
                <a:ext cx="132816" cy="1049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D6FAA26-D96B-431A-9E8C-2F2102180415}"/>
                </a:ext>
              </a:extLst>
            </p:cNvPr>
            <p:cNvSpPr/>
            <p:nvPr/>
          </p:nvSpPr>
          <p:spPr>
            <a:xfrm>
              <a:off x="2501946" y="1369609"/>
              <a:ext cx="398415" cy="5049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A539A25-4EC6-4298-B806-5AB258108CB5}"/>
                </a:ext>
              </a:extLst>
            </p:cNvPr>
            <p:cNvSpPr/>
            <p:nvPr/>
          </p:nvSpPr>
          <p:spPr>
            <a:xfrm>
              <a:off x="2582909" y="1762125"/>
              <a:ext cx="246017" cy="2934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2E2AC1C-1AC9-4B5B-A23D-226D8283687B}"/>
                </a:ext>
              </a:extLst>
            </p:cNvPr>
            <p:cNvSpPr/>
            <p:nvPr/>
          </p:nvSpPr>
          <p:spPr>
            <a:xfrm rot="20050296">
              <a:off x="2869084" y="1409064"/>
              <a:ext cx="159226" cy="55500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94662AC-731A-4952-989F-F97613F4FF11}"/>
                </a:ext>
              </a:extLst>
            </p:cNvPr>
            <p:cNvSpPr/>
            <p:nvPr/>
          </p:nvSpPr>
          <p:spPr>
            <a:xfrm rot="20050296">
              <a:off x="2564284" y="1428113"/>
              <a:ext cx="159226" cy="55500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57B6D20-1C6B-403A-B3A9-FFD1412DA22A}"/>
                </a:ext>
              </a:extLst>
            </p:cNvPr>
            <p:cNvSpPr/>
            <p:nvPr/>
          </p:nvSpPr>
          <p:spPr>
            <a:xfrm rot="18064592">
              <a:off x="2895346" y="1788090"/>
              <a:ext cx="117731" cy="459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810A8EB-4A6C-44B5-9B14-44E284E61FFA}"/>
                </a:ext>
              </a:extLst>
            </p:cNvPr>
            <p:cNvSpPr/>
            <p:nvPr/>
          </p:nvSpPr>
          <p:spPr>
            <a:xfrm rot="20311063">
              <a:off x="3047746" y="1740465"/>
              <a:ext cx="117731" cy="459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0620D53-B5D9-448A-9FDE-9C4EEB5ADDAE}"/>
                </a:ext>
              </a:extLst>
            </p:cNvPr>
            <p:cNvSpPr/>
            <p:nvPr/>
          </p:nvSpPr>
          <p:spPr>
            <a:xfrm rot="16618627">
              <a:off x="3041053" y="2057287"/>
              <a:ext cx="144967" cy="1351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13EF68C-CE38-4D35-B073-3B8E77BC00DB}"/>
                </a:ext>
              </a:extLst>
            </p:cNvPr>
            <p:cNvSpPr/>
            <p:nvPr/>
          </p:nvSpPr>
          <p:spPr>
            <a:xfrm rot="16618627">
              <a:off x="3155353" y="2066812"/>
              <a:ext cx="144967" cy="1351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A80F99E-511F-47A1-881E-0560CD507EC8}"/>
                </a:ext>
              </a:extLst>
            </p:cNvPr>
            <p:cNvSpPr/>
            <p:nvPr/>
          </p:nvSpPr>
          <p:spPr>
            <a:xfrm>
              <a:off x="2630534" y="1304930"/>
              <a:ext cx="146004" cy="152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0DA986-9E55-4148-9031-7D39B874B06A}"/>
              </a:ext>
            </a:extLst>
          </p:cNvPr>
          <p:cNvGrpSpPr/>
          <p:nvPr/>
        </p:nvGrpSpPr>
        <p:grpSpPr>
          <a:xfrm>
            <a:off x="2528248" y="2368220"/>
            <a:ext cx="3157751" cy="1757960"/>
            <a:chOff x="3370997" y="2014627"/>
            <a:chExt cx="4210335" cy="234394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2A7483D-1D04-4420-815F-31AE6FF0A9D2}"/>
                </a:ext>
              </a:extLst>
            </p:cNvPr>
            <p:cNvSpPr/>
            <p:nvPr/>
          </p:nvSpPr>
          <p:spPr>
            <a:xfrm>
              <a:off x="3370997" y="2014627"/>
              <a:ext cx="4176215" cy="2343946"/>
            </a:xfrm>
            <a:custGeom>
              <a:avLst/>
              <a:gdLst>
                <a:gd name="connsiteX0" fmla="*/ 0 w 4176215"/>
                <a:gd name="connsiteY0" fmla="*/ 391194 h 2279522"/>
                <a:gd name="connsiteX1" fmla="*/ 928048 w 4176215"/>
                <a:gd name="connsiteY1" fmla="*/ 50000 h 2279522"/>
                <a:gd name="connsiteX2" fmla="*/ 1828800 w 4176215"/>
                <a:gd name="connsiteY2" fmla="*/ 1346537 h 2279522"/>
                <a:gd name="connsiteX3" fmla="*/ 2715904 w 4176215"/>
                <a:gd name="connsiteY3" fmla="*/ 2274585 h 2279522"/>
                <a:gd name="connsiteX4" fmla="*/ 4176215 w 4176215"/>
                <a:gd name="connsiteY4" fmla="*/ 1646788 h 2279522"/>
                <a:gd name="connsiteX0" fmla="*/ 0 w 4176215"/>
                <a:gd name="connsiteY0" fmla="*/ 455618 h 2343946"/>
                <a:gd name="connsiteX1" fmla="*/ 928048 w 4176215"/>
                <a:gd name="connsiteY1" fmla="*/ 114424 h 2343946"/>
                <a:gd name="connsiteX2" fmla="*/ 2715904 w 4176215"/>
                <a:gd name="connsiteY2" fmla="*/ 2339009 h 2343946"/>
                <a:gd name="connsiteX3" fmla="*/ 4176215 w 4176215"/>
                <a:gd name="connsiteY3" fmla="*/ 1711212 h 2343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6215" h="2343946">
                  <a:moveTo>
                    <a:pt x="0" y="455618"/>
                  </a:moveTo>
                  <a:cubicBezTo>
                    <a:pt x="311624" y="205409"/>
                    <a:pt x="475397" y="-199474"/>
                    <a:pt x="928048" y="114424"/>
                  </a:cubicBezTo>
                  <a:cubicBezTo>
                    <a:pt x="1380699" y="428322"/>
                    <a:pt x="2174543" y="2072878"/>
                    <a:pt x="2715904" y="2339009"/>
                  </a:cubicBezTo>
                  <a:cubicBezTo>
                    <a:pt x="3107140" y="2389051"/>
                    <a:pt x="3641677" y="2050131"/>
                    <a:pt x="4176215" y="17112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C04BEF7-656E-4428-B115-41C73AC239C3}"/>
                </a:ext>
              </a:extLst>
            </p:cNvPr>
            <p:cNvSpPr/>
            <p:nvPr/>
          </p:nvSpPr>
          <p:spPr>
            <a:xfrm>
              <a:off x="3373272" y="2166074"/>
              <a:ext cx="4176215" cy="2063720"/>
            </a:xfrm>
            <a:custGeom>
              <a:avLst/>
              <a:gdLst>
                <a:gd name="connsiteX0" fmla="*/ 0 w 4176215"/>
                <a:gd name="connsiteY0" fmla="*/ 391194 h 2279522"/>
                <a:gd name="connsiteX1" fmla="*/ 928048 w 4176215"/>
                <a:gd name="connsiteY1" fmla="*/ 50000 h 2279522"/>
                <a:gd name="connsiteX2" fmla="*/ 1828800 w 4176215"/>
                <a:gd name="connsiteY2" fmla="*/ 1346537 h 2279522"/>
                <a:gd name="connsiteX3" fmla="*/ 2715904 w 4176215"/>
                <a:gd name="connsiteY3" fmla="*/ 2274585 h 2279522"/>
                <a:gd name="connsiteX4" fmla="*/ 4176215 w 4176215"/>
                <a:gd name="connsiteY4" fmla="*/ 1646788 h 2279522"/>
                <a:gd name="connsiteX0" fmla="*/ 0 w 4176215"/>
                <a:gd name="connsiteY0" fmla="*/ 455618 h 2343946"/>
                <a:gd name="connsiteX1" fmla="*/ 928048 w 4176215"/>
                <a:gd name="connsiteY1" fmla="*/ 114424 h 2343946"/>
                <a:gd name="connsiteX2" fmla="*/ 2715904 w 4176215"/>
                <a:gd name="connsiteY2" fmla="*/ 2339009 h 2343946"/>
                <a:gd name="connsiteX3" fmla="*/ 4176215 w 4176215"/>
                <a:gd name="connsiteY3" fmla="*/ 1711212 h 2343946"/>
                <a:gd name="connsiteX0" fmla="*/ 0 w 4176215"/>
                <a:gd name="connsiteY0" fmla="*/ 306896 h 2248748"/>
                <a:gd name="connsiteX1" fmla="*/ 928048 w 4176215"/>
                <a:gd name="connsiteY1" fmla="*/ 156771 h 2248748"/>
                <a:gd name="connsiteX2" fmla="*/ 2715904 w 4176215"/>
                <a:gd name="connsiteY2" fmla="*/ 2190287 h 2248748"/>
                <a:gd name="connsiteX3" fmla="*/ 4176215 w 4176215"/>
                <a:gd name="connsiteY3" fmla="*/ 1562490 h 2248748"/>
                <a:gd name="connsiteX0" fmla="*/ 0 w 4176215"/>
                <a:gd name="connsiteY0" fmla="*/ 292798 h 2063720"/>
                <a:gd name="connsiteX1" fmla="*/ 928048 w 4176215"/>
                <a:gd name="connsiteY1" fmla="*/ 142673 h 2063720"/>
                <a:gd name="connsiteX2" fmla="*/ 2770495 w 4176215"/>
                <a:gd name="connsiteY2" fmla="*/ 1985120 h 2063720"/>
                <a:gd name="connsiteX3" fmla="*/ 4176215 w 4176215"/>
                <a:gd name="connsiteY3" fmla="*/ 1548392 h 206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6215" h="2063720">
                  <a:moveTo>
                    <a:pt x="0" y="292798"/>
                  </a:moveTo>
                  <a:cubicBezTo>
                    <a:pt x="311624" y="42589"/>
                    <a:pt x="466299" y="-139381"/>
                    <a:pt x="928048" y="142673"/>
                  </a:cubicBezTo>
                  <a:cubicBezTo>
                    <a:pt x="1389797" y="424727"/>
                    <a:pt x="2229134" y="1750834"/>
                    <a:pt x="2770495" y="1985120"/>
                  </a:cubicBezTo>
                  <a:cubicBezTo>
                    <a:pt x="3311856" y="2219407"/>
                    <a:pt x="3641677" y="1887311"/>
                    <a:pt x="4176215" y="154839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0754364-E2B1-46DC-8B97-541894C8C51D}"/>
                </a:ext>
              </a:extLst>
            </p:cNvPr>
            <p:cNvSpPr/>
            <p:nvPr/>
          </p:nvSpPr>
          <p:spPr>
            <a:xfrm>
              <a:off x="3375547" y="2299793"/>
              <a:ext cx="4176215" cy="1712333"/>
            </a:xfrm>
            <a:custGeom>
              <a:avLst/>
              <a:gdLst>
                <a:gd name="connsiteX0" fmla="*/ 0 w 4176215"/>
                <a:gd name="connsiteY0" fmla="*/ 391194 h 2279522"/>
                <a:gd name="connsiteX1" fmla="*/ 928048 w 4176215"/>
                <a:gd name="connsiteY1" fmla="*/ 50000 h 2279522"/>
                <a:gd name="connsiteX2" fmla="*/ 1828800 w 4176215"/>
                <a:gd name="connsiteY2" fmla="*/ 1346537 h 2279522"/>
                <a:gd name="connsiteX3" fmla="*/ 2715904 w 4176215"/>
                <a:gd name="connsiteY3" fmla="*/ 2274585 h 2279522"/>
                <a:gd name="connsiteX4" fmla="*/ 4176215 w 4176215"/>
                <a:gd name="connsiteY4" fmla="*/ 1646788 h 2279522"/>
                <a:gd name="connsiteX0" fmla="*/ 0 w 4176215"/>
                <a:gd name="connsiteY0" fmla="*/ 455618 h 2343946"/>
                <a:gd name="connsiteX1" fmla="*/ 928048 w 4176215"/>
                <a:gd name="connsiteY1" fmla="*/ 114424 h 2343946"/>
                <a:gd name="connsiteX2" fmla="*/ 2715904 w 4176215"/>
                <a:gd name="connsiteY2" fmla="*/ 2339009 h 2343946"/>
                <a:gd name="connsiteX3" fmla="*/ 4176215 w 4176215"/>
                <a:gd name="connsiteY3" fmla="*/ 1711212 h 2343946"/>
                <a:gd name="connsiteX0" fmla="*/ 0 w 4176215"/>
                <a:gd name="connsiteY0" fmla="*/ 306896 h 2248748"/>
                <a:gd name="connsiteX1" fmla="*/ 928048 w 4176215"/>
                <a:gd name="connsiteY1" fmla="*/ 156771 h 2248748"/>
                <a:gd name="connsiteX2" fmla="*/ 2715904 w 4176215"/>
                <a:gd name="connsiteY2" fmla="*/ 2190287 h 2248748"/>
                <a:gd name="connsiteX3" fmla="*/ 4176215 w 4176215"/>
                <a:gd name="connsiteY3" fmla="*/ 1562490 h 2248748"/>
                <a:gd name="connsiteX0" fmla="*/ 0 w 4176215"/>
                <a:gd name="connsiteY0" fmla="*/ 292798 h 2063720"/>
                <a:gd name="connsiteX1" fmla="*/ 928048 w 4176215"/>
                <a:gd name="connsiteY1" fmla="*/ 142673 h 2063720"/>
                <a:gd name="connsiteX2" fmla="*/ 2770495 w 4176215"/>
                <a:gd name="connsiteY2" fmla="*/ 1985120 h 2063720"/>
                <a:gd name="connsiteX3" fmla="*/ 4176215 w 4176215"/>
                <a:gd name="connsiteY3" fmla="*/ 1548392 h 2063720"/>
                <a:gd name="connsiteX0" fmla="*/ 0 w 4176215"/>
                <a:gd name="connsiteY0" fmla="*/ 132542 h 1882211"/>
                <a:gd name="connsiteX1" fmla="*/ 873457 w 4176215"/>
                <a:gd name="connsiteY1" fmla="*/ 296316 h 1882211"/>
                <a:gd name="connsiteX2" fmla="*/ 2770495 w 4176215"/>
                <a:gd name="connsiteY2" fmla="*/ 1824864 h 1882211"/>
                <a:gd name="connsiteX3" fmla="*/ 4176215 w 4176215"/>
                <a:gd name="connsiteY3" fmla="*/ 1388136 h 1882211"/>
                <a:gd name="connsiteX0" fmla="*/ 0 w 4176215"/>
                <a:gd name="connsiteY0" fmla="*/ 118799 h 1617704"/>
                <a:gd name="connsiteX1" fmla="*/ 873457 w 4176215"/>
                <a:gd name="connsiteY1" fmla="*/ 282573 h 1617704"/>
                <a:gd name="connsiteX2" fmla="*/ 2879677 w 4176215"/>
                <a:gd name="connsiteY2" fmla="*/ 1469927 h 1617704"/>
                <a:gd name="connsiteX3" fmla="*/ 4176215 w 4176215"/>
                <a:gd name="connsiteY3" fmla="*/ 1374393 h 1617704"/>
                <a:gd name="connsiteX0" fmla="*/ 0 w 4176215"/>
                <a:gd name="connsiteY0" fmla="*/ 122466 h 1678169"/>
                <a:gd name="connsiteX1" fmla="*/ 873457 w 4176215"/>
                <a:gd name="connsiteY1" fmla="*/ 286240 h 1678169"/>
                <a:gd name="connsiteX2" fmla="*/ 2893325 w 4176215"/>
                <a:gd name="connsiteY2" fmla="*/ 1569128 h 1678169"/>
                <a:gd name="connsiteX3" fmla="*/ 4176215 w 4176215"/>
                <a:gd name="connsiteY3" fmla="*/ 1378060 h 1678169"/>
                <a:gd name="connsiteX0" fmla="*/ 0 w 4176215"/>
                <a:gd name="connsiteY0" fmla="*/ 165341 h 1729970"/>
                <a:gd name="connsiteX1" fmla="*/ 846161 w 4176215"/>
                <a:gd name="connsiteY1" fmla="*/ 206285 h 1729970"/>
                <a:gd name="connsiteX2" fmla="*/ 2893325 w 4176215"/>
                <a:gd name="connsiteY2" fmla="*/ 1612003 h 1729970"/>
                <a:gd name="connsiteX3" fmla="*/ 4176215 w 4176215"/>
                <a:gd name="connsiteY3" fmla="*/ 1420935 h 1729970"/>
                <a:gd name="connsiteX0" fmla="*/ 0 w 4176215"/>
                <a:gd name="connsiteY0" fmla="*/ 147704 h 1712333"/>
                <a:gd name="connsiteX1" fmla="*/ 846161 w 4176215"/>
                <a:gd name="connsiteY1" fmla="*/ 188648 h 1712333"/>
                <a:gd name="connsiteX2" fmla="*/ 2893325 w 4176215"/>
                <a:gd name="connsiteY2" fmla="*/ 1594366 h 1712333"/>
                <a:gd name="connsiteX3" fmla="*/ 4176215 w 4176215"/>
                <a:gd name="connsiteY3" fmla="*/ 1403298 h 171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6215" h="1712333">
                  <a:moveTo>
                    <a:pt x="0" y="147704"/>
                  </a:moveTo>
                  <a:cubicBezTo>
                    <a:pt x="311624" y="-102505"/>
                    <a:pt x="418531" y="2129"/>
                    <a:pt x="846161" y="188648"/>
                  </a:cubicBezTo>
                  <a:cubicBezTo>
                    <a:pt x="1273791" y="375167"/>
                    <a:pt x="2338316" y="1391924"/>
                    <a:pt x="2893325" y="1594366"/>
                  </a:cubicBezTo>
                  <a:cubicBezTo>
                    <a:pt x="3448334" y="1796808"/>
                    <a:pt x="3641677" y="1742217"/>
                    <a:pt x="4176215" y="14032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1534712-A91A-4B0B-A63A-2B170CDF740D}"/>
                </a:ext>
              </a:extLst>
            </p:cNvPr>
            <p:cNvSpPr/>
            <p:nvPr/>
          </p:nvSpPr>
          <p:spPr>
            <a:xfrm>
              <a:off x="3391469" y="2463419"/>
              <a:ext cx="4189863" cy="1255593"/>
            </a:xfrm>
            <a:custGeom>
              <a:avLst/>
              <a:gdLst>
                <a:gd name="connsiteX0" fmla="*/ 0 w 4176215"/>
                <a:gd name="connsiteY0" fmla="*/ 391194 h 2279522"/>
                <a:gd name="connsiteX1" fmla="*/ 928048 w 4176215"/>
                <a:gd name="connsiteY1" fmla="*/ 50000 h 2279522"/>
                <a:gd name="connsiteX2" fmla="*/ 1828800 w 4176215"/>
                <a:gd name="connsiteY2" fmla="*/ 1346537 h 2279522"/>
                <a:gd name="connsiteX3" fmla="*/ 2715904 w 4176215"/>
                <a:gd name="connsiteY3" fmla="*/ 2274585 h 2279522"/>
                <a:gd name="connsiteX4" fmla="*/ 4176215 w 4176215"/>
                <a:gd name="connsiteY4" fmla="*/ 1646788 h 2279522"/>
                <a:gd name="connsiteX0" fmla="*/ 0 w 4176215"/>
                <a:gd name="connsiteY0" fmla="*/ 455618 h 2343946"/>
                <a:gd name="connsiteX1" fmla="*/ 928048 w 4176215"/>
                <a:gd name="connsiteY1" fmla="*/ 114424 h 2343946"/>
                <a:gd name="connsiteX2" fmla="*/ 2715904 w 4176215"/>
                <a:gd name="connsiteY2" fmla="*/ 2339009 h 2343946"/>
                <a:gd name="connsiteX3" fmla="*/ 4176215 w 4176215"/>
                <a:gd name="connsiteY3" fmla="*/ 1711212 h 2343946"/>
                <a:gd name="connsiteX0" fmla="*/ 0 w 4176215"/>
                <a:gd name="connsiteY0" fmla="*/ 306896 h 2248748"/>
                <a:gd name="connsiteX1" fmla="*/ 928048 w 4176215"/>
                <a:gd name="connsiteY1" fmla="*/ 156771 h 2248748"/>
                <a:gd name="connsiteX2" fmla="*/ 2715904 w 4176215"/>
                <a:gd name="connsiteY2" fmla="*/ 2190287 h 2248748"/>
                <a:gd name="connsiteX3" fmla="*/ 4176215 w 4176215"/>
                <a:gd name="connsiteY3" fmla="*/ 1562490 h 2248748"/>
                <a:gd name="connsiteX0" fmla="*/ 0 w 4176215"/>
                <a:gd name="connsiteY0" fmla="*/ 292798 h 2063720"/>
                <a:gd name="connsiteX1" fmla="*/ 928048 w 4176215"/>
                <a:gd name="connsiteY1" fmla="*/ 142673 h 2063720"/>
                <a:gd name="connsiteX2" fmla="*/ 2770495 w 4176215"/>
                <a:gd name="connsiteY2" fmla="*/ 1985120 h 2063720"/>
                <a:gd name="connsiteX3" fmla="*/ 4176215 w 4176215"/>
                <a:gd name="connsiteY3" fmla="*/ 1548392 h 2063720"/>
                <a:gd name="connsiteX0" fmla="*/ 0 w 4176215"/>
                <a:gd name="connsiteY0" fmla="*/ 132542 h 1882211"/>
                <a:gd name="connsiteX1" fmla="*/ 873457 w 4176215"/>
                <a:gd name="connsiteY1" fmla="*/ 296316 h 1882211"/>
                <a:gd name="connsiteX2" fmla="*/ 2770495 w 4176215"/>
                <a:gd name="connsiteY2" fmla="*/ 1824864 h 1882211"/>
                <a:gd name="connsiteX3" fmla="*/ 4176215 w 4176215"/>
                <a:gd name="connsiteY3" fmla="*/ 1388136 h 1882211"/>
                <a:gd name="connsiteX0" fmla="*/ 0 w 4176215"/>
                <a:gd name="connsiteY0" fmla="*/ 118799 h 1617704"/>
                <a:gd name="connsiteX1" fmla="*/ 873457 w 4176215"/>
                <a:gd name="connsiteY1" fmla="*/ 282573 h 1617704"/>
                <a:gd name="connsiteX2" fmla="*/ 2879677 w 4176215"/>
                <a:gd name="connsiteY2" fmla="*/ 1469927 h 1617704"/>
                <a:gd name="connsiteX3" fmla="*/ 4176215 w 4176215"/>
                <a:gd name="connsiteY3" fmla="*/ 1374393 h 1617704"/>
                <a:gd name="connsiteX0" fmla="*/ 0 w 4176215"/>
                <a:gd name="connsiteY0" fmla="*/ 122466 h 1678169"/>
                <a:gd name="connsiteX1" fmla="*/ 873457 w 4176215"/>
                <a:gd name="connsiteY1" fmla="*/ 286240 h 1678169"/>
                <a:gd name="connsiteX2" fmla="*/ 2893325 w 4176215"/>
                <a:gd name="connsiteY2" fmla="*/ 1569128 h 1678169"/>
                <a:gd name="connsiteX3" fmla="*/ 4176215 w 4176215"/>
                <a:gd name="connsiteY3" fmla="*/ 1378060 h 1678169"/>
                <a:gd name="connsiteX0" fmla="*/ 0 w 4176215"/>
                <a:gd name="connsiteY0" fmla="*/ 165341 h 1729970"/>
                <a:gd name="connsiteX1" fmla="*/ 846161 w 4176215"/>
                <a:gd name="connsiteY1" fmla="*/ 206285 h 1729970"/>
                <a:gd name="connsiteX2" fmla="*/ 2893325 w 4176215"/>
                <a:gd name="connsiteY2" fmla="*/ 1612003 h 1729970"/>
                <a:gd name="connsiteX3" fmla="*/ 4176215 w 4176215"/>
                <a:gd name="connsiteY3" fmla="*/ 1420935 h 1729970"/>
                <a:gd name="connsiteX0" fmla="*/ 0 w 4176215"/>
                <a:gd name="connsiteY0" fmla="*/ 147704 h 1712333"/>
                <a:gd name="connsiteX1" fmla="*/ 846161 w 4176215"/>
                <a:gd name="connsiteY1" fmla="*/ 188648 h 1712333"/>
                <a:gd name="connsiteX2" fmla="*/ 2893325 w 4176215"/>
                <a:gd name="connsiteY2" fmla="*/ 1594366 h 1712333"/>
                <a:gd name="connsiteX3" fmla="*/ 4176215 w 4176215"/>
                <a:gd name="connsiteY3" fmla="*/ 1403298 h 1712333"/>
                <a:gd name="connsiteX0" fmla="*/ 0 w 4176215"/>
                <a:gd name="connsiteY0" fmla="*/ 91391 h 1640170"/>
                <a:gd name="connsiteX1" fmla="*/ 777922 w 4176215"/>
                <a:gd name="connsiteY1" fmla="*/ 350699 h 1640170"/>
                <a:gd name="connsiteX2" fmla="*/ 2893325 w 4176215"/>
                <a:gd name="connsiteY2" fmla="*/ 1538053 h 1640170"/>
                <a:gd name="connsiteX3" fmla="*/ 4176215 w 4176215"/>
                <a:gd name="connsiteY3" fmla="*/ 1346985 h 1640170"/>
                <a:gd name="connsiteX0" fmla="*/ 0 w 4176215"/>
                <a:gd name="connsiteY0" fmla="*/ 0 h 1548779"/>
                <a:gd name="connsiteX1" fmla="*/ 777922 w 4176215"/>
                <a:gd name="connsiteY1" fmla="*/ 259308 h 1548779"/>
                <a:gd name="connsiteX2" fmla="*/ 2893325 w 4176215"/>
                <a:gd name="connsiteY2" fmla="*/ 1446662 h 1548779"/>
                <a:gd name="connsiteX3" fmla="*/ 4176215 w 4176215"/>
                <a:gd name="connsiteY3" fmla="*/ 1255594 h 1548779"/>
                <a:gd name="connsiteX0" fmla="*/ 0 w 4176215"/>
                <a:gd name="connsiteY0" fmla="*/ 0 h 1435539"/>
                <a:gd name="connsiteX1" fmla="*/ 777922 w 4176215"/>
                <a:gd name="connsiteY1" fmla="*/ 259308 h 1435539"/>
                <a:gd name="connsiteX2" fmla="*/ 2975212 w 4176215"/>
                <a:gd name="connsiteY2" fmla="*/ 1214650 h 1435539"/>
                <a:gd name="connsiteX3" fmla="*/ 4176215 w 4176215"/>
                <a:gd name="connsiteY3" fmla="*/ 1255594 h 1435539"/>
                <a:gd name="connsiteX0" fmla="*/ 0 w 4176215"/>
                <a:gd name="connsiteY0" fmla="*/ 0 h 1327252"/>
                <a:gd name="connsiteX1" fmla="*/ 777922 w 4176215"/>
                <a:gd name="connsiteY1" fmla="*/ 259308 h 1327252"/>
                <a:gd name="connsiteX2" fmla="*/ 2975212 w 4176215"/>
                <a:gd name="connsiteY2" fmla="*/ 1214650 h 1327252"/>
                <a:gd name="connsiteX3" fmla="*/ 4176215 w 4176215"/>
                <a:gd name="connsiteY3" fmla="*/ 1255594 h 1327252"/>
                <a:gd name="connsiteX0" fmla="*/ 0 w 4162567"/>
                <a:gd name="connsiteY0" fmla="*/ 0 h 1395491"/>
                <a:gd name="connsiteX1" fmla="*/ 764274 w 4162567"/>
                <a:gd name="connsiteY1" fmla="*/ 327547 h 1395491"/>
                <a:gd name="connsiteX2" fmla="*/ 2961564 w 4162567"/>
                <a:gd name="connsiteY2" fmla="*/ 1282889 h 1395491"/>
                <a:gd name="connsiteX3" fmla="*/ 4162567 w 4162567"/>
                <a:gd name="connsiteY3" fmla="*/ 1323833 h 1395491"/>
                <a:gd name="connsiteX0" fmla="*/ 0 w 4162567"/>
                <a:gd name="connsiteY0" fmla="*/ 0 h 1395491"/>
                <a:gd name="connsiteX1" fmla="*/ 764274 w 4162567"/>
                <a:gd name="connsiteY1" fmla="*/ 327547 h 1395491"/>
                <a:gd name="connsiteX2" fmla="*/ 2961564 w 4162567"/>
                <a:gd name="connsiteY2" fmla="*/ 1282889 h 1395491"/>
                <a:gd name="connsiteX3" fmla="*/ 4162567 w 4162567"/>
                <a:gd name="connsiteY3" fmla="*/ 1323833 h 1395491"/>
                <a:gd name="connsiteX0" fmla="*/ 0 w 4162567"/>
                <a:gd name="connsiteY0" fmla="*/ 0 h 1394631"/>
                <a:gd name="connsiteX1" fmla="*/ 955343 w 4162567"/>
                <a:gd name="connsiteY1" fmla="*/ 341195 h 1394631"/>
                <a:gd name="connsiteX2" fmla="*/ 2961564 w 4162567"/>
                <a:gd name="connsiteY2" fmla="*/ 1282889 h 1394631"/>
                <a:gd name="connsiteX3" fmla="*/ 4162567 w 4162567"/>
                <a:gd name="connsiteY3" fmla="*/ 1323833 h 1394631"/>
                <a:gd name="connsiteX0" fmla="*/ 0 w 4162567"/>
                <a:gd name="connsiteY0" fmla="*/ 0 h 1346030"/>
                <a:gd name="connsiteX1" fmla="*/ 955343 w 4162567"/>
                <a:gd name="connsiteY1" fmla="*/ 341195 h 1346030"/>
                <a:gd name="connsiteX2" fmla="*/ 3016155 w 4162567"/>
                <a:gd name="connsiteY2" fmla="*/ 1091820 h 1346030"/>
                <a:gd name="connsiteX3" fmla="*/ 4162567 w 4162567"/>
                <a:gd name="connsiteY3" fmla="*/ 1323833 h 1346030"/>
                <a:gd name="connsiteX0" fmla="*/ 0 w 4162567"/>
                <a:gd name="connsiteY0" fmla="*/ 0 h 1323833"/>
                <a:gd name="connsiteX1" fmla="*/ 955343 w 4162567"/>
                <a:gd name="connsiteY1" fmla="*/ 341195 h 1323833"/>
                <a:gd name="connsiteX2" fmla="*/ 3016155 w 4162567"/>
                <a:gd name="connsiteY2" fmla="*/ 1091820 h 1323833"/>
                <a:gd name="connsiteX3" fmla="*/ 4162567 w 4162567"/>
                <a:gd name="connsiteY3" fmla="*/ 1323833 h 1323833"/>
                <a:gd name="connsiteX0" fmla="*/ 0 w 4162567"/>
                <a:gd name="connsiteY0" fmla="*/ 0 h 1323833"/>
                <a:gd name="connsiteX1" fmla="*/ 955343 w 4162567"/>
                <a:gd name="connsiteY1" fmla="*/ 341195 h 1323833"/>
                <a:gd name="connsiteX2" fmla="*/ 2906972 w 4162567"/>
                <a:gd name="connsiteY2" fmla="*/ 1105468 h 1323833"/>
                <a:gd name="connsiteX3" fmla="*/ 4162567 w 4162567"/>
                <a:gd name="connsiteY3" fmla="*/ 1323833 h 1323833"/>
                <a:gd name="connsiteX0" fmla="*/ 0 w 4162567"/>
                <a:gd name="connsiteY0" fmla="*/ 0 h 1323833"/>
                <a:gd name="connsiteX1" fmla="*/ 941695 w 4162567"/>
                <a:gd name="connsiteY1" fmla="*/ 286604 h 1323833"/>
                <a:gd name="connsiteX2" fmla="*/ 2906972 w 4162567"/>
                <a:gd name="connsiteY2" fmla="*/ 1105468 h 1323833"/>
                <a:gd name="connsiteX3" fmla="*/ 4162567 w 4162567"/>
                <a:gd name="connsiteY3" fmla="*/ 1323833 h 1323833"/>
                <a:gd name="connsiteX0" fmla="*/ 0 w 4189863"/>
                <a:gd name="connsiteY0" fmla="*/ 0 h 1214650"/>
                <a:gd name="connsiteX1" fmla="*/ 968991 w 4189863"/>
                <a:gd name="connsiteY1" fmla="*/ 177421 h 1214650"/>
                <a:gd name="connsiteX2" fmla="*/ 2934268 w 4189863"/>
                <a:gd name="connsiteY2" fmla="*/ 996285 h 1214650"/>
                <a:gd name="connsiteX3" fmla="*/ 4189863 w 4189863"/>
                <a:gd name="connsiteY3" fmla="*/ 1214650 h 1214650"/>
                <a:gd name="connsiteX0" fmla="*/ 0 w 4189863"/>
                <a:gd name="connsiteY0" fmla="*/ 0 h 1214650"/>
                <a:gd name="connsiteX1" fmla="*/ 968991 w 4189863"/>
                <a:gd name="connsiteY1" fmla="*/ 177421 h 1214650"/>
                <a:gd name="connsiteX2" fmla="*/ 2934268 w 4189863"/>
                <a:gd name="connsiteY2" fmla="*/ 996285 h 1214650"/>
                <a:gd name="connsiteX3" fmla="*/ 4189863 w 4189863"/>
                <a:gd name="connsiteY3" fmla="*/ 1214650 h 1214650"/>
                <a:gd name="connsiteX0" fmla="*/ 0 w 4189863"/>
                <a:gd name="connsiteY0" fmla="*/ 0 h 1255593"/>
                <a:gd name="connsiteX1" fmla="*/ 968991 w 4189863"/>
                <a:gd name="connsiteY1" fmla="*/ 218364 h 1255593"/>
                <a:gd name="connsiteX2" fmla="*/ 2934268 w 4189863"/>
                <a:gd name="connsiteY2" fmla="*/ 1037228 h 1255593"/>
                <a:gd name="connsiteX3" fmla="*/ 4189863 w 4189863"/>
                <a:gd name="connsiteY3" fmla="*/ 1255593 h 125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89863" h="1255593">
                  <a:moveTo>
                    <a:pt x="0" y="0"/>
                  </a:moveTo>
                  <a:cubicBezTo>
                    <a:pt x="407157" y="22746"/>
                    <a:pt x="479946" y="45493"/>
                    <a:pt x="968991" y="218364"/>
                  </a:cubicBezTo>
                  <a:cubicBezTo>
                    <a:pt x="1458036" y="391235"/>
                    <a:pt x="2397456" y="864357"/>
                    <a:pt x="2934268" y="1037228"/>
                  </a:cubicBezTo>
                  <a:cubicBezTo>
                    <a:pt x="3471080" y="1210099"/>
                    <a:pt x="3204948" y="1212374"/>
                    <a:pt x="4189863" y="125559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699B18B-2368-4B6A-AA3C-D1E34D060277}"/>
              </a:ext>
            </a:extLst>
          </p:cNvPr>
          <p:cNvSpPr/>
          <p:nvPr/>
        </p:nvSpPr>
        <p:spPr>
          <a:xfrm rot="2027980" flipV="1">
            <a:off x="2570897" y="2257332"/>
            <a:ext cx="3132161" cy="1757960"/>
          </a:xfrm>
          <a:custGeom>
            <a:avLst/>
            <a:gdLst>
              <a:gd name="connsiteX0" fmla="*/ 0 w 4176215"/>
              <a:gd name="connsiteY0" fmla="*/ 391194 h 2279522"/>
              <a:gd name="connsiteX1" fmla="*/ 928048 w 4176215"/>
              <a:gd name="connsiteY1" fmla="*/ 50000 h 2279522"/>
              <a:gd name="connsiteX2" fmla="*/ 1828800 w 4176215"/>
              <a:gd name="connsiteY2" fmla="*/ 1346537 h 2279522"/>
              <a:gd name="connsiteX3" fmla="*/ 2715904 w 4176215"/>
              <a:gd name="connsiteY3" fmla="*/ 2274585 h 2279522"/>
              <a:gd name="connsiteX4" fmla="*/ 4176215 w 4176215"/>
              <a:gd name="connsiteY4" fmla="*/ 1646788 h 2279522"/>
              <a:gd name="connsiteX0" fmla="*/ 0 w 4176215"/>
              <a:gd name="connsiteY0" fmla="*/ 455618 h 2343946"/>
              <a:gd name="connsiteX1" fmla="*/ 928048 w 4176215"/>
              <a:gd name="connsiteY1" fmla="*/ 114424 h 2343946"/>
              <a:gd name="connsiteX2" fmla="*/ 2715904 w 4176215"/>
              <a:gd name="connsiteY2" fmla="*/ 2339009 h 2343946"/>
              <a:gd name="connsiteX3" fmla="*/ 4176215 w 4176215"/>
              <a:gd name="connsiteY3" fmla="*/ 1711212 h 234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6215" h="2343946">
                <a:moveTo>
                  <a:pt x="0" y="455618"/>
                </a:moveTo>
                <a:cubicBezTo>
                  <a:pt x="311624" y="205409"/>
                  <a:pt x="475397" y="-199474"/>
                  <a:pt x="928048" y="114424"/>
                </a:cubicBezTo>
                <a:cubicBezTo>
                  <a:pt x="1380699" y="428322"/>
                  <a:pt x="2174543" y="2072878"/>
                  <a:pt x="2715904" y="2339009"/>
                </a:cubicBezTo>
                <a:cubicBezTo>
                  <a:pt x="3107140" y="2389051"/>
                  <a:pt x="3641677" y="2050131"/>
                  <a:pt x="4176215" y="17112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139C8B-1562-4D64-B3E1-38FC42448C33}"/>
              </a:ext>
            </a:extLst>
          </p:cNvPr>
          <p:cNvSpPr/>
          <p:nvPr/>
        </p:nvSpPr>
        <p:spPr>
          <a:xfrm rot="2057704" flipV="1">
            <a:off x="2593077" y="2340208"/>
            <a:ext cx="3132161" cy="1547790"/>
          </a:xfrm>
          <a:custGeom>
            <a:avLst/>
            <a:gdLst>
              <a:gd name="connsiteX0" fmla="*/ 0 w 4176215"/>
              <a:gd name="connsiteY0" fmla="*/ 391194 h 2279522"/>
              <a:gd name="connsiteX1" fmla="*/ 928048 w 4176215"/>
              <a:gd name="connsiteY1" fmla="*/ 50000 h 2279522"/>
              <a:gd name="connsiteX2" fmla="*/ 1828800 w 4176215"/>
              <a:gd name="connsiteY2" fmla="*/ 1346537 h 2279522"/>
              <a:gd name="connsiteX3" fmla="*/ 2715904 w 4176215"/>
              <a:gd name="connsiteY3" fmla="*/ 2274585 h 2279522"/>
              <a:gd name="connsiteX4" fmla="*/ 4176215 w 4176215"/>
              <a:gd name="connsiteY4" fmla="*/ 1646788 h 2279522"/>
              <a:gd name="connsiteX0" fmla="*/ 0 w 4176215"/>
              <a:gd name="connsiteY0" fmla="*/ 455618 h 2343946"/>
              <a:gd name="connsiteX1" fmla="*/ 928048 w 4176215"/>
              <a:gd name="connsiteY1" fmla="*/ 114424 h 2343946"/>
              <a:gd name="connsiteX2" fmla="*/ 2715904 w 4176215"/>
              <a:gd name="connsiteY2" fmla="*/ 2339009 h 2343946"/>
              <a:gd name="connsiteX3" fmla="*/ 4176215 w 4176215"/>
              <a:gd name="connsiteY3" fmla="*/ 1711212 h 2343946"/>
              <a:gd name="connsiteX0" fmla="*/ 0 w 4176215"/>
              <a:gd name="connsiteY0" fmla="*/ 306896 h 2248748"/>
              <a:gd name="connsiteX1" fmla="*/ 928048 w 4176215"/>
              <a:gd name="connsiteY1" fmla="*/ 156771 h 2248748"/>
              <a:gd name="connsiteX2" fmla="*/ 2715904 w 4176215"/>
              <a:gd name="connsiteY2" fmla="*/ 2190287 h 2248748"/>
              <a:gd name="connsiteX3" fmla="*/ 4176215 w 4176215"/>
              <a:gd name="connsiteY3" fmla="*/ 1562490 h 2248748"/>
              <a:gd name="connsiteX0" fmla="*/ 0 w 4176215"/>
              <a:gd name="connsiteY0" fmla="*/ 292798 h 2063720"/>
              <a:gd name="connsiteX1" fmla="*/ 928048 w 4176215"/>
              <a:gd name="connsiteY1" fmla="*/ 142673 h 2063720"/>
              <a:gd name="connsiteX2" fmla="*/ 2770495 w 4176215"/>
              <a:gd name="connsiteY2" fmla="*/ 1985120 h 2063720"/>
              <a:gd name="connsiteX3" fmla="*/ 4176215 w 4176215"/>
              <a:gd name="connsiteY3" fmla="*/ 1548392 h 206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6215" h="2063720">
                <a:moveTo>
                  <a:pt x="0" y="292798"/>
                </a:moveTo>
                <a:cubicBezTo>
                  <a:pt x="311624" y="42589"/>
                  <a:pt x="466299" y="-139381"/>
                  <a:pt x="928048" y="142673"/>
                </a:cubicBezTo>
                <a:cubicBezTo>
                  <a:pt x="1389797" y="424727"/>
                  <a:pt x="2229134" y="1750834"/>
                  <a:pt x="2770495" y="1985120"/>
                </a:cubicBezTo>
                <a:cubicBezTo>
                  <a:pt x="3311856" y="2219407"/>
                  <a:pt x="3641677" y="1887311"/>
                  <a:pt x="4176215" y="15483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29A6E5-F1BC-46E6-A968-4D35A669C784}"/>
              </a:ext>
            </a:extLst>
          </p:cNvPr>
          <p:cNvSpPr/>
          <p:nvPr/>
        </p:nvSpPr>
        <p:spPr>
          <a:xfrm rot="2096942" flipV="1">
            <a:off x="2573651" y="2544533"/>
            <a:ext cx="3091116" cy="1211272"/>
          </a:xfrm>
          <a:custGeom>
            <a:avLst/>
            <a:gdLst>
              <a:gd name="connsiteX0" fmla="*/ 0 w 4176215"/>
              <a:gd name="connsiteY0" fmla="*/ 391194 h 2279522"/>
              <a:gd name="connsiteX1" fmla="*/ 928048 w 4176215"/>
              <a:gd name="connsiteY1" fmla="*/ 50000 h 2279522"/>
              <a:gd name="connsiteX2" fmla="*/ 1828800 w 4176215"/>
              <a:gd name="connsiteY2" fmla="*/ 1346537 h 2279522"/>
              <a:gd name="connsiteX3" fmla="*/ 2715904 w 4176215"/>
              <a:gd name="connsiteY3" fmla="*/ 2274585 h 2279522"/>
              <a:gd name="connsiteX4" fmla="*/ 4176215 w 4176215"/>
              <a:gd name="connsiteY4" fmla="*/ 1646788 h 2279522"/>
              <a:gd name="connsiteX0" fmla="*/ 0 w 4176215"/>
              <a:gd name="connsiteY0" fmla="*/ 455618 h 2343946"/>
              <a:gd name="connsiteX1" fmla="*/ 928048 w 4176215"/>
              <a:gd name="connsiteY1" fmla="*/ 114424 h 2343946"/>
              <a:gd name="connsiteX2" fmla="*/ 2715904 w 4176215"/>
              <a:gd name="connsiteY2" fmla="*/ 2339009 h 2343946"/>
              <a:gd name="connsiteX3" fmla="*/ 4176215 w 4176215"/>
              <a:gd name="connsiteY3" fmla="*/ 1711212 h 2343946"/>
              <a:gd name="connsiteX0" fmla="*/ 0 w 4176215"/>
              <a:gd name="connsiteY0" fmla="*/ 306896 h 2248748"/>
              <a:gd name="connsiteX1" fmla="*/ 928048 w 4176215"/>
              <a:gd name="connsiteY1" fmla="*/ 156771 h 2248748"/>
              <a:gd name="connsiteX2" fmla="*/ 2715904 w 4176215"/>
              <a:gd name="connsiteY2" fmla="*/ 2190287 h 2248748"/>
              <a:gd name="connsiteX3" fmla="*/ 4176215 w 4176215"/>
              <a:gd name="connsiteY3" fmla="*/ 1562490 h 2248748"/>
              <a:gd name="connsiteX0" fmla="*/ 0 w 4176215"/>
              <a:gd name="connsiteY0" fmla="*/ 292798 h 2063720"/>
              <a:gd name="connsiteX1" fmla="*/ 928048 w 4176215"/>
              <a:gd name="connsiteY1" fmla="*/ 142673 h 2063720"/>
              <a:gd name="connsiteX2" fmla="*/ 2770495 w 4176215"/>
              <a:gd name="connsiteY2" fmla="*/ 1985120 h 2063720"/>
              <a:gd name="connsiteX3" fmla="*/ 4176215 w 4176215"/>
              <a:gd name="connsiteY3" fmla="*/ 1548392 h 2063720"/>
              <a:gd name="connsiteX0" fmla="*/ 0 w 4176215"/>
              <a:gd name="connsiteY0" fmla="*/ 132542 h 1882211"/>
              <a:gd name="connsiteX1" fmla="*/ 873457 w 4176215"/>
              <a:gd name="connsiteY1" fmla="*/ 296316 h 1882211"/>
              <a:gd name="connsiteX2" fmla="*/ 2770495 w 4176215"/>
              <a:gd name="connsiteY2" fmla="*/ 1824864 h 1882211"/>
              <a:gd name="connsiteX3" fmla="*/ 4176215 w 4176215"/>
              <a:gd name="connsiteY3" fmla="*/ 1388136 h 1882211"/>
              <a:gd name="connsiteX0" fmla="*/ 0 w 4176215"/>
              <a:gd name="connsiteY0" fmla="*/ 118799 h 1617704"/>
              <a:gd name="connsiteX1" fmla="*/ 873457 w 4176215"/>
              <a:gd name="connsiteY1" fmla="*/ 282573 h 1617704"/>
              <a:gd name="connsiteX2" fmla="*/ 2879677 w 4176215"/>
              <a:gd name="connsiteY2" fmla="*/ 1469927 h 1617704"/>
              <a:gd name="connsiteX3" fmla="*/ 4176215 w 4176215"/>
              <a:gd name="connsiteY3" fmla="*/ 1374393 h 1617704"/>
              <a:gd name="connsiteX0" fmla="*/ 0 w 4176215"/>
              <a:gd name="connsiteY0" fmla="*/ 122466 h 1678169"/>
              <a:gd name="connsiteX1" fmla="*/ 873457 w 4176215"/>
              <a:gd name="connsiteY1" fmla="*/ 286240 h 1678169"/>
              <a:gd name="connsiteX2" fmla="*/ 2893325 w 4176215"/>
              <a:gd name="connsiteY2" fmla="*/ 1569128 h 1678169"/>
              <a:gd name="connsiteX3" fmla="*/ 4176215 w 4176215"/>
              <a:gd name="connsiteY3" fmla="*/ 1378060 h 1678169"/>
              <a:gd name="connsiteX0" fmla="*/ 0 w 4176215"/>
              <a:gd name="connsiteY0" fmla="*/ 165341 h 1729970"/>
              <a:gd name="connsiteX1" fmla="*/ 846161 w 4176215"/>
              <a:gd name="connsiteY1" fmla="*/ 206285 h 1729970"/>
              <a:gd name="connsiteX2" fmla="*/ 2893325 w 4176215"/>
              <a:gd name="connsiteY2" fmla="*/ 1612003 h 1729970"/>
              <a:gd name="connsiteX3" fmla="*/ 4176215 w 4176215"/>
              <a:gd name="connsiteY3" fmla="*/ 1420935 h 1729970"/>
              <a:gd name="connsiteX0" fmla="*/ 0 w 4176215"/>
              <a:gd name="connsiteY0" fmla="*/ 147704 h 1712333"/>
              <a:gd name="connsiteX1" fmla="*/ 846161 w 4176215"/>
              <a:gd name="connsiteY1" fmla="*/ 188648 h 1712333"/>
              <a:gd name="connsiteX2" fmla="*/ 2893325 w 4176215"/>
              <a:gd name="connsiteY2" fmla="*/ 1594366 h 1712333"/>
              <a:gd name="connsiteX3" fmla="*/ 4176215 w 4176215"/>
              <a:gd name="connsiteY3" fmla="*/ 1403298 h 1712333"/>
              <a:gd name="connsiteX0" fmla="*/ 0 w 4176215"/>
              <a:gd name="connsiteY0" fmla="*/ 122331 h 1681363"/>
              <a:gd name="connsiteX1" fmla="*/ 1075422 w 4176215"/>
              <a:gd name="connsiteY1" fmla="*/ 240250 h 1681363"/>
              <a:gd name="connsiteX2" fmla="*/ 2893325 w 4176215"/>
              <a:gd name="connsiteY2" fmla="*/ 1568993 h 1681363"/>
              <a:gd name="connsiteX3" fmla="*/ 4176215 w 4176215"/>
              <a:gd name="connsiteY3" fmla="*/ 1377925 h 1681363"/>
              <a:gd name="connsiteX0" fmla="*/ 0 w 4176215"/>
              <a:gd name="connsiteY0" fmla="*/ 129673 h 1604846"/>
              <a:gd name="connsiteX1" fmla="*/ 1075422 w 4176215"/>
              <a:gd name="connsiteY1" fmla="*/ 247592 h 1604846"/>
              <a:gd name="connsiteX2" fmla="*/ 2964770 w 4176215"/>
              <a:gd name="connsiteY2" fmla="*/ 1426461 h 1604846"/>
              <a:gd name="connsiteX3" fmla="*/ 4176215 w 4176215"/>
              <a:gd name="connsiteY3" fmla="*/ 1385267 h 1604846"/>
              <a:gd name="connsiteX0" fmla="*/ 0 w 4121488"/>
              <a:gd name="connsiteY0" fmla="*/ 111535 h 1665015"/>
              <a:gd name="connsiteX1" fmla="*/ 1020695 w 4121488"/>
              <a:gd name="connsiteY1" fmla="*/ 307761 h 1665015"/>
              <a:gd name="connsiteX2" fmla="*/ 2910043 w 4121488"/>
              <a:gd name="connsiteY2" fmla="*/ 1486630 h 1665015"/>
              <a:gd name="connsiteX3" fmla="*/ 4121488 w 4121488"/>
              <a:gd name="connsiteY3" fmla="*/ 1445436 h 1665015"/>
              <a:gd name="connsiteX0" fmla="*/ 0 w 4121488"/>
              <a:gd name="connsiteY0" fmla="*/ 61549 h 1615029"/>
              <a:gd name="connsiteX1" fmla="*/ 1020695 w 4121488"/>
              <a:gd name="connsiteY1" fmla="*/ 257775 h 1615029"/>
              <a:gd name="connsiteX2" fmla="*/ 2910043 w 4121488"/>
              <a:gd name="connsiteY2" fmla="*/ 1436644 h 1615029"/>
              <a:gd name="connsiteX3" fmla="*/ 4121488 w 4121488"/>
              <a:gd name="connsiteY3" fmla="*/ 1395450 h 161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1488" h="1615029">
                <a:moveTo>
                  <a:pt x="0" y="61549"/>
                </a:moveTo>
                <a:cubicBezTo>
                  <a:pt x="449231" y="-75840"/>
                  <a:pt x="535688" y="28593"/>
                  <a:pt x="1020695" y="257775"/>
                </a:cubicBezTo>
                <a:cubicBezTo>
                  <a:pt x="1505702" y="486957"/>
                  <a:pt x="2393244" y="1247032"/>
                  <a:pt x="2910043" y="1436644"/>
                </a:cubicBezTo>
                <a:cubicBezTo>
                  <a:pt x="3426842" y="1626256"/>
                  <a:pt x="3586950" y="1734369"/>
                  <a:pt x="4121488" y="13954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FFBB3EF-799A-4D3E-A50A-2815DFB8573C}"/>
              </a:ext>
            </a:extLst>
          </p:cNvPr>
          <p:cNvGrpSpPr/>
          <p:nvPr/>
        </p:nvGrpSpPr>
        <p:grpSpPr>
          <a:xfrm>
            <a:off x="1909355" y="1759441"/>
            <a:ext cx="655087" cy="2012459"/>
            <a:chOff x="2421981" y="883834"/>
            <a:chExt cx="873449" cy="268327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AE9CE5-5E9D-485F-92EA-C3193F72CCC6}"/>
                </a:ext>
              </a:extLst>
            </p:cNvPr>
            <p:cNvSpPr/>
            <p:nvPr/>
          </p:nvSpPr>
          <p:spPr>
            <a:xfrm>
              <a:off x="2582911" y="883834"/>
              <a:ext cx="245660" cy="5049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AAE64E3-4EAE-4775-BE4F-C857CCF5726B}"/>
                </a:ext>
              </a:extLst>
            </p:cNvPr>
            <p:cNvSpPr/>
            <p:nvPr/>
          </p:nvSpPr>
          <p:spPr>
            <a:xfrm>
              <a:off x="2528032" y="1943100"/>
              <a:ext cx="367568" cy="44014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F13A4B0-0E4D-4D3F-9AE0-F95AEACBC41B}"/>
                </a:ext>
              </a:extLst>
            </p:cNvPr>
            <p:cNvGrpSpPr/>
            <p:nvPr/>
          </p:nvGrpSpPr>
          <p:grpSpPr>
            <a:xfrm>
              <a:off x="2421981" y="2171063"/>
              <a:ext cx="645069" cy="1396049"/>
              <a:chOff x="2483894" y="2213926"/>
              <a:chExt cx="531551" cy="103424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67B707C-FB9F-446E-B915-7BA6751CF152}"/>
                  </a:ext>
                </a:extLst>
              </p:cNvPr>
              <p:cNvSpPr/>
              <p:nvPr/>
            </p:nvSpPr>
            <p:spPr>
              <a:xfrm>
                <a:off x="2557959" y="2236743"/>
                <a:ext cx="159226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D9A6CF3-DA8D-4E8A-81ED-622BE1E1E5DA}"/>
                  </a:ext>
                </a:extLst>
              </p:cNvPr>
              <p:cNvSpPr/>
              <p:nvPr/>
            </p:nvSpPr>
            <p:spPr>
              <a:xfrm>
                <a:off x="2735736" y="2213926"/>
                <a:ext cx="159226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10EEAC6-6CC1-4C77-8183-1CD91D8E3647}"/>
                  </a:ext>
                </a:extLst>
              </p:cNvPr>
              <p:cNvSpPr/>
              <p:nvPr/>
            </p:nvSpPr>
            <p:spPr>
              <a:xfrm>
                <a:off x="2772132" y="2625349"/>
                <a:ext cx="114938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83EA8B-23E3-45E1-96A3-D850A60BDFD0}"/>
                  </a:ext>
                </a:extLst>
              </p:cNvPr>
              <p:cNvSpPr/>
              <p:nvPr/>
            </p:nvSpPr>
            <p:spPr>
              <a:xfrm>
                <a:off x="2587685" y="2594287"/>
                <a:ext cx="102035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4D63AC3-D32A-422B-8739-DC1A4F91B7B0}"/>
                  </a:ext>
                </a:extLst>
              </p:cNvPr>
              <p:cNvSpPr/>
              <p:nvPr/>
            </p:nvSpPr>
            <p:spPr>
              <a:xfrm rot="19401203">
                <a:off x="2483894" y="3111693"/>
                <a:ext cx="213814" cy="1364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6465DE4-F19E-4022-834D-9D83B20574A6}"/>
                  </a:ext>
                </a:extLst>
              </p:cNvPr>
              <p:cNvSpPr/>
              <p:nvPr/>
            </p:nvSpPr>
            <p:spPr>
              <a:xfrm rot="2198797" flipH="1">
                <a:off x="2801631" y="3096196"/>
                <a:ext cx="213814" cy="1364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1EC6EC1-2107-412C-83CF-3B123E650EE2}"/>
                  </a:ext>
                </a:extLst>
              </p:cNvPr>
              <p:cNvSpPr/>
              <p:nvPr/>
            </p:nvSpPr>
            <p:spPr>
              <a:xfrm rot="16618627">
                <a:off x="2556605" y="2645566"/>
                <a:ext cx="132816" cy="1049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5778D3B-6E5B-40BA-BCFF-BA69C3C38B5F}"/>
                  </a:ext>
                </a:extLst>
              </p:cNvPr>
              <p:cNvSpPr/>
              <p:nvPr/>
            </p:nvSpPr>
            <p:spPr>
              <a:xfrm rot="16618627">
                <a:off x="2779871" y="2657212"/>
                <a:ext cx="132816" cy="1049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39914E0-069E-4411-8417-12D53411DFF8}"/>
                </a:ext>
              </a:extLst>
            </p:cNvPr>
            <p:cNvSpPr/>
            <p:nvPr/>
          </p:nvSpPr>
          <p:spPr>
            <a:xfrm>
              <a:off x="2501946" y="1369609"/>
              <a:ext cx="398415" cy="5049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A46BD71-1968-4641-B920-2CE5167EF7F9}"/>
                </a:ext>
              </a:extLst>
            </p:cNvPr>
            <p:cNvSpPr/>
            <p:nvPr/>
          </p:nvSpPr>
          <p:spPr>
            <a:xfrm>
              <a:off x="2582909" y="1762125"/>
              <a:ext cx="246017" cy="2934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6E08D14-FEFB-424F-93B4-1232F2E7C79B}"/>
                </a:ext>
              </a:extLst>
            </p:cNvPr>
            <p:cNvSpPr/>
            <p:nvPr/>
          </p:nvSpPr>
          <p:spPr>
            <a:xfrm rot="20050296">
              <a:off x="2869084" y="1409064"/>
              <a:ext cx="159226" cy="55500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02B3C3-4AA8-4AC2-9BD3-31E5FCCD8B7D}"/>
                </a:ext>
              </a:extLst>
            </p:cNvPr>
            <p:cNvSpPr/>
            <p:nvPr/>
          </p:nvSpPr>
          <p:spPr>
            <a:xfrm rot="20050296">
              <a:off x="2564284" y="1428113"/>
              <a:ext cx="159226" cy="55500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FD8BA1B-7BB0-43FE-B1D0-6C4E79A640EB}"/>
                </a:ext>
              </a:extLst>
            </p:cNvPr>
            <p:cNvSpPr/>
            <p:nvPr/>
          </p:nvSpPr>
          <p:spPr>
            <a:xfrm rot="18064592">
              <a:off x="2895346" y="1788090"/>
              <a:ext cx="117731" cy="459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BBA1041-5C44-4F25-A2FC-268EA99F47FD}"/>
                </a:ext>
              </a:extLst>
            </p:cNvPr>
            <p:cNvSpPr/>
            <p:nvPr/>
          </p:nvSpPr>
          <p:spPr>
            <a:xfrm rot="20311063">
              <a:off x="3047746" y="1740465"/>
              <a:ext cx="117731" cy="459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7F2F724-68AB-4284-B577-F3CE1EA8692A}"/>
                </a:ext>
              </a:extLst>
            </p:cNvPr>
            <p:cNvSpPr/>
            <p:nvPr/>
          </p:nvSpPr>
          <p:spPr>
            <a:xfrm rot="16618627">
              <a:off x="3041053" y="2057287"/>
              <a:ext cx="144967" cy="1351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F71553A-D958-40C5-B806-7D961B79460E}"/>
                </a:ext>
              </a:extLst>
            </p:cNvPr>
            <p:cNvSpPr/>
            <p:nvPr/>
          </p:nvSpPr>
          <p:spPr>
            <a:xfrm rot="16618627">
              <a:off x="3155353" y="2066812"/>
              <a:ext cx="144967" cy="1351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E0D69FC-597E-407D-BBD2-19FF13ED8D0F}"/>
                </a:ext>
              </a:extLst>
            </p:cNvPr>
            <p:cNvSpPr/>
            <p:nvPr/>
          </p:nvSpPr>
          <p:spPr>
            <a:xfrm>
              <a:off x="2630534" y="1304930"/>
              <a:ext cx="146004" cy="152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A5B73E3-C4AF-4257-84A3-000C070EA9D8}"/>
              </a:ext>
            </a:extLst>
          </p:cNvPr>
          <p:cNvGrpSpPr/>
          <p:nvPr/>
        </p:nvGrpSpPr>
        <p:grpSpPr>
          <a:xfrm flipH="1">
            <a:off x="5538380" y="2702416"/>
            <a:ext cx="655087" cy="2012459"/>
            <a:chOff x="2421981" y="883834"/>
            <a:chExt cx="873449" cy="268327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A8E30AC-4F95-432E-9D1A-91B883494015}"/>
                </a:ext>
              </a:extLst>
            </p:cNvPr>
            <p:cNvSpPr/>
            <p:nvPr/>
          </p:nvSpPr>
          <p:spPr>
            <a:xfrm>
              <a:off x="2582911" y="883834"/>
              <a:ext cx="245660" cy="5049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7C4F7F-9B86-464C-AD70-79F3244869ED}"/>
                </a:ext>
              </a:extLst>
            </p:cNvPr>
            <p:cNvSpPr/>
            <p:nvPr/>
          </p:nvSpPr>
          <p:spPr>
            <a:xfrm>
              <a:off x="2528032" y="1943100"/>
              <a:ext cx="367568" cy="44014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553C597-B940-4CCB-8771-81A3C5CA97E7}"/>
                </a:ext>
              </a:extLst>
            </p:cNvPr>
            <p:cNvGrpSpPr/>
            <p:nvPr/>
          </p:nvGrpSpPr>
          <p:grpSpPr>
            <a:xfrm>
              <a:off x="2421981" y="2171063"/>
              <a:ext cx="645069" cy="1396049"/>
              <a:chOff x="2483894" y="2213926"/>
              <a:chExt cx="531551" cy="103424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57FD3C6-D044-41FE-A552-0A059559056B}"/>
                  </a:ext>
                </a:extLst>
              </p:cNvPr>
              <p:cNvSpPr/>
              <p:nvPr/>
            </p:nvSpPr>
            <p:spPr>
              <a:xfrm>
                <a:off x="2557959" y="2236743"/>
                <a:ext cx="159226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E815D28-316E-4B82-A74F-481C98DDC0D9}"/>
                  </a:ext>
                </a:extLst>
              </p:cNvPr>
              <p:cNvSpPr/>
              <p:nvPr/>
            </p:nvSpPr>
            <p:spPr>
              <a:xfrm>
                <a:off x="2735736" y="2213926"/>
                <a:ext cx="159226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F547EA9-8167-4610-AAC5-4171098725DB}"/>
                  </a:ext>
                </a:extLst>
              </p:cNvPr>
              <p:cNvSpPr/>
              <p:nvPr/>
            </p:nvSpPr>
            <p:spPr>
              <a:xfrm>
                <a:off x="2772132" y="2625349"/>
                <a:ext cx="114938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3066A20-3945-463B-BCCE-AE8889DFF6DF}"/>
                  </a:ext>
                </a:extLst>
              </p:cNvPr>
              <p:cNvSpPr/>
              <p:nvPr/>
            </p:nvSpPr>
            <p:spPr>
              <a:xfrm>
                <a:off x="2587685" y="2594287"/>
                <a:ext cx="102035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B915E57-7FDE-470A-951E-E6D73C9DBE9B}"/>
                  </a:ext>
                </a:extLst>
              </p:cNvPr>
              <p:cNvSpPr/>
              <p:nvPr/>
            </p:nvSpPr>
            <p:spPr>
              <a:xfrm rot="19401203">
                <a:off x="2483894" y="3111693"/>
                <a:ext cx="213814" cy="1364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589289C-ED56-43AE-BC08-75F8834AB950}"/>
                  </a:ext>
                </a:extLst>
              </p:cNvPr>
              <p:cNvSpPr/>
              <p:nvPr/>
            </p:nvSpPr>
            <p:spPr>
              <a:xfrm rot="2198797" flipH="1">
                <a:off x="2801631" y="3096196"/>
                <a:ext cx="213814" cy="1364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4502FE3-308E-491D-B232-4E23F4A8DFA0}"/>
                  </a:ext>
                </a:extLst>
              </p:cNvPr>
              <p:cNvSpPr/>
              <p:nvPr/>
            </p:nvSpPr>
            <p:spPr>
              <a:xfrm rot="16618627">
                <a:off x="2556605" y="2645566"/>
                <a:ext cx="132816" cy="1049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AF069B2-DFFD-4B1A-85C4-CFED4B546C78}"/>
                  </a:ext>
                </a:extLst>
              </p:cNvPr>
              <p:cNvSpPr/>
              <p:nvPr/>
            </p:nvSpPr>
            <p:spPr>
              <a:xfrm rot="16618627">
                <a:off x="2779871" y="2657212"/>
                <a:ext cx="132816" cy="1049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0C3D133-4065-45E7-A71E-53C9ACF5D281}"/>
                </a:ext>
              </a:extLst>
            </p:cNvPr>
            <p:cNvSpPr/>
            <p:nvPr/>
          </p:nvSpPr>
          <p:spPr>
            <a:xfrm>
              <a:off x="2501946" y="1369609"/>
              <a:ext cx="398415" cy="5049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B8521D2-418B-4529-9CA0-2AC5B152DFF4}"/>
                </a:ext>
              </a:extLst>
            </p:cNvPr>
            <p:cNvSpPr/>
            <p:nvPr/>
          </p:nvSpPr>
          <p:spPr>
            <a:xfrm>
              <a:off x="2582909" y="1762125"/>
              <a:ext cx="246017" cy="2934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1CEE469-17AA-48D5-9AA8-3BA36AA0038A}"/>
                </a:ext>
              </a:extLst>
            </p:cNvPr>
            <p:cNvSpPr/>
            <p:nvPr/>
          </p:nvSpPr>
          <p:spPr>
            <a:xfrm rot="20050296">
              <a:off x="2869084" y="1409064"/>
              <a:ext cx="159226" cy="55500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931C8DD-8681-47E6-B937-7B42A5F5B1E5}"/>
                </a:ext>
              </a:extLst>
            </p:cNvPr>
            <p:cNvSpPr/>
            <p:nvPr/>
          </p:nvSpPr>
          <p:spPr>
            <a:xfrm rot="20050296">
              <a:off x="2564284" y="1428113"/>
              <a:ext cx="159226" cy="55500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FFD4487-2010-44F7-AA6A-E461889BF47A}"/>
                </a:ext>
              </a:extLst>
            </p:cNvPr>
            <p:cNvSpPr/>
            <p:nvPr/>
          </p:nvSpPr>
          <p:spPr>
            <a:xfrm rot="18064592">
              <a:off x="2895346" y="1788090"/>
              <a:ext cx="117731" cy="459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CAF0C9C-F78A-4326-8E41-F12E936B7DCA}"/>
                </a:ext>
              </a:extLst>
            </p:cNvPr>
            <p:cNvSpPr/>
            <p:nvPr/>
          </p:nvSpPr>
          <p:spPr>
            <a:xfrm rot="20311063">
              <a:off x="3047746" y="1740465"/>
              <a:ext cx="117731" cy="459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C9E0F2E-8F78-491B-8F48-2EBC0BB0F070}"/>
                </a:ext>
              </a:extLst>
            </p:cNvPr>
            <p:cNvSpPr/>
            <p:nvPr/>
          </p:nvSpPr>
          <p:spPr>
            <a:xfrm rot="16618627">
              <a:off x="3041053" y="2057287"/>
              <a:ext cx="144967" cy="1351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A0F707F-A907-441D-9661-8BC3C86D60A2}"/>
                </a:ext>
              </a:extLst>
            </p:cNvPr>
            <p:cNvSpPr/>
            <p:nvPr/>
          </p:nvSpPr>
          <p:spPr>
            <a:xfrm rot="16618627">
              <a:off x="3155353" y="2066812"/>
              <a:ext cx="144967" cy="1351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18446A6-E7B9-454E-81AB-25D3E56AC027}"/>
                </a:ext>
              </a:extLst>
            </p:cNvPr>
            <p:cNvSpPr/>
            <p:nvPr/>
          </p:nvSpPr>
          <p:spPr>
            <a:xfrm>
              <a:off x="2630534" y="1304930"/>
              <a:ext cx="146004" cy="152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07B35B5-751F-4979-A4C5-7DF7F074165B}"/>
              </a:ext>
            </a:extLst>
          </p:cNvPr>
          <p:cNvGrpSpPr/>
          <p:nvPr/>
        </p:nvGrpSpPr>
        <p:grpSpPr>
          <a:xfrm rot="20711426" flipH="1">
            <a:off x="1806877" y="2424990"/>
            <a:ext cx="3157751" cy="1757960"/>
            <a:chOff x="3370997" y="2014627"/>
            <a:chExt cx="4210335" cy="2343946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221A484-DF0E-48B6-B6C3-82FAC90A4F96}"/>
                </a:ext>
              </a:extLst>
            </p:cNvPr>
            <p:cNvSpPr/>
            <p:nvPr/>
          </p:nvSpPr>
          <p:spPr>
            <a:xfrm>
              <a:off x="3370997" y="2014627"/>
              <a:ext cx="4176215" cy="2343946"/>
            </a:xfrm>
            <a:custGeom>
              <a:avLst/>
              <a:gdLst>
                <a:gd name="connsiteX0" fmla="*/ 0 w 4176215"/>
                <a:gd name="connsiteY0" fmla="*/ 391194 h 2279522"/>
                <a:gd name="connsiteX1" fmla="*/ 928048 w 4176215"/>
                <a:gd name="connsiteY1" fmla="*/ 50000 h 2279522"/>
                <a:gd name="connsiteX2" fmla="*/ 1828800 w 4176215"/>
                <a:gd name="connsiteY2" fmla="*/ 1346537 h 2279522"/>
                <a:gd name="connsiteX3" fmla="*/ 2715904 w 4176215"/>
                <a:gd name="connsiteY3" fmla="*/ 2274585 h 2279522"/>
                <a:gd name="connsiteX4" fmla="*/ 4176215 w 4176215"/>
                <a:gd name="connsiteY4" fmla="*/ 1646788 h 2279522"/>
                <a:gd name="connsiteX0" fmla="*/ 0 w 4176215"/>
                <a:gd name="connsiteY0" fmla="*/ 455618 h 2343946"/>
                <a:gd name="connsiteX1" fmla="*/ 928048 w 4176215"/>
                <a:gd name="connsiteY1" fmla="*/ 114424 h 2343946"/>
                <a:gd name="connsiteX2" fmla="*/ 2715904 w 4176215"/>
                <a:gd name="connsiteY2" fmla="*/ 2339009 h 2343946"/>
                <a:gd name="connsiteX3" fmla="*/ 4176215 w 4176215"/>
                <a:gd name="connsiteY3" fmla="*/ 1711212 h 2343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6215" h="2343946">
                  <a:moveTo>
                    <a:pt x="0" y="455618"/>
                  </a:moveTo>
                  <a:cubicBezTo>
                    <a:pt x="311624" y="205409"/>
                    <a:pt x="475397" y="-199474"/>
                    <a:pt x="928048" y="114424"/>
                  </a:cubicBezTo>
                  <a:cubicBezTo>
                    <a:pt x="1380699" y="428322"/>
                    <a:pt x="2174543" y="2072878"/>
                    <a:pt x="2715904" y="2339009"/>
                  </a:cubicBezTo>
                  <a:cubicBezTo>
                    <a:pt x="3107140" y="2389051"/>
                    <a:pt x="3641677" y="2050131"/>
                    <a:pt x="4176215" y="17112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E545F50-F394-4C62-B973-F8E13E444DDB}"/>
                </a:ext>
              </a:extLst>
            </p:cNvPr>
            <p:cNvSpPr/>
            <p:nvPr/>
          </p:nvSpPr>
          <p:spPr>
            <a:xfrm>
              <a:off x="3373272" y="2166074"/>
              <a:ext cx="4176215" cy="2063720"/>
            </a:xfrm>
            <a:custGeom>
              <a:avLst/>
              <a:gdLst>
                <a:gd name="connsiteX0" fmla="*/ 0 w 4176215"/>
                <a:gd name="connsiteY0" fmla="*/ 391194 h 2279522"/>
                <a:gd name="connsiteX1" fmla="*/ 928048 w 4176215"/>
                <a:gd name="connsiteY1" fmla="*/ 50000 h 2279522"/>
                <a:gd name="connsiteX2" fmla="*/ 1828800 w 4176215"/>
                <a:gd name="connsiteY2" fmla="*/ 1346537 h 2279522"/>
                <a:gd name="connsiteX3" fmla="*/ 2715904 w 4176215"/>
                <a:gd name="connsiteY3" fmla="*/ 2274585 h 2279522"/>
                <a:gd name="connsiteX4" fmla="*/ 4176215 w 4176215"/>
                <a:gd name="connsiteY4" fmla="*/ 1646788 h 2279522"/>
                <a:gd name="connsiteX0" fmla="*/ 0 w 4176215"/>
                <a:gd name="connsiteY0" fmla="*/ 455618 h 2343946"/>
                <a:gd name="connsiteX1" fmla="*/ 928048 w 4176215"/>
                <a:gd name="connsiteY1" fmla="*/ 114424 h 2343946"/>
                <a:gd name="connsiteX2" fmla="*/ 2715904 w 4176215"/>
                <a:gd name="connsiteY2" fmla="*/ 2339009 h 2343946"/>
                <a:gd name="connsiteX3" fmla="*/ 4176215 w 4176215"/>
                <a:gd name="connsiteY3" fmla="*/ 1711212 h 2343946"/>
                <a:gd name="connsiteX0" fmla="*/ 0 w 4176215"/>
                <a:gd name="connsiteY0" fmla="*/ 306896 h 2248748"/>
                <a:gd name="connsiteX1" fmla="*/ 928048 w 4176215"/>
                <a:gd name="connsiteY1" fmla="*/ 156771 h 2248748"/>
                <a:gd name="connsiteX2" fmla="*/ 2715904 w 4176215"/>
                <a:gd name="connsiteY2" fmla="*/ 2190287 h 2248748"/>
                <a:gd name="connsiteX3" fmla="*/ 4176215 w 4176215"/>
                <a:gd name="connsiteY3" fmla="*/ 1562490 h 2248748"/>
                <a:gd name="connsiteX0" fmla="*/ 0 w 4176215"/>
                <a:gd name="connsiteY0" fmla="*/ 292798 h 2063720"/>
                <a:gd name="connsiteX1" fmla="*/ 928048 w 4176215"/>
                <a:gd name="connsiteY1" fmla="*/ 142673 h 2063720"/>
                <a:gd name="connsiteX2" fmla="*/ 2770495 w 4176215"/>
                <a:gd name="connsiteY2" fmla="*/ 1985120 h 2063720"/>
                <a:gd name="connsiteX3" fmla="*/ 4176215 w 4176215"/>
                <a:gd name="connsiteY3" fmla="*/ 1548392 h 206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6215" h="2063720">
                  <a:moveTo>
                    <a:pt x="0" y="292798"/>
                  </a:moveTo>
                  <a:cubicBezTo>
                    <a:pt x="311624" y="42589"/>
                    <a:pt x="466299" y="-139381"/>
                    <a:pt x="928048" y="142673"/>
                  </a:cubicBezTo>
                  <a:cubicBezTo>
                    <a:pt x="1389797" y="424727"/>
                    <a:pt x="2229134" y="1750834"/>
                    <a:pt x="2770495" y="1985120"/>
                  </a:cubicBezTo>
                  <a:cubicBezTo>
                    <a:pt x="3311856" y="2219407"/>
                    <a:pt x="3641677" y="1887311"/>
                    <a:pt x="4176215" y="154839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751008A-BE7F-47D2-8333-DBF0B27F5629}"/>
                </a:ext>
              </a:extLst>
            </p:cNvPr>
            <p:cNvSpPr/>
            <p:nvPr/>
          </p:nvSpPr>
          <p:spPr>
            <a:xfrm>
              <a:off x="3375547" y="2299793"/>
              <a:ext cx="4176215" cy="1712333"/>
            </a:xfrm>
            <a:custGeom>
              <a:avLst/>
              <a:gdLst>
                <a:gd name="connsiteX0" fmla="*/ 0 w 4176215"/>
                <a:gd name="connsiteY0" fmla="*/ 391194 h 2279522"/>
                <a:gd name="connsiteX1" fmla="*/ 928048 w 4176215"/>
                <a:gd name="connsiteY1" fmla="*/ 50000 h 2279522"/>
                <a:gd name="connsiteX2" fmla="*/ 1828800 w 4176215"/>
                <a:gd name="connsiteY2" fmla="*/ 1346537 h 2279522"/>
                <a:gd name="connsiteX3" fmla="*/ 2715904 w 4176215"/>
                <a:gd name="connsiteY3" fmla="*/ 2274585 h 2279522"/>
                <a:gd name="connsiteX4" fmla="*/ 4176215 w 4176215"/>
                <a:gd name="connsiteY4" fmla="*/ 1646788 h 2279522"/>
                <a:gd name="connsiteX0" fmla="*/ 0 w 4176215"/>
                <a:gd name="connsiteY0" fmla="*/ 455618 h 2343946"/>
                <a:gd name="connsiteX1" fmla="*/ 928048 w 4176215"/>
                <a:gd name="connsiteY1" fmla="*/ 114424 h 2343946"/>
                <a:gd name="connsiteX2" fmla="*/ 2715904 w 4176215"/>
                <a:gd name="connsiteY2" fmla="*/ 2339009 h 2343946"/>
                <a:gd name="connsiteX3" fmla="*/ 4176215 w 4176215"/>
                <a:gd name="connsiteY3" fmla="*/ 1711212 h 2343946"/>
                <a:gd name="connsiteX0" fmla="*/ 0 w 4176215"/>
                <a:gd name="connsiteY0" fmla="*/ 306896 h 2248748"/>
                <a:gd name="connsiteX1" fmla="*/ 928048 w 4176215"/>
                <a:gd name="connsiteY1" fmla="*/ 156771 h 2248748"/>
                <a:gd name="connsiteX2" fmla="*/ 2715904 w 4176215"/>
                <a:gd name="connsiteY2" fmla="*/ 2190287 h 2248748"/>
                <a:gd name="connsiteX3" fmla="*/ 4176215 w 4176215"/>
                <a:gd name="connsiteY3" fmla="*/ 1562490 h 2248748"/>
                <a:gd name="connsiteX0" fmla="*/ 0 w 4176215"/>
                <a:gd name="connsiteY0" fmla="*/ 292798 h 2063720"/>
                <a:gd name="connsiteX1" fmla="*/ 928048 w 4176215"/>
                <a:gd name="connsiteY1" fmla="*/ 142673 h 2063720"/>
                <a:gd name="connsiteX2" fmla="*/ 2770495 w 4176215"/>
                <a:gd name="connsiteY2" fmla="*/ 1985120 h 2063720"/>
                <a:gd name="connsiteX3" fmla="*/ 4176215 w 4176215"/>
                <a:gd name="connsiteY3" fmla="*/ 1548392 h 2063720"/>
                <a:gd name="connsiteX0" fmla="*/ 0 w 4176215"/>
                <a:gd name="connsiteY0" fmla="*/ 132542 h 1882211"/>
                <a:gd name="connsiteX1" fmla="*/ 873457 w 4176215"/>
                <a:gd name="connsiteY1" fmla="*/ 296316 h 1882211"/>
                <a:gd name="connsiteX2" fmla="*/ 2770495 w 4176215"/>
                <a:gd name="connsiteY2" fmla="*/ 1824864 h 1882211"/>
                <a:gd name="connsiteX3" fmla="*/ 4176215 w 4176215"/>
                <a:gd name="connsiteY3" fmla="*/ 1388136 h 1882211"/>
                <a:gd name="connsiteX0" fmla="*/ 0 w 4176215"/>
                <a:gd name="connsiteY0" fmla="*/ 118799 h 1617704"/>
                <a:gd name="connsiteX1" fmla="*/ 873457 w 4176215"/>
                <a:gd name="connsiteY1" fmla="*/ 282573 h 1617704"/>
                <a:gd name="connsiteX2" fmla="*/ 2879677 w 4176215"/>
                <a:gd name="connsiteY2" fmla="*/ 1469927 h 1617704"/>
                <a:gd name="connsiteX3" fmla="*/ 4176215 w 4176215"/>
                <a:gd name="connsiteY3" fmla="*/ 1374393 h 1617704"/>
                <a:gd name="connsiteX0" fmla="*/ 0 w 4176215"/>
                <a:gd name="connsiteY0" fmla="*/ 122466 h 1678169"/>
                <a:gd name="connsiteX1" fmla="*/ 873457 w 4176215"/>
                <a:gd name="connsiteY1" fmla="*/ 286240 h 1678169"/>
                <a:gd name="connsiteX2" fmla="*/ 2893325 w 4176215"/>
                <a:gd name="connsiteY2" fmla="*/ 1569128 h 1678169"/>
                <a:gd name="connsiteX3" fmla="*/ 4176215 w 4176215"/>
                <a:gd name="connsiteY3" fmla="*/ 1378060 h 1678169"/>
                <a:gd name="connsiteX0" fmla="*/ 0 w 4176215"/>
                <a:gd name="connsiteY0" fmla="*/ 165341 h 1729970"/>
                <a:gd name="connsiteX1" fmla="*/ 846161 w 4176215"/>
                <a:gd name="connsiteY1" fmla="*/ 206285 h 1729970"/>
                <a:gd name="connsiteX2" fmla="*/ 2893325 w 4176215"/>
                <a:gd name="connsiteY2" fmla="*/ 1612003 h 1729970"/>
                <a:gd name="connsiteX3" fmla="*/ 4176215 w 4176215"/>
                <a:gd name="connsiteY3" fmla="*/ 1420935 h 1729970"/>
                <a:gd name="connsiteX0" fmla="*/ 0 w 4176215"/>
                <a:gd name="connsiteY0" fmla="*/ 147704 h 1712333"/>
                <a:gd name="connsiteX1" fmla="*/ 846161 w 4176215"/>
                <a:gd name="connsiteY1" fmla="*/ 188648 h 1712333"/>
                <a:gd name="connsiteX2" fmla="*/ 2893325 w 4176215"/>
                <a:gd name="connsiteY2" fmla="*/ 1594366 h 1712333"/>
                <a:gd name="connsiteX3" fmla="*/ 4176215 w 4176215"/>
                <a:gd name="connsiteY3" fmla="*/ 1403298 h 171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6215" h="1712333">
                  <a:moveTo>
                    <a:pt x="0" y="147704"/>
                  </a:moveTo>
                  <a:cubicBezTo>
                    <a:pt x="311624" y="-102505"/>
                    <a:pt x="418531" y="2129"/>
                    <a:pt x="846161" y="188648"/>
                  </a:cubicBezTo>
                  <a:cubicBezTo>
                    <a:pt x="1273791" y="375167"/>
                    <a:pt x="2338316" y="1391924"/>
                    <a:pt x="2893325" y="1594366"/>
                  </a:cubicBezTo>
                  <a:cubicBezTo>
                    <a:pt x="3448334" y="1796808"/>
                    <a:pt x="3641677" y="1742217"/>
                    <a:pt x="4176215" y="14032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B01849C-518D-4BAC-A5B8-0ADA9EF1D692}"/>
                </a:ext>
              </a:extLst>
            </p:cNvPr>
            <p:cNvSpPr/>
            <p:nvPr/>
          </p:nvSpPr>
          <p:spPr>
            <a:xfrm>
              <a:off x="3391469" y="2463419"/>
              <a:ext cx="4189863" cy="1255593"/>
            </a:xfrm>
            <a:custGeom>
              <a:avLst/>
              <a:gdLst>
                <a:gd name="connsiteX0" fmla="*/ 0 w 4176215"/>
                <a:gd name="connsiteY0" fmla="*/ 391194 h 2279522"/>
                <a:gd name="connsiteX1" fmla="*/ 928048 w 4176215"/>
                <a:gd name="connsiteY1" fmla="*/ 50000 h 2279522"/>
                <a:gd name="connsiteX2" fmla="*/ 1828800 w 4176215"/>
                <a:gd name="connsiteY2" fmla="*/ 1346537 h 2279522"/>
                <a:gd name="connsiteX3" fmla="*/ 2715904 w 4176215"/>
                <a:gd name="connsiteY3" fmla="*/ 2274585 h 2279522"/>
                <a:gd name="connsiteX4" fmla="*/ 4176215 w 4176215"/>
                <a:gd name="connsiteY4" fmla="*/ 1646788 h 2279522"/>
                <a:gd name="connsiteX0" fmla="*/ 0 w 4176215"/>
                <a:gd name="connsiteY0" fmla="*/ 455618 h 2343946"/>
                <a:gd name="connsiteX1" fmla="*/ 928048 w 4176215"/>
                <a:gd name="connsiteY1" fmla="*/ 114424 h 2343946"/>
                <a:gd name="connsiteX2" fmla="*/ 2715904 w 4176215"/>
                <a:gd name="connsiteY2" fmla="*/ 2339009 h 2343946"/>
                <a:gd name="connsiteX3" fmla="*/ 4176215 w 4176215"/>
                <a:gd name="connsiteY3" fmla="*/ 1711212 h 2343946"/>
                <a:gd name="connsiteX0" fmla="*/ 0 w 4176215"/>
                <a:gd name="connsiteY0" fmla="*/ 306896 h 2248748"/>
                <a:gd name="connsiteX1" fmla="*/ 928048 w 4176215"/>
                <a:gd name="connsiteY1" fmla="*/ 156771 h 2248748"/>
                <a:gd name="connsiteX2" fmla="*/ 2715904 w 4176215"/>
                <a:gd name="connsiteY2" fmla="*/ 2190287 h 2248748"/>
                <a:gd name="connsiteX3" fmla="*/ 4176215 w 4176215"/>
                <a:gd name="connsiteY3" fmla="*/ 1562490 h 2248748"/>
                <a:gd name="connsiteX0" fmla="*/ 0 w 4176215"/>
                <a:gd name="connsiteY0" fmla="*/ 292798 h 2063720"/>
                <a:gd name="connsiteX1" fmla="*/ 928048 w 4176215"/>
                <a:gd name="connsiteY1" fmla="*/ 142673 h 2063720"/>
                <a:gd name="connsiteX2" fmla="*/ 2770495 w 4176215"/>
                <a:gd name="connsiteY2" fmla="*/ 1985120 h 2063720"/>
                <a:gd name="connsiteX3" fmla="*/ 4176215 w 4176215"/>
                <a:gd name="connsiteY3" fmla="*/ 1548392 h 2063720"/>
                <a:gd name="connsiteX0" fmla="*/ 0 w 4176215"/>
                <a:gd name="connsiteY0" fmla="*/ 132542 h 1882211"/>
                <a:gd name="connsiteX1" fmla="*/ 873457 w 4176215"/>
                <a:gd name="connsiteY1" fmla="*/ 296316 h 1882211"/>
                <a:gd name="connsiteX2" fmla="*/ 2770495 w 4176215"/>
                <a:gd name="connsiteY2" fmla="*/ 1824864 h 1882211"/>
                <a:gd name="connsiteX3" fmla="*/ 4176215 w 4176215"/>
                <a:gd name="connsiteY3" fmla="*/ 1388136 h 1882211"/>
                <a:gd name="connsiteX0" fmla="*/ 0 w 4176215"/>
                <a:gd name="connsiteY0" fmla="*/ 118799 h 1617704"/>
                <a:gd name="connsiteX1" fmla="*/ 873457 w 4176215"/>
                <a:gd name="connsiteY1" fmla="*/ 282573 h 1617704"/>
                <a:gd name="connsiteX2" fmla="*/ 2879677 w 4176215"/>
                <a:gd name="connsiteY2" fmla="*/ 1469927 h 1617704"/>
                <a:gd name="connsiteX3" fmla="*/ 4176215 w 4176215"/>
                <a:gd name="connsiteY3" fmla="*/ 1374393 h 1617704"/>
                <a:gd name="connsiteX0" fmla="*/ 0 w 4176215"/>
                <a:gd name="connsiteY0" fmla="*/ 122466 h 1678169"/>
                <a:gd name="connsiteX1" fmla="*/ 873457 w 4176215"/>
                <a:gd name="connsiteY1" fmla="*/ 286240 h 1678169"/>
                <a:gd name="connsiteX2" fmla="*/ 2893325 w 4176215"/>
                <a:gd name="connsiteY2" fmla="*/ 1569128 h 1678169"/>
                <a:gd name="connsiteX3" fmla="*/ 4176215 w 4176215"/>
                <a:gd name="connsiteY3" fmla="*/ 1378060 h 1678169"/>
                <a:gd name="connsiteX0" fmla="*/ 0 w 4176215"/>
                <a:gd name="connsiteY0" fmla="*/ 165341 h 1729970"/>
                <a:gd name="connsiteX1" fmla="*/ 846161 w 4176215"/>
                <a:gd name="connsiteY1" fmla="*/ 206285 h 1729970"/>
                <a:gd name="connsiteX2" fmla="*/ 2893325 w 4176215"/>
                <a:gd name="connsiteY2" fmla="*/ 1612003 h 1729970"/>
                <a:gd name="connsiteX3" fmla="*/ 4176215 w 4176215"/>
                <a:gd name="connsiteY3" fmla="*/ 1420935 h 1729970"/>
                <a:gd name="connsiteX0" fmla="*/ 0 w 4176215"/>
                <a:gd name="connsiteY0" fmla="*/ 147704 h 1712333"/>
                <a:gd name="connsiteX1" fmla="*/ 846161 w 4176215"/>
                <a:gd name="connsiteY1" fmla="*/ 188648 h 1712333"/>
                <a:gd name="connsiteX2" fmla="*/ 2893325 w 4176215"/>
                <a:gd name="connsiteY2" fmla="*/ 1594366 h 1712333"/>
                <a:gd name="connsiteX3" fmla="*/ 4176215 w 4176215"/>
                <a:gd name="connsiteY3" fmla="*/ 1403298 h 1712333"/>
                <a:gd name="connsiteX0" fmla="*/ 0 w 4176215"/>
                <a:gd name="connsiteY0" fmla="*/ 91391 h 1640170"/>
                <a:gd name="connsiteX1" fmla="*/ 777922 w 4176215"/>
                <a:gd name="connsiteY1" fmla="*/ 350699 h 1640170"/>
                <a:gd name="connsiteX2" fmla="*/ 2893325 w 4176215"/>
                <a:gd name="connsiteY2" fmla="*/ 1538053 h 1640170"/>
                <a:gd name="connsiteX3" fmla="*/ 4176215 w 4176215"/>
                <a:gd name="connsiteY3" fmla="*/ 1346985 h 1640170"/>
                <a:gd name="connsiteX0" fmla="*/ 0 w 4176215"/>
                <a:gd name="connsiteY0" fmla="*/ 0 h 1548779"/>
                <a:gd name="connsiteX1" fmla="*/ 777922 w 4176215"/>
                <a:gd name="connsiteY1" fmla="*/ 259308 h 1548779"/>
                <a:gd name="connsiteX2" fmla="*/ 2893325 w 4176215"/>
                <a:gd name="connsiteY2" fmla="*/ 1446662 h 1548779"/>
                <a:gd name="connsiteX3" fmla="*/ 4176215 w 4176215"/>
                <a:gd name="connsiteY3" fmla="*/ 1255594 h 1548779"/>
                <a:gd name="connsiteX0" fmla="*/ 0 w 4176215"/>
                <a:gd name="connsiteY0" fmla="*/ 0 h 1435539"/>
                <a:gd name="connsiteX1" fmla="*/ 777922 w 4176215"/>
                <a:gd name="connsiteY1" fmla="*/ 259308 h 1435539"/>
                <a:gd name="connsiteX2" fmla="*/ 2975212 w 4176215"/>
                <a:gd name="connsiteY2" fmla="*/ 1214650 h 1435539"/>
                <a:gd name="connsiteX3" fmla="*/ 4176215 w 4176215"/>
                <a:gd name="connsiteY3" fmla="*/ 1255594 h 1435539"/>
                <a:gd name="connsiteX0" fmla="*/ 0 w 4176215"/>
                <a:gd name="connsiteY0" fmla="*/ 0 h 1327252"/>
                <a:gd name="connsiteX1" fmla="*/ 777922 w 4176215"/>
                <a:gd name="connsiteY1" fmla="*/ 259308 h 1327252"/>
                <a:gd name="connsiteX2" fmla="*/ 2975212 w 4176215"/>
                <a:gd name="connsiteY2" fmla="*/ 1214650 h 1327252"/>
                <a:gd name="connsiteX3" fmla="*/ 4176215 w 4176215"/>
                <a:gd name="connsiteY3" fmla="*/ 1255594 h 1327252"/>
                <a:gd name="connsiteX0" fmla="*/ 0 w 4162567"/>
                <a:gd name="connsiteY0" fmla="*/ 0 h 1395491"/>
                <a:gd name="connsiteX1" fmla="*/ 764274 w 4162567"/>
                <a:gd name="connsiteY1" fmla="*/ 327547 h 1395491"/>
                <a:gd name="connsiteX2" fmla="*/ 2961564 w 4162567"/>
                <a:gd name="connsiteY2" fmla="*/ 1282889 h 1395491"/>
                <a:gd name="connsiteX3" fmla="*/ 4162567 w 4162567"/>
                <a:gd name="connsiteY3" fmla="*/ 1323833 h 1395491"/>
                <a:gd name="connsiteX0" fmla="*/ 0 w 4162567"/>
                <a:gd name="connsiteY0" fmla="*/ 0 h 1395491"/>
                <a:gd name="connsiteX1" fmla="*/ 764274 w 4162567"/>
                <a:gd name="connsiteY1" fmla="*/ 327547 h 1395491"/>
                <a:gd name="connsiteX2" fmla="*/ 2961564 w 4162567"/>
                <a:gd name="connsiteY2" fmla="*/ 1282889 h 1395491"/>
                <a:gd name="connsiteX3" fmla="*/ 4162567 w 4162567"/>
                <a:gd name="connsiteY3" fmla="*/ 1323833 h 1395491"/>
                <a:gd name="connsiteX0" fmla="*/ 0 w 4162567"/>
                <a:gd name="connsiteY0" fmla="*/ 0 h 1394631"/>
                <a:gd name="connsiteX1" fmla="*/ 955343 w 4162567"/>
                <a:gd name="connsiteY1" fmla="*/ 341195 h 1394631"/>
                <a:gd name="connsiteX2" fmla="*/ 2961564 w 4162567"/>
                <a:gd name="connsiteY2" fmla="*/ 1282889 h 1394631"/>
                <a:gd name="connsiteX3" fmla="*/ 4162567 w 4162567"/>
                <a:gd name="connsiteY3" fmla="*/ 1323833 h 1394631"/>
                <a:gd name="connsiteX0" fmla="*/ 0 w 4162567"/>
                <a:gd name="connsiteY0" fmla="*/ 0 h 1346030"/>
                <a:gd name="connsiteX1" fmla="*/ 955343 w 4162567"/>
                <a:gd name="connsiteY1" fmla="*/ 341195 h 1346030"/>
                <a:gd name="connsiteX2" fmla="*/ 3016155 w 4162567"/>
                <a:gd name="connsiteY2" fmla="*/ 1091820 h 1346030"/>
                <a:gd name="connsiteX3" fmla="*/ 4162567 w 4162567"/>
                <a:gd name="connsiteY3" fmla="*/ 1323833 h 1346030"/>
                <a:gd name="connsiteX0" fmla="*/ 0 w 4162567"/>
                <a:gd name="connsiteY0" fmla="*/ 0 h 1323833"/>
                <a:gd name="connsiteX1" fmla="*/ 955343 w 4162567"/>
                <a:gd name="connsiteY1" fmla="*/ 341195 h 1323833"/>
                <a:gd name="connsiteX2" fmla="*/ 3016155 w 4162567"/>
                <a:gd name="connsiteY2" fmla="*/ 1091820 h 1323833"/>
                <a:gd name="connsiteX3" fmla="*/ 4162567 w 4162567"/>
                <a:gd name="connsiteY3" fmla="*/ 1323833 h 1323833"/>
                <a:gd name="connsiteX0" fmla="*/ 0 w 4162567"/>
                <a:gd name="connsiteY0" fmla="*/ 0 h 1323833"/>
                <a:gd name="connsiteX1" fmla="*/ 955343 w 4162567"/>
                <a:gd name="connsiteY1" fmla="*/ 341195 h 1323833"/>
                <a:gd name="connsiteX2" fmla="*/ 2906972 w 4162567"/>
                <a:gd name="connsiteY2" fmla="*/ 1105468 h 1323833"/>
                <a:gd name="connsiteX3" fmla="*/ 4162567 w 4162567"/>
                <a:gd name="connsiteY3" fmla="*/ 1323833 h 1323833"/>
                <a:gd name="connsiteX0" fmla="*/ 0 w 4162567"/>
                <a:gd name="connsiteY0" fmla="*/ 0 h 1323833"/>
                <a:gd name="connsiteX1" fmla="*/ 941695 w 4162567"/>
                <a:gd name="connsiteY1" fmla="*/ 286604 h 1323833"/>
                <a:gd name="connsiteX2" fmla="*/ 2906972 w 4162567"/>
                <a:gd name="connsiteY2" fmla="*/ 1105468 h 1323833"/>
                <a:gd name="connsiteX3" fmla="*/ 4162567 w 4162567"/>
                <a:gd name="connsiteY3" fmla="*/ 1323833 h 1323833"/>
                <a:gd name="connsiteX0" fmla="*/ 0 w 4189863"/>
                <a:gd name="connsiteY0" fmla="*/ 0 h 1214650"/>
                <a:gd name="connsiteX1" fmla="*/ 968991 w 4189863"/>
                <a:gd name="connsiteY1" fmla="*/ 177421 h 1214650"/>
                <a:gd name="connsiteX2" fmla="*/ 2934268 w 4189863"/>
                <a:gd name="connsiteY2" fmla="*/ 996285 h 1214650"/>
                <a:gd name="connsiteX3" fmla="*/ 4189863 w 4189863"/>
                <a:gd name="connsiteY3" fmla="*/ 1214650 h 1214650"/>
                <a:gd name="connsiteX0" fmla="*/ 0 w 4189863"/>
                <a:gd name="connsiteY0" fmla="*/ 0 h 1214650"/>
                <a:gd name="connsiteX1" fmla="*/ 968991 w 4189863"/>
                <a:gd name="connsiteY1" fmla="*/ 177421 h 1214650"/>
                <a:gd name="connsiteX2" fmla="*/ 2934268 w 4189863"/>
                <a:gd name="connsiteY2" fmla="*/ 996285 h 1214650"/>
                <a:gd name="connsiteX3" fmla="*/ 4189863 w 4189863"/>
                <a:gd name="connsiteY3" fmla="*/ 1214650 h 1214650"/>
                <a:gd name="connsiteX0" fmla="*/ 0 w 4189863"/>
                <a:gd name="connsiteY0" fmla="*/ 0 h 1255593"/>
                <a:gd name="connsiteX1" fmla="*/ 968991 w 4189863"/>
                <a:gd name="connsiteY1" fmla="*/ 218364 h 1255593"/>
                <a:gd name="connsiteX2" fmla="*/ 2934268 w 4189863"/>
                <a:gd name="connsiteY2" fmla="*/ 1037228 h 1255593"/>
                <a:gd name="connsiteX3" fmla="*/ 4189863 w 4189863"/>
                <a:gd name="connsiteY3" fmla="*/ 1255593 h 125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89863" h="1255593">
                  <a:moveTo>
                    <a:pt x="0" y="0"/>
                  </a:moveTo>
                  <a:cubicBezTo>
                    <a:pt x="407157" y="22746"/>
                    <a:pt x="479946" y="45493"/>
                    <a:pt x="968991" y="218364"/>
                  </a:cubicBezTo>
                  <a:cubicBezTo>
                    <a:pt x="1458036" y="391235"/>
                    <a:pt x="2397456" y="864357"/>
                    <a:pt x="2934268" y="1037228"/>
                  </a:cubicBezTo>
                  <a:cubicBezTo>
                    <a:pt x="3471080" y="1210099"/>
                    <a:pt x="3204948" y="1212374"/>
                    <a:pt x="4189863" y="125559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C475F53-81F0-40DC-A01A-8183C0952211}"/>
              </a:ext>
            </a:extLst>
          </p:cNvPr>
          <p:cNvSpPr/>
          <p:nvPr/>
        </p:nvSpPr>
        <p:spPr>
          <a:xfrm rot="18683446" flipH="1" flipV="1">
            <a:off x="1762467" y="2325416"/>
            <a:ext cx="3132161" cy="1757960"/>
          </a:xfrm>
          <a:custGeom>
            <a:avLst/>
            <a:gdLst>
              <a:gd name="connsiteX0" fmla="*/ 0 w 4176215"/>
              <a:gd name="connsiteY0" fmla="*/ 391194 h 2279522"/>
              <a:gd name="connsiteX1" fmla="*/ 928048 w 4176215"/>
              <a:gd name="connsiteY1" fmla="*/ 50000 h 2279522"/>
              <a:gd name="connsiteX2" fmla="*/ 1828800 w 4176215"/>
              <a:gd name="connsiteY2" fmla="*/ 1346537 h 2279522"/>
              <a:gd name="connsiteX3" fmla="*/ 2715904 w 4176215"/>
              <a:gd name="connsiteY3" fmla="*/ 2274585 h 2279522"/>
              <a:gd name="connsiteX4" fmla="*/ 4176215 w 4176215"/>
              <a:gd name="connsiteY4" fmla="*/ 1646788 h 2279522"/>
              <a:gd name="connsiteX0" fmla="*/ 0 w 4176215"/>
              <a:gd name="connsiteY0" fmla="*/ 455618 h 2343946"/>
              <a:gd name="connsiteX1" fmla="*/ 928048 w 4176215"/>
              <a:gd name="connsiteY1" fmla="*/ 114424 h 2343946"/>
              <a:gd name="connsiteX2" fmla="*/ 2715904 w 4176215"/>
              <a:gd name="connsiteY2" fmla="*/ 2339009 h 2343946"/>
              <a:gd name="connsiteX3" fmla="*/ 4176215 w 4176215"/>
              <a:gd name="connsiteY3" fmla="*/ 1711212 h 234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6215" h="2343946">
                <a:moveTo>
                  <a:pt x="0" y="455618"/>
                </a:moveTo>
                <a:cubicBezTo>
                  <a:pt x="311624" y="205409"/>
                  <a:pt x="475397" y="-199474"/>
                  <a:pt x="928048" y="114424"/>
                </a:cubicBezTo>
                <a:cubicBezTo>
                  <a:pt x="1380699" y="428322"/>
                  <a:pt x="2174543" y="2072878"/>
                  <a:pt x="2715904" y="2339009"/>
                </a:cubicBezTo>
                <a:cubicBezTo>
                  <a:pt x="3107140" y="2389051"/>
                  <a:pt x="3641677" y="2050131"/>
                  <a:pt x="4176215" y="17112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6FFE1FA-CBA2-4B37-BB7D-E52060870E86}"/>
              </a:ext>
            </a:extLst>
          </p:cNvPr>
          <p:cNvSpPr/>
          <p:nvPr/>
        </p:nvSpPr>
        <p:spPr>
          <a:xfrm rot="18653722" flipH="1" flipV="1">
            <a:off x="1735347" y="2414699"/>
            <a:ext cx="3132161" cy="1547790"/>
          </a:xfrm>
          <a:custGeom>
            <a:avLst/>
            <a:gdLst>
              <a:gd name="connsiteX0" fmla="*/ 0 w 4176215"/>
              <a:gd name="connsiteY0" fmla="*/ 391194 h 2279522"/>
              <a:gd name="connsiteX1" fmla="*/ 928048 w 4176215"/>
              <a:gd name="connsiteY1" fmla="*/ 50000 h 2279522"/>
              <a:gd name="connsiteX2" fmla="*/ 1828800 w 4176215"/>
              <a:gd name="connsiteY2" fmla="*/ 1346537 h 2279522"/>
              <a:gd name="connsiteX3" fmla="*/ 2715904 w 4176215"/>
              <a:gd name="connsiteY3" fmla="*/ 2274585 h 2279522"/>
              <a:gd name="connsiteX4" fmla="*/ 4176215 w 4176215"/>
              <a:gd name="connsiteY4" fmla="*/ 1646788 h 2279522"/>
              <a:gd name="connsiteX0" fmla="*/ 0 w 4176215"/>
              <a:gd name="connsiteY0" fmla="*/ 455618 h 2343946"/>
              <a:gd name="connsiteX1" fmla="*/ 928048 w 4176215"/>
              <a:gd name="connsiteY1" fmla="*/ 114424 h 2343946"/>
              <a:gd name="connsiteX2" fmla="*/ 2715904 w 4176215"/>
              <a:gd name="connsiteY2" fmla="*/ 2339009 h 2343946"/>
              <a:gd name="connsiteX3" fmla="*/ 4176215 w 4176215"/>
              <a:gd name="connsiteY3" fmla="*/ 1711212 h 2343946"/>
              <a:gd name="connsiteX0" fmla="*/ 0 w 4176215"/>
              <a:gd name="connsiteY0" fmla="*/ 306896 h 2248748"/>
              <a:gd name="connsiteX1" fmla="*/ 928048 w 4176215"/>
              <a:gd name="connsiteY1" fmla="*/ 156771 h 2248748"/>
              <a:gd name="connsiteX2" fmla="*/ 2715904 w 4176215"/>
              <a:gd name="connsiteY2" fmla="*/ 2190287 h 2248748"/>
              <a:gd name="connsiteX3" fmla="*/ 4176215 w 4176215"/>
              <a:gd name="connsiteY3" fmla="*/ 1562490 h 2248748"/>
              <a:gd name="connsiteX0" fmla="*/ 0 w 4176215"/>
              <a:gd name="connsiteY0" fmla="*/ 292798 h 2063720"/>
              <a:gd name="connsiteX1" fmla="*/ 928048 w 4176215"/>
              <a:gd name="connsiteY1" fmla="*/ 142673 h 2063720"/>
              <a:gd name="connsiteX2" fmla="*/ 2770495 w 4176215"/>
              <a:gd name="connsiteY2" fmla="*/ 1985120 h 2063720"/>
              <a:gd name="connsiteX3" fmla="*/ 4176215 w 4176215"/>
              <a:gd name="connsiteY3" fmla="*/ 1548392 h 206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6215" h="2063720">
                <a:moveTo>
                  <a:pt x="0" y="292798"/>
                </a:moveTo>
                <a:cubicBezTo>
                  <a:pt x="311624" y="42589"/>
                  <a:pt x="466299" y="-139381"/>
                  <a:pt x="928048" y="142673"/>
                </a:cubicBezTo>
                <a:cubicBezTo>
                  <a:pt x="1389797" y="424727"/>
                  <a:pt x="2229134" y="1750834"/>
                  <a:pt x="2770495" y="1985120"/>
                </a:cubicBezTo>
                <a:cubicBezTo>
                  <a:pt x="3311856" y="2219407"/>
                  <a:pt x="3641677" y="1887311"/>
                  <a:pt x="4176215" y="15483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DD8AF5F-B82E-4F9A-B404-3E8E4C057D58}"/>
              </a:ext>
            </a:extLst>
          </p:cNvPr>
          <p:cNvSpPr/>
          <p:nvPr/>
        </p:nvSpPr>
        <p:spPr>
          <a:xfrm rot="18614484" flipH="1" flipV="1">
            <a:off x="1803708" y="2607615"/>
            <a:ext cx="3091116" cy="1211272"/>
          </a:xfrm>
          <a:custGeom>
            <a:avLst/>
            <a:gdLst>
              <a:gd name="connsiteX0" fmla="*/ 0 w 4176215"/>
              <a:gd name="connsiteY0" fmla="*/ 391194 h 2279522"/>
              <a:gd name="connsiteX1" fmla="*/ 928048 w 4176215"/>
              <a:gd name="connsiteY1" fmla="*/ 50000 h 2279522"/>
              <a:gd name="connsiteX2" fmla="*/ 1828800 w 4176215"/>
              <a:gd name="connsiteY2" fmla="*/ 1346537 h 2279522"/>
              <a:gd name="connsiteX3" fmla="*/ 2715904 w 4176215"/>
              <a:gd name="connsiteY3" fmla="*/ 2274585 h 2279522"/>
              <a:gd name="connsiteX4" fmla="*/ 4176215 w 4176215"/>
              <a:gd name="connsiteY4" fmla="*/ 1646788 h 2279522"/>
              <a:gd name="connsiteX0" fmla="*/ 0 w 4176215"/>
              <a:gd name="connsiteY0" fmla="*/ 455618 h 2343946"/>
              <a:gd name="connsiteX1" fmla="*/ 928048 w 4176215"/>
              <a:gd name="connsiteY1" fmla="*/ 114424 h 2343946"/>
              <a:gd name="connsiteX2" fmla="*/ 2715904 w 4176215"/>
              <a:gd name="connsiteY2" fmla="*/ 2339009 h 2343946"/>
              <a:gd name="connsiteX3" fmla="*/ 4176215 w 4176215"/>
              <a:gd name="connsiteY3" fmla="*/ 1711212 h 2343946"/>
              <a:gd name="connsiteX0" fmla="*/ 0 w 4176215"/>
              <a:gd name="connsiteY0" fmla="*/ 306896 h 2248748"/>
              <a:gd name="connsiteX1" fmla="*/ 928048 w 4176215"/>
              <a:gd name="connsiteY1" fmla="*/ 156771 h 2248748"/>
              <a:gd name="connsiteX2" fmla="*/ 2715904 w 4176215"/>
              <a:gd name="connsiteY2" fmla="*/ 2190287 h 2248748"/>
              <a:gd name="connsiteX3" fmla="*/ 4176215 w 4176215"/>
              <a:gd name="connsiteY3" fmla="*/ 1562490 h 2248748"/>
              <a:gd name="connsiteX0" fmla="*/ 0 w 4176215"/>
              <a:gd name="connsiteY0" fmla="*/ 292798 h 2063720"/>
              <a:gd name="connsiteX1" fmla="*/ 928048 w 4176215"/>
              <a:gd name="connsiteY1" fmla="*/ 142673 h 2063720"/>
              <a:gd name="connsiteX2" fmla="*/ 2770495 w 4176215"/>
              <a:gd name="connsiteY2" fmla="*/ 1985120 h 2063720"/>
              <a:gd name="connsiteX3" fmla="*/ 4176215 w 4176215"/>
              <a:gd name="connsiteY3" fmla="*/ 1548392 h 2063720"/>
              <a:gd name="connsiteX0" fmla="*/ 0 w 4176215"/>
              <a:gd name="connsiteY0" fmla="*/ 132542 h 1882211"/>
              <a:gd name="connsiteX1" fmla="*/ 873457 w 4176215"/>
              <a:gd name="connsiteY1" fmla="*/ 296316 h 1882211"/>
              <a:gd name="connsiteX2" fmla="*/ 2770495 w 4176215"/>
              <a:gd name="connsiteY2" fmla="*/ 1824864 h 1882211"/>
              <a:gd name="connsiteX3" fmla="*/ 4176215 w 4176215"/>
              <a:gd name="connsiteY3" fmla="*/ 1388136 h 1882211"/>
              <a:gd name="connsiteX0" fmla="*/ 0 w 4176215"/>
              <a:gd name="connsiteY0" fmla="*/ 118799 h 1617704"/>
              <a:gd name="connsiteX1" fmla="*/ 873457 w 4176215"/>
              <a:gd name="connsiteY1" fmla="*/ 282573 h 1617704"/>
              <a:gd name="connsiteX2" fmla="*/ 2879677 w 4176215"/>
              <a:gd name="connsiteY2" fmla="*/ 1469927 h 1617704"/>
              <a:gd name="connsiteX3" fmla="*/ 4176215 w 4176215"/>
              <a:gd name="connsiteY3" fmla="*/ 1374393 h 1617704"/>
              <a:gd name="connsiteX0" fmla="*/ 0 w 4176215"/>
              <a:gd name="connsiteY0" fmla="*/ 122466 h 1678169"/>
              <a:gd name="connsiteX1" fmla="*/ 873457 w 4176215"/>
              <a:gd name="connsiteY1" fmla="*/ 286240 h 1678169"/>
              <a:gd name="connsiteX2" fmla="*/ 2893325 w 4176215"/>
              <a:gd name="connsiteY2" fmla="*/ 1569128 h 1678169"/>
              <a:gd name="connsiteX3" fmla="*/ 4176215 w 4176215"/>
              <a:gd name="connsiteY3" fmla="*/ 1378060 h 1678169"/>
              <a:gd name="connsiteX0" fmla="*/ 0 w 4176215"/>
              <a:gd name="connsiteY0" fmla="*/ 165341 h 1729970"/>
              <a:gd name="connsiteX1" fmla="*/ 846161 w 4176215"/>
              <a:gd name="connsiteY1" fmla="*/ 206285 h 1729970"/>
              <a:gd name="connsiteX2" fmla="*/ 2893325 w 4176215"/>
              <a:gd name="connsiteY2" fmla="*/ 1612003 h 1729970"/>
              <a:gd name="connsiteX3" fmla="*/ 4176215 w 4176215"/>
              <a:gd name="connsiteY3" fmla="*/ 1420935 h 1729970"/>
              <a:gd name="connsiteX0" fmla="*/ 0 w 4176215"/>
              <a:gd name="connsiteY0" fmla="*/ 147704 h 1712333"/>
              <a:gd name="connsiteX1" fmla="*/ 846161 w 4176215"/>
              <a:gd name="connsiteY1" fmla="*/ 188648 h 1712333"/>
              <a:gd name="connsiteX2" fmla="*/ 2893325 w 4176215"/>
              <a:gd name="connsiteY2" fmla="*/ 1594366 h 1712333"/>
              <a:gd name="connsiteX3" fmla="*/ 4176215 w 4176215"/>
              <a:gd name="connsiteY3" fmla="*/ 1403298 h 1712333"/>
              <a:gd name="connsiteX0" fmla="*/ 0 w 4176215"/>
              <a:gd name="connsiteY0" fmla="*/ 122331 h 1681363"/>
              <a:gd name="connsiteX1" fmla="*/ 1075422 w 4176215"/>
              <a:gd name="connsiteY1" fmla="*/ 240250 h 1681363"/>
              <a:gd name="connsiteX2" fmla="*/ 2893325 w 4176215"/>
              <a:gd name="connsiteY2" fmla="*/ 1568993 h 1681363"/>
              <a:gd name="connsiteX3" fmla="*/ 4176215 w 4176215"/>
              <a:gd name="connsiteY3" fmla="*/ 1377925 h 1681363"/>
              <a:gd name="connsiteX0" fmla="*/ 0 w 4176215"/>
              <a:gd name="connsiteY0" fmla="*/ 129673 h 1604846"/>
              <a:gd name="connsiteX1" fmla="*/ 1075422 w 4176215"/>
              <a:gd name="connsiteY1" fmla="*/ 247592 h 1604846"/>
              <a:gd name="connsiteX2" fmla="*/ 2964770 w 4176215"/>
              <a:gd name="connsiteY2" fmla="*/ 1426461 h 1604846"/>
              <a:gd name="connsiteX3" fmla="*/ 4176215 w 4176215"/>
              <a:gd name="connsiteY3" fmla="*/ 1385267 h 1604846"/>
              <a:gd name="connsiteX0" fmla="*/ 0 w 4121488"/>
              <a:gd name="connsiteY0" fmla="*/ 111535 h 1665015"/>
              <a:gd name="connsiteX1" fmla="*/ 1020695 w 4121488"/>
              <a:gd name="connsiteY1" fmla="*/ 307761 h 1665015"/>
              <a:gd name="connsiteX2" fmla="*/ 2910043 w 4121488"/>
              <a:gd name="connsiteY2" fmla="*/ 1486630 h 1665015"/>
              <a:gd name="connsiteX3" fmla="*/ 4121488 w 4121488"/>
              <a:gd name="connsiteY3" fmla="*/ 1445436 h 1665015"/>
              <a:gd name="connsiteX0" fmla="*/ 0 w 4121488"/>
              <a:gd name="connsiteY0" fmla="*/ 61549 h 1615029"/>
              <a:gd name="connsiteX1" fmla="*/ 1020695 w 4121488"/>
              <a:gd name="connsiteY1" fmla="*/ 257775 h 1615029"/>
              <a:gd name="connsiteX2" fmla="*/ 2910043 w 4121488"/>
              <a:gd name="connsiteY2" fmla="*/ 1436644 h 1615029"/>
              <a:gd name="connsiteX3" fmla="*/ 4121488 w 4121488"/>
              <a:gd name="connsiteY3" fmla="*/ 1395450 h 161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1488" h="1615029">
                <a:moveTo>
                  <a:pt x="0" y="61549"/>
                </a:moveTo>
                <a:cubicBezTo>
                  <a:pt x="449231" y="-75840"/>
                  <a:pt x="535688" y="28593"/>
                  <a:pt x="1020695" y="257775"/>
                </a:cubicBezTo>
                <a:cubicBezTo>
                  <a:pt x="1505702" y="486957"/>
                  <a:pt x="2393244" y="1247032"/>
                  <a:pt x="2910043" y="1436644"/>
                </a:cubicBezTo>
                <a:cubicBezTo>
                  <a:pt x="3426842" y="1626256"/>
                  <a:pt x="3586950" y="1734369"/>
                  <a:pt x="4121488" y="13954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6260022-19E4-496F-8C98-13B708176387}"/>
              </a:ext>
            </a:extLst>
          </p:cNvPr>
          <p:cNvGrpSpPr/>
          <p:nvPr/>
        </p:nvGrpSpPr>
        <p:grpSpPr>
          <a:xfrm>
            <a:off x="1418635" y="3136268"/>
            <a:ext cx="655087" cy="2012459"/>
            <a:chOff x="2421981" y="883834"/>
            <a:chExt cx="873449" cy="268327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BB02CFA-D91A-4065-8E81-DAB49A02E771}"/>
                </a:ext>
              </a:extLst>
            </p:cNvPr>
            <p:cNvSpPr/>
            <p:nvPr/>
          </p:nvSpPr>
          <p:spPr>
            <a:xfrm>
              <a:off x="2582911" y="883834"/>
              <a:ext cx="245660" cy="5049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5CF4DC6-AE5C-4BE3-9EE8-5F484DECFB5C}"/>
                </a:ext>
              </a:extLst>
            </p:cNvPr>
            <p:cNvSpPr/>
            <p:nvPr/>
          </p:nvSpPr>
          <p:spPr>
            <a:xfrm>
              <a:off x="2528032" y="1943100"/>
              <a:ext cx="367568" cy="44014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6FD3CC0-16D9-405B-B6E1-DB22D9ACDDD4}"/>
                </a:ext>
              </a:extLst>
            </p:cNvPr>
            <p:cNvGrpSpPr/>
            <p:nvPr/>
          </p:nvGrpSpPr>
          <p:grpSpPr>
            <a:xfrm>
              <a:off x="2421981" y="2171063"/>
              <a:ext cx="645069" cy="1396049"/>
              <a:chOff x="2483894" y="2213926"/>
              <a:chExt cx="531551" cy="103424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725CB10-9E00-4763-B2B7-DE05303DE62E}"/>
                  </a:ext>
                </a:extLst>
              </p:cNvPr>
              <p:cNvSpPr/>
              <p:nvPr/>
            </p:nvSpPr>
            <p:spPr>
              <a:xfrm>
                <a:off x="2557959" y="2236743"/>
                <a:ext cx="159226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642A6C8F-64A0-4F16-A9D9-8357690546E0}"/>
                  </a:ext>
                </a:extLst>
              </p:cNvPr>
              <p:cNvSpPr/>
              <p:nvPr/>
            </p:nvSpPr>
            <p:spPr>
              <a:xfrm>
                <a:off x="2735736" y="2213926"/>
                <a:ext cx="159226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B413CC0-3755-4ED9-84EE-183397AF6313}"/>
                  </a:ext>
                </a:extLst>
              </p:cNvPr>
              <p:cNvSpPr/>
              <p:nvPr/>
            </p:nvSpPr>
            <p:spPr>
              <a:xfrm>
                <a:off x="2772132" y="2625349"/>
                <a:ext cx="114938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A2B8157E-791A-4D1B-A0D2-5977DAEB515B}"/>
                  </a:ext>
                </a:extLst>
              </p:cNvPr>
              <p:cNvSpPr/>
              <p:nvPr/>
            </p:nvSpPr>
            <p:spPr>
              <a:xfrm>
                <a:off x="2587685" y="2594287"/>
                <a:ext cx="102035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F3E6459-9EDF-4BF2-B17B-80A9D7A53777}"/>
                  </a:ext>
                </a:extLst>
              </p:cNvPr>
              <p:cNvSpPr/>
              <p:nvPr/>
            </p:nvSpPr>
            <p:spPr>
              <a:xfrm rot="19401203">
                <a:off x="2483894" y="3111693"/>
                <a:ext cx="213814" cy="1364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DA877D3-B888-4DEF-A835-7D9015538DA9}"/>
                  </a:ext>
                </a:extLst>
              </p:cNvPr>
              <p:cNvSpPr/>
              <p:nvPr/>
            </p:nvSpPr>
            <p:spPr>
              <a:xfrm rot="2198797" flipH="1">
                <a:off x="2801631" y="3096196"/>
                <a:ext cx="213814" cy="1364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5E7D4089-9AEA-49B9-8FF5-A86DC8B3F563}"/>
                  </a:ext>
                </a:extLst>
              </p:cNvPr>
              <p:cNvSpPr/>
              <p:nvPr/>
            </p:nvSpPr>
            <p:spPr>
              <a:xfrm rot="16618627">
                <a:off x="2556605" y="2645566"/>
                <a:ext cx="132816" cy="1049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5AB1007-A36A-4AC6-8E6B-95C7CBF1ABC1}"/>
                  </a:ext>
                </a:extLst>
              </p:cNvPr>
              <p:cNvSpPr/>
              <p:nvPr/>
            </p:nvSpPr>
            <p:spPr>
              <a:xfrm rot="16618627">
                <a:off x="2779871" y="2657212"/>
                <a:ext cx="132816" cy="1049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9663105-794B-4155-8BB9-EDF2F9F542ED}"/>
                </a:ext>
              </a:extLst>
            </p:cNvPr>
            <p:cNvSpPr/>
            <p:nvPr/>
          </p:nvSpPr>
          <p:spPr>
            <a:xfrm>
              <a:off x="2501946" y="1369609"/>
              <a:ext cx="398415" cy="5049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2B7AE79-FF45-4FD9-9A2D-16EBEB398F52}"/>
                </a:ext>
              </a:extLst>
            </p:cNvPr>
            <p:cNvSpPr/>
            <p:nvPr/>
          </p:nvSpPr>
          <p:spPr>
            <a:xfrm>
              <a:off x="2582909" y="1762125"/>
              <a:ext cx="246017" cy="2934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7A6A852-58CF-4C34-962A-635828F0D299}"/>
                </a:ext>
              </a:extLst>
            </p:cNvPr>
            <p:cNvSpPr/>
            <p:nvPr/>
          </p:nvSpPr>
          <p:spPr>
            <a:xfrm rot="20050296">
              <a:off x="2869084" y="1409064"/>
              <a:ext cx="159226" cy="55500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7FD4AB4-B09B-4292-B4E0-46BE6A7D7685}"/>
                </a:ext>
              </a:extLst>
            </p:cNvPr>
            <p:cNvSpPr/>
            <p:nvPr/>
          </p:nvSpPr>
          <p:spPr>
            <a:xfrm rot="20050296">
              <a:off x="2564284" y="1428113"/>
              <a:ext cx="159226" cy="55500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67D9DD7-03D5-4CCF-94E9-7FE2879B2EB2}"/>
                </a:ext>
              </a:extLst>
            </p:cNvPr>
            <p:cNvSpPr/>
            <p:nvPr/>
          </p:nvSpPr>
          <p:spPr>
            <a:xfrm rot="18064592">
              <a:off x="2895346" y="1788090"/>
              <a:ext cx="117731" cy="459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8BFE39B-0867-4F4F-8C47-2AAC99B918E4}"/>
                </a:ext>
              </a:extLst>
            </p:cNvPr>
            <p:cNvSpPr/>
            <p:nvPr/>
          </p:nvSpPr>
          <p:spPr>
            <a:xfrm rot="20311063">
              <a:off x="3047746" y="1740465"/>
              <a:ext cx="117731" cy="459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3EFEDB7-0B7F-4173-A9B2-BC9B34DCBABF}"/>
                </a:ext>
              </a:extLst>
            </p:cNvPr>
            <p:cNvSpPr/>
            <p:nvPr/>
          </p:nvSpPr>
          <p:spPr>
            <a:xfrm rot="16618627">
              <a:off x="3041053" y="2057287"/>
              <a:ext cx="144967" cy="1351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63B8FC5-17FE-4303-AFCC-DE783B119435}"/>
                </a:ext>
              </a:extLst>
            </p:cNvPr>
            <p:cNvSpPr/>
            <p:nvPr/>
          </p:nvSpPr>
          <p:spPr>
            <a:xfrm rot="16618627">
              <a:off x="3155353" y="2066812"/>
              <a:ext cx="144967" cy="1351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825838B-D667-4517-977F-AD149FE3B13A}"/>
                </a:ext>
              </a:extLst>
            </p:cNvPr>
            <p:cNvSpPr/>
            <p:nvPr/>
          </p:nvSpPr>
          <p:spPr>
            <a:xfrm>
              <a:off x="2630534" y="1304930"/>
              <a:ext cx="146004" cy="152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827374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4020-31B8-40DF-B37F-D56B7370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79F3D-D2FC-458F-A94C-0985E2A22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upload.wikimedia.org/wikipedia/commons/thumb/e/e7/Hydrogen_Density_Plots.png/800px-Hydrogen_Density_Plots.png">
            <a:extLst>
              <a:ext uri="{FF2B5EF4-FFF2-40B4-BE49-F238E27FC236}">
                <a16:creationId xmlns:a16="http://schemas.microsoft.com/office/drawing/2014/main" id="{134D575E-F6A1-43C7-9FD6-C0FE391E1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885" y="857250"/>
            <a:ext cx="566023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03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F25C-8345-48CD-B4A8-0E66B835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46AA2-CD80-4F6A-A5D4-C4890C556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ile:Atomic orbitals spdf m-eigenstates.png">
            <a:extLst>
              <a:ext uri="{FF2B5EF4-FFF2-40B4-BE49-F238E27FC236}">
                <a16:creationId xmlns:a16="http://schemas.microsoft.com/office/drawing/2014/main" id="{0E75AF1D-84FB-4A19-A1C6-DF20F4D84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96654"/>
            <a:ext cx="5715000" cy="32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590225-6436-4764-8E05-B08D41C84AA2}"/>
              </a:ext>
            </a:extLst>
          </p:cNvPr>
          <p:cNvSpPr txBox="1"/>
          <p:nvPr/>
        </p:nvSpPr>
        <p:spPr>
          <a:xfrm>
            <a:off x="1517905" y="5292090"/>
            <a:ext cx="65328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hlinkClick r:id="rId3" tooltip="User:Geek3"/>
              </a:rPr>
              <a:t>Geek3</a:t>
            </a:r>
            <a:r>
              <a:rPr lang="en-US" sz="1350" dirty="0"/>
              <a:t> </a:t>
            </a:r>
            <a:r>
              <a:rPr lang="en-US" sz="1350" dirty="0">
                <a:hlinkClick r:id="rId4"/>
              </a:rPr>
              <a:t>https://commons.wikimedia.org/wiki/File:Atomic_orbitals_spdf_m-eigenstates.png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7531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223.42.1.5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Do electrons spin?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29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223.42.1.5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Do electrons have “spin” angular momentum?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89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8903" y="1499234"/>
            <a:ext cx="3845947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223.42.3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book talked about magnetic domains. What is a magnetic domain?</a:t>
            </a:r>
          </a:p>
          <a:p>
            <a:pPr marL="514350" indent="-514350">
              <a:buAutoNum type="alphaLcParenR"/>
            </a:pPr>
            <a:r>
              <a:rPr lang="en-US" dirty="0"/>
              <a:t>A small region of a ferromagnetic material where the electron spins are aligned</a:t>
            </a:r>
          </a:p>
          <a:p>
            <a:pPr marL="514350" indent="-514350">
              <a:buAutoNum type="alphaLcParenR"/>
            </a:pPr>
            <a:r>
              <a:rPr lang="en-US" dirty="0"/>
              <a:t>The region of a diamagnetic material which has an applied magnetic field</a:t>
            </a:r>
          </a:p>
          <a:p>
            <a:pPr marL="514350" indent="-514350">
              <a:buAutoNum type="alphaLcParenR"/>
            </a:pPr>
            <a:r>
              <a:rPr lang="en-US" dirty="0"/>
              <a:t>The region of a magnetic media that has paired electrons.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36" y="160337"/>
            <a:ext cx="8229600" cy="1143000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metals have magnetic domains. Within each domain the electrons spins of some electrons line up. So the domain is a small magnet. Are the magnetic moments of the domains likely to be aligned?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Maybe</a:t>
            </a:r>
          </a:p>
        </p:txBody>
      </p:sp>
    </p:spTree>
    <p:extLst>
      <p:ext uri="{BB962C8B-B14F-4D97-AF65-F5344CB8AC3E}">
        <p14:creationId xmlns:p14="http://schemas.microsoft.com/office/powerpoint/2010/main" val="470808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1275" y="1519238"/>
            <a:ext cx="398145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36" y="160337"/>
            <a:ext cx="8229600" cy="1143000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Some metals have magnetic domains. Within each domain the electrons spins of some electrons line up. So the domain is a small magnet. If we place the piece of metal in an external magnetic field, are the magnetic moments of the domains likely to be aligned?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Maybe</a:t>
            </a:r>
          </a:p>
        </p:txBody>
      </p:sp>
    </p:spTree>
    <p:extLst>
      <p:ext uri="{BB962C8B-B14F-4D97-AF65-F5344CB8AC3E}">
        <p14:creationId xmlns:p14="http://schemas.microsoft.com/office/powerpoint/2010/main" val="115089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223.42.1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Magnetic fields are generated by currents. Is there a current in a permanent magnet?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5088" y="1519238"/>
            <a:ext cx="393382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36" y="160337"/>
            <a:ext cx="8229600" cy="1143000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any material form magnetic domains that can line up?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Maybe</a:t>
            </a:r>
          </a:p>
        </p:txBody>
      </p:sp>
    </p:spTree>
    <p:extLst>
      <p:ext uri="{BB962C8B-B14F-4D97-AF65-F5344CB8AC3E}">
        <p14:creationId xmlns:p14="http://schemas.microsoft.com/office/powerpoint/2010/main" val="3921537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36" y="160337"/>
            <a:ext cx="8229600" cy="1143000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place a piece of iron in an external magnetic field. The domains’ magnetic moments align. Will they stay aligned?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Maybe</a:t>
            </a:r>
          </a:p>
        </p:txBody>
      </p:sp>
    </p:spTree>
    <p:extLst>
      <p:ext uri="{BB962C8B-B14F-4D97-AF65-F5344CB8AC3E}">
        <p14:creationId xmlns:p14="http://schemas.microsoft.com/office/powerpoint/2010/main" val="2825124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36" y="160337"/>
            <a:ext cx="8229600" cy="1143000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place a piece of iron in an external magnetic field. The domains’ magnetic moments align. How could we force them to (mostly) stay aligned? </a:t>
            </a:r>
          </a:p>
          <a:p>
            <a:pPr marL="0" indent="0">
              <a:buNone/>
            </a:pPr>
            <a:r>
              <a:rPr lang="en-US" dirty="0"/>
              <a:t>a)  Beat the piece of metal with a hammer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Heat the piece of iron and let it cool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is impossible</a:t>
            </a:r>
          </a:p>
        </p:txBody>
      </p:sp>
    </p:spTree>
    <p:extLst>
      <p:ext uri="{BB962C8B-B14F-4D97-AF65-F5344CB8AC3E}">
        <p14:creationId xmlns:p14="http://schemas.microsoft.com/office/powerpoint/2010/main" val="2750316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Solenoid approximation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5433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Take two atoms</a:t>
            </a:r>
          </a:p>
          <a:p>
            <a:pPr>
              <a:lnSpc>
                <a:spcPct val="80000"/>
              </a:lnSpc>
            </a:pPr>
            <a:r>
              <a:rPr lang="en-US" sz="2800"/>
              <a:t>Their magnetic moments are like having two small current loops next to each other</a:t>
            </a:r>
          </a:p>
          <a:p>
            <a:pPr>
              <a:lnSpc>
                <a:spcPct val="80000"/>
              </a:lnSpc>
            </a:pPr>
            <a:r>
              <a:rPr lang="en-US" sz="2800"/>
              <a:t>In between, the currents oppose each other</a:t>
            </a:r>
          </a:p>
          <a:p>
            <a:pPr>
              <a:lnSpc>
                <a:spcPct val="80000"/>
              </a:lnSpc>
            </a:pPr>
            <a:r>
              <a:rPr lang="en-US" sz="2800"/>
              <a:t>So in between, it is like having no net current.</a:t>
            </a:r>
          </a:p>
        </p:txBody>
      </p:sp>
      <p:sp>
        <p:nvSpPr>
          <p:cNvPr id="149508" name="Oval 4"/>
          <p:cNvSpPr>
            <a:spLocks noChangeArrowheads="1"/>
          </p:cNvSpPr>
          <p:nvPr/>
        </p:nvSpPr>
        <p:spPr bwMode="auto">
          <a:xfrm>
            <a:off x="4826000" y="32512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09" name="Oval 5"/>
          <p:cNvSpPr>
            <a:spLocks noChangeArrowheads="1"/>
          </p:cNvSpPr>
          <p:nvPr/>
        </p:nvSpPr>
        <p:spPr bwMode="auto">
          <a:xfrm>
            <a:off x="6794500" y="32893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2" name="Arc 8"/>
          <p:cNvSpPr>
            <a:spLocks/>
          </p:cNvSpPr>
          <p:nvPr/>
        </p:nvSpPr>
        <p:spPr bwMode="auto">
          <a:xfrm flipH="1">
            <a:off x="7575550" y="35687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8302625" y="36560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49516" name="Arc 12"/>
          <p:cNvSpPr>
            <a:spLocks/>
          </p:cNvSpPr>
          <p:nvPr/>
        </p:nvSpPr>
        <p:spPr bwMode="auto">
          <a:xfrm flipH="1">
            <a:off x="5594350" y="3475038"/>
            <a:ext cx="615950" cy="528637"/>
          </a:xfrm>
          <a:custGeom>
            <a:avLst/>
            <a:gdLst>
              <a:gd name="G0" fmla="+- 21600 0 0"/>
              <a:gd name="G1" fmla="+- 11194 0 0"/>
              <a:gd name="G2" fmla="+- 21600 0 0"/>
              <a:gd name="T0" fmla="*/ 1503 w 21600"/>
              <a:gd name="T1" fmla="*/ 19110 h 19110"/>
              <a:gd name="T2" fmla="*/ 3127 w 21600"/>
              <a:gd name="T3" fmla="*/ 0 h 19110"/>
              <a:gd name="T4" fmla="*/ 21600 w 21600"/>
              <a:gd name="T5" fmla="*/ 11194 h 19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110" fill="none" extrusionOk="0">
                <a:moveTo>
                  <a:pt x="1502" y="19110"/>
                </a:moveTo>
                <a:cubicBezTo>
                  <a:pt x="509" y="16588"/>
                  <a:pt x="0" y="13903"/>
                  <a:pt x="0" y="11194"/>
                </a:cubicBezTo>
                <a:cubicBezTo>
                  <a:pt x="-1" y="7247"/>
                  <a:pt x="1081" y="3375"/>
                  <a:pt x="3126" y="-1"/>
                </a:cubicBezTo>
              </a:path>
              <a:path w="21600" h="19110" stroke="0" extrusionOk="0">
                <a:moveTo>
                  <a:pt x="1502" y="19110"/>
                </a:moveTo>
                <a:cubicBezTo>
                  <a:pt x="509" y="16588"/>
                  <a:pt x="0" y="13903"/>
                  <a:pt x="0" y="11194"/>
                </a:cubicBezTo>
                <a:cubicBezTo>
                  <a:pt x="-1" y="7247"/>
                  <a:pt x="1081" y="3375"/>
                  <a:pt x="3126" y="-1"/>
                </a:cubicBezTo>
                <a:lnTo>
                  <a:pt x="21600" y="111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7" name="Text Box 13"/>
          <p:cNvSpPr txBox="1">
            <a:spLocks noChangeArrowheads="1"/>
          </p:cNvSpPr>
          <p:nvPr/>
        </p:nvSpPr>
        <p:spPr bwMode="auto">
          <a:xfrm>
            <a:off x="6156325" y="31226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49518" name="Arc 14"/>
          <p:cNvSpPr>
            <a:spLocks/>
          </p:cNvSpPr>
          <p:nvPr/>
        </p:nvSpPr>
        <p:spPr bwMode="auto">
          <a:xfrm>
            <a:off x="6661150" y="35433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6384925" y="38592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49520" name="Arc 16"/>
          <p:cNvSpPr>
            <a:spLocks/>
          </p:cNvSpPr>
          <p:nvPr/>
        </p:nvSpPr>
        <p:spPr bwMode="auto">
          <a:xfrm>
            <a:off x="4641850" y="35306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21" name="Text Box 17"/>
          <p:cNvSpPr txBox="1">
            <a:spLocks noChangeArrowheads="1"/>
          </p:cNvSpPr>
          <p:nvPr/>
        </p:nvSpPr>
        <p:spPr bwMode="auto">
          <a:xfrm>
            <a:off x="4365625" y="38465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Solenoid approximation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289300" cy="4525963"/>
          </a:xfrm>
        </p:spPr>
        <p:txBody>
          <a:bodyPr/>
          <a:lstStyle/>
          <a:p>
            <a:r>
              <a:rPr lang="en-US"/>
              <a:t>So the over-all current is like having just the outsides contribute</a:t>
            </a:r>
          </a:p>
        </p:txBody>
      </p:sp>
      <p:sp>
        <p:nvSpPr>
          <p:cNvPr id="150532" name="Oval 4"/>
          <p:cNvSpPr>
            <a:spLocks noChangeArrowheads="1"/>
          </p:cNvSpPr>
          <p:nvPr/>
        </p:nvSpPr>
        <p:spPr bwMode="auto">
          <a:xfrm>
            <a:off x="5105400" y="32639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3" name="Oval 5"/>
          <p:cNvSpPr>
            <a:spLocks noChangeArrowheads="1"/>
          </p:cNvSpPr>
          <p:nvPr/>
        </p:nvSpPr>
        <p:spPr bwMode="auto">
          <a:xfrm>
            <a:off x="7073900" y="32766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4" name="Arc 6"/>
          <p:cNvSpPr>
            <a:spLocks/>
          </p:cNvSpPr>
          <p:nvPr/>
        </p:nvSpPr>
        <p:spPr bwMode="auto">
          <a:xfrm flipH="1">
            <a:off x="7854950" y="35560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8582025" y="36433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0540" name="Arc 12"/>
          <p:cNvSpPr>
            <a:spLocks/>
          </p:cNvSpPr>
          <p:nvPr/>
        </p:nvSpPr>
        <p:spPr bwMode="auto">
          <a:xfrm>
            <a:off x="4972050" y="35814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41" name="Text Box 13"/>
          <p:cNvSpPr txBox="1">
            <a:spLocks noChangeArrowheads="1"/>
          </p:cNvSpPr>
          <p:nvPr/>
        </p:nvSpPr>
        <p:spPr bwMode="auto">
          <a:xfrm>
            <a:off x="4543425" y="36941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0542" name="Oval 14"/>
          <p:cNvSpPr>
            <a:spLocks noChangeArrowheads="1"/>
          </p:cNvSpPr>
          <p:nvPr/>
        </p:nvSpPr>
        <p:spPr bwMode="auto">
          <a:xfrm>
            <a:off x="4965700" y="2946400"/>
            <a:ext cx="3517900" cy="18415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Solenoid approximation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225800" cy="4525963"/>
          </a:xfrm>
        </p:spPr>
        <p:txBody>
          <a:bodyPr/>
          <a:lstStyle/>
          <a:p>
            <a:r>
              <a:rPr lang="en-US"/>
              <a:t>Now picture many small current loops</a:t>
            </a:r>
          </a:p>
          <a:p>
            <a:r>
              <a:rPr lang="en-US"/>
              <a:t>We are left with effective current only on the outside</a:t>
            </a:r>
          </a:p>
        </p:txBody>
      </p:sp>
      <p:sp>
        <p:nvSpPr>
          <p:cNvPr id="151556" name="Oval 4"/>
          <p:cNvSpPr>
            <a:spLocks noChangeArrowheads="1"/>
          </p:cNvSpPr>
          <p:nvPr/>
        </p:nvSpPr>
        <p:spPr bwMode="auto">
          <a:xfrm>
            <a:off x="4711700" y="16129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7" name="Oval 5"/>
          <p:cNvSpPr>
            <a:spLocks noChangeArrowheads="1"/>
          </p:cNvSpPr>
          <p:nvPr/>
        </p:nvSpPr>
        <p:spPr bwMode="auto">
          <a:xfrm>
            <a:off x="6680200" y="16510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8" name="Arc 6"/>
          <p:cNvSpPr>
            <a:spLocks/>
          </p:cNvSpPr>
          <p:nvPr/>
        </p:nvSpPr>
        <p:spPr bwMode="auto">
          <a:xfrm flipH="1">
            <a:off x="7461250" y="19304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8188325" y="20177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60" name="Arc 8"/>
          <p:cNvSpPr>
            <a:spLocks/>
          </p:cNvSpPr>
          <p:nvPr/>
        </p:nvSpPr>
        <p:spPr bwMode="auto">
          <a:xfrm flipH="1">
            <a:off x="5480050" y="1836738"/>
            <a:ext cx="615950" cy="528637"/>
          </a:xfrm>
          <a:custGeom>
            <a:avLst/>
            <a:gdLst>
              <a:gd name="G0" fmla="+- 21600 0 0"/>
              <a:gd name="G1" fmla="+- 11194 0 0"/>
              <a:gd name="G2" fmla="+- 21600 0 0"/>
              <a:gd name="T0" fmla="*/ 1503 w 21600"/>
              <a:gd name="T1" fmla="*/ 19110 h 19110"/>
              <a:gd name="T2" fmla="*/ 3127 w 21600"/>
              <a:gd name="T3" fmla="*/ 0 h 19110"/>
              <a:gd name="T4" fmla="*/ 21600 w 21600"/>
              <a:gd name="T5" fmla="*/ 11194 h 19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110" fill="none" extrusionOk="0">
                <a:moveTo>
                  <a:pt x="1502" y="19110"/>
                </a:moveTo>
                <a:cubicBezTo>
                  <a:pt x="509" y="16588"/>
                  <a:pt x="0" y="13903"/>
                  <a:pt x="0" y="11194"/>
                </a:cubicBezTo>
                <a:cubicBezTo>
                  <a:pt x="-1" y="7247"/>
                  <a:pt x="1081" y="3375"/>
                  <a:pt x="3126" y="-1"/>
                </a:cubicBezTo>
              </a:path>
              <a:path w="21600" h="19110" stroke="0" extrusionOk="0">
                <a:moveTo>
                  <a:pt x="1502" y="19110"/>
                </a:moveTo>
                <a:cubicBezTo>
                  <a:pt x="509" y="16588"/>
                  <a:pt x="0" y="13903"/>
                  <a:pt x="0" y="11194"/>
                </a:cubicBezTo>
                <a:cubicBezTo>
                  <a:pt x="-1" y="7247"/>
                  <a:pt x="1081" y="3375"/>
                  <a:pt x="3126" y="-1"/>
                </a:cubicBezTo>
                <a:lnTo>
                  <a:pt x="21600" y="111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6042025" y="14843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62" name="Arc 10"/>
          <p:cNvSpPr>
            <a:spLocks/>
          </p:cNvSpPr>
          <p:nvPr/>
        </p:nvSpPr>
        <p:spPr bwMode="auto">
          <a:xfrm>
            <a:off x="6546850" y="19050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6270625" y="22209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64" name="Arc 12"/>
          <p:cNvSpPr>
            <a:spLocks/>
          </p:cNvSpPr>
          <p:nvPr/>
        </p:nvSpPr>
        <p:spPr bwMode="auto">
          <a:xfrm>
            <a:off x="4527550" y="18923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5" name="Text Box 13"/>
          <p:cNvSpPr txBox="1">
            <a:spLocks noChangeArrowheads="1"/>
          </p:cNvSpPr>
          <p:nvPr/>
        </p:nvSpPr>
        <p:spPr bwMode="auto">
          <a:xfrm>
            <a:off x="4251325" y="22082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66" name="Oval 14"/>
          <p:cNvSpPr>
            <a:spLocks noChangeArrowheads="1"/>
          </p:cNvSpPr>
          <p:nvPr/>
        </p:nvSpPr>
        <p:spPr bwMode="auto">
          <a:xfrm>
            <a:off x="4826000" y="32512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7" name="Oval 15"/>
          <p:cNvSpPr>
            <a:spLocks noChangeArrowheads="1"/>
          </p:cNvSpPr>
          <p:nvPr/>
        </p:nvSpPr>
        <p:spPr bwMode="auto">
          <a:xfrm>
            <a:off x="6794500" y="32893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8" name="Arc 16"/>
          <p:cNvSpPr>
            <a:spLocks/>
          </p:cNvSpPr>
          <p:nvPr/>
        </p:nvSpPr>
        <p:spPr bwMode="auto">
          <a:xfrm flipH="1">
            <a:off x="7575550" y="35687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9" name="Text Box 17"/>
          <p:cNvSpPr txBox="1">
            <a:spLocks noChangeArrowheads="1"/>
          </p:cNvSpPr>
          <p:nvPr/>
        </p:nvSpPr>
        <p:spPr bwMode="auto">
          <a:xfrm>
            <a:off x="8302625" y="36560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70" name="Arc 18"/>
          <p:cNvSpPr>
            <a:spLocks/>
          </p:cNvSpPr>
          <p:nvPr/>
        </p:nvSpPr>
        <p:spPr bwMode="auto">
          <a:xfrm flipH="1">
            <a:off x="5594350" y="3475038"/>
            <a:ext cx="615950" cy="528637"/>
          </a:xfrm>
          <a:custGeom>
            <a:avLst/>
            <a:gdLst>
              <a:gd name="G0" fmla="+- 21600 0 0"/>
              <a:gd name="G1" fmla="+- 11194 0 0"/>
              <a:gd name="G2" fmla="+- 21600 0 0"/>
              <a:gd name="T0" fmla="*/ 1503 w 21600"/>
              <a:gd name="T1" fmla="*/ 19110 h 19110"/>
              <a:gd name="T2" fmla="*/ 3127 w 21600"/>
              <a:gd name="T3" fmla="*/ 0 h 19110"/>
              <a:gd name="T4" fmla="*/ 21600 w 21600"/>
              <a:gd name="T5" fmla="*/ 11194 h 19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110" fill="none" extrusionOk="0">
                <a:moveTo>
                  <a:pt x="1502" y="19110"/>
                </a:moveTo>
                <a:cubicBezTo>
                  <a:pt x="509" y="16588"/>
                  <a:pt x="0" y="13903"/>
                  <a:pt x="0" y="11194"/>
                </a:cubicBezTo>
                <a:cubicBezTo>
                  <a:pt x="-1" y="7247"/>
                  <a:pt x="1081" y="3375"/>
                  <a:pt x="3126" y="-1"/>
                </a:cubicBezTo>
              </a:path>
              <a:path w="21600" h="19110" stroke="0" extrusionOk="0">
                <a:moveTo>
                  <a:pt x="1502" y="19110"/>
                </a:moveTo>
                <a:cubicBezTo>
                  <a:pt x="509" y="16588"/>
                  <a:pt x="0" y="13903"/>
                  <a:pt x="0" y="11194"/>
                </a:cubicBezTo>
                <a:cubicBezTo>
                  <a:pt x="-1" y="7247"/>
                  <a:pt x="1081" y="3375"/>
                  <a:pt x="3126" y="-1"/>
                </a:cubicBezTo>
                <a:lnTo>
                  <a:pt x="21600" y="111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1" name="Text Box 19"/>
          <p:cNvSpPr txBox="1">
            <a:spLocks noChangeArrowheads="1"/>
          </p:cNvSpPr>
          <p:nvPr/>
        </p:nvSpPr>
        <p:spPr bwMode="auto">
          <a:xfrm>
            <a:off x="6156325" y="31226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72" name="Arc 20"/>
          <p:cNvSpPr>
            <a:spLocks/>
          </p:cNvSpPr>
          <p:nvPr/>
        </p:nvSpPr>
        <p:spPr bwMode="auto">
          <a:xfrm>
            <a:off x="6661150" y="35433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3" name="Text Box 21"/>
          <p:cNvSpPr txBox="1">
            <a:spLocks noChangeArrowheads="1"/>
          </p:cNvSpPr>
          <p:nvPr/>
        </p:nvSpPr>
        <p:spPr bwMode="auto">
          <a:xfrm>
            <a:off x="6384925" y="38592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74" name="Arc 22"/>
          <p:cNvSpPr>
            <a:spLocks/>
          </p:cNvSpPr>
          <p:nvPr/>
        </p:nvSpPr>
        <p:spPr bwMode="auto">
          <a:xfrm>
            <a:off x="4641850" y="35306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5" name="Text Box 23"/>
          <p:cNvSpPr txBox="1">
            <a:spLocks noChangeArrowheads="1"/>
          </p:cNvSpPr>
          <p:nvPr/>
        </p:nvSpPr>
        <p:spPr bwMode="auto">
          <a:xfrm>
            <a:off x="4365625" y="38465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76" name="Oval 24"/>
          <p:cNvSpPr>
            <a:spLocks noChangeArrowheads="1"/>
          </p:cNvSpPr>
          <p:nvPr/>
        </p:nvSpPr>
        <p:spPr bwMode="auto">
          <a:xfrm>
            <a:off x="4864100" y="48387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7" name="Oval 25"/>
          <p:cNvSpPr>
            <a:spLocks noChangeArrowheads="1"/>
          </p:cNvSpPr>
          <p:nvPr/>
        </p:nvSpPr>
        <p:spPr bwMode="auto">
          <a:xfrm>
            <a:off x="6832600" y="48768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8" name="Arc 26"/>
          <p:cNvSpPr>
            <a:spLocks/>
          </p:cNvSpPr>
          <p:nvPr/>
        </p:nvSpPr>
        <p:spPr bwMode="auto">
          <a:xfrm flipH="1">
            <a:off x="7613650" y="51562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9" name="Text Box 27"/>
          <p:cNvSpPr txBox="1">
            <a:spLocks noChangeArrowheads="1"/>
          </p:cNvSpPr>
          <p:nvPr/>
        </p:nvSpPr>
        <p:spPr bwMode="auto">
          <a:xfrm>
            <a:off x="8340725" y="52435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80" name="Arc 28"/>
          <p:cNvSpPr>
            <a:spLocks/>
          </p:cNvSpPr>
          <p:nvPr/>
        </p:nvSpPr>
        <p:spPr bwMode="auto">
          <a:xfrm flipH="1">
            <a:off x="5632450" y="5062538"/>
            <a:ext cx="615950" cy="528637"/>
          </a:xfrm>
          <a:custGeom>
            <a:avLst/>
            <a:gdLst>
              <a:gd name="G0" fmla="+- 21600 0 0"/>
              <a:gd name="G1" fmla="+- 11194 0 0"/>
              <a:gd name="G2" fmla="+- 21600 0 0"/>
              <a:gd name="T0" fmla="*/ 1503 w 21600"/>
              <a:gd name="T1" fmla="*/ 19110 h 19110"/>
              <a:gd name="T2" fmla="*/ 3127 w 21600"/>
              <a:gd name="T3" fmla="*/ 0 h 19110"/>
              <a:gd name="T4" fmla="*/ 21600 w 21600"/>
              <a:gd name="T5" fmla="*/ 11194 h 19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110" fill="none" extrusionOk="0">
                <a:moveTo>
                  <a:pt x="1502" y="19110"/>
                </a:moveTo>
                <a:cubicBezTo>
                  <a:pt x="509" y="16588"/>
                  <a:pt x="0" y="13903"/>
                  <a:pt x="0" y="11194"/>
                </a:cubicBezTo>
                <a:cubicBezTo>
                  <a:pt x="-1" y="7247"/>
                  <a:pt x="1081" y="3375"/>
                  <a:pt x="3126" y="-1"/>
                </a:cubicBezTo>
              </a:path>
              <a:path w="21600" h="19110" stroke="0" extrusionOk="0">
                <a:moveTo>
                  <a:pt x="1502" y="19110"/>
                </a:moveTo>
                <a:cubicBezTo>
                  <a:pt x="509" y="16588"/>
                  <a:pt x="0" y="13903"/>
                  <a:pt x="0" y="11194"/>
                </a:cubicBezTo>
                <a:cubicBezTo>
                  <a:pt x="-1" y="7247"/>
                  <a:pt x="1081" y="3375"/>
                  <a:pt x="3126" y="-1"/>
                </a:cubicBezTo>
                <a:lnTo>
                  <a:pt x="21600" y="111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81" name="Text Box 29"/>
          <p:cNvSpPr txBox="1">
            <a:spLocks noChangeArrowheads="1"/>
          </p:cNvSpPr>
          <p:nvPr/>
        </p:nvSpPr>
        <p:spPr bwMode="auto">
          <a:xfrm>
            <a:off x="6194425" y="47101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82" name="Arc 30"/>
          <p:cNvSpPr>
            <a:spLocks/>
          </p:cNvSpPr>
          <p:nvPr/>
        </p:nvSpPr>
        <p:spPr bwMode="auto">
          <a:xfrm>
            <a:off x="6699250" y="51308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83" name="Text Box 31"/>
          <p:cNvSpPr txBox="1">
            <a:spLocks noChangeArrowheads="1"/>
          </p:cNvSpPr>
          <p:nvPr/>
        </p:nvSpPr>
        <p:spPr bwMode="auto">
          <a:xfrm>
            <a:off x="6423025" y="54467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84" name="Arc 32"/>
          <p:cNvSpPr>
            <a:spLocks/>
          </p:cNvSpPr>
          <p:nvPr/>
        </p:nvSpPr>
        <p:spPr bwMode="auto">
          <a:xfrm>
            <a:off x="4679950" y="51181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85" name="Text Box 33"/>
          <p:cNvSpPr txBox="1">
            <a:spLocks noChangeArrowheads="1"/>
          </p:cNvSpPr>
          <p:nvPr/>
        </p:nvSpPr>
        <p:spPr bwMode="auto">
          <a:xfrm>
            <a:off x="4403725" y="54340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289300" cy="4525963"/>
          </a:xfrm>
        </p:spPr>
        <p:txBody>
          <a:bodyPr/>
          <a:lstStyle/>
          <a:p>
            <a:r>
              <a:rPr lang="en-US" sz="2800"/>
              <a:t>If we picture the atoms three dimensionally, we have something that looks like layers of current loops</a:t>
            </a:r>
          </a:p>
          <a:p>
            <a:r>
              <a:rPr lang="en-US" sz="2800"/>
              <a:t>This is just like a solenoid!</a:t>
            </a:r>
          </a:p>
          <a:p>
            <a:endParaRPr lang="en-US" sz="2800"/>
          </a:p>
        </p:txBody>
      </p:sp>
      <p:sp>
        <p:nvSpPr>
          <p:cNvPr id="152580" name="AutoShape 4"/>
          <p:cNvSpPr>
            <a:spLocks noChangeArrowheads="1"/>
          </p:cNvSpPr>
          <p:nvPr/>
        </p:nvSpPr>
        <p:spPr bwMode="auto">
          <a:xfrm flipH="1">
            <a:off x="5283200" y="2832100"/>
            <a:ext cx="1955800" cy="1752600"/>
          </a:xfrm>
          <a:prstGeom prst="cube">
            <a:avLst>
              <a:gd name="adj" fmla="val 62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270500" y="2819400"/>
            <a:ext cx="838200" cy="660400"/>
            <a:chOff x="3320" y="1776"/>
            <a:chExt cx="528" cy="416"/>
          </a:xfrm>
        </p:grpSpPr>
        <p:sp>
          <p:nvSpPr>
            <p:cNvPr id="152582" name="Line 6"/>
            <p:cNvSpPr>
              <a:spLocks noChangeShapeType="1"/>
            </p:cNvSpPr>
            <p:nvPr/>
          </p:nvSpPr>
          <p:spPr bwMode="auto">
            <a:xfrm>
              <a:off x="3848" y="1776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83" name="Line 7"/>
            <p:cNvSpPr>
              <a:spLocks noChangeShapeType="1"/>
            </p:cNvSpPr>
            <p:nvPr/>
          </p:nvSpPr>
          <p:spPr bwMode="auto">
            <a:xfrm flipH="1">
              <a:off x="3320" y="21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84" name="Line 8"/>
            <p:cNvSpPr>
              <a:spLocks noChangeShapeType="1"/>
            </p:cNvSpPr>
            <p:nvPr/>
          </p:nvSpPr>
          <p:spPr bwMode="auto">
            <a:xfrm flipH="1">
              <a:off x="3320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85" name="Line 9"/>
            <p:cNvSpPr>
              <a:spLocks noChangeShapeType="1"/>
            </p:cNvSpPr>
            <p:nvPr/>
          </p:nvSpPr>
          <p:spPr bwMode="auto">
            <a:xfrm>
              <a:off x="3328" y="1784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422900" y="2971800"/>
            <a:ext cx="838200" cy="660400"/>
            <a:chOff x="3320" y="1776"/>
            <a:chExt cx="528" cy="416"/>
          </a:xfrm>
        </p:grpSpPr>
        <p:sp>
          <p:nvSpPr>
            <p:cNvPr id="152588" name="Line 12"/>
            <p:cNvSpPr>
              <a:spLocks noChangeShapeType="1"/>
            </p:cNvSpPr>
            <p:nvPr/>
          </p:nvSpPr>
          <p:spPr bwMode="auto">
            <a:xfrm>
              <a:off x="3848" y="1776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89" name="Line 13"/>
            <p:cNvSpPr>
              <a:spLocks noChangeShapeType="1"/>
            </p:cNvSpPr>
            <p:nvPr/>
          </p:nvSpPr>
          <p:spPr bwMode="auto">
            <a:xfrm flipH="1">
              <a:off x="3320" y="21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90" name="Line 14"/>
            <p:cNvSpPr>
              <a:spLocks noChangeShapeType="1"/>
            </p:cNvSpPr>
            <p:nvPr/>
          </p:nvSpPr>
          <p:spPr bwMode="auto">
            <a:xfrm flipH="1">
              <a:off x="3320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91" name="Line 15"/>
            <p:cNvSpPr>
              <a:spLocks noChangeShapeType="1"/>
            </p:cNvSpPr>
            <p:nvPr/>
          </p:nvSpPr>
          <p:spPr bwMode="auto">
            <a:xfrm>
              <a:off x="3328" y="1784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575300" y="3124200"/>
            <a:ext cx="838200" cy="660400"/>
            <a:chOff x="3320" y="1776"/>
            <a:chExt cx="528" cy="416"/>
          </a:xfrm>
        </p:grpSpPr>
        <p:sp>
          <p:nvSpPr>
            <p:cNvPr id="152593" name="Line 17"/>
            <p:cNvSpPr>
              <a:spLocks noChangeShapeType="1"/>
            </p:cNvSpPr>
            <p:nvPr/>
          </p:nvSpPr>
          <p:spPr bwMode="auto">
            <a:xfrm>
              <a:off x="3848" y="1776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94" name="Line 18"/>
            <p:cNvSpPr>
              <a:spLocks noChangeShapeType="1"/>
            </p:cNvSpPr>
            <p:nvPr/>
          </p:nvSpPr>
          <p:spPr bwMode="auto">
            <a:xfrm flipH="1">
              <a:off x="3320" y="21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95" name="Line 19"/>
            <p:cNvSpPr>
              <a:spLocks noChangeShapeType="1"/>
            </p:cNvSpPr>
            <p:nvPr/>
          </p:nvSpPr>
          <p:spPr bwMode="auto">
            <a:xfrm flipH="1">
              <a:off x="3320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96" name="Line 20"/>
            <p:cNvSpPr>
              <a:spLocks noChangeShapeType="1"/>
            </p:cNvSpPr>
            <p:nvPr/>
          </p:nvSpPr>
          <p:spPr bwMode="auto">
            <a:xfrm>
              <a:off x="3328" y="1784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727700" y="3276600"/>
            <a:ext cx="838200" cy="660400"/>
            <a:chOff x="3320" y="1776"/>
            <a:chExt cx="528" cy="416"/>
          </a:xfrm>
        </p:grpSpPr>
        <p:sp>
          <p:nvSpPr>
            <p:cNvPr id="152598" name="Line 22"/>
            <p:cNvSpPr>
              <a:spLocks noChangeShapeType="1"/>
            </p:cNvSpPr>
            <p:nvPr/>
          </p:nvSpPr>
          <p:spPr bwMode="auto">
            <a:xfrm>
              <a:off x="3848" y="1776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99" name="Line 23"/>
            <p:cNvSpPr>
              <a:spLocks noChangeShapeType="1"/>
            </p:cNvSpPr>
            <p:nvPr/>
          </p:nvSpPr>
          <p:spPr bwMode="auto">
            <a:xfrm flipH="1">
              <a:off x="3320" y="21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00" name="Line 24"/>
            <p:cNvSpPr>
              <a:spLocks noChangeShapeType="1"/>
            </p:cNvSpPr>
            <p:nvPr/>
          </p:nvSpPr>
          <p:spPr bwMode="auto">
            <a:xfrm flipH="1">
              <a:off x="3320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01" name="Line 25"/>
            <p:cNvSpPr>
              <a:spLocks noChangeShapeType="1"/>
            </p:cNvSpPr>
            <p:nvPr/>
          </p:nvSpPr>
          <p:spPr bwMode="auto">
            <a:xfrm>
              <a:off x="3328" y="1784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5880100" y="3429000"/>
            <a:ext cx="838200" cy="660400"/>
            <a:chOff x="3320" y="1776"/>
            <a:chExt cx="528" cy="416"/>
          </a:xfrm>
        </p:grpSpPr>
        <p:sp>
          <p:nvSpPr>
            <p:cNvPr id="152603" name="Line 27"/>
            <p:cNvSpPr>
              <a:spLocks noChangeShapeType="1"/>
            </p:cNvSpPr>
            <p:nvPr/>
          </p:nvSpPr>
          <p:spPr bwMode="auto">
            <a:xfrm>
              <a:off x="3848" y="1776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04" name="Line 28"/>
            <p:cNvSpPr>
              <a:spLocks noChangeShapeType="1"/>
            </p:cNvSpPr>
            <p:nvPr/>
          </p:nvSpPr>
          <p:spPr bwMode="auto">
            <a:xfrm flipH="1">
              <a:off x="3320" y="21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05" name="Line 29"/>
            <p:cNvSpPr>
              <a:spLocks noChangeShapeType="1"/>
            </p:cNvSpPr>
            <p:nvPr/>
          </p:nvSpPr>
          <p:spPr bwMode="auto">
            <a:xfrm flipH="1">
              <a:off x="3320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06" name="Line 30"/>
            <p:cNvSpPr>
              <a:spLocks noChangeShapeType="1"/>
            </p:cNvSpPr>
            <p:nvPr/>
          </p:nvSpPr>
          <p:spPr bwMode="auto">
            <a:xfrm>
              <a:off x="3328" y="1784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6032500" y="3581400"/>
            <a:ext cx="838200" cy="660400"/>
            <a:chOff x="3320" y="1776"/>
            <a:chExt cx="528" cy="416"/>
          </a:xfrm>
        </p:grpSpPr>
        <p:sp>
          <p:nvSpPr>
            <p:cNvPr id="152608" name="Line 32"/>
            <p:cNvSpPr>
              <a:spLocks noChangeShapeType="1"/>
            </p:cNvSpPr>
            <p:nvPr/>
          </p:nvSpPr>
          <p:spPr bwMode="auto">
            <a:xfrm>
              <a:off x="3848" y="1776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09" name="Line 33"/>
            <p:cNvSpPr>
              <a:spLocks noChangeShapeType="1"/>
            </p:cNvSpPr>
            <p:nvPr/>
          </p:nvSpPr>
          <p:spPr bwMode="auto">
            <a:xfrm flipH="1">
              <a:off x="3320" y="21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10" name="Line 34"/>
            <p:cNvSpPr>
              <a:spLocks noChangeShapeType="1"/>
            </p:cNvSpPr>
            <p:nvPr/>
          </p:nvSpPr>
          <p:spPr bwMode="auto">
            <a:xfrm flipH="1">
              <a:off x="3320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11" name="Line 35"/>
            <p:cNvSpPr>
              <a:spLocks noChangeShapeType="1"/>
            </p:cNvSpPr>
            <p:nvPr/>
          </p:nvSpPr>
          <p:spPr bwMode="auto">
            <a:xfrm>
              <a:off x="3328" y="1784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6184900" y="3733800"/>
            <a:ext cx="838200" cy="660400"/>
            <a:chOff x="3320" y="1776"/>
            <a:chExt cx="528" cy="416"/>
          </a:xfrm>
        </p:grpSpPr>
        <p:sp>
          <p:nvSpPr>
            <p:cNvPr id="152613" name="Line 37"/>
            <p:cNvSpPr>
              <a:spLocks noChangeShapeType="1"/>
            </p:cNvSpPr>
            <p:nvPr/>
          </p:nvSpPr>
          <p:spPr bwMode="auto">
            <a:xfrm>
              <a:off x="3848" y="1776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14" name="Line 38"/>
            <p:cNvSpPr>
              <a:spLocks noChangeShapeType="1"/>
            </p:cNvSpPr>
            <p:nvPr/>
          </p:nvSpPr>
          <p:spPr bwMode="auto">
            <a:xfrm flipH="1">
              <a:off x="3320" y="21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15" name="Line 39"/>
            <p:cNvSpPr>
              <a:spLocks noChangeShapeType="1"/>
            </p:cNvSpPr>
            <p:nvPr/>
          </p:nvSpPr>
          <p:spPr bwMode="auto">
            <a:xfrm flipH="1">
              <a:off x="3320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16" name="Line 40"/>
            <p:cNvSpPr>
              <a:spLocks noChangeShapeType="1"/>
            </p:cNvSpPr>
            <p:nvPr/>
          </p:nvSpPr>
          <p:spPr bwMode="auto">
            <a:xfrm>
              <a:off x="3328" y="1784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2622" name="Text Box 46"/>
          <p:cNvSpPr txBox="1">
            <a:spLocks noChangeArrowheads="1"/>
          </p:cNvSpPr>
          <p:nvPr/>
        </p:nvSpPr>
        <p:spPr bwMode="auto">
          <a:xfrm>
            <a:off x="4987925" y="33512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2623" name="Text Box 47"/>
          <p:cNvSpPr txBox="1">
            <a:spLocks noChangeArrowheads="1"/>
          </p:cNvSpPr>
          <p:nvPr/>
        </p:nvSpPr>
        <p:spPr bwMode="auto">
          <a:xfrm>
            <a:off x="5140325" y="35036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2624" name="Text Box 48"/>
          <p:cNvSpPr txBox="1">
            <a:spLocks noChangeArrowheads="1"/>
          </p:cNvSpPr>
          <p:nvPr/>
        </p:nvSpPr>
        <p:spPr bwMode="auto">
          <a:xfrm>
            <a:off x="5292725" y="36560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2625" name="Text Box 49"/>
          <p:cNvSpPr txBox="1">
            <a:spLocks noChangeArrowheads="1"/>
          </p:cNvSpPr>
          <p:nvPr/>
        </p:nvSpPr>
        <p:spPr bwMode="auto">
          <a:xfrm>
            <a:off x="5445125" y="38084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2626" name="Text Box 50"/>
          <p:cNvSpPr txBox="1">
            <a:spLocks noChangeArrowheads="1"/>
          </p:cNvSpPr>
          <p:nvPr/>
        </p:nvSpPr>
        <p:spPr bwMode="auto">
          <a:xfrm>
            <a:off x="5597525" y="39608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2627" name="Text Box 51"/>
          <p:cNvSpPr txBox="1">
            <a:spLocks noChangeArrowheads="1"/>
          </p:cNvSpPr>
          <p:nvPr/>
        </p:nvSpPr>
        <p:spPr bwMode="auto">
          <a:xfrm>
            <a:off x="5749925" y="41132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2628" name="Text Box 52"/>
          <p:cNvSpPr txBox="1">
            <a:spLocks noChangeArrowheads="1"/>
          </p:cNvSpPr>
          <p:nvPr/>
        </p:nvSpPr>
        <p:spPr bwMode="auto">
          <a:xfrm>
            <a:off x="5902325" y="42656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2629" name="Text Box 53"/>
          <p:cNvSpPr txBox="1">
            <a:spLocks noChangeArrowheads="1"/>
          </p:cNvSpPr>
          <p:nvPr/>
        </p:nvSpPr>
        <p:spPr bwMode="auto">
          <a:xfrm>
            <a:off x="6054725" y="44180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223.42.4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is magnetic hysteresis?</a:t>
            </a:r>
          </a:p>
          <a:p>
            <a:pPr marL="514350" indent="-514350">
              <a:buAutoNum type="alphaLcParenR"/>
            </a:pPr>
            <a:r>
              <a:rPr lang="en-US" dirty="0"/>
              <a:t>It is a medical technique</a:t>
            </a:r>
          </a:p>
          <a:p>
            <a:pPr marL="514350" indent="-514350">
              <a:buAutoNum type="alphaLcParenR"/>
            </a:pPr>
            <a:r>
              <a:rPr lang="en-US" dirty="0"/>
              <a:t>It is when ferromagnetic material follows a different path on a B vs. H graph as  B changes.</a:t>
            </a:r>
          </a:p>
          <a:p>
            <a:pPr marL="514350" indent="-514350">
              <a:buAutoNum type="alphaLcParenR"/>
            </a:pPr>
            <a:r>
              <a:rPr lang="en-US" dirty="0"/>
              <a:t>It is when a field is induced in a magnetic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411" y="454599"/>
            <a:ext cx="5581935" cy="5998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6355E9-D777-4792-06F2-824CB8962B25}"/>
              </a:ext>
            </a:extLst>
          </p:cNvPr>
          <p:cNvCxnSpPr>
            <a:cxnSpLocks/>
          </p:cNvCxnSpPr>
          <p:nvPr/>
        </p:nvCxnSpPr>
        <p:spPr>
          <a:xfrm>
            <a:off x="4433888" y="1819275"/>
            <a:ext cx="20522" cy="91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14" y="1536489"/>
            <a:ext cx="7673008" cy="3570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Magnetization Curve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71" y="1099930"/>
            <a:ext cx="5854563" cy="536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5334000" y="2895600"/>
            <a:ext cx="2316480" cy="1950720"/>
          </a:xfrm>
          <a:custGeom>
            <a:avLst/>
            <a:gdLst>
              <a:gd name="connsiteX0" fmla="*/ 0 w 2316480"/>
              <a:gd name="connsiteY0" fmla="*/ 0 h 1950720"/>
              <a:gd name="connsiteX1" fmla="*/ 45720 w 2316480"/>
              <a:gd name="connsiteY1" fmla="*/ 1950720 h 1950720"/>
              <a:gd name="connsiteX2" fmla="*/ 2316480 w 2316480"/>
              <a:gd name="connsiteY2" fmla="*/ 1950720 h 1950720"/>
              <a:gd name="connsiteX3" fmla="*/ 2316480 w 2316480"/>
              <a:gd name="connsiteY3" fmla="*/ 1950720 h 1950720"/>
              <a:gd name="connsiteX4" fmla="*/ 2072640 w 2316480"/>
              <a:gd name="connsiteY4" fmla="*/ 1341120 h 1950720"/>
              <a:gd name="connsiteX5" fmla="*/ 1539240 w 2316480"/>
              <a:gd name="connsiteY5" fmla="*/ 640080 h 1950720"/>
              <a:gd name="connsiteX6" fmla="*/ 762000 w 2316480"/>
              <a:gd name="connsiteY6" fmla="*/ 167640 h 1950720"/>
              <a:gd name="connsiteX7" fmla="*/ 182880 w 2316480"/>
              <a:gd name="connsiteY7" fmla="*/ 30480 h 1950720"/>
              <a:gd name="connsiteX8" fmla="*/ 0 w 2316480"/>
              <a:gd name="connsiteY8" fmla="*/ 0 h 195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6480" h="1950720">
                <a:moveTo>
                  <a:pt x="0" y="0"/>
                </a:moveTo>
                <a:lnTo>
                  <a:pt x="45720" y="1950720"/>
                </a:lnTo>
                <a:lnTo>
                  <a:pt x="2316480" y="1950720"/>
                </a:lnTo>
                <a:lnTo>
                  <a:pt x="2316480" y="1950720"/>
                </a:lnTo>
                <a:lnTo>
                  <a:pt x="2072640" y="1341120"/>
                </a:lnTo>
                <a:lnTo>
                  <a:pt x="1539240" y="640080"/>
                </a:lnTo>
                <a:lnTo>
                  <a:pt x="762000" y="167640"/>
                </a:lnTo>
                <a:lnTo>
                  <a:pt x="182880" y="304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Curie Temperature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1300" y="1344613"/>
            <a:ext cx="4306888" cy="4611687"/>
          </a:xfrm>
        </p:spPr>
        <p:txBody>
          <a:bodyPr/>
          <a:lstStyle/>
          <a:p>
            <a:r>
              <a:rPr lang="en-US" sz="2400"/>
              <a:t>The </a:t>
            </a:r>
            <a:r>
              <a:rPr lang="en-US" sz="2400" b="1"/>
              <a:t>Curie temperature</a:t>
            </a:r>
            <a:r>
              <a:rPr lang="en-US" sz="2400"/>
              <a:t> is the critical temperature above which a ferromagnetic material loses its residual magnetism and becomes paramagnetic</a:t>
            </a:r>
          </a:p>
          <a:p>
            <a:r>
              <a:rPr lang="en-US" sz="2400"/>
              <a:t>Above the Curie temperature, the thermal agitation is great enough to cause a random orientation of the moments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349240" y="2423160"/>
            <a:ext cx="15240" cy="2438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>
            <a:off x="6583680" y="3611880"/>
            <a:ext cx="15240" cy="2438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5364480" y="2910840"/>
            <a:ext cx="2316480" cy="1950720"/>
          </a:xfrm>
          <a:custGeom>
            <a:avLst/>
            <a:gdLst>
              <a:gd name="connsiteX0" fmla="*/ 0 w 2346960"/>
              <a:gd name="connsiteY0" fmla="*/ 0 h 1950720"/>
              <a:gd name="connsiteX1" fmla="*/ 609600 w 2346960"/>
              <a:gd name="connsiteY1" fmla="*/ 106680 h 1950720"/>
              <a:gd name="connsiteX2" fmla="*/ 1356360 w 2346960"/>
              <a:gd name="connsiteY2" fmla="*/ 518160 h 1950720"/>
              <a:gd name="connsiteX3" fmla="*/ 1889760 w 2346960"/>
              <a:gd name="connsiteY3" fmla="*/ 1066800 h 1950720"/>
              <a:gd name="connsiteX4" fmla="*/ 2209800 w 2346960"/>
              <a:gd name="connsiteY4" fmla="*/ 1645920 h 1950720"/>
              <a:gd name="connsiteX5" fmla="*/ 2346960 w 2346960"/>
              <a:gd name="connsiteY5" fmla="*/ 1950720 h 195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6960" h="1950720">
                <a:moveTo>
                  <a:pt x="0" y="0"/>
                </a:moveTo>
                <a:cubicBezTo>
                  <a:pt x="191770" y="10160"/>
                  <a:pt x="383540" y="20320"/>
                  <a:pt x="609600" y="106680"/>
                </a:cubicBezTo>
                <a:cubicBezTo>
                  <a:pt x="835660" y="193040"/>
                  <a:pt x="1143000" y="358140"/>
                  <a:pt x="1356360" y="518160"/>
                </a:cubicBezTo>
                <a:cubicBezTo>
                  <a:pt x="1569720" y="678180"/>
                  <a:pt x="1747520" y="878840"/>
                  <a:pt x="1889760" y="1066800"/>
                </a:cubicBezTo>
                <a:cubicBezTo>
                  <a:pt x="2032000" y="1254760"/>
                  <a:pt x="2133600" y="1498600"/>
                  <a:pt x="2209800" y="1645920"/>
                </a:cubicBezTo>
                <a:cubicBezTo>
                  <a:pt x="2286000" y="1793240"/>
                  <a:pt x="2326640" y="1902460"/>
                  <a:pt x="2346960" y="1950720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12080" y="2042160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61960" y="463296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13320" y="4907280"/>
            <a:ext cx="39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T</a:t>
            </a:r>
            <a:r>
              <a:rPr lang="en-US" sz="2000" i="1" baseline="-25000" dirty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7604760" y="4754880"/>
            <a:ext cx="137160" cy="1219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62600" y="4114800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Ferromagnetic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05600" y="2865120"/>
            <a:ext cx="146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Paramagnetic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223.42.5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If I have a magnetic field, but I change that field, can it be that I create an electric field?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 err="1"/>
              <a:t>Agh</a:t>
            </a:r>
            <a:r>
              <a:rPr lang="en-US" dirty="0"/>
              <a:t>! this </a:t>
            </a:r>
            <a:r>
              <a:rPr lang="en-US"/>
              <a:t>seems crazy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223.42.5.1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makes charge accelerate?</a:t>
            </a:r>
          </a:p>
          <a:p>
            <a:pPr marL="514350" indent="-514350">
              <a:buAutoNum type="alphaLcParenR"/>
            </a:pPr>
            <a:r>
              <a:rPr lang="en-US" dirty="0"/>
              <a:t>Electric fields</a:t>
            </a:r>
          </a:p>
          <a:p>
            <a:pPr marL="514350" indent="-514350">
              <a:buAutoNum type="alphaLcParenR"/>
            </a:pPr>
            <a:r>
              <a:rPr lang="en-US" dirty="0"/>
              <a:t>Magnetic fields</a:t>
            </a:r>
          </a:p>
          <a:p>
            <a:pPr marL="514350" indent="-514350">
              <a:buAutoNum type="alphaLcParenR"/>
            </a:pPr>
            <a:r>
              <a:rPr lang="en-US" dirty="0"/>
              <a:t>Electrical Potential</a:t>
            </a:r>
          </a:p>
          <a:p>
            <a:pPr marL="514350" indent="-514350">
              <a:buAutoNum type="alphaLcParenR"/>
            </a:pPr>
            <a:r>
              <a:rPr lang="en-US" dirty="0"/>
              <a:t>Magnetic Potential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99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223.42.5.2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makes charge accelerate in electrical circuits?</a:t>
            </a:r>
          </a:p>
          <a:p>
            <a:pPr marL="514350" indent="-514350">
              <a:buAutoNum type="alphaLcParenR"/>
            </a:pPr>
            <a:r>
              <a:rPr lang="en-US" dirty="0"/>
              <a:t>Electric fields</a:t>
            </a:r>
          </a:p>
          <a:p>
            <a:pPr marL="514350" indent="-514350">
              <a:buAutoNum type="alphaLcParenR"/>
            </a:pPr>
            <a:r>
              <a:rPr lang="en-US" dirty="0"/>
              <a:t>Magnetic fields</a:t>
            </a:r>
          </a:p>
          <a:p>
            <a:pPr marL="514350" indent="-514350">
              <a:buAutoNum type="alphaLcParenR"/>
            </a:pPr>
            <a:r>
              <a:rPr lang="en-US" dirty="0"/>
              <a:t>Electrical Potential</a:t>
            </a:r>
          </a:p>
          <a:p>
            <a:pPr marL="514350" indent="-514350">
              <a:buAutoNum type="alphaLcParenR"/>
            </a:pPr>
            <a:r>
              <a:rPr lang="en-US" dirty="0"/>
              <a:t>Magnetic Potential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1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/>
          <p:nvPr/>
        </p:nvGrpSpPr>
        <p:grpSpPr>
          <a:xfrm>
            <a:off x="808549" y="182880"/>
            <a:ext cx="5616765" cy="6720090"/>
            <a:chOff x="808549" y="182880"/>
            <a:chExt cx="5616765" cy="6720090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2985603" y="2470043"/>
            <a:ext cx="9207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69800" imgH="241200" progId="Equation.3">
                    <p:embed/>
                  </p:oleObj>
                </mc:Choice>
                <mc:Fallback>
                  <p:oleObj name="Equation" r:id="rId2" imgW="469800" imgH="241200" progId="Equation.3">
                    <p:embed/>
                    <p:pic>
                      <p:nvPicPr>
                        <p:cNvPr id="205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5603" y="2470043"/>
                          <a:ext cx="920750" cy="473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808549" y="182880"/>
              <a:ext cx="15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 Potential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5171" y="196952"/>
              <a:ext cx="1460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Potential</a:t>
              </a:r>
            </a:p>
          </p:txBody>
        </p:sp>
        <p:grpSp>
          <p:nvGrpSpPr>
            <p:cNvPr id="3" name="Group 38"/>
            <p:cNvGrpSpPr/>
            <p:nvPr/>
          </p:nvGrpSpPr>
          <p:grpSpPr>
            <a:xfrm rot="16200000">
              <a:off x="644598" y="1974828"/>
              <a:ext cx="6066594" cy="3335212"/>
              <a:chOff x="644598" y="1764968"/>
              <a:chExt cx="6066594" cy="333521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61286" y="1890917"/>
                <a:ext cx="5908892" cy="3221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59971" y="4636615"/>
                <a:ext cx="5895975" cy="32978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89143" y="1942348"/>
                <a:ext cx="6004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+  +   +  +  +  +  +  +  +  +  +   +  +   +  +  +  +  +  +  +  +  +  +  +  +  +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06632" y="1764968"/>
                <a:ext cx="6004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+  +   +  +  +  +  +  +  +  +  +   +  +   +  +  +  +  +  +  +  +  +  +  +  +  +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50449" y="4700070"/>
                <a:ext cx="59055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 -  -  -  -  -  -  -  -  -  -  -  -  - -  -  -  -  -  -  -  -  -  -  -  -  -  -  -  -  -    </a:t>
                </a:r>
              </a:p>
            </p:txBody>
          </p:sp>
          <p:grpSp>
            <p:nvGrpSpPr>
              <p:cNvPr id="10" name="Group 19"/>
              <p:cNvGrpSpPr/>
              <p:nvPr/>
            </p:nvGrpSpPr>
            <p:grpSpPr>
              <a:xfrm>
                <a:off x="2321834" y="2193217"/>
                <a:ext cx="3325319" cy="2425910"/>
                <a:chOff x="2953062" y="1906247"/>
                <a:chExt cx="3325319" cy="914401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53062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3645108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322165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4969241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5601326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6278381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41"/>
              <p:cNvGrpSpPr/>
              <p:nvPr/>
            </p:nvGrpSpPr>
            <p:grpSpPr>
              <a:xfrm>
                <a:off x="2002047" y="2188223"/>
                <a:ext cx="3325319" cy="2415915"/>
                <a:chOff x="2953062" y="1906247"/>
                <a:chExt cx="3325319" cy="914401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2953062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3645108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4322165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4969241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5601326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6278381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Rectangle 63"/>
              <p:cNvSpPr/>
              <p:nvPr/>
            </p:nvSpPr>
            <p:spPr>
              <a:xfrm>
                <a:off x="750448" y="4471470"/>
                <a:ext cx="59055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 -  -  -  -  -  -  -  -  -  -  -  -  - -  -  -  -  -  -  -  -  -  -  -  -  -  -  -  -  -    </a:t>
                </a: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029778" y="2460622"/>
                <a:ext cx="284814" cy="25482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cxnSp>
            <p:nvCxnSpPr>
              <p:cNvPr id="68" name="Straight Arrow Connector 67"/>
              <p:cNvCxnSpPr>
                <a:stCxn id="58" idx="4"/>
              </p:cNvCxnSpPr>
              <p:nvPr/>
            </p:nvCxnSpPr>
            <p:spPr>
              <a:xfrm rot="5400000" flipV="1">
                <a:off x="3868634" y="3019002"/>
                <a:ext cx="614595" cy="7494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H="1">
                <a:off x="644598" y="2263514"/>
                <a:ext cx="29980" cy="22934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3237875" y="2563318"/>
                <a:ext cx="0" cy="1394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3192907" y="2503340"/>
                <a:ext cx="119921" cy="1199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195407" y="3959870"/>
                <a:ext cx="119921" cy="1199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893102" y="4107303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32355" y="4122293"/>
              <a:ext cx="4796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</a:t>
              </a:r>
            </a:p>
          </p:txBody>
        </p:sp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3266373" y="3688229"/>
            <a:ext cx="422275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5640" imgH="177480" progId="Equation.3">
                    <p:embed/>
                  </p:oleObj>
                </mc:Choice>
                <mc:Fallback>
                  <p:oleObj name="Equation" r:id="rId4" imgW="215640" imgH="177480" progId="Equation.3">
                    <p:embed/>
                    <p:pic>
                      <p:nvPicPr>
                        <p:cNvPr id="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373" y="3688229"/>
                          <a:ext cx="422275" cy="347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3447740" y="1184222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E</a:t>
              </a:r>
            </a:p>
          </p:txBody>
        </p:sp>
        <p:graphicFrame>
          <p:nvGraphicFramePr>
            <p:cNvPr id="2053" name="Object 5"/>
            <p:cNvGraphicFramePr>
              <a:graphicFrameLocks noChangeAspect="1"/>
            </p:cNvGraphicFramePr>
            <p:nvPr/>
          </p:nvGraphicFramePr>
          <p:xfrm>
            <a:off x="2637748" y="437290"/>
            <a:ext cx="695325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55320" imgH="177480" progId="Equation.3">
                    <p:embed/>
                  </p:oleObj>
                </mc:Choice>
                <mc:Fallback>
                  <p:oleObj name="Equation" r:id="rId6" imgW="355320" imgH="177480" progId="Equation.3">
                    <p:embed/>
                    <p:pic>
                      <p:nvPicPr>
                        <p:cNvPr id="205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7748" y="437290"/>
                          <a:ext cx="695325" cy="347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TextBox 74"/>
            <p:cNvSpPr txBox="1"/>
            <p:nvPr/>
          </p:nvSpPr>
          <p:spPr>
            <a:xfrm>
              <a:off x="3537679" y="6318195"/>
              <a:ext cx="40107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998" y="1859280"/>
            <a:ext cx="8292400" cy="336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223.42.1.5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Do electrons orbit the nucleus in atoms?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2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223.42.1.5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Do electrons have orbital angular momentum?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9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D28106-DD25-4EF6-A69A-431D63C63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940" y="1814114"/>
            <a:ext cx="2722868" cy="62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B74613-E358-4313-9A93-22910A1C3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147" y="3475860"/>
            <a:ext cx="2731661" cy="6272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FC71E7-EC79-4199-A749-785BF717D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979" y="4539729"/>
            <a:ext cx="2775622" cy="6272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FDDFC8-F6D1-430B-8A22-7F53A61D5BC5}"/>
              </a:ext>
            </a:extLst>
          </p:cNvPr>
          <p:cNvSpPr txBox="1"/>
          <p:nvPr/>
        </p:nvSpPr>
        <p:spPr>
          <a:xfrm>
            <a:off x="3857625" y="5607844"/>
            <a:ext cx="256802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9705D1-C3C7-4E3A-9BB9-BE4B294D41F6}"/>
              </a:ext>
            </a:extLst>
          </p:cNvPr>
          <p:cNvCxnSpPr>
            <a:cxnSpLocks/>
          </p:cNvCxnSpPr>
          <p:nvPr/>
        </p:nvCxnSpPr>
        <p:spPr>
          <a:xfrm>
            <a:off x="4572000" y="857251"/>
            <a:ext cx="0" cy="4764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348072-EAD7-467F-A97B-D9A36AB28ABD}"/>
              </a:ext>
            </a:extLst>
          </p:cNvPr>
          <p:cNvSpPr txBox="1"/>
          <p:nvPr/>
        </p:nvSpPr>
        <p:spPr>
          <a:xfrm>
            <a:off x="4814888" y="5250656"/>
            <a:ext cx="5027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 = 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EBE218-B05E-470F-9A0F-B445A2C8C725}"/>
              </a:ext>
            </a:extLst>
          </p:cNvPr>
          <p:cNvCxnSpPr/>
          <p:nvPr/>
        </p:nvCxnSpPr>
        <p:spPr>
          <a:xfrm>
            <a:off x="3193256" y="5629275"/>
            <a:ext cx="27432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E32C7F-A13B-4977-918F-D84677C05970}"/>
              </a:ext>
            </a:extLst>
          </p:cNvPr>
          <p:cNvCxnSpPr>
            <a:cxnSpLocks/>
          </p:cNvCxnSpPr>
          <p:nvPr/>
        </p:nvCxnSpPr>
        <p:spPr>
          <a:xfrm>
            <a:off x="3193256" y="5529264"/>
            <a:ext cx="2757488" cy="71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DE86E5-0BED-4BD9-B73D-B384EF3FDA2A}"/>
              </a:ext>
            </a:extLst>
          </p:cNvPr>
          <p:cNvCxnSpPr>
            <a:cxnSpLocks/>
          </p:cNvCxnSpPr>
          <p:nvPr/>
        </p:nvCxnSpPr>
        <p:spPr>
          <a:xfrm flipV="1">
            <a:off x="3193256" y="857250"/>
            <a:ext cx="0" cy="46577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B99694-D25D-4057-BCBF-D28C36B7E8AA}"/>
              </a:ext>
            </a:extLst>
          </p:cNvPr>
          <p:cNvCxnSpPr>
            <a:cxnSpLocks/>
          </p:cNvCxnSpPr>
          <p:nvPr/>
        </p:nvCxnSpPr>
        <p:spPr>
          <a:xfrm flipV="1">
            <a:off x="5936456" y="857250"/>
            <a:ext cx="0" cy="46577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B2BA1C-B92E-4461-997A-688D53CD3BDC}"/>
              </a:ext>
            </a:extLst>
          </p:cNvPr>
          <p:cNvSpPr txBox="1"/>
          <p:nvPr/>
        </p:nvSpPr>
        <p:spPr>
          <a:xfrm>
            <a:off x="1993107" y="1178719"/>
            <a:ext cx="5869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 = </a:t>
            </a:r>
            <a:r>
              <a:rPr lang="en-US" sz="1350" dirty="0">
                <a:sym typeface="Symbol" panose="05050102010706020507" pitchFamily="18" charset="2"/>
              </a:rPr>
              <a:t></a:t>
            </a:r>
            <a:endParaRPr lang="en-US" sz="13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7C276E-B533-46D3-8E26-957F8870190A}"/>
              </a:ext>
            </a:extLst>
          </p:cNvPr>
          <p:cNvSpPr txBox="1"/>
          <p:nvPr/>
        </p:nvSpPr>
        <p:spPr>
          <a:xfrm>
            <a:off x="6729413" y="1178719"/>
            <a:ext cx="5869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 = </a:t>
            </a:r>
            <a:r>
              <a:rPr lang="en-US" sz="1350" dirty="0">
                <a:sym typeface="Symbol" panose="05050102010706020507" pitchFamily="18" charset="2"/>
              </a:rPr>
              <a:t></a:t>
            </a:r>
            <a:endParaRPr lang="en-US" sz="13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46A1C5-2451-4A11-B21A-C8E24AF87D6C}"/>
              </a:ext>
            </a:extLst>
          </p:cNvPr>
          <p:cNvSpPr txBox="1"/>
          <p:nvPr/>
        </p:nvSpPr>
        <p:spPr>
          <a:xfrm>
            <a:off x="1764506" y="1532334"/>
            <a:ext cx="7940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Region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76C45F-B7E5-47A5-8F17-8BA9498E4FCC}"/>
              </a:ext>
            </a:extLst>
          </p:cNvPr>
          <p:cNvSpPr txBox="1"/>
          <p:nvPr/>
        </p:nvSpPr>
        <p:spPr>
          <a:xfrm>
            <a:off x="4200525" y="1532334"/>
            <a:ext cx="7940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Region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E6BB57-EEC7-404D-8C4C-A4DF22048176}"/>
              </a:ext>
            </a:extLst>
          </p:cNvPr>
          <p:cNvSpPr txBox="1"/>
          <p:nvPr/>
        </p:nvSpPr>
        <p:spPr>
          <a:xfrm>
            <a:off x="6557963" y="1532334"/>
            <a:ext cx="7940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Region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93EAD3-E9FF-4639-802B-96D6E3B8023A}"/>
              </a:ext>
            </a:extLst>
          </p:cNvPr>
          <p:cNvSpPr txBox="1"/>
          <p:nvPr/>
        </p:nvSpPr>
        <p:spPr>
          <a:xfrm>
            <a:off x="1664494" y="1814512"/>
            <a:ext cx="10511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“Forbidden”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053430-7863-422E-9F87-5B56152358E2}"/>
              </a:ext>
            </a:extLst>
          </p:cNvPr>
          <p:cNvSpPr txBox="1"/>
          <p:nvPr/>
        </p:nvSpPr>
        <p:spPr>
          <a:xfrm>
            <a:off x="6429375" y="1793081"/>
            <a:ext cx="10511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“Forbidden”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F81C44-58F5-4EDF-A348-C38F6FAC88F1}"/>
              </a:ext>
            </a:extLst>
          </p:cNvPr>
          <p:cNvCxnSpPr/>
          <p:nvPr/>
        </p:nvCxnSpPr>
        <p:spPr>
          <a:xfrm>
            <a:off x="3349869" y="5156689"/>
            <a:ext cx="23915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527E713-29A5-4FB9-8C6D-148F01703D52}"/>
              </a:ext>
            </a:extLst>
          </p:cNvPr>
          <p:cNvSpPr txBox="1"/>
          <p:nvPr/>
        </p:nvSpPr>
        <p:spPr>
          <a:xfrm>
            <a:off x="2347546" y="5051181"/>
            <a:ext cx="8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</a:t>
            </a:r>
            <a:r>
              <a:rPr lang="en-US" b="1" baseline="-25000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 = </a:t>
            </a:r>
            <a:r>
              <a:rPr lang="en-US" b="1" dirty="0" err="1">
                <a:solidFill>
                  <a:schemeClr val="accent1"/>
                </a:solidFill>
              </a:rPr>
              <a:t>E</a:t>
            </a:r>
            <a:r>
              <a:rPr lang="en-US" b="1" baseline="-25000" dirty="0" err="1">
                <a:solidFill>
                  <a:schemeClr val="accent1"/>
                </a:solidFill>
              </a:rPr>
              <a:t>o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44E785-C27B-4421-B72C-70B2A116B77C}"/>
              </a:ext>
            </a:extLst>
          </p:cNvPr>
          <p:cNvCxnSpPr/>
          <p:nvPr/>
        </p:nvCxnSpPr>
        <p:spPr>
          <a:xfrm>
            <a:off x="3341077" y="4110404"/>
            <a:ext cx="23915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9E2EE01-80F3-45D6-81C3-7BB89CFA6236}"/>
              </a:ext>
            </a:extLst>
          </p:cNvPr>
          <p:cNvSpPr txBox="1"/>
          <p:nvPr/>
        </p:nvSpPr>
        <p:spPr>
          <a:xfrm>
            <a:off x="2294792" y="3925766"/>
            <a:ext cx="95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</a:t>
            </a:r>
            <a:r>
              <a:rPr lang="en-US" b="1" baseline="-25000" dirty="0">
                <a:solidFill>
                  <a:schemeClr val="accent1"/>
                </a:solidFill>
              </a:rPr>
              <a:t>2</a:t>
            </a:r>
            <a:r>
              <a:rPr lang="en-US" b="1" dirty="0">
                <a:solidFill>
                  <a:schemeClr val="accent1"/>
                </a:solidFill>
              </a:rPr>
              <a:t> = 4E</a:t>
            </a:r>
            <a:r>
              <a:rPr lang="en-US" b="1" baseline="-25000" dirty="0">
                <a:solidFill>
                  <a:schemeClr val="accent1"/>
                </a:solidFill>
              </a:rPr>
              <a:t>o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69398D-ED96-4855-A587-BEDAEC5419A7}"/>
              </a:ext>
            </a:extLst>
          </p:cNvPr>
          <p:cNvSpPr txBox="1"/>
          <p:nvPr/>
        </p:nvSpPr>
        <p:spPr>
          <a:xfrm>
            <a:off x="2277207" y="2255227"/>
            <a:ext cx="95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</a:t>
            </a:r>
            <a:r>
              <a:rPr lang="en-US" b="1" baseline="-25000" dirty="0">
                <a:solidFill>
                  <a:schemeClr val="accent1"/>
                </a:solidFill>
              </a:rPr>
              <a:t>2</a:t>
            </a:r>
            <a:r>
              <a:rPr lang="en-US" b="1" dirty="0">
                <a:solidFill>
                  <a:schemeClr val="accent1"/>
                </a:solidFill>
              </a:rPr>
              <a:t> = 9E</a:t>
            </a:r>
            <a:r>
              <a:rPr lang="en-US" b="1" baseline="-25000" dirty="0">
                <a:solidFill>
                  <a:schemeClr val="accent1"/>
                </a:solidFill>
              </a:rPr>
              <a:t>o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46CEBA-94FC-4F04-926A-BD832F4C1C0F}"/>
              </a:ext>
            </a:extLst>
          </p:cNvPr>
          <p:cNvCxnSpPr/>
          <p:nvPr/>
        </p:nvCxnSpPr>
        <p:spPr>
          <a:xfrm>
            <a:off x="3349870" y="2431073"/>
            <a:ext cx="23915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65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28ED33-BA60-4C76-9997-C35CA18AC11F}"/>
              </a:ext>
            </a:extLst>
          </p:cNvPr>
          <p:cNvGrpSpPr/>
          <p:nvPr/>
        </p:nvGrpSpPr>
        <p:grpSpPr>
          <a:xfrm>
            <a:off x="2193744" y="1365363"/>
            <a:ext cx="3841517" cy="3972217"/>
            <a:chOff x="2924992" y="677483"/>
            <a:chExt cx="5122022" cy="52962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9D8B7B2-1C83-4DA0-987C-6184BDCA211A}"/>
                </a:ext>
              </a:extLst>
            </p:cNvPr>
            <p:cNvSpPr/>
            <p:nvPr/>
          </p:nvSpPr>
          <p:spPr>
            <a:xfrm>
              <a:off x="2924992" y="1169488"/>
              <a:ext cx="4490356" cy="4506686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DF29EB08-B1DD-4EBB-86E8-447503215EFE}"/>
                </a:ext>
              </a:extLst>
            </p:cNvPr>
            <p:cNvSpPr/>
            <p:nvPr/>
          </p:nvSpPr>
          <p:spPr>
            <a:xfrm rot="970811">
              <a:off x="3267831" y="1094043"/>
              <a:ext cx="4779183" cy="4879729"/>
            </a:xfrm>
            <a:custGeom>
              <a:avLst/>
              <a:gdLst>
                <a:gd name="connsiteX0" fmla="*/ 1934089 w 4779183"/>
                <a:gd name="connsiteY0" fmla="*/ 206437 h 4879729"/>
                <a:gd name="connsiteX1" fmla="*/ 2564009 w 4779183"/>
                <a:gd name="connsiteY1" fmla="*/ 1324037 h 4879729"/>
                <a:gd name="connsiteX2" fmla="*/ 3966089 w 4779183"/>
                <a:gd name="connsiteY2" fmla="*/ 1405317 h 4879729"/>
                <a:gd name="connsiteX3" fmla="*/ 4778889 w 4779183"/>
                <a:gd name="connsiteY3" fmla="*/ 2502597 h 4879729"/>
                <a:gd name="connsiteX4" fmla="*/ 3884809 w 4779183"/>
                <a:gd name="connsiteY4" fmla="*/ 3681157 h 4879729"/>
                <a:gd name="connsiteX5" fmla="*/ 2543689 w 4779183"/>
                <a:gd name="connsiteY5" fmla="*/ 3681157 h 4879729"/>
                <a:gd name="connsiteX6" fmla="*/ 1913769 w 4779183"/>
                <a:gd name="connsiteY6" fmla="*/ 4717477 h 4879729"/>
                <a:gd name="connsiteX7" fmla="*/ 450729 w 4779183"/>
                <a:gd name="connsiteY7" fmla="*/ 4758117 h 4879729"/>
                <a:gd name="connsiteX8" fmla="*/ 3689 w 4779183"/>
                <a:gd name="connsiteY8" fmla="*/ 3559237 h 4879729"/>
                <a:gd name="connsiteX9" fmla="*/ 633609 w 4779183"/>
                <a:gd name="connsiteY9" fmla="*/ 2522917 h 4879729"/>
                <a:gd name="connsiteX10" fmla="*/ 24009 w 4779183"/>
                <a:gd name="connsiteY10" fmla="*/ 1344357 h 4879729"/>
                <a:gd name="connsiteX11" fmla="*/ 450729 w 4779183"/>
                <a:gd name="connsiteY11" fmla="*/ 104837 h 4879729"/>
                <a:gd name="connsiteX12" fmla="*/ 1934089 w 4779183"/>
                <a:gd name="connsiteY12" fmla="*/ 206437 h 487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79183" h="4879729">
                  <a:moveTo>
                    <a:pt x="1934089" y="206437"/>
                  </a:moveTo>
                  <a:cubicBezTo>
                    <a:pt x="2286302" y="409637"/>
                    <a:pt x="2225342" y="1124224"/>
                    <a:pt x="2564009" y="1324037"/>
                  </a:cubicBezTo>
                  <a:cubicBezTo>
                    <a:pt x="2902676" y="1523850"/>
                    <a:pt x="3596942" y="1208890"/>
                    <a:pt x="3966089" y="1405317"/>
                  </a:cubicBezTo>
                  <a:cubicBezTo>
                    <a:pt x="4335236" y="1601744"/>
                    <a:pt x="4792436" y="2123290"/>
                    <a:pt x="4778889" y="2502597"/>
                  </a:cubicBezTo>
                  <a:cubicBezTo>
                    <a:pt x="4765342" y="2881904"/>
                    <a:pt x="4257342" y="3484730"/>
                    <a:pt x="3884809" y="3681157"/>
                  </a:cubicBezTo>
                  <a:cubicBezTo>
                    <a:pt x="3512276" y="3877584"/>
                    <a:pt x="2872196" y="3508437"/>
                    <a:pt x="2543689" y="3681157"/>
                  </a:cubicBezTo>
                  <a:cubicBezTo>
                    <a:pt x="2215182" y="3853877"/>
                    <a:pt x="2262596" y="4537984"/>
                    <a:pt x="1913769" y="4717477"/>
                  </a:cubicBezTo>
                  <a:cubicBezTo>
                    <a:pt x="1564942" y="4896970"/>
                    <a:pt x="769076" y="4951157"/>
                    <a:pt x="450729" y="4758117"/>
                  </a:cubicBezTo>
                  <a:cubicBezTo>
                    <a:pt x="132382" y="4565077"/>
                    <a:pt x="-26791" y="3931770"/>
                    <a:pt x="3689" y="3559237"/>
                  </a:cubicBezTo>
                  <a:cubicBezTo>
                    <a:pt x="34169" y="3186704"/>
                    <a:pt x="630222" y="2892064"/>
                    <a:pt x="633609" y="2522917"/>
                  </a:cubicBezTo>
                  <a:cubicBezTo>
                    <a:pt x="636996" y="2153770"/>
                    <a:pt x="54489" y="1747370"/>
                    <a:pt x="24009" y="1344357"/>
                  </a:cubicBezTo>
                  <a:cubicBezTo>
                    <a:pt x="-6471" y="941344"/>
                    <a:pt x="128996" y="294490"/>
                    <a:pt x="450729" y="104837"/>
                  </a:cubicBezTo>
                  <a:cubicBezTo>
                    <a:pt x="772462" y="-84816"/>
                    <a:pt x="1581876" y="3237"/>
                    <a:pt x="1934089" y="2064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EB2FD11-8384-4825-8939-13FF38FBDE2F}"/>
                </a:ext>
              </a:extLst>
            </p:cNvPr>
            <p:cNvSpPr/>
            <p:nvPr/>
          </p:nvSpPr>
          <p:spPr>
            <a:xfrm rot="18990478">
              <a:off x="3054472" y="677483"/>
              <a:ext cx="4779183" cy="4879729"/>
            </a:xfrm>
            <a:custGeom>
              <a:avLst/>
              <a:gdLst>
                <a:gd name="connsiteX0" fmla="*/ 1934089 w 4779183"/>
                <a:gd name="connsiteY0" fmla="*/ 206437 h 4879729"/>
                <a:gd name="connsiteX1" fmla="*/ 2564009 w 4779183"/>
                <a:gd name="connsiteY1" fmla="*/ 1324037 h 4879729"/>
                <a:gd name="connsiteX2" fmla="*/ 3966089 w 4779183"/>
                <a:gd name="connsiteY2" fmla="*/ 1405317 h 4879729"/>
                <a:gd name="connsiteX3" fmla="*/ 4778889 w 4779183"/>
                <a:gd name="connsiteY3" fmla="*/ 2502597 h 4879729"/>
                <a:gd name="connsiteX4" fmla="*/ 3884809 w 4779183"/>
                <a:gd name="connsiteY4" fmla="*/ 3681157 h 4879729"/>
                <a:gd name="connsiteX5" fmla="*/ 2543689 w 4779183"/>
                <a:gd name="connsiteY5" fmla="*/ 3681157 h 4879729"/>
                <a:gd name="connsiteX6" fmla="*/ 1913769 w 4779183"/>
                <a:gd name="connsiteY6" fmla="*/ 4717477 h 4879729"/>
                <a:gd name="connsiteX7" fmla="*/ 450729 w 4779183"/>
                <a:gd name="connsiteY7" fmla="*/ 4758117 h 4879729"/>
                <a:gd name="connsiteX8" fmla="*/ 3689 w 4779183"/>
                <a:gd name="connsiteY8" fmla="*/ 3559237 h 4879729"/>
                <a:gd name="connsiteX9" fmla="*/ 633609 w 4779183"/>
                <a:gd name="connsiteY9" fmla="*/ 2522917 h 4879729"/>
                <a:gd name="connsiteX10" fmla="*/ 24009 w 4779183"/>
                <a:gd name="connsiteY10" fmla="*/ 1344357 h 4879729"/>
                <a:gd name="connsiteX11" fmla="*/ 450729 w 4779183"/>
                <a:gd name="connsiteY11" fmla="*/ 104837 h 4879729"/>
                <a:gd name="connsiteX12" fmla="*/ 1934089 w 4779183"/>
                <a:gd name="connsiteY12" fmla="*/ 206437 h 487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79183" h="4879729">
                  <a:moveTo>
                    <a:pt x="1934089" y="206437"/>
                  </a:moveTo>
                  <a:cubicBezTo>
                    <a:pt x="2286302" y="409637"/>
                    <a:pt x="2225342" y="1124224"/>
                    <a:pt x="2564009" y="1324037"/>
                  </a:cubicBezTo>
                  <a:cubicBezTo>
                    <a:pt x="2902676" y="1523850"/>
                    <a:pt x="3596942" y="1208890"/>
                    <a:pt x="3966089" y="1405317"/>
                  </a:cubicBezTo>
                  <a:cubicBezTo>
                    <a:pt x="4335236" y="1601744"/>
                    <a:pt x="4792436" y="2123290"/>
                    <a:pt x="4778889" y="2502597"/>
                  </a:cubicBezTo>
                  <a:cubicBezTo>
                    <a:pt x="4765342" y="2881904"/>
                    <a:pt x="4257342" y="3484730"/>
                    <a:pt x="3884809" y="3681157"/>
                  </a:cubicBezTo>
                  <a:cubicBezTo>
                    <a:pt x="3512276" y="3877584"/>
                    <a:pt x="2872196" y="3508437"/>
                    <a:pt x="2543689" y="3681157"/>
                  </a:cubicBezTo>
                  <a:cubicBezTo>
                    <a:pt x="2215182" y="3853877"/>
                    <a:pt x="2262596" y="4537984"/>
                    <a:pt x="1913769" y="4717477"/>
                  </a:cubicBezTo>
                  <a:cubicBezTo>
                    <a:pt x="1564942" y="4896970"/>
                    <a:pt x="769076" y="4951157"/>
                    <a:pt x="450729" y="4758117"/>
                  </a:cubicBezTo>
                  <a:cubicBezTo>
                    <a:pt x="132382" y="4565077"/>
                    <a:pt x="-26791" y="3931770"/>
                    <a:pt x="3689" y="3559237"/>
                  </a:cubicBezTo>
                  <a:cubicBezTo>
                    <a:pt x="34169" y="3186704"/>
                    <a:pt x="630222" y="2892064"/>
                    <a:pt x="633609" y="2522917"/>
                  </a:cubicBezTo>
                  <a:cubicBezTo>
                    <a:pt x="636996" y="2153770"/>
                    <a:pt x="54489" y="1747370"/>
                    <a:pt x="24009" y="1344357"/>
                  </a:cubicBezTo>
                  <a:cubicBezTo>
                    <a:pt x="-6471" y="941344"/>
                    <a:pt x="128996" y="294490"/>
                    <a:pt x="450729" y="104837"/>
                  </a:cubicBezTo>
                  <a:cubicBezTo>
                    <a:pt x="772462" y="-84816"/>
                    <a:pt x="1581876" y="3237"/>
                    <a:pt x="1934089" y="2064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B7EA645-B2B2-41F6-9EA5-A851259471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1280" y="2032000"/>
              <a:ext cx="1645920" cy="1442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704B42-F12F-46F4-BAEC-CE52510C44CB}"/>
                </a:ext>
              </a:extLst>
            </p:cNvPr>
            <p:cNvSpPr txBox="1"/>
            <p:nvPr/>
          </p:nvSpPr>
          <p:spPr>
            <a:xfrm>
              <a:off x="5872480" y="2783840"/>
              <a:ext cx="46580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r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DF99A8-D1A4-4323-AB78-E034756E8DF2}"/>
              </a:ext>
            </a:extLst>
          </p:cNvPr>
          <p:cNvCxnSpPr>
            <a:cxnSpLocks/>
          </p:cNvCxnSpPr>
          <p:nvPr/>
        </p:nvCxnSpPr>
        <p:spPr>
          <a:xfrm flipV="1">
            <a:off x="4433207" y="942975"/>
            <a:ext cx="208190" cy="7715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DBB1F5-EB05-4668-BA98-DA42511310D4}"/>
              </a:ext>
            </a:extLst>
          </p:cNvPr>
          <p:cNvCxnSpPr>
            <a:cxnSpLocks/>
          </p:cNvCxnSpPr>
          <p:nvPr/>
        </p:nvCxnSpPr>
        <p:spPr>
          <a:xfrm flipH="1" flipV="1">
            <a:off x="5061857" y="4816929"/>
            <a:ext cx="620486" cy="6204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6AA6E592-5CCE-4DE8-B9E1-CC5FB4731925}"/>
              </a:ext>
            </a:extLst>
          </p:cNvPr>
          <p:cNvSpPr/>
          <p:nvPr/>
        </p:nvSpPr>
        <p:spPr>
          <a:xfrm>
            <a:off x="2973978" y="1039041"/>
            <a:ext cx="3588203" cy="4496889"/>
          </a:xfrm>
          <a:prstGeom prst="arc">
            <a:avLst>
              <a:gd name="adj1" fmla="val 16200000"/>
              <a:gd name="adj2" fmla="val 4042808"/>
            </a:avLst>
          </a:prstGeom>
          <a:ln>
            <a:solidFill>
              <a:schemeClr val="tx1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B463E0-4C1E-4DBC-96D6-9ACB95ADA35A}"/>
              </a:ext>
            </a:extLst>
          </p:cNvPr>
          <p:cNvSpPr txBox="1"/>
          <p:nvPr/>
        </p:nvSpPr>
        <p:spPr>
          <a:xfrm>
            <a:off x="6400800" y="2807970"/>
            <a:ext cx="417102" cy="6001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300" dirty="0">
                <a:sym typeface="Symbol" panose="05050102010706020507" pitchFamily="18" charset="2"/>
              </a:rPr>
              <a:t>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83527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139C8B-1562-4D64-B3E1-38FC42448C33}"/>
              </a:ext>
            </a:extLst>
          </p:cNvPr>
          <p:cNvSpPr/>
          <p:nvPr/>
        </p:nvSpPr>
        <p:spPr>
          <a:xfrm rot="2057704" flipV="1">
            <a:off x="2593077" y="2340208"/>
            <a:ext cx="3132161" cy="1547790"/>
          </a:xfrm>
          <a:custGeom>
            <a:avLst/>
            <a:gdLst>
              <a:gd name="connsiteX0" fmla="*/ 0 w 4176215"/>
              <a:gd name="connsiteY0" fmla="*/ 391194 h 2279522"/>
              <a:gd name="connsiteX1" fmla="*/ 928048 w 4176215"/>
              <a:gd name="connsiteY1" fmla="*/ 50000 h 2279522"/>
              <a:gd name="connsiteX2" fmla="*/ 1828800 w 4176215"/>
              <a:gd name="connsiteY2" fmla="*/ 1346537 h 2279522"/>
              <a:gd name="connsiteX3" fmla="*/ 2715904 w 4176215"/>
              <a:gd name="connsiteY3" fmla="*/ 2274585 h 2279522"/>
              <a:gd name="connsiteX4" fmla="*/ 4176215 w 4176215"/>
              <a:gd name="connsiteY4" fmla="*/ 1646788 h 2279522"/>
              <a:gd name="connsiteX0" fmla="*/ 0 w 4176215"/>
              <a:gd name="connsiteY0" fmla="*/ 455618 h 2343946"/>
              <a:gd name="connsiteX1" fmla="*/ 928048 w 4176215"/>
              <a:gd name="connsiteY1" fmla="*/ 114424 h 2343946"/>
              <a:gd name="connsiteX2" fmla="*/ 2715904 w 4176215"/>
              <a:gd name="connsiteY2" fmla="*/ 2339009 h 2343946"/>
              <a:gd name="connsiteX3" fmla="*/ 4176215 w 4176215"/>
              <a:gd name="connsiteY3" fmla="*/ 1711212 h 2343946"/>
              <a:gd name="connsiteX0" fmla="*/ 0 w 4176215"/>
              <a:gd name="connsiteY0" fmla="*/ 306896 h 2248748"/>
              <a:gd name="connsiteX1" fmla="*/ 928048 w 4176215"/>
              <a:gd name="connsiteY1" fmla="*/ 156771 h 2248748"/>
              <a:gd name="connsiteX2" fmla="*/ 2715904 w 4176215"/>
              <a:gd name="connsiteY2" fmla="*/ 2190287 h 2248748"/>
              <a:gd name="connsiteX3" fmla="*/ 4176215 w 4176215"/>
              <a:gd name="connsiteY3" fmla="*/ 1562490 h 2248748"/>
              <a:gd name="connsiteX0" fmla="*/ 0 w 4176215"/>
              <a:gd name="connsiteY0" fmla="*/ 292798 h 2063720"/>
              <a:gd name="connsiteX1" fmla="*/ 928048 w 4176215"/>
              <a:gd name="connsiteY1" fmla="*/ 142673 h 2063720"/>
              <a:gd name="connsiteX2" fmla="*/ 2770495 w 4176215"/>
              <a:gd name="connsiteY2" fmla="*/ 1985120 h 2063720"/>
              <a:gd name="connsiteX3" fmla="*/ 4176215 w 4176215"/>
              <a:gd name="connsiteY3" fmla="*/ 1548392 h 206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6215" h="2063720">
                <a:moveTo>
                  <a:pt x="0" y="292798"/>
                </a:moveTo>
                <a:cubicBezTo>
                  <a:pt x="311624" y="42589"/>
                  <a:pt x="466299" y="-139381"/>
                  <a:pt x="928048" y="142673"/>
                </a:cubicBezTo>
                <a:cubicBezTo>
                  <a:pt x="1389797" y="424727"/>
                  <a:pt x="2229134" y="1750834"/>
                  <a:pt x="2770495" y="1985120"/>
                </a:cubicBezTo>
                <a:cubicBezTo>
                  <a:pt x="3311856" y="2219407"/>
                  <a:pt x="3641677" y="1887311"/>
                  <a:pt x="4176215" y="15483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FFBB3EF-799A-4D3E-A50A-2815DFB8573C}"/>
              </a:ext>
            </a:extLst>
          </p:cNvPr>
          <p:cNvGrpSpPr/>
          <p:nvPr/>
        </p:nvGrpSpPr>
        <p:grpSpPr>
          <a:xfrm>
            <a:off x="1909355" y="1759441"/>
            <a:ext cx="655087" cy="2012459"/>
            <a:chOff x="2421981" y="883834"/>
            <a:chExt cx="873449" cy="268327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AE9CE5-5E9D-485F-92EA-C3193F72CCC6}"/>
                </a:ext>
              </a:extLst>
            </p:cNvPr>
            <p:cNvSpPr/>
            <p:nvPr/>
          </p:nvSpPr>
          <p:spPr>
            <a:xfrm>
              <a:off x="2582911" y="883834"/>
              <a:ext cx="245660" cy="5049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AAE64E3-4EAE-4775-BE4F-C857CCF5726B}"/>
                </a:ext>
              </a:extLst>
            </p:cNvPr>
            <p:cNvSpPr/>
            <p:nvPr/>
          </p:nvSpPr>
          <p:spPr>
            <a:xfrm>
              <a:off x="2528032" y="1943100"/>
              <a:ext cx="367568" cy="44014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F13A4B0-0E4D-4D3F-9AE0-F95AEACBC41B}"/>
                </a:ext>
              </a:extLst>
            </p:cNvPr>
            <p:cNvGrpSpPr/>
            <p:nvPr/>
          </p:nvGrpSpPr>
          <p:grpSpPr>
            <a:xfrm>
              <a:off x="2421981" y="2171063"/>
              <a:ext cx="645069" cy="1396049"/>
              <a:chOff x="2483894" y="2213926"/>
              <a:chExt cx="531551" cy="103424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67B707C-FB9F-446E-B915-7BA6751CF152}"/>
                  </a:ext>
                </a:extLst>
              </p:cNvPr>
              <p:cNvSpPr/>
              <p:nvPr/>
            </p:nvSpPr>
            <p:spPr>
              <a:xfrm>
                <a:off x="2557959" y="2236743"/>
                <a:ext cx="159226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D9A6CF3-DA8D-4E8A-81ED-622BE1E1E5DA}"/>
                  </a:ext>
                </a:extLst>
              </p:cNvPr>
              <p:cNvSpPr/>
              <p:nvPr/>
            </p:nvSpPr>
            <p:spPr>
              <a:xfrm>
                <a:off x="2735736" y="2213926"/>
                <a:ext cx="159226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10EEAC6-6CC1-4C77-8183-1CD91D8E3647}"/>
                  </a:ext>
                </a:extLst>
              </p:cNvPr>
              <p:cNvSpPr/>
              <p:nvPr/>
            </p:nvSpPr>
            <p:spPr>
              <a:xfrm>
                <a:off x="2772132" y="2625349"/>
                <a:ext cx="114938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83EA8B-23E3-45E1-96A3-D850A60BDFD0}"/>
                  </a:ext>
                </a:extLst>
              </p:cNvPr>
              <p:cNvSpPr/>
              <p:nvPr/>
            </p:nvSpPr>
            <p:spPr>
              <a:xfrm>
                <a:off x="2587685" y="2594287"/>
                <a:ext cx="102035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4D63AC3-D32A-422B-8739-DC1A4F91B7B0}"/>
                  </a:ext>
                </a:extLst>
              </p:cNvPr>
              <p:cNvSpPr/>
              <p:nvPr/>
            </p:nvSpPr>
            <p:spPr>
              <a:xfrm rot="19401203">
                <a:off x="2483894" y="3111693"/>
                <a:ext cx="213814" cy="1364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6465DE4-F19E-4022-834D-9D83B20574A6}"/>
                  </a:ext>
                </a:extLst>
              </p:cNvPr>
              <p:cNvSpPr/>
              <p:nvPr/>
            </p:nvSpPr>
            <p:spPr>
              <a:xfrm rot="2198797" flipH="1">
                <a:off x="2801631" y="3096196"/>
                <a:ext cx="213814" cy="1364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1EC6EC1-2107-412C-83CF-3B123E650EE2}"/>
                  </a:ext>
                </a:extLst>
              </p:cNvPr>
              <p:cNvSpPr/>
              <p:nvPr/>
            </p:nvSpPr>
            <p:spPr>
              <a:xfrm rot="16618627">
                <a:off x="2556605" y="2645566"/>
                <a:ext cx="132816" cy="1049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5778D3B-6E5B-40BA-BCFF-BA69C3C38B5F}"/>
                  </a:ext>
                </a:extLst>
              </p:cNvPr>
              <p:cNvSpPr/>
              <p:nvPr/>
            </p:nvSpPr>
            <p:spPr>
              <a:xfrm rot="16618627">
                <a:off x="2779871" y="2657212"/>
                <a:ext cx="132816" cy="1049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39914E0-069E-4411-8417-12D53411DFF8}"/>
                </a:ext>
              </a:extLst>
            </p:cNvPr>
            <p:cNvSpPr/>
            <p:nvPr/>
          </p:nvSpPr>
          <p:spPr>
            <a:xfrm>
              <a:off x="2501946" y="1369609"/>
              <a:ext cx="398415" cy="5049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A46BD71-1968-4641-B920-2CE5167EF7F9}"/>
                </a:ext>
              </a:extLst>
            </p:cNvPr>
            <p:cNvSpPr/>
            <p:nvPr/>
          </p:nvSpPr>
          <p:spPr>
            <a:xfrm>
              <a:off x="2582909" y="1762125"/>
              <a:ext cx="246017" cy="2934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6E08D14-FEFB-424F-93B4-1232F2E7C79B}"/>
                </a:ext>
              </a:extLst>
            </p:cNvPr>
            <p:cNvSpPr/>
            <p:nvPr/>
          </p:nvSpPr>
          <p:spPr>
            <a:xfrm rot="20050296">
              <a:off x="2869084" y="1409064"/>
              <a:ext cx="159226" cy="55500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02B3C3-4AA8-4AC2-9BD3-31E5FCCD8B7D}"/>
                </a:ext>
              </a:extLst>
            </p:cNvPr>
            <p:cNvSpPr/>
            <p:nvPr/>
          </p:nvSpPr>
          <p:spPr>
            <a:xfrm rot="20050296">
              <a:off x="2564284" y="1428113"/>
              <a:ext cx="159226" cy="55500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FD8BA1B-7BB0-43FE-B1D0-6C4E79A640EB}"/>
                </a:ext>
              </a:extLst>
            </p:cNvPr>
            <p:cNvSpPr/>
            <p:nvPr/>
          </p:nvSpPr>
          <p:spPr>
            <a:xfrm rot="18064592">
              <a:off x="2895346" y="1788090"/>
              <a:ext cx="117731" cy="459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BBA1041-5C44-4F25-A2FC-268EA99F47FD}"/>
                </a:ext>
              </a:extLst>
            </p:cNvPr>
            <p:cNvSpPr/>
            <p:nvPr/>
          </p:nvSpPr>
          <p:spPr>
            <a:xfrm rot="20311063">
              <a:off x="3047746" y="1740465"/>
              <a:ext cx="117731" cy="459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7F2F724-68AB-4284-B577-F3CE1EA8692A}"/>
                </a:ext>
              </a:extLst>
            </p:cNvPr>
            <p:cNvSpPr/>
            <p:nvPr/>
          </p:nvSpPr>
          <p:spPr>
            <a:xfrm rot="16618627">
              <a:off x="3041053" y="2057287"/>
              <a:ext cx="144967" cy="1351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F71553A-D958-40C5-B806-7D961B79460E}"/>
                </a:ext>
              </a:extLst>
            </p:cNvPr>
            <p:cNvSpPr/>
            <p:nvPr/>
          </p:nvSpPr>
          <p:spPr>
            <a:xfrm rot="16618627">
              <a:off x="3155353" y="2066812"/>
              <a:ext cx="144967" cy="1351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E0D69FC-597E-407D-BBD2-19FF13ED8D0F}"/>
                </a:ext>
              </a:extLst>
            </p:cNvPr>
            <p:cNvSpPr/>
            <p:nvPr/>
          </p:nvSpPr>
          <p:spPr>
            <a:xfrm>
              <a:off x="2630534" y="1304930"/>
              <a:ext cx="146004" cy="152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A5B73E3-C4AF-4257-84A3-000C070EA9D8}"/>
              </a:ext>
            </a:extLst>
          </p:cNvPr>
          <p:cNvGrpSpPr/>
          <p:nvPr/>
        </p:nvGrpSpPr>
        <p:grpSpPr>
          <a:xfrm flipH="1">
            <a:off x="5538380" y="2702416"/>
            <a:ext cx="655087" cy="2012459"/>
            <a:chOff x="2421981" y="883834"/>
            <a:chExt cx="873449" cy="268327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A8E30AC-4F95-432E-9D1A-91B883494015}"/>
                </a:ext>
              </a:extLst>
            </p:cNvPr>
            <p:cNvSpPr/>
            <p:nvPr/>
          </p:nvSpPr>
          <p:spPr>
            <a:xfrm>
              <a:off x="2582911" y="883834"/>
              <a:ext cx="245660" cy="5049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7C4F7F-9B86-464C-AD70-79F3244869ED}"/>
                </a:ext>
              </a:extLst>
            </p:cNvPr>
            <p:cNvSpPr/>
            <p:nvPr/>
          </p:nvSpPr>
          <p:spPr>
            <a:xfrm>
              <a:off x="2528032" y="1943100"/>
              <a:ext cx="367568" cy="44014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553C597-B940-4CCB-8771-81A3C5CA97E7}"/>
                </a:ext>
              </a:extLst>
            </p:cNvPr>
            <p:cNvGrpSpPr/>
            <p:nvPr/>
          </p:nvGrpSpPr>
          <p:grpSpPr>
            <a:xfrm>
              <a:off x="2421981" y="2171063"/>
              <a:ext cx="645069" cy="1396049"/>
              <a:chOff x="2483894" y="2213926"/>
              <a:chExt cx="531551" cy="103424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57FD3C6-D044-41FE-A552-0A059559056B}"/>
                  </a:ext>
                </a:extLst>
              </p:cNvPr>
              <p:cNvSpPr/>
              <p:nvPr/>
            </p:nvSpPr>
            <p:spPr>
              <a:xfrm>
                <a:off x="2557959" y="2236743"/>
                <a:ext cx="159226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E815D28-316E-4B82-A74F-481C98DDC0D9}"/>
                  </a:ext>
                </a:extLst>
              </p:cNvPr>
              <p:cNvSpPr/>
              <p:nvPr/>
            </p:nvSpPr>
            <p:spPr>
              <a:xfrm>
                <a:off x="2735736" y="2213926"/>
                <a:ext cx="159226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F547EA9-8167-4610-AAC5-4171098725DB}"/>
                  </a:ext>
                </a:extLst>
              </p:cNvPr>
              <p:cNvSpPr/>
              <p:nvPr/>
            </p:nvSpPr>
            <p:spPr>
              <a:xfrm>
                <a:off x="2772132" y="2625349"/>
                <a:ext cx="114938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3066A20-3945-463B-BCCE-AE8889DFF6DF}"/>
                  </a:ext>
                </a:extLst>
              </p:cNvPr>
              <p:cNvSpPr/>
              <p:nvPr/>
            </p:nvSpPr>
            <p:spPr>
              <a:xfrm>
                <a:off x="2587685" y="2594287"/>
                <a:ext cx="102035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B915E57-7FDE-470A-951E-E6D73C9DBE9B}"/>
                  </a:ext>
                </a:extLst>
              </p:cNvPr>
              <p:cNvSpPr/>
              <p:nvPr/>
            </p:nvSpPr>
            <p:spPr>
              <a:xfrm rot="19401203">
                <a:off x="2483894" y="3111693"/>
                <a:ext cx="213814" cy="1364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589289C-ED56-43AE-BC08-75F8834AB950}"/>
                  </a:ext>
                </a:extLst>
              </p:cNvPr>
              <p:cNvSpPr/>
              <p:nvPr/>
            </p:nvSpPr>
            <p:spPr>
              <a:xfrm rot="2198797" flipH="1">
                <a:off x="2801631" y="3096196"/>
                <a:ext cx="213814" cy="1364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4502FE3-308E-491D-B232-4E23F4A8DFA0}"/>
                  </a:ext>
                </a:extLst>
              </p:cNvPr>
              <p:cNvSpPr/>
              <p:nvPr/>
            </p:nvSpPr>
            <p:spPr>
              <a:xfrm rot="16618627">
                <a:off x="2556605" y="2645566"/>
                <a:ext cx="132816" cy="1049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AF069B2-DFFD-4B1A-85C4-CFED4B546C78}"/>
                  </a:ext>
                </a:extLst>
              </p:cNvPr>
              <p:cNvSpPr/>
              <p:nvPr/>
            </p:nvSpPr>
            <p:spPr>
              <a:xfrm rot="16618627">
                <a:off x="2779871" y="2657212"/>
                <a:ext cx="132816" cy="1049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0C3D133-4065-45E7-A71E-53C9ACF5D281}"/>
                </a:ext>
              </a:extLst>
            </p:cNvPr>
            <p:cNvSpPr/>
            <p:nvPr/>
          </p:nvSpPr>
          <p:spPr>
            <a:xfrm>
              <a:off x="2501946" y="1369609"/>
              <a:ext cx="398415" cy="5049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B8521D2-418B-4529-9CA0-2AC5B152DFF4}"/>
                </a:ext>
              </a:extLst>
            </p:cNvPr>
            <p:cNvSpPr/>
            <p:nvPr/>
          </p:nvSpPr>
          <p:spPr>
            <a:xfrm>
              <a:off x="2582909" y="1762125"/>
              <a:ext cx="246017" cy="2934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1CEE469-17AA-48D5-9AA8-3BA36AA0038A}"/>
                </a:ext>
              </a:extLst>
            </p:cNvPr>
            <p:cNvSpPr/>
            <p:nvPr/>
          </p:nvSpPr>
          <p:spPr>
            <a:xfrm rot="20050296">
              <a:off x="2869084" y="1409064"/>
              <a:ext cx="159226" cy="55500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931C8DD-8681-47E6-B937-7B42A5F5B1E5}"/>
                </a:ext>
              </a:extLst>
            </p:cNvPr>
            <p:cNvSpPr/>
            <p:nvPr/>
          </p:nvSpPr>
          <p:spPr>
            <a:xfrm rot="20050296">
              <a:off x="2564284" y="1428113"/>
              <a:ext cx="159226" cy="55500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FFD4487-2010-44F7-AA6A-E461889BF47A}"/>
                </a:ext>
              </a:extLst>
            </p:cNvPr>
            <p:cNvSpPr/>
            <p:nvPr/>
          </p:nvSpPr>
          <p:spPr>
            <a:xfrm rot="18064592">
              <a:off x="2895346" y="1788090"/>
              <a:ext cx="117731" cy="459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CAF0C9C-F78A-4326-8E41-F12E936B7DCA}"/>
                </a:ext>
              </a:extLst>
            </p:cNvPr>
            <p:cNvSpPr/>
            <p:nvPr/>
          </p:nvSpPr>
          <p:spPr>
            <a:xfrm rot="20311063">
              <a:off x="3047746" y="1740465"/>
              <a:ext cx="117731" cy="459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C9E0F2E-8F78-491B-8F48-2EBC0BB0F070}"/>
                </a:ext>
              </a:extLst>
            </p:cNvPr>
            <p:cNvSpPr/>
            <p:nvPr/>
          </p:nvSpPr>
          <p:spPr>
            <a:xfrm rot="16618627">
              <a:off x="3041053" y="2057287"/>
              <a:ext cx="144967" cy="1351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A0F707F-A907-441D-9661-8BC3C86D60A2}"/>
                </a:ext>
              </a:extLst>
            </p:cNvPr>
            <p:cNvSpPr/>
            <p:nvPr/>
          </p:nvSpPr>
          <p:spPr>
            <a:xfrm rot="16618627">
              <a:off x="3155353" y="2066812"/>
              <a:ext cx="144967" cy="1351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18446A6-E7B9-454E-81AB-25D3E56AC027}"/>
                </a:ext>
              </a:extLst>
            </p:cNvPr>
            <p:cNvSpPr/>
            <p:nvPr/>
          </p:nvSpPr>
          <p:spPr>
            <a:xfrm>
              <a:off x="2630534" y="1304930"/>
              <a:ext cx="146004" cy="152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05298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B0DA986-9E55-4148-9031-7D39B874B06A}"/>
              </a:ext>
            </a:extLst>
          </p:cNvPr>
          <p:cNvGrpSpPr/>
          <p:nvPr/>
        </p:nvGrpSpPr>
        <p:grpSpPr>
          <a:xfrm>
            <a:off x="2528248" y="2368220"/>
            <a:ext cx="3157751" cy="1757960"/>
            <a:chOff x="3370997" y="2014627"/>
            <a:chExt cx="4210335" cy="234394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2A7483D-1D04-4420-815F-31AE6FF0A9D2}"/>
                </a:ext>
              </a:extLst>
            </p:cNvPr>
            <p:cNvSpPr/>
            <p:nvPr/>
          </p:nvSpPr>
          <p:spPr>
            <a:xfrm>
              <a:off x="3370997" y="2014627"/>
              <a:ext cx="4176215" cy="2343946"/>
            </a:xfrm>
            <a:custGeom>
              <a:avLst/>
              <a:gdLst>
                <a:gd name="connsiteX0" fmla="*/ 0 w 4176215"/>
                <a:gd name="connsiteY0" fmla="*/ 391194 h 2279522"/>
                <a:gd name="connsiteX1" fmla="*/ 928048 w 4176215"/>
                <a:gd name="connsiteY1" fmla="*/ 50000 h 2279522"/>
                <a:gd name="connsiteX2" fmla="*/ 1828800 w 4176215"/>
                <a:gd name="connsiteY2" fmla="*/ 1346537 h 2279522"/>
                <a:gd name="connsiteX3" fmla="*/ 2715904 w 4176215"/>
                <a:gd name="connsiteY3" fmla="*/ 2274585 h 2279522"/>
                <a:gd name="connsiteX4" fmla="*/ 4176215 w 4176215"/>
                <a:gd name="connsiteY4" fmla="*/ 1646788 h 2279522"/>
                <a:gd name="connsiteX0" fmla="*/ 0 w 4176215"/>
                <a:gd name="connsiteY0" fmla="*/ 455618 h 2343946"/>
                <a:gd name="connsiteX1" fmla="*/ 928048 w 4176215"/>
                <a:gd name="connsiteY1" fmla="*/ 114424 h 2343946"/>
                <a:gd name="connsiteX2" fmla="*/ 2715904 w 4176215"/>
                <a:gd name="connsiteY2" fmla="*/ 2339009 h 2343946"/>
                <a:gd name="connsiteX3" fmla="*/ 4176215 w 4176215"/>
                <a:gd name="connsiteY3" fmla="*/ 1711212 h 2343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6215" h="2343946">
                  <a:moveTo>
                    <a:pt x="0" y="455618"/>
                  </a:moveTo>
                  <a:cubicBezTo>
                    <a:pt x="311624" y="205409"/>
                    <a:pt x="475397" y="-199474"/>
                    <a:pt x="928048" y="114424"/>
                  </a:cubicBezTo>
                  <a:cubicBezTo>
                    <a:pt x="1380699" y="428322"/>
                    <a:pt x="2174543" y="2072878"/>
                    <a:pt x="2715904" y="2339009"/>
                  </a:cubicBezTo>
                  <a:cubicBezTo>
                    <a:pt x="3107140" y="2389051"/>
                    <a:pt x="3641677" y="2050131"/>
                    <a:pt x="4176215" y="17112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C04BEF7-656E-4428-B115-41C73AC239C3}"/>
                </a:ext>
              </a:extLst>
            </p:cNvPr>
            <p:cNvSpPr/>
            <p:nvPr/>
          </p:nvSpPr>
          <p:spPr>
            <a:xfrm>
              <a:off x="3373272" y="2166074"/>
              <a:ext cx="4176215" cy="2063720"/>
            </a:xfrm>
            <a:custGeom>
              <a:avLst/>
              <a:gdLst>
                <a:gd name="connsiteX0" fmla="*/ 0 w 4176215"/>
                <a:gd name="connsiteY0" fmla="*/ 391194 h 2279522"/>
                <a:gd name="connsiteX1" fmla="*/ 928048 w 4176215"/>
                <a:gd name="connsiteY1" fmla="*/ 50000 h 2279522"/>
                <a:gd name="connsiteX2" fmla="*/ 1828800 w 4176215"/>
                <a:gd name="connsiteY2" fmla="*/ 1346537 h 2279522"/>
                <a:gd name="connsiteX3" fmla="*/ 2715904 w 4176215"/>
                <a:gd name="connsiteY3" fmla="*/ 2274585 h 2279522"/>
                <a:gd name="connsiteX4" fmla="*/ 4176215 w 4176215"/>
                <a:gd name="connsiteY4" fmla="*/ 1646788 h 2279522"/>
                <a:gd name="connsiteX0" fmla="*/ 0 w 4176215"/>
                <a:gd name="connsiteY0" fmla="*/ 455618 h 2343946"/>
                <a:gd name="connsiteX1" fmla="*/ 928048 w 4176215"/>
                <a:gd name="connsiteY1" fmla="*/ 114424 h 2343946"/>
                <a:gd name="connsiteX2" fmla="*/ 2715904 w 4176215"/>
                <a:gd name="connsiteY2" fmla="*/ 2339009 h 2343946"/>
                <a:gd name="connsiteX3" fmla="*/ 4176215 w 4176215"/>
                <a:gd name="connsiteY3" fmla="*/ 1711212 h 2343946"/>
                <a:gd name="connsiteX0" fmla="*/ 0 w 4176215"/>
                <a:gd name="connsiteY0" fmla="*/ 306896 h 2248748"/>
                <a:gd name="connsiteX1" fmla="*/ 928048 w 4176215"/>
                <a:gd name="connsiteY1" fmla="*/ 156771 h 2248748"/>
                <a:gd name="connsiteX2" fmla="*/ 2715904 w 4176215"/>
                <a:gd name="connsiteY2" fmla="*/ 2190287 h 2248748"/>
                <a:gd name="connsiteX3" fmla="*/ 4176215 w 4176215"/>
                <a:gd name="connsiteY3" fmla="*/ 1562490 h 2248748"/>
                <a:gd name="connsiteX0" fmla="*/ 0 w 4176215"/>
                <a:gd name="connsiteY0" fmla="*/ 292798 h 2063720"/>
                <a:gd name="connsiteX1" fmla="*/ 928048 w 4176215"/>
                <a:gd name="connsiteY1" fmla="*/ 142673 h 2063720"/>
                <a:gd name="connsiteX2" fmla="*/ 2770495 w 4176215"/>
                <a:gd name="connsiteY2" fmla="*/ 1985120 h 2063720"/>
                <a:gd name="connsiteX3" fmla="*/ 4176215 w 4176215"/>
                <a:gd name="connsiteY3" fmla="*/ 1548392 h 206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6215" h="2063720">
                  <a:moveTo>
                    <a:pt x="0" y="292798"/>
                  </a:moveTo>
                  <a:cubicBezTo>
                    <a:pt x="311624" y="42589"/>
                    <a:pt x="466299" y="-139381"/>
                    <a:pt x="928048" y="142673"/>
                  </a:cubicBezTo>
                  <a:cubicBezTo>
                    <a:pt x="1389797" y="424727"/>
                    <a:pt x="2229134" y="1750834"/>
                    <a:pt x="2770495" y="1985120"/>
                  </a:cubicBezTo>
                  <a:cubicBezTo>
                    <a:pt x="3311856" y="2219407"/>
                    <a:pt x="3641677" y="1887311"/>
                    <a:pt x="4176215" y="154839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0754364-E2B1-46DC-8B97-541894C8C51D}"/>
                </a:ext>
              </a:extLst>
            </p:cNvPr>
            <p:cNvSpPr/>
            <p:nvPr/>
          </p:nvSpPr>
          <p:spPr>
            <a:xfrm>
              <a:off x="3375547" y="2299793"/>
              <a:ext cx="4176215" cy="1712333"/>
            </a:xfrm>
            <a:custGeom>
              <a:avLst/>
              <a:gdLst>
                <a:gd name="connsiteX0" fmla="*/ 0 w 4176215"/>
                <a:gd name="connsiteY0" fmla="*/ 391194 h 2279522"/>
                <a:gd name="connsiteX1" fmla="*/ 928048 w 4176215"/>
                <a:gd name="connsiteY1" fmla="*/ 50000 h 2279522"/>
                <a:gd name="connsiteX2" fmla="*/ 1828800 w 4176215"/>
                <a:gd name="connsiteY2" fmla="*/ 1346537 h 2279522"/>
                <a:gd name="connsiteX3" fmla="*/ 2715904 w 4176215"/>
                <a:gd name="connsiteY3" fmla="*/ 2274585 h 2279522"/>
                <a:gd name="connsiteX4" fmla="*/ 4176215 w 4176215"/>
                <a:gd name="connsiteY4" fmla="*/ 1646788 h 2279522"/>
                <a:gd name="connsiteX0" fmla="*/ 0 w 4176215"/>
                <a:gd name="connsiteY0" fmla="*/ 455618 h 2343946"/>
                <a:gd name="connsiteX1" fmla="*/ 928048 w 4176215"/>
                <a:gd name="connsiteY1" fmla="*/ 114424 h 2343946"/>
                <a:gd name="connsiteX2" fmla="*/ 2715904 w 4176215"/>
                <a:gd name="connsiteY2" fmla="*/ 2339009 h 2343946"/>
                <a:gd name="connsiteX3" fmla="*/ 4176215 w 4176215"/>
                <a:gd name="connsiteY3" fmla="*/ 1711212 h 2343946"/>
                <a:gd name="connsiteX0" fmla="*/ 0 w 4176215"/>
                <a:gd name="connsiteY0" fmla="*/ 306896 h 2248748"/>
                <a:gd name="connsiteX1" fmla="*/ 928048 w 4176215"/>
                <a:gd name="connsiteY1" fmla="*/ 156771 h 2248748"/>
                <a:gd name="connsiteX2" fmla="*/ 2715904 w 4176215"/>
                <a:gd name="connsiteY2" fmla="*/ 2190287 h 2248748"/>
                <a:gd name="connsiteX3" fmla="*/ 4176215 w 4176215"/>
                <a:gd name="connsiteY3" fmla="*/ 1562490 h 2248748"/>
                <a:gd name="connsiteX0" fmla="*/ 0 w 4176215"/>
                <a:gd name="connsiteY0" fmla="*/ 292798 h 2063720"/>
                <a:gd name="connsiteX1" fmla="*/ 928048 w 4176215"/>
                <a:gd name="connsiteY1" fmla="*/ 142673 h 2063720"/>
                <a:gd name="connsiteX2" fmla="*/ 2770495 w 4176215"/>
                <a:gd name="connsiteY2" fmla="*/ 1985120 h 2063720"/>
                <a:gd name="connsiteX3" fmla="*/ 4176215 w 4176215"/>
                <a:gd name="connsiteY3" fmla="*/ 1548392 h 2063720"/>
                <a:gd name="connsiteX0" fmla="*/ 0 w 4176215"/>
                <a:gd name="connsiteY0" fmla="*/ 132542 h 1882211"/>
                <a:gd name="connsiteX1" fmla="*/ 873457 w 4176215"/>
                <a:gd name="connsiteY1" fmla="*/ 296316 h 1882211"/>
                <a:gd name="connsiteX2" fmla="*/ 2770495 w 4176215"/>
                <a:gd name="connsiteY2" fmla="*/ 1824864 h 1882211"/>
                <a:gd name="connsiteX3" fmla="*/ 4176215 w 4176215"/>
                <a:gd name="connsiteY3" fmla="*/ 1388136 h 1882211"/>
                <a:gd name="connsiteX0" fmla="*/ 0 w 4176215"/>
                <a:gd name="connsiteY0" fmla="*/ 118799 h 1617704"/>
                <a:gd name="connsiteX1" fmla="*/ 873457 w 4176215"/>
                <a:gd name="connsiteY1" fmla="*/ 282573 h 1617704"/>
                <a:gd name="connsiteX2" fmla="*/ 2879677 w 4176215"/>
                <a:gd name="connsiteY2" fmla="*/ 1469927 h 1617704"/>
                <a:gd name="connsiteX3" fmla="*/ 4176215 w 4176215"/>
                <a:gd name="connsiteY3" fmla="*/ 1374393 h 1617704"/>
                <a:gd name="connsiteX0" fmla="*/ 0 w 4176215"/>
                <a:gd name="connsiteY0" fmla="*/ 122466 h 1678169"/>
                <a:gd name="connsiteX1" fmla="*/ 873457 w 4176215"/>
                <a:gd name="connsiteY1" fmla="*/ 286240 h 1678169"/>
                <a:gd name="connsiteX2" fmla="*/ 2893325 w 4176215"/>
                <a:gd name="connsiteY2" fmla="*/ 1569128 h 1678169"/>
                <a:gd name="connsiteX3" fmla="*/ 4176215 w 4176215"/>
                <a:gd name="connsiteY3" fmla="*/ 1378060 h 1678169"/>
                <a:gd name="connsiteX0" fmla="*/ 0 w 4176215"/>
                <a:gd name="connsiteY0" fmla="*/ 165341 h 1729970"/>
                <a:gd name="connsiteX1" fmla="*/ 846161 w 4176215"/>
                <a:gd name="connsiteY1" fmla="*/ 206285 h 1729970"/>
                <a:gd name="connsiteX2" fmla="*/ 2893325 w 4176215"/>
                <a:gd name="connsiteY2" fmla="*/ 1612003 h 1729970"/>
                <a:gd name="connsiteX3" fmla="*/ 4176215 w 4176215"/>
                <a:gd name="connsiteY3" fmla="*/ 1420935 h 1729970"/>
                <a:gd name="connsiteX0" fmla="*/ 0 w 4176215"/>
                <a:gd name="connsiteY0" fmla="*/ 147704 h 1712333"/>
                <a:gd name="connsiteX1" fmla="*/ 846161 w 4176215"/>
                <a:gd name="connsiteY1" fmla="*/ 188648 h 1712333"/>
                <a:gd name="connsiteX2" fmla="*/ 2893325 w 4176215"/>
                <a:gd name="connsiteY2" fmla="*/ 1594366 h 1712333"/>
                <a:gd name="connsiteX3" fmla="*/ 4176215 w 4176215"/>
                <a:gd name="connsiteY3" fmla="*/ 1403298 h 171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6215" h="1712333">
                  <a:moveTo>
                    <a:pt x="0" y="147704"/>
                  </a:moveTo>
                  <a:cubicBezTo>
                    <a:pt x="311624" y="-102505"/>
                    <a:pt x="418531" y="2129"/>
                    <a:pt x="846161" y="188648"/>
                  </a:cubicBezTo>
                  <a:cubicBezTo>
                    <a:pt x="1273791" y="375167"/>
                    <a:pt x="2338316" y="1391924"/>
                    <a:pt x="2893325" y="1594366"/>
                  </a:cubicBezTo>
                  <a:cubicBezTo>
                    <a:pt x="3448334" y="1796808"/>
                    <a:pt x="3641677" y="1742217"/>
                    <a:pt x="4176215" y="14032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1534712-A91A-4B0B-A63A-2B170CDF740D}"/>
                </a:ext>
              </a:extLst>
            </p:cNvPr>
            <p:cNvSpPr/>
            <p:nvPr/>
          </p:nvSpPr>
          <p:spPr>
            <a:xfrm>
              <a:off x="3391469" y="2463419"/>
              <a:ext cx="4189863" cy="1255593"/>
            </a:xfrm>
            <a:custGeom>
              <a:avLst/>
              <a:gdLst>
                <a:gd name="connsiteX0" fmla="*/ 0 w 4176215"/>
                <a:gd name="connsiteY0" fmla="*/ 391194 h 2279522"/>
                <a:gd name="connsiteX1" fmla="*/ 928048 w 4176215"/>
                <a:gd name="connsiteY1" fmla="*/ 50000 h 2279522"/>
                <a:gd name="connsiteX2" fmla="*/ 1828800 w 4176215"/>
                <a:gd name="connsiteY2" fmla="*/ 1346537 h 2279522"/>
                <a:gd name="connsiteX3" fmla="*/ 2715904 w 4176215"/>
                <a:gd name="connsiteY3" fmla="*/ 2274585 h 2279522"/>
                <a:gd name="connsiteX4" fmla="*/ 4176215 w 4176215"/>
                <a:gd name="connsiteY4" fmla="*/ 1646788 h 2279522"/>
                <a:gd name="connsiteX0" fmla="*/ 0 w 4176215"/>
                <a:gd name="connsiteY0" fmla="*/ 455618 h 2343946"/>
                <a:gd name="connsiteX1" fmla="*/ 928048 w 4176215"/>
                <a:gd name="connsiteY1" fmla="*/ 114424 h 2343946"/>
                <a:gd name="connsiteX2" fmla="*/ 2715904 w 4176215"/>
                <a:gd name="connsiteY2" fmla="*/ 2339009 h 2343946"/>
                <a:gd name="connsiteX3" fmla="*/ 4176215 w 4176215"/>
                <a:gd name="connsiteY3" fmla="*/ 1711212 h 2343946"/>
                <a:gd name="connsiteX0" fmla="*/ 0 w 4176215"/>
                <a:gd name="connsiteY0" fmla="*/ 306896 h 2248748"/>
                <a:gd name="connsiteX1" fmla="*/ 928048 w 4176215"/>
                <a:gd name="connsiteY1" fmla="*/ 156771 h 2248748"/>
                <a:gd name="connsiteX2" fmla="*/ 2715904 w 4176215"/>
                <a:gd name="connsiteY2" fmla="*/ 2190287 h 2248748"/>
                <a:gd name="connsiteX3" fmla="*/ 4176215 w 4176215"/>
                <a:gd name="connsiteY3" fmla="*/ 1562490 h 2248748"/>
                <a:gd name="connsiteX0" fmla="*/ 0 w 4176215"/>
                <a:gd name="connsiteY0" fmla="*/ 292798 h 2063720"/>
                <a:gd name="connsiteX1" fmla="*/ 928048 w 4176215"/>
                <a:gd name="connsiteY1" fmla="*/ 142673 h 2063720"/>
                <a:gd name="connsiteX2" fmla="*/ 2770495 w 4176215"/>
                <a:gd name="connsiteY2" fmla="*/ 1985120 h 2063720"/>
                <a:gd name="connsiteX3" fmla="*/ 4176215 w 4176215"/>
                <a:gd name="connsiteY3" fmla="*/ 1548392 h 2063720"/>
                <a:gd name="connsiteX0" fmla="*/ 0 w 4176215"/>
                <a:gd name="connsiteY0" fmla="*/ 132542 h 1882211"/>
                <a:gd name="connsiteX1" fmla="*/ 873457 w 4176215"/>
                <a:gd name="connsiteY1" fmla="*/ 296316 h 1882211"/>
                <a:gd name="connsiteX2" fmla="*/ 2770495 w 4176215"/>
                <a:gd name="connsiteY2" fmla="*/ 1824864 h 1882211"/>
                <a:gd name="connsiteX3" fmla="*/ 4176215 w 4176215"/>
                <a:gd name="connsiteY3" fmla="*/ 1388136 h 1882211"/>
                <a:gd name="connsiteX0" fmla="*/ 0 w 4176215"/>
                <a:gd name="connsiteY0" fmla="*/ 118799 h 1617704"/>
                <a:gd name="connsiteX1" fmla="*/ 873457 w 4176215"/>
                <a:gd name="connsiteY1" fmla="*/ 282573 h 1617704"/>
                <a:gd name="connsiteX2" fmla="*/ 2879677 w 4176215"/>
                <a:gd name="connsiteY2" fmla="*/ 1469927 h 1617704"/>
                <a:gd name="connsiteX3" fmla="*/ 4176215 w 4176215"/>
                <a:gd name="connsiteY3" fmla="*/ 1374393 h 1617704"/>
                <a:gd name="connsiteX0" fmla="*/ 0 w 4176215"/>
                <a:gd name="connsiteY0" fmla="*/ 122466 h 1678169"/>
                <a:gd name="connsiteX1" fmla="*/ 873457 w 4176215"/>
                <a:gd name="connsiteY1" fmla="*/ 286240 h 1678169"/>
                <a:gd name="connsiteX2" fmla="*/ 2893325 w 4176215"/>
                <a:gd name="connsiteY2" fmla="*/ 1569128 h 1678169"/>
                <a:gd name="connsiteX3" fmla="*/ 4176215 w 4176215"/>
                <a:gd name="connsiteY3" fmla="*/ 1378060 h 1678169"/>
                <a:gd name="connsiteX0" fmla="*/ 0 w 4176215"/>
                <a:gd name="connsiteY0" fmla="*/ 165341 h 1729970"/>
                <a:gd name="connsiteX1" fmla="*/ 846161 w 4176215"/>
                <a:gd name="connsiteY1" fmla="*/ 206285 h 1729970"/>
                <a:gd name="connsiteX2" fmla="*/ 2893325 w 4176215"/>
                <a:gd name="connsiteY2" fmla="*/ 1612003 h 1729970"/>
                <a:gd name="connsiteX3" fmla="*/ 4176215 w 4176215"/>
                <a:gd name="connsiteY3" fmla="*/ 1420935 h 1729970"/>
                <a:gd name="connsiteX0" fmla="*/ 0 w 4176215"/>
                <a:gd name="connsiteY0" fmla="*/ 147704 h 1712333"/>
                <a:gd name="connsiteX1" fmla="*/ 846161 w 4176215"/>
                <a:gd name="connsiteY1" fmla="*/ 188648 h 1712333"/>
                <a:gd name="connsiteX2" fmla="*/ 2893325 w 4176215"/>
                <a:gd name="connsiteY2" fmla="*/ 1594366 h 1712333"/>
                <a:gd name="connsiteX3" fmla="*/ 4176215 w 4176215"/>
                <a:gd name="connsiteY3" fmla="*/ 1403298 h 1712333"/>
                <a:gd name="connsiteX0" fmla="*/ 0 w 4176215"/>
                <a:gd name="connsiteY0" fmla="*/ 91391 h 1640170"/>
                <a:gd name="connsiteX1" fmla="*/ 777922 w 4176215"/>
                <a:gd name="connsiteY1" fmla="*/ 350699 h 1640170"/>
                <a:gd name="connsiteX2" fmla="*/ 2893325 w 4176215"/>
                <a:gd name="connsiteY2" fmla="*/ 1538053 h 1640170"/>
                <a:gd name="connsiteX3" fmla="*/ 4176215 w 4176215"/>
                <a:gd name="connsiteY3" fmla="*/ 1346985 h 1640170"/>
                <a:gd name="connsiteX0" fmla="*/ 0 w 4176215"/>
                <a:gd name="connsiteY0" fmla="*/ 0 h 1548779"/>
                <a:gd name="connsiteX1" fmla="*/ 777922 w 4176215"/>
                <a:gd name="connsiteY1" fmla="*/ 259308 h 1548779"/>
                <a:gd name="connsiteX2" fmla="*/ 2893325 w 4176215"/>
                <a:gd name="connsiteY2" fmla="*/ 1446662 h 1548779"/>
                <a:gd name="connsiteX3" fmla="*/ 4176215 w 4176215"/>
                <a:gd name="connsiteY3" fmla="*/ 1255594 h 1548779"/>
                <a:gd name="connsiteX0" fmla="*/ 0 w 4176215"/>
                <a:gd name="connsiteY0" fmla="*/ 0 h 1435539"/>
                <a:gd name="connsiteX1" fmla="*/ 777922 w 4176215"/>
                <a:gd name="connsiteY1" fmla="*/ 259308 h 1435539"/>
                <a:gd name="connsiteX2" fmla="*/ 2975212 w 4176215"/>
                <a:gd name="connsiteY2" fmla="*/ 1214650 h 1435539"/>
                <a:gd name="connsiteX3" fmla="*/ 4176215 w 4176215"/>
                <a:gd name="connsiteY3" fmla="*/ 1255594 h 1435539"/>
                <a:gd name="connsiteX0" fmla="*/ 0 w 4176215"/>
                <a:gd name="connsiteY0" fmla="*/ 0 h 1327252"/>
                <a:gd name="connsiteX1" fmla="*/ 777922 w 4176215"/>
                <a:gd name="connsiteY1" fmla="*/ 259308 h 1327252"/>
                <a:gd name="connsiteX2" fmla="*/ 2975212 w 4176215"/>
                <a:gd name="connsiteY2" fmla="*/ 1214650 h 1327252"/>
                <a:gd name="connsiteX3" fmla="*/ 4176215 w 4176215"/>
                <a:gd name="connsiteY3" fmla="*/ 1255594 h 1327252"/>
                <a:gd name="connsiteX0" fmla="*/ 0 w 4162567"/>
                <a:gd name="connsiteY0" fmla="*/ 0 h 1395491"/>
                <a:gd name="connsiteX1" fmla="*/ 764274 w 4162567"/>
                <a:gd name="connsiteY1" fmla="*/ 327547 h 1395491"/>
                <a:gd name="connsiteX2" fmla="*/ 2961564 w 4162567"/>
                <a:gd name="connsiteY2" fmla="*/ 1282889 h 1395491"/>
                <a:gd name="connsiteX3" fmla="*/ 4162567 w 4162567"/>
                <a:gd name="connsiteY3" fmla="*/ 1323833 h 1395491"/>
                <a:gd name="connsiteX0" fmla="*/ 0 w 4162567"/>
                <a:gd name="connsiteY0" fmla="*/ 0 h 1395491"/>
                <a:gd name="connsiteX1" fmla="*/ 764274 w 4162567"/>
                <a:gd name="connsiteY1" fmla="*/ 327547 h 1395491"/>
                <a:gd name="connsiteX2" fmla="*/ 2961564 w 4162567"/>
                <a:gd name="connsiteY2" fmla="*/ 1282889 h 1395491"/>
                <a:gd name="connsiteX3" fmla="*/ 4162567 w 4162567"/>
                <a:gd name="connsiteY3" fmla="*/ 1323833 h 1395491"/>
                <a:gd name="connsiteX0" fmla="*/ 0 w 4162567"/>
                <a:gd name="connsiteY0" fmla="*/ 0 h 1394631"/>
                <a:gd name="connsiteX1" fmla="*/ 955343 w 4162567"/>
                <a:gd name="connsiteY1" fmla="*/ 341195 h 1394631"/>
                <a:gd name="connsiteX2" fmla="*/ 2961564 w 4162567"/>
                <a:gd name="connsiteY2" fmla="*/ 1282889 h 1394631"/>
                <a:gd name="connsiteX3" fmla="*/ 4162567 w 4162567"/>
                <a:gd name="connsiteY3" fmla="*/ 1323833 h 1394631"/>
                <a:gd name="connsiteX0" fmla="*/ 0 w 4162567"/>
                <a:gd name="connsiteY0" fmla="*/ 0 h 1346030"/>
                <a:gd name="connsiteX1" fmla="*/ 955343 w 4162567"/>
                <a:gd name="connsiteY1" fmla="*/ 341195 h 1346030"/>
                <a:gd name="connsiteX2" fmla="*/ 3016155 w 4162567"/>
                <a:gd name="connsiteY2" fmla="*/ 1091820 h 1346030"/>
                <a:gd name="connsiteX3" fmla="*/ 4162567 w 4162567"/>
                <a:gd name="connsiteY3" fmla="*/ 1323833 h 1346030"/>
                <a:gd name="connsiteX0" fmla="*/ 0 w 4162567"/>
                <a:gd name="connsiteY0" fmla="*/ 0 h 1323833"/>
                <a:gd name="connsiteX1" fmla="*/ 955343 w 4162567"/>
                <a:gd name="connsiteY1" fmla="*/ 341195 h 1323833"/>
                <a:gd name="connsiteX2" fmla="*/ 3016155 w 4162567"/>
                <a:gd name="connsiteY2" fmla="*/ 1091820 h 1323833"/>
                <a:gd name="connsiteX3" fmla="*/ 4162567 w 4162567"/>
                <a:gd name="connsiteY3" fmla="*/ 1323833 h 1323833"/>
                <a:gd name="connsiteX0" fmla="*/ 0 w 4162567"/>
                <a:gd name="connsiteY0" fmla="*/ 0 h 1323833"/>
                <a:gd name="connsiteX1" fmla="*/ 955343 w 4162567"/>
                <a:gd name="connsiteY1" fmla="*/ 341195 h 1323833"/>
                <a:gd name="connsiteX2" fmla="*/ 2906972 w 4162567"/>
                <a:gd name="connsiteY2" fmla="*/ 1105468 h 1323833"/>
                <a:gd name="connsiteX3" fmla="*/ 4162567 w 4162567"/>
                <a:gd name="connsiteY3" fmla="*/ 1323833 h 1323833"/>
                <a:gd name="connsiteX0" fmla="*/ 0 w 4162567"/>
                <a:gd name="connsiteY0" fmla="*/ 0 h 1323833"/>
                <a:gd name="connsiteX1" fmla="*/ 941695 w 4162567"/>
                <a:gd name="connsiteY1" fmla="*/ 286604 h 1323833"/>
                <a:gd name="connsiteX2" fmla="*/ 2906972 w 4162567"/>
                <a:gd name="connsiteY2" fmla="*/ 1105468 h 1323833"/>
                <a:gd name="connsiteX3" fmla="*/ 4162567 w 4162567"/>
                <a:gd name="connsiteY3" fmla="*/ 1323833 h 1323833"/>
                <a:gd name="connsiteX0" fmla="*/ 0 w 4189863"/>
                <a:gd name="connsiteY0" fmla="*/ 0 h 1214650"/>
                <a:gd name="connsiteX1" fmla="*/ 968991 w 4189863"/>
                <a:gd name="connsiteY1" fmla="*/ 177421 h 1214650"/>
                <a:gd name="connsiteX2" fmla="*/ 2934268 w 4189863"/>
                <a:gd name="connsiteY2" fmla="*/ 996285 h 1214650"/>
                <a:gd name="connsiteX3" fmla="*/ 4189863 w 4189863"/>
                <a:gd name="connsiteY3" fmla="*/ 1214650 h 1214650"/>
                <a:gd name="connsiteX0" fmla="*/ 0 w 4189863"/>
                <a:gd name="connsiteY0" fmla="*/ 0 h 1214650"/>
                <a:gd name="connsiteX1" fmla="*/ 968991 w 4189863"/>
                <a:gd name="connsiteY1" fmla="*/ 177421 h 1214650"/>
                <a:gd name="connsiteX2" fmla="*/ 2934268 w 4189863"/>
                <a:gd name="connsiteY2" fmla="*/ 996285 h 1214650"/>
                <a:gd name="connsiteX3" fmla="*/ 4189863 w 4189863"/>
                <a:gd name="connsiteY3" fmla="*/ 1214650 h 1214650"/>
                <a:gd name="connsiteX0" fmla="*/ 0 w 4189863"/>
                <a:gd name="connsiteY0" fmla="*/ 0 h 1255593"/>
                <a:gd name="connsiteX1" fmla="*/ 968991 w 4189863"/>
                <a:gd name="connsiteY1" fmla="*/ 218364 h 1255593"/>
                <a:gd name="connsiteX2" fmla="*/ 2934268 w 4189863"/>
                <a:gd name="connsiteY2" fmla="*/ 1037228 h 1255593"/>
                <a:gd name="connsiteX3" fmla="*/ 4189863 w 4189863"/>
                <a:gd name="connsiteY3" fmla="*/ 1255593 h 125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89863" h="1255593">
                  <a:moveTo>
                    <a:pt x="0" y="0"/>
                  </a:moveTo>
                  <a:cubicBezTo>
                    <a:pt x="407157" y="22746"/>
                    <a:pt x="479946" y="45493"/>
                    <a:pt x="968991" y="218364"/>
                  </a:cubicBezTo>
                  <a:cubicBezTo>
                    <a:pt x="1458036" y="391235"/>
                    <a:pt x="2397456" y="864357"/>
                    <a:pt x="2934268" y="1037228"/>
                  </a:cubicBezTo>
                  <a:cubicBezTo>
                    <a:pt x="3471080" y="1210099"/>
                    <a:pt x="3204948" y="1212374"/>
                    <a:pt x="4189863" y="125559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699B18B-2368-4B6A-AA3C-D1E34D060277}"/>
              </a:ext>
            </a:extLst>
          </p:cNvPr>
          <p:cNvSpPr/>
          <p:nvPr/>
        </p:nvSpPr>
        <p:spPr>
          <a:xfrm rot="2027980" flipV="1">
            <a:off x="2570897" y="2257332"/>
            <a:ext cx="3132161" cy="1757960"/>
          </a:xfrm>
          <a:custGeom>
            <a:avLst/>
            <a:gdLst>
              <a:gd name="connsiteX0" fmla="*/ 0 w 4176215"/>
              <a:gd name="connsiteY0" fmla="*/ 391194 h 2279522"/>
              <a:gd name="connsiteX1" fmla="*/ 928048 w 4176215"/>
              <a:gd name="connsiteY1" fmla="*/ 50000 h 2279522"/>
              <a:gd name="connsiteX2" fmla="*/ 1828800 w 4176215"/>
              <a:gd name="connsiteY2" fmla="*/ 1346537 h 2279522"/>
              <a:gd name="connsiteX3" fmla="*/ 2715904 w 4176215"/>
              <a:gd name="connsiteY3" fmla="*/ 2274585 h 2279522"/>
              <a:gd name="connsiteX4" fmla="*/ 4176215 w 4176215"/>
              <a:gd name="connsiteY4" fmla="*/ 1646788 h 2279522"/>
              <a:gd name="connsiteX0" fmla="*/ 0 w 4176215"/>
              <a:gd name="connsiteY0" fmla="*/ 455618 h 2343946"/>
              <a:gd name="connsiteX1" fmla="*/ 928048 w 4176215"/>
              <a:gd name="connsiteY1" fmla="*/ 114424 h 2343946"/>
              <a:gd name="connsiteX2" fmla="*/ 2715904 w 4176215"/>
              <a:gd name="connsiteY2" fmla="*/ 2339009 h 2343946"/>
              <a:gd name="connsiteX3" fmla="*/ 4176215 w 4176215"/>
              <a:gd name="connsiteY3" fmla="*/ 1711212 h 234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6215" h="2343946">
                <a:moveTo>
                  <a:pt x="0" y="455618"/>
                </a:moveTo>
                <a:cubicBezTo>
                  <a:pt x="311624" y="205409"/>
                  <a:pt x="475397" y="-199474"/>
                  <a:pt x="928048" y="114424"/>
                </a:cubicBezTo>
                <a:cubicBezTo>
                  <a:pt x="1380699" y="428322"/>
                  <a:pt x="2174543" y="2072878"/>
                  <a:pt x="2715904" y="2339009"/>
                </a:cubicBezTo>
                <a:cubicBezTo>
                  <a:pt x="3107140" y="2389051"/>
                  <a:pt x="3641677" y="2050131"/>
                  <a:pt x="4176215" y="17112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139C8B-1562-4D64-B3E1-38FC42448C33}"/>
              </a:ext>
            </a:extLst>
          </p:cNvPr>
          <p:cNvSpPr/>
          <p:nvPr/>
        </p:nvSpPr>
        <p:spPr>
          <a:xfrm rot="2057704" flipV="1">
            <a:off x="2593077" y="2340208"/>
            <a:ext cx="3132161" cy="1547790"/>
          </a:xfrm>
          <a:custGeom>
            <a:avLst/>
            <a:gdLst>
              <a:gd name="connsiteX0" fmla="*/ 0 w 4176215"/>
              <a:gd name="connsiteY0" fmla="*/ 391194 h 2279522"/>
              <a:gd name="connsiteX1" fmla="*/ 928048 w 4176215"/>
              <a:gd name="connsiteY1" fmla="*/ 50000 h 2279522"/>
              <a:gd name="connsiteX2" fmla="*/ 1828800 w 4176215"/>
              <a:gd name="connsiteY2" fmla="*/ 1346537 h 2279522"/>
              <a:gd name="connsiteX3" fmla="*/ 2715904 w 4176215"/>
              <a:gd name="connsiteY3" fmla="*/ 2274585 h 2279522"/>
              <a:gd name="connsiteX4" fmla="*/ 4176215 w 4176215"/>
              <a:gd name="connsiteY4" fmla="*/ 1646788 h 2279522"/>
              <a:gd name="connsiteX0" fmla="*/ 0 w 4176215"/>
              <a:gd name="connsiteY0" fmla="*/ 455618 h 2343946"/>
              <a:gd name="connsiteX1" fmla="*/ 928048 w 4176215"/>
              <a:gd name="connsiteY1" fmla="*/ 114424 h 2343946"/>
              <a:gd name="connsiteX2" fmla="*/ 2715904 w 4176215"/>
              <a:gd name="connsiteY2" fmla="*/ 2339009 h 2343946"/>
              <a:gd name="connsiteX3" fmla="*/ 4176215 w 4176215"/>
              <a:gd name="connsiteY3" fmla="*/ 1711212 h 2343946"/>
              <a:gd name="connsiteX0" fmla="*/ 0 w 4176215"/>
              <a:gd name="connsiteY0" fmla="*/ 306896 h 2248748"/>
              <a:gd name="connsiteX1" fmla="*/ 928048 w 4176215"/>
              <a:gd name="connsiteY1" fmla="*/ 156771 h 2248748"/>
              <a:gd name="connsiteX2" fmla="*/ 2715904 w 4176215"/>
              <a:gd name="connsiteY2" fmla="*/ 2190287 h 2248748"/>
              <a:gd name="connsiteX3" fmla="*/ 4176215 w 4176215"/>
              <a:gd name="connsiteY3" fmla="*/ 1562490 h 2248748"/>
              <a:gd name="connsiteX0" fmla="*/ 0 w 4176215"/>
              <a:gd name="connsiteY0" fmla="*/ 292798 h 2063720"/>
              <a:gd name="connsiteX1" fmla="*/ 928048 w 4176215"/>
              <a:gd name="connsiteY1" fmla="*/ 142673 h 2063720"/>
              <a:gd name="connsiteX2" fmla="*/ 2770495 w 4176215"/>
              <a:gd name="connsiteY2" fmla="*/ 1985120 h 2063720"/>
              <a:gd name="connsiteX3" fmla="*/ 4176215 w 4176215"/>
              <a:gd name="connsiteY3" fmla="*/ 1548392 h 206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6215" h="2063720">
                <a:moveTo>
                  <a:pt x="0" y="292798"/>
                </a:moveTo>
                <a:cubicBezTo>
                  <a:pt x="311624" y="42589"/>
                  <a:pt x="466299" y="-139381"/>
                  <a:pt x="928048" y="142673"/>
                </a:cubicBezTo>
                <a:cubicBezTo>
                  <a:pt x="1389797" y="424727"/>
                  <a:pt x="2229134" y="1750834"/>
                  <a:pt x="2770495" y="1985120"/>
                </a:cubicBezTo>
                <a:cubicBezTo>
                  <a:pt x="3311856" y="2219407"/>
                  <a:pt x="3641677" y="1887311"/>
                  <a:pt x="4176215" y="15483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29A6E5-F1BC-46E6-A968-4D35A669C784}"/>
              </a:ext>
            </a:extLst>
          </p:cNvPr>
          <p:cNvSpPr/>
          <p:nvPr/>
        </p:nvSpPr>
        <p:spPr>
          <a:xfrm rot="2096942" flipV="1">
            <a:off x="2573651" y="2544533"/>
            <a:ext cx="3091116" cy="1211272"/>
          </a:xfrm>
          <a:custGeom>
            <a:avLst/>
            <a:gdLst>
              <a:gd name="connsiteX0" fmla="*/ 0 w 4176215"/>
              <a:gd name="connsiteY0" fmla="*/ 391194 h 2279522"/>
              <a:gd name="connsiteX1" fmla="*/ 928048 w 4176215"/>
              <a:gd name="connsiteY1" fmla="*/ 50000 h 2279522"/>
              <a:gd name="connsiteX2" fmla="*/ 1828800 w 4176215"/>
              <a:gd name="connsiteY2" fmla="*/ 1346537 h 2279522"/>
              <a:gd name="connsiteX3" fmla="*/ 2715904 w 4176215"/>
              <a:gd name="connsiteY3" fmla="*/ 2274585 h 2279522"/>
              <a:gd name="connsiteX4" fmla="*/ 4176215 w 4176215"/>
              <a:gd name="connsiteY4" fmla="*/ 1646788 h 2279522"/>
              <a:gd name="connsiteX0" fmla="*/ 0 w 4176215"/>
              <a:gd name="connsiteY0" fmla="*/ 455618 h 2343946"/>
              <a:gd name="connsiteX1" fmla="*/ 928048 w 4176215"/>
              <a:gd name="connsiteY1" fmla="*/ 114424 h 2343946"/>
              <a:gd name="connsiteX2" fmla="*/ 2715904 w 4176215"/>
              <a:gd name="connsiteY2" fmla="*/ 2339009 h 2343946"/>
              <a:gd name="connsiteX3" fmla="*/ 4176215 w 4176215"/>
              <a:gd name="connsiteY3" fmla="*/ 1711212 h 2343946"/>
              <a:gd name="connsiteX0" fmla="*/ 0 w 4176215"/>
              <a:gd name="connsiteY0" fmla="*/ 306896 h 2248748"/>
              <a:gd name="connsiteX1" fmla="*/ 928048 w 4176215"/>
              <a:gd name="connsiteY1" fmla="*/ 156771 h 2248748"/>
              <a:gd name="connsiteX2" fmla="*/ 2715904 w 4176215"/>
              <a:gd name="connsiteY2" fmla="*/ 2190287 h 2248748"/>
              <a:gd name="connsiteX3" fmla="*/ 4176215 w 4176215"/>
              <a:gd name="connsiteY3" fmla="*/ 1562490 h 2248748"/>
              <a:gd name="connsiteX0" fmla="*/ 0 w 4176215"/>
              <a:gd name="connsiteY0" fmla="*/ 292798 h 2063720"/>
              <a:gd name="connsiteX1" fmla="*/ 928048 w 4176215"/>
              <a:gd name="connsiteY1" fmla="*/ 142673 h 2063720"/>
              <a:gd name="connsiteX2" fmla="*/ 2770495 w 4176215"/>
              <a:gd name="connsiteY2" fmla="*/ 1985120 h 2063720"/>
              <a:gd name="connsiteX3" fmla="*/ 4176215 w 4176215"/>
              <a:gd name="connsiteY3" fmla="*/ 1548392 h 2063720"/>
              <a:gd name="connsiteX0" fmla="*/ 0 w 4176215"/>
              <a:gd name="connsiteY0" fmla="*/ 132542 h 1882211"/>
              <a:gd name="connsiteX1" fmla="*/ 873457 w 4176215"/>
              <a:gd name="connsiteY1" fmla="*/ 296316 h 1882211"/>
              <a:gd name="connsiteX2" fmla="*/ 2770495 w 4176215"/>
              <a:gd name="connsiteY2" fmla="*/ 1824864 h 1882211"/>
              <a:gd name="connsiteX3" fmla="*/ 4176215 w 4176215"/>
              <a:gd name="connsiteY3" fmla="*/ 1388136 h 1882211"/>
              <a:gd name="connsiteX0" fmla="*/ 0 w 4176215"/>
              <a:gd name="connsiteY0" fmla="*/ 118799 h 1617704"/>
              <a:gd name="connsiteX1" fmla="*/ 873457 w 4176215"/>
              <a:gd name="connsiteY1" fmla="*/ 282573 h 1617704"/>
              <a:gd name="connsiteX2" fmla="*/ 2879677 w 4176215"/>
              <a:gd name="connsiteY2" fmla="*/ 1469927 h 1617704"/>
              <a:gd name="connsiteX3" fmla="*/ 4176215 w 4176215"/>
              <a:gd name="connsiteY3" fmla="*/ 1374393 h 1617704"/>
              <a:gd name="connsiteX0" fmla="*/ 0 w 4176215"/>
              <a:gd name="connsiteY0" fmla="*/ 122466 h 1678169"/>
              <a:gd name="connsiteX1" fmla="*/ 873457 w 4176215"/>
              <a:gd name="connsiteY1" fmla="*/ 286240 h 1678169"/>
              <a:gd name="connsiteX2" fmla="*/ 2893325 w 4176215"/>
              <a:gd name="connsiteY2" fmla="*/ 1569128 h 1678169"/>
              <a:gd name="connsiteX3" fmla="*/ 4176215 w 4176215"/>
              <a:gd name="connsiteY3" fmla="*/ 1378060 h 1678169"/>
              <a:gd name="connsiteX0" fmla="*/ 0 w 4176215"/>
              <a:gd name="connsiteY0" fmla="*/ 165341 h 1729970"/>
              <a:gd name="connsiteX1" fmla="*/ 846161 w 4176215"/>
              <a:gd name="connsiteY1" fmla="*/ 206285 h 1729970"/>
              <a:gd name="connsiteX2" fmla="*/ 2893325 w 4176215"/>
              <a:gd name="connsiteY2" fmla="*/ 1612003 h 1729970"/>
              <a:gd name="connsiteX3" fmla="*/ 4176215 w 4176215"/>
              <a:gd name="connsiteY3" fmla="*/ 1420935 h 1729970"/>
              <a:gd name="connsiteX0" fmla="*/ 0 w 4176215"/>
              <a:gd name="connsiteY0" fmla="*/ 147704 h 1712333"/>
              <a:gd name="connsiteX1" fmla="*/ 846161 w 4176215"/>
              <a:gd name="connsiteY1" fmla="*/ 188648 h 1712333"/>
              <a:gd name="connsiteX2" fmla="*/ 2893325 w 4176215"/>
              <a:gd name="connsiteY2" fmla="*/ 1594366 h 1712333"/>
              <a:gd name="connsiteX3" fmla="*/ 4176215 w 4176215"/>
              <a:gd name="connsiteY3" fmla="*/ 1403298 h 1712333"/>
              <a:gd name="connsiteX0" fmla="*/ 0 w 4176215"/>
              <a:gd name="connsiteY0" fmla="*/ 122331 h 1681363"/>
              <a:gd name="connsiteX1" fmla="*/ 1075422 w 4176215"/>
              <a:gd name="connsiteY1" fmla="*/ 240250 h 1681363"/>
              <a:gd name="connsiteX2" fmla="*/ 2893325 w 4176215"/>
              <a:gd name="connsiteY2" fmla="*/ 1568993 h 1681363"/>
              <a:gd name="connsiteX3" fmla="*/ 4176215 w 4176215"/>
              <a:gd name="connsiteY3" fmla="*/ 1377925 h 1681363"/>
              <a:gd name="connsiteX0" fmla="*/ 0 w 4176215"/>
              <a:gd name="connsiteY0" fmla="*/ 129673 h 1604846"/>
              <a:gd name="connsiteX1" fmla="*/ 1075422 w 4176215"/>
              <a:gd name="connsiteY1" fmla="*/ 247592 h 1604846"/>
              <a:gd name="connsiteX2" fmla="*/ 2964770 w 4176215"/>
              <a:gd name="connsiteY2" fmla="*/ 1426461 h 1604846"/>
              <a:gd name="connsiteX3" fmla="*/ 4176215 w 4176215"/>
              <a:gd name="connsiteY3" fmla="*/ 1385267 h 1604846"/>
              <a:gd name="connsiteX0" fmla="*/ 0 w 4121488"/>
              <a:gd name="connsiteY0" fmla="*/ 111535 h 1665015"/>
              <a:gd name="connsiteX1" fmla="*/ 1020695 w 4121488"/>
              <a:gd name="connsiteY1" fmla="*/ 307761 h 1665015"/>
              <a:gd name="connsiteX2" fmla="*/ 2910043 w 4121488"/>
              <a:gd name="connsiteY2" fmla="*/ 1486630 h 1665015"/>
              <a:gd name="connsiteX3" fmla="*/ 4121488 w 4121488"/>
              <a:gd name="connsiteY3" fmla="*/ 1445436 h 1665015"/>
              <a:gd name="connsiteX0" fmla="*/ 0 w 4121488"/>
              <a:gd name="connsiteY0" fmla="*/ 61549 h 1615029"/>
              <a:gd name="connsiteX1" fmla="*/ 1020695 w 4121488"/>
              <a:gd name="connsiteY1" fmla="*/ 257775 h 1615029"/>
              <a:gd name="connsiteX2" fmla="*/ 2910043 w 4121488"/>
              <a:gd name="connsiteY2" fmla="*/ 1436644 h 1615029"/>
              <a:gd name="connsiteX3" fmla="*/ 4121488 w 4121488"/>
              <a:gd name="connsiteY3" fmla="*/ 1395450 h 161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1488" h="1615029">
                <a:moveTo>
                  <a:pt x="0" y="61549"/>
                </a:moveTo>
                <a:cubicBezTo>
                  <a:pt x="449231" y="-75840"/>
                  <a:pt x="535688" y="28593"/>
                  <a:pt x="1020695" y="257775"/>
                </a:cubicBezTo>
                <a:cubicBezTo>
                  <a:pt x="1505702" y="486957"/>
                  <a:pt x="2393244" y="1247032"/>
                  <a:pt x="2910043" y="1436644"/>
                </a:cubicBezTo>
                <a:cubicBezTo>
                  <a:pt x="3426842" y="1626256"/>
                  <a:pt x="3586950" y="1734369"/>
                  <a:pt x="4121488" y="13954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FFBB3EF-799A-4D3E-A50A-2815DFB8573C}"/>
              </a:ext>
            </a:extLst>
          </p:cNvPr>
          <p:cNvGrpSpPr/>
          <p:nvPr/>
        </p:nvGrpSpPr>
        <p:grpSpPr>
          <a:xfrm>
            <a:off x="1909355" y="1759441"/>
            <a:ext cx="655087" cy="2012459"/>
            <a:chOff x="2421981" y="883834"/>
            <a:chExt cx="873449" cy="268327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AE9CE5-5E9D-485F-92EA-C3193F72CCC6}"/>
                </a:ext>
              </a:extLst>
            </p:cNvPr>
            <p:cNvSpPr/>
            <p:nvPr/>
          </p:nvSpPr>
          <p:spPr>
            <a:xfrm>
              <a:off x="2582911" y="883834"/>
              <a:ext cx="245660" cy="5049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AAE64E3-4EAE-4775-BE4F-C857CCF5726B}"/>
                </a:ext>
              </a:extLst>
            </p:cNvPr>
            <p:cNvSpPr/>
            <p:nvPr/>
          </p:nvSpPr>
          <p:spPr>
            <a:xfrm>
              <a:off x="2528032" y="1943100"/>
              <a:ext cx="367568" cy="44014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F13A4B0-0E4D-4D3F-9AE0-F95AEACBC41B}"/>
                </a:ext>
              </a:extLst>
            </p:cNvPr>
            <p:cNvGrpSpPr/>
            <p:nvPr/>
          </p:nvGrpSpPr>
          <p:grpSpPr>
            <a:xfrm>
              <a:off x="2421981" y="2171063"/>
              <a:ext cx="645069" cy="1396049"/>
              <a:chOff x="2483894" y="2213926"/>
              <a:chExt cx="531551" cy="103424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67B707C-FB9F-446E-B915-7BA6751CF152}"/>
                  </a:ext>
                </a:extLst>
              </p:cNvPr>
              <p:cNvSpPr/>
              <p:nvPr/>
            </p:nvSpPr>
            <p:spPr>
              <a:xfrm>
                <a:off x="2557959" y="2236743"/>
                <a:ext cx="159226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D9A6CF3-DA8D-4E8A-81ED-622BE1E1E5DA}"/>
                  </a:ext>
                </a:extLst>
              </p:cNvPr>
              <p:cNvSpPr/>
              <p:nvPr/>
            </p:nvSpPr>
            <p:spPr>
              <a:xfrm>
                <a:off x="2735736" y="2213926"/>
                <a:ext cx="159226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10EEAC6-6CC1-4C77-8183-1CD91D8E3647}"/>
                  </a:ext>
                </a:extLst>
              </p:cNvPr>
              <p:cNvSpPr/>
              <p:nvPr/>
            </p:nvSpPr>
            <p:spPr>
              <a:xfrm>
                <a:off x="2772132" y="2625349"/>
                <a:ext cx="114938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83EA8B-23E3-45E1-96A3-D850A60BDFD0}"/>
                  </a:ext>
                </a:extLst>
              </p:cNvPr>
              <p:cNvSpPr/>
              <p:nvPr/>
            </p:nvSpPr>
            <p:spPr>
              <a:xfrm>
                <a:off x="2587685" y="2594287"/>
                <a:ext cx="102035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4D63AC3-D32A-422B-8739-DC1A4F91B7B0}"/>
                  </a:ext>
                </a:extLst>
              </p:cNvPr>
              <p:cNvSpPr/>
              <p:nvPr/>
            </p:nvSpPr>
            <p:spPr>
              <a:xfrm rot="19401203">
                <a:off x="2483894" y="3111693"/>
                <a:ext cx="213814" cy="1364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6465DE4-F19E-4022-834D-9D83B20574A6}"/>
                  </a:ext>
                </a:extLst>
              </p:cNvPr>
              <p:cNvSpPr/>
              <p:nvPr/>
            </p:nvSpPr>
            <p:spPr>
              <a:xfrm rot="2198797" flipH="1">
                <a:off x="2801631" y="3096196"/>
                <a:ext cx="213814" cy="1364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1EC6EC1-2107-412C-83CF-3B123E650EE2}"/>
                  </a:ext>
                </a:extLst>
              </p:cNvPr>
              <p:cNvSpPr/>
              <p:nvPr/>
            </p:nvSpPr>
            <p:spPr>
              <a:xfrm rot="16618627">
                <a:off x="2556605" y="2645566"/>
                <a:ext cx="132816" cy="1049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5778D3B-6E5B-40BA-BCFF-BA69C3C38B5F}"/>
                  </a:ext>
                </a:extLst>
              </p:cNvPr>
              <p:cNvSpPr/>
              <p:nvPr/>
            </p:nvSpPr>
            <p:spPr>
              <a:xfrm rot="16618627">
                <a:off x="2779871" y="2657212"/>
                <a:ext cx="132816" cy="1049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39914E0-069E-4411-8417-12D53411DFF8}"/>
                </a:ext>
              </a:extLst>
            </p:cNvPr>
            <p:cNvSpPr/>
            <p:nvPr/>
          </p:nvSpPr>
          <p:spPr>
            <a:xfrm>
              <a:off x="2501946" y="1369609"/>
              <a:ext cx="398415" cy="5049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A46BD71-1968-4641-B920-2CE5167EF7F9}"/>
                </a:ext>
              </a:extLst>
            </p:cNvPr>
            <p:cNvSpPr/>
            <p:nvPr/>
          </p:nvSpPr>
          <p:spPr>
            <a:xfrm>
              <a:off x="2582909" y="1762125"/>
              <a:ext cx="246017" cy="2934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6E08D14-FEFB-424F-93B4-1232F2E7C79B}"/>
                </a:ext>
              </a:extLst>
            </p:cNvPr>
            <p:cNvSpPr/>
            <p:nvPr/>
          </p:nvSpPr>
          <p:spPr>
            <a:xfrm rot="20050296">
              <a:off x="2869084" y="1409064"/>
              <a:ext cx="159226" cy="55500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02B3C3-4AA8-4AC2-9BD3-31E5FCCD8B7D}"/>
                </a:ext>
              </a:extLst>
            </p:cNvPr>
            <p:cNvSpPr/>
            <p:nvPr/>
          </p:nvSpPr>
          <p:spPr>
            <a:xfrm rot="20050296">
              <a:off x="2564284" y="1428113"/>
              <a:ext cx="159226" cy="55500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FD8BA1B-7BB0-43FE-B1D0-6C4E79A640EB}"/>
                </a:ext>
              </a:extLst>
            </p:cNvPr>
            <p:cNvSpPr/>
            <p:nvPr/>
          </p:nvSpPr>
          <p:spPr>
            <a:xfrm rot="18064592">
              <a:off x="2895346" y="1788090"/>
              <a:ext cx="117731" cy="459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BBA1041-5C44-4F25-A2FC-268EA99F47FD}"/>
                </a:ext>
              </a:extLst>
            </p:cNvPr>
            <p:cNvSpPr/>
            <p:nvPr/>
          </p:nvSpPr>
          <p:spPr>
            <a:xfrm rot="20311063">
              <a:off x="3047746" y="1740465"/>
              <a:ext cx="117731" cy="459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7F2F724-68AB-4284-B577-F3CE1EA8692A}"/>
                </a:ext>
              </a:extLst>
            </p:cNvPr>
            <p:cNvSpPr/>
            <p:nvPr/>
          </p:nvSpPr>
          <p:spPr>
            <a:xfrm rot="16618627">
              <a:off x="3041053" y="2057287"/>
              <a:ext cx="144967" cy="1351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F71553A-D958-40C5-B806-7D961B79460E}"/>
                </a:ext>
              </a:extLst>
            </p:cNvPr>
            <p:cNvSpPr/>
            <p:nvPr/>
          </p:nvSpPr>
          <p:spPr>
            <a:xfrm rot="16618627">
              <a:off x="3155353" y="2066812"/>
              <a:ext cx="144967" cy="1351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E0D69FC-597E-407D-BBD2-19FF13ED8D0F}"/>
                </a:ext>
              </a:extLst>
            </p:cNvPr>
            <p:cNvSpPr/>
            <p:nvPr/>
          </p:nvSpPr>
          <p:spPr>
            <a:xfrm>
              <a:off x="2630534" y="1304930"/>
              <a:ext cx="146004" cy="152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A5B73E3-C4AF-4257-84A3-000C070EA9D8}"/>
              </a:ext>
            </a:extLst>
          </p:cNvPr>
          <p:cNvGrpSpPr/>
          <p:nvPr/>
        </p:nvGrpSpPr>
        <p:grpSpPr>
          <a:xfrm flipH="1">
            <a:off x="5538380" y="2702416"/>
            <a:ext cx="655087" cy="2012459"/>
            <a:chOff x="2421981" y="883834"/>
            <a:chExt cx="873449" cy="268327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A8E30AC-4F95-432E-9D1A-91B883494015}"/>
                </a:ext>
              </a:extLst>
            </p:cNvPr>
            <p:cNvSpPr/>
            <p:nvPr/>
          </p:nvSpPr>
          <p:spPr>
            <a:xfrm>
              <a:off x="2582911" y="883834"/>
              <a:ext cx="245660" cy="5049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7C4F7F-9B86-464C-AD70-79F3244869ED}"/>
                </a:ext>
              </a:extLst>
            </p:cNvPr>
            <p:cNvSpPr/>
            <p:nvPr/>
          </p:nvSpPr>
          <p:spPr>
            <a:xfrm>
              <a:off x="2528032" y="1943100"/>
              <a:ext cx="367568" cy="44014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553C597-B940-4CCB-8771-81A3C5CA97E7}"/>
                </a:ext>
              </a:extLst>
            </p:cNvPr>
            <p:cNvGrpSpPr/>
            <p:nvPr/>
          </p:nvGrpSpPr>
          <p:grpSpPr>
            <a:xfrm>
              <a:off x="2421981" y="2171063"/>
              <a:ext cx="645069" cy="1396049"/>
              <a:chOff x="2483894" y="2213926"/>
              <a:chExt cx="531551" cy="103424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57FD3C6-D044-41FE-A552-0A059559056B}"/>
                  </a:ext>
                </a:extLst>
              </p:cNvPr>
              <p:cNvSpPr/>
              <p:nvPr/>
            </p:nvSpPr>
            <p:spPr>
              <a:xfrm>
                <a:off x="2557959" y="2236743"/>
                <a:ext cx="159226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E815D28-316E-4B82-A74F-481C98DDC0D9}"/>
                  </a:ext>
                </a:extLst>
              </p:cNvPr>
              <p:cNvSpPr/>
              <p:nvPr/>
            </p:nvSpPr>
            <p:spPr>
              <a:xfrm>
                <a:off x="2735736" y="2213926"/>
                <a:ext cx="159226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F547EA9-8167-4610-AAC5-4171098725DB}"/>
                  </a:ext>
                </a:extLst>
              </p:cNvPr>
              <p:cNvSpPr/>
              <p:nvPr/>
            </p:nvSpPr>
            <p:spPr>
              <a:xfrm>
                <a:off x="2772132" y="2625349"/>
                <a:ext cx="114938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3066A20-3945-463B-BCCE-AE8889DFF6DF}"/>
                  </a:ext>
                </a:extLst>
              </p:cNvPr>
              <p:cNvSpPr/>
              <p:nvPr/>
            </p:nvSpPr>
            <p:spPr>
              <a:xfrm>
                <a:off x="2587685" y="2594287"/>
                <a:ext cx="102035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B915E57-7FDE-470A-951E-E6D73C9DBE9B}"/>
                  </a:ext>
                </a:extLst>
              </p:cNvPr>
              <p:cNvSpPr/>
              <p:nvPr/>
            </p:nvSpPr>
            <p:spPr>
              <a:xfrm rot="19401203">
                <a:off x="2483894" y="3111693"/>
                <a:ext cx="213814" cy="1364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589289C-ED56-43AE-BC08-75F8834AB950}"/>
                  </a:ext>
                </a:extLst>
              </p:cNvPr>
              <p:cNvSpPr/>
              <p:nvPr/>
            </p:nvSpPr>
            <p:spPr>
              <a:xfrm rot="2198797" flipH="1">
                <a:off x="2801631" y="3096196"/>
                <a:ext cx="213814" cy="1364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4502FE3-308E-491D-B232-4E23F4A8DFA0}"/>
                  </a:ext>
                </a:extLst>
              </p:cNvPr>
              <p:cNvSpPr/>
              <p:nvPr/>
            </p:nvSpPr>
            <p:spPr>
              <a:xfrm rot="16618627">
                <a:off x="2556605" y="2645566"/>
                <a:ext cx="132816" cy="1049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AF069B2-DFFD-4B1A-85C4-CFED4B546C78}"/>
                  </a:ext>
                </a:extLst>
              </p:cNvPr>
              <p:cNvSpPr/>
              <p:nvPr/>
            </p:nvSpPr>
            <p:spPr>
              <a:xfrm rot="16618627">
                <a:off x="2779871" y="2657212"/>
                <a:ext cx="132816" cy="1049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0C3D133-4065-45E7-A71E-53C9ACF5D281}"/>
                </a:ext>
              </a:extLst>
            </p:cNvPr>
            <p:cNvSpPr/>
            <p:nvPr/>
          </p:nvSpPr>
          <p:spPr>
            <a:xfrm>
              <a:off x="2501946" y="1369609"/>
              <a:ext cx="398415" cy="5049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B8521D2-418B-4529-9CA0-2AC5B152DFF4}"/>
                </a:ext>
              </a:extLst>
            </p:cNvPr>
            <p:cNvSpPr/>
            <p:nvPr/>
          </p:nvSpPr>
          <p:spPr>
            <a:xfrm>
              <a:off x="2582909" y="1762125"/>
              <a:ext cx="246017" cy="2934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1CEE469-17AA-48D5-9AA8-3BA36AA0038A}"/>
                </a:ext>
              </a:extLst>
            </p:cNvPr>
            <p:cNvSpPr/>
            <p:nvPr/>
          </p:nvSpPr>
          <p:spPr>
            <a:xfrm rot="20050296">
              <a:off x="2869084" y="1409064"/>
              <a:ext cx="159226" cy="55500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931C8DD-8681-47E6-B937-7B42A5F5B1E5}"/>
                </a:ext>
              </a:extLst>
            </p:cNvPr>
            <p:cNvSpPr/>
            <p:nvPr/>
          </p:nvSpPr>
          <p:spPr>
            <a:xfrm rot="20050296">
              <a:off x="2564284" y="1428113"/>
              <a:ext cx="159226" cy="55500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FFD4487-2010-44F7-AA6A-E461889BF47A}"/>
                </a:ext>
              </a:extLst>
            </p:cNvPr>
            <p:cNvSpPr/>
            <p:nvPr/>
          </p:nvSpPr>
          <p:spPr>
            <a:xfrm rot="18064592">
              <a:off x="2895346" y="1788090"/>
              <a:ext cx="117731" cy="459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CAF0C9C-F78A-4326-8E41-F12E936B7DCA}"/>
                </a:ext>
              </a:extLst>
            </p:cNvPr>
            <p:cNvSpPr/>
            <p:nvPr/>
          </p:nvSpPr>
          <p:spPr>
            <a:xfrm rot="20311063">
              <a:off x="3047746" y="1740465"/>
              <a:ext cx="117731" cy="459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C9E0F2E-8F78-491B-8F48-2EBC0BB0F070}"/>
                </a:ext>
              </a:extLst>
            </p:cNvPr>
            <p:cNvSpPr/>
            <p:nvPr/>
          </p:nvSpPr>
          <p:spPr>
            <a:xfrm rot="16618627">
              <a:off x="3041053" y="2057287"/>
              <a:ext cx="144967" cy="1351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A0F707F-A907-441D-9661-8BC3C86D60A2}"/>
                </a:ext>
              </a:extLst>
            </p:cNvPr>
            <p:cNvSpPr/>
            <p:nvPr/>
          </p:nvSpPr>
          <p:spPr>
            <a:xfrm rot="16618627">
              <a:off x="3155353" y="2066812"/>
              <a:ext cx="144967" cy="1351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18446A6-E7B9-454E-81AB-25D3E56AC027}"/>
                </a:ext>
              </a:extLst>
            </p:cNvPr>
            <p:cNvSpPr/>
            <p:nvPr/>
          </p:nvSpPr>
          <p:spPr>
            <a:xfrm>
              <a:off x="2630534" y="1304930"/>
              <a:ext cx="146004" cy="152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58311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838</Words>
  <Application>Microsoft Office PowerPoint</Application>
  <PresentationFormat>On-screen Show (4:3)</PresentationFormat>
  <Paragraphs>187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Monotype Sorts</vt:lpstr>
      <vt:lpstr>Times New Roman</vt:lpstr>
      <vt:lpstr>Office Theme</vt:lpstr>
      <vt:lpstr>Equation</vt:lpstr>
      <vt:lpstr>Question 30.1</vt:lpstr>
      <vt:lpstr>Question 223.42.1</vt:lpstr>
      <vt:lpstr>PowerPoint Presentation</vt:lpstr>
      <vt:lpstr>Question 223.42.1.5</vt:lpstr>
      <vt:lpstr>Question 223.42.1.5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223.42.1.5</vt:lpstr>
      <vt:lpstr>Question 223.42.1.5</vt:lpstr>
      <vt:lpstr>PowerPoint Presentation</vt:lpstr>
      <vt:lpstr>Question 223.42.3</vt:lpstr>
      <vt:lpstr>Question</vt:lpstr>
      <vt:lpstr>PowerPoint Presentation</vt:lpstr>
      <vt:lpstr>Question</vt:lpstr>
      <vt:lpstr>PowerPoint Presentation</vt:lpstr>
      <vt:lpstr>Question</vt:lpstr>
      <vt:lpstr>Question</vt:lpstr>
      <vt:lpstr>Question</vt:lpstr>
      <vt:lpstr>Solenoid approximation</vt:lpstr>
      <vt:lpstr>Solenoid approximation</vt:lpstr>
      <vt:lpstr>Solenoid approximation</vt:lpstr>
      <vt:lpstr>PowerPoint Presentation</vt:lpstr>
      <vt:lpstr>Question 223.42.4</vt:lpstr>
      <vt:lpstr>PowerPoint Presentation</vt:lpstr>
      <vt:lpstr>Magnetization Curve</vt:lpstr>
      <vt:lpstr>Curie Temperature</vt:lpstr>
      <vt:lpstr>Question 223.42.5</vt:lpstr>
      <vt:lpstr>Question 223.42.5.1</vt:lpstr>
      <vt:lpstr>Question 223.42.5.2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9</cp:revision>
  <dcterms:created xsi:type="dcterms:W3CDTF">2011-11-21T18:44:01Z</dcterms:created>
  <dcterms:modified xsi:type="dcterms:W3CDTF">2023-11-20T22:07:44Z</dcterms:modified>
</cp:coreProperties>
</file>