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1428" r:id="rId2"/>
    <p:sldId id="1430" r:id="rId3"/>
    <p:sldId id="1429" r:id="rId4"/>
    <p:sldId id="1129" r:id="rId5"/>
    <p:sldId id="1130" r:id="rId6"/>
    <p:sldId id="1442" r:id="rId7"/>
    <p:sldId id="1434" r:id="rId8"/>
    <p:sldId id="257" r:id="rId9"/>
    <p:sldId id="1437" r:id="rId10"/>
    <p:sldId id="1438" r:id="rId11"/>
    <p:sldId id="1439" r:id="rId12"/>
    <p:sldId id="268" r:id="rId13"/>
    <p:sldId id="1440" r:id="rId14"/>
    <p:sldId id="1131" r:id="rId15"/>
    <p:sldId id="269" r:id="rId16"/>
    <p:sldId id="1132" r:id="rId17"/>
    <p:sldId id="1433" r:id="rId18"/>
    <p:sldId id="258" r:id="rId19"/>
    <p:sldId id="1431" r:id="rId20"/>
    <p:sldId id="270" r:id="rId21"/>
    <p:sldId id="276" r:id="rId22"/>
    <p:sldId id="277" r:id="rId23"/>
    <p:sldId id="279" r:id="rId24"/>
    <p:sldId id="278" r:id="rId25"/>
    <p:sldId id="280" r:id="rId26"/>
    <p:sldId id="281" r:id="rId27"/>
    <p:sldId id="282" r:id="rId28"/>
    <p:sldId id="1441" r:id="rId29"/>
    <p:sldId id="260" r:id="rId30"/>
    <p:sldId id="261" r:id="rId31"/>
    <p:sldId id="263" r:id="rId32"/>
    <p:sldId id="1443" r:id="rId33"/>
    <p:sldId id="1444" r:id="rId34"/>
    <p:sldId id="1445" r:id="rId35"/>
    <p:sldId id="262" r:id="rId36"/>
    <p:sldId id="264" r:id="rId37"/>
    <p:sldId id="266" r:id="rId38"/>
    <p:sldId id="267" r:id="rId39"/>
    <p:sldId id="265" r:id="rId40"/>
    <p:sldId id="1314" r:id="rId41"/>
    <p:sldId id="1432"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189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37036659-BDE3-4B58-AA86-15475419174F}"/>
    <pc:docChg chg="modSld">
      <pc:chgData name="Lines, Todd" userId="afaf7c3a-e8aa-4568-882a-02ad8f9e19b0" providerId="ADAL" clId="{37036659-BDE3-4B58-AA86-15475419174F}" dt="2024-03-05T23:01:03.102" v="5" actId="6549"/>
      <pc:docMkLst>
        <pc:docMk/>
      </pc:docMkLst>
      <pc:sldChg chg="modSp mod">
        <pc:chgData name="Lines, Todd" userId="afaf7c3a-e8aa-4568-882a-02ad8f9e19b0" providerId="ADAL" clId="{37036659-BDE3-4B58-AA86-15475419174F}" dt="2024-03-05T23:01:03.102" v="5" actId="6549"/>
        <pc:sldMkLst>
          <pc:docMk/>
          <pc:sldMk cId="3222375172" sldId="1432"/>
        </pc:sldMkLst>
        <pc:spChg chg="mod">
          <ac:chgData name="Lines, Todd" userId="afaf7c3a-e8aa-4568-882a-02ad8f9e19b0" providerId="ADAL" clId="{37036659-BDE3-4B58-AA86-15475419174F}" dt="2024-03-05T23:01:03.102" v="5" actId="6549"/>
          <ac:spMkLst>
            <pc:docMk/>
            <pc:sldMk cId="3222375172" sldId="1432"/>
            <ac:spMk id="3" creationId="{00000000-0000-0000-0000-000000000000}"/>
          </ac:spMkLst>
        </pc:spChg>
      </pc:sldChg>
    </pc:docChg>
  </pc:docChgLst>
  <pc:docChgLst>
    <pc:chgData name="Lines, Todd" userId="afaf7c3a-e8aa-4568-882a-02ad8f9e19b0" providerId="ADAL" clId="{D8F1E670-6E86-45DB-9AE6-746DDBE4C86C}"/>
    <pc:docChg chg="custSel modSld">
      <pc:chgData name="Lines, Todd" userId="afaf7c3a-e8aa-4568-882a-02ad8f9e19b0" providerId="ADAL" clId="{D8F1E670-6E86-45DB-9AE6-746DDBE4C86C}" dt="2024-06-14T17:19:09.401" v="5" actId="11"/>
      <pc:docMkLst>
        <pc:docMk/>
      </pc:docMkLst>
      <pc:sldChg chg="modSp mod">
        <pc:chgData name="Lines, Todd" userId="afaf7c3a-e8aa-4568-882a-02ad8f9e19b0" providerId="ADAL" clId="{D8F1E670-6E86-45DB-9AE6-746DDBE4C86C}" dt="2024-06-14T17:19:09.401" v="5" actId="11"/>
        <pc:sldMkLst>
          <pc:docMk/>
          <pc:sldMk cId="2080041333" sldId="1445"/>
        </pc:sldMkLst>
        <pc:spChg chg="mod">
          <ac:chgData name="Lines, Todd" userId="afaf7c3a-e8aa-4568-882a-02ad8f9e19b0" providerId="ADAL" clId="{D8F1E670-6E86-45DB-9AE6-746DDBE4C86C}" dt="2024-06-14T17:19:09.401" v="5" actId="11"/>
          <ac:spMkLst>
            <pc:docMk/>
            <pc:sldMk cId="2080041333" sldId="1445"/>
            <ac:spMk id="4" creationId="{9A30506A-D23B-206C-DE3F-D7B20224CB88}"/>
          </ac:spMkLst>
        </pc:spChg>
      </pc:sldChg>
    </pc:docChg>
  </pc:docChgLst>
  <pc:docChgLst>
    <pc:chgData name="Lines, Todd" userId="afaf7c3a-e8aa-4568-882a-02ad8f9e19b0" providerId="ADAL" clId="{D3357100-C15F-4183-B7DF-9FFD6B364804}"/>
    <pc:docChg chg="custSel addSld delSld modSld sldOrd">
      <pc:chgData name="Lines, Todd" userId="afaf7c3a-e8aa-4568-882a-02ad8f9e19b0" providerId="ADAL" clId="{D3357100-C15F-4183-B7DF-9FFD6B364804}" dt="2023-11-02T23:30:58.504" v="1708" actId="1076"/>
      <pc:docMkLst>
        <pc:docMk/>
      </pc:docMkLst>
      <pc:sldChg chg="ord">
        <pc:chgData name="Lines, Todd" userId="afaf7c3a-e8aa-4568-882a-02ad8f9e19b0" providerId="ADAL" clId="{D3357100-C15F-4183-B7DF-9FFD6B364804}" dt="2023-11-02T23:05:45.891" v="839"/>
        <pc:sldMkLst>
          <pc:docMk/>
          <pc:sldMk cId="0" sldId="258"/>
        </pc:sldMkLst>
      </pc:sldChg>
      <pc:sldChg chg="ord">
        <pc:chgData name="Lines, Todd" userId="afaf7c3a-e8aa-4568-882a-02ad8f9e19b0" providerId="ADAL" clId="{D3357100-C15F-4183-B7DF-9FFD6B364804}" dt="2023-11-02T23:26:43.224" v="1307"/>
        <pc:sldMkLst>
          <pc:docMk/>
          <pc:sldMk cId="0" sldId="263"/>
        </pc:sldMkLst>
      </pc:sldChg>
      <pc:sldChg chg="ord">
        <pc:chgData name="Lines, Todd" userId="afaf7c3a-e8aa-4568-882a-02ad8f9e19b0" providerId="ADAL" clId="{D3357100-C15F-4183-B7DF-9FFD6B364804}" dt="2023-11-02T23:18:48.255" v="970"/>
        <pc:sldMkLst>
          <pc:docMk/>
          <pc:sldMk cId="0" sldId="268"/>
        </pc:sldMkLst>
      </pc:sldChg>
      <pc:sldChg chg="add ord">
        <pc:chgData name="Lines, Todd" userId="afaf7c3a-e8aa-4568-882a-02ad8f9e19b0" providerId="ADAL" clId="{D3357100-C15F-4183-B7DF-9FFD6B364804}" dt="2023-11-02T17:50:56.315" v="4"/>
        <pc:sldMkLst>
          <pc:docMk/>
          <pc:sldMk cId="0" sldId="1129"/>
        </pc:sldMkLst>
      </pc:sldChg>
      <pc:sldChg chg="add ord">
        <pc:chgData name="Lines, Todd" userId="afaf7c3a-e8aa-4568-882a-02ad8f9e19b0" providerId="ADAL" clId="{D3357100-C15F-4183-B7DF-9FFD6B364804}" dt="2023-11-02T17:50:56.315" v="4"/>
        <pc:sldMkLst>
          <pc:docMk/>
          <pc:sldMk cId="0" sldId="1130"/>
        </pc:sldMkLst>
      </pc:sldChg>
      <pc:sldChg chg="add ord">
        <pc:chgData name="Lines, Todd" userId="afaf7c3a-e8aa-4568-882a-02ad8f9e19b0" providerId="ADAL" clId="{D3357100-C15F-4183-B7DF-9FFD6B364804}" dt="2023-11-02T17:51:33.459" v="6"/>
        <pc:sldMkLst>
          <pc:docMk/>
          <pc:sldMk cId="0" sldId="1131"/>
        </pc:sldMkLst>
      </pc:sldChg>
      <pc:sldChg chg="add ord">
        <pc:chgData name="Lines, Todd" userId="afaf7c3a-e8aa-4568-882a-02ad8f9e19b0" providerId="ADAL" clId="{D3357100-C15F-4183-B7DF-9FFD6B364804}" dt="2023-11-02T18:16:08.900" v="10"/>
        <pc:sldMkLst>
          <pc:docMk/>
          <pc:sldMk cId="0" sldId="1132"/>
        </pc:sldMkLst>
      </pc:sldChg>
      <pc:sldChg chg="add">
        <pc:chgData name="Lines, Todd" userId="afaf7c3a-e8aa-4568-882a-02ad8f9e19b0" providerId="ADAL" clId="{D3357100-C15F-4183-B7DF-9FFD6B364804}" dt="2023-11-02T17:50:01.623" v="0"/>
        <pc:sldMkLst>
          <pc:docMk/>
          <pc:sldMk cId="0" sldId="1314"/>
        </pc:sldMkLst>
      </pc:sldChg>
      <pc:sldChg chg="add ord">
        <pc:chgData name="Lines, Todd" userId="afaf7c3a-e8aa-4568-882a-02ad8f9e19b0" providerId="ADAL" clId="{D3357100-C15F-4183-B7DF-9FFD6B364804}" dt="2023-11-02T17:50:13.873" v="2"/>
        <pc:sldMkLst>
          <pc:docMk/>
          <pc:sldMk cId="4195358328" sldId="1428"/>
        </pc:sldMkLst>
      </pc:sldChg>
      <pc:sldChg chg="add ord">
        <pc:chgData name="Lines, Todd" userId="afaf7c3a-e8aa-4568-882a-02ad8f9e19b0" providerId="ADAL" clId="{D3357100-C15F-4183-B7DF-9FFD6B364804}" dt="2023-11-02T17:50:56.315" v="4"/>
        <pc:sldMkLst>
          <pc:docMk/>
          <pc:sldMk cId="2348027801" sldId="1429"/>
        </pc:sldMkLst>
      </pc:sldChg>
      <pc:sldChg chg="add ord">
        <pc:chgData name="Lines, Todd" userId="afaf7c3a-e8aa-4568-882a-02ad8f9e19b0" providerId="ADAL" clId="{D3357100-C15F-4183-B7DF-9FFD6B364804}" dt="2023-11-02T17:50:56.315" v="4"/>
        <pc:sldMkLst>
          <pc:docMk/>
          <pc:sldMk cId="4233727923" sldId="1430"/>
        </pc:sldMkLst>
      </pc:sldChg>
      <pc:sldChg chg="add ord">
        <pc:chgData name="Lines, Todd" userId="afaf7c3a-e8aa-4568-882a-02ad8f9e19b0" providerId="ADAL" clId="{D3357100-C15F-4183-B7DF-9FFD6B364804}" dt="2023-11-02T17:51:51.039" v="8"/>
        <pc:sldMkLst>
          <pc:docMk/>
          <pc:sldMk cId="2367440458" sldId="1431"/>
        </pc:sldMkLst>
      </pc:sldChg>
      <pc:sldChg chg="add">
        <pc:chgData name="Lines, Todd" userId="afaf7c3a-e8aa-4568-882a-02ad8f9e19b0" providerId="ADAL" clId="{D3357100-C15F-4183-B7DF-9FFD6B364804}" dt="2023-11-02T17:50:01.623" v="0"/>
        <pc:sldMkLst>
          <pc:docMk/>
          <pc:sldMk cId="3222375172" sldId="1432"/>
        </pc:sldMkLst>
      </pc:sldChg>
      <pc:sldChg chg="modSp new mod">
        <pc:chgData name="Lines, Todd" userId="afaf7c3a-e8aa-4568-882a-02ad8f9e19b0" providerId="ADAL" clId="{D3357100-C15F-4183-B7DF-9FFD6B364804}" dt="2023-11-02T18:18:41.728" v="270" actId="20577"/>
        <pc:sldMkLst>
          <pc:docMk/>
          <pc:sldMk cId="2763402161" sldId="1433"/>
        </pc:sldMkLst>
        <pc:spChg chg="mod">
          <ac:chgData name="Lines, Todd" userId="afaf7c3a-e8aa-4568-882a-02ad8f9e19b0" providerId="ADAL" clId="{D3357100-C15F-4183-B7DF-9FFD6B364804}" dt="2023-11-02T18:17:02.770" v="19" actId="20577"/>
          <ac:spMkLst>
            <pc:docMk/>
            <pc:sldMk cId="2763402161" sldId="1433"/>
            <ac:spMk id="2" creationId="{57E6A131-169C-CC29-5E50-1C46250BB084}"/>
          </ac:spMkLst>
        </pc:spChg>
        <pc:spChg chg="mod">
          <ac:chgData name="Lines, Todd" userId="afaf7c3a-e8aa-4568-882a-02ad8f9e19b0" providerId="ADAL" clId="{D3357100-C15F-4183-B7DF-9FFD6B364804}" dt="2023-11-02T18:18:41.728" v="270" actId="20577"/>
          <ac:spMkLst>
            <pc:docMk/>
            <pc:sldMk cId="2763402161" sldId="1433"/>
            <ac:spMk id="3" creationId="{76F67A60-9F79-343B-06B4-F0E9E38AFC9C}"/>
          </ac:spMkLst>
        </pc:spChg>
      </pc:sldChg>
      <pc:sldChg chg="modSp add mod">
        <pc:chgData name="Lines, Todd" userId="afaf7c3a-e8aa-4568-882a-02ad8f9e19b0" providerId="ADAL" clId="{D3357100-C15F-4183-B7DF-9FFD6B364804}" dt="2023-11-02T18:23:59.189" v="431" actId="20577"/>
        <pc:sldMkLst>
          <pc:docMk/>
          <pc:sldMk cId="1895203931" sldId="1434"/>
        </pc:sldMkLst>
        <pc:spChg chg="mod">
          <ac:chgData name="Lines, Todd" userId="afaf7c3a-e8aa-4568-882a-02ad8f9e19b0" providerId="ADAL" clId="{D3357100-C15F-4183-B7DF-9FFD6B364804}" dt="2023-11-02T18:23:59.189" v="431" actId="20577"/>
          <ac:spMkLst>
            <pc:docMk/>
            <pc:sldMk cId="1895203931" sldId="1434"/>
            <ac:spMk id="3" creationId="{00000000-0000-0000-0000-000000000000}"/>
          </ac:spMkLst>
        </pc:spChg>
      </pc:sldChg>
      <pc:sldChg chg="add del">
        <pc:chgData name="Lines, Todd" userId="afaf7c3a-e8aa-4568-882a-02ad8f9e19b0" providerId="ADAL" clId="{D3357100-C15F-4183-B7DF-9FFD6B364804}" dt="2023-11-02T23:18:25.782" v="968" actId="47"/>
        <pc:sldMkLst>
          <pc:docMk/>
          <pc:sldMk cId="2397250582" sldId="1435"/>
        </pc:sldMkLst>
      </pc:sldChg>
      <pc:sldChg chg="addSp modSp new del mod ord">
        <pc:chgData name="Lines, Todd" userId="afaf7c3a-e8aa-4568-882a-02ad8f9e19b0" providerId="ADAL" clId="{D3357100-C15F-4183-B7DF-9FFD6B364804}" dt="2023-11-02T23:05:48.483" v="840" actId="47"/>
        <pc:sldMkLst>
          <pc:docMk/>
          <pc:sldMk cId="3404149716" sldId="1436"/>
        </pc:sldMkLst>
        <pc:picChg chg="add mod">
          <ac:chgData name="Lines, Todd" userId="afaf7c3a-e8aa-4568-882a-02ad8f9e19b0" providerId="ADAL" clId="{D3357100-C15F-4183-B7DF-9FFD6B364804}" dt="2023-11-02T19:52:39.995" v="437" actId="1076"/>
          <ac:picMkLst>
            <pc:docMk/>
            <pc:sldMk cId="3404149716" sldId="1436"/>
            <ac:picMk id="5" creationId="{023B164E-2727-243C-66E3-49760FD8A7AB}"/>
          </ac:picMkLst>
        </pc:picChg>
      </pc:sldChg>
      <pc:sldChg chg="addSp modSp add mod">
        <pc:chgData name="Lines, Todd" userId="afaf7c3a-e8aa-4568-882a-02ad8f9e19b0" providerId="ADAL" clId="{D3357100-C15F-4183-B7DF-9FFD6B364804}" dt="2023-11-02T22:50:20.161" v="645" actId="20577"/>
        <pc:sldMkLst>
          <pc:docMk/>
          <pc:sldMk cId="2365058830" sldId="1437"/>
        </pc:sldMkLst>
        <pc:spChg chg="mod">
          <ac:chgData name="Lines, Todd" userId="afaf7c3a-e8aa-4568-882a-02ad8f9e19b0" providerId="ADAL" clId="{D3357100-C15F-4183-B7DF-9FFD6B364804}" dt="2023-11-02T22:50:20.161" v="645" actId="20577"/>
          <ac:spMkLst>
            <pc:docMk/>
            <pc:sldMk cId="2365058830" sldId="1437"/>
            <ac:spMk id="2" creationId="{00000000-0000-0000-0000-000000000000}"/>
          </ac:spMkLst>
        </pc:spChg>
        <pc:spChg chg="mod">
          <ac:chgData name="Lines, Todd" userId="afaf7c3a-e8aa-4568-882a-02ad8f9e19b0" providerId="ADAL" clId="{D3357100-C15F-4183-B7DF-9FFD6B364804}" dt="2023-11-02T22:49:52.732" v="643" actId="20577"/>
          <ac:spMkLst>
            <pc:docMk/>
            <pc:sldMk cId="2365058830" sldId="1437"/>
            <ac:spMk id="3" creationId="{00000000-0000-0000-0000-000000000000}"/>
          </ac:spMkLst>
        </pc:spChg>
        <pc:spChg chg="mod">
          <ac:chgData name="Lines, Todd" userId="afaf7c3a-e8aa-4568-882a-02ad8f9e19b0" providerId="ADAL" clId="{D3357100-C15F-4183-B7DF-9FFD6B364804}" dt="2023-11-02T22:42:10.310" v="453" actId="404"/>
          <ac:spMkLst>
            <pc:docMk/>
            <pc:sldMk cId="2365058830" sldId="1437"/>
            <ac:spMk id="40" creationId="{6FA7F2D9-E1C2-78F3-66DA-1F729C71F157}"/>
          </ac:spMkLst>
        </pc:spChg>
        <pc:spChg chg="add mod">
          <ac:chgData name="Lines, Todd" userId="afaf7c3a-e8aa-4568-882a-02ad8f9e19b0" providerId="ADAL" clId="{D3357100-C15F-4183-B7DF-9FFD6B364804}" dt="2023-11-02T22:42:10.310" v="453" actId="404"/>
          <ac:spMkLst>
            <pc:docMk/>
            <pc:sldMk cId="2365058830" sldId="1437"/>
            <ac:spMk id="59" creationId="{63E25C2B-6931-D2A3-4715-2BB26129238C}"/>
          </ac:spMkLst>
        </pc:spChg>
        <pc:spChg chg="add mod">
          <ac:chgData name="Lines, Todd" userId="afaf7c3a-e8aa-4568-882a-02ad8f9e19b0" providerId="ADAL" clId="{D3357100-C15F-4183-B7DF-9FFD6B364804}" dt="2023-11-02T22:42:10.310" v="453" actId="404"/>
          <ac:spMkLst>
            <pc:docMk/>
            <pc:sldMk cId="2365058830" sldId="1437"/>
            <ac:spMk id="60" creationId="{E950131C-0F1E-41DE-2617-F88B9A672BDC}"/>
          </ac:spMkLst>
        </pc:spChg>
        <pc:spChg chg="add mod">
          <ac:chgData name="Lines, Todd" userId="afaf7c3a-e8aa-4568-882a-02ad8f9e19b0" providerId="ADAL" clId="{D3357100-C15F-4183-B7DF-9FFD6B364804}" dt="2023-11-02T22:42:10.310" v="453" actId="404"/>
          <ac:spMkLst>
            <pc:docMk/>
            <pc:sldMk cId="2365058830" sldId="1437"/>
            <ac:spMk id="61" creationId="{7656E828-99F9-4961-2E6B-1AA62FE6B9DF}"/>
          </ac:spMkLst>
        </pc:spChg>
        <pc:spChg chg="add mod">
          <ac:chgData name="Lines, Todd" userId="afaf7c3a-e8aa-4568-882a-02ad8f9e19b0" providerId="ADAL" clId="{D3357100-C15F-4183-B7DF-9FFD6B364804}" dt="2023-11-02T22:42:10.310" v="453" actId="404"/>
          <ac:spMkLst>
            <pc:docMk/>
            <pc:sldMk cId="2365058830" sldId="1437"/>
            <ac:spMk id="62" creationId="{DEACA297-395D-96A0-0C14-6B5CBE6BE75B}"/>
          </ac:spMkLst>
        </pc:spChg>
        <pc:grpChg chg="add mod">
          <ac:chgData name="Lines, Todd" userId="afaf7c3a-e8aa-4568-882a-02ad8f9e19b0" providerId="ADAL" clId="{D3357100-C15F-4183-B7DF-9FFD6B364804}" dt="2023-11-02T22:42:01.546" v="448" actId="164"/>
          <ac:grpSpMkLst>
            <pc:docMk/>
            <pc:sldMk cId="2365058830" sldId="1437"/>
            <ac:grpSpMk id="5" creationId="{9D8B3C33-B7EC-A3FC-431A-7154EA15E7F7}"/>
          </ac:grpSpMkLst>
        </pc:grpChg>
        <pc:grpChg chg="mod">
          <ac:chgData name="Lines, Todd" userId="afaf7c3a-e8aa-4568-882a-02ad8f9e19b0" providerId="ADAL" clId="{D3357100-C15F-4183-B7DF-9FFD6B364804}" dt="2023-11-02T22:41:57.273" v="447"/>
          <ac:grpSpMkLst>
            <pc:docMk/>
            <pc:sldMk cId="2365058830" sldId="1437"/>
            <ac:grpSpMk id="28" creationId="{FFA3E97E-8F4E-2B46-ED81-46255745857B}"/>
          </ac:grpSpMkLst>
        </pc:grpChg>
        <pc:grpChg chg="mod">
          <ac:chgData name="Lines, Todd" userId="afaf7c3a-e8aa-4568-882a-02ad8f9e19b0" providerId="ADAL" clId="{D3357100-C15F-4183-B7DF-9FFD6B364804}" dt="2023-11-02T22:41:57.273" v="447"/>
          <ac:grpSpMkLst>
            <pc:docMk/>
            <pc:sldMk cId="2365058830" sldId="1437"/>
            <ac:grpSpMk id="29" creationId="{8B9A4FD9-E114-9906-97DC-DF8C6233C857}"/>
          </ac:grpSpMkLst>
        </pc:grpChg>
        <pc:grpChg chg="mod">
          <ac:chgData name="Lines, Todd" userId="afaf7c3a-e8aa-4568-882a-02ad8f9e19b0" providerId="ADAL" clId="{D3357100-C15F-4183-B7DF-9FFD6B364804}" dt="2023-11-02T22:41:57.273" v="447"/>
          <ac:grpSpMkLst>
            <pc:docMk/>
            <pc:sldMk cId="2365058830" sldId="1437"/>
            <ac:grpSpMk id="30" creationId="{266D8743-C42A-472E-36F8-B0D41C23BB7C}"/>
          </ac:grpSpMkLst>
        </pc:grpChg>
        <pc:grpChg chg="mod">
          <ac:chgData name="Lines, Todd" userId="afaf7c3a-e8aa-4568-882a-02ad8f9e19b0" providerId="ADAL" clId="{D3357100-C15F-4183-B7DF-9FFD6B364804}" dt="2023-11-02T22:41:57.273" v="447"/>
          <ac:grpSpMkLst>
            <pc:docMk/>
            <pc:sldMk cId="2365058830" sldId="1437"/>
            <ac:grpSpMk id="31" creationId="{81256D33-9314-A168-B702-FCFD0BAD5B35}"/>
          </ac:grpSpMkLst>
        </pc:grpChg>
        <pc:grpChg chg="add mod">
          <ac:chgData name="Lines, Todd" userId="afaf7c3a-e8aa-4568-882a-02ad8f9e19b0" providerId="ADAL" clId="{D3357100-C15F-4183-B7DF-9FFD6B364804}" dt="2023-11-02T22:42:16.671" v="454" actId="1076"/>
          <ac:grpSpMkLst>
            <pc:docMk/>
            <pc:sldMk cId="2365058830" sldId="1437"/>
            <ac:grpSpMk id="64" creationId="{F3ACCC4A-9EA6-9DDB-DE69-0A3161A31EDC}"/>
          </ac:grpSpMkLst>
        </pc:grpChg>
        <pc:cxnChg chg="mod">
          <ac:chgData name="Lines, Todd" userId="afaf7c3a-e8aa-4568-882a-02ad8f9e19b0" providerId="ADAL" clId="{D3357100-C15F-4183-B7DF-9FFD6B364804}" dt="2023-11-02T22:41:57.273" v="447"/>
          <ac:cxnSpMkLst>
            <pc:docMk/>
            <pc:sldMk cId="2365058830" sldId="1437"/>
            <ac:cxnSpMk id="6" creationId="{1D5A7C43-A349-1C35-956E-884194603056}"/>
          </ac:cxnSpMkLst>
        </pc:cxnChg>
        <pc:cxnChg chg="mod">
          <ac:chgData name="Lines, Todd" userId="afaf7c3a-e8aa-4568-882a-02ad8f9e19b0" providerId="ADAL" clId="{D3357100-C15F-4183-B7DF-9FFD6B364804}" dt="2023-11-02T22:41:57.273" v="447"/>
          <ac:cxnSpMkLst>
            <pc:docMk/>
            <pc:sldMk cId="2365058830" sldId="1437"/>
            <ac:cxnSpMk id="7" creationId="{BBF9375B-17AD-7A37-D0BD-C0C80652EAF8}"/>
          </ac:cxnSpMkLst>
        </pc:cxnChg>
        <pc:cxnChg chg="mod">
          <ac:chgData name="Lines, Todd" userId="afaf7c3a-e8aa-4568-882a-02ad8f9e19b0" providerId="ADAL" clId="{D3357100-C15F-4183-B7DF-9FFD6B364804}" dt="2023-11-02T22:41:57.273" v="447"/>
          <ac:cxnSpMkLst>
            <pc:docMk/>
            <pc:sldMk cId="2365058830" sldId="1437"/>
            <ac:cxnSpMk id="8" creationId="{CC3807DF-E16F-1305-1D31-51E008230218}"/>
          </ac:cxnSpMkLst>
        </pc:cxnChg>
        <pc:cxnChg chg="mod">
          <ac:chgData name="Lines, Todd" userId="afaf7c3a-e8aa-4568-882a-02ad8f9e19b0" providerId="ADAL" clId="{D3357100-C15F-4183-B7DF-9FFD6B364804}" dt="2023-11-02T22:41:57.273" v="447"/>
          <ac:cxnSpMkLst>
            <pc:docMk/>
            <pc:sldMk cId="2365058830" sldId="1437"/>
            <ac:cxnSpMk id="9" creationId="{5C0F8952-A048-0C6C-31E2-95B053938240}"/>
          </ac:cxnSpMkLst>
        </pc:cxnChg>
        <pc:cxnChg chg="mod">
          <ac:chgData name="Lines, Todd" userId="afaf7c3a-e8aa-4568-882a-02ad8f9e19b0" providerId="ADAL" clId="{D3357100-C15F-4183-B7DF-9FFD6B364804}" dt="2023-11-02T22:41:57.273" v="447"/>
          <ac:cxnSpMkLst>
            <pc:docMk/>
            <pc:sldMk cId="2365058830" sldId="1437"/>
            <ac:cxnSpMk id="10" creationId="{590E38F6-8BB5-40E8-5AF3-1D1167BA4A38}"/>
          </ac:cxnSpMkLst>
        </pc:cxnChg>
        <pc:cxnChg chg="mod">
          <ac:chgData name="Lines, Todd" userId="afaf7c3a-e8aa-4568-882a-02ad8f9e19b0" providerId="ADAL" clId="{D3357100-C15F-4183-B7DF-9FFD6B364804}" dt="2023-11-02T22:41:57.273" v="447"/>
          <ac:cxnSpMkLst>
            <pc:docMk/>
            <pc:sldMk cId="2365058830" sldId="1437"/>
            <ac:cxnSpMk id="11" creationId="{862DFF33-A906-02D0-3C4C-701100B30B63}"/>
          </ac:cxnSpMkLst>
        </pc:cxnChg>
        <pc:cxnChg chg="mod">
          <ac:chgData name="Lines, Todd" userId="afaf7c3a-e8aa-4568-882a-02ad8f9e19b0" providerId="ADAL" clId="{D3357100-C15F-4183-B7DF-9FFD6B364804}" dt="2023-11-02T22:41:57.273" v="447"/>
          <ac:cxnSpMkLst>
            <pc:docMk/>
            <pc:sldMk cId="2365058830" sldId="1437"/>
            <ac:cxnSpMk id="12" creationId="{11FE25BE-6DF8-7AE3-5DE9-0CA7C4899F74}"/>
          </ac:cxnSpMkLst>
        </pc:cxnChg>
        <pc:cxnChg chg="mod">
          <ac:chgData name="Lines, Todd" userId="afaf7c3a-e8aa-4568-882a-02ad8f9e19b0" providerId="ADAL" clId="{D3357100-C15F-4183-B7DF-9FFD6B364804}" dt="2023-11-02T22:41:57.273" v="447"/>
          <ac:cxnSpMkLst>
            <pc:docMk/>
            <pc:sldMk cId="2365058830" sldId="1437"/>
            <ac:cxnSpMk id="13" creationId="{240F7640-756E-1ED6-A8A8-8AC1631A7E53}"/>
          </ac:cxnSpMkLst>
        </pc:cxnChg>
        <pc:cxnChg chg="mod">
          <ac:chgData name="Lines, Todd" userId="afaf7c3a-e8aa-4568-882a-02ad8f9e19b0" providerId="ADAL" clId="{D3357100-C15F-4183-B7DF-9FFD6B364804}" dt="2023-11-02T22:41:57.273" v="447"/>
          <ac:cxnSpMkLst>
            <pc:docMk/>
            <pc:sldMk cId="2365058830" sldId="1437"/>
            <ac:cxnSpMk id="14" creationId="{C780ECFD-60C9-A91D-22EB-1F8ADC59550E}"/>
          </ac:cxnSpMkLst>
        </pc:cxnChg>
        <pc:cxnChg chg="mod">
          <ac:chgData name="Lines, Todd" userId="afaf7c3a-e8aa-4568-882a-02ad8f9e19b0" providerId="ADAL" clId="{D3357100-C15F-4183-B7DF-9FFD6B364804}" dt="2023-11-02T22:41:57.273" v="447"/>
          <ac:cxnSpMkLst>
            <pc:docMk/>
            <pc:sldMk cId="2365058830" sldId="1437"/>
            <ac:cxnSpMk id="15" creationId="{A2EF561C-9F14-B836-87C7-F9BDE30FE6A1}"/>
          </ac:cxnSpMkLst>
        </pc:cxnChg>
        <pc:cxnChg chg="mod">
          <ac:chgData name="Lines, Todd" userId="afaf7c3a-e8aa-4568-882a-02ad8f9e19b0" providerId="ADAL" clId="{D3357100-C15F-4183-B7DF-9FFD6B364804}" dt="2023-11-02T22:41:57.273" v="447"/>
          <ac:cxnSpMkLst>
            <pc:docMk/>
            <pc:sldMk cId="2365058830" sldId="1437"/>
            <ac:cxnSpMk id="16" creationId="{58812DE6-7041-EB58-BFDD-DD0F4FAA379F}"/>
          </ac:cxnSpMkLst>
        </pc:cxnChg>
        <pc:cxnChg chg="mod">
          <ac:chgData name="Lines, Todd" userId="afaf7c3a-e8aa-4568-882a-02ad8f9e19b0" providerId="ADAL" clId="{D3357100-C15F-4183-B7DF-9FFD6B364804}" dt="2023-11-02T22:41:57.273" v="447"/>
          <ac:cxnSpMkLst>
            <pc:docMk/>
            <pc:sldMk cId="2365058830" sldId="1437"/>
            <ac:cxnSpMk id="17" creationId="{3B716806-8CB6-13E2-9217-6B988A96BC55}"/>
          </ac:cxnSpMkLst>
        </pc:cxnChg>
        <pc:cxnChg chg="mod">
          <ac:chgData name="Lines, Todd" userId="afaf7c3a-e8aa-4568-882a-02ad8f9e19b0" providerId="ADAL" clId="{D3357100-C15F-4183-B7DF-9FFD6B364804}" dt="2023-11-02T22:41:57.273" v="447"/>
          <ac:cxnSpMkLst>
            <pc:docMk/>
            <pc:sldMk cId="2365058830" sldId="1437"/>
            <ac:cxnSpMk id="18" creationId="{AAE0BE7E-D1B0-EB9E-60CA-11356EDEC99E}"/>
          </ac:cxnSpMkLst>
        </pc:cxnChg>
        <pc:cxnChg chg="mod">
          <ac:chgData name="Lines, Todd" userId="afaf7c3a-e8aa-4568-882a-02ad8f9e19b0" providerId="ADAL" clId="{D3357100-C15F-4183-B7DF-9FFD6B364804}" dt="2023-11-02T22:41:57.273" v="447"/>
          <ac:cxnSpMkLst>
            <pc:docMk/>
            <pc:sldMk cId="2365058830" sldId="1437"/>
            <ac:cxnSpMk id="19" creationId="{F217E22B-B21E-1A5D-59F4-21039BC29873}"/>
          </ac:cxnSpMkLst>
        </pc:cxnChg>
        <pc:cxnChg chg="mod">
          <ac:chgData name="Lines, Todd" userId="afaf7c3a-e8aa-4568-882a-02ad8f9e19b0" providerId="ADAL" clId="{D3357100-C15F-4183-B7DF-9FFD6B364804}" dt="2023-11-02T22:41:57.273" v="447"/>
          <ac:cxnSpMkLst>
            <pc:docMk/>
            <pc:sldMk cId="2365058830" sldId="1437"/>
            <ac:cxnSpMk id="20" creationId="{DF2EA362-FF49-3F9A-0DE2-FB181639A34F}"/>
          </ac:cxnSpMkLst>
        </pc:cxnChg>
        <pc:cxnChg chg="mod">
          <ac:chgData name="Lines, Todd" userId="afaf7c3a-e8aa-4568-882a-02ad8f9e19b0" providerId="ADAL" clId="{D3357100-C15F-4183-B7DF-9FFD6B364804}" dt="2023-11-02T22:41:57.273" v="447"/>
          <ac:cxnSpMkLst>
            <pc:docMk/>
            <pc:sldMk cId="2365058830" sldId="1437"/>
            <ac:cxnSpMk id="21" creationId="{ADEDB62B-4989-AAA2-B145-596696E5A8BC}"/>
          </ac:cxnSpMkLst>
        </pc:cxnChg>
        <pc:cxnChg chg="mod">
          <ac:chgData name="Lines, Todd" userId="afaf7c3a-e8aa-4568-882a-02ad8f9e19b0" providerId="ADAL" clId="{D3357100-C15F-4183-B7DF-9FFD6B364804}" dt="2023-11-02T22:41:57.273" v="447"/>
          <ac:cxnSpMkLst>
            <pc:docMk/>
            <pc:sldMk cId="2365058830" sldId="1437"/>
            <ac:cxnSpMk id="22" creationId="{990C8459-3863-1B1E-3135-8C18D6780D1C}"/>
          </ac:cxnSpMkLst>
        </pc:cxnChg>
        <pc:cxnChg chg="mod">
          <ac:chgData name="Lines, Todd" userId="afaf7c3a-e8aa-4568-882a-02ad8f9e19b0" providerId="ADAL" clId="{D3357100-C15F-4183-B7DF-9FFD6B364804}" dt="2023-11-02T22:41:57.273" v="447"/>
          <ac:cxnSpMkLst>
            <pc:docMk/>
            <pc:sldMk cId="2365058830" sldId="1437"/>
            <ac:cxnSpMk id="23" creationId="{AB4D9F06-4E18-927A-B82A-55F664E60075}"/>
          </ac:cxnSpMkLst>
        </pc:cxnChg>
        <pc:cxnChg chg="mod">
          <ac:chgData name="Lines, Todd" userId="afaf7c3a-e8aa-4568-882a-02ad8f9e19b0" providerId="ADAL" clId="{D3357100-C15F-4183-B7DF-9FFD6B364804}" dt="2023-11-02T22:41:57.273" v="447"/>
          <ac:cxnSpMkLst>
            <pc:docMk/>
            <pc:sldMk cId="2365058830" sldId="1437"/>
            <ac:cxnSpMk id="24" creationId="{69D8D32E-AD7B-A3C5-12E7-66EA0038034D}"/>
          </ac:cxnSpMkLst>
        </pc:cxnChg>
        <pc:cxnChg chg="mod">
          <ac:chgData name="Lines, Todd" userId="afaf7c3a-e8aa-4568-882a-02ad8f9e19b0" providerId="ADAL" clId="{D3357100-C15F-4183-B7DF-9FFD6B364804}" dt="2023-11-02T22:41:57.273" v="447"/>
          <ac:cxnSpMkLst>
            <pc:docMk/>
            <pc:sldMk cId="2365058830" sldId="1437"/>
            <ac:cxnSpMk id="25" creationId="{7DC21188-5DEA-2766-FC69-9739E7C7F350}"/>
          </ac:cxnSpMkLst>
        </pc:cxnChg>
        <pc:cxnChg chg="mod">
          <ac:chgData name="Lines, Todd" userId="afaf7c3a-e8aa-4568-882a-02ad8f9e19b0" providerId="ADAL" clId="{D3357100-C15F-4183-B7DF-9FFD6B364804}" dt="2023-11-02T22:41:57.273" v="447"/>
          <ac:cxnSpMkLst>
            <pc:docMk/>
            <pc:sldMk cId="2365058830" sldId="1437"/>
            <ac:cxnSpMk id="26" creationId="{08A6E36C-EE9E-D845-186D-6D95B68F2E1A}"/>
          </ac:cxnSpMkLst>
        </pc:cxnChg>
        <pc:cxnChg chg="mod">
          <ac:chgData name="Lines, Todd" userId="afaf7c3a-e8aa-4568-882a-02ad8f9e19b0" providerId="ADAL" clId="{D3357100-C15F-4183-B7DF-9FFD6B364804}" dt="2023-11-02T22:41:57.273" v="447"/>
          <ac:cxnSpMkLst>
            <pc:docMk/>
            <pc:sldMk cId="2365058830" sldId="1437"/>
            <ac:cxnSpMk id="27" creationId="{1B2E57D2-CD01-D713-5BC8-21A420BF2184}"/>
          </ac:cxnSpMkLst>
        </pc:cxnChg>
        <pc:cxnChg chg="mod">
          <ac:chgData name="Lines, Todd" userId="afaf7c3a-e8aa-4568-882a-02ad8f9e19b0" providerId="ADAL" clId="{D3357100-C15F-4183-B7DF-9FFD6B364804}" dt="2023-11-02T22:41:57.273" v="447"/>
          <ac:cxnSpMkLst>
            <pc:docMk/>
            <pc:sldMk cId="2365058830" sldId="1437"/>
            <ac:cxnSpMk id="32" creationId="{53964C02-1582-5ACC-78DC-63E3F9FE7196}"/>
          </ac:cxnSpMkLst>
        </pc:cxnChg>
        <pc:cxnChg chg="mod">
          <ac:chgData name="Lines, Todd" userId="afaf7c3a-e8aa-4568-882a-02ad8f9e19b0" providerId="ADAL" clId="{D3357100-C15F-4183-B7DF-9FFD6B364804}" dt="2023-11-02T22:41:57.273" v="447"/>
          <ac:cxnSpMkLst>
            <pc:docMk/>
            <pc:sldMk cId="2365058830" sldId="1437"/>
            <ac:cxnSpMk id="33" creationId="{6A3FBF3F-04DE-4EB2-E688-31FC231D85CA}"/>
          </ac:cxnSpMkLst>
        </pc:cxnChg>
        <pc:cxnChg chg="mod">
          <ac:chgData name="Lines, Todd" userId="afaf7c3a-e8aa-4568-882a-02ad8f9e19b0" providerId="ADAL" clId="{D3357100-C15F-4183-B7DF-9FFD6B364804}" dt="2023-11-02T22:41:57.273" v="447"/>
          <ac:cxnSpMkLst>
            <pc:docMk/>
            <pc:sldMk cId="2365058830" sldId="1437"/>
            <ac:cxnSpMk id="34" creationId="{8BAC47E4-CF9F-EF2D-A236-FEEE08FAE311}"/>
          </ac:cxnSpMkLst>
        </pc:cxnChg>
        <pc:cxnChg chg="mod">
          <ac:chgData name="Lines, Todd" userId="afaf7c3a-e8aa-4568-882a-02ad8f9e19b0" providerId="ADAL" clId="{D3357100-C15F-4183-B7DF-9FFD6B364804}" dt="2023-11-02T22:41:57.273" v="447"/>
          <ac:cxnSpMkLst>
            <pc:docMk/>
            <pc:sldMk cId="2365058830" sldId="1437"/>
            <ac:cxnSpMk id="35" creationId="{1BC6A51E-57A3-0574-12E2-957B4D8E4B7E}"/>
          </ac:cxnSpMkLst>
        </pc:cxnChg>
        <pc:cxnChg chg="mod">
          <ac:chgData name="Lines, Todd" userId="afaf7c3a-e8aa-4568-882a-02ad8f9e19b0" providerId="ADAL" clId="{D3357100-C15F-4183-B7DF-9FFD6B364804}" dt="2023-11-02T22:41:57.273" v="447"/>
          <ac:cxnSpMkLst>
            <pc:docMk/>
            <pc:sldMk cId="2365058830" sldId="1437"/>
            <ac:cxnSpMk id="36" creationId="{4116CC38-0E4D-B91C-9D17-18438D67E337}"/>
          </ac:cxnSpMkLst>
        </pc:cxnChg>
        <pc:cxnChg chg="mod">
          <ac:chgData name="Lines, Todd" userId="afaf7c3a-e8aa-4568-882a-02ad8f9e19b0" providerId="ADAL" clId="{D3357100-C15F-4183-B7DF-9FFD6B364804}" dt="2023-11-02T22:41:57.273" v="447"/>
          <ac:cxnSpMkLst>
            <pc:docMk/>
            <pc:sldMk cId="2365058830" sldId="1437"/>
            <ac:cxnSpMk id="37" creationId="{0A5CCD25-D061-2E42-2534-5659F04110AA}"/>
          </ac:cxnSpMkLst>
        </pc:cxnChg>
        <pc:cxnChg chg="mod">
          <ac:chgData name="Lines, Todd" userId="afaf7c3a-e8aa-4568-882a-02ad8f9e19b0" providerId="ADAL" clId="{D3357100-C15F-4183-B7DF-9FFD6B364804}" dt="2023-11-02T22:41:57.273" v="447"/>
          <ac:cxnSpMkLst>
            <pc:docMk/>
            <pc:sldMk cId="2365058830" sldId="1437"/>
            <ac:cxnSpMk id="38" creationId="{6D168621-53D6-BCCE-E40F-EC5F04C9D163}"/>
          </ac:cxnSpMkLst>
        </pc:cxnChg>
        <pc:cxnChg chg="mod">
          <ac:chgData name="Lines, Todd" userId="afaf7c3a-e8aa-4568-882a-02ad8f9e19b0" providerId="ADAL" clId="{D3357100-C15F-4183-B7DF-9FFD6B364804}" dt="2023-11-02T22:41:57.273" v="447"/>
          <ac:cxnSpMkLst>
            <pc:docMk/>
            <pc:sldMk cId="2365058830" sldId="1437"/>
            <ac:cxnSpMk id="39" creationId="{EA35A535-7185-F621-688F-FF244BA4711B}"/>
          </ac:cxnSpMkLst>
        </pc:cxnChg>
        <pc:cxnChg chg="mod">
          <ac:chgData name="Lines, Todd" userId="afaf7c3a-e8aa-4568-882a-02ad8f9e19b0" providerId="ADAL" clId="{D3357100-C15F-4183-B7DF-9FFD6B364804}" dt="2023-11-02T22:41:57.273" v="447"/>
          <ac:cxnSpMkLst>
            <pc:docMk/>
            <pc:sldMk cId="2365058830" sldId="1437"/>
            <ac:cxnSpMk id="41" creationId="{F209ACDB-5406-37BF-5F9E-6A9D0F62C0DA}"/>
          </ac:cxnSpMkLst>
        </pc:cxnChg>
        <pc:cxnChg chg="mod">
          <ac:chgData name="Lines, Todd" userId="afaf7c3a-e8aa-4568-882a-02ad8f9e19b0" providerId="ADAL" clId="{D3357100-C15F-4183-B7DF-9FFD6B364804}" dt="2023-11-02T22:41:57.273" v="447"/>
          <ac:cxnSpMkLst>
            <pc:docMk/>
            <pc:sldMk cId="2365058830" sldId="1437"/>
            <ac:cxnSpMk id="42" creationId="{0E6BCF17-CD97-D901-15BC-BDC2A4001755}"/>
          </ac:cxnSpMkLst>
        </pc:cxnChg>
        <pc:cxnChg chg="mod">
          <ac:chgData name="Lines, Todd" userId="afaf7c3a-e8aa-4568-882a-02ad8f9e19b0" providerId="ADAL" clId="{D3357100-C15F-4183-B7DF-9FFD6B364804}" dt="2023-11-02T22:41:57.273" v="447"/>
          <ac:cxnSpMkLst>
            <pc:docMk/>
            <pc:sldMk cId="2365058830" sldId="1437"/>
            <ac:cxnSpMk id="43" creationId="{D9B6A60B-F5A9-5B79-82C8-3E94507221EC}"/>
          </ac:cxnSpMkLst>
        </pc:cxnChg>
        <pc:cxnChg chg="mod">
          <ac:chgData name="Lines, Todd" userId="afaf7c3a-e8aa-4568-882a-02ad8f9e19b0" providerId="ADAL" clId="{D3357100-C15F-4183-B7DF-9FFD6B364804}" dt="2023-11-02T22:41:57.273" v="447"/>
          <ac:cxnSpMkLst>
            <pc:docMk/>
            <pc:sldMk cId="2365058830" sldId="1437"/>
            <ac:cxnSpMk id="44" creationId="{0C0E0F41-CF19-7E97-8EB1-298A7927B404}"/>
          </ac:cxnSpMkLst>
        </pc:cxnChg>
        <pc:cxnChg chg="mod">
          <ac:chgData name="Lines, Todd" userId="afaf7c3a-e8aa-4568-882a-02ad8f9e19b0" providerId="ADAL" clId="{D3357100-C15F-4183-B7DF-9FFD6B364804}" dt="2023-11-02T22:41:57.273" v="447"/>
          <ac:cxnSpMkLst>
            <pc:docMk/>
            <pc:sldMk cId="2365058830" sldId="1437"/>
            <ac:cxnSpMk id="45" creationId="{2E34E7D5-5215-17FF-DCC2-1E2C94C2D8B9}"/>
          </ac:cxnSpMkLst>
        </pc:cxnChg>
        <pc:cxnChg chg="mod">
          <ac:chgData name="Lines, Todd" userId="afaf7c3a-e8aa-4568-882a-02ad8f9e19b0" providerId="ADAL" clId="{D3357100-C15F-4183-B7DF-9FFD6B364804}" dt="2023-11-02T22:41:57.273" v="447"/>
          <ac:cxnSpMkLst>
            <pc:docMk/>
            <pc:sldMk cId="2365058830" sldId="1437"/>
            <ac:cxnSpMk id="46" creationId="{3EB33DB9-EECA-A777-5C2B-4488C843B23D}"/>
          </ac:cxnSpMkLst>
        </pc:cxnChg>
        <pc:cxnChg chg="mod">
          <ac:chgData name="Lines, Todd" userId="afaf7c3a-e8aa-4568-882a-02ad8f9e19b0" providerId="ADAL" clId="{D3357100-C15F-4183-B7DF-9FFD6B364804}" dt="2023-11-02T22:41:57.273" v="447"/>
          <ac:cxnSpMkLst>
            <pc:docMk/>
            <pc:sldMk cId="2365058830" sldId="1437"/>
            <ac:cxnSpMk id="47" creationId="{373E37FB-DF38-DCA4-58AA-1B3D20BBF4DA}"/>
          </ac:cxnSpMkLst>
        </pc:cxnChg>
        <pc:cxnChg chg="mod">
          <ac:chgData name="Lines, Todd" userId="afaf7c3a-e8aa-4568-882a-02ad8f9e19b0" providerId="ADAL" clId="{D3357100-C15F-4183-B7DF-9FFD6B364804}" dt="2023-11-02T22:41:57.273" v="447"/>
          <ac:cxnSpMkLst>
            <pc:docMk/>
            <pc:sldMk cId="2365058830" sldId="1437"/>
            <ac:cxnSpMk id="48" creationId="{AD9DCE56-C0CC-0426-DC62-26D7537C8427}"/>
          </ac:cxnSpMkLst>
        </pc:cxnChg>
        <pc:cxnChg chg="mod">
          <ac:chgData name="Lines, Todd" userId="afaf7c3a-e8aa-4568-882a-02ad8f9e19b0" providerId="ADAL" clId="{D3357100-C15F-4183-B7DF-9FFD6B364804}" dt="2023-11-02T22:41:57.273" v="447"/>
          <ac:cxnSpMkLst>
            <pc:docMk/>
            <pc:sldMk cId="2365058830" sldId="1437"/>
            <ac:cxnSpMk id="49" creationId="{89D96D89-8608-2F65-8A0C-45039EBF436B}"/>
          </ac:cxnSpMkLst>
        </pc:cxnChg>
        <pc:cxnChg chg="mod">
          <ac:chgData name="Lines, Todd" userId="afaf7c3a-e8aa-4568-882a-02ad8f9e19b0" providerId="ADAL" clId="{D3357100-C15F-4183-B7DF-9FFD6B364804}" dt="2023-11-02T22:41:57.273" v="447"/>
          <ac:cxnSpMkLst>
            <pc:docMk/>
            <pc:sldMk cId="2365058830" sldId="1437"/>
            <ac:cxnSpMk id="50" creationId="{FBA89FEF-E383-C9AC-7DCC-9DD55E4454C8}"/>
          </ac:cxnSpMkLst>
        </pc:cxnChg>
        <pc:cxnChg chg="mod">
          <ac:chgData name="Lines, Todd" userId="afaf7c3a-e8aa-4568-882a-02ad8f9e19b0" providerId="ADAL" clId="{D3357100-C15F-4183-B7DF-9FFD6B364804}" dt="2023-11-02T22:41:57.273" v="447"/>
          <ac:cxnSpMkLst>
            <pc:docMk/>
            <pc:sldMk cId="2365058830" sldId="1437"/>
            <ac:cxnSpMk id="51" creationId="{483937DD-3E36-54E5-301A-35372D6E5D98}"/>
          </ac:cxnSpMkLst>
        </pc:cxnChg>
        <pc:cxnChg chg="mod">
          <ac:chgData name="Lines, Todd" userId="afaf7c3a-e8aa-4568-882a-02ad8f9e19b0" providerId="ADAL" clId="{D3357100-C15F-4183-B7DF-9FFD6B364804}" dt="2023-11-02T22:41:57.273" v="447"/>
          <ac:cxnSpMkLst>
            <pc:docMk/>
            <pc:sldMk cId="2365058830" sldId="1437"/>
            <ac:cxnSpMk id="52" creationId="{1409A35C-0846-48BF-CC0C-5C010AE33C82}"/>
          </ac:cxnSpMkLst>
        </pc:cxnChg>
        <pc:cxnChg chg="mod">
          <ac:chgData name="Lines, Todd" userId="afaf7c3a-e8aa-4568-882a-02ad8f9e19b0" providerId="ADAL" clId="{D3357100-C15F-4183-B7DF-9FFD6B364804}" dt="2023-11-02T22:41:57.273" v="447"/>
          <ac:cxnSpMkLst>
            <pc:docMk/>
            <pc:sldMk cId="2365058830" sldId="1437"/>
            <ac:cxnSpMk id="53" creationId="{239D2E76-B095-8891-ABAD-160D6E8F88F9}"/>
          </ac:cxnSpMkLst>
        </pc:cxnChg>
        <pc:cxnChg chg="mod">
          <ac:chgData name="Lines, Todd" userId="afaf7c3a-e8aa-4568-882a-02ad8f9e19b0" providerId="ADAL" clId="{D3357100-C15F-4183-B7DF-9FFD6B364804}" dt="2023-11-02T22:41:57.273" v="447"/>
          <ac:cxnSpMkLst>
            <pc:docMk/>
            <pc:sldMk cId="2365058830" sldId="1437"/>
            <ac:cxnSpMk id="54" creationId="{B5A620CE-6753-1C74-556C-C438C943724F}"/>
          </ac:cxnSpMkLst>
        </pc:cxnChg>
        <pc:cxnChg chg="mod">
          <ac:chgData name="Lines, Todd" userId="afaf7c3a-e8aa-4568-882a-02ad8f9e19b0" providerId="ADAL" clId="{D3357100-C15F-4183-B7DF-9FFD6B364804}" dt="2023-11-02T22:41:57.273" v="447"/>
          <ac:cxnSpMkLst>
            <pc:docMk/>
            <pc:sldMk cId="2365058830" sldId="1437"/>
            <ac:cxnSpMk id="55" creationId="{F10F9D96-CFAD-C1CF-E5FD-DBEB06385F99}"/>
          </ac:cxnSpMkLst>
        </pc:cxnChg>
        <pc:cxnChg chg="mod">
          <ac:chgData name="Lines, Todd" userId="afaf7c3a-e8aa-4568-882a-02ad8f9e19b0" providerId="ADAL" clId="{D3357100-C15F-4183-B7DF-9FFD6B364804}" dt="2023-11-02T22:41:57.273" v="447"/>
          <ac:cxnSpMkLst>
            <pc:docMk/>
            <pc:sldMk cId="2365058830" sldId="1437"/>
            <ac:cxnSpMk id="56" creationId="{92F1C440-B84E-AA0D-84B0-32E38826BC6C}"/>
          </ac:cxnSpMkLst>
        </pc:cxnChg>
        <pc:cxnChg chg="mod">
          <ac:chgData name="Lines, Todd" userId="afaf7c3a-e8aa-4568-882a-02ad8f9e19b0" providerId="ADAL" clId="{D3357100-C15F-4183-B7DF-9FFD6B364804}" dt="2023-11-02T22:41:57.273" v="447"/>
          <ac:cxnSpMkLst>
            <pc:docMk/>
            <pc:sldMk cId="2365058830" sldId="1437"/>
            <ac:cxnSpMk id="57" creationId="{CD48AFB3-51FC-A268-EA1A-011F2529BA2A}"/>
          </ac:cxnSpMkLst>
        </pc:cxnChg>
        <pc:cxnChg chg="mod">
          <ac:chgData name="Lines, Todd" userId="afaf7c3a-e8aa-4568-882a-02ad8f9e19b0" providerId="ADAL" clId="{D3357100-C15F-4183-B7DF-9FFD6B364804}" dt="2023-11-02T22:41:57.273" v="447"/>
          <ac:cxnSpMkLst>
            <pc:docMk/>
            <pc:sldMk cId="2365058830" sldId="1437"/>
            <ac:cxnSpMk id="58" creationId="{0098E955-2808-48BB-7AD2-B8B89C5A53C2}"/>
          </ac:cxnSpMkLst>
        </pc:cxnChg>
        <pc:cxnChg chg="add mod">
          <ac:chgData name="Lines, Todd" userId="afaf7c3a-e8aa-4568-882a-02ad8f9e19b0" providerId="ADAL" clId="{D3357100-C15F-4183-B7DF-9FFD6B364804}" dt="2023-11-02T22:42:01.546" v="448" actId="164"/>
          <ac:cxnSpMkLst>
            <pc:docMk/>
            <pc:sldMk cId="2365058830" sldId="1437"/>
            <ac:cxnSpMk id="63" creationId="{63D18AC8-13F2-35B7-207F-660920168423}"/>
          </ac:cxnSpMkLst>
        </pc:cxnChg>
      </pc:sldChg>
      <pc:sldChg chg="modSp add mod">
        <pc:chgData name="Lines, Todd" userId="afaf7c3a-e8aa-4568-882a-02ad8f9e19b0" providerId="ADAL" clId="{D3357100-C15F-4183-B7DF-9FFD6B364804}" dt="2023-11-02T22:56:09.732" v="757" actId="20577"/>
        <pc:sldMkLst>
          <pc:docMk/>
          <pc:sldMk cId="3065316880" sldId="1438"/>
        </pc:sldMkLst>
        <pc:spChg chg="mod">
          <ac:chgData name="Lines, Todd" userId="afaf7c3a-e8aa-4568-882a-02ad8f9e19b0" providerId="ADAL" clId="{D3357100-C15F-4183-B7DF-9FFD6B364804}" dt="2023-11-02T22:50:30.302" v="648" actId="20577"/>
          <ac:spMkLst>
            <pc:docMk/>
            <pc:sldMk cId="3065316880" sldId="1438"/>
            <ac:spMk id="2" creationId="{00000000-0000-0000-0000-000000000000}"/>
          </ac:spMkLst>
        </pc:spChg>
        <pc:spChg chg="mod">
          <ac:chgData name="Lines, Todd" userId="afaf7c3a-e8aa-4568-882a-02ad8f9e19b0" providerId="ADAL" clId="{D3357100-C15F-4183-B7DF-9FFD6B364804}" dt="2023-11-02T22:56:09.732" v="757" actId="20577"/>
          <ac:spMkLst>
            <pc:docMk/>
            <pc:sldMk cId="3065316880" sldId="1438"/>
            <ac:spMk id="3" creationId="{00000000-0000-0000-0000-000000000000}"/>
          </ac:spMkLst>
        </pc:spChg>
      </pc:sldChg>
      <pc:sldChg chg="modSp add mod">
        <pc:chgData name="Lines, Todd" userId="afaf7c3a-e8aa-4568-882a-02ad8f9e19b0" providerId="ADAL" clId="{D3357100-C15F-4183-B7DF-9FFD6B364804}" dt="2023-11-02T22:58:52.656" v="780" actId="20577"/>
        <pc:sldMkLst>
          <pc:docMk/>
          <pc:sldMk cId="2880780699" sldId="1439"/>
        </pc:sldMkLst>
        <pc:spChg chg="mod">
          <ac:chgData name="Lines, Todd" userId="afaf7c3a-e8aa-4568-882a-02ad8f9e19b0" providerId="ADAL" clId="{D3357100-C15F-4183-B7DF-9FFD6B364804}" dt="2023-11-02T22:58:52.656" v="780" actId="20577"/>
          <ac:spMkLst>
            <pc:docMk/>
            <pc:sldMk cId="2880780699" sldId="1439"/>
            <ac:spMk id="2" creationId="{00000000-0000-0000-0000-000000000000}"/>
          </ac:spMkLst>
        </pc:spChg>
        <pc:spChg chg="mod">
          <ac:chgData name="Lines, Todd" userId="afaf7c3a-e8aa-4568-882a-02ad8f9e19b0" providerId="ADAL" clId="{D3357100-C15F-4183-B7DF-9FFD6B364804}" dt="2023-11-02T22:58:01.461" v="777" actId="20577"/>
          <ac:spMkLst>
            <pc:docMk/>
            <pc:sldMk cId="2880780699" sldId="1439"/>
            <ac:spMk id="3" creationId="{00000000-0000-0000-0000-000000000000}"/>
          </ac:spMkLst>
        </pc:spChg>
      </pc:sldChg>
      <pc:sldChg chg="modSp add mod">
        <pc:chgData name="Lines, Todd" userId="afaf7c3a-e8aa-4568-882a-02ad8f9e19b0" providerId="ADAL" clId="{D3357100-C15F-4183-B7DF-9FFD6B364804}" dt="2023-11-02T23:04:13.465" v="837" actId="20577"/>
        <pc:sldMkLst>
          <pc:docMk/>
          <pc:sldMk cId="986807166" sldId="1440"/>
        </pc:sldMkLst>
        <pc:spChg chg="mod">
          <ac:chgData name="Lines, Todd" userId="afaf7c3a-e8aa-4568-882a-02ad8f9e19b0" providerId="ADAL" clId="{D3357100-C15F-4183-B7DF-9FFD6B364804}" dt="2023-11-02T22:59:08.290" v="784" actId="20577"/>
          <ac:spMkLst>
            <pc:docMk/>
            <pc:sldMk cId="986807166" sldId="1440"/>
            <ac:spMk id="2" creationId="{00000000-0000-0000-0000-000000000000}"/>
          </ac:spMkLst>
        </pc:spChg>
        <pc:spChg chg="mod">
          <ac:chgData name="Lines, Todd" userId="afaf7c3a-e8aa-4568-882a-02ad8f9e19b0" providerId="ADAL" clId="{D3357100-C15F-4183-B7DF-9FFD6B364804}" dt="2023-11-02T23:04:13.465" v="837" actId="20577"/>
          <ac:spMkLst>
            <pc:docMk/>
            <pc:sldMk cId="986807166" sldId="1440"/>
            <ac:spMk id="3" creationId="{00000000-0000-0000-0000-000000000000}"/>
          </ac:spMkLst>
        </pc:spChg>
      </pc:sldChg>
      <pc:sldChg chg="addSp delSp modSp new mod">
        <pc:chgData name="Lines, Todd" userId="afaf7c3a-e8aa-4568-882a-02ad8f9e19b0" providerId="ADAL" clId="{D3357100-C15F-4183-B7DF-9FFD6B364804}" dt="2023-11-02T23:13:28.563" v="896" actId="1076"/>
        <pc:sldMkLst>
          <pc:docMk/>
          <pc:sldMk cId="4176486467" sldId="1441"/>
        </pc:sldMkLst>
        <pc:spChg chg="mod">
          <ac:chgData name="Lines, Todd" userId="afaf7c3a-e8aa-4568-882a-02ad8f9e19b0" providerId="ADAL" clId="{D3357100-C15F-4183-B7DF-9FFD6B364804}" dt="2023-11-02T23:11:24.353" v="888" actId="313"/>
          <ac:spMkLst>
            <pc:docMk/>
            <pc:sldMk cId="4176486467" sldId="1441"/>
            <ac:spMk id="2" creationId="{026C67CC-03E0-B012-E28E-CA8475B59C9E}"/>
          </ac:spMkLst>
        </pc:spChg>
        <pc:spChg chg="del mod">
          <ac:chgData name="Lines, Todd" userId="afaf7c3a-e8aa-4568-882a-02ad8f9e19b0" providerId="ADAL" clId="{D3357100-C15F-4183-B7DF-9FFD6B364804}" dt="2023-11-02T23:11:13.144" v="886" actId="478"/>
          <ac:spMkLst>
            <pc:docMk/>
            <pc:sldMk cId="4176486467" sldId="1441"/>
            <ac:spMk id="3" creationId="{AFBA2890-5FC0-165D-97C9-85FE02DA7885}"/>
          </ac:spMkLst>
        </pc:spChg>
        <pc:spChg chg="add mod">
          <ac:chgData name="Lines, Todd" userId="afaf7c3a-e8aa-4568-882a-02ad8f9e19b0" providerId="ADAL" clId="{D3357100-C15F-4183-B7DF-9FFD6B364804}" dt="2023-11-02T23:10:40.346" v="878" actId="1076"/>
          <ac:spMkLst>
            <pc:docMk/>
            <pc:sldMk cId="4176486467" sldId="1441"/>
            <ac:spMk id="5" creationId="{D77FA3AA-07AE-17BF-8913-9CB5F43A84EC}"/>
          </ac:spMkLst>
        </pc:spChg>
        <pc:spChg chg="add mod">
          <ac:chgData name="Lines, Todd" userId="afaf7c3a-e8aa-4568-882a-02ad8f9e19b0" providerId="ADAL" clId="{D3357100-C15F-4183-B7DF-9FFD6B364804}" dt="2023-11-02T23:11:10.803" v="885" actId="1076"/>
          <ac:spMkLst>
            <pc:docMk/>
            <pc:sldMk cId="4176486467" sldId="1441"/>
            <ac:spMk id="7" creationId="{3A4B5C06-8D7D-4D79-FB2D-AA2C6262FE85}"/>
          </ac:spMkLst>
        </pc:spChg>
        <pc:spChg chg="add del mod">
          <ac:chgData name="Lines, Todd" userId="afaf7c3a-e8aa-4568-882a-02ad8f9e19b0" providerId="ADAL" clId="{D3357100-C15F-4183-B7DF-9FFD6B364804}" dt="2023-11-02T23:11:16.629" v="887" actId="478"/>
          <ac:spMkLst>
            <pc:docMk/>
            <pc:sldMk cId="4176486467" sldId="1441"/>
            <ac:spMk id="9" creationId="{FD07ABBB-AE0A-79C1-4201-FBACC75D5FB0}"/>
          </ac:spMkLst>
        </pc:spChg>
        <pc:spChg chg="add mod">
          <ac:chgData name="Lines, Todd" userId="afaf7c3a-e8aa-4568-882a-02ad8f9e19b0" providerId="ADAL" clId="{D3357100-C15F-4183-B7DF-9FFD6B364804}" dt="2023-11-02T23:13:28.563" v="896" actId="1076"/>
          <ac:spMkLst>
            <pc:docMk/>
            <pc:sldMk cId="4176486467" sldId="1441"/>
            <ac:spMk id="11" creationId="{88B2C624-AC05-A67D-63A7-525E8EC7F875}"/>
          </ac:spMkLst>
        </pc:spChg>
        <pc:picChg chg="add mod">
          <ac:chgData name="Lines, Todd" userId="afaf7c3a-e8aa-4568-882a-02ad8f9e19b0" providerId="ADAL" clId="{D3357100-C15F-4183-B7DF-9FFD6B364804}" dt="2023-11-02T23:10:47.186" v="881" actId="1076"/>
          <ac:picMkLst>
            <pc:docMk/>
            <pc:sldMk cId="4176486467" sldId="1441"/>
            <ac:picMk id="1026" creationId="{56905DCA-D64E-1B95-8230-8BF4A76CDB56}"/>
          </ac:picMkLst>
        </pc:picChg>
      </pc:sldChg>
      <pc:sldChg chg="modSp add mod">
        <pc:chgData name="Lines, Todd" userId="afaf7c3a-e8aa-4568-882a-02ad8f9e19b0" providerId="ADAL" clId="{D3357100-C15F-4183-B7DF-9FFD6B364804}" dt="2023-11-02T23:18:04.968" v="967" actId="20577"/>
        <pc:sldMkLst>
          <pc:docMk/>
          <pc:sldMk cId="3370446629" sldId="1442"/>
        </pc:sldMkLst>
        <pc:spChg chg="mod">
          <ac:chgData name="Lines, Todd" userId="afaf7c3a-e8aa-4568-882a-02ad8f9e19b0" providerId="ADAL" clId="{D3357100-C15F-4183-B7DF-9FFD6B364804}" dt="2023-11-02T23:18:04.968" v="967" actId="20577"/>
          <ac:spMkLst>
            <pc:docMk/>
            <pc:sldMk cId="3370446629" sldId="1442"/>
            <ac:spMk id="3" creationId="{00000000-0000-0000-0000-000000000000}"/>
          </ac:spMkLst>
        </pc:spChg>
      </pc:sldChg>
      <pc:sldChg chg="addSp modSp new mod modClrScheme chgLayout">
        <pc:chgData name="Lines, Todd" userId="afaf7c3a-e8aa-4568-882a-02ad8f9e19b0" providerId="ADAL" clId="{D3357100-C15F-4183-B7DF-9FFD6B364804}" dt="2023-11-02T23:26:35.973" v="1305" actId="1076"/>
        <pc:sldMkLst>
          <pc:docMk/>
          <pc:sldMk cId="2939843722" sldId="1443"/>
        </pc:sldMkLst>
        <pc:spChg chg="add mod ord">
          <ac:chgData name="Lines, Todd" userId="afaf7c3a-e8aa-4568-882a-02ad8f9e19b0" providerId="ADAL" clId="{D3357100-C15F-4183-B7DF-9FFD6B364804}" dt="2023-11-02T23:23:55.205" v="983" actId="20577"/>
          <ac:spMkLst>
            <pc:docMk/>
            <pc:sldMk cId="2939843722" sldId="1443"/>
            <ac:spMk id="3" creationId="{2AD2B779-E2AB-A65B-10A2-D2B078E3FD82}"/>
          </ac:spMkLst>
        </pc:spChg>
        <pc:spChg chg="add mod ord">
          <ac:chgData name="Lines, Todd" userId="afaf7c3a-e8aa-4568-882a-02ad8f9e19b0" providerId="ADAL" clId="{D3357100-C15F-4183-B7DF-9FFD6B364804}" dt="2023-11-02T23:26:26.968" v="1304" actId="27636"/>
          <ac:spMkLst>
            <pc:docMk/>
            <pc:sldMk cId="2939843722" sldId="1443"/>
            <ac:spMk id="4" creationId="{9A30506A-D23B-206C-DE3F-D7B20224CB88}"/>
          </ac:spMkLst>
        </pc:spChg>
        <pc:picChg chg="add mod">
          <ac:chgData name="Lines, Todd" userId="afaf7c3a-e8aa-4568-882a-02ad8f9e19b0" providerId="ADAL" clId="{D3357100-C15F-4183-B7DF-9FFD6B364804}" dt="2023-11-02T23:26:35.973" v="1305" actId="1076"/>
          <ac:picMkLst>
            <pc:docMk/>
            <pc:sldMk cId="2939843722" sldId="1443"/>
            <ac:picMk id="2" creationId="{960E5086-95B7-2529-3DEC-B325F922E0E3}"/>
          </ac:picMkLst>
        </pc:picChg>
      </pc:sldChg>
      <pc:sldChg chg="addSp delSp modSp add mod">
        <pc:chgData name="Lines, Todd" userId="afaf7c3a-e8aa-4568-882a-02ad8f9e19b0" providerId="ADAL" clId="{D3357100-C15F-4183-B7DF-9FFD6B364804}" dt="2023-11-02T23:28:09.076" v="1403" actId="313"/>
        <pc:sldMkLst>
          <pc:docMk/>
          <pc:sldMk cId="1332880785" sldId="1444"/>
        </pc:sldMkLst>
        <pc:spChg chg="mod">
          <ac:chgData name="Lines, Todd" userId="afaf7c3a-e8aa-4568-882a-02ad8f9e19b0" providerId="ADAL" clId="{D3357100-C15F-4183-B7DF-9FFD6B364804}" dt="2023-11-02T23:28:09.076" v="1403" actId="313"/>
          <ac:spMkLst>
            <pc:docMk/>
            <pc:sldMk cId="1332880785" sldId="1444"/>
            <ac:spMk id="4" creationId="{9A30506A-D23B-206C-DE3F-D7B20224CB88}"/>
          </ac:spMkLst>
        </pc:spChg>
        <pc:picChg chg="del">
          <ac:chgData name="Lines, Todd" userId="afaf7c3a-e8aa-4568-882a-02ad8f9e19b0" providerId="ADAL" clId="{D3357100-C15F-4183-B7DF-9FFD6B364804}" dt="2023-11-02T23:26:54.473" v="1309" actId="478"/>
          <ac:picMkLst>
            <pc:docMk/>
            <pc:sldMk cId="1332880785" sldId="1444"/>
            <ac:picMk id="2" creationId="{960E5086-95B7-2529-3DEC-B325F922E0E3}"/>
          </ac:picMkLst>
        </pc:picChg>
        <pc:picChg chg="add mod">
          <ac:chgData name="Lines, Todd" userId="afaf7c3a-e8aa-4568-882a-02ad8f9e19b0" providerId="ADAL" clId="{D3357100-C15F-4183-B7DF-9FFD6B364804}" dt="2023-11-02T23:26:59.510" v="1313" actId="1076"/>
          <ac:picMkLst>
            <pc:docMk/>
            <pc:sldMk cId="1332880785" sldId="1444"/>
            <ac:picMk id="5" creationId="{2B992631-81F2-06C2-2511-324BFD2A01D1}"/>
          </ac:picMkLst>
        </pc:picChg>
      </pc:sldChg>
      <pc:sldChg chg="addSp delSp modSp add mod">
        <pc:chgData name="Lines, Todd" userId="afaf7c3a-e8aa-4568-882a-02ad8f9e19b0" providerId="ADAL" clId="{D3357100-C15F-4183-B7DF-9FFD6B364804}" dt="2023-11-02T23:30:58.504" v="1708" actId="1076"/>
        <pc:sldMkLst>
          <pc:docMk/>
          <pc:sldMk cId="2080041333" sldId="1445"/>
        </pc:sldMkLst>
        <pc:spChg chg="mod">
          <ac:chgData name="Lines, Todd" userId="afaf7c3a-e8aa-4568-882a-02ad8f9e19b0" providerId="ADAL" clId="{D3357100-C15F-4183-B7DF-9FFD6B364804}" dt="2023-11-02T23:30:42.885" v="1705" actId="20577"/>
          <ac:spMkLst>
            <pc:docMk/>
            <pc:sldMk cId="2080041333" sldId="1445"/>
            <ac:spMk id="4" creationId="{9A30506A-D23B-206C-DE3F-D7B20224CB88}"/>
          </ac:spMkLst>
        </pc:spChg>
        <pc:picChg chg="add mod modCrop">
          <ac:chgData name="Lines, Todd" userId="afaf7c3a-e8aa-4568-882a-02ad8f9e19b0" providerId="ADAL" clId="{D3357100-C15F-4183-B7DF-9FFD6B364804}" dt="2023-11-02T23:30:58.504" v="1708" actId="1076"/>
          <ac:picMkLst>
            <pc:docMk/>
            <pc:sldMk cId="2080041333" sldId="1445"/>
            <ac:picMk id="2" creationId="{DD5C2C62-D648-8A68-F2A0-D785ACAB38C9}"/>
          </ac:picMkLst>
        </pc:picChg>
        <pc:picChg chg="del">
          <ac:chgData name="Lines, Todd" userId="afaf7c3a-e8aa-4568-882a-02ad8f9e19b0" providerId="ADAL" clId="{D3357100-C15F-4183-B7DF-9FFD6B364804}" dt="2023-11-02T23:28:33.225" v="1405" actId="478"/>
          <ac:picMkLst>
            <pc:docMk/>
            <pc:sldMk cId="2080041333" sldId="1445"/>
            <ac:picMk id="5" creationId="{2B992631-81F2-06C2-2511-324BFD2A01D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4DEA16-27BB-4C42-8376-38DEA3434E03}" type="datetimeFigureOut">
              <a:rPr lang="en-US" smtClean="0"/>
              <a:t>6/14/2024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8E7CA98-4349-4AC7-9556-8055B2260E5B}" type="slidenum">
              <a:rPr lang="en-US" smtClean="0"/>
              <a:t>‹#›</a:t>
            </a:fld>
            <a:endParaRPr lang="en-US"/>
          </a:p>
        </p:txBody>
      </p:sp>
    </p:spTree>
    <p:extLst>
      <p:ext uri="{BB962C8B-B14F-4D97-AF65-F5344CB8AC3E}">
        <p14:creationId xmlns:p14="http://schemas.microsoft.com/office/powerpoint/2010/main" val="1003888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E7CA98-4349-4AC7-9556-8055B2260E5B}" type="slidenum">
              <a:rPr lang="en-US" smtClean="0"/>
              <a:t>22</a:t>
            </a:fld>
            <a:endParaRPr lang="en-US"/>
          </a:p>
        </p:txBody>
      </p:sp>
    </p:spTree>
    <p:extLst>
      <p:ext uri="{BB962C8B-B14F-4D97-AF65-F5344CB8AC3E}">
        <p14:creationId xmlns:p14="http://schemas.microsoft.com/office/powerpoint/2010/main" val="198943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E7CA98-4349-4AC7-9556-8055B2260E5B}" type="slidenum">
              <a:rPr lang="en-US" smtClean="0"/>
              <a:t>23</a:t>
            </a:fld>
            <a:endParaRPr lang="en-US"/>
          </a:p>
        </p:txBody>
      </p:sp>
    </p:spTree>
    <p:extLst>
      <p:ext uri="{BB962C8B-B14F-4D97-AF65-F5344CB8AC3E}">
        <p14:creationId xmlns:p14="http://schemas.microsoft.com/office/powerpoint/2010/main" val="1989438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E7CA98-4349-4AC7-9556-8055B2260E5B}" type="slidenum">
              <a:rPr lang="en-US" smtClean="0"/>
              <a:t>24</a:t>
            </a:fld>
            <a:endParaRPr lang="en-US"/>
          </a:p>
        </p:txBody>
      </p:sp>
    </p:spTree>
    <p:extLst>
      <p:ext uri="{BB962C8B-B14F-4D97-AF65-F5344CB8AC3E}">
        <p14:creationId xmlns:p14="http://schemas.microsoft.com/office/powerpoint/2010/main" val="198943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E7CA98-4349-4AC7-9556-8055B2260E5B}" type="slidenum">
              <a:rPr lang="en-US" smtClean="0"/>
              <a:t>25</a:t>
            </a:fld>
            <a:endParaRPr lang="en-US"/>
          </a:p>
        </p:txBody>
      </p:sp>
    </p:spTree>
    <p:extLst>
      <p:ext uri="{BB962C8B-B14F-4D97-AF65-F5344CB8AC3E}">
        <p14:creationId xmlns:p14="http://schemas.microsoft.com/office/powerpoint/2010/main" val="198943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8E7CA98-4349-4AC7-9556-8055B2260E5B}" type="slidenum">
              <a:rPr lang="en-US" smtClean="0"/>
              <a:t>26</a:t>
            </a:fld>
            <a:endParaRPr lang="en-US"/>
          </a:p>
        </p:txBody>
      </p:sp>
    </p:spTree>
    <p:extLst>
      <p:ext uri="{BB962C8B-B14F-4D97-AF65-F5344CB8AC3E}">
        <p14:creationId xmlns:p14="http://schemas.microsoft.com/office/powerpoint/2010/main" val="1989438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FF63C9FC-D98D-450F-8666-DAE5A2C35D6D}"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63C9FC-D98D-450F-8666-DAE5A2C35D6D}"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63C9FC-D98D-450F-8666-DAE5A2C35D6D}"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F63C9FC-D98D-450F-8666-DAE5A2C35D6D}"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63C9FC-D98D-450F-8666-DAE5A2C35D6D}" type="datetimeFigureOut">
              <a:rPr lang="en-US" smtClean="0"/>
              <a:pPr/>
              <a:t>6/14/2024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F63C9FC-D98D-450F-8666-DAE5A2C35D6D}" type="datetimeFigureOut">
              <a:rPr lang="en-US" smtClean="0"/>
              <a:pPr/>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FF63C9FC-D98D-450F-8666-DAE5A2C35D6D}" type="datetimeFigureOut">
              <a:rPr lang="en-US" smtClean="0"/>
              <a:pPr/>
              <a:t>6/14/2024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FF63C9FC-D98D-450F-8666-DAE5A2C35D6D}" type="datetimeFigureOut">
              <a:rPr lang="en-US" smtClean="0"/>
              <a:pPr/>
              <a:t>6/14/2024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63C9FC-D98D-450F-8666-DAE5A2C35D6D}" type="datetimeFigureOut">
              <a:rPr lang="en-US" smtClean="0"/>
              <a:pPr/>
              <a:t>6/14/2024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63C9FC-D98D-450F-8666-DAE5A2C35D6D}" type="datetimeFigureOut">
              <a:rPr lang="en-US" smtClean="0"/>
              <a:pPr/>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F63C9FC-D98D-450F-8666-DAE5A2C35D6D}" type="datetimeFigureOut">
              <a:rPr lang="en-US" smtClean="0"/>
              <a:pPr/>
              <a:t>6/14/2024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DD321A-BCF8-462A-9134-08DB1486FDF5}"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63C9FC-D98D-450F-8666-DAE5A2C35D6D}" type="datetimeFigureOut">
              <a:rPr lang="en-US" smtClean="0"/>
              <a:pPr/>
              <a:t>6/14/2024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DD321A-BCF8-462A-9134-08DB1486FDF5}"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 Id="rId6" Type="http://schemas.openxmlformats.org/officeDocument/2006/relationships/oleObject" Target="../embeddings/oleObject3.bin"/><Relationship Id="rId5" Type="http://schemas.openxmlformats.org/officeDocument/2006/relationships/image" Target="../media/image3.wmf"/><Relationship Id="rId4" Type="http://schemas.openxmlformats.org/officeDocument/2006/relationships/oleObject" Target="../embeddings/oleObject2.bin"/></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wmf"/><Relationship Id="rId7" Type="http://schemas.openxmlformats.org/officeDocument/2006/relationships/image" Target="../media/image4.wmf"/><Relationship Id="rId2" Type="http://schemas.openxmlformats.org/officeDocument/2006/relationships/oleObject" Target="../embeddings/oleObject4.bin"/><Relationship Id="rId1" Type="http://schemas.openxmlformats.org/officeDocument/2006/relationships/slideLayout" Target="../slideLayouts/slideLayout2.xml"/><Relationship Id="rId6" Type="http://schemas.openxmlformats.org/officeDocument/2006/relationships/oleObject" Target="../embeddings/oleObject6.bin"/><Relationship Id="rId5" Type="http://schemas.openxmlformats.org/officeDocument/2006/relationships/image" Target="../media/image3.wmf"/><Relationship Id="rId4" Type="http://schemas.openxmlformats.org/officeDocument/2006/relationships/oleObject" Target="../embeddings/oleObject5.bin"/></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223.32.0.1</a:t>
            </a:r>
          </a:p>
        </p:txBody>
      </p:sp>
      <p:sp>
        <p:nvSpPr>
          <p:cNvPr id="3" name="Content Placeholder 2"/>
          <p:cNvSpPr>
            <a:spLocks noGrp="1"/>
          </p:cNvSpPr>
          <p:nvPr>
            <p:ph idx="1"/>
          </p:nvPr>
        </p:nvSpPr>
        <p:spPr/>
        <p:txBody>
          <a:bodyPr/>
          <a:lstStyle/>
          <a:p>
            <a:pPr marL="0" indent="0">
              <a:buNone/>
            </a:pPr>
            <a:r>
              <a:rPr lang="en-US" dirty="0"/>
              <a:t>Where does gravitational potential energy come from?</a:t>
            </a:r>
          </a:p>
          <a:p>
            <a:pPr marL="514350" indent="-514350">
              <a:buAutoNum type="alphaLcParenR"/>
            </a:pPr>
            <a:r>
              <a:rPr lang="en-US" dirty="0"/>
              <a:t>Mass</a:t>
            </a:r>
          </a:p>
          <a:p>
            <a:pPr marL="514350" indent="-514350">
              <a:buAutoNum type="alphaLcParenR"/>
            </a:pPr>
            <a:r>
              <a:rPr lang="en-US" dirty="0"/>
              <a:t>The gravitational field</a:t>
            </a:r>
          </a:p>
          <a:p>
            <a:pPr marL="514350" indent="-514350">
              <a:buAutoNum type="alphaLcParenR"/>
            </a:pPr>
            <a:r>
              <a:rPr lang="en-US" dirty="0"/>
              <a:t>Hills and mountains</a:t>
            </a:r>
          </a:p>
          <a:p>
            <a:pPr marL="514350" indent="-514350">
              <a:buAutoNum type="alphaLcParenR"/>
            </a:pP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a:t>
            </a:fld>
            <a:endParaRPr lang="en-US"/>
          </a:p>
        </p:txBody>
      </p:sp>
    </p:spTree>
    <p:extLst>
      <p:ext uri="{BB962C8B-B14F-4D97-AF65-F5344CB8AC3E}">
        <p14:creationId xmlns:p14="http://schemas.microsoft.com/office/powerpoint/2010/main" val="4195358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223.32.2.2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None/>
                </a:pPr>
                <a:r>
                  <a:rPr lang="en-US" dirty="0"/>
                  <a:t>What is the electric field due to a line of charge?</a:t>
                </a:r>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ea typeface="Cambria Math" panose="02040503050406030204" pitchFamily="18" charset="0"/>
                              </a:rPr>
                              <m:t>𝑜</m:t>
                            </m:r>
                          </m:sub>
                        </m:sSub>
                      </m:den>
                    </m:f>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𝑄</m:t>
                        </m:r>
                      </m:num>
                      <m:den>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2</m:t>
                            </m:r>
                          </m:sup>
                        </m:sSup>
                      </m:den>
                    </m:f>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𝑟</m:t>
                        </m:r>
                      </m:e>
                    </m:acc>
                  </m:oMath>
                </a14:m>
                <a:endParaRPr lang="en-US" dirty="0"/>
              </a:p>
              <a:p>
                <a:pPr marL="514350" indent="-514350">
                  <a:buFont typeface="+mj-lt"/>
                  <a:buAutoNum type="alphaLcParenR"/>
                </a:pP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ea typeface="Cambria Math" panose="02040503050406030204" pitchFamily="18" charset="0"/>
                              </a:rPr>
                              <m:t>𝑜</m:t>
                            </m:r>
                          </m:sub>
                        </m:sSub>
                      </m:den>
                    </m:f>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𝜆</m:t>
                        </m:r>
                      </m:num>
                      <m:den>
                        <m:r>
                          <a:rPr lang="en-US" b="0" i="1" smtClean="0">
                            <a:latin typeface="Cambria Math" panose="02040503050406030204" pitchFamily="18" charset="0"/>
                            <a:ea typeface="Cambria Math" panose="02040503050406030204" pitchFamily="18" charset="0"/>
                          </a:rPr>
                          <m:t>𝑟</m:t>
                        </m:r>
                      </m:den>
                    </m:f>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𝑟</m:t>
                        </m:r>
                      </m:e>
                    </m:acc>
                  </m:oMath>
                </a14:m>
                <a:endParaRPr lang="en-US" dirty="0"/>
              </a:p>
              <a:p>
                <a:pPr marL="514350" indent="-514350">
                  <a:buFont typeface="+mj-lt"/>
                  <a:buAutoNum type="alphaLcParenR"/>
                </a:pPr>
                <a:r>
                  <a:rPr lang="en-US" dirty="0">
                    <a:ea typeface="Cambria Math" panose="02040503050406030204" pitchFamily="18" charset="0"/>
                  </a:rPr>
                  <a:t> </a:t>
                </a: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ea typeface="Cambria Math" panose="02040503050406030204" pitchFamily="18" charset="0"/>
                              </a:rPr>
                              <m:t>𝑜</m:t>
                            </m:r>
                          </m:sub>
                        </m:sSub>
                      </m:den>
                    </m:f>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𝑧𝑄</m:t>
                        </m:r>
                      </m:num>
                      <m:den>
                        <m:d>
                          <m:dPr>
                            <m:ctrlPr>
                              <a:rPr lang="en-US" b="0" i="1" smtClean="0">
                                <a:latin typeface="Cambria Math" panose="02040503050406030204" pitchFamily="18" charset="0"/>
                                <a:ea typeface="Cambria Math" panose="02040503050406030204" pitchFamily="18" charset="0"/>
                              </a:rPr>
                            </m:ctrlPr>
                          </m:dPr>
                          <m:e>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𝑅</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𝑧</m:t>
                                </m:r>
                              </m:e>
                              <m:sup>
                                <m:r>
                                  <a:rPr lang="en-US" b="0" i="1" smtClean="0">
                                    <a:latin typeface="Cambria Math" panose="02040503050406030204" pitchFamily="18" charset="0"/>
                                    <a:ea typeface="Cambria Math" panose="02040503050406030204" pitchFamily="18" charset="0"/>
                                  </a:rPr>
                                  <m:t>2</m:t>
                                </m:r>
                              </m:sup>
                            </m:sSup>
                          </m:e>
                        </m:d>
                      </m:den>
                    </m:f>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𝑧</m:t>
                        </m:r>
                      </m:e>
                    </m:acc>
                  </m:oMath>
                </a14:m>
                <a:endParaRPr lang="en-US" dirty="0"/>
              </a:p>
              <a:p>
                <a:pPr marL="514350" indent="-514350">
                  <a:buFont typeface="+mj-lt"/>
                  <a:buAutoNum type="alphaLcParenR"/>
                </a:pP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𝐸</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𝜂</m:t>
                        </m:r>
                      </m:num>
                      <m:den>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ea typeface="Cambria Math" panose="02040503050406030204" pitchFamily="18" charset="0"/>
                              </a:rPr>
                              <m:t>𝑜</m:t>
                            </m:r>
                          </m:sub>
                        </m:sSub>
                      </m:den>
                    </m:f>
                    <m:r>
                      <a:rPr lang="en-US" i="1">
                        <a:latin typeface="Cambria Math" panose="02040503050406030204" pitchFamily="18" charset="0"/>
                        <a:ea typeface="Cambria Math" panose="02040503050406030204" pitchFamily="18" charset="0"/>
                      </a:rPr>
                      <m:t> </m:t>
                    </m:r>
                    <m:acc>
                      <m:accPr>
                        <m:chr m:val="̂"/>
                        <m:ctrlPr>
                          <a:rPr lang="en-US" b="0"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𝑟</m:t>
                        </m:r>
                      </m:e>
                    </m:acc>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926" t="-1752" r="-96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10</a:t>
            </a:fld>
            <a:endParaRPr lang="en-US"/>
          </a:p>
        </p:txBody>
      </p:sp>
      <p:grpSp>
        <p:nvGrpSpPr>
          <p:cNvPr id="64" name="Group 63">
            <a:extLst>
              <a:ext uri="{FF2B5EF4-FFF2-40B4-BE49-F238E27FC236}">
                <a16:creationId xmlns:a16="http://schemas.microsoft.com/office/drawing/2014/main" id="{F3ACCC4A-9EA6-9DDB-DE69-0A3161A31EDC}"/>
              </a:ext>
            </a:extLst>
          </p:cNvPr>
          <p:cNvGrpSpPr/>
          <p:nvPr/>
        </p:nvGrpSpPr>
        <p:grpSpPr>
          <a:xfrm>
            <a:off x="6346736" y="3312052"/>
            <a:ext cx="2340064" cy="2814111"/>
            <a:chOff x="2442951" y="641447"/>
            <a:chExt cx="4628998" cy="5478572"/>
          </a:xfrm>
        </p:grpSpPr>
        <p:grpSp>
          <p:nvGrpSpPr>
            <p:cNvPr id="5" name="Group 4">
              <a:extLst>
                <a:ext uri="{FF2B5EF4-FFF2-40B4-BE49-F238E27FC236}">
                  <a16:creationId xmlns:a16="http://schemas.microsoft.com/office/drawing/2014/main" id="{9D8B3C33-B7EC-A3FC-431A-7154EA15E7F7}"/>
                </a:ext>
              </a:extLst>
            </p:cNvPr>
            <p:cNvGrpSpPr/>
            <p:nvPr/>
          </p:nvGrpSpPr>
          <p:grpSpPr>
            <a:xfrm>
              <a:off x="2442951" y="641447"/>
              <a:ext cx="4628998" cy="5478572"/>
              <a:chOff x="3836567" y="3213846"/>
              <a:chExt cx="1488467" cy="2796989"/>
            </a:xfrm>
          </p:grpSpPr>
          <p:cxnSp>
            <p:nvCxnSpPr>
              <p:cNvPr id="6" name="Straight Arrow Connector 5">
                <a:extLst>
                  <a:ext uri="{FF2B5EF4-FFF2-40B4-BE49-F238E27FC236}">
                    <a16:creationId xmlns:a16="http://schemas.microsoft.com/office/drawing/2014/main" id="{1D5A7C43-A349-1C35-956E-884194603056}"/>
                  </a:ext>
                </a:extLst>
              </p:cNvPr>
              <p:cNvCxnSpPr/>
              <p:nvPr/>
            </p:nvCxnSpPr>
            <p:spPr>
              <a:xfrm flipV="1">
                <a:off x="4535963" y="5418907"/>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BF9375B-17AD-7A37-D0BD-C0C80652EAF8}"/>
                  </a:ext>
                </a:extLst>
              </p:cNvPr>
              <p:cNvCxnSpPr/>
              <p:nvPr/>
            </p:nvCxnSpPr>
            <p:spPr>
              <a:xfrm flipV="1">
                <a:off x="4541146" y="4444412"/>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C3807DF-E16F-1305-1D31-51E008230218}"/>
                  </a:ext>
                </a:extLst>
              </p:cNvPr>
              <p:cNvCxnSpPr/>
              <p:nvPr/>
            </p:nvCxnSpPr>
            <p:spPr>
              <a:xfrm flipV="1">
                <a:off x="4589514" y="3420483"/>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C0F8952-A048-0C6C-31E2-95B053938240}"/>
                  </a:ext>
                </a:extLst>
              </p:cNvPr>
              <p:cNvCxnSpPr/>
              <p:nvPr/>
            </p:nvCxnSpPr>
            <p:spPr>
              <a:xfrm flipV="1">
                <a:off x="4549783" y="355290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90E38F6-8BB5-40E8-5AF3-1D1167BA4A38}"/>
                  </a:ext>
                </a:extLst>
              </p:cNvPr>
              <p:cNvCxnSpPr/>
              <p:nvPr/>
            </p:nvCxnSpPr>
            <p:spPr>
              <a:xfrm>
                <a:off x="4539419"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62DFF33-A906-02D0-3C4C-701100B30B63}"/>
                  </a:ext>
                </a:extLst>
              </p:cNvPr>
              <p:cNvCxnSpPr/>
              <p:nvPr/>
            </p:nvCxnSpPr>
            <p:spPr>
              <a:xfrm flipV="1">
                <a:off x="4556694" y="361218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1FE25BE-6DF8-7AE3-5DE9-0CA7C4899F74}"/>
                  </a:ext>
                </a:extLst>
              </p:cNvPr>
              <p:cNvCxnSpPr/>
              <p:nvPr/>
            </p:nvCxnSpPr>
            <p:spPr>
              <a:xfrm flipH="1" flipV="1">
                <a:off x="4211205" y="362166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0F7640-756E-1ED6-A8A8-8AC1631A7E53}"/>
                  </a:ext>
                </a:extLst>
              </p:cNvPr>
              <p:cNvCxnSpPr/>
              <p:nvPr/>
            </p:nvCxnSpPr>
            <p:spPr>
              <a:xfrm flipH="1">
                <a:off x="4218114"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780ECFD-60C9-A91D-22EB-1F8ADC59550E}"/>
                  </a:ext>
                </a:extLst>
              </p:cNvPr>
              <p:cNvCxnSpPr/>
              <p:nvPr/>
            </p:nvCxnSpPr>
            <p:spPr>
              <a:xfrm>
                <a:off x="4541146" y="377578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2EF561C-9F14-B836-87C7-F9BDE30FE6A1}"/>
                  </a:ext>
                </a:extLst>
              </p:cNvPr>
              <p:cNvCxnSpPr/>
              <p:nvPr/>
            </p:nvCxnSpPr>
            <p:spPr>
              <a:xfrm flipH="1">
                <a:off x="4155925" y="378052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8812DE6-7041-EB58-BFDD-DD0F4FAA379F}"/>
                  </a:ext>
                </a:extLst>
              </p:cNvPr>
              <p:cNvCxnSpPr/>
              <p:nvPr/>
            </p:nvCxnSpPr>
            <p:spPr>
              <a:xfrm>
                <a:off x="4535964"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716806-8CB6-13E2-9217-6B988A96BC55}"/>
                  </a:ext>
                </a:extLst>
              </p:cNvPr>
              <p:cNvCxnSpPr/>
              <p:nvPr/>
            </p:nvCxnSpPr>
            <p:spPr>
              <a:xfrm flipV="1">
                <a:off x="4553239" y="448235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E0BE7E-D1B0-EB9E-60CA-11356EDEC99E}"/>
                  </a:ext>
                </a:extLst>
              </p:cNvPr>
              <p:cNvCxnSpPr/>
              <p:nvPr/>
            </p:nvCxnSpPr>
            <p:spPr>
              <a:xfrm flipH="1" flipV="1">
                <a:off x="4207750" y="449183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217E22B-B21E-1A5D-59F4-21039BC29873}"/>
                  </a:ext>
                </a:extLst>
              </p:cNvPr>
              <p:cNvCxnSpPr/>
              <p:nvPr/>
            </p:nvCxnSpPr>
            <p:spPr>
              <a:xfrm flipH="1">
                <a:off x="4214659"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F2EA362-FF49-3F9A-0DE2-FB181639A34F}"/>
                  </a:ext>
                </a:extLst>
              </p:cNvPr>
              <p:cNvCxnSpPr/>
              <p:nvPr/>
            </p:nvCxnSpPr>
            <p:spPr>
              <a:xfrm>
                <a:off x="4537691" y="464595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DEDB62B-4989-AAA2-B145-596696E5A8BC}"/>
                  </a:ext>
                </a:extLst>
              </p:cNvPr>
              <p:cNvCxnSpPr/>
              <p:nvPr/>
            </p:nvCxnSpPr>
            <p:spPr>
              <a:xfrm flipH="1">
                <a:off x="4152471" y="465069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90C8459-3863-1B1E-3135-8C18D6780D1C}"/>
                  </a:ext>
                </a:extLst>
              </p:cNvPr>
              <p:cNvCxnSpPr/>
              <p:nvPr/>
            </p:nvCxnSpPr>
            <p:spPr>
              <a:xfrm>
                <a:off x="4532509"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B4D9F06-4E18-927A-B82A-55F664E60075}"/>
                  </a:ext>
                </a:extLst>
              </p:cNvPr>
              <p:cNvCxnSpPr/>
              <p:nvPr/>
            </p:nvCxnSpPr>
            <p:spPr>
              <a:xfrm flipV="1">
                <a:off x="4549784" y="545922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9D8D32E-AD7B-A3C5-12E7-66EA0038034D}"/>
                  </a:ext>
                </a:extLst>
              </p:cNvPr>
              <p:cNvCxnSpPr/>
              <p:nvPr/>
            </p:nvCxnSpPr>
            <p:spPr>
              <a:xfrm flipH="1" flipV="1">
                <a:off x="4204295" y="546870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DC21188-5DEA-2766-FC69-9739E7C7F350}"/>
                  </a:ext>
                </a:extLst>
              </p:cNvPr>
              <p:cNvCxnSpPr/>
              <p:nvPr/>
            </p:nvCxnSpPr>
            <p:spPr>
              <a:xfrm flipH="1">
                <a:off x="4211205"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8A6E36C-EE9E-D845-186D-6D95B68F2E1A}"/>
                  </a:ext>
                </a:extLst>
              </p:cNvPr>
              <p:cNvCxnSpPr/>
              <p:nvPr/>
            </p:nvCxnSpPr>
            <p:spPr>
              <a:xfrm>
                <a:off x="4534236" y="5622817"/>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B2E57D2-CD01-D713-5BC8-21A420BF2184}"/>
                  </a:ext>
                </a:extLst>
              </p:cNvPr>
              <p:cNvCxnSpPr/>
              <p:nvPr/>
            </p:nvCxnSpPr>
            <p:spPr>
              <a:xfrm flipH="1">
                <a:off x="4149016" y="5627559"/>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8" name="Group 104">
                <a:extLst>
                  <a:ext uri="{FF2B5EF4-FFF2-40B4-BE49-F238E27FC236}">
                    <a16:creationId xmlns:a16="http://schemas.microsoft.com/office/drawing/2014/main" id="{FFA3E97E-8F4E-2B46-ED81-46255745857B}"/>
                  </a:ext>
                </a:extLst>
              </p:cNvPr>
              <p:cNvGrpSpPr/>
              <p:nvPr/>
            </p:nvGrpSpPr>
            <p:grpSpPr>
              <a:xfrm>
                <a:off x="5096560" y="3778152"/>
                <a:ext cx="228474" cy="1853847"/>
                <a:chOff x="6709758" y="1861949"/>
                <a:chExt cx="627854" cy="3377922"/>
              </a:xfrm>
            </p:grpSpPr>
            <p:cxnSp>
              <p:nvCxnSpPr>
                <p:cNvPr id="56" name="Straight Arrow Connector 55">
                  <a:extLst>
                    <a:ext uri="{FF2B5EF4-FFF2-40B4-BE49-F238E27FC236}">
                      <a16:creationId xmlns:a16="http://schemas.microsoft.com/office/drawing/2014/main" id="{92F1C440-B84E-AA0D-84B0-32E38826BC6C}"/>
                    </a:ext>
                  </a:extLst>
                </p:cNvPr>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D48AFB3-51FC-A268-EA1A-011F2529BA2A}"/>
                    </a:ext>
                  </a:extLst>
                </p:cNvPr>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098E955-2808-48BB-7AD2-B8B89C5A53C2}"/>
                    </a:ext>
                  </a:extLst>
                </p:cNvPr>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9" name="Group 108">
                <a:extLst>
                  <a:ext uri="{FF2B5EF4-FFF2-40B4-BE49-F238E27FC236}">
                    <a16:creationId xmlns:a16="http://schemas.microsoft.com/office/drawing/2014/main" id="{8B9A4FD9-E114-9906-97DC-DF8C6233C857}"/>
                  </a:ext>
                </a:extLst>
              </p:cNvPr>
              <p:cNvGrpSpPr/>
              <p:nvPr/>
            </p:nvGrpSpPr>
            <p:grpSpPr>
              <a:xfrm flipH="1">
                <a:off x="3836567" y="3780612"/>
                <a:ext cx="228474" cy="1853847"/>
                <a:chOff x="6709758" y="1861949"/>
                <a:chExt cx="627854" cy="3377922"/>
              </a:xfrm>
            </p:grpSpPr>
            <p:cxnSp>
              <p:nvCxnSpPr>
                <p:cNvPr id="53" name="Straight Arrow Connector 52">
                  <a:extLst>
                    <a:ext uri="{FF2B5EF4-FFF2-40B4-BE49-F238E27FC236}">
                      <a16:creationId xmlns:a16="http://schemas.microsoft.com/office/drawing/2014/main" id="{239D2E76-B095-8891-ABAD-160D6E8F88F9}"/>
                    </a:ext>
                  </a:extLst>
                </p:cNvPr>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5A620CE-6753-1C74-556C-C438C943724F}"/>
                    </a:ext>
                  </a:extLst>
                </p:cNvPr>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10F9D96-CFAD-C1CF-E5FD-DBEB06385F99}"/>
                    </a:ext>
                  </a:extLst>
                </p:cNvPr>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0" name="Group 112">
                <a:extLst>
                  <a:ext uri="{FF2B5EF4-FFF2-40B4-BE49-F238E27FC236}">
                    <a16:creationId xmlns:a16="http://schemas.microsoft.com/office/drawing/2014/main" id="{266D8743-C42A-472E-36F8-B0D41C23BB7C}"/>
                  </a:ext>
                </a:extLst>
              </p:cNvPr>
              <p:cNvGrpSpPr/>
              <p:nvPr/>
            </p:nvGrpSpPr>
            <p:grpSpPr>
              <a:xfrm>
                <a:off x="4908705" y="3501663"/>
                <a:ext cx="162639" cy="1948833"/>
                <a:chOff x="6230779" y="1358153"/>
                <a:chExt cx="344833" cy="3550998"/>
              </a:xfrm>
            </p:grpSpPr>
            <p:cxnSp>
              <p:nvCxnSpPr>
                <p:cNvPr id="50" name="Straight Arrow Connector 49">
                  <a:extLst>
                    <a:ext uri="{FF2B5EF4-FFF2-40B4-BE49-F238E27FC236}">
                      <a16:creationId xmlns:a16="http://schemas.microsoft.com/office/drawing/2014/main" id="{FBA89FEF-E383-C9AC-7DCC-9DD55E4454C8}"/>
                    </a:ext>
                  </a:extLst>
                </p:cNvPr>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83937DD-3E36-54E5-301A-35372D6E5D98}"/>
                    </a:ext>
                  </a:extLst>
                </p:cNvPr>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409A35C-0846-48BF-CC0C-5C010AE33C82}"/>
                    </a:ext>
                  </a:extLst>
                </p:cNvPr>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Group 116">
                <a:extLst>
                  <a:ext uri="{FF2B5EF4-FFF2-40B4-BE49-F238E27FC236}">
                    <a16:creationId xmlns:a16="http://schemas.microsoft.com/office/drawing/2014/main" id="{81256D33-9314-A168-B702-FCFD0BAD5B35}"/>
                  </a:ext>
                </a:extLst>
              </p:cNvPr>
              <p:cNvGrpSpPr/>
              <p:nvPr/>
            </p:nvGrpSpPr>
            <p:grpSpPr>
              <a:xfrm flipH="1">
                <a:off x="4022905" y="3526263"/>
                <a:ext cx="162639" cy="1948833"/>
                <a:chOff x="6230779" y="1358153"/>
                <a:chExt cx="344833" cy="3550998"/>
              </a:xfrm>
            </p:grpSpPr>
            <p:cxnSp>
              <p:nvCxnSpPr>
                <p:cNvPr id="47" name="Straight Arrow Connector 46">
                  <a:extLst>
                    <a:ext uri="{FF2B5EF4-FFF2-40B4-BE49-F238E27FC236}">
                      <a16:creationId xmlns:a16="http://schemas.microsoft.com/office/drawing/2014/main" id="{373E37FB-DF38-DCA4-58AA-1B3D20BBF4DA}"/>
                    </a:ext>
                  </a:extLst>
                </p:cNvPr>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D9DCE56-C0CC-0426-DC62-26D7537C8427}"/>
                    </a:ext>
                  </a:extLst>
                </p:cNvPr>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9D96D89-8608-2F65-8A0C-45039EBF436B}"/>
                    </a:ext>
                  </a:extLst>
                </p:cNvPr>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2" name="Straight Arrow Connector 31">
                <a:extLst>
                  <a:ext uri="{FF2B5EF4-FFF2-40B4-BE49-F238E27FC236}">
                    <a16:creationId xmlns:a16="http://schemas.microsoft.com/office/drawing/2014/main" id="{53964C02-1582-5ACC-78DC-63E3F9FE7196}"/>
                  </a:ext>
                </a:extLst>
              </p:cNvPr>
              <p:cNvCxnSpPr/>
              <p:nvPr/>
            </p:nvCxnSpPr>
            <p:spPr>
              <a:xfrm>
                <a:off x="4912934" y="397643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A3FBF3F-04DE-4EB2-E688-31FC231D85CA}"/>
                  </a:ext>
                </a:extLst>
              </p:cNvPr>
              <p:cNvCxnSpPr/>
              <p:nvPr/>
            </p:nvCxnSpPr>
            <p:spPr>
              <a:xfrm>
                <a:off x="4915048" y="483988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BAC47E4-CF9F-EF2D-A236-FEEE08FAE311}"/>
                  </a:ext>
                </a:extLst>
              </p:cNvPr>
              <p:cNvCxnSpPr/>
              <p:nvPr/>
            </p:nvCxnSpPr>
            <p:spPr>
              <a:xfrm>
                <a:off x="4910819" y="583863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BC6A51E-57A3-0574-12E2-957B4D8E4B7E}"/>
                  </a:ext>
                </a:extLst>
              </p:cNvPr>
              <p:cNvCxnSpPr/>
              <p:nvPr/>
            </p:nvCxnSpPr>
            <p:spPr>
              <a:xfrm flipH="1">
                <a:off x="4014449" y="397151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116CC38-0E4D-B91C-9D17-18438D67E337}"/>
                  </a:ext>
                </a:extLst>
              </p:cNvPr>
              <p:cNvCxnSpPr/>
              <p:nvPr/>
            </p:nvCxnSpPr>
            <p:spPr>
              <a:xfrm flipH="1">
                <a:off x="4016563" y="483496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A5CCD25-D061-2E42-2534-5659F04110AA}"/>
                  </a:ext>
                </a:extLst>
              </p:cNvPr>
              <p:cNvCxnSpPr/>
              <p:nvPr/>
            </p:nvCxnSpPr>
            <p:spPr>
              <a:xfrm flipH="1">
                <a:off x="4012334" y="583371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D168621-53D6-BCCE-E40F-EC5F04C9D163}"/>
                  </a:ext>
                </a:extLst>
              </p:cNvPr>
              <p:cNvCxnSpPr/>
              <p:nvPr/>
            </p:nvCxnSpPr>
            <p:spPr>
              <a:xfrm flipV="1">
                <a:off x="4585287" y="4308530"/>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A35A535-7185-F621-688F-FF244BA4711B}"/>
                  </a:ext>
                </a:extLst>
              </p:cNvPr>
              <p:cNvCxnSpPr/>
              <p:nvPr/>
            </p:nvCxnSpPr>
            <p:spPr>
              <a:xfrm flipV="1">
                <a:off x="4568374" y="5285135"/>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6FA7F2D9-E1C2-78F3-66DA-1F729C71F157}"/>
                  </a:ext>
                </a:extLst>
              </p:cNvPr>
              <p:cNvSpPr/>
              <p:nvPr/>
            </p:nvSpPr>
            <p:spPr>
              <a:xfrm>
                <a:off x="4518368" y="3213846"/>
                <a:ext cx="53872" cy="2700608"/>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1" name="Straight Arrow Connector 40">
                <a:extLst>
                  <a:ext uri="{FF2B5EF4-FFF2-40B4-BE49-F238E27FC236}">
                    <a16:creationId xmlns:a16="http://schemas.microsoft.com/office/drawing/2014/main" id="{F209ACDB-5406-37BF-5F9E-6A9D0F62C0DA}"/>
                  </a:ext>
                </a:extLst>
              </p:cNvPr>
              <p:cNvCxnSpPr/>
              <p:nvPr/>
            </p:nvCxnSpPr>
            <p:spPr>
              <a:xfrm flipH="1">
                <a:off x="4504870" y="378289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E6BCF17-CD97-D901-15BC-BDC2A4001755}"/>
                  </a:ext>
                </a:extLst>
              </p:cNvPr>
              <p:cNvCxnSpPr/>
              <p:nvPr/>
            </p:nvCxnSpPr>
            <p:spPr>
              <a:xfrm flipH="1">
                <a:off x="4454033" y="4038837"/>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9B6A60B-F5A9-5B79-82C8-3E94507221EC}"/>
                  </a:ext>
                </a:extLst>
              </p:cNvPr>
              <p:cNvCxnSpPr/>
              <p:nvPr/>
            </p:nvCxnSpPr>
            <p:spPr>
              <a:xfrm flipH="1">
                <a:off x="4496232" y="4674403"/>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C0E0F41-CF19-7E97-8EB1-298A7927B404}"/>
                  </a:ext>
                </a:extLst>
              </p:cNvPr>
              <p:cNvCxnSpPr/>
              <p:nvPr/>
            </p:nvCxnSpPr>
            <p:spPr>
              <a:xfrm flipH="1">
                <a:off x="4451918" y="4921963"/>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E34E7D5-5215-17FF-DCC2-1E2C94C2D8B9}"/>
                  </a:ext>
                </a:extLst>
              </p:cNvPr>
              <p:cNvCxnSpPr/>
              <p:nvPr/>
            </p:nvCxnSpPr>
            <p:spPr>
              <a:xfrm flipH="1">
                <a:off x="4491050" y="5648898"/>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EB33DB9-EECA-A777-5C2B-4488C843B23D}"/>
                  </a:ext>
                </a:extLst>
              </p:cNvPr>
              <p:cNvCxnSpPr/>
              <p:nvPr/>
            </p:nvCxnSpPr>
            <p:spPr>
              <a:xfrm flipH="1">
                <a:off x="4449804" y="5886268"/>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59" name="Oval 58">
              <a:extLst>
                <a:ext uri="{FF2B5EF4-FFF2-40B4-BE49-F238E27FC236}">
                  <a16:creationId xmlns:a16="http://schemas.microsoft.com/office/drawing/2014/main" id="{63E25C2B-6931-D2A3-4715-2BB26129238C}"/>
                </a:ext>
              </a:extLst>
            </p:cNvPr>
            <p:cNvSpPr/>
            <p:nvPr/>
          </p:nvSpPr>
          <p:spPr>
            <a:xfrm>
              <a:off x="5640946" y="3412901"/>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Oval 59">
              <a:extLst>
                <a:ext uri="{FF2B5EF4-FFF2-40B4-BE49-F238E27FC236}">
                  <a16:creationId xmlns:a16="http://schemas.microsoft.com/office/drawing/2014/main" id="{E950131C-0F1E-41DE-2617-F88B9A672BDC}"/>
                </a:ext>
              </a:extLst>
            </p:cNvPr>
            <p:cNvSpPr/>
            <p:nvPr/>
          </p:nvSpPr>
          <p:spPr>
            <a:xfrm>
              <a:off x="6553207" y="3397874"/>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1" name="TextBox 60">
              <a:extLst>
                <a:ext uri="{FF2B5EF4-FFF2-40B4-BE49-F238E27FC236}">
                  <a16:creationId xmlns:a16="http://schemas.microsoft.com/office/drawing/2014/main" id="{7656E828-99F9-4961-2E6B-1AA62FE6B9DF}"/>
                </a:ext>
              </a:extLst>
            </p:cNvPr>
            <p:cNvSpPr txBox="1"/>
            <p:nvPr/>
          </p:nvSpPr>
          <p:spPr>
            <a:xfrm>
              <a:off x="5486398" y="3552422"/>
              <a:ext cx="628490" cy="719024"/>
            </a:xfrm>
            <a:prstGeom prst="rect">
              <a:avLst/>
            </a:prstGeom>
            <a:noFill/>
          </p:spPr>
          <p:txBody>
            <a:bodyPr wrap="none" rtlCol="0">
              <a:spAutoFit/>
            </a:bodyPr>
            <a:lstStyle/>
            <a:p>
              <a:r>
                <a:rPr lang="en-US" dirty="0"/>
                <a:t>A</a:t>
              </a:r>
            </a:p>
          </p:txBody>
        </p:sp>
        <p:sp>
          <p:nvSpPr>
            <p:cNvPr id="62" name="TextBox 61">
              <a:extLst>
                <a:ext uri="{FF2B5EF4-FFF2-40B4-BE49-F238E27FC236}">
                  <a16:creationId xmlns:a16="http://schemas.microsoft.com/office/drawing/2014/main" id="{DEACA297-395D-96A0-0C14-6B5CBE6BE75B}"/>
                </a:ext>
              </a:extLst>
            </p:cNvPr>
            <p:cNvSpPr txBox="1"/>
            <p:nvPr/>
          </p:nvSpPr>
          <p:spPr>
            <a:xfrm>
              <a:off x="6411532" y="3552422"/>
              <a:ext cx="612633" cy="719024"/>
            </a:xfrm>
            <a:prstGeom prst="rect">
              <a:avLst/>
            </a:prstGeom>
            <a:noFill/>
          </p:spPr>
          <p:txBody>
            <a:bodyPr wrap="none" rtlCol="0">
              <a:spAutoFit/>
            </a:bodyPr>
            <a:lstStyle/>
            <a:p>
              <a:r>
                <a:rPr lang="en-US" dirty="0"/>
                <a:t>B</a:t>
              </a:r>
            </a:p>
          </p:txBody>
        </p:sp>
        <p:cxnSp>
          <p:nvCxnSpPr>
            <p:cNvPr id="63" name="Straight Connector 62">
              <a:extLst>
                <a:ext uri="{FF2B5EF4-FFF2-40B4-BE49-F238E27FC236}">
                  <a16:creationId xmlns:a16="http://schemas.microsoft.com/office/drawing/2014/main" id="{63D18AC8-13F2-35B7-207F-660920168423}"/>
                </a:ext>
              </a:extLst>
            </p:cNvPr>
            <p:cNvCxnSpPr>
              <a:stCxn id="59" idx="6"/>
              <a:endCxn id="60" idx="2"/>
            </p:cNvCxnSpPr>
            <p:nvPr/>
          </p:nvCxnSpPr>
          <p:spPr>
            <a:xfrm flipV="1">
              <a:off x="5743977" y="3455829"/>
              <a:ext cx="809230" cy="150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653168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223.32.2.3</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None/>
                </a:pPr>
                <a:r>
                  <a:rPr lang="en-US" dirty="0"/>
                  <a:t>What is </a:t>
                </a:r>
                <a14:m>
                  <m:oMath xmlns:m="http://schemas.openxmlformats.org/officeDocument/2006/math">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𝑟</m:t>
                        </m:r>
                      </m:e>
                    </m:acc>
                    <m:r>
                      <a:rPr lang="en-US" i="1" smtClean="0">
                        <a:latin typeface="Cambria Math" panose="02040503050406030204" pitchFamily="18" charset="0"/>
                        <a:ea typeface="Cambria Math" panose="02040503050406030204" pitchFamily="18" charset="0"/>
                      </a:rPr>
                      <m:t>∙</m:t>
                    </m:r>
                    <m:d>
                      <m:dPr>
                        <m:ctrlPr>
                          <a:rPr lang="en-US" i="1" smtClean="0">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𝑑𝑟</m:t>
                        </m:r>
                        <m:acc>
                          <m:accPr>
                            <m:chr m:val="̂"/>
                            <m:ctrlPr>
                              <a:rPr lang="en-US" b="1"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𝒓</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𝑟𝑑</m:t>
                        </m:r>
                        <m:r>
                          <a:rPr lang="en-US" i="1">
                            <a:latin typeface="Cambria Math" panose="02040503050406030204" pitchFamily="18" charset="0"/>
                            <a:ea typeface="Cambria Math" panose="02040503050406030204" pitchFamily="18" charset="0"/>
                          </a:rPr>
                          <m:t>𝜃</m:t>
                        </m:r>
                        <m:acc>
                          <m:accPr>
                            <m:chr m:val="̂"/>
                            <m:ctrlPr>
                              <a:rPr lang="en-US" b="1"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𝜽</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𝑑𝑧</m:t>
                        </m:r>
                        <m:acc>
                          <m:accPr>
                            <m:chr m:val="̂"/>
                            <m:ctrlPr>
                              <a:rPr lang="en-US"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𝒛</m:t>
                            </m:r>
                          </m:e>
                        </m:acc>
                      </m:e>
                    </m:d>
                  </m:oMath>
                </a14:m>
                <a:r>
                  <a:rPr lang="en-US" dirty="0"/>
                  <a:t>?</a:t>
                </a:r>
              </a:p>
              <a:p>
                <a:pPr marL="514350" indent="-514350">
                  <a:buFont typeface="+mj-lt"/>
                  <a:buAutoNum type="alphaLcParenR"/>
                </a:pPr>
                <a:r>
                  <a:rPr lang="en-US" dirty="0"/>
                  <a:t> </a:t>
                </a:r>
                <a14:m>
                  <m:oMath xmlns:m="http://schemas.openxmlformats.org/officeDocument/2006/math">
                    <m:r>
                      <a:rPr lang="en-US" b="0" i="1" smtClean="0">
                        <a:latin typeface="Cambria Math" panose="02040503050406030204" pitchFamily="18" charset="0"/>
                        <a:ea typeface="Cambria Math" panose="02040503050406030204" pitchFamily="18" charset="0"/>
                      </a:rPr>
                      <m:t>𝑑</m:t>
                    </m:r>
                    <m:acc>
                      <m:accPr>
                        <m:chr m:val="⃗"/>
                        <m:ctrlPr>
                          <a:rPr lang="en-US" b="0"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𝑠</m:t>
                        </m:r>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𝑑𝑧</m:t>
                    </m:r>
                    <m:acc>
                      <m:accPr>
                        <m:chr m:val="̂"/>
                        <m:ctrlPr>
                          <a:rPr lang="en-US" b="0" i="1" smtClean="0">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𝒛</m:t>
                        </m:r>
                      </m:e>
                    </m:acc>
                  </m:oMath>
                </a14:m>
                <a:endParaRPr lang="en-US" dirty="0"/>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𝑑</m:t>
                    </m:r>
                    <m:acc>
                      <m:accPr>
                        <m:chr m:val="⃗"/>
                        <m:ctrlPr>
                          <a:rPr lang="en-US" b="0"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𝑠</m:t>
                        </m:r>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ℓ</m:t>
                    </m:r>
                    <m:acc>
                      <m:accPr>
                        <m:chr m:val="̂"/>
                        <m:ctrlPr>
                          <a:rPr lang="en-US" b="1" i="1" smtClean="0">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𝒊</m:t>
                        </m:r>
                      </m:e>
                    </m:acc>
                  </m:oMath>
                </a14:m>
                <a:r>
                  <a:rPr lang="en-US" b="1" dirty="0"/>
                  <a:t> </a:t>
                </a:r>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𝑑</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𝑠</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𝑑𝑟</m:t>
                    </m:r>
                    <m:acc>
                      <m:accPr>
                        <m:chr m:val="̂"/>
                        <m:ctrlPr>
                          <a:rPr lang="en-US" b="1" i="1">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𝒓</m:t>
                        </m:r>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𝑟𝑑</m:t>
                    </m:r>
                    <m:r>
                      <a:rPr lang="en-US" b="0" i="1" smtClean="0">
                        <a:latin typeface="Cambria Math" panose="02040503050406030204" pitchFamily="18" charset="0"/>
                        <a:ea typeface="Cambria Math" panose="02040503050406030204" pitchFamily="18" charset="0"/>
                      </a:rPr>
                      <m:t>𝜃</m:t>
                    </m:r>
                    <m:acc>
                      <m:accPr>
                        <m:chr m:val="̂"/>
                        <m:ctrlPr>
                          <a:rPr lang="en-US" b="1" i="1" smtClean="0">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𝜽</m:t>
                        </m:r>
                      </m:e>
                    </m:acc>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𝑑𝑧</m:t>
                    </m:r>
                    <m:acc>
                      <m:accPr>
                        <m:chr m:val="̂"/>
                        <m:ctrlPr>
                          <a:rPr lang="en-US"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𝒛</m:t>
                        </m:r>
                      </m:e>
                    </m:acc>
                  </m:oMath>
                </a14:m>
                <a:endParaRPr lang="en-US" dirty="0"/>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𝑑</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𝑠</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m:t>
                    </m:r>
                    <m:r>
                      <a:rPr lang="en-US" b="1" i="1" smtClean="0">
                        <a:latin typeface="Cambria Math" panose="02040503050406030204" pitchFamily="18" charset="0"/>
                        <a:ea typeface="Cambria Math" panose="02040503050406030204" pitchFamily="18" charset="0"/>
                      </a:rPr>
                      <m:t>𝒙</m:t>
                    </m:r>
                    <m:acc>
                      <m:accPr>
                        <m:chr m:val="̂"/>
                        <m:ctrlPr>
                          <a:rPr lang="en-US" b="1"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𝒊</m:t>
                        </m:r>
                      </m:e>
                    </m:acc>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𝑑𝑦</m:t>
                    </m:r>
                    <m:acc>
                      <m:accPr>
                        <m:chr m:val="̂"/>
                        <m:ctrlPr>
                          <a:rPr lang="en-US" b="1" i="1">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𝒋</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𝑑𝑧</m:t>
                    </m:r>
                    <m:acc>
                      <m:accPr>
                        <m:chr m:val="̂"/>
                        <m:ctrlPr>
                          <a:rPr lang="en-US"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𝒛</m:t>
                        </m:r>
                      </m:e>
                    </m:acc>
                  </m:oMath>
                </a14:m>
                <a:endParaRPr lang="en-US" dirty="0"/>
              </a:p>
              <a:p>
                <a:pPr marL="514350" indent="-514350">
                  <a:buFont typeface="+mj-lt"/>
                  <a:buAutoNum type="alphaLcParen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926" t="-80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11</a:t>
            </a:fld>
            <a:endParaRPr lang="en-US"/>
          </a:p>
        </p:txBody>
      </p:sp>
      <p:grpSp>
        <p:nvGrpSpPr>
          <p:cNvPr id="64" name="Group 63">
            <a:extLst>
              <a:ext uri="{FF2B5EF4-FFF2-40B4-BE49-F238E27FC236}">
                <a16:creationId xmlns:a16="http://schemas.microsoft.com/office/drawing/2014/main" id="{F3ACCC4A-9EA6-9DDB-DE69-0A3161A31EDC}"/>
              </a:ext>
            </a:extLst>
          </p:cNvPr>
          <p:cNvGrpSpPr/>
          <p:nvPr/>
        </p:nvGrpSpPr>
        <p:grpSpPr>
          <a:xfrm>
            <a:off x="6346736" y="3312052"/>
            <a:ext cx="2340064" cy="2814111"/>
            <a:chOff x="2442951" y="641447"/>
            <a:chExt cx="4628998" cy="5478572"/>
          </a:xfrm>
        </p:grpSpPr>
        <p:grpSp>
          <p:nvGrpSpPr>
            <p:cNvPr id="5" name="Group 4">
              <a:extLst>
                <a:ext uri="{FF2B5EF4-FFF2-40B4-BE49-F238E27FC236}">
                  <a16:creationId xmlns:a16="http://schemas.microsoft.com/office/drawing/2014/main" id="{9D8B3C33-B7EC-A3FC-431A-7154EA15E7F7}"/>
                </a:ext>
              </a:extLst>
            </p:cNvPr>
            <p:cNvGrpSpPr/>
            <p:nvPr/>
          </p:nvGrpSpPr>
          <p:grpSpPr>
            <a:xfrm>
              <a:off x="2442951" y="641447"/>
              <a:ext cx="4628998" cy="5478572"/>
              <a:chOff x="3836567" y="3213846"/>
              <a:chExt cx="1488467" cy="2796989"/>
            </a:xfrm>
          </p:grpSpPr>
          <p:cxnSp>
            <p:nvCxnSpPr>
              <p:cNvPr id="6" name="Straight Arrow Connector 5">
                <a:extLst>
                  <a:ext uri="{FF2B5EF4-FFF2-40B4-BE49-F238E27FC236}">
                    <a16:creationId xmlns:a16="http://schemas.microsoft.com/office/drawing/2014/main" id="{1D5A7C43-A349-1C35-956E-884194603056}"/>
                  </a:ext>
                </a:extLst>
              </p:cNvPr>
              <p:cNvCxnSpPr/>
              <p:nvPr/>
            </p:nvCxnSpPr>
            <p:spPr>
              <a:xfrm flipV="1">
                <a:off x="4535963" y="5418907"/>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BF9375B-17AD-7A37-D0BD-C0C80652EAF8}"/>
                  </a:ext>
                </a:extLst>
              </p:cNvPr>
              <p:cNvCxnSpPr/>
              <p:nvPr/>
            </p:nvCxnSpPr>
            <p:spPr>
              <a:xfrm flipV="1">
                <a:off x="4541146" y="4444412"/>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C3807DF-E16F-1305-1D31-51E008230218}"/>
                  </a:ext>
                </a:extLst>
              </p:cNvPr>
              <p:cNvCxnSpPr/>
              <p:nvPr/>
            </p:nvCxnSpPr>
            <p:spPr>
              <a:xfrm flipV="1">
                <a:off x="4589514" y="3420483"/>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C0F8952-A048-0C6C-31E2-95B053938240}"/>
                  </a:ext>
                </a:extLst>
              </p:cNvPr>
              <p:cNvCxnSpPr/>
              <p:nvPr/>
            </p:nvCxnSpPr>
            <p:spPr>
              <a:xfrm flipV="1">
                <a:off x="4549783" y="355290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90E38F6-8BB5-40E8-5AF3-1D1167BA4A38}"/>
                  </a:ext>
                </a:extLst>
              </p:cNvPr>
              <p:cNvCxnSpPr/>
              <p:nvPr/>
            </p:nvCxnSpPr>
            <p:spPr>
              <a:xfrm>
                <a:off x="4539419"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62DFF33-A906-02D0-3C4C-701100B30B63}"/>
                  </a:ext>
                </a:extLst>
              </p:cNvPr>
              <p:cNvCxnSpPr/>
              <p:nvPr/>
            </p:nvCxnSpPr>
            <p:spPr>
              <a:xfrm flipV="1">
                <a:off x="4556694" y="361218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1FE25BE-6DF8-7AE3-5DE9-0CA7C4899F74}"/>
                  </a:ext>
                </a:extLst>
              </p:cNvPr>
              <p:cNvCxnSpPr/>
              <p:nvPr/>
            </p:nvCxnSpPr>
            <p:spPr>
              <a:xfrm flipH="1" flipV="1">
                <a:off x="4211205" y="362166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0F7640-756E-1ED6-A8A8-8AC1631A7E53}"/>
                  </a:ext>
                </a:extLst>
              </p:cNvPr>
              <p:cNvCxnSpPr/>
              <p:nvPr/>
            </p:nvCxnSpPr>
            <p:spPr>
              <a:xfrm flipH="1">
                <a:off x="4218114"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780ECFD-60C9-A91D-22EB-1F8ADC59550E}"/>
                  </a:ext>
                </a:extLst>
              </p:cNvPr>
              <p:cNvCxnSpPr/>
              <p:nvPr/>
            </p:nvCxnSpPr>
            <p:spPr>
              <a:xfrm>
                <a:off x="4541146" y="377578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2EF561C-9F14-B836-87C7-F9BDE30FE6A1}"/>
                  </a:ext>
                </a:extLst>
              </p:cNvPr>
              <p:cNvCxnSpPr/>
              <p:nvPr/>
            </p:nvCxnSpPr>
            <p:spPr>
              <a:xfrm flipH="1">
                <a:off x="4155925" y="378052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8812DE6-7041-EB58-BFDD-DD0F4FAA379F}"/>
                  </a:ext>
                </a:extLst>
              </p:cNvPr>
              <p:cNvCxnSpPr/>
              <p:nvPr/>
            </p:nvCxnSpPr>
            <p:spPr>
              <a:xfrm>
                <a:off x="4535964"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716806-8CB6-13E2-9217-6B988A96BC55}"/>
                  </a:ext>
                </a:extLst>
              </p:cNvPr>
              <p:cNvCxnSpPr/>
              <p:nvPr/>
            </p:nvCxnSpPr>
            <p:spPr>
              <a:xfrm flipV="1">
                <a:off x="4553239" y="448235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E0BE7E-D1B0-EB9E-60CA-11356EDEC99E}"/>
                  </a:ext>
                </a:extLst>
              </p:cNvPr>
              <p:cNvCxnSpPr/>
              <p:nvPr/>
            </p:nvCxnSpPr>
            <p:spPr>
              <a:xfrm flipH="1" flipV="1">
                <a:off x="4207750" y="449183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217E22B-B21E-1A5D-59F4-21039BC29873}"/>
                  </a:ext>
                </a:extLst>
              </p:cNvPr>
              <p:cNvCxnSpPr/>
              <p:nvPr/>
            </p:nvCxnSpPr>
            <p:spPr>
              <a:xfrm flipH="1">
                <a:off x="4214659"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F2EA362-FF49-3F9A-0DE2-FB181639A34F}"/>
                  </a:ext>
                </a:extLst>
              </p:cNvPr>
              <p:cNvCxnSpPr/>
              <p:nvPr/>
            </p:nvCxnSpPr>
            <p:spPr>
              <a:xfrm>
                <a:off x="4537691" y="464595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DEDB62B-4989-AAA2-B145-596696E5A8BC}"/>
                  </a:ext>
                </a:extLst>
              </p:cNvPr>
              <p:cNvCxnSpPr/>
              <p:nvPr/>
            </p:nvCxnSpPr>
            <p:spPr>
              <a:xfrm flipH="1">
                <a:off x="4152471" y="465069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90C8459-3863-1B1E-3135-8C18D6780D1C}"/>
                  </a:ext>
                </a:extLst>
              </p:cNvPr>
              <p:cNvCxnSpPr/>
              <p:nvPr/>
            </p:nvCxnSpPr>
            <p:spPr>
              <a:xfrm>
                <a:off x="4532509"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B4D9F06-4E18-927A-B82A-55F664E60075}"/>
                  </a:ext>
                </a:extLst>
              </p:cNvPr>
              <p:cNvCxnSpPr/>
              <p:nvPr/>
            </p:nvCxnSpPr>
            <p:spPr>
              <a:xfrm flipV="1">
                <a:off x="4549784" y="545922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9D8D32E-AD7B-A3C5-12E7-66EA0038034D}"/>
                  </a:ext>
                </a:extLst>
              </p:cNvPr>
              <p:cNvCxnSpPr/>
              <p:nvPr/>
            </p:nvCxnSpPr>
            <p:spPr>
              <a:xfrm flipH="1" flipV="1">
                <a:off x="4204295" y="546870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DC21188-5DEA-2766-FC69-9739E7C7F350}"/>
                  </a:ext>
                </a:extLst>
              </p:cNvPr>
              <p:cNvCxnSpPr/>
              <p:nvPr/>
            </p:nvCxnSpPr>
            <p:spPr>
              <a:xfrm flipH="1">
                <a:off x="4211205"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8A6E36C-EE9E-D845-186D-6D95B68F2E1A}"/>
                  </a:ext>
                </a:extLst>
              </p:cNvPr>
              <p:cNvCxnSpPr/>
              <p:nvPr/>
            </p:nvCxnSpPr>
            <p:spPr>
              <a:xfrm>
                <a:off x="4534236" y="5622817"/>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B2E57D2-CD01-D713-5BC8-21A420BF2184}"/>
                  </a:ext>
                </a:extLst>
              </p:cNvPr>
              <p:cNvCxnSpPr/>
              <p:nvPr/>
            </p:nvCxnSpPr>
            <p:spPr>
              <a:xfrm flipH="1">
                <a:off x="4149016" y="5627559"/>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8" name="Group 104">
                <a:extLst>
                  <a:ext uri="{FF2B5EF4-FFF2-40B4-BE49-F238E27FC236}">
                    <a16:creationId xmlns:a16="http://schemas.microsoft.com/office/drawing/2014/main" id="{FFA3E97E-8F4E-2B46-ED81-46255745857B}"/>
                  </a:ext>
                </a:extLst>
              </p:cNvPr>
              <p:cNvGrpSpPr/>
              <p:nvPr/>
            </p:nvGrpSpPr>
            <p:grpSpPr>
              <a:xfrm>
                <a:off x="5096560" y="3778152"/>
                <a:ext cx="228474" cy="1853847"/>
                <a:chOff x="6709758" y="1861949"/>
                <a:chExt cx="627854" cy="3377922"/>
              </a:xfrm>
            </p:grpSpPr>
            <p:cxnSp>
              <p:nvCxnSpPr>
                <p:cNvPr id="56" name="Straight Arrow Connector 55">
                  <a:extLst>
                    <a:ext uri="{FF2B5EF4-FFF2-40B4-BE49-F238E27FC236}">
                      <a16:creationId xmlns:a16="http://schemas.microsoft.com/office/drawing/2014/main" id="{92F1C440-B84E-AA0D-84B0-32E38826BC6C}"/>
                    </a:ext>
                  </a:extLst>
                </p:cNvPr>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D48AFB3-51FC-A268-EA1A-011F2529BA2A}"/>
                    </a:ext>
                  </a:extLst>
                </p:cNvPr>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098E955-2808-48BB-7AD2-B8B89C5A53C2}"/>
                    </a:ext>
                  </a:extLst>
                </p:cNvPr>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9" name="Group 108">
                <a:extLst>
                  <a:ext uri="{FF2B5EF4-FFF2-40B4-BE49-F238E27FC236}">
                    <a16:creationId xmlns:a16="http://schemas.microsoft.com/office/drawing/2014/main" id="{8B9A4FD9-E114-9906-97DC-DF8C6233C857}"/>
                  </a:ext>
                </a:extLst>
              </p:cNvPr>
              <p:cNvGrpSpPr/>
              <p:nvPr/>
            </p:nvGrpSpPr>
            <p:grpSpPr>
              <a:xfrm flipH="1">
                <a:off x="3836567" y="3780612"/>
                <a:ext cx="228474" cy="1853847"/>
                <a:chOff x="6709758" y="1861949"/>
                <a:chExt cx="627854" cy="3377922"/>
              </a:xfrm>
            </p:grpSpPr>
            <p:cxnSp>
              <p:nvCxnSpPr>
                <p:cNvPr id="53" name="Straight Arrow Connector 52">
                  <a:extLst>
                    <a:ext uri="{FF2B5EF4-FFF2-40B4-BE49-F238E27FC236}">
                      <a16:creationId xmlns:a16="http://schemas.microsoft.com/office/drawing/2014/main" id="{239D2E76-B095-8891-ABAD-160D6E8F88F9}"/>
                    </a:ext>
                  </a:extLst>
                </p:cNvPr>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5A620CE-6753-1C74-556C-C438C943724F}"/>
                    </a:ext>
                  </a:extLst>
                </p:cNvPr>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10F9D96-CFAD-C1CF-E5FD-DBEB06385F99}"/>
                    </a:ext>
                  </a:extLst>
                </p:cNvPr>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0" name="Group 112">
                <a:extLst>
                  <a:ext uri="{FF2B5EF4-FFF2-40B4-BE49-F238E27FC236}">
                    <a16:creationId xmlns:a16="http://schemas.microsoft.com/office/drawing/2014/main" id="{266D8743-C42A-472E-36F8-B0D41C23BB7C}"/>
                  </a:ext>
                </a:extLst>
              </p:cNvPr>
              <p:cNvGrpSpPr/>
              <p:nvPr/>
            </p:nvGrpSpPr>
            <p:grpSpPr>
              <a:xfrm>
                <a:off x="4908705" y="3501663"/>
                <a:ext cx="162639" cy="1948833"/>
                <a:chOff x="6230779" y="1358153"/>
                <a:chExt cx="344833" cy="3550998"/>
              </a:xfrm>
            </p:grpSpPr>
            <p:cxnSp>
              <p:nvCxnSpPr>
                <p:cNvPr id="50" name="Straight Arrow Connector 49">
                  <a:extLst>
                    <a:ext uri="{FF2B5EF4-FFF2-40B4-BE49-F238E27FC236}">
                      <a16:creationId xmlns:a16="http://schemas.microsoft.com/office/drawing/2014/main" id="{FBA89FEF-E383-C9AC-7DCC-9DD55E4454C8}"/>
                    </a:ext>
                  </a:extLst>
                </p:cNvPr>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83937DD-3E36-54E5-301A-35372D6E5D98}"/>
                    </a:ext>
                  </a:extLst>
                </p:cNvPr>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409A35C-0846-48BF-CC0C-5C010AE33C82}"/>
                    </a:ext>
                  </a:extLst>
                </p:cNvPr>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Group 116">
                <a:extLst>
                  <a:ext uri="{FF2B5EF4-FFF2-40B4-BE49-F238E27FC236}">
                    <a16:creationId xmlns:a16="http://schemas.microsoft.com/office/drawing/2014/main" id="{81256D33-9314-A168-B702-FCFD0BAD5B35}"/>
                  </a:ext>
                </a:extLst>
              </p:cNvPr>
              <p:cNvGrpSpPr/>
              <p:nvPr/>
            </p:nvGrpSpPr>
            <p:grpSpPr>
              <a:xfrm flipH="1">
                <a:off x="4022905" y="3526263"/>
                <a:ext cx="162639" cy="1948833"/>
                <a:chOff x="6230779" y="1358153"/>
                <a:chExt cx="344833" cy="3550998"/>
              </a:xfrm>
            </p:grpSpPr>
            <p:cxnSp>
              <p:nvCxnSpPr>
                <p:cNvPr id="47" name="Straight Arrow Connector 46">
                  <a:extLst>
                    <a:ext uri="{FF2B5EF4-FFF2-40B4-BE49-F238E27FC236}">
                      <a16:creationId xmlns:a16="http://schemas.microsoft.com/office/drawing/2014/main" id="{373E37FB-DF38-DCA4-58AA-1B3D20BBF4DA}"/>
                    </a:ext>
                  </a:extLst>
                </p:cNvPr>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D9DCE56-C0CC-0426-DC62-26D7537C8427}"/>
                    </a:ext>
                  </a:extLst>
                </p:cNvPr>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9D96D89-8608-2F65-8A0C-45039EBF436B}"/>
                    </a:ext>
                  </a:extLst>
                </p:cNvPr>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2" name="Straight Arrow Connector 31">
                <a:extLst>
                  <a:ext uri="{FF2B5EF4-FFF2-40B4-BE49-F238E27FC236}">
                    <a16:creationId xmlns:a16="http://schemas.microsoft.com/office/drawing/2014/main" id="{53964C02-1582-5ACC-78DC-63E3F9FE7196}"/>
                  </a:ext>
                </a:extLst>
              </p:cNvPr>
              <p:cNvCxnSpPr/>
              <p:nvPr/>
            </p:nvCxnSpPr>
            <p:spPr>
              <a:xfrm>
                <a:off x="4912934" y="397643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A3FBF3F-04DE-4EB2-E688-31FC231D85CA}"/>
                  </a:ext>
                </a:extLst>
              </p:cNvPr>
              <p:cNvCxnSpPr/>
              <p:nvPr/>
            </p:nvCxnSpPr>
            <p:spPr>
              <a:xfrm>
                <a:off x="4915048" y="483988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BAC47E4-CF9F-EF2D-A236-FEEE08FAE311}"/>
                  </a:ext>
                </a:extLst>
              </p:cNvPr>
              <p:cNvCxnSpPr/>
              <p:nvPr/>
            </p:nvCxnSpPr>
            <p:spPr>
              <a:xfrm>
                <a:off x="4910819" y="583863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BC6A51E-57A3-0574-12E2-957B4D8E4B7E}"/>
                  </a:ext>
                </a:extLst>
              </p:cNvPr>
              <p:cNvCxnSpPr/>
              <p:nvPr/>
            </p:nvCxnSpPr>
            <p:spPr>
              <a:xfrm flipH="1">
                <a:off x="4014449" y="397151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116CC38-0E4D-B91C-9D17-18438D67E337}"/>
                  </a:ext>
                </a:extLst>
              </p:cNvPr>
              <p:cNvCxnSpPr/>
              <p:nvPr/>
            </p:nvCxnSpPr>
            <p:spPr>
              <a:xfrm flipH="1">
                <a:off x="4016563" y="483496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A5CCD25-D061-2E42-2534-5659F04110AA}"/>
                  </a:ext>
                </a:extLst>
              </p:cNvPr>
              <p:cNvCxnSpPr/>
              <p:nvPr/>
            </p:nvCxnSpPr>
            <p:spPr>
              <a:xfrm flipH="1">
                <a:off x="4012334" y="583371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D168621-53D6-BCCE-E40F-EC5F04C9D163}"/>
                  </a:ext>
                </a:extLst>
              </p:cNvPr>
              <p:cNvCxnSpPr/>
              <p:nvPr/>
            </p:nvCxnSpPr>
            <p:spPr>
              <a:xfrm flipV="1">
                <a:off x="4585287" y="4308530"/>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A35A535-7185-F621-688F-FF244BA4711B}"/>
                  </a:ext>
                </a:extLst>
              </p:cNvPr>
              <p:cNvCxnSpPr/>
              <p:nvPr/>
            </p:nvCxnSpPr>
            <p:spPr>
              <a:xfrm flipV="1">
                <a:off x="4568374" y="5285135"/>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6FA7F2D9-E1C2-78F3-66DA-1F729C71F157}"/>
                  </a:ext>
                </a:extLst>
              </p:cNvPr>
              <p:cNvSpPr/>
              <p:nvPr/>
            </p:nvSpPr>
            <p:spPr>
              <a:xfrm>
                <a:off x="4518368" y="3213846"/>
                <a:ext cx="53872" cy="2700608"/>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1" name="Straight Arrow Connector 40">
                <a:extLst>
                  <a:ext uri="{FF2B5EF4-FFF2-40B4-BE49-F238E27FC236}">
                    <a16:creationId xmlns:a16="http://schemas.microsoft.com/office/drawing/2014/main" id="{F209ACDB-5406-37BF-5F9E-6A9D0F62C0DA}"/>
                  </a:ext>
                </a:extLst>
              </p:cNvPr>
              <p:cNvCxnSpPr/>
              <p:nvPr/>
            </p:nvCxnSpPr>
            <p:spPr>
              <a:xfrm flipH="1">
                <a:off x="4504870" y="378289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E6BCF17-CD97-D901-15BC-BDC2A4001755}"/>
                  </a:ext>
                </a:extLst>
              </p:cNvPr>
              <p:cNvCxnSpPr/>
              <p:nvPr/>
            </p:nvCxnSpPr>
            <p:spPr>
              <a:xfrm flipH="1">
                <a:off x="4454033" y="4038837"/>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9B6A60B-F5A9-5B79-82C8-3E94507221EC}"/>
                  </a:ext>
                </a:extLst>
              </p:cNvPr>
              <p:cNvCxnSpPr/>
              <p:nvPr/>
            </p:nvCxnSpPr>
            <p:spPr>
              <a:xfrm flipH="1">
                <a:off x="4496232" y="4674403"/>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C0E0F41-CF19-7E97-8EB1-298A7927B404}"/>
                  </a:ext>
                </a:extLst>
              </p:cNvPr>
              <p:cNvCxnSpPr/>
              <p:nvPr/>
            </p:nvCxnSpPr>
            <p:spPr>
              <a:xfrm flipH="1">
                <a:off x="4451918" y="4921963"/>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E34E7D5-5215-17FF-DCC2-1E2C94C2D8B9}"/>
                  </a:ext>
                </a:extLst>
              </p:cNvPr>
              <p:cNvCxnSpPr/>
              <p:nvPr/>
            </p:nvCxnSpPr>
            <p:spPr>
              <a:xfrm flipH="1">
                <a:off x="4491050" y="5648898"/>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EB33DB9-EECA-A777-5C2B-4488C843B23D}"/>
                  </a:ext>
                </a:extLst>
              </p:cNvPr>
              <p:cNvCxnSpPr/>
              <p:nvPr/>
            </p:nvCxnSpPr>
            <p:spPr>
              <a:xfrm flipH="1">
                <a:off x="4449804" y="5886268"/>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59" name="Oval 58">
              <a:extLst>
                <a:ext uri="{FF2B5EF4-FFF2-40B4-BE49-F238E27FC236}">
                  <a16:creationId xmlns:a16="http://schemas.microsoft.com/office/drawing/2014/main" id="{63E25C2B-6931-D2A3-4715-2BB26129238C}"/>
                </a:ext>
              </a:extLst>
            </p:cNvPr>
            <p:cNvSpPr/>
            <p:nvPr/>
          </p:nvSpPr>
          <p:spPr>
            <a:xfrm>
              <a:off x="5640946" y="3412901"/>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Oval 59">
              <a:extLst>
                <a:ext uri="{FF2B5EF4-FFF2-40B4-BE49-F238E27FC236}">
                  <a16:creationId xmlns:a16="http://schemas.microsoft.com/office/drawing/2014/main" id="{E950131C-0F1E-41DE-2617-F88B9A672BDC}"/>
                </a:ext>
              </a:extLst>
            </p:cNvPr>
            <p:cNvSpPr/>
            <p:nvPr/>
          </p:nvSpPr>
          <p:spPr>
            <a:xfrm>
              <a:off x="6553207" y="3397874"/>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1" name="TextBox 60">
              <a:extLst>
                <a:ext uri="{FF2B5EF4-FFF2-40B4-BE49-F238E27FC236}">
                  <a16:creationId xmlns:a16="http://schemas.microsoft.com/office/drawing/2014/main" id="{7656E828-99F9-4961-2E6B-1AA62FE6B9DF}"/>
                </a:ext>
              </a:extLst>
            </p:cNvPr>
            <p:cNvSpPr txBox="1"/>
            <p:nvPr/>
          </p:nvSpPr>
          <p:spPr>
            <a:xfrm>
              <a:off x="5486398" y="3552422"/>
              <a:ext cx="628490" cy="719024"/>
            </a:xfrm>
            <a:prstGeom prst="rect">
              <a:avLst/>
            </a:prstGeom>
            <a:noFill/>
          </p:spPr>
          <p:txBody>
            <a:bodyPr wrap="none" rtlCol="0">
              <a:spAutoFit/>
            </a:bodyPr>
            <a:lstStyle/>
            <a:p>
              <a:r>
                <a:rPr lang="en-US" dirty="0"/>
                <a:t>A</a:t>
              </a:r>
            </a:p>
          </p:txBody>
        </p:sp>
        <p:sp>
          <p:nvSpPr>
            <p:cNvPr id="62" name="TextBox 61">
              <a:extLst>
                <a:ext uri="{FF2B5EF4-FFF2-40B4-BE49-F238E27FC236}">
                  <a16:creationId xmlns:a16="http://schemas.microsoft.com/office/drawing/2014/main" id="{DEACA297-395D-96A0-0C14-6B5CBE6BE75B}"/>
                </a:ext>
              </a:extLst>
            </p:cNvPr>
            <p:cNvSpPr txBox="1"/>
            <p:nvPr/>
          </p:nvSpPr>
          <p:spPr>
            <a:xfrm>
              <a:off x="6411532" y="3552422"/>
              <a:ext cx="612633" cy="719024"/>
            </a:xfrm>
            <a:prstGeom prst="rect">
              <a:avLst/>
            </a:prstGeom>
            <a:noFill/>
          </p:spPr>
          <p:txBody>
            <a:bodyPr wrap="none" rtlCol="0">
              <a:spAutoFit/>
            </a:bodyPr>
            <a:lstStyle/>
            <a:p>
              <a:r>
                <a:rPr lang="en-US" dirty="0"/>
                <a:t>B</a:t>
              </a:r>
            </a:p>
          </p:txBody>
        </p:sp>
        <p:cxnSp>
          <p:nvCxnSpPr>
            <p:cNvPr id="63" name="Straight Connector 62">
              <a:extLst>
                <a:ext uri="{FF2B5EF4-FFF2-40B4-BE49-F238E27FC236}">
                  <a16:creationId xmlns:a16="http://schemas.microsoft.com/office/drawing/2014/main" id="{63D18AC8-13F2-35B7-207F-660920168423}"/>
                </a:ext>
              </a:extLst>
            </p:cNvPr>
            <p:cNvCxnSpPr>
              <a:stCxn id="59" idx="6"/>
              <a:endCxn id="60" idx="2"/>
            </p:cNvCxnSpPr>
            <p:nvPr/>
          </p:nvCxnSpPr>
          <p:spPr>
            <a:xfrm flipV="1">
              <a:off x="5743977" y="3455829"/>
              <a:ext cx="809230" cy="150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80780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29698" name="Picture 2"/>
          <p:cNvPicPr>
            <a:picLocks noChangeAspect="1" noChangeArrowheads="1"/>
          </p:cNvPicPr>
          <p:nvPr/>
        </p:nvPicPr>
        <p:blipFill>
          <a:blip r:embed="rId2" cstate="print"/>
          <a:srcRect/>
          <a:stretch>
            <a:fillRect/>
          </a:stretch>
        </p:blipFill>
        <p:spPr bwMode="auto">
          <a:xfrm>
            <a:off x="576775" y="771349"/>
            <a:ext cx="8004517" cy="532943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223.32.2.4</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None/>
                </a:pPr>
                <a:r>
                  <a:rPr lang="en-US" dirty="0"/>
                  <a:t>What is </a:t>
                </a:r>
                <a14:m>
                  <m:oMath xmlns:m="http://schemas.openxmlformats.org/officeDocument/2006/math">
                    <m:func>
                      <m:funcPr>
                        <m:ctrlPr>
                          <a:rPr lang="en-US" i="1" smtClean="0">
                            <a:latin typeface="Cambria Math" panose="02040503050406030204" pitchFamily="18" charset="0"/>
                          </a:rPr>
                        </m:ctrlPr>
                      </m:funcPr>
                      <m:fName>
                        <m:limLow>
                          <m:limLowPr>
                            <m:ctrlPr>
                              <a:rPr lang="en-US" i="1" smtClean="0">
                                <a:latin typeface="Cambria Math" panose="02040503050406030204" pitchFamily="18" charset="0"/>
                              </a:rPr>
                            </m:ctrlPr>
                          </m:limLowPr>
                          <m:e>
                            <m:r>
                              <m:rPr>
                                <m:sty m:val="p"/>
                              </m:rPr>
                              <a:rPr lang="en-US" i="0" smtClean="0">
                                <a:latin typeface="Cambria Math" panose="02040503050406030204" pitchFamily="18" charset="0"/>
                              </a:rPr>
                              <m:t>lim</m:t>
                            </m:r>
                          </m:e>
                          <m:lim>
                            <m:r>
                              <a:rPr lang="en-US" b="0" i="1" smtClean="0">
                                <a:latin typeface="Cambria Math" panose="02040503050406030204" pitchFamily="18" charset="0"/>
                              </a:rPr>
                              <m:t>𝑟</m:t>
                            </m:r>
                            <m:r>
                              <a:rPr lang="en-US" b="0" i="1" smtClean="0">
                                <a:latin typeface="Cambria Math" panose="02040503050406030204" pitchFamily="18" charset="0"/>
                                <a:ea typeface="Cambria Math" panose="02040503050406030204" pitchFamily="18" charset="0"/>
                              </a:rPr>
                              <m:t>→∞</m:t>
                            </m:r>
                          </m:lim>
                        </m:limLow>
                      </m:fName>
                      <m:e>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den>
                        </m:f>
                      </m:e>
                    </m:func>
                    <m:f>
                      <m:fPr>
                        <m:ctrlPr>
                          <a:rPr lang="en-US" i="1" smtClean="0">
                            <a:latin typeface="Cambria Math" panose="02040503050406030204" pitchFamily="18" charset="0"/>
                          </a:rPr>
                        </m:ctrlPr>
                      </m:fPr>
                      <m:num>
                        <m:r>
                          <a:rPr lang="en-US" i="1" smtClean="0">
                            <a:latin typeface="Cambria Math" panose="02040503050406030204" pitchFamily="18" charset="0"/>
                            <a:ea typeface="Cambria Math" panose="02040503050406030204" pitchFamily="18" charset="0"/>
                          </a:rPr>
                          <m:t>𝜆</m:t>
                        </m:r>
                      </m:num>
                      <m:den>
                        <m:sSub>
                          <m:sSubPr>
                            <m:ctrlPr>
                              <a:rPr lang="en-US" i="1" smtClean="0">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rPr>
                              <m:t>𝑜</m:t>
                            </m:r>
                          </m:sub>
                        </m:sSub>
                      </m:den>
                    </m:f>
                    <m:r>
                      <a:rPr lang="en-US" b="0" i="1" smtClean="0">
                        <a:latin typeface="Cambria Math" panose="02040503050406030204" pitchFamily="18" charset="0"/>
                      </a:rPr>
                      <m:t>𝑙𝑛</m:t>
                    </m:r>
                    <m:d>
                      <m:dPr>
                        <m:ctrlPr>
                          <a:rPr lang="en-US" b="0" i="1" smtClean="0">
                            <a:latin typeface="Cambria Math" panose="02040503050406030204" pitchFamily="18" charset="0"/>
                          </a:rPr>
                        </m:ctrlPr>
                      </m:dPr>
                      <m:e>
                        <m:r>
                          <a:rPr lang="en-US" b="0" i="1" smtClean="0">
                            <a:latin typeface="Cambria Math" panose="02040503050406030204" pitchFamily="18" charset="0"/>
                          </a:rPr>
                          <m:t>𝑟</m:t>
                        </m:r>
                      </m:e>
                    </m:d>
                  </m:oMath>
                </a14:m>
                <a:r>
                  <a:rPr lang="en-US" dirty="0"/>
                  <a:t>?</a:t>
                </a:r>
              </a:p>
              <a:p>
                <a:pPr marL="514350" indent="-514350">
                  <a:buFont typeface="+mj-lt"/>
                  <a:buAutoNum type="alphaLcParenR"/>
                </a:pP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ea typeface="Cambria Math" panose="02040503050406030204" pitchFamily="18" charset="0"/>
                              </a:rPr>
                              <m:t>𝑜</m:t>
                            </m:r>
                          </m:sub>
                        </m:sSub>
                      </m:den>
                    </m:f>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𝑄</m:t>
                        </m:r>
                      </m:num>
                      <m:den>
                        <m:sSup>
                          <m:sSupPr>
                            <m:ctrlPr>
                              <a:rPr lang="en-US"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𝑟</m:t>
                            </m:r>
                          </m:e>
                          <m:sup>
                            <m:r>
                              <a:rPr lang="en-US" b="0" i="1" smtClean="0">
                                <a:latin typeface="Cambria Math" panose="02040503050406030204" pitchFamily="18" charset="0"/>
                                <a:ea typeface="Cambria Math" panose="02040503050406030204" pitchFamily="18" charset="0"/>
                              </a:rPr>
                              <m:t>2</m:t>
                            </m:r>
                          </m:sup>
                        </m:sSup>
                      </m:den>
                    </m:f>
                  </m:oMath>
                </a14:m>
                <a:endParaRPr lang="en-US" dirty="0"/>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m:t>
                    </m:r>
                  </m:oMath>
                </a14:m>
                <a:r>
                  <a:rPr lang="en-US" dirty="0">
                    <a:ea typeface="Cambria Math" panose="02040503050406030204" pitchFamily="18" charset="0"/>
                  </a:rPr>
                  <a:t> </a:t>
                </a:r>
                <a:endParaRPr lang="en-US" i="1" dirty="0">
                  <a:latin typeface="Cambria Math" panose="02040503050406030204" pitchFamily="18" charset="0"/>
                  <a:ea typeface="Cambria Math" panose="02040503050406030204" pitchFamily="18" charset="0"/>
                </a:endParaRPr>
              </a:p>
              <a:p>
                <a:pPr marL="514350" indent="-514350">
                  <a:buFont typeface="+mj-lt"/>
                  <a:buAutoNum type="alphaLcParenR"/>
                </a:pPr>
                <a:r>
                  <a:rPr lang="en-US" b="0"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0</m:t>
                    </m:r>
                  </m:oMath>
                </a14:m>
                <a:endParaRPr lang="en-US" dirty="0"/>
              </a:p>
              <a:p>
                <a:pPr marL="514350" indent="-514350">
                  <a:buFont typeface="+mj-lt"/>
                  <a:buAutoNum type="alphaLcParen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92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13</a:t>
            </a:fld>
            <a:endParaRPr lang="en-US"/>
          </a:p>
        </p:txBody>
      </p:sp>
      <p:grpSp>
        <p:nvGrpSpPr>
          <p:cNvPr id="64" name="Group 63">
            <a:extLst>
              <a:ext uri="{FF2B5EF4-FFF2-40B4-BE49-F238E27FC236}">
                <a16:creationId xmlns:a16="http://schemas.microsoft.com/office/drawing/2014/main" id="{F3ACCC4A-9EA6-9DDB-DE69-0A3161A31EDC}"/>
              </a:ext>
            </a:extLst>
          </p:cNvPr>
          <p:cNvGrpSpPr/>
          <p:nvPr/>
        </p:nvGrpSpPr>
        <p:grpSpPr>
          <a:xfrm>
            <a:off x="6346736" y="3312052"/>
            <a:ext cx="2340064" cy="2814111"/>
            <a:chOff x="2442951" y="641447"/>
            <a:chExt cx="4628998" cy="5478572"/>
          </a:xfrm>
        </p:grpSpPr>
        <p:grpSp>
          <p:nvGrpSpPr>
            <p:cNvPr id="5" name="Group 4">
              <a:extLst>
                <a:ext uri="{FF2B5EF4-FFF2-40B4-BE49-F238E27FC236}">
                  <a16:creationId xmlns:a16="http://schemas.microsoft.com/office/drawing/2014/main" id="{9D8B3C33-B7EC-A3FC-431A-7154EA15E7F7}"/>
                </a:ext>
              </a:extLst>
            </p:cNvPr>
            <p:cNvGrpSpPr/>
            <p:nvPr/>
          </p:nvGrpSpPr>
          <p:grpSpPr>
            <a:xfrm>
              <a:off x="2442951" y="641447"/>
              <a:ext cx="4628998" cy="5478572"/>
              <a:chOff x="3836567" y="3213846"/>
              <a:chExt cx="1488467" cy="2796989"/>
            </a:xfrm>
          </p:grpSpPr>
          <p:cxnSp>
            <p:nvCxnSpPr>
              <p:cNvPr id="6" name="Straight Arrow Connector 5">
                <a:extLst>
                  <a:ext uri="{FF2B5EF4-FFF2-40B4-BE49-F238E27FC236}">
                    <a16:creationId xmlns:a16="http://schemas.microsoft.com/office/drawing/2014/main" id="{1D5A7C43-A349-1C35-956E-884194603056}"/>
                  </a:ext>
                </a:extLst>
              </p:cNvPr>
              <p:cNvCxnSpPr/>
              <p:nvPr/>
            </p:nvCxnSpPr>
            <p:spPr>
              <a:xfrm flipV="1">
                <a:off x="4535963" y="5418907"/>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BF9375B-17AD-7A37-D0BD-C0C80652EAF8}"/>
                  </a:ext>
                </a:extLst>
              </p:cNvPr>
              <p:cNvCxnSpPr/>
              <p:nvPr/>
            </p:nvCxnSpPr>
            <p:spPr>
              <a:xfrm flipV="1">
                <a:off x="4541146" y="4444412"/>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C3807DF-E16F-1305-1D31-51E008230218}"/>
                  </a:ext>
                </a:extLst>
              </p:cNvPr>
              <p:cNvCxnSpPr/>
              <p:nvPr/>
            </p:nvCxnSpPr>
            <p:spPr>
              <a:xfrm flipV="1">
                <a:off x="4589514" y="3420483"/>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C0F8952-A048-0C6C-31E2-95B053938240}"/>
                  </a:ext>
                </a:extLst>
              </p:cNvPr>
              <p:cNvCxnSpPr/>
              <p:nvPr/>
            </p:nvCxnSpPr>
            <p:spPr>
              <a:xfrm flipV="1">
                <a:off x="4549783" y="355290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90E38F6-8BB5-40E8-5AF3-1D1167BA4A38}"/>
                  </a:ext>
                </a:extLst>
              </p:cNvPr>
              <p:cNvCxnSpPr/>
              <p:nvPr/>
            </p:nvCxnSpPr>
            <p:spPr>
              <a:xfrm>
                <a:off x="4539419"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62DFF33-A906-02D0-3C4C-701100B30B63}"/>
                  </a:ext>
                </a:extLst>
              </p:cNvPr>
              <p:cNvCxnSpPr/>
              <p:nvPr/>
            </p:nvCxnSpPr>
            <p:spPr>
              <a:xfrm flipV="1">
                <a:off x="4556694" y="361218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1FE25BE-6DF8-7AE3-5DE9-0CA7C4899F74}"/>
                  </a:ext>
                </a:extLst>
              </p:cNvPr>
              <p:cNvCxnSpPr/>
              <p:nvPr/>
            </p:nvCxnSpPr>
            <p:spPr>
              <a:xfrm flipH="1" flipV="1">
                <a:off x="4211205" y="362166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0F7640-756E-1ED6-A8A8-8AC1631A7E53}"/>
                  </a:ext>
                </a:extLst>
              </p:cNvPr>
              <p:cNvCxnSpPr/>
              <p:nvPr/>
            </p:nvCxnSpPr>
            <p:spPr>
              <a:xfrm flipH="1">
                <a:off x="4218114"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780ECFD-60C9-A91D-22EB-1F8ADC59550E}"/>
                  </a:ext>
                </a:extLst>
              </p:cNvPr>
              <p:cNvCxnSpPr/>
              <p:nvPr/>
            </p:nvCxnSpPr>
            <p:spPr>
              <a:xfrm>
                <a:off x="4541146" y="377578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2EF561C-9F14-B836-87C7-F9BDE30FE6A1}"/>
                  </a:ext>
                </a:extLst>
              </p:cNvPr>
              <p:cNvCxnSpPr/>
              <p:nvPr/>
            </p:nvCxnSpPr>
            <p:spPr>
              <a:xfrm flipH="1">
                <a:off x="4155925" y="378052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8812DE6-7041-EB58-BFDD-DD0F4FAA379F}"/>
                  </a:ext>
                </a:extLst>
              </p:cNvPr>
              <p:cNvCxnSpPr/>
              <p:nvPr/>
            </p:nvCxnSpPr>
            <p:spPr>
              <a:xfrm>
                <a:off x="4535964"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716806-8CB6-13E2-9217-6B988A96BC55}"/>
                  </a:ext>
                </a:extLst>
              </p:cNvPr>
              <p:cNvCxnSpPr/>
              <p:nvPr/>
            </p:nvCxnSpPr>
            <p:spPr>
              <a:xfrm flipV="1">
                <a:off x="4553239" y="448235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E0BE7E-D1B0-EB9E-60CA-11356EDEC99E}"/>
                  </a:ext>
                </a:extLst>
              </p:cNvPr>
              <p:cNvCxnSpPr/>
              <p:nvPr/>
            </p:nvCxnSpPr>
            <p:spPr>
              <a:xfrm flipH="1" flipV="1">
                <a:off x="4207750" y="449183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217E22B-B21E-1A5D-59F4-21039BC29873}"/>
                  </a:ext>
                </a:extLst>
              </p:cNvPr>
              <p:cNvCxnSpPr/>
              <p:nvPr/>
            </p:nvCxnSpPr>
            <p:spPr>
              <a:xfrm flipH="1">
                <a:off x="4214659"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F2EA362-FF49-3F9A-0DE2-FB181639A34F}"/>
                  </a:ext>
                </a:extLst>
              </p:cNvPr>
              <p:cNvCxnSpPr/>
              <p:nvPr/>
            </p:nvCxnSpPr>
            <p:spPr>
              <a:xfrm>
                <a:off x="4537691" y="464595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DEDB62B-4989-AAA2-B145-596696E5A8BC}"/>
                  </a:ext>
                </a:extLst>
              </p:cNvPr>
              <p:cNvCxnSpPr/>
              <p:nvPr/>
            </p:nvCxnSpPr>
            <p:spPr>
              <a:xfrm flipH="1">
                <a:off x="4152471" y="465069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90C8459-3863-1B1E-3135-8C18D6780D1C}"/>
                  </a:ext>
                </a:extLst>
              </p:cNvPr>
              <p:cNvCxnSpPr/>
              <p:nvPr/>
            </p:nvCxnSpPr>
            <p:spPr>
              <a:xfrm>
                <a:off x="4532509"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B4D9F06-4E18-927A-B82A-55F664E60075}"/>
                  </a:ext>
                </a:extLst>
              </p:cNvPr>
              <p:cNvCxnSpPr/>
              <p:nvPr/>
            </p:nvCxnSpPr>
            <p:spPr>
              <a:xfrm flipV="1">
                <a:off x="4549784" y="545922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9D8D32E-AD7B-A3C5-12E7-66EA0038034D}"/>
                  </a:ext>
                </a:extLst>
              </p:cNvPr>
              <p:cNvCxnSpPr/>
              <p:nvPr/>
            </p:nvCxnSpPr>
            <p:spPr>
              <a:xfrm flipH="1" flipV="1">
                <a:off x="4204295" y="546870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DC21188-5DEA-2766-FC69-9739E7C7F350}"/>
                  </a:ext>
                </a:extLst>
              </p:cNvPr>
              <p:cNvCxnSpPr/>
              <p:nvPr/>
            </p:nvCxnSpPr>
            <p:spPr>
              <a:xfrm flipH="1">
                <a:off x="4211205"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8A6E36C-EE9E-D845-186D-6D95B68F2E1A}"/>
                  </a:ext>
                </a:extLst>
              </p:cNvPr>
              <p:cNvCxnSpPr/>
              <p:nvPr/>
            </p:nvCxnSpPr>
            <p:spPr>
              <a:xfrm>
                <a:off x="4534236" y="5622817"/>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B2E57D2-CD01-D713-5BC8-21A420BF2184}"/>
                  </a:ext>
                </a:extLst>
              </p:cNvPr>
              <p:cNvCxnSpPr/>
              <p:nvPr/>
            </p:nvCxnSpPr>
            <p:spPr>
              <a:xfrm flipH="1">
                <a:off x="4149016" y="5627559"/>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8" name="Group 104">
                <a:extLst>
                  <a:ext uri="{FF2B5EF4-FFF2-40B4-BE49-F238E27FC236}">
                    <a16:creationId xmlns:a16="http://schemas.microsoft.com/office/drawing/2014/main" id="{FFA3E97E-8F4E-2B46-ED81-46255745857B}"/>
                  </a:ext>
                </a:extLst>
              </p:cNvPr>
              <p:cNvGrpSpPr/>
              <p:nvPr/>
            </p:nvGrpSpPr>
            <p:grpSpPr>
              <a:xfrm>
                <a:off x="5096560" y="3778152"/>
                <a:ext cx="228474" cy="1853847"/>
                <a:chOff x="6709758" y="1861949"/>
                <a:chExt cx="627854" cy="3377922"/>
              </a:xfrm>
            </p:grpSpPr>
            <p:cxnSp>
              <p:nvCxnSpPr>
                <p:cNvPr id="56" name="Straight Arrow Connector 55">
                  <a:extLst>
                    <a:ext uri="{FF2B5EF4-FFF2-40B4-BE49-F238E27FC236}">
                      <a16:creationId xmlns:a16="http://schemas.microsoft.com/office/drawing/2014/main" id="{92F1C440-B84E-AA0D-84B0-32E38826BC6C}"/>
                    </a:ext>
                  </a:extLst>
                </p:cNvPr>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D48AFB3-51FC-A268-EA1A-011F2529BA2A}"/>
                    </a:ext>
                  </a:extLst>
                </p:cNvPr>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098E955-2808-48BB-7AD2-B8B89C5A53C2}"/>
                    </a:ext>
                  </a:extLst>
                </p:cNvPr>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9" name="Group 108">
                <a:extLst>
                  <a:ext uri="{FF2B5EF4-FFF2-40B4-BE49-F238E27FC236}">
                    <a16:creationId xmlns:a16="http://schemas.microsoft.com/office/drawing/2014/main" id="{8B9A4FD9-E114-9906-97DC-DF8C6233C857}"/>
                  </a:ext>
                </a:extLst>
              </p:cNvPr>
              <p:cNvGrpSpPr/>
              <p:nvPr/>
            </p:nvGrpSpPr>
            <p:grpSpPr>
              <a:xfrm flipH="1">
                <a:off x="3836567" y="3780612"/>
                <a:ext cx="228474" cy="1853847"/>
                <a:chOff x="6709758" y="1861949"/>
                <a:chExt cx="627854" cy="3377922"/>
              </a:xfrm>
            </p:grpSpPr>
            <p:cxnSp>
              <p:nvCxnSpPr>
                <p:cNvPr id="53" name="Straight Arrow Connector 52">
                  <a:extLst>
                    <a:ext uri="{FF2B5EF4-FFF2-40B4-BE49-F238E27FC236}">
                      <a16:creationId xmlns:a16="http://schemas.microsoft.com/office/drawing/2014/main" id="{239D2E76-B095-8891-ABAD-160D6E8F88F9}"/>
                    </a:ext>
                  </a:extLst>
                </p:cNvPr>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5A620CE-6753-1C74-556C-C438C943724F}"/>
                    </a:ext>
                  </a:extLst>
                </p:cNvPr>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10F9D96-CFAD-C1CF-E5FD-DBEB06385F99}"/>
                    </a:ext>
                  </a:extLst>
                </p:cNvPr>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0" name="Group 112">
                <a:extLst>
                  <a:ext uri="{FF2B5EF4-FFF2-40B4-BE49-F238E27FC236}">
                    <a16:creationId xmlns:a16="http://schemas.microsoft.com/office/drawing/2014/main" id="{266D8743-C42A-472E-36F8-B0D41C23BB7C}"/>
                  </a:ext>
                </a:extLst>
              </p:cNvPr>
              <p:cNvGrpSpPr/>
              <p:nvPr/>
            </p:nvGrpSpPr>
            <p:grpSpPr>
              <a:xfrm>
                <a:off x="4908705" y="3501663"/>
                <a:ext cx="162639" cy="1948833"/>
                <a:chOff x="6230779" y="1358153"/>
                <a:chExt cx="344833" cy="3550998"/>
              </a:xfrm>
            </p:grpSpPr>
            <p:cxnSp>
              <p:nvCxnSpPr>
                <p:cNvPr id="50" name="Straight Arrow Connector 49">
                  <a:extLst>
                    <a:ext uri="{FF2B5EF4-FFF2-40B4-BE49-F238E27FC236}">
                      <a16:creationId xmlns:a16="http://schemas.microsoft.com/office/drawing/2014/main" id="{FBA89FEF-E383-C9AC-7DCC-9DD55E4454C8}"/>
                    </a:ext>
                  </a:extLst>
                </p:cNvPr>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83937DD-3E36-54E5-301A-35372D6E5D98}"/>
                    </a:ext>
                  </a:extLst>
                </p:cNvPr>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409A35C-0846-48BF-CC0C-5C010AE33C82}"/>
                    </a:ext>
                  </a:extLst>
                </p:cNvPr>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Group 116">
                <a:extLst>
                  <a:ext uri="{FF2B5EF4-FFF2-40B4-BE49-F238E27FC236}">
                    <a16:creationId xmlns:a16="http://schemas.microsoft.com/office/drawing/2014/main" id="{81256D33-9314-A168-B702-FCFD0BAD5B35}"/>
                  </a:ext>
                </a:extLst>
              </p:cNvPr>
              <p:cNvGrpSpPr/>
              <p:nvPr/>
            </p:nvGrpSpPr>
            <p:grpSpPr>
              <a:xfrm flipH="1">
                <a:off x="4022905" y="3526263"/>
                <a:ext cx="162639" cy="1948833"/>
                <a:chOff x="6230779" y="1358153"/>
                <a:chExt cx="344833" cy="3550998"/>
              </a:xfrm>
            </p:grpSpPr>
            <p:cxnSp>
              <p:nvCxnSpPr>
                <p:cNvPr id="47" name="Straight Arrow Connector 46">
                  <a:extLst>
                    <a:ext uri="{FF2B5EF4-FFF2-40B4-BE49-F238E27FC236}">
                      <a16:creationId xmlns:a16="http://schemas.microsoft.com/office/drawing/2014/main" id="{373E37FB-DF38-DCA4-58AA-1B3D20BBF4DA}"/>
                    </a:ext>
                  </a:extLst>
                </p:cNvPr>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D9DCE56-C0CC-0426-DC62-26D7537C8427}"/>
                    </a:ext>
                  </a:extLst>
                </p:cNvPr>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9D96D89-8608-2F65-8A0C-45039EBF436B}"/>
                    </a:ext>
                  </a:extLst>
                </p:cNvPr>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2" name="Straight Arrow Connector 31">
                <a:extLst>
                  <a:ext uri="{FF2B5EF4-FFF2-40B4-BE49-F238E27FC236}">
                    <a16:creationId xmlns:a16="http://schemas.microsoft.com/office/drawing/2014/main" id="{53964C02-1582-5ACC-78DC-63E3F9FE7196}"/>
                  </a:ext>
                </a:extLst>
              </p:cNvPr>
              <p:cNvCxnSpPr/>
              <p:nvPr/>
            </p:nvCxnSpPr>
            <p:spPr>
              <a:xfrm>
                <a:off x="4912934" y="397643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A3FBF3F-04DE-4EB2-E688-31FC231D85CA}"/>
                  </a:ext>
                </a:extLst>
              </p:cNvPr>
              <p:cNvCxnSpPr/>
              <p:nvPr/>
            </p:nvCxnSpPr>
            <p:spPr>
              <a:xfrm>
                <a:off x="4915048" y="483988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BAC47E4-CF9F-EF2D-A236-FEEE08FAE311}"/>
                  </a:ext>
                </a:extLst>
              </p:cNvPr>
              <p:cNvCxnSpPr/>
              <p:nvPr/>
            </p:nvCxnSpPr>
            <p:spPr>
              <a:xfrm>
                <a:off x="4910819" y="583863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BC6A51E-57A3-0574-12E2-957B4D8E4B7E}"/>
                  </a:ext>
                </a:extLst>
              </p:cNvPr>
              <p:cNvCxnSpPr/>
              <p:nvPr/>
            </p:nvCxnSpPr>
            <p:spPr>
              <a:xfrm flipH="1">
                <a:off x="4014449" y="397151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116CC38-0E4D-B91C-9D17-18438D67E337}"/>
                  </a:ext>
                </a:extLst>
              </p:cNvPr>
              <p:cNvCxnSpPr/>
              <p:nvPr/>
            </p:nvCxnSpPr>
            <p:spPr>
              <a:xfrm flipH="1">
                <a:off x="4016563" y="483496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A5CCD25-D061-2E42-2534-5659F04110AA}"/>
                  </a:ext>
                </a:extLst>
              </p:cNvPr>
              <p:cNvCxnSpPr/>
              <p:nvPr/>
            </p:nvCxnSpPr>
            <p:spPr>
              <a:xfrm flipH="1">
                <a:off x="4012334" y="583371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D168621-53D6-BCCE-E40F-EC5F04C9D163}"/>
                  </a:ext>
                </a:extLst>
              </p:cNvPr>
              <p:cNvCxnSpPr/>
              <p:nvPr/>
            </p:nvCxnSpPr>
            <p:spPr>
              <a:xfrm flipV="1">
                <a:off x="4585287" y="4308530"/>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A35A535-7185-F621-688F-FF244BA4711B}"/>
                  </a:ext>
                </a:extLst>
              </p:cNvPr>
              <p:cNvCxnSpPr/>
              <p:nvPr/>
            </p:nvCxnSpPr>
            <p:spPr>
              <a:xfrm flipV="1">
                <a:off x="4568374" y="5285135"/>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6FA7F2D9-E1C2-78F3-66DA-1F729C71F157}"/>
                  </a:ext>
                </a:extLst>
              </p:cNvPr>
              <p:cNvSpPr/>
              <p:nvPr/>
            </p:nvSpPr>
            <p:spPr>
              <a:xfrm>
                <a:off x="4518368" y="3213846"/>
                <a:ext cx="53872" cy="2700608"/>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1" name="Straight Arrow Connector 40">
                <a:extLst>
                  <a:ext uri="{FF2B5EF4-FFF2-40B4-BE49-F238E27FC236}">
                    <a16:creationId xmlns:a16="http://schemas.microsoft.com/office/drawing/2014/main" id="{F209ACDB-5406-37BF-5F9E-6A9D0F62C0DA}"/>
                  </a:ext>
                </a:extLst>
              </p:cNvPr>
              <p:cNvCxnSpPr/>
              <p:nvPr/>
            </p:nvCxnSpPr>
            <p:spPr>
              <a:xfrm flipH="1">
                <a:off x="4504870" y="378289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E6BCF17-CD97-D901-15BC-BDC2A4001755}"/>
                  </a:ext>
                </a:extLst>
              </p:cNvPr>
              <p:cNvCxnSpPr/>
              <p:nvPr/>
            </p:nvCxnSpPr>
            <p:spPr>
              <a:xfrm flipH="1">
                <a:off x="4454033" y="4038837"/>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9B6A60B-F5A9-5B79-82C8-3E94507221EC}"/>
                  </a:ext>
                </a:extLst>
              </p:cNvPr>
              <p:cNvCxnSpPr/>
              <p:nvPr/>
            </p:nvCxnSpPr>
            <p:spPr>
              <a:xfrm flipH="1">
                <a:off x="4496232" y="4674403"/>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C0E0F41-CF19-7E97-8EB1-298A7927B404}"/>
                  </a:ext>
                </a:extLst>
              </p:cNvPr>
              <p:cNvCxnSpPr/>
              <p:nvPr/>
            </p:nvCxnSpPr>
            <p:spPr>
              <a:xfrm flipH="1">
                <a:off x="4451918" y="4921963"/>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E34E7D5-5215-17FF-DCC2-1E2C94C2D8B9}"/>
                  </a:ext>
                </a:extLst>
              </p:cNvPr>
              <p:cNvCxnSpPr/>
              <p:nvPr/>
            </p:nvCxnSpPr>
            <p:spPr>
              <a:xfrm flipH="1">
                <a:off x="4491050" y="5648898"/>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EB33DB9-EECA-A777-5C2B-4488C843B23D}"/>
                  </a:ext>
                </a:extLst>
              </p:cNvPr>
              <p:cNvCxnSpPr/>
              <p:nvPr/>
            </p:nvCxnSpPr>
            <p:spPr>
              <a:xfrm flipH="1">
                <a:off x="4449804" y="5886268"/>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59" name="Oval 58">
              <a:extLst>
                <a:ext uri="{FF2B5EF4-FFF2-40B4-BE49-F238E27FC236}">
                  <a16:creationId xmlns:a16="http://schemas.microsoft.com/office/drawing/2014/main" id="{63E25C2B-6931-D2A3-4715-2BB26129238C}"/>
                </a:ext>
              </a:extLst>
            </p:cNvPr>
            <p:cNvSpPr/>
            <p:nvPr/>
          </p:nvSpPr>
          <p:spPr>
            <a:xfrm>
              <a:off x="5640946" y="3412901"/>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Oval 59">
              <a:extLst>
                <a:ext uri="{FF2B5EF4-FFF2-40B4-BE49-F238E27FC236}">
                  <a16:creationId xmlns:a16="http://schemas.microsoft.com/office/drawing/2014/main" id="{E950131C-0F1E-41DE-2617-F88B9A672BDC}"/>
                </a:ext>
              </a:extLst>
            </p:cNvPr>
            <p:cNvSpPr/>
            <p:nvPr/>
          </p:nvSpPr>
          <p:spPr>
            <a:xfrm>
              <a:off x="6553207" y="3397874"/>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1" name="TextBox 60">
              <a:extLst>
                <a:ext uri="{FF2B5EF4-FFF2-40B4-BE49-F238E27FC236}">
                  <a16:creationId xmlns:a16="http://schemas.microsoft.com/office/drawing/2014/main" id="{7656E828-99F9-4961-2E6B-1AA62FE6B9DF}"/>
                </a:ext>
              </a:extLst>
            </p:cNvPr>
            <p:cNvSpPr txBox="1"/>
            <p:nvPr/>
          </p:nvSpPr>
          <p:spPr>
            <a:xfrm>
              <a:off x="5486398" y="3552422"/>
              <a:ext cx="628490" cy="719024"/>
            </a:xfrm>
            <a:prstGeom prst="rect">
              <a:avLst/>
            </a:prstGeom>
            <a:noFill/>
          </p:spPr>
          <p:txBody>
            <a:bodyPr wrap="none" rtlCol="0">
              <a:spAutoFit/>
            </a:bodyPr>
            <a:lstStyle/>
            <a:p>
              <a:r>
                <a:rPr lang="en-US" dirty="0"/>
                <a:t>A</a:t>
              </a:r>
            </a:p>
          </p:txBody>
        </p:sp>
        <p:sp>
          <p:nvSpPr>
            <p:cNvPr id="62" name="TextBox 61">
              <a:extLst>
                <a:ext uri="{FF2B5EF4-FFF2-40B4-BE49-F238E27FC236}">
                  <a16:creationId xmlns:a16="http://schemas.microsoft.com/office/drawing/2014/main" id="{DEACA297-395D-96A0-0C14-6B5CBE6BE75B}"/>
                </a:ext>
              </a:extLst>
            </p:cNvPr>
            <p:cNvSpPr txBox="1"/>
            <p:nvPr/>
          </p:nvSpPr>
          <p:spPr>
            <a:xfrm>
              <a:off x="6411532" y="3552422"/>
              <a:ext cx="612633" cy="719024"/>
            </a:xfrm>
            <a:prstGeom prst="rect">
              <a:avLst/>
            </a:prstGeom>
            <a:noFill/>
          </p:spPr>
          <p:txBody>
            <a:bodyPr wrap="none" rtlCol="0">
              <a:spAutoFit/>
            </a:bodyPr>
            <a:lstStyle/>
            <a:p>
              <a:r>
                <a:rPr lang="en-US" dirty="0"/>
                <a:t>B</a:t>
              </a:r>
            </a:p>
          </p:txBody>
        </p:sp>
        <p:cxnSp>
          <p:nvCxnSpPr>
            <p:cNvPr id="63" name="Straight Connector 62">
              <a:extLst>
                <a:ext uri="{FF2B5EF4-FFF2-40B4-BE49-F238E27FC236}">
                  <a16:creationId xmlns:a16="http://schemas.microsoft.com/office/drawing/2014/main" id="{63D18AC8-13F2-35B7-207F-660920168423}"/>
                </a:ext>
              </a:extLst>
            </p:cNvPr>
            <p:cNvCxnSpPr>
              <a:stCxn id="59" idx="6"/>
              <a:endCxn id="60" idx="2"/>
            </p:cNvCxnSpPr>
            <p:nvPr/>
          </p:nvCxnSpPr>
          <p:spPr>
            <a:xfrm flipV="1">
              <a:off x="5743977" y="3455829"/>
              <a:ext cx="809230" cy="150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868071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223.32.3</a:t>
            </a:r>
          </a:p>
        </p:txBody>
      </p:sp>
      <p:sp>
        <p:nvSpPr>
          <p:cNvPr id="3" name="Content Placeholder 2"/>
          <p:cNvSpPr>
            <a:spLocks noGrp="1"/>
          </p:cNvSpPr>
          <p:nvPr>
            <p:ph idx="1"/>
          </p:nvPr>
        </p:nvSpPr>
        <p:spPr/>
        <p:txBody>
          <a:bodyPr/>
          <a:lstStyle/>
          <a:p>
            <a:pPr>
              <a:buNone/>
            </a:pPr>
            <a:r>
              <a:rPr lang="en-US" dirty="0"/>
              <a:t>Are the electric field and the electric potential different physical things?</a:t>
            </a:r>
          </a:p>
          <a:p>
            <a:pPr marL="514350" indent="-514350">
              <a:buFont typeface="+mj-lt"/>
              <a:buAutoNum type="alphaLcParenR"/>
            </a:pPr>
            <a:r>
              <a:rPr lang="en-US" dirty="0"/>
              <a:t>Yes</a:t>
            </a:r>
          </a:p>
          <a:p>
            <a:pPr marL="514350" indent="-514350">
              <a:buFont typeface="+mj-lt"/>
              <a:buAutoNum type="alphaLcParenR"/>
            </a:pPr>
            <a:r>
              <a:rPr lang="en-US" dirty="0"/>
              <a:t>No</a:t>
            </a:r>
          </a:p>
          <a:p>
            <a:pPr marL="514350" indent="-514350">
              <a:buFont typeface="+mj-lt"/>
              <a:buAutoNum type="alphaLcParenR"/>
            </a:pPr>
            <a:r>
              <a:rPr lang="en-US" dirty="0"/>
              <a:t>Maybe</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p:nvPr/>
        </p:nvGrpSpPr>
        <p:grpSpPr>
          <a:xfrm>
            <a:off x="808549" y="182880"/>
            <a:ext cx="5616765" cy="6720090"/>
            <a:chOff x="808549" y="182880"/>
            <a:chExt cx="5616765" cy="6720090"/>
          </a:xfrm>
        </p:grpSpPr>
        <p:graphicFrame>
          <p:nvGraphicFramePr>
            <p:cNvPr id="2050" name="Object 2"/>
            <p:cNvGraphicFramePr>
              <a:graphicFrameLocks noChangeAspect="1"/>
            </p:cNvGraphicFramePr>
            <p:nvPr/>
          </p:nvGraphicFramePr>
          <p:xfrm>
            <a:off x="2985603" y="2470043"/>
            <a:ext cx="920750" cy="473075"/>
          </p:xfrm>
          <a:graphic>
            <a:graphicData uri="http://schemas.openxmlformats.org/presentationml/2006/ole">
              <mc:AlternateContent xmlns:mc="http://schemas.openxmlformats.org/markup-compatibility/2006">
                <mc:Choice xmlns:v="urn:schemas-microsoft-com:vml" Requires="v">
                  <p:oleObj name="Equation" r:id="rId2" imgW="469800" imgH="241200" progId="Equation.3">
                    <p:embed/>
                  </p:oleObj>
                </mc:Choice>
                <mc:Fallback>
                  <p:oleObj name="Equation" r:id="rId2" imgW="469800" imgH="241200" progId="Equation.3">
                    <p:embed/>
                    <p:pic>
                      <p:nvPicPr>
                        <p:cNvPr id="205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5603" y="2470043"/>
                          <a:ext cx="92075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Box 29"/>
            <p:cNvSpPr txBox="1"/>
            <p:nvPr/>
          </p:nvSpPr>
          <p:spPr>
            <a:xfrm>
              <a:off x="808549" y="182880"/>
              <a:ext cx="1557221" cy="369332"/>
            </a:xfrm>
            <a:prstGeom prst="rect">
              <a:avLst/>
            </a:prstGeom>
            <a:noFill/>
          </p:spPr>
          <p:txBody>
            <a:bodyPr wrap="none" rtlCol="0">
              <a:spAutoFit/>
            </a:bodyPr>
            <a:lstStyle/>
            <a:p>
              <a:r>
                <a:rPr lang="en-US" dirty="0"/>
                <a:t>High Potential </a:t>
              </a:r>
            </a:p>
          </p:txBody>
        </p:sp>
        <p:sp>
          <p:nvSpPr>
            <p:cNvPr id="31" name="TextBox 30"/>
            <p:cNvSpPr txBox="1"/>
            <p:nvPr/>
          </p:nvSpPr>
          <p:spPr>
            <a:xfrm>
              <a:off x="4965171" y="196952"/>
              <a:ext cx="1460143" cy="369332"/>
            </a:xfrm>
            <a:prstGeom prst="rect">
              <a:avLst/>
            </a:prstGeom>
            <a:noFill/>
          </p:spPr>
          <p:txBody>
            <a:bodyPr wrap="none" rtlCol="0">
              <a:spAutoFit/>
            </a:bodyPr>
            <a:lstStyle/>
            <a:p>
              <a:r>
                <a:rPr lang="en-US" dirty="0"/>
                <a:t>Low Potential</a:t>
              </a:r>
            </a:p>
          </p:txBody>
        </p:sp>
        <p:grpSp>
          <p:nvGrpSpPr>
            <p:cNvPr id="3" name="Group 38"/>
            <p:cNvGrpSpPr/>
            <p:nvPr/>
          </p:nvGrpSpPr>
          <p:grpSpPr>
            <a:xfrm rot="16200000">
              <a:off x="644598" y="1974828"/>
              <a:ext cx="6066594" cy="3335212"/>
              <a:chOff x="644598" y="1764968"/>
              <a:chExt cx="6066594" cy="3335212"/>
            </a:xfrm>
          </p:grpSpPr>
          <p:sp>
            <p:nvSpPr>
              <p:cNvPr id="4" name="Rectangle 3"/>
              <p:cNvSpPr/>
              <p:nvPr/>
            </p:nvSpPr>
            <p:spPr>
              <a:xfrm>
                <a:off x="761286" y="1890917"/>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759971" y="4636615"/>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89143" y="194234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7" name="Rectangle 6"/>
              <p:cNvSpPr/>
              <p:nvPr/>
            </p:nvSpPr>
            <p:spPr>
              <a:xfrm>
                <a:off x="706632" y="176496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9" name="Rectangle 8"/>
              <p:cNvSpPr/>
              <p:nvPr/>
            </p:nvSpPr>
            <p:spPr>
              <a:xfrm>
                <a:off x="750449" y="47000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grpSp>
            <p:nvGrpSpPr>
              <p:cNvPr id="10" name="Group 19"/>
              <p:cNvGrpSpPr/>
              <p:nvPr/>
            </p:nvGrpSpPr>
            <p:grpSpPr>
              <a:xfrm>
                <a:off x="2321834" y="2193217"/>
                <a:ext cx="3325319" cy="2425910"/>
                <a:chOff x="2953062" y="1906247"/>
                <a:chExt cx="3325319" cy="914401"/>
              </a:xfrm>
            </p:grpSpPr>
            <p:cxnSp>
              <p:nvCxnSpPr>
                <p:cNvPr id="11" name="Straight Arrow Connector 10"/>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Group 41"/>
              <p:cNvGrpSpPr/>
              <p:nvPr/>
            </p:nvGrpSpPr>
            <p:grpSpPr>
              <a:xfrm>
                <a:off x="2002047" y="2188223"/>
                <a:ext cx="3325319" cy="2415915"/>
                <a:chOff x="2953062" y="1906247"/>
                <a:chExt cx="3325319" cy="914401"/>
              </a:xfrm>
            </p:grpSpPr>
            <p:cxnSp>
              <p:nvCxnSpPr>
                <p:cNvPr id="43" name="Straight Arrow Connector 42"/>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4" name="Rectangle 63"/>
              <p:cNvSpPr/>
              <p:nvPr/>
            </p:nvSpPr>
            <p:spPr>
              <a:xfrm>
                <a:off x="750448" y="44714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sp>
            <p:nvSpPr>
              <p:cNvPr id="58" name="Oval 57"/>
              <p:cNvSpPr/>
              <p:nvPr/>
            </p:nvSpPr>
            <p:spPr>
              <a:xfrm>
                <a:off x="4029778" y="2460622"/>
                <a:ext cx="284814" cy="2548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68" name="Straight Arrow Connector 67"/>
              <p:cNvCxnSpPr>
                <a:stCxn id="58" idx="4"/>
              </p:cNvCxnSpPr>
              <p:nvPr/>
            </p:nvCxnSpPr>
            <p:spPr>
              <a:xfrm rot="5400000" flipV="1">
                <a:off x="3868634" y="3019002"/>
                <a:ext cx="614595" cy="7494"/>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644598" y="2263514"/>
                <a:ext cx="29980" cy="2293495"/>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237875" y="2563318"/>
                <a:ext cx="0" cy="13940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92907" y="250334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195407" y="395987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p:cNvSpPr txBox="1"/>
            <p:nvPr/>
          </p:nvSpPr>
          <p:spPr>
            <a:xfrm>
              <a:off x="2893102" y="4107303"/>
              <a:ext cx="393056" cy="523220"/>
            </a:xfrm>
            <a:prstGeom prst="rect">
              <a:avLst/>
            </a:prstGeom>
            <a:noFill/>
          </p:spPr>
          <p:txBody>
            <a:bodyPr wrap="none" rtlCol="0">
              <a:spAutoFit/>
            </a:bodyPr>
            <a:lstStyle/>
            <a:p>
              <a:r>
                <a:rPr lang="en-US" sz="2800" dirty="0"/>
                <a:t>A</a:t>
              </a:r>
            </a:p>
          </p:txBody>
        </p:sp>
        <p:sp>
          <p:nvSpPr>
            <p:cNvPr id="38" name="TextBox 37"/>
            <p:cNvSpPr txBox="1"/>
            <p:nvPr/>
          </p:nvSpPr>
          <p:spPr>
            <a:xfrm>
              <a:off x="4032355" y="4122293"/>
              <a:ext cx="479685" cy="523220"/>
            </a:xfrm>
            <a:prstGeom prst="rect">
              <a:avLst/>
            </a:prstGeom>
            <a:noFill/>
          </p:spPr>
          <p:txBody>
            <a:bodyPr wrap="square" rtlCol="0">
              <a:spAutoFit/>
            </a:bodyPr>
            <a:lstStyle/>
            <a:p>
              <a:r>
                <a:rPr lang="en-US" sz="2800" dirty="0"/>
                <a:t>B</a:t>
              </a:r>
            </a:p>
          </p:txBody>
        </p:sp>
        <p:graphicFrame>
          <p:nvGraphicFramePr>
            <p:cNvPr id="8" name="Object 4"/>
            <p:cNvGraphicFramePr>
              <a:graphicFrameLocks noChangeAspect="1"/>
            </p:cNvGraphicFramePr>
            <p:nvPr/>
          </p:nvGraphicFramePr>
          <p:xfrm>
            <a:off x="3266373" y="3688229"/>
            <a:ext cx="422275" cy="347662"/>
          </p:xfrm>
          <a:graphic>
            <a:graphicData uri="http://schemas.openxmlformats.org/presentationml/2006/ole">
              <mc:AlternateContent xmlns:mc="http://schemas.openxmlformats.org/markup-compatibility/2006">
                <mc:Choice xmlns:v="urn:schemas-microsoft-com:vml" Requires="v">
                  <p:oleObj name="Equation" r:id="rId4" imgW="215640" imgH="177480" progId="Equation.3">
                    <p:embed/>
                  </p:oleObj>
                </mc:Choice>
                <mc:Fallback>
                  <p:oleObj name="Equation" r:id="rId4" imgW="215640" imgH="177480" progId="Equation.3">
                    <p:embed/>
                    <p:pic>
                      <p:nvPicPr>
                        <p:cNvPr id="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6373" y="3688229"/>
                          <a:ext cx="422275"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TextBox 39"/>
            <p:cNvSpPr txBox="1"/>
            <p:nvPr/>
          </p:nvSpPr>
          <p:spPr>
            <a:xfrm>
              <a:off x="3447740" y="1184222"/>
              <a:ext cx="335348" cy="461665"/>
            </a:xfrm>
            <a:prstGeom prst="rect">
              <a:avLst/>
            </a:prstGeom>
            <a:noFill/>
          </p:spPr>
          <p:txBody>
            <a:bodyPr wrap="none" rtlCol="0">
              <a:spAutoFit/>
            </a:bodyPr>
            <a:lstStyle/>
            <a:p>
              <a:r>
                <a:rPr lang="en-US" sz="2400" dirty="0">
                  <a:solidFill>
                    <a:srgbClr val="FF0000"/>
                  </a:solidFill>
                </a:rPr>
                <a:t>E</a:t>
              </a:r>
            </a:p>
          </p:txBody>
        </p:sp>
        <p:graphicFrame>
          <p:nvGraphicFramePr>
            <p:cNvPr id="2053" name="Object 5"/>
            <p:cNvGraphicFramePr>
              <a:graphicFrameLocks noChangeAspect="1"/>
            </p:cNvGraphicFramePr>
            <p:nvPr/>
          </p:nvGraphicFramePr>
          <p:xfrm>
            <a:off x="2637748" y="437290"/>
            <a:ext cx="695325" cy="347662"/>
          </p:xfrm>
          <a:graphic>
            <a:graphicData uri="http://schemas.openxmlformats.org/presentationml/2006/ole">
              <mc:AlternateContent xmlns:mc="http://schemas.openxmlformats.org/markup-compatibility/2006">
                <mc:Choice xmlns:v="urn:schemas-microsoft-com:vml" Requires="v">
                  <p:oleObj name="Equation" r:id="rId6" imgW="355320" imgH="177480" progId="Equation.3">
                    <p:embed/>
                  </p:oleObj>
                </mc:Choice>
                <mc:Fallback>
                  <p:oleObj name="Equation" r:id="rId6" imgW="355320" imgH="177480" progId="Equation.3">
                    <p:embed/>
                    <p:pic>
                      <p:nvPicPr>
                        <p:cNvPr id="2053"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7748" y="437290"/>
                          <a:ext cx="695325"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 name="TextBox 74"/>
            <p:cNvSpPr txBox="1"/>
            <p:nvPr/>
          </p:nvSpPr>
          <p:spPr>
            <a:xfrm>
              <a:off x="3537679" y="6318195"/>
              <a:ext cx="401072" cy="584775"/>
            </a:xfrm>
            <a:prstGeom prst="rect">
              <a:avLst/>
            </a:prstGeom>
            <a:solidFill>
              <a:schemeClr val="bg1"/>
            </a:solidFill>
          </p:spPr>
          <p:txBody>
            <a:bodyPr wrap="none" rtlCol="0">
              <a:spAutoFit/>
            </a:bodyPr>
            <a:lstStyle/>
            <a:p>
              <a:r>
                <a:rPr lang="en-US" sz="3200" dirty="0"/>
                <a:t>d</a:t>
              </a: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223.32.4</a:t>
            </a:r>
          </a:p>
        </p:txBody>
      </p:sp>
      <p:sp>
        <p:nvSpPr>
          <p:cNvPr id="3" name="Content Placeholder 2"/>
          <p:cNvSpPr>
            <a:spLocks noGrp="1"/>
          </p:cNvSpPr>
          <p:nvPr>
            <p:ph idx="1"/>
          </p:nvPr>
        </p:nvSpPr>
        <p:spPr/>
        <p:txBody>
          <a:bodyPr/>
          <a:lstStyle/>
          <a:p>
            <a:pPr>
              <a:buNone/>
            </a:pPr>
            <a:r>
              <a:rPr lang="en-US" dirty="0"/>
              <a:t>How do we create electric potential?</a:t>
            </a:r>
          </a:p>
          <a:p>
            <a:pPr marL="514350" indent="-514350">
              <a:buFont typeface="+mj-lt"/>
              <a:buAutoNum type="alphaLcParenR"/>
            </a:pPr>
            <a:r>
              <a:rPr lang="en-US" dirty="0"/>
              <a:t>Mechanical work</a:t>
            </a:r>
          </a:p>
          <a:p>
            <a:pPr marL="514350" indent="-514350">
              <a:buFont typeface="+mj-lt"/>
              <a:buAutoNum type="alphaLcParenR"/>
            </a:pPr>
            <a:r>
              <a:rPr lang="en-US" dirty="0"/>
              <a:t>Chemical work</a:t>
            </a:r>
          </a:p>
          <a:p>
            <a:pPr marL="514350" indent="-514350">
              <a:buFont typeface="+mj-lt"/>
              <a:buAutoNum type="alphaLcParenR"/>
            </a:pPr>
            <a:r>
              <a:rPr lang="en-US" dirty="0"/>
              <a:t>Separate charge</a:t>
            </a:r>
          </a:p>
          <a:p>
            <a:pPr marL="514350" indent="-514350">
              <a:buFont typeface="+mj-lt"/>
              <a:buAutoNum type="alphaLcParenR"/>
            </a:pPr>
            <a:r>
              <a:rPr lang="en-US" dirty="0"/>
              <a:t>Maybe more than one of the above, but one is the best answer</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6A131-169C-CC29-5E50-1C46250BB084}"/>
              </a:ext>
            </a:extLst>
          </p:cNvPr>
          <p:cNvSpPr>
            <a:spLocks noGrp="1"/>
          </p:cNvSpPr>
          <p:nvPr>
            <p:ph type="title"/>
          </p:nvPr>
        </p:nvSpPr>
        <p:spPr/>
        <p:txBody>
          <a:bodyPr/>
          <a:lstStyle/>
          <a:p>
            <a:r>
              <a:rPr lang="en-US" dirty="0"/>
              <a:t>Question</a:t>
            </a:r>
          </a:p>
        </p:txBody>
      </p:sp>
      <p:sp>
        <p:nvSpPr>
          <p:cNvPr id="3" name="Content Placeholder 2">
            <a:extLst>
              <a:ext uri="{FF2B5EF4-FFF2-40B4-BE49-F238E27FC236}">
                <a16:creationId xmlns:a16="http://schemas.microsoft.com/office/drawing/2014/main" id="{76F67A60-9F79-343B-06B4-F0E9E38AFC9C}"/>
              </a:ext>
            </a:extLst>
          </p:cNvPr>
          <p:cNvSpPr>
            <a:spLocks noGrp="1"/>
          </p:cNvSpPr>
          <p:nvPr>
            <p:ph idx="1"/>
          </p:nvPr>
        </p:nvSpPr>
        <p:spPr/>
        <p:txBody>
          <a:bodyPr/>
          <a:lstStyle/>
          <a:p>
            <a:pPr marL="0" indent="0">
              <a:buNone/>
            </a:pPr>
            <a:r>
              <a:rPr lang="en-US" dirty="0"/>
              <a:t>How does a van de Graaf generator separate charge?</a:t>
            </a:r>
          </a:p>
          <a:p>
            <a:pPr marL="514350" indent="-514350">
              <a:buFont typeface="+mj-lt"/>
              <a:buAutoNum type="alphaLcParenR"/>
            </a:pPr>
            <a:r>
              <a:rPr lang="en-US" dirty="0"/>
              <a:t>It mechanically transports charge on it’s belt</a:t>
            </a:r>
          </a:p>
          <a:p>
            <a:pPr marL="514350" indent="-514350">
              <a:buFont typeface="+mj-lt"/>
              <a:buAutoNum type="alphaLcParenR"/>
            </a:pPr>
            <a:r>
              <a:rPr lang="en-US" dirty="0"/>
              <a:t>It has a large capacitor that shoots the charge to the metal ball on the top</a:t>
            </a:r>
          </a:p>
          <a:p>
            <a:pPr marL="514350" indent="-514350">
              <a:buFont typeface="+mj-lt"/>
              <a:buAutoNum type="alphaLcParenR"/>
            </a:pPr>
            <a:r>
              <a:rPr lang="en-US" dirty="0"/>
              <a:t>It uses magnets to deflect the charge to the top</a:t>
            </a:r>
          </a:p>
          <a:p>
            <a:pPr marL="514350" indent="-514350">
              <a:buFont typeface="+mj-lt"/>
              <a:buAutoNum type="alphaLcParenR"/>
            </a:pPr>
            <a:r>
              <a:rPr lang="en-US" dirty="0"/>
              <a:t>Magic</a:t>
            </a:r>
          </a:p>
        </p:txBody>
      </p:sp>
    </p:spTree>
    <p:extLst>
      <p:ext uri="{BB962C8B-B14F-4D97-AF65-F5344CB8AC3E}">
        <p14:creationId xmlns:p14="http://schemas.microsoft.com/office/powerpoint/2010/main" val="27634021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1028" name="Picture 4"/>
          <p:cNvPicPr>
            <a:picLocks noChangeAspect="1" noChangeArrowheads="1"/>
          </p:cNvPicPr>
          <p:nvPr/>
        </p:nvPicPr>
        <p:blipFill>
          <a:blip r:embed="rId2" cstate="print"/>
          <a:srcRect/>
          <a:stretch>
            <a:fillRect/>
          </a:stretch>
        </p:blipFill>
        <p:spPr bwMode="auto">
          <a:xfrm>
            <a:off x="1941340" y="405932"/>
            <a:ext cx="5324085" cy="5868259"/>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223.32.5</a:t>
            </a:r>
          </a:p>
        </p:txBody>
      </p:sp>
      <p:sp>
        <p:nvSpPr>
          <p:cNvPr id="3" name="Content Placeholder 2"/>
          <p:cNvSpPr>
            <a:spLocks noGrp="1"/>
          </p:cNvSpPr>
          <p:nvPr>
            <p:ph idx="1"/>
          </p:nvPr>
        </p:nvSpPr>
        <p:spPr/>
        <p:txBody>
          <a:bodyPr>
            <a:normAutofit lnSpcReduction="10000"/>
          </a:bodyPr>
          <a:lstStyle/>
          <a:p>
            <a:pPr marL="0" indent="0">
              <a:buNone/>
            </a:pPr>
            <a:r>
              <a:rPr lang="en-US" dirty="0"/>
              <a:t>How does a battery separate charge?</a:t>
            </a:r>
          </a:p>
          <a:p>
            <a:pPr marL="514350" indent="-514350">
              <a:buFont typeface="+mj-lt"/>
              <a:buAutoNum type="alphaLcParenR"/>
            </a:pPr>
            <a:r>
              <a:rPr lang="en-US" dirty="0"/>
              <a:t>There is a small charge pump that separates the charge</a:t>
            </a:r>
          </a:p>
          <a:p>
            <a:pPr marL="514350" indent="-514350">
              <a:buFont typeface="+mj-lt"/>
              <a:buAutoNum type="alphaLcParenR"/>
            </a:pPr>
            <a:r>
              <a:rPr lang="en-US" dirty="0"/>
              <a:t>There is a strong static charge that attracts the moving charge in the wires</a:t>
            </a:r>
          </a:p>
          <a:p>
            <a:pPr marL="514350" indent="-514350">
              <a:buFont typeface="+mj-lt"/>
              <a:buAutoNum type="alphaLcParenR"/>
            </a:pPr>
            <a:r>
              <a:rPr lang="en-US" dirty="0"/>
              <a:t>There is an electro-chemical reaction that separates charge</a:t>
            </a:r>
          </a:p>
          <a:p>
            <a:pPr marL="514350" indent="-514350">
              <a:buFont typeface="+mj-lt"/>
              <a:buAutoNum type="alphaLcParenR"/>
            </a:pPr>
            <a:r>
              <a:rPr lang="en-US" dirty="0"/>
              <a:t>Batteries don’t separate charge, they create voltage</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19</a:t>
            </a:fld>
            <a:endParaRPr lang="en-US"/>
          </a:p>
        </p:txBody>
      </p:sp>
    </p:spTree>
    <p:extLst>
      <p:ext uri="{BB962C8B-B14F-4D97-AF65-F5344CB8AC3E}">
        <p14:creationId xmlns:p14="http://schemas.microsoft.com/office/powerpoint/2010/main" val="23674404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223.32.0.2</a:t>
            </a:r>
          </a:p>
        </p:txBody>
      </p:sp>
      <p:sp>
        <p:nvSpPr>
          <p:cNvPr id="3" name="Content Placeholder 2"/>
          <p:cNvSpPr>
            <a:spLocks noGrp="1"/>
          </p:cNvSpPr>
          <p:nvPr>
            <p:ph idx="1"/>
          </p:nvPr>
        </p:nvSpPr>
        <p:spPr/>
        <p:txBody>
          <a:bodyPr/>
          <a:lstStyle/>
          <a:p>
            <a:pPr marL="0" indent="0">
              <a:buNone/>
            </a:pPr>
            <a:r>
              <a:rPr lang="en-US" dirty="0"/>
              <a:t>How do we gain gravitational potential energy?</a:t>
            </a:r>
          </a:p>
          <a:p>
            <a:pPr marL="514350" indent="-514350">
              <a:buAutoNum type="alphaLcParenR"/>
            </a:pPr>
            <a:r>
              <a:rPr lang="en-US" dirty="0"/>
              <a:t>Do work against the gravitational field</a:t>
            </a:r>
          </a:p>
          <a:p>
            <a:pPr marL="514350" indent="-514350">
              <a:buAutoNum type="alphaLcParenR"/>
            </a:pPr>
            <a:r>
              <a:rPr lang="en-US" dirty="0"/>
              <a:t>Allow the mass to fall</a:t>
            </a:r>
          </a:p>
          <a:p>
            <a:pPr marL="514350" indent="-514350">
              <a:buAutoNum type="alphaLcParenR"/>
            </a:pPr>
            <a:r>
              <a:rPr lang="en-US" dirty="0"/>
              <a:t>Hook the mass to a battery</a:t>
            </a:r>
          </a:p>
          <a:p>
            <a:pPr marL="514350" indent="-514350">
              <a:buAutoNum type="alphaLcParenR"/>
            </a:pPr>
            <a:r>
              <a:rPr lang="en-US" dirty="0"/>
              <a:t>Put the mass in a nuclear reactor</a:t>
            </a:r>
          </a:p>
          <a:p>
            <a:pPr marL="514350" indent="-514350">
              <a:buAutoNum type="alphaLcParenR"/>
            </a:pP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2</a:t>
            </a:fld>
            <a:endParaRPr lang="en-US"/>
          </a:p>
        </p:txBody>
      </p:sp>
    </p:spTree>
    <p:extLst>
      <p:ext uri="{BB962C8B-B14F-4D97-AF65-F5344CB8AC3E}">
        <p14:creationId xmlns:p14="http://schemas.microsoft.com/office/powerpoint/2010/main" val="42337279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252496" y="4511040"/>
            <a:ext cx="1584960" cy="929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408816" y="2510089"/>
            <a:ext cx="6109252" cy="369735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Rectangle 5"/>
          <p:cNvSpPr/>
          <p:nvPr/>
        </p:nvSpPr>
        <p:spPr>
          <a:xfrm>
            <a:off x="2003848" y="2905207"/>
            <a:ext cx="662609" cy="2737237"/>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Pb</a:t>
            </a:r>
            <a:endParaRPr lang="en-US" dirty="0"/>
          </a:p>
        </p:txBody>
      </p:sp>
      <p:sp>
        <p:nvSpPr>
          <p:cNvPr id="8" name="Rectangle 7"/>
          <p:cNvSpPr/>
          <p:nvPr/>
        </p:nvSpPr>
        <p:spPr>
          <a:xfrm>
            <a:off x="6243457" y="2905207"/>
            <a:ext cx="662609" cy="273723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PbO</a:t>
            </a:r>
            <a:r>
              <a:rPr lang="en-US" baseline="-25000" dirty="0"/>
              <a:t>2</a:t>
            </a:r>
          </a:p>
        </p:txBody>
      </p:sp>
      <p:sp>
        <p:nvSpPr>
          <p:cNvPr id="11" name="Rectangle 10"/>
          <p:cNvSpPr/>
          <p:nvPr/>
        </p:nvSpPr>
        <p:spPr>
          <a:xfrm>
            <a:off x="2282143" y="2239617"/>
            <a:ext cx="145773" cy="66558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501874" y="2227855"/>
            <a:ext cx="145773" cy="66558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51273" y="3244334"/>
            <a:ext cx="559769" cy="369332"/>
          </a:xfrm>
          <a:prstGeom prst="rect">
            <a:avLst/>
          </a:prstGeom>
        </p:spPr>
        <p:txBody>
          <a:bodyPr wrap="none">
            <a:spAutoFit/>
          </a:bodyPr>
          <a:lstStyle/>
          <a:p>
            <a:pPr algn="ctr"/>
            <a:r>
              <a:rPr lang="en-US" dirty="0"/>
              <a:t>H</a:t>
            </a:r>
            <a:r>
              <a:rPr lang="en-US" baseline="-25000" dirty="0"/>
              <a:t>2</a:t>
            </a:r>
            <a:r>
              <a:rPr lang="en-US" dirty="0"/>
              <a:t>O</a:t>
            </a:r>
          </a:p>
        </p:txBody>
      </p:sp>
      <p:sp>
        <p:nvSpPr>
          <p:cNvPr id="15" name="Rectangle 14"/>
          <p:cNvSpPr/>
          <p:nvPr/>
        </p:nvSpPr>
        <p:spPr>
          <a:xfrm>
            <a:off x="4184151" y="4376197"/>
            <a:ext cx="744114" cy="369332"/>
          </a:xfrm>
          <a:prstGeom prst="rect">
            <a:avLst/>
          </a:prstGeom>
        </p:spPr>
        <p:txBody>
          <a:bodyPr wrap="none">
            <a:spAutoFit/>
          </a:bodyPr>
          <a:lstStyle/>
          <a:p>
            <a:pPr algn="ctr"/>
            <a:r>
              <a:rPr lang="en-US" dirty="0"/>
              <a:t>H</a:t>
            </a:r>
            <a:r>
              <a:rPr lang="en-US" baseline="-25000" dirty="0"/>
              <a:t>2</a:t>
            </a:r>
            <a:r>
              <a:rPr lang="en-US" dirty="0"/>
              <a:t>SO</a:t>
            </a:r>
            <a:r>
              <a:rPr lang="en-US" baseline="-25000" dirty="0"/>
              <a:t>4</a:t>
            </a:r>
          </a:p>
        </p:txBody>
      </p:sp>
      <p:sp>
        <p:nvSpPr>
          <p:cNvPr id="14" name="TextBox 13"/>
          <p:cNvSpPr txBox="1"/>
          <p:nvPr/>
        </p:nvSpPr>
        <p:spPr>
          <a:xfrm>
            <a:off x="289664" y="1041809"/>
            <a:ext cx="2238303" cy="646331"/>
          </a:xfrm>
          <a:prstGeom prst="rect">
            <a:avLst/>
          </a:prstGeom>
          <a:noFill/>
        </p:spPr>
        <p:txBody>
          <a:bodyPr wrap="square" rtlCol="0">
            <a:spAutoFit/>
          </a:bodyPr>
          <a:lstStyle/>
          <a:p>
            <a:r>
              <a:rPr lang="en-US" dirty="0"/>
              <a:t>Negative Electrode made of porous lead</a:t>
            </a:r>
          </a:p>
        </p:txBody>
      </p:sp>
      <p:sp>
        <p:nvSpPr>
          <p:cNvPr id="17" name="TextBox 16"/>
          <p:cNvSpPr txBox="1"/>
          <p:nvPr/>
        </p:nvSpPr>
        <p:spPr>
          <a:xfrm>
            <a:off x="6610305" y="1205947"/>
            <a:ext cx="2238303" cy="646331"/>
          </a:xfrm>
          <a:prstGeom prst="rect">
            <a:avLst/>
          </a:prstGeom>
          <a:noFill/>
        </p:spPr>
        <p:txBody>
          <a:bodyPr wrap="square" rtlCol="0">
            <a:spAutoFit/>
          </a:bodyPr>
          <a:lstStyle/>
          <a:p>
            <a:r>
              <a:rPr lang="en-US" dirty="0"/>
              <a:t>Positive Electrode made of lead dioxide</a:t>
            </a:r>
          </a:p>
        </p:txBody>
      </p:sp>
      <p:sp>
        <p:nvSpPr>
          <p:cNvPr id="16" name="Freeform 15"/>
          <p:cNvSpPr/>
          <p:nvPr/>
        </p:nvSpPr>
        <p:spPr>
          <a:xfrm>
            <a:off x="1155710" y="1789043"/>
            <a:ext cx="1113183" cy="1948070"/>
          </a:xfrm>
          <a:custGeom>
            <a:avLst/>
            <a:gdLst>
              <a:gd name="connsiteX0" fmla="*/ 0 w 1113183"/>
              <a:gd name="connsiteY0" fmla="*/ 0 h 1948070"/>
              <a:gd name="connsiteX1" fmla="*/ 357809 w 1113183"/>
              <a:gd name="connsiteY1" fmla="*/ 1364974 h 1948070"/>
              <a:gd name="connsiteX2" fmla="*/ 1113183 w 1113183"/>
              <a:gd name="connsiteY2" fmla="*/ 1948070 h 1948070"/>
            </a:gdLst>
            <a:ahLst/>
            <a:cxnLst>
              <a:cxn ang="0">
                <a:pos x="connsiteX0" y="connsiteY0"/>
              </a:cxn>
              <a:cxn ang="0">
                <a:pos x="connsiteX1" y="connsiteY1"/>
              </a:cxn>
              <a:cxn ang="0">
                <a:pos x="connsiteX2" y="connsiteY2"/>
              </a:cxn>
            </a:cxnLst>
            <a:rect l="l" t="t" r="r" b="b"/>
            <a:pathLst>
              <a:path w="1113183" h="1948070">
                <a:moveTo>
                  <a:pt x="0" y="0"/>
                </a:moveTo>
                <a:cubicBezTo>
                  <a:pt x="86139" y="520148"/>
                  <a:pt x="172279" y="1040296"/>
                  <a:pt x="357809" y="1364974"/>
                </a:cubicBezTo>
                <a:cubicBezTo>
                  <a:pt x="543339" y="1689652"/>
                  <a:pt x="989496" y="1855305"/>
                  <a:pt x="1113183" y="1948070"/>
                </a:cubicBezTo>
              </a:path>
            </a:pathLst>
          </a:custGeom>
          <a:noFill/>
          <a:ln>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flipH="1">
            <a:off x="6715887" y="1808340"/>
            <a:ext cx="1081809" cy="1948070"/>
          </a:xfrm>
          <a:custGeom>
            <a:avLst/>
            <a:gdLst>
              <a:gd name="connsiteX0" fmla="*/ 0 w 1113183"/>
              <a:gd name="connsiteY0" fmla="*/ 0 h 1948070"/>
              <a:gd name="connsiteX1" fmla="*/ 357809 w 1113183"/>
              <a:gd name="connsiteY1" fmla="*/ 1364974 h 1948070"/>
              <a:gd name="connsiteX2" fmla="*/ 1113183 w 1113183"/>
              <a:gd name="connsiteY2" fmla="*/ 1948070 h 1948070"/>
            </a:gdLst>
            <a:ahLst/>
            <a:cxnLst>
              <a:cxn ang="0">
                <a:pos x="connsiteX0" y="connsiteY0"/>
              </a:cxn>
              <a:cxn ang="0">
                <a:pos x="connsiteX1" y="connsiteY1"/>
              </a:cxn>
              <a:cxn ang="0">
                <a:pos x="connsiteX2" y="connsiteY2"/>
              </a:cxn>
            </a:cxnLst>
            <a:rect l="l" t="t" r="r" b="b"/>
            <a:pathLst>
              <a:path w="1113183" h="1948070">
                <a:moveTo>
                  <a:pt x="0" y="0"/>
                </a:moveTo>
                <a:cubicBezTo>
                  <a:pt x="86139" y="520148"/>
                  <a:pt x="172279" y="1040296"/>
                  <a:pt x="357809" y="1364974"/>
                </a:cubicBezTo>
                <a:cubicBezTo>
                  <a:pt x="543339" y="1689652"/>
                  <a:pt x="989496" y="1855305"/>
                  <a:pt x="1113183" y="1948070"/>
                </a:cubicBezTo>
              </a:path>
            </a:pathLst>
          </a:custGeom>
          <a:noFill/>
          <a:ln>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252496" y="4511040"/>
            <a:ext cx="1584960" cy="929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515188" y="2384429"/>
            <a:ext cx="6109252" cy="369735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p:cNvSpPr/>
          <p:nvPr/>
        </p:nvSpPr>
        <p:spPr>
          <a:xfrm>
            <a:off x="3751273" y="31275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003848" y="2905207"/>
            <a:ext cx="662609" cy="2737237"/>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Pb</a:t>
            </a:r>
            <a:endParaRPr lang="en-US" dirty="0"/>
          </a:p>
        </p:txBody>
      </p:sp>
      <p:sp>
        <p:nvSpPr>
          <p:cNvPr id="8" name="Rectangle 7"/>
          <p:cNvSpPr/>
          <p:nvPr/>
        </p:nvSpPr>
        <p:spPr>
          <a:xfrm>
            <a:off x="6243457" y="2905207"/>
            <a:ext cx="662609" cy="273723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PbO</a:t>
            </a:r>
            <a:r>
              <a:rPr lang="en-US" baseline="-25000" dirty="0"/>
              <a:t>2</a:t>
            </a:r>
          </a:p>
        </p:txBody>
      </p:sp>
      <p:sp>
        <p:nvSpPr>
          <p:cNvPr id="11" name="Rectangle 10"/>
          <p:cNvSpPr/>
          <p:nvPr/>
        </p:nvSpPr>
        <p:spPr>
          <a:xfrm>
            <a:off x="2282143" y="2239617"/>
            <a:ext cx="145773" cy="66558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501874" y="2227855"/>
            <a:ext cx="145773" cy="66558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51273" y="3244334"/>
            <a:ext cx="559769" cy="369332"/>
          </a:xfrm>
          <a:prstGeom prst="rect">
            <a:avLst/>
          </a:prstGeom>
        </p:spPr>
        <p:txBody>
          <a:bodyPr wrap="none">
            <a:spAutoFit/>
          </a:bodyPr>
          <a:lstStyle/>
          <a:p>
            <a:pPr algn="ctr"/>
            <a:r>
              <a:rPr lang="en-US" dirty="0"/>
              <a:t>H</a:t>
            </a:r>
            <a:r>
              <a:rPr lang="en-US" baseline="-25000" dirty="0"/>
              <a:t>2</a:t>
            </a:r>
            <a:r>
              <a:rPr lang="en-US" dirty="0"/>
              <a:t>O</a:t>
            </a:r>
          </a:p>
        </p:txBody>
      </p:sp>
      <p:sp>
        <p:nvSpPr>
          <p:cNvPr id="14" name="TextBox 13"/>
          <p:cNvSpPr txBox="1"/>
          <p:nvPr/>
        </p:nvSpPr>
        <p:spPr>
          <a:xfrm>
            <a:off x="289664" y="1041809"/>
            <a:ext cx="2238303" cy="646331"/>
          </a:xfrm>
          <a:prstGeom prst="rect">
            <a:avLst/>
          </a:prstGeom>
          <a:noFill/>
        </p:spPr>
        <p:txBody>
          <a:bodyPr wrap="square" rtlCol="0">
            <a:spAutoFit/>
          </a:bodyPr>
          <a:lstStyle/>
          <a:p>
            <a:r>
              <a:rPr lang="en-US" dirty="0"/>
              <a:t>Negative Electrode made of porous lead</a:t>
            </a:r>
          </a:p>
        </p:txBody>
      </p:sp>
      <p:sp>
        <p:nvSpPr>
          <p:cNvPr id="17" name="TextBox 16"/>
          <p:cNvSpPr txBox="1"/>
          <p:nvPr/>
        </p:nvSpPr>
        <p:spPr>
          <a:xfrm>
            <a:off x="6610305" y="1205947"/>
            <a:ext cx="2238303" cy="646331"/>
          </a:xfrm>
          <a:prstGeom prst="rect">
            <a:avLst/>
          </a:prstGeom>
          <a:noFill/>
        </p:spPr>
        <p:txBody>
          <a:bodyPr wrap="square" rtlCol="0">
            <a:spAutoFit/>
          </a:bodyPr>
          <a:lstStyle/>
          <a:p>
            <a:r>
              <a:rPr lang="en-US" dirty="0"/>
              <a:t>Positive Electrode made of lead dioxide</a:t>
            </a:r>
          </a:p>
        </p:txBody>
      </p:sp>
      <p:sp>
        <p:nvSpPr>
          <p:cNvPr id="16" name="Freeform 15"/>
          <p:cNvSpPr/>
          <p:nvPr/>
        </p:nvSpPr>
        <p:spPr>
          <a:xfrm>
            <a:off x="1155710" y="1789043"/>
            <a:ext cx="1113183" cy="1948070"/>
          </a:xfrm>
          <a:custGeom>
            <a:avLst/>
            <a:gdLst>
              <a:gd name="connsiteX0" fmla="*/ 0 w 1113183"/>
              <a:gd name="connsiteY0" fmla="*/ 0 h 1948070"/>
              <a:gd name="connsiteX1" fmla="*/ 357809 w 1113183"/>
              <a:gd name="connsiteY1" fmla="*/ 1364974 h 1948070"/>
              <a:gd name="connsiteX2" fmla="*/ 1113183 w 1113183"/>
              <a:gd name="connsiteY2" fmla="*/ 1948070 h 1948070"/>
            </a:gdLst>
            <a:ahLst/>
            <a:cxnLst>
              <a:cxn ang="0">
                <a:pos x="connsiteX0" y="connsiteY0"/>
              </a:cxn>
              <a:cxn ang="0">
                <a:pos x="connsiteX1" y="connsiteY1"/>
              </a:cxn>
              <a:cxn ang="0">
                <a:pos x="connsiteX2" y="connsiteY2"/>
              </a:cxn>
            </a:cxnLst>
            <a:rect l="l" t="t" r="r" b="b"/>
            <a:pathLst>
              <a:path w="1113183" h="1948070">
                <a:moveTo>
                  <a:pt x="0" y="0"/>
                </a:moveTo>
                <a:cubicBezTo>
                  <a:pt x="86139" y="520148"/>
                  <a:pt x="172279" y="1040296"/>
                  <a:pt x="357809" y="1364974"/>
                </a:cubicBezTo>
                <a:cubicBezTo>
                  <a:pt x="543339" y="1689652"/>
                  <a:pt x="989496" y="1855305"/>
                  <a:pt x="1113183" y="1948070"/>
                </a:cubicBezTo>
              </a:path>
            </a:pathLst>
          </a:custGeom>
          <a:noFill/>
          <a:ln>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flipH="1">
            <a:off x="6715887" y="1808340"/>
            <a:ext cx="1081809" cy="1948070"/>
          </a:xfrm>
          <a:custGeom>
            <a:avLst/>
            <a:gdLst>
              <a:gd name="connsiteX0" fmla="*/ 0 w 1113183"/>
              <a:gd name="connsiteY0" fmla="*/ 0 h 1948070"/>
              <a:gd name="connsiteX1" fmla="*/ 357809 w 1113183"/>
              <a:gd name="connsiteY1" fmla="*/ 1364974 h 1948070"/>
              <a:gd name="connsiteX2" fmla="*/ 1113183 w 1113183"/>
              <a:gd name="connsiteY2" fmla="*/ 1948070 h 1948070"/>
            </a:gdLst>
            <a:ahLst/>
            <a:cxnLst>
              <a:cxn ang="0">
                <a:pos x="connsiteX0" y="connsiteY0"/>
              </a:cxn>
              <a:cxn ang="0">
                <a:pos x="connsiteX1" y="connsiteY1"/>
              </a:cxn>
              <a:cxn ang="0">
                <a:pos x="connsiteX2" y="connsiteY2"/>
              </a:cxn>
            </a:cxnLst>
            <a:rect l="l" t="t" r="r" b="b"/>
            <a:pathLst>
              <a:path w="1113183" h="1948070">
                <a:moveTo>
                  <a:pt x="0" y="0"/>
                </a:moveTo>
                <a:cubicBezTo>
                  <a:pt x="86139" y="520148"/>
                  <a:pt x="172279" y="1040296"/>
                  <a:pt x="357809" y="1364974"/>
                </a:cubicBezTo>
                <a:cubicBezTo>
                  <a:pt x="543339" y="1689652"/>
                  <a:pt x="989496" y="1855305"/>
                  <a:pt x="1113183" y="1948070"/>
                </a:cubicBezTo>
              </a:path>
            </a:pathLst>
          </a:custGeom>
          <a:noFill/>
          <a:ln>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4311042" y="4238937"/>
            <a:ext cx="1004670"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344768" y="4329183"/>
            <a:ext cx="931188" cy="369332"/>
          </a:xfrm>
          <a:prstGeom prst="rect">
            <a:avLst/>
          </a:prstGeom>
        </p:spPr>
        <p:txBody>
          <a:bodyPr wrap="square">
            <a:spAutoFit/>
          </a:bodyPr>
          <a:lstStyle/>
          <a:p>
            <a:pPr algn="ctr"/>
            <a:r>
              <a:rPr lang="en-US" dirty="0">
                <a:solidFill>
                  <a:schemeClr val="bg1"/>
                </a:solidFill>
              </a:rPr>
              <a:t>H</a:t>
            </a:r>
            <a:r>
              <a:rPr lang="en-US" baseline="-25000" dirty="0">
                <a:solidFill>
                  <a:schemeClr val="bg1"/>
                </a:solidFill>
              </a:rPr>
              <a:t>2</a:t>
            </a:r>
            <a:r>
              <a:rPr lang="en-US" dirty="0">
                <a:solidFill>
                  <a:schemeClr val="bg1"/>
                </a:solidFill>
              </a:rPr>
              <a:t>SO</a:t>
            </a:r>
            <a:r>
              <a:rPr lang="en-US" baseline="-25000" dirty="0">
                <a:solidFill>
                  <a:schemeClr val="bg1"/>
                </a:solidFill>
              </a:rPr>
              <a:t>4</a:t>
            </a:r>
          </a:p>
        </p:txBody>
      </p:sp>
      <p:grpSp>
        <p:nvGrpSpPr>
          <p:cNvPr id="7" name="Group 6"/>
          <p:cNvGrpSpPr/>
          <p:nvPr/>
        </p:nvGrpSpPr>
        <p:grpSpPr>
          <a:xfrm>
            <a:off x="5465288" y="4863777"/>
            <a:ext cx="559769" cy="609600"/>
            <a:chOff x="3623788" y="4057153"/>
            <a:chExt cx="559769" cy="609600"/>
          </a:xfrm>
        </p:grpSpPr>
        <p:sp>
          <p:nvSpPr>
            <p:cNvPr id="18" name="Oval 17"/>
            <p:cNvSpPr/>
            <p:nvPr/>
          </p:nvSpPr>
          <p:spPr>
            <a:xfrm>
              <a:off x="3623788" y="405715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623788" y="4173974"/>
              <a:ext cx="559769" cy="369332"/>
            </a:xfrm>
            <a:prstGeom prst="rect">
              <a:avLst/>
            </a:prstGeom>
          </p:spPr>
          <p:txBody>
            <a:bodyPr wrap="none">
              <a:spAutoFit/>
            </a:bodyPr>
            <a:lstStyle/>
            <a:p>
              <a:pPr algn="ctr"/>
              <a:r>
                <a:rPr lang="en-US" dirty="0"/>
                <a:t>H</a:t>
              </a:r>
              <a:r>
                <a:rPr lang="en-US" baseline="-25000" dirty="0"/>
                <a:t>2</a:t>
              </a:r>
              <a:r>
                <a:rPr lang="en-US" dirty="0"/>
                <a:t>O</a:t>
              </a:r>
            </a:p>
          </p:txBody>
        </p:sp>
      </p:grpSp>
      <p:grpSp>
        <p:nvGrpSpPr>
          <p:cNvPr id="9" name="Group 8"/>
          <p:cNvGrpSpPr/>
          <p:nvPr/>
        </p:nvGrpSpPr>
        <p:grpSpPr>
          <a:xfrm>
            <a:off x="3268384" y="4893161"/>
            <a:ext cx="1004670" cy="544206"/>
            <a:chOff x="4183557" y="5168577"/>
            <a:chExt cx="1004670" cy="544206"/>
          </a:xfrm>
        </p:grpSpPr>
        <p:sp>
          <p:nvSpPr>
            <p:cNvPr id="21" name="Oval 20"/>
            <p:cNvSpPr/>
            <p:nvPr/>
          </p:nvSpPr>
          <p:spPr>
            <a:xfrm>
              <a:off x="4183557" y="5168577"/>
              <a:ext cx="1004670"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4217283" y="5258823"/>
              <a:ext cx="931188" cy="369332"/>
            </a:xfrm>
            <a:prstGeom prst="rect">
              <a:avLst/>
            </a:prstGeom>
          </p:spPr>
          <p:txBody>
            <a:bodyPr wrap="square">
              <a:spAutoFit/>
            </a:bodyPr>
            <a:lstStyle/>
            <a:p>
              <a:pPr algn="ctr"/>
              <a:r>
                <a:rPr lang="en-US" dirty="0">
                  <a:solidFill>
                    <a:schemeClr val="bg1"/>
                  </a:solidFill>
                </a:rPr>
                <a:t>H</a:t>
              </a:r>
              <a:r>
                <a:rPr lang="en-US" baseline="-25000" dirty="0">
                  <a:solidFill>
                    <a:schemeClr val="bg1"/>
                  </a:solidFill>
                </a:rPr>
                <a:t>2</a:t>
              </a:r>
              <a:r>
                <a:rPr lang="en-US" dirty="0">
                  <a:solidFill>
                    <a:schemeClr val="bg1"/>
                  </a:solidFill>
                </a:rPr>
                <a:t>SO</a:t>
              </a:r>
              <a:r>
                <a:rPr lang="en-US" baseline="-25000" dirty="0">
                  <a:solidFill>
                    <a:schemeClr val="bg1"/>
                  </a:solidFill>
                </a:rPr>
                <a:t>4</a:t>
              </a:r>
            </a:p>
          </p:txBody>
        </p:sp>
      </p:grpSp>
    </p:spTree>
    <p:extLst>
      <p:ext uri="{BB962C8B-B14F-4D97-AF65-F5344CB8AC3E}">
        <p14:creationId xmlns:p14="http://schemas.microsoft.com/office/powerpoint/2010/main" val="29068158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6252496" y="4511040"/>
            <a:ext cx="1584960" cy="929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1408816" y="2510089"/>
            <a:ext cx="6109252" cy="3697356"/>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p:cNvSpPr/>
          <p:nvPr/>
        </p:nvSpPr>
        <p:spPr>
          <a:xfrm>
            <a:off x="3751273" y="31275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003848" y="2905207"/>
            <a:ext cx="662609" cy="2737237"/>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Pb</a:t>
            </a:r>
            <a:endParaRPr lang="en-US" dirty="0"/>
          </a:p>
        </p:txBody>
      </p:sp>
      <p:sp>
        <p:nvSpPr>
          <p:cNvPr id="8" name="Rectangle 7"/>
          <p:cNvSpPr/>
          <p:nvPr/>
        </p:nvSpPr>
        <p:spPr>
          <a:xfrm>
            <a:off x="6243457" y="2905207"/>
            <a:ext cx="662609" cy="273723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PbO</a:t>
            </a:r>
            <a:r>
              <a:rPr lang="en-US" baseline="-25000" dirty="0"/>
              <a:t>2</a:t>
            </a:r>
          </a:p>
        </p:txBody>
      </p:sp>
      <p:sp>
        <p:nvSpPr>
          <p:cNvPr id="11" name="Rectangle 10"/>
          <p:cNvSpPr/>
          <p:nvPr/>
        </p:nvSpPr>
        <p:spPr>
          <a:xfrm>
            <a:off x="2282143" y="2239617"/>
            <a:ext cx="145773" cy="66558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6501874" y="2227855"/>
            <a:ext cx="145773" cy="665589"/>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51273" y="3244334"/>
            <a:ext cx="559769" cy="369332"/>
          </a:xfrm>
          <a:prstGeom prst="rect">
            <a:avLst/>
          </a:prstGeom>
        </p:spPr>
        <p:txBody>
          <a:bodyPr wrap="none">
            <a:spAutoFit/>
          </a:bodyPr>
          <a:lstStyle/>
          <a:p>
            <a:pPr algn="ctr"/>
            <a:r>
              <a:rPr lang="en-US" dirty="0"/>
              <a:t>H</a:t>
            </a:r>
            <a:r>
              <a:rPr lang="en-US" baseline="-25000" dirty="0"/>
              <a:t>2</a:t>
            </a:r>
            <a:r>
              <a:rPr lang="en-US" dirty="0"/>
              <a:t>O</a:t>
            </a:r>
          </a:p>
        </p:txBody>
      </p:sp>
      <p:sp>
        <p:nvSpPr>
          <p:cNvPr id="14" name="TextBox 13"/>
          <p:cNvSpPr txBox="1"/>
          <p:nvPr/>
        </p:nvSpPr>
        <p:spPr>
          <a:xfrm>
            <a:off x="289664" y="1041809"/>
            <a:ext cx="2238303" cy="646331"/>
          </a:xfrm>
          <a:prstGeom prst="rect">
            <a:avLst/>
          </a:prstGeom>
          <a:noFill/>
        </p:spPr>
        <p:txBody>
          <a:bodyPr wrap="square" rtlCol="0">
            <a:spAutoFit/>
          </a:bodyPr>
          <a:lstStyle/>
          <a:p>
            <a:r>
              <a:rPr lang="en-US" dirty="0"/>
              <a:t>Negative Electrode made of porous lead</a:t>
            </a:r>
          </a:p>
        </p:txBody>
      </p:sp>
      <p:sp>
        <p:nvSpPr>
          <p:cNvPr id="17" name="TextBox 16"/>
          <p:cNvSpPr txBox="1"/>
          <p:nvPr/>
        </p:nvSpPr>
        <p:spPr>
          <a:xfrm>
            <a:off x="6610305" y="1205947"/>
            <a:ext cx="2238303" cy="646331"/>
          </a:xfrm>
          <a:prstGeom prst="rect">
            <a:avLst/>
          </a:prstGeom>
          <a:noFill/>
        </p:spPr>
        <p:txBody>
          <a:bodyPr wrap="square" rtlCol="0">
            <a:spAutoFit/>
          </a:bodyPr>
          <a:lstStyle/>
          <a:p>
            <a:r>
              <a:rPr lang="en-US" dirty="0"/>
              <a:t>Positive Electrode made of lead dioxide</a:t>
            </a:r>
          </a:p>
        </p:txBody>
      </p:sp>
      <p:sp>
        <p:nvSpPr>
          <p:cNvPr id="16" name="Freeform 15"/>
          <p:cNvSpPr/>
          <p:nvPr/>
        </p:nvSpPr>
        <p:spPr>
          <a:xfrm>
            <a:off x="1155710" y="1789043"/>
            <a:ext cx="1113183" cy="1948070"/>
          </a:xfrm>
          <a:custGeom>
            <a:avLst/>
            <a:gdLst>
              <a:gd name="connsiteX0" fmla="*/ 0 w 1113183"/>
              <a:gd name="connsiteY0" fmla="*/ 0 h 1948070"/>
              <a:gd name="connsiteX1" fmla="*/ 357809 w 1113183"/>
              <a:gd name="connsiteY1" fmla="*/ 1364974 h 1948070"/>
              <a:gd name="connsiteX2" fmla="*/ 1113183 w 1113183"/>
              <a:gd name="connsiteY2" fmla="*/ 1948070 h 1948070"/>
            </a:gdLst>
            <a:ahLst/>
            <a:cxnLst>
              <a:cxn ang="0">
                <a:pos x="connsiteX0" y="connsiteY0"/>
              </a:cxn>
              <a:cxn ang="0">
                <a:pos x="connsiteX1" y="connsiteY1"/>
              </a:cxn>
              <a:cxn ang="0">
                <a:pos x="connsiteX2" y="connsiteY2"/>
              </a:cxn>
            </a:cxnLst>
            <a:rect l="l" t="t" r="r" b="b"/>
            <a:pathLst>
              <a:path w="1113183" h="1948070">
                <a:moveTo>
                  <a:pt x="0" y="0"/>
                </a:moveTo>
                <a:cubicBezTo>
                  <a:pt x="86139" y="520148"/>
                  <a:pt x="172279" y="1040296"/>
                  <a:pt x="357809" y="1364974"/>
                </a:cubicBezTo>
                <a:cubicBezTo>
                  <a:pt x="543339" y="1689652"/>
                  <a:pt x="989496" y="1855305"/>
                  <a:pt x="1113183" y="1948070"/>
                </a:cubicBezTo>
              </a:path>
            </a:pathLst>
          </a:custGeom>
          <a:noFill/>
          <a:ln>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flipH="1">
            <a:off x="6715887" y="1808340"/>
            <a:ext cx="1081809" cy="1948070"/>
          </a:xfrm>
          <a:custGeom>
            <a:avLst/>
            <a:gdLst>
              <a:gd name="connsiteX0" fmla="*/ 0 w 1113183"/>
              <a:gd name="connsiteY0" fmla="*/ 0 h 1948070"/>
              <a:gd name="connsiteX1" fmla="*/ 357809 w 1113183"/>
              <a:gd name="connsiteY1" fmla="*/ 1364974 h 1948070"/>
              <a:gd name="connsiteX2" fmla="*/ 1113183 w 1113183"/>
              <a:gd name="connsiteY2" fmla="*/ 1948070 h 1948070"/>
            </a:gdLst>
            <a:ahLst/>
            <a:cxnLst>
              <a:cxn ang="0">
                <a:pos x="connsiteX0" y="connsiteY0"/>
              </a:cxn>
              <a:cxn ang="0">
                <a:pos x="connsiteX1" y="connsiteY1"/>
              </a:cxn>
              <a:cxn ang="0">
                <a:pos x="connsiteX2" y="connsiteY2"/>
              </a:cxn>
            </a:cxnLst>
            <a:rect l="l" t="t" r="r" b="b"/>
            <a:pathLst>
              <a:path w="1113183" h="1948070">
                <a:moveTo>
                  <a:pt x="0" y="0"/>
                </a:moveTo>
                <a:cubicBezTo>
                  <a:pt x="86139" y="520148"/>
                  <a:pt x="172279" y="1040296"/>
                  <a:pt x="357809" y="1364974"/>
                </a:cubicBezTo>
                <a:cubicBezTo>
                  <a:pt x="543339" y="1689652"/>
                  <a:pt x="989496" y="1855305"/>
                  <a:pt x="1113183" y="1948070"/>
                </a:cubicBezTo>
              </a:path>
            </a:pathLst>
          </a:custGeom>
          <a:noFill/>
          <a:ln>
            <a:solidFill>
              <a:schemeClr val="tx1"/>
            </a:solidFill>
            <a:tailEnd type="stealth"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4463442" y="4238937"/>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344768" y="4329183"/>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7" name="Oval 6"/>
          <p:cNvSpPr/>
          <p:nvPr/>
        </p:nvSpPr>
        <p:spPr>
          <a:xfrm>
            <a:off x="3352800" y="4264337"/>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099969" y="4267750"/>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19" name="Oval 18"/>
          <p:cNvSpPr/>
          <p:nvPr/>
        </p:nvSpPr>
        <p:spPr>
          <a:xfrm>
            <a:off x="3769248" y="4975860"/>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516417" y="4979273"/>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22" name="Group 21"/>
          <p:cNvGrpSpPr/>
          <p:nvPr/>
        </p:nvGrpSpPr>
        <p:grpSpPr>
          <a:xfrm>
            <a:off x="5465288" y="4863777"/>
            <a:ext cx="559769" cy="609600"/>
            <a:chOff x="3623788" y="4057153"/>
            <a:chExt cx="559769" cy="609600"/>
          </a:xfrm>
        </p:grpSpPr>
        <p:sp>
          <p:nvSpPr>
            <p:cNvPr id="23" name="Oval 22"/>
            <p:cNvSpPr/>
            <p:nvPr/>
          </p:nvSpPr>
          <p:spPr>
            <a:xfrm>
              <a:off x="3623788" y="405715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23788" y="417397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28" name="Oval 27"/>
          <p:cNvSpPr/>
          <p:nvPr/>
        </p:nvSpPr>
        <p:spPr>
          <a:xfrm>
            <a:off x="5363964" y="2692129"/>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245290" y="2782375"/>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30" name="Oval 29"/>
          <p:cNvSpPr/>
          <p:nvPr/>
        </p:nvSpPr>
        <p:spPr>
          <a:xfrm>
            <a:off x="4253322" y="2717529"/>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000491" y="2720942"/>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32" name="Oval 31"/>
          <p:cNvSpPr/>
          <p:nvPr/>
        </p:nvSpPr>
        <p:spPr>
          <a:xfrm>
            <a:off x="4669770" y="3429052"/>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416939" y="3432465"/>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Tree>
    <p:extLst>
      <p:ext uri="{BB962C8B-B14F-4D97-AF65-F5344CB8AC3E}">
        <p14:creationId xmlns:p14="http://schemas.microsoft.com/office/powerpoint/2010/main" val="19854875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2142" y="496389"/>
            <a:ext cx="5235925" cy="556889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p:cNvSpPr/>
          <p:nvPr/>
        </p:nvSpPr>
        <p:spPr>
          <a:xfrm>
            <a:off x="3751273" y="31275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003848" y="496389"/>
            <a:ext cx="662609" cy="5568893"/>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3751273" y="3244334"/>
            <a:ext cx="559769" cy="369332"/>
          </a:xfrm>
          <a:prstGeom prst="rect">
            <a:avLst/>
          </a:prstGeom>
        </p:spPr>
        <p:txBody>
          <a:bodyPr wrap="none">
            <a:spAutoFit/>
          </a:bodyPr>
          <a:lstStyle/>
          <a:p>
            <a:pPr algn="ctr"/>
            <a:r>
              <a:rPr lang="en-US" dirty="0"/>
              <a:t>H</a:t>
            </a:r>
            <a:r>
              <a:rPr lang="en-US" baseline="-25000" dirty="0"/>
              <a:t>2</a:t>
            </a:r>
            <a:r>
              <a:rPr lang="en-US" dirty="0"/>
              <a:t>O</a:t>
            </a:r>
          </a:p>
        </p:txBody>
      </p:sp>
      <p:sp>
        <p:nvSpPr>
          <p:cNvPr id="3" name="Oval 2"/>
          <p:cNvSpPr/>
          <p:nvPr/>
        </p:nvSpPr>
        <p:spPr>
          <a:xfrm>
            <a:off x="4463442" y="4238937"/>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4344768" y="4329183"/>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7" name="Oval 6"/>
          <p:cNvSpPr/>
          <p:nvPr/>
        </p:nvSpPr>
        <p:spPr>
          <a:xfrm>
            <a:off x="5882885" y="3963266"/>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13802" y="3972524"/>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19" name="Oval 18"/>
          <p:cNvSpPr/>
          <p:nvPr/>
        </p:nvSpPr>
        <p:spPr>
          <a:xfrm>
            <a:off x="3769248" y="4975860"/>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516417" y="4979273"/>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22" name="Group 21"/>
          <p:cNvGrpSpPr/>
          <p:nvPr/>
        </p:nvGrpSpPr>
        <p:grpSpPr>
          <a:xfrm>
            <a:off x="5465288" y="4863777"/>
            <a:ext cx="559769" cy="609600"/>
            <a:chOff x="3623788" y="4057153"/>
            <a:chExt cx="559769" cy="609600"/>
          </a:xfrm>
        </p:grpSpPr>
        <p:sp>
          <p:nvSpPr>
            <p:cNvPr id="23" name="Oval 22"/>
            <p:cNvSpPr/>
            <p:nvPr/>
          </p:nvSpPr>
          <p:spPr>
            <a:xfrm>
              <a:off x="3623788" y="405715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23788" y="417397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28" name="Oval 27"/>
          <p:cNvSpPr/>
          <p:nvPr/>
        </p:nvSpPr>
        <p:spPr>
          <a:xfrm>
            <a:off x="5363964" y="2692129"/>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245290" y="2782375"/>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30" name="Oval 29"/>
          <p:cNvSpPr/>
          <p:nvPr/>
        </p:nvSpPr>
        <p:spPr>
          <a:xfrm>
            <a:off x="4253322" y="2717529"/>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000491" y="2720942"/>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32" name="Oval 31"/>
          <p:cNvSpPr/>
          <p:nvPr/>
        </p:nvSpPr>
        <p:spPr>
          <a:xfrm>
            <a:off x="4669770" y="3429052"/>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416939" y="3432465"/>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26" name="Group 25"/>
          <p:cNvGrpSpPr/>
          <p:nvPr/>
        </p:nvGrpSpPr>
        <p:grpSpPr>
          <a:xfrm>
            <a:off x="2414625" y="496389"/>
            <a:ext cx="503664" cy="461959"/>
            <a:chOff x="2414625" y="496389"/>
            <a:chExt cx="503664" cy="461959"/>
          </a:xfrm>
        </p:grpSpPr>
        <p:sp>
          <p:nvSpPr>
            <p:cNvPr id="9" name="Oval 8"/>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 name="Rectangle 9"/>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37" name="Group 36"/>
          <p:cNvGrpSpPr/>
          <p:nvPr/>
        </p:nvGrpSpPr>
        <p:grpSpPr>
          <a:xfrm>
            <a:off x="2423332" y="962301"/>
            <a:ext cx="503664" cy="461959"/>
            <a:chOff x="2414625" y="496389"/>
            <a:chExt cx="503664" cy="461959"/>
          </a:xfrm>
        </p:grpSpPr>
        <p:sp>
          <p:nvSpPr>
            <p:cNvPr id="38" name="Oval 37"/>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39" name="Rectangle 38"/>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0" name="Group 39"/>
          <p:cNvGrpSpPr/>
          <p:nvPr/>
        </p:nvGrpSpPr>
        <p:grpSpPr>
          <a:xfrm>
            <a:off x="2424248" y="1424260"/>
            <a:ext cx="503664" cy="461959"/>
            <a:chOff x="2414625" y="496389"/>
            <a:chExt cx="503664" cy="461959"/>
          </a:xfrm>
        </p:grpSpPr>
        <p:sp>
          <p:nvSpPr>
            <p:cNvPr id="41" name="Oval 40"/>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2" name="Rectangle 41"/>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3" name="Group 42"/>
          <p:cNvGrpSpPr/>
          <p:nvPr/>
        </p:nvGrpSpPr>
        <p:grpSpPr>
          <a:xfrm>
            <a:off x="2432955" y="1890172"/>
            <a:ext cx="503664" cy="461959"/>
            <a:chOff x="2414625" y="496389"/>
            <a:chExt cx="503664" cy="461959"/>
          </a:xfrm>
        </p:grpSpPr>
        <p:sp>
          <p:nvSpPr>
            <p:cNvPr id="44" name="Oval 43"/>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5" name="Rectangle 44"/>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6" name="Group 45"/>
          <p:cNvGrpSpPr/>
          <p:nvPr/>
        </p:nvGrpSpPr>
        <p:grpSpPr>
          <a:xfrm>
            <a:off x="2410217" y="2344823"/>
            <a:ext cx="503664" cy="461959"/>
            <a:chOff x="2414625" y="496389"/>
            <a:chExt cx="503664" cy="461959"/>
          </a:xfrm>
        </p:grpSpPr>
        <p:sp>
          <p:nvSpPr>
            <p:cNvPr id="47" name="Oval 46"/>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8" name="Rectangle 47"/>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9" name="Group 48"/>
          <p:cNvGrpSpPr/>
          <p:nvPr/>
        </p:nvGrpSpPr>
        <p:grpSpPr>
          <a:xfrm>
            <a:off x="2418924" y="2810735"/>
            <a:ext cx="503664" cy="461959"/>
            <a:chOff x="2414625" y="496389"/>
            <a:chExt cx="503664" cy="461959"/>
          </a:xfrm>
        </p:grpSpPr>
        <p:sp>
          <p:nvSpPr>
            <p:cNvPr id="50" name="Oval 49"/>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1" name="Rectangle 50"/>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52" name="Group 51"/>
          <p:cNvGrpSpPr/>
          <p:nvPr/>
        </p:nvGrpSpPr>
        <p:grpSpPr>
          <a:xfrm>
            <a:off x="2419840" y="3272694"/>
            <a:ext cx="503664" cy="461959"/>
            <a:chOff x="2414625" y="496389"/>
            <a:chExt cx="503664" cy="461959"/>
          </a:xfrm>
        </p:grpSpPr>
        <p:sp>
          <p:nvSpPr>
            <p:cNvPr id="53" name="Oval 52"/>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4" name="Rectangle 53"/>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55" name="Group 54"/>
          <p:cNvGrpSpPr/>
          <p:nvPr/>
        </p:nvGrpSpPr>
        <p:grpSpPr>
          <a:xfrm>
            <a:off x="2428547" y="3738606"/>
            <a:ext cx="503664" cy="461959"/>
            <a:chOff x="2414625" y="496389"/>
            <a:chExt cx="503664" cy="461959"/>
          </a:xfrm>
        </p:grpSpPr>
        <p:sp>
          <p:nvSpPr>
            <p:cNvPr id="56" name="Oval 55"/>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7" name="Rectangle 56"/>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58" name="Group 57"/>
          <p:cNvGrpSpPr/>
          <p:nvPr/>
        </p:nvGrpSpPr>
        <p:grpSpPr>
          <a:xfrm>
            <a:off x="2419412" y="4209540"/>
            <a:ext cx="503664" cy="461959"/>
            <a:chOff x="2414625" y="496389"/>
            <a:chExt cx="503664" cy="461959"/>
          </a:xfrm>
        </p:grpSpPr>
        <p:sp>
          <p:nvSpPr>
            <p:cNvPr id="59" name="Oval 58"/>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60" name="Rectangle 59"/>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61" name="Group 60"/>
          <p:cNvGrpSpPr/>
          <p:nvPr/>
        </p:nvGrpSpPr>
        <p:grpSpPr>
          <a:xfrm>
            <a:off x="2428119" y="4675452"/>
            <a:ext cx="503664" cy="461959"/>
            <a:chOff x="2414625" y="496389"/>
            <a:chExt cx="503664" cy="461959"/>
          </a:xfrm>
        </p:grpSpPr>
        <p:sp>
          <p:nvSpPr>
            <p:cNvPr id="62" name="Oval 61"/>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63" name="Rectangle 62"/>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64" name="Group 63"/>
          <p:cNvGrpSpPr/>
          <p:nvPr/>
        </p:nvGrpSpPr>
        <p:grpSpPr>
          <a:xfrm>
            <a:off x="2429035" y="5137411"/>
            <a:ext cx="503664" cy="461959"/>
            <a:chOff x="2414625" y="496389"/>
            <a:chExt cx="503664" cy="461959"/>
          </a:xfrm>
        </p:grpSpPr>
        <p:sp>
          <p:nvSpPr>
            <p:cNvPr id="65" name="Oval 64"/>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66" name="Rectangle 65"/>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67" name="Group 66"/>
          <p:cNvGrpSpPr/>
          <p:nvPr/>
        </p:nvGrpSpPr>
        <p:grpSpPr>
          <a:xfrm>
            <a:off x="2437742" y="5603323"/>
            <a:ext cx="503664" cy="461959"/>
            <a:chOff x="2414625" y="496389"/>
            <a:chExt cx="503664" cy="461959"/>
          </a:xfrm>
        </p:grpSpPr>
        <p:sp>
          <p:nvSpPr>
            <p:cNvPr id="68" name="Oval 67"/>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69" name="Rectangle 68"/>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cxnSp>
        <p:nvCxnSpPr>
          <p:cNvPr id="73" name="Straight Arrow Connector 72"/>
          <p:cNvCxnSpPr/>
          <p:nvPr/>
        </p:nvCxnSpPr>
        <p:spPr>
          <a:xfrm flipH="1">
            <a:off x="3516417" y="4511040"/>
            <a:ext cx="931188" cy="2809"/>
          </a:xfrm>
          <a:prstGeom prst="straightConnector1">
            <a:avLst/>
          </a:prstGeom>
          <a:ln w="571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5882885" y="1783108"/>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p:cNvSpPr/>
          <p:nvPr/>
        </p:nvSpPr>
        <p:spPr>
          <a:xfrm>
            <a:off x="5882885" y="1899929"/>
            <a:ext cx="559769" cy="369332"/>
          </a:xfrm>
          <a:prstGeom prst="rect">
            <a:avLst/>
          </a:prstGeom>
        </p:spPr>
        <p:txBody>
          <a:bodyPr wrap="none">
            <a:spAutoFit/>
          </a:bodyPr>
          <a:lstStyle/>
          <a:p>
            <a:pPr algn="ctr"/>
            <a:r>
              <a:rPr lang="en-US" dirty="0"/>
              <a:t>H</a:t>
            </a:r>
            <a:r>
              <a:rPr lang="en-US" baseline="-25000" dirty="0"/>
              <a:t>2</a:t>
            </a:r>
            <a:r>
              <a:rPr lang="en-US" dirty="0"/>
              <a:t>O</a:t>
            </a:r>
          </a:p>
        </p:txBody>
      </p:sp>
      <p:sp>
        <p:nvSpPr>
          <p:cNvPr id="72" name="Oval 71"/>
          <p:cNvSpPr/>
          <p:nvPr/>
        </p:nvSpPr>
        <p:spPr>
          <a:xfrm>
            <a:off x="5405961" y="987889"/>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p:cNvSpPr/>
          <p:nvPr/>
        </p:nvSpPr>
        <p:spPr>
          <a:xfrm>
            <a:off x="5287287" y="1078135"/>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75" name="Oval 74"/>
          <p:cNvSpPr/>
          <p:nvPr/>
        </p:nvSpPr>
        <p:spPr>
          <a:xfrm>
            <a:off x="6384934" y="1373124"/>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p:cNvSpPr/>
          <p:nvPr/>
        </p:nvSpPr>
        <p:spPr>
          <a:xfrm>
            <a:off x="6136819" y="1373334"/>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77" name="Oval 76"/>
          <p:cNvSpPr/>
          <p:nvPr/>
        </p:nvSpPr>
        <p:spPr>
          <a:xfrm>
            <a:off x="4711767" y="1724812"/>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4458936" y="1728225"/>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Tree>
    <p:extLst>
      <p:ext uri="{BB962C8B-B14F-4D97-AF65-F5344CB8AC3E}">
        <p14:creationId xmlns:p14="http://schemas.microsoft.com/office/powerpoint/2010/main" val="34924875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2142" y="496389"/>
            <a:ext cx="5235925" cy="556889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p:cNvSpPr/>
          <p:nvPr/>
        </p:nvSpPr>
        <p:spPr>
          <a:xfrm>
            <a:off x="3751273" y="31275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2003848" y="496389"/>
            <a:ext cx="662609" cy="5568893"/>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p:cNvSpPr/>
          <p:nvPr/>
        </p:nvSpPr>
        <p:spPr>
          <a:xfrm>
            <a:off x="3751273" y="3244334"/>
            <a:ext cx="559769" cy="369332"/>
          </a:xfrm>
          <a:prstGeom prst="rect">
            <a:avLst/>
          </a:prstGeom>
        </p:spPr>
        <p:txBody>
          <a:bodyPr wrap="none">
            <a:spAutoFit/>
          </a:bodyPr>
          <a:lstStyle/>
          <a:p>
            <a:pPr algn="ctr"/>
            <a:r>
              <a:rPr lang="en-US" dirty="0"/>
              <a:t>H</a:t>
            </a:r>
            <a:r>
              <a:rPr lang="en-US" baseline="-25000" dirty="0"/>
              <a:t>2</a:t>
            </a:r>
            <a:r>
              <a:rPr lang="en-US" dirty="0"/>
              <a:t>O</a:t>
            </a:r>
          </a:p>
        </p:txBody>
      </p:sp>
      <p:sp>
        <p:nvSpPr>
          <p:cNvPr id="3" name="Oval 2"/>
          <p:cNvSpPr/>
          <p:nvPr/>
        </p:nvSpPr>
        <p:spPr>
          <a:xfrm>
            <a:off x="2908726" y="4189567"/>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2790052" y="4279813"/>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7" name="Oval 6"/>
          <p:cNvSpPr/>
          <p:nvPr/>
        </p:nvSpPr>
        <p:spPr>
          <a:xfrm>
            <a:off x="5882885" y="3963266"/>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5613802" y="3972524"/>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19" name="Oval 18"/>
          <p:cNvSpPr/>
          <p:nvPr/>
        </p:nvSpPr>
        <p:spPr>
          <a:xfrm>
            <a:off x="3769248" y="4975860"/>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516417" y="4979273"/>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22" name="Group 21"/>
          <p:cNvGrpSpPr/>
          <p:nvPr/>
        </p:nvGrpSpPr>
        <p:grpSpPr>
          <a:xfrm>
            <a:off x="5465288" y="4863777"/>
            <a:ext cx="559769" cy="609600"/>
            <a:chOff x="3623788" y="4057153"/>
            <a:chExt cx="559769" cy="609600"/>
          </a:xfrm>
        </p:grpSpPr>
        <p:sp>
          <p:nvSpPr>
            <p:cNvPr id="23" name="Oval 22"/>
            <p:cNvSpPr/>
            <p:nvPr/>
          </p:nvSpPr>
          <p:spPr>
            <a:xfrm>
              <a:off x="3623788" y="405715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23788" y="417397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28" name="Oval 27"/>
          <p:cNvSpPr/>
          <p:nvPr/>
        </p:nvSpPr>
        <p:spPr>
          <a:xfrm>
            <a:off x="5363964" y="2692129"/>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245290" y="2782375"/>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30" name="Oval 29"/>
          <p:cNvSpPr/>
          <p:nvPr/>
        </p:nvSpPr>
        <p:spPr>
          <a:xfrm>
            <a:off x="4253322" y="2717529"/>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000491" y="2720942"/>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32" name="Oval 31"/>
          <p:cNvSpPr/>
          <p:nvPr/>
        </p:nvSpPr>
        <p:spPr>
          <a:xfrm>
            <a:off x="4669770" y="3429052"/>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416939" y="3432465"/>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26" name="Group 25"/>
          <p:cNvGrpSpPr/>
          <p:nvPr/>
        </p:nvGrpSpPr>
        <p:grpSpPr>
          <a:xfrm>
            <a:off x="2414625" y="496389"/>
            <a:ext cx="503664" cy="461959"/>
            <a:chOff x="2414625" y="496389"/>
            <a:chExt cx="503664" cy="461959"/>
          </a:xfrm>
        </p:grpSpPr>
        <p:sp>
          <p:nvSpPr>
            <p:cNvPr id="9" name="Oval 8"/>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 name="Rectangle 9"/>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37" name="Group 36"/>
          <p:cNvGrpSpPr/>
          <p:nvPr/>
        </p:nvGrpSpPr>
        <p:grpSpPr>
          <a:xfrm>
            <a:off x="2423332" y="962301"/>
            <a:ext cx="503664" cy="461959"/>
            <a:chOff x="2414625" y="496389"/>
            <a:chExt cx="503664" cy="461959"/>
          </a:xfrm>
        </p:grpSpPr>
        <p:sp>
          <p:nvSpPr>
            <p:cNvPr id="38" name="Oval 37"/>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39" name="Rectangle 38"/>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0" name="Group 39"/>
          <p:cNvGrpSpPr/>
          <p:nvPr/>
        </p:nvGrpSpPr>
        <p:grpSpPr>
          <a:xfrm>
            <a:off x="2424248" y="1424260"/>
            <a:ext cx="503664" cy="461959"/>
            <a:chOff x="2414625" y="496389"/>
            <a:chExt cx="503664" cy="461959"/>
          </a:xfrm>
        </p:grpSpPr>
        <p:sp>
          <p:nvSpPr>
            <p:cNvPr id="41" name="Oval 40"/>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2" name="Rectangle 41"/>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3" name="Group 42"/>
          <p:cNvGrpSpPr/>
          <p:nvPr/>
        </p:nvGrpSpPr>
        <p:grpSpPr>
          <a:xfrm>
            <a:off x="2432955" y="1890172"/>
            <a:ext cx="503664" cy="461959"/>
            <a:chOff x="2414625" y="496389"/>
            <a:chExt cx="503664" cy="461959"/>
          </a:xfrm>
        </p:grpSpPr>
        <p:sp>
          <p:nvSpPr>
            <p:cNvPr id="44" name="Oval 43"/>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5" name="Rectangle 44"/>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6" name="Group 45"/>
          <p:cNvGrpSpPr/>
          <p:nvPr/>
        </p:nvGrpSpPr>
        <p:grpSpPr>
          <a:xfrm>
            <a:off x="2410217" y="2344823"/>
            <a:ext cx="503664" cy="461959"/>
            <a:chOff x="2414625" y="496389"/>
            <a:chExt cx="503664" cy="461959"/>
          </a:xfrm>
        </p:grpSpPr>
        <p:sp>
          <p:nvSpPr>
            <p:cNvPr id="47" name="Oval 46"/>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8" name="Rectangle 47"/>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9" name="Group 48"/>
          <p:cNvGrpSpPr/>
          <p:nvPr/>
        </p:nvGrpSpPr>
        <p:grpSpPr>
          <a:xfrm>
            <a:off x="2418924" y="2810735"/>
            <a:ext cx="503664" cy="461959"/>
            <a:chOff x="2414625" y="496389"/>
            <a:chExt cx="503664" cy="461959"/>
          </a:xfrm>
        </p:grpSpPr>
        <p:sp>
          <p:nvSpPr>
            <p:cNvPr id="50" name="Oval 49"/>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1" name="Rectangle 50"/>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52" name="Group 51"/>
          <p:cNvGrpSpPr/>
          <p:nvPr/>
        </p:nvGrpSpPr>
        <p:grpSpPr>
          <a:xfrm>
            <a:off x="2419840" y="3272694"/>
            <a:ext cx="503664" cy="461959"/>
            <a:chOff x="2414625" y="496389"/>
            <a:chExt cx="503664" cy="461959"/>
          </a:xfrm>
        </p:grpSpPr>
        <p:sp>
          <p:nvSpPr>
            <p:cNvPr id="53" name="Oval 52"/>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4" name="Rectangle 53"/>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55" name="Group 54"/>
          <p:cNvGrpSpPr/>
          <p:nvPr/>
        </p:nvGrpSpPr>
        <p:grpSpPr>
          <a:xfrm>
            <a:off x="2428547" y="3738606"/>
            <a:ext cx="503664" cy="461959"/>
            <a:chOff x="2414625" y="496389"/>
            <a:chExt cx="503664" cy="461959"/>
          </a:xfrm>
        </p:grpSpPr>
        <p:sp>
          <p:nvSpPr>
            <p:cNvPr id="56" name="Oval 55"/>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7" name="Rectangle 56"/>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58" name="Group 57"/>
          <p:cNvGrpSpPr/>
          <p:nvPr/>
        </p:nvGrpSpPr>
        <p:grpSpPr>
          <a:xfrm>
            <a:off x="2380939" y="4209540"/>
            <a:ext cx="580608" cy="461959"/>
            <a:chOff x="2376152" y="496389"/>
            <a:chExt cx="580608" cy="461959"/>
          </a:xfrm>
        </p:grpSpPr>
        <p:sp>
          <p:nvSpPr>
            <p:cNvPr id="59" name="Oval 58"/>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60" name="Rectangle 59"/>
            <p:cNvSpPr/>
            <p:nvPr/>
          </p:nvSpPr>
          <p:spPr>
            <a:xfrm>
              <a:off x="2376152" y="550790"/>
              <a:ext cx="580608" cy="369332"/>
            </a:xfrm>
            <a:prstGeom prst="rect">
              <a:avLst/>
            </a:prstGeom>
          </p:spPr>
          <p:txBody>
            <a:bodyPr wrap="none">
              <a:spAutoFit/>
            </a:bodyPr>
            <a:lstStyle/>
            <a:p>
              <a:pPr algn="ctr"/>
              <a:r>
                <a:rPr lang="en-US" dirty="0"/>
                <a:t>Pb</a:t>
              </a:r>
              <a:r>
                <a:rPr lang="en-US" baseline="30000" dirty="0"/>
                <a:t>+2</a:t>
              </a:r>
            </a:p>
          </p:txBody>
        </p:sp>
      </p:grpSp>
      <p:grpSp>
        <p:nvGrpSpPr>
          <p:cNvPr id="61" name="Group 60"/>
          <p:cNvGrpSpPr/>
          <p:nvPr/>
        </p:nvGrpSpPr>
        <p:grpSpPr>
          <a:xfrm>
            <a:off x="2428119" y="4675452"/>
            <a:ext cx="503664" cy="461959"/>
            <a:chOff x="2414625" y="496389"/>
            <a:chExt cx="503664" cy="461959"/>
          </a:xfrm>
        </p:grpSpPr>
        <p:sp>
          <p:nvSpPr>
            <p:cNvPr id="62" name="Oval 61"/>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63" name="Rectangle 62"/>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64" name="Group 63"/>
          <p:cNvGrpSpPr/>
          <p:nvPr/>
        </p:nvGrpSpPr>
        <p:grpSpPr>
          <a:xfrm>
            <a:off x="2429035" y="5137411"/>
            <a:ext cx="503664" cy="461959"/>
            <a:chOff x="2414625" y="496389"/>
            <a:chExt cx="503664" cy="461959"/>
          </a:xfrm>
        </p:grpSpPr>
        <p:sp>
          <p:nvSpPr>
            <p:cNvPr id="65" name="Oval 64"/>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66" name="Rectangle 65"/>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67" name="Group 66"/>
          <p:cNvGrpSpPr/>
          <p:nvPr/>
        </p:nvGrpSpPr>
        <p:grpSpPr>
          <a:xfrm>
            <a:off x="2437742" y="5603323"/>
            <a:ext cx="503664" cy="461959"/>
            <a:chOff x="2414625" y="496389"/>
            <a:chExt cx="503664" cy="461959"/>
          </a:xfrm>
        </p:grpSpPr>
        <p:sp>
          <p:nvSpPr>
            <p:cNvPr id="68" name="Oval 67"/>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69" name="Rectangle 68"/>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cxnSp>
        <p:nvCxnSpPr>
          <p:cNvPr id="73" name="Straight Arrow Connector 72"/>
          <p:cNvCxnSpPr/>
          <p:nvPr/>
        </p:nvCxnSpPr>
        <p:spPr>
          <a:xfrm flipH="1" flipV="1">
            <a:off x="2282142" y="3977673"/>
            <a:ext cx="198718" cy="3487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77" name="Group 76"/>
          <p:cNvGrpSpPr/>
          <p:nvPr/>
        </p:nvGrpSpPr>
        <p:grpSpPr>
          <a:xfrm>
            <a:off x="2059539" y="3539461"/>
            <a:ext cx="295274" cy="523220"/>
            <a:chOff x="1084217" y="3091611"/>
            <a:chExt cx="295274" cy="523220"/>
          </a:xfrm>
        </p:grpSpPr>
        <p:sp>
          <p:nvSpPr>
            <p:cNvPr id="75" name="Oval 74"/>
            <p:cNvSpPr/>
            <p:nvPr/>
          </p:nvSpPr>
          <p:spPr>
            <a:xfrm>
              <a:off x="1110343" y="3236335"/>
              <a:ext cx="235131" cy="27542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p:cNvSpPr txBox="1"/>
            <p:nvPr/>
          </p:nvSpPr>
          <p:spPr>
            <a:xfrm>
              <a:off x="1084217" y="3091611"/>
              <a:ext cx="295274" cy="523220"/>
            </a:xfrm>
            <a:prstGeom prst="rect">
              <a:avLst/>
            </a:prstGeom>
            <a:noFill/>
          </p:spPr>
          <p:txBody>
            <a:bodyPr wrap="none" rtlCol="0">
              <a:spAutoFit/>
            </a:bodyPr>
            <a:lstStyle/>
            <a:p>
              <a:r>
                <a:rPr lang="en-US" sz="2800" dirty="0"/>
                <a:t>-</a:t>
              </a:r>
            </a:p>
          </p:txBody>
        </p:sp>
      </p:grpSp>
      <p:cxnSp>
        <p:nvCxnSpPr>
          <p:cNvPr id="79" name="Straight Arrow Connector 78"/>
          <p:cNvCxnSpPr>
            <a:stCxn id="59" idx="2"/>
            <a:endCxn id="82" idx="3"/>
          </p:cNvCxnSpPr>
          <p:nvPr/>
        </p:nvCxnSpPr>
        <p:spPr>
          <a:xfrm flipH="1">
            <a:off x="2344902" y="4440520"/>
            <a:ext cx="109831" cy="13728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80" name="Group 79"/>
          <p:cNvGrpSpPr/>
          <p:nvPr/>
        </p:nvGrpSpPr>
        <p:grpSpPr>
          <a:xfrm>
            <a:off x="2049628" y="4316193"/>
            <a:ext cx="295274" cy="523220"/>
            <a:chOff x="1084217" y="3091611"/>
            <a:chExt cx="295274" cy="523220"/>
          </a:xfrm>
        </p:grpSpPr>
        <p:sp>
          <p:nvSpPr>
            <p:cNvPr id="81" name="Oval 80"/>
            <p:cNvSpPr/>
            <p:nvPr/>
          </p:nvSpPr>
          <p:spPr>
            <a:xfrm>
              <a:off x="1110343" y="3236335"/>
              <a:ext cx="235131" cy="27542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TextBox 81"/>
            <p:cNvSpPr txBox="1"/>
            <p:nvPr/>
          </p:nvSpPr>
          <p:spPr>
            <a:xfrm>
              <a:off x="1084217" y="3091611"/>
              <a:ext cx="295274" cy="523220"/>
            </a:xfrm>
            <a:prstGeom prst="rect">
              <a:avLst/>
            </a:prstGeom>
            <a:noFill/>
          </p:spPr>
          <p:txBody>
            <a:bodyPr wrap="none" rtlCol="0">
              <a:spAutoFit/>
            </a:bodyPr>
            <a:lstStyle/>
            <a:p>
              <a:r>
                <a:rPr lang="en-US" sz="2800" dirty="0"/>
                <a:t>-</a:t>
              </a:r>
            </a:p>
          </p:txBody>
        </p:sp>
      </p:grpSp>
    </p:spTree>
    <p:extLst>
      <p:ext uri="{BB962C8B-B14F-4D97-AF65-F5344CB8AC3E}">
        <p14:creationId xmlns:p14="http://schemas.microsoft.com/office/powerpoint/2010/main" val="8407592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08816" y="658870"/>
            <a:ext cx="6109252" cy="558911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Oval 1"/>
          <p:cNvSpPr/>
          <p:nvPr/>
        </p:nvSpPr>
        <p:spPr>
          <a:xfrm>
            <a:off x="3751273" y="26449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6855459" y="658870"/>
            <a:ext cx="662609" cy="558911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sp>
        <p:nvSpPr>
          <p:cNvPr id="12" name="Rectangle 11"/>
          <p:cNvSpPr/>
          <p:nvPr/>
        </p:nvSpPr>
        <p:spPr>
          <a:xfrm>
            <a:off x="3751273" y="2761734"/>
            <a:ext cx="559769" cy="369332"/>
          </a:xfrm>
          <a:prstGeom prst="rect">
            <a:avLst/>
          </a:prstGeom>
        </p:spPr>
        <p:txBody>
          <a:bodyPr wrap="none">
            <a:spAutoFit/>
          </a:bodyPr>
          <a:lstStyle/>
          <a:p>
            <a:pPr algn="ctr"/>
            <a:r>
              <a:rPr lang="en-US" dirty="0"/>
              <a:t>H</a:t>
            </a:r>
            <a:r>
              <a:rPr lang="en-US" baseline="-25000" dirty="0"/>
              <a:t>2</a:t>
            </a:r>
            <a:r>
              <a:rPr lang="en-US" dirty="0"/>
              <a:t>O</a:t>
            </a:r>
          </a:p>
        </p:txBody>
      </p:sp>
      <p:sp>
        <p:nvSpPr>
          <p:cNvPr id="3" name="Oval 2"/>
          <p:cNvSpPr/>
          <p:nvPr/>
        </p:nvSpPr>
        <p:spPr>
          <a:xfrm>
            <a:off x="5466801" y="3851960"/>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348127" y="3942206"/>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7" name="Oval 6"/>
          <p:cNvSpPr/>
          <p:nvPr/>
        </p:nvSpPr>
        <p:spPr>
          <a:xfrm>
            <a:off x="3352800" y="3781737"/>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p:nvSpPr>
        <p:spPr>
          <a:xfrm>
            <a:off x="3099969" y="3785150"/>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19" name="Oval 18"/>
          <p:cNvSpPr/>
          <p:nvPr/>
        </p:nvSpPr>
        <p:spPr>
          <a:xfrm>
            <a:off x="3769248" y="4493260"/>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3516417" y="4496673"/>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22" name="Group 21"/>
          <p:cNvGrpSpPr/>
          <p:nvPr/>
        </p:nvGrpSpPr>
        <p:grpSpPr>
          <a:xfrm>
            <a:off x="4830127" y="4848230"/>
            <a:ext cx="559769" cy="609600"/>
            <a:chOff x="3623788" y="4057153"/>
            <a:chExt cx="559769" cy="609600"/>
          </a:xfrm>
        </p:grpSpPr>
        <p:sp>
          <p:nvSpPr>
            <p:cNvPr id="23" name="Oval 22"/>
            <p:cNvSpPr/>
            <p:nvPr/>
          </p:nvSpPr>
          <p:spPr>
            <a:xfrm>
              <a:off x="3623788" y="405715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23788" y="417397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28" name="Oval 27"/>
          <p:cNvSpPr/>
          <p:nvPr/>
        </p:nvSpPr>
        <p:spPr>
          <a:xfrm>
            <a:off x="5363964" y="2209529"/>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245290" y="2299775"/>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30" name="Oval 29"/>
          <p:cNvSpPr/>
          <p:nvPr/>
        </p:nvSpPr>
        <p:spPr>
          <a:xfrm>
            <a:off x="4253322" y="2234929"/>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p:cNvSpPr/>
          <p:nvPr/>
        </p:nvSpPr>
        <p:spPr>
          <a:xfrm>
            <a:off x="4000491" y="2238342"/>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32" name="Oval 31"/>
          <p:cNvSpPr/>
          <p:nvPr/>
        </p:nvSpPr>
        <p:spPr>
          <a:xfrm>
            <a:off x="4669770" y="2946452"/>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p:cNvSpPr/>
          <p:nvPr/>
        </p:nvSpPr>
        <p:spPr>
          <a:xfrm>
            <a:off x="4416939" y="2949865"/>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36" name="Group 35"/>
          <p:cNvGrpSpPr/>
          <p:nvPr/>
        </p:nvGrpSpPr>
        <p:grpSpPr>
          <a:xfrm>
            <a:off x="6602077" y="2522755"/>
            <a:ext cx="580608" cy="461959"/>
            <a:chOff x="2376153" y="496389"/>
            <a:chExt cx="580608" cy="461959"/>
          </a:xfrm>
        </p:grpSpPr>
        <p:sp>
          <p:nvSpPr>
            <p:cNvPr id="37" name="Oval 36"/>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38" name="Rectangle 37"/>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39" name="Group 38"/>
          <p:cNvGrpSpPr/>
          <p:nvPr/>
        </p:nvGrpSpPr>
        <p:grpSpPr>
          <a:xfrm>
            <a:off x="6656972" y="2060796"/>
            <a:ext cx="461986" cy="461959"/>
            <a:chOff x="2435464" y="496389"/>
            <a:chExt cx="461986" cy="461959"/>
          </a:xfrm>
        </p:grpSpPr>
        <p:sp>
          <p:nvSpPr>
            <p:cNvPr id="40" name="Oval 39"/>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1" name="Rectangle 40"/>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73" name="Group 72"/>
          <p:cNvGrpSpPr/>
          <p:nvPr/>
        </p:nvGrpSpPr>
        <p:grpSpPr>
          <a:xfrm>
            <a:off x="7232705" y="3548278"/>
            <a:ext cx="295274" cy="523220"/>
            <a:chOff x="1084217" y="3091611"/>
            <a:chExt cx="295274" cy="523220"/>
          </a:xfrm>
        </p:grpSpPr>
        <p:sp>
          <p:nvSpPr>
            <p:cNvPr id="74" name="Oval 73"/>
            <p:cNvSpPr/>
            <p:nvPr/>
          </p:nvSpPr>
          <p:spPr>
            <a:xfrm>
              <a:off x="1110343" y="3236335"/>
              <a:ext cx="235131" cy="27542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TextBox 74"/>
            <p:cNvSpPr txBox="1"/>
            <p:nvPr/>
          </p:nvSpPr>
          <p:spPr>
            <a:xfrm>
              <a:off x="1084217" y="3091611"/>
              <a:ext cx="295274" cy="523220"/>
            </a:xfrm>
            <a:prstGeom prst="rect">
              <a:avLst/>
            </a:prstGeom>
            <a:noFill/>
          </p:spPr>
          <p:txBody>
            <a:bodyPr wrap="none" rtlCol="0">
              <a:spAutoFit/>
            </a:bodyPr>
            <a:lstStyle/>
            <a:p>
              <a:r>
                <a:rPr lang="en-US" sz="2800" dirty="0"/>
                <a:t>-</a:t>
              </a:r>
            </a:p>
          </p:txBody>
        </p:sp>
      </p:grpSp>
      <p:grpSp>
        <p:nvGrpSpPr>
          <p:cNvPr id="77" name="Group 76"/>
          <p:cNvGrpSpPr/>
          <p:nvPr/>
        </p:nvGrpSpPr>
        <p:grpSpPr>
          <a:xfrm>
            <a:off x="7222794" y="4325010"/>
            <a:ext cx="295274" cy="523220"/>
            <a:chOff x="1084217" y="3091611"/>
            <a:chExt cx="295274" cy="523220"/>
          </a:xfrm>
        </p:grpSpPr>
        <p:sp>
          <p:nvSpPr>
            <p:cNvPr id="78" name="Oval 77"/>
            <p:cNvSpPr/>
            <p:nvPr/>
          </p:nvSpPr>
          <p:spPr>
            <a:xfrm>
              <a:off x="1110343" y="3236335"/>
              <a:ext cx="235131" cy="27542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p:cNvSpPr txBox="1"/>
            <p:nvPr/>
          </p:nvSpPr>
          <p:spPr>
            <a:xfrm>
              <a:off x="1084217" y="3091611"/>
              <a:ext cx="295274" cy="523220"/>
            </a:xfrm>
            <a:prstGeom prst="rect">
              <a:avLst/>
            </a:prstGeom>
            <a:noFill/>
          </p:spPr>
          <p:txBody>
            <a:bodyPr wrap="none" rtlCol="0">
              <a:spAutoFit/>
            </a:bodyPr>
            <a:lstStyle/>
            <a:p>
              <a:r>
                <a:rPr lang="en-US" sz="2800" dirty="0"/>
                <a:t>-</a:t>
              </a:r>
            </a:p>
          </p:txBody>
        </p:sp>
      </p:grpSp>
      <p:grpSp>
        <p:nvGrpSpPr>
          <p:cNvPr id="80" name="Group 79"/>
          <p:cNvGrpSpPr/>
          <p:nvPr/>
        </p:nvGrpSpPr>
        <p:grpSpPr>
          <a:xfrm>
            <a:off x="6638999" y="2984714"/>
            <a:ext cx="461986" cy="461959"/>
            <a:chOff x="2435464" y="496389"/>
            <a:chExt cx="461986" cy="461959"/>
          </a:xfrm>
        </p:grpSpPr>
        <p:sp>
          <p:nvSpPr>
            <p:cNvPr id="81" name="Oval 80"/>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2" name="Rectangle 81"/>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83" name="Group 82"/>
          <p:cNvGrpSpPr/>
          <p:nvPr/>
        </p:nvGrpSpPr>
        <p:grpSpPr>
          <a:xfrm>
            <a:off x="6565155" y="1126721"/>
            <a:ext cx="580608" cy="461959"/>
            <a:chOff x="2376153" y="496389"/>
            <a:chExt cx="580608" cy="461959"/>
          </a:xfrm>
        </p:grpSpPr>
        <p:sp>
          <p:nvSpPr>
            <p:cNvPr id="84" name="Oval 83"/>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5" name="Rectangle 84"/>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86" name="Group 85"/>
          <p:cNvGrpSpPr/>
          <p:nvPr/>
        </p:nvGrpSpPr>
        <p:grpSpPr>
          <a:xfrm>
            <a:off x="6620050" y="664762"/>
            <a:ext cx="461986" cy="461959"/>
            <a:chOff x="2435464" y="496389"/>
            <a:chExt cx="461986" cy="461959"/>
          </a:xfrm>
        </p:grpSpPr>
        <p:sp>
          <p:nvSpPr>
            <p:cNvPr id="87" name="Oval 86"/>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8" name="Rectangle 87"/>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89" name="Group 88"/>
          <p:cNvGrpSpPr/>
          <p:nvPr/>
        </p:nvGrpSpPr>
        <p:grpSpPr>
          <a:xfrm>
            <a:off x="6602077" y="1588680"/>
            <a:ext cx="461986" cy="461959"/>
            <a:chOff x="2435464" y="496389"/>
            <a:chExt cx="461986" cy="461959"/>
          </a:xfrm>
        </p:grpSpPr>
        <p:sp>
          <p:nvSpPr>
            <p:cNvPr id="90" name="Oval 89"/>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91" name="Rectangle 90"/>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92" name="Group 91"/>
          <p:cNvGrpSpPr/>
          <p:nvPr/>
        </p:nvGrpSpPr>
        <p:grpSpPr>
          <a:xfrm>
            <a:off x="6571535" y="3917621"/>
            <a:ext cx="580608" cy="461959"/>
            <a:chOff x="2376153" y="496389"/>
            <a:chExt cx="580608" cy="461959"/>
          </a:xfrm>
        </p:grpSpPr>
        <p:sp>
          <p:nvSpPr>
            <p:cNvPr id="93" name="Oval 92"/>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94" name="Rectangle 93"/>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95" name="Group 94"/>
          <p:cNvGrpSpPr/>
          <p:nvPr/>
        </p:nvGrpSpPr>
        <p:grpSpPr>
          <a:xfrm>
            <a:off x="6626430" y="3455662"/>
            <a:ext cx="461986" cy="461959"/>
            <a:chOff x="2435464" y="496389"/>
            <a:chExt cx="461986" cy="461959"/>
          </a:xfrm>
        </p:grpSpPr>
        <p:sp>
          <p:nvSpPr>
            <p:cNvPr id="96" name="Oval 95"/>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97" name="Rectangle 96"/>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98" name="Group 97"/>
          <p:cNvGrpSpPr/>
          <p:nvPr/>
        </p:nvGrpSpPr>
        <p:grpSpPr>
          <a:xfrm>
            <a:off x="6608457" y="4379580"/>
            <a:ext cx="461986" cy="461959"/>
            <a:chOff x="2435464" y="496389"/>
            <a:chExt cx="461986" cy="461959"/>
          </a:xfrm>
        </p:grpSpPr>
        <p:sp>
          <p:nvSpPr>
            <p:cNvPr id="99" name="Oval 98"/>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0" name="Rectangle 99"/>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101" name="Group 100"/>
          <p:cNvGrpSpPr/>
          <p:nvPr/>
        </p:nvGrpSpPr>
        <p:grpSpPr>
          <a:xfrm>
            <a:off x="6567179" y="5324069"/>
            <a:ext cx="580608" cy="461959"/>
            <a:chOff x="2376153" y="496389"/>
            <a:chExt cx="580608" cy="461959"/>
          </a:xfrm>
        </p:grpSpPr>
        <p:sp>
          <p:nvSpPr>
            <p:cNvPr id="102" name="Oval 101"/>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3" name="Rectangle 102"/>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104" name="Group 103"/>
          <p:cNvGrpSpPr/>
          <p:nvPr/>
        </p:nvGrpSpPr>
        <p:grpSpPr>
          <a:xfrm>
            <a:off x="6622074" y="4862110"/>
            <a:ext cx="461986" cy="461959"/>
            <a:chOff x="2435464" y="496389"/>
            <a:chExt cx="461986" cy="461959"/>
          </a:xfrm>
        </p:grpSpPr>
        <p:sp>
          <p:nvSpPr>
            <p:cNvPr id="105" name="Oval 104"/>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6" name="Rectangle 105"/>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107" name="Group 106"/>
          <p:cNvGrpSpPr/>
          <p:nvPr/>
        </p:nvGrpSpPr>
        <p:grpSpPr>
          <a:xfrm>
            <a:off x="6604101" y="5786028"/>
            <a:ext cx="461986" cy="461959"/>
            <a:chOff x="2435464" y="496389"/>
            <a:chExt cx="461986" cy="461959"/>
          </a:xfrm>
        </p:grpSpPr>
        <p:sp>
          <p:nvSpPr>
            <p:cNvPr id="108" name="Oval 107"/>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9" name="Rectangle 108"/>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cxnSp>
        <p:nvCxnSpPr>
          <p:cNvPr id="112" name="Straight Arrow Connector 111"/>
          <p:cNvCxnSpPr>
            <a:endCxn id="97" idx="1"/>
          </p:cNvCxnSpPr>
          <p:nvPr/>
        </p:nvCxnSpPr>
        <p:spPr>
          <a:xfrm>
            <a:off x="5068243" y="3254513"/>
            <a:ext cx="1558187" cy="44021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a:stCxn id="30" idx="5"/>
          </p:cNvCxnSpPr>
          <p:nvPr/>
        </p:nvCxnSpPr>
        <p:spPr>
          <a:xfrm>
            <a:off x="4593440" y="2574767"/>
            <a:ext cx="1978095" cy="111187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8" name="Straight Arrow Connector 117"/>
          <p:cNvCxnSpPr>
            <a:endCxn id="99" idx="2"/>
          </p:cNvCxnSpPr>
          <p:nvPr/>
        </p:nvCxnSpPr>
        <p:spPr>
          <a:xfrm>
            <a:off x="3657600" y="3972023"/>
            <a:ext cx="2965339" cy="63853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1" name="Straight Arrow Connector 120"/>
          <p:cNvCxnSpPr>
            <a:stCxn id="19" idx="6"/>
          </p:cNvCxnSpPr>
          <p:nvPr/>
        </p:nvCxnSpPr>
        <p:spPr>
          <a:xfrm flipV="1">
            <a:off x="4167721" y="4618647"/>
            <a:ext cx="2403814" cy="7368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73559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08816" y="658870"/>
            <a:ext cx="6109252" cy="558911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6855459" y="658870"/>
            <a:ext cx="662609" cy="558911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grpSp>
        <p:nvGrpSpPr>
          <p:cNvPr id="6" name="Group 5"/>
          <p:cNvGrpSpPr/>
          <p:nvPr/>
        </p:nvGrpSpPr>
        <p:grpSpPr>
          <a:xfrm>
            <a:off x="5616709" y="3099832"/>
            <a:ext cx="559769" cy="609600"/>
            <a:chOff x="3751273" y="2644913"/>
            <a:chExt cx="559769" cy="609600"/>
          </a:xfrm>
        </p:grpSpPr>
        <p:sp>
          <p:nvSpPr>
            <p:cNvPr id="2" name="Oval 1"/>
            <p:cNvSpPr/>
            <p:nvPr/>
          </p:nvSpPr>
          <p:spPr>
            <a:xfrm>
              <a:off x="3751273" y="26449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751273" y="276173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3" name="Oval 2"/>
          <p:cNvSpPr/>
          <p:nvPr/>
        </p:nvSpPr>
        <p:spPr>
          <a:xfrm>
            <a:off x="5924001" y="3890060"/>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p:cNvSpPr/>
          <p:nvPr/>
        </p:nvSpPr>
        <p:spPr>
          <a:xfrm>
            <a:off x="5805327" y="3980306"/>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grpSp>
        <p:nvGrpSpPr>
          <p:cNvPr id="22" name="Group 21"/>
          <p:cNvGrpSpPr/>
          <p:nvPr/>
        </p:nvGrpSpPr>
        <p:grpSpPr>
          <a:xfrm>
            <a:off x="4830127" y="4848230"/>
            <a:ext cx="559769" cy="609600"/>
            <a:chOff x="3623788" y="4057153"/>
            <a:chExt cx="559769" cy="609600"/>
          </a:xfrm>
        </p:grpSpPr>
        <p:sp>
          <p:nvSpPr>
            <p:cNvPr id="23" name="Oval 22"/>
            <p:cNvSpPr/>
            <p:nvPr/>
          </p:nvSpPr>
          <p:spPr>
            <a:xfrm>
              <a:off x="3623788" y="405715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p:cNvSpPr/>
            <p:nvPr/>
          </p:nvSpPr>
          <p:spPr>
            <a:xfrm>
              <a:off x="3623788" y="417397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28" name="Oval 27"/>
          <p:cNvSpPr/>
          <p:nvPr/>
        </p:nvSpPr>
        <p:spPr>
          <a:xfrm>
            <a:off x="5363964" y="2209529"/>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p:cNvSpPr/>
          <p:nvPr/>
        </p:nvSpPr>
        <p:spPr>
          <a:xfrm>
            <a:off x="5245290" y="2299775"/>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grpSp>
        <p:nvGrpSpPr>
          <p:cNvPr id="36" name="Group 35"/>
          <p:cNvGrpSpPr/>
          <p:nvPr/>
        </p:nvGrpSpPr>
        <p:grpSpPr>
          <a:xfrm>
            <a:off x="6602077" y="2522755"/>
            <a:ext cx="580608" cy="461959"/>
            <a:chOff x="2376153" y="496389"/>
            <a:chExt cx="580608" cy="461959"/>
          </a:xfrm>
        </p:grpSpPr>
        <p:sp>
          <p:nvSpPr>
            <p:cNvPr id="37" name="Oval 36"/>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38" name="Rectangle 37"/>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39" name="Group 38"/>
          <p:cNvGrpSpPr/>
          <p:nvPr/>
        </p:nvGrpSpPr>
        <p:grpSpPr>
          <a:xfrm>
            <a:off x="6656972" y="2060796"/>
            <a:ext cx="461986" cy="461959"/>
            <a:chOff x="2435464" y="496389"/>
            <a:chExt cx="461986" cy="461959"/>
          </a:xfrm>
        </p:grpSpPr>
        <p:sp>
          <p:nvSpPr>
            <p:cNvPr id="40" name="Oval 39"/>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1" name="Rectangle 40"/>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80" name="Group 79"/>
          <p:cNvGrpSpPr/>
          <p:nvPr/>
        </p:nvGrpSpPr>
        <p:grpSpPr>
          <a:xfrm>
            <a:off x="6638999" y="2984714"/>
            <a:ext cx="461986" cy="461959"/>
            <a:chOff x="2435464" y="496389"/>
            <a:chExt cx="461986" cy="461959"/>
          </a:xfrm>
        </p:grpSpPr>
        <p:sp>
          <p:nvSpPr>
            <p:cNvPr id="81" name="Oval 80"/>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2" name="Rectangle 81"/>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83" name="Group 82"/>
          <p:cNvGrpSpPr/>
          <p:nvPr/>
        </p:nvGrpSpPr>
        <p:grpSpPr>
          <a:xfrm>
            <a:off x="6565155" y="1126721"/>
            <a:ext cx="580608" cy="461959"/>
            <a:chOff x="2376153" y="496389"/>
            <a:chExt cx="580608" cy="461959"/>
          </a:xfrm>
        </p:grpSpPr>
        <p:sp>
          <p:nvSpPr>
            <p:cNvPr id="84" name="Oval 83"/>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5" name="Rectangle 84"/>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86" name="Group 85"/>
          <p:cNvGrpSpPr/>
          <p:nvPr/>
        </p:nvGrpSpPr>
        <p:grpSpPr>
          <a:xfrm>
            <a:off x="6620050" y="664762"/>
            <a:ext cx="461986" cy="461959"/>
            <a:chOff x="2435464" y="496389"/>
            <a:chExt cx="461986" cy="461959"/>
          </a:xfrm>
        </p:grpSpPr>
        <p:sp>
          <p:nvSpPr>
            <p:cNvPr id="87" name="Oval 86"/>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8" name="Rectangle 87"/>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89" name="Group 88"/>
          <p:cNvGrpSpPr/>
          <p:nvPr/>
        </p:nvGrpSpPr>
        <p:grpSpPr>
          <a:xfrm>
            <a:off x="6602077" y="1588680"/>
            <a:ext cx="461986" cy="461959"/>
            <a:chOff x="2435464" y="496389"/>
            <a:chExt cx="461986" cy="461959"/>
          </a:xfrm>
        </p:grpSpPr>
        <p:sp>
          <p:nvSpPr>
            <p:cNvPr id="90" name="Oval 89"/>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91" name="Rectangle 90"/>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92" name="Group 91"/>
          <p:cNvGrpSpPr/>
          <p:nvPr/>
        </p:nvGrpSpPr>
        <p:grpSpPr>
          <a:xfrm>
            <a:off x="6571535" y="3917621"/>
            <a:ext cx="580608" cy="461959"/>
            <a:chOff x="2376153" y="496389"/>
            <a:chExt cx="580608" cy="461959"/>
          </a:xfrm>
        </p:grpSpPr>
        <p:sp>
          <p:nvSpPr>
            <p:cNvPr id="93" name="Oval 92"/>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94" name="Rectangle 93"/>
            <p:cNvSpPr/>
            <p:nvPr/>
          </p:nvSpPr>
          <p:spPr>
            <a:xfrm>
              <a:off x="2376153" y="550790"/>
              <a:ext cx="580608" cy="369332"/>
            </a:xfrm>
            <a:prstGeom prst="rect">
              <a:avLst/>
            </a:prstGeom>
          </p:spPr>
          <p:txBody>
            <a:bodyPr wrap="none">
              <a:spAutoFit/>
            </a:bodyPr>
            <a:lstStyle/>
            <a:p>
              <a:pPr algn="ctr"/>
              <a:r>
                <a:rPr lang="en-US" dirty="0"/>
                <a:t>Pb</a:t>
              </a:r>
              <a:r>
                <a:rPr lang="en-US" baseline="30000" dirty="0"/>
                <a:t>+2</a:t>
              </a:r>
            </a:p>
          </p:txBody>
        </p:sp>
      </p:grpSp>
      <p:grpSp>
        <p:nvGrpSpPr>
          <p:cNvPr id="101" name="Group 100"/>
          <p:cNvGrpSpPr/>
          <p:nvPr/>
        </p:nvGrpSpPr>
        <p:grpSpPr>
          <a:xfrm>
            <a:off x="6567179" y="5324069"/>
            <a:ext cx="580608" cy="461959"/>
            <a:chOff x="2376153" y="496389"/>
            <a:chExt cx="580608" cy="461959"/>
          </a:xfrm>
        </p:grpSpPr>
        <p:sp>
          <p:nvSpPr>
            <p:cNvPr id="102" name="Oval 101"/>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3" name="Rectangle 102"/>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104" name="Group 103"/>
          <p:cNvGrpSpPr/>
          <p:nvPr/>
        </p:nvGrpSpPr>
        <p:grpSpPr>
          <a:xfrm>
            <a:off x="6622074" y="4862110"/>
            <a:ext cx="461986" cy="461959"/>
            <a:chOff x="2435464" y="496389"/>
            <a:chExt cx="461986" cy="461959"/>
          </a:xfrm>
        </p:grpSpPr>
        <p:sp>
          <p:nvSpPr>
            <p:cNvPr id="105" name="Oval 104"/>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6" name="Rectangle 105"/>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107" name="Group 106"/>
          <p:cNvGrpSpPr/>
          <p:nvPr/>
        </p:nvGrpSpPr>
        <p:grpSpPr>
          <a:xfrm>
            <a:off x="6604101" y="5786028"/>
            <a:ext cx="461986" cy="461959"/>
            <a:chOff x="2435464" y="496389"/>
            <a:chExt cx="461986" cy="461959"/>
          </a:xfrm>
        </p:grpSpPr>
        <p:sp>
          <p:nvSpPr>
            <p:cNvPr id="108" name="Oval 107"/>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9" name="Rectangle 108"/>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111" name="Group 110"/>
          <p:cNvGrpSpPr/>
          <p:nvPr/>
        </p:nvGrpSpPr>
        <p:grpSpPr>
          <a:xfrm>
            <a:off x="5809120" y="4572432"/>
            <a:ext cx="559769" cy="609600"/>
            <a:chOff x="3751273" y="2644913"/>
            <a:chExt cx="559769" cy="609600"/>
          </a:xfrm>
        </p:grpSpPr>
        <p:sp>
          <p:nvSpPr>
            <p:cNvPr id="113" name="Oval 112"/>
            <p:cNvSpPr/>
            <p:nvPr/>
          </p:nvSpPr>
          <p:spPr>
            <a:xfrm>
              <a:off x="3751273" y="26449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p:cNvSpPr/>
            <p:nvPr/>
          </p:nvSpPr>
          <p:spPr>
            <a:xfrm>
              <a:off x="3751273" y="2761734"/>
              <a:ext cx="559769" cy="369332"/>
            </a:xfrm>
            <a:prstGeom prst="rect">
              <a:avLst/>
            </a:prstGeom>
          </p:spPr>
          <p:txBody>
            <a:bodyPr wrap="none">
              <a:spAutoFit/>
            </a:bodyPr>
            <a:lstStyle/>
            <a:p>
              <a:pPr algn="ctr"/>
              <a:r>
                <a:rPr lang="en-US" dirty="0"/>
                <a:t>H</a:t>
              </a:r>
              <a:r>
                <a:rPr lang="en-US" baseline="-25000" dirty="0"/>
                <a:t>2</a:t>
              </a:r>
              <a:r>
                <a:rPr lang="en-US" dirty="0"/>
                <a:t>O</a:t>
              </a:r>
            </a:p>
          </p:txBody>
        </p:sp>
      </p:grpSp>
      <p:cxnSp>
        <p:nvCxnSpPr>
          <p:cNvPr id="116" name="Straight Arrow Connector 115"/>
          <p:cNvCxnSpPr/>
          <p:nvPr/>
        </p:nvCxnSpPr>
        <p:spPr>
          <a:xfrm flipH="1" flipV="1">
            <a:off x="6252496" y="3453428"/>
            <a:ext cx="635469" cy="2332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7" name="Straight Arrow Connector 116"/>
          <p:cNvCxnSpPr/>
          <p:nvPr/>
        </p:nvCxnSpPr>
        <p:spPr>
          <a:xfrm flipH="1">
            <a:off x="6404897" y="4689253"/>
            <a:ext cx="428173" cy="11065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7158268" y="3810229"/>
            <a:ext cx="434735" cy="461665"/>
          </a:xfrm>
          <a:prstGeom prst="rect">
            <a:avLst/>
          </a:prstGeom>
        </p:spPr>
        <p:txBody>
          <a:bodyPr wrap="none">
            <a:spAutoFit/>
          </a:bodyPr>
          <a:lstStyle/>
          <a:p>
            <a:pPr algn="ctr"/>
            <a:r>
              <a:rPr lang="en-US" sz="3600" baseline="-25000" dirty="0"/>
              <a:t>-2</a:t>
            </a:r>
          </a:p>
        </p:txBody>
      </p:sp>
    </p:spTree>
    <p:extLst>
      <p:ext uri="{BB962C8B-B14F-4D97-AF65-F5344CB8AC3E}">
        <p14:creationId xmlns:p14="http://schemas.microsoft.com/office/powerpoint/2010/main" val="1284384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US"/>
          </a:p>
        </p:txBody>
      </p:sp>
      <p:sp>
        <p:nvSpPr>
          <p:cNvPr id="4" name="Rectangle 3"/>
          <p:cNvSpPr/>
          <p:nvPr/>
        </p:nvSpPr>
        <p:spPr>
          <a:xfrm>
            <a:off x="4576957" y="4557299"/>
            <a:ext cx="1584960" cy="929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06603" y="542648"/>
            <a:ext cx="8156065" cy="5568894"/>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p:cNvSpPr/>
          <p:nvPr/>
        </p:nvSpPr>
        <p:spPr>
          <a:xfrm>
            <a:off x="2075734" y="3173772"/>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p:cNvSpPr/>
          <p:nvPr/>
        </p:nvSpPr>
        <p:spPr>
          <a:xfrm>
            <a:off x="328309" y="542648"/>
            <a:ext cx="662609" cy="5568893"/>
          </a:xfrm>
          <a:prstGeom prst="rect">
            <a:avLst/>
          </a:prstGeom>
          <a:solidFill>
            <a:schemeClr val="bg1">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p:cNvSpPr/>
          <p:nvPr/>
        </p:nvSpPr>
        <p:spPr>
          <a:xfrm>
            <a:off x="2075734" y="3290593"/>
            <a:ext cx="559769" cy="369332"/>
          </a:xfrm>
          <a:prstGeom prst="rect">
            <a:avLst/>
          </a:prstGeom>
        </p:spPr>
        <p:txBody>
          <a:bodyPr wrap="none">
            <a:spAutoFit/>
          </a:bodyPr>
          <a:lstStyle/>
          <a:p>
            <a:pPr algn="ctr"/>
            <a:r>
              <a:rPr lang="en-US" dirty="0"/>
              <a:t>H</a:t>
            </a:r>
            <a:r>
              <a:rPr lang="en-US" baseline="-25000" dirty="0"/>
              <a:t>2</a:t>
            </a:r>
            <a:r>
              <a:rPr lang="en-US" dirty="0"/>
              <a:t>O</a:t>
            </a:r>
          </a:p>
        </p:txBody>
      </p:sp>
      <p:sp>
        <p:nvSpPr>
          <p:cNvPr id="9" name="Oval 8"/>
          <p:cNvSpPr/>
          <p:nvPr/>
        </p:nvSpPr>
        <p:spPr>
          <a:xfrm>
            <a:off x="1233187" y="4235826"/>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1114513" y="4326072"/>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11" name="Oval 10"/>
          <p:cNvSpPr/>
          <p:nvPr/>
        </p:nvSpPr>
        <p:spPr>
          <a:xfrm>
            <a:off x="4207346" y="4009525"/>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3938263" y="4018783"/>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13" name="Oval 12"/>
          <p:cNvSpPr/>
          <p:nvPr/>
        </p:nvSpPr>
        <p:spPr>
          <a:xfrm>
            <a:off x="2093709" y="5022119"/>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840878" y="5025532"/>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15" name="Group 14"/>
          <p:cNvGrpSpPr/>
          <p:nvPr/>
        </p:nvGrpSpPr>
        <p:grpSpPr>
          <a:xfrm>
            <a:off x="3789749" y="4910036"/>
            <a:ext cx="559769" cy="609600"/>
            <a:chOff x="3623788" y="4057153"/>
            <a:chExt cx="559769" cy="609600"/>
          </a:xfrm>
        </p:grpSpPr>
        <p:sp>
          <p:nvSpPr>
            <p:cNvPr id="16" name="Oval 15"/>
            <p:cNvSpPr/>
            <p:nvPr/>
          </p:nvSpPr>
          <p:spPr>
            <a:xfrm>
              <a:off x="3623788" y="405715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3623788" y="417397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18" name="Oval 17"/>
          <p:cNvSpPr/>
          <p:nvPr/>
        </p:nvSpPr>
        <p:spPr>
          <a:xfrm>
            <a:off x="3688425" y="2738388"/>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3569751" y="2828634"/>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sp>
        <p:nvSpPr>
          <p:cNvPr id="20" name="Oval 19"/>
          <p:cNvSpPr/>
          <p:nvPr/>
        </p:nvSpPr>
        <p:spPr>
          <a:xfrm>
            <a:off x="2577783" y="2763788"/>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2324952" y="2767201"/>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sp>
        <p:nvSpPr>
          <p:cNvPr id="22" name="Oval 21"/>
          <p:cNvSpPr/>
          <p:nvPr/>
        </p:nvSpPr>
        <p:spPr>
          <a:xfrm>
            <a:off x="2994231" y="3475311"/>
            <a:ext cx="398473" cy="398145"/>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2741400" y="3478724"/>
            <a:ext cx="931188" cy="369332"/>
          </a:xfrm>
          <a:prstGeom prst="rect">
            <a:avLst/>
          </a:prstGeom>
        </p:spPr>
        <p:txBody>
          <a:bodyPr wrap="square">
            <a:spAutoFit/>
          </a:bodyPr>
          <a:lstStyle/>
          <a:p>
            <a:pPr algn="ctr"/>
            <a:r>
              <a:rPr lang="en-US" dirty="0">
                <a:solidFill>
                  <a:schemeClr val="bg1"/>
                </a:solidFill>
              </a:rPr>
              <a:t>H</a:t>
            </a:r>
            <a:r>
              <a:rPr lang="en-US" baseline="30000" dirty="0">
                <a:solidFill>
                  <a:schemeClr val="bg1"/>
                </a:solidFill>
              </a:rPr>
              <a:t>+</a:t>
            </a:r>
            <a:endParaRPr lang="en-US" baseline="-25000" dirty="0">
              <a:solidFill>
                <a:schemeClr val="bg1"/>
              </a:solidFill>
            </a:endParaRPr>
          </a:p>
        </p:txBody>
      </p:sp>
      <p:grpSp>
        <p:nvGrpSpPr>
          <p:cNvPr id="24" name="Group 23"/>
          <p:cNvGrpSpPr/>
          <p:nvPr/>
        </p:nvGrpSpPr>
        <p:grpSpPr>
          <a:xfrm>
            <a:off x="739086" y="542648"/>
            <a:ext cx="503664" cy="461959"/>
            <a:chOff x="2414625" y="496389"/>
            <a:chExt cx="503664" cy="461959"/>
          </a:xfrm>
        </p:grpSpPr>
        <p:sp>
          <p:nvSpPr>
            <p:cNvPr id="25" name="Oval 24"/>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26" name="Rectangle 25"/>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27" name="Group 26"/>
          <p:cNvGrpSpPr/>
          <p:nvPr/>
        </p:nvGrpSpPr>
        <p:grpSpPr>
          <a:xfrm>
            <a:off x="747793" y="1008560"/>
            <a:ext cx="503664" cy="461959"/>
            <a:chOff x="2414625" y="496389"/>
            <a:chExt cx="503664" cy="461959"/>
          </a:xfrm>
        </p:grpSpPr>
        <p:sp>
          <p:nvSpPr>
            <p:cNvPr id="28" name="Oval 27"/>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29" name="Rectangle 28"/>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30" name="Group 29"/>
          <p:cNvGrpSpPr/>
          <p:nvPr/>
        </p:nvGrpSpPr>
        <p:grpSpPr>
          <a:xfrm>
            <a:off x="748709" y="1470519"/>
            <a:ext cx="503664" cy="461959"/>
            <a:chOff x="2414625" y="496389"/>
            <a:chExt cx="503664" cy="461959"/>
          </a:xfrm>
        </p:grpSpPr>
        <p:sp>
          <p:nvSpPr>
            <p:cNvPr id="31" name="Oval 30"/>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32" name="Rectangle 31"/>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33" name="Group 32"/>
          <p:cNvGrpSpPr/>
          <p:nvPr/>
        </p:nvGrpSpPr>
        <p:grpSpPr>
          <a:xfrm>
            <a:off x="757416" y="1936431"/>
            <a:ext cx="503664" cy="461959"/>
            <a:chOff x="2414625" y="496389"/>
            <a:chExt cx="503664" cy="461959"/>
          </a:xfrm>
        </p:grpSpPr>
        <p:sp>
          <p:nvSpPr>
            <p:cNvPr id="34" name="Oval 33"/>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35" name="Rectangle 34"/>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36" name="Group 35"/>
          <p:cNvGrpSpPr/>
          <p:nvPr/>
        </p:nvGrpSpPr>
        <p:grpSpPr>
          <a:xfrm>
            <a:off x="734678" y="2391082"/>
            <a:ext cx="503664" cy="461959"/>
            <a:chOff x="2414625" y="496389"/>
            <a:chExt cx="503664" cy="461959"/>
          </a:xfrm>
        </p:grpSpPr>
        <p:sp>
          <p:nvSpPr>
            <p:cNvPr id="37" name="Oval 36"/>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38" name="Rectangle 37"/>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39" name="Group 38"/>
          <p:cNvGrpSpPr/>
          <p:nvPr/>
        </p:nvGrpSpPr>
        <p:grpSpPr>
          <a:xfrm>
            <a:off x="743385" y="2856994"/>
            <a:ext cx="503664" cy="461959"/>
            <a:chOff x="2414625" y="496389"/>
            <a:chExt cx="503664" cy="461959"/>
          </a:xfrm>
        </p:grpSpPr>
        <p:sp>
          <p:nvSpPr>
            <p:cNvPr id="40" name="Oval 39"/>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1" name="Rectangle 40"/>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2" name="Group 41"/>
          <p:cNvGrpSpPr/>
          <p:nvPr/>
        </p:nvGrpSpPr>
        <p:grpSpPr>
          <a:xfrm>
            <a:off x="744301" y="3318953"/>
            <a:ext cx="503664" cy="461959"/>
            <a:chOff x="2414625" y="496389"/>
            <a:chExt cx="503664" cy="461959"/>
          </a:xfrm>
        </p:grpSpPr>
        <p:sp>
          <p:nvSpPr>
            <p:cNvPr id="43" name="Oval 42"/>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4" name="Rectangle 43"/>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5" name="Group 44"/>
          <p:cNvGrpSpPr/>
          <p:nvPr/>
        </p:nvGrpSpPr>
        <p:grpSpPr>
          <a:xfrm>
            <a:off x="753008" y="3784865"/>
            <a:ext cx="503664" cy="461959"/>
            <a:chOff x="2414625" y="496389"/>
            <a:chExt cx="503664" cy="461959"/>
          </a:xfrm>
        </p:grpSpPr>
        <p:sp>
          <p:nvSpPr>
            <p:cNvPr id="46" name="Oval 45"/>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47" name="Rectangle 46"/>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48" name="Group 47"/>
          <p:cNvGrpSpPr/>
          <p:nvPr/>
        </p:nvGrpSpPr>
        <p:grpSpPr>
          <a:xfrm>
            <a:off x="705400" y="4255799"/>
            <a:ext cx="580608" cy="461959"/>
            <a:chOff x="2376152" y="496389"/>
            <a:chExt cx="580608" cy="461959"/>
          </a:xfrm>
        </p:grpSpPr>
        <p:sp>
          <p:nvSpPr>
            <p:cNvPr id="49" name="Oval 48"/>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0" name="Rectangle 49"/>
            <p:cNvSpPr/>
            <p:nvPr/>
          </p:nvSpPr>
          <p:spPr>
            <a:xfrm>
              <a:off x="2376152" y="550790"/>
              <a:ext cx="580608" cy="369332"/>
            </a:xfrm>
            <a:prstGeom prst="rect">
              <a:avLst/>
            </a:prstGeom>
          </p:spPr>
          <p:txBody>
            <a:bodyPr wrap="none">
              <a:spAutoFit/>
            </a:bodyPr>
            <a:lstStyle/>
            <a:p>
              <a:pPr algn="ctr"/>
              <a:r>
                <a:rPr lang="en-US" dirty="0"/>
                <a:t>Pb</a:t>
              </a:r>
              <a:r>
                <a:rPr lang="en-US" baseline="30000" dirty="0"/>
                <a:t>+2</a:t>
              </a:r>
            </a:p>
          </p:txBody>
        </p:sp>
      </p:grpSp>
      <p:grpSp>
        <p:nvGrpSpPr>
          <p:cNvPr id="51" name="Group 50"/>
          <p:cNvGrpSpPr/>
          <p:nvPr/>
        </p:nvGrpSpPr>
        <p:grpSpPr>
          <a:xfrm>
            <a:off x="752580" y="4721711"/>
            <a:ext cx="503664" cy="461959"/>
            <a:chOff x="2414625" y="496389"/>
            <a:chExt cx="503664" cy="461959"/>
          </a:xfrm>
        </p:grpSpPr>
        <p:sp>
          <p:nvSpPr>
            <p:cNvPr id="52" name="Oval 51"/>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3" name="Rectangle 52"/>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54" name="Group 53"/>
          <p:cNvGrpSpPr/>
          <p:nvPr/>
        </p:nvGrpSpPr>
        <p:grpSpPr>
          <a:xfrm>
            <a:off x="753496" y="5183670"/>
            <a:ext cx="503664" cy="461959"/>
            <a:chOff x="2414625" y="496389"/>
            <a:chExt cx="503664" cy="461959"/>
          </a:xfrm>
        </p:grpSpPr>
        <p:sp>
          <p:nvSpPr>
            <p:cNvPr id="55" name="Oval 54"/>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6" name="Rectangle 55"/>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grpSp>
        <p:nvGrpSpPr>
          <p:cNvPr id="57" name="Group 56"/>
          <p:cNvGrpSpPr/>
          <p:nvPr/>
        </p:nvGrpSpPr>
        <p:grpSpPr>
          <a:xfrm>
            <a:off x="762203" y="5649582"/>
            <a:ext cx="503664" cy="461959"/>
            <a:chOff x="2414625" y="496389"/>
            <a:chExt cx="503664" cy="461959"/>
          </a:xfrm>
        </p:grpSpPr>
        <p:sp>
          <p:nvSpPr>
            <p:cNvPr id="58" name="Oval 57"/>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59" name="Rectangle 58"/>
            <p:cNvSpPr/>
            <p:nvPr/>
          </p:nvSpPr>
          <p:spPr>
            <a:xfrm>
              <a:off x="2414625" y="550790"/>
              <a:ext cx="503664" cy="369332"/>
            </a:xfrm>
            <a:prstGeom prst="rect">
              <a:avLst/>
            </a:prstGeom>
          </p:spPr>
          <p:txBody>
            <a:bodyPr wrap="none">
              <a:spAutoFit/>
            </a:bodyPr>
            <a:lstStyle/>
            <a:p>
              <a:pPr algn="ctr"/>
              <a:r>
                <a:rPr lang="en-US" dirty="0"/>
                <a:t>Pb</a:t>
              </a:r>
              <a:r>
                <a:rPr lang="en-US" baseline="30000" dirty="0"/>
                <a:t>0</a:t>
              </a:r>
            </a:p>
          </p:txBody>
        </p:sp>
      </p:grpSp>
      <p:cxnSp>
        <p:nvCxnSpPr>
          <p:cNvPr id="60" name="Straight Arrow Connector 59"/>
          <p:cNvCxnSpPr/>
          <p:nvPr/>
        </p:nvCxnSpPr>
        <p:spPr>
          <a:xfrm flipH="1" flipV="1">
            <a:off x="606603" y="4023932"/>
            <a:ext cx="198718" cy="3487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61" name="Group 60"/>
          <p:cNvGrpSpPr/>
          <p:nvPr/>
        </p:nvGrpSpPr>
        <p:grpSpPr>
          <a:xfrm>
            <a:off x="384000" y="3585720"/>
            <a:ext cx="295274" cy="523220"/>
            <a:chOff x="1084217" y="3091611"/>
            <a:chExt cx="295274" cy="523220"/>
          </a:xfrm>
        </p:grpSpPr>
        <p:sp>
          <p:nvSpPr>
            <p:cNvPr id="62" name="Oval 61"/>
            <p:cNvSpPr/>
            <p:nvPr/>
          </p:nvSpPr>
          <p:spPr>
            <a:xfrm>
              <a:off x="1110343" y="3236335"/>
              <a:ext cx="235131" cy="27542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TextBox 62"/>
            <p:cNvSpPr txBox="1"/>
            <p:nvPr/>
          </p:nvSpPr>
          <p:spPr>
            <a:xfrm>
              <a:off x="1084217" y="3091611"/>
              <a:ext cx="295274" cy="523220"/>
            </a:xfrm>
            <a:prstGeom prst="rect">
              <a:avLst/>
            </a:prstGeom>
            <a:noFill/>
          </p:spPr>
          <p:txBody>
            <a:bodyPr wrap="none" rtlCol="0">
              <a:spAutoFit/>
            </a:bodyPr>
            <a:lstStyle/>
            <a:p>
              <a:r>
                <a:rPr lang="en-US" sz="2800" dirty="0"/>
                <a:t>-</a:t>
              </a:r>
            </a:p>
          </p:txBody>
        </p:sp>
      </p:grpSp>
      <p:cxnSp>
        <p:nvCxnSpPr>
          <p:cNvPr id="64" name="Straight Arrow Connector 63"/>
          <p:cNvCxnSpPr>
            <a:stCxn id="49" idx="2"/>
            <a:endCxn id="67" idx="3"/>
          </p:cNvCxnSpPr>
          <p:nvPr/>
        </p:nvCxnSpPr>
        <p:spPr>
          <a:xfrm flipH="1">
            <a:off x="669363" y="4486779"/>
            <a:ext cx="109831" cy="13728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65" name="Group 64"/>
          <p:cNvGrpSpPr/>
          <p:nvPr/>
        </p:nvGrpSpPr>
        <p:grpSpPr>
          <a:xfrm>
            <a:off x="374089" y="4362452"/>
            <a:ext cx="295274" cy="523220"/>
            <a:chOff x="1084217" y="3091611"/>
            <a:chExt cx="295274" cy="523220"/>
          </a:xfrm>
        </p:grpSpPr>
        <p:sp>
          <p:nvSpPr>
            <p:cNvPr id="66" name="Oval 65"/>
            <p:cNvSpPr/>
            <p:nvPr/>
          </p:nvSpPr>
          <p:spPr>
            <a:xfrm>
              <a:off x="1110343" y="3236335"/>
              <a:ext cx="235131" cy="275426"/>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p:cNvSpPr txBox="1"/>
            <p:nvPr/>
          </p:nvSpPr>
          <p:spPr>
            <a:xfrm>
              <a:off x="1084217" y="3091611"/>
              <a:ext cx="295274" cy="523220"/>
            </a:xfrm>
            <a:prstGeom prst="rect">
              <a:avLst/>
            </a:prstGeom>
            <a:noFill/>
          </p:spPr>
          <p:txBody>
            <a:bodyPr wrap="none" rtlCol="0">
              <a:spAutoFit/>
            </a:bodyPr>
            <a:lstStyle/>
            <a:p>
              <a:r>
                <a:rPr lang="en-US" sz="2800" dirty="0"/>
                <a:t>-</a:t>
              </a:r>
            </a:p>
          </p:txBody>
        </p:sp>
      </p:grpSp>
      <p:sp>
        <p:nvSpPr>
          <p:cNvPr id="68" name="Rectangle 67"/>
          <p:cNvSpPr/>
          <p:nvPr/>
        </p:nvSpPr>
        <p:spPr>
          <a:xfrm>
            <a:off x="8294182" y="3901440"/>
            <a:ext cx="468486" cy="92964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p:cNvSpPr/>
          <p:nvPr/>
        </p:nvSpPr>
        <p:spPr>
          <a:xfrm>
            <a:off x="8100059" y="531870"/>
            <a:ext cx="662609" cy="5589117"/>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25000" dirty="0"/>
          </a:p>
        </p:txBody>
      </p:sp>
      <p:grpSp>
        <p:nvGrpSpPr>
          <p:cNvPr id="71" name="Group 70"/>
          <p:cNvGrpSpPr/>
          <p:nvPr/>
        </p:nvGrpSpPr>
        <p:grpSpPr>
          <a:xfrm>
            <a:off x="6861309" y="2972832"/>
            <a:ext cx="559769" cy="609600"/>
            <a:chOff x="3751273" y="2644913"/>
            <a:chExt cx="559769" cy="609600"/>
          </a:xfrm>
        </p:grpSpPr>
        <p:sp>
          <p:nvSpPr>
            <p:cNvPr id="72" name="Oval 71"/>
            <p:cNvSpPr/>
            <p:nvPr/>
          </p:nvSpPr>
          <p:spPr>
            <a:xfrm>
              <a:off x="3751273" y="26449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Rectangle 72"/>
            <p:cNvSpPr/>
            <p:nvPr/>
          </p:nvSpPr>
          <p:spPr>
            <a:xfrm>
              <a:off x="3751273" y="276173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74" name="Oval 73"/>
          <p:cNvSpPr/>
          <p:nvPr/>
        </p:nvSpPr>
        <p:spPr>
          <a:xfrm>
            <a:off x="7168601" y="3763060"/>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Rectangle 74"/>
          <p:cNvSpPr/>
          <p:nvPr/>
        </p:nvSpPr>
        <p:spPr>
          <a:xfrm>
            <a:off x="7049927" y="3853306"/>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grpSp>
        <p:nvGrpSpPr>
          <p:cNvPr id="76" name="Group 75"/>
          <p:cNvGrpSpPr/>
          <p:nvPr/>
        </p:nvGrpSpPr>
        <p:grpSpPr>
          <a:xfrm>
            <a:off x="6074727" y="4721230"/>
            <a:ext cx="559769" cy="609600"/>
            <a:chOff x="3623788" y="4057153"/>
            <a:chExt cx="559769" cy="609600"/>
          </a:xfrm>
        </p:grpSpPr>
        <p:sp>
          <p:nvSpPr>
            <p:cNvPr id="77" name="Oval 76"/>
            <p:cNvSpPr/>
            <p:nvPr/>
          </p:nvSpPr>
          <p:spPr>
            <a:xfrm>
              <a:off x="3623788" y="405715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p:cNvSpPr/>
            <p:nvPr/>
          </p:nvSpPr>
          <p:spPr>
            <a:xfrm>
              <a:off x="3623788" y="4173974"/>
              <a:ext cx="559769" cy="369332"/>
            </a:xfrm>
            <a:prstGeom prst="rect">
              <a:avLst/>
            </a:prstGeom>
          </p:spPr>
          <p:txBody>
            <a:bodyPr wrap="none">
              <a:spAutoFit/>
            </a:bodyPr>
            <a:lstStyle/>
            <a:p>
              <a:pPr algn="ctr"/>
              <a:r>
                <a:rPr lang="en-US" dirty="0"/>
                <a:t>H</a:t>
              </a:r>
              <a:r>
                <a:rPr lang="en-US" baseline="-25000" dirty="0"/>
                <a:t>2</a:t>
              </a:r>
              <a:r>
                <a:rPr lang="en-US" dirty="0"/>
                <a:t>O</a:t>
              </a:r>
            </a:p>
          </p:txBody>
        </p:sp>
      </p:grpSp>
      <p:sp>
        <p:nvSpPr>
          <p:cNvPr id="79" name="Oval 78"/>
          <p:cNvSpPr/>
          <p:nvPr/>
        </p:nvSpPr>
        <p:spPr>
          <a:xfrm>
            <a:off x="6608564" y="2082529"/>
            <a:ext cx="718158" cy="544206"/>
          </a:xfrm>
          <a:prstGeom prst="ellips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p:cNvSpPr/>
          <p:nvPr/>
        </p:nvSpPr>
        <p:spPr>
          <a:xfrm>
            <a:off x="6489890" y="2172775"/>
            <a:ext cx="931188" cy="369332"/>
          </a:xfrm>
          <a:prstGeom prst="rect">
            <a:avLst/>
          </a:prstGeom>
        </p:spPr>
        <p:txBody>
          <a:bodyPr wrap="square">
            <a:spAutoFit/>
          </a:bodyPr>
          <a:lstStyle/>
          <a:p>
            <a:pPr algn="ctr"/>
            <a:r>
              <a:rPr lang="en-US" dirty="0">
                <a:solidFill>
                  <a:schemeClr val="bg1"/>
                </a:solidFill>
              </a:rPr>
              <a:t>SO</a:t>
            </a:r>
            <a:r>
              <a:rPr lang="en-US" baseline="-25000" dirty="0">
                <a:solidFill>
                  <a:schemeClr val="bg1"/>
                </a:solidFill>
              </a:rPr>
              <a:t>4</a:t>
            </a:r>
            <a:r>
              <a:rPr lang="en-US" baseline="30000" dirty="0">
                <a:solidFill>
                  <a:schemeClr val="bg1"/>
                </a:solidFill>
              </a:rPr>
              <a:t>-2</a:t>
            </a:r>
            <a:endParaRPr lang="en-US" baseline="-25000" dirty="0">
              <a:solidFill>
                <a:schemeClr val="bg1"/>
              </a:solidFill>
            </a:endParaRPr>
          </a:p>
        </p:txBody>
      </p:sp>
      <p:grpSp>
        <p:nvGrpSpPr>
          <p:cNvPr id="81" name="Group 80"/>
          <p:cNvGrpSpPr/>
          <p:nvPr/>
        </p:nvGrpSpPr>
        <p:grpSpPr>
          <a:xfrm>
            <a:off x="7846677" y="2395755"/>
            <a:ext cx="580608" cy="461959"/>
            <a:chOff x="2376153" y="496389"/>
            <a:chExt cx="580608" cy="461959"/>
          </a:xfrm>
        </p:grpSpPr>
        <p:sp>
          <p:nvSpPr>
            <p:cNvPr id="82" name="Oval 81"/>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3" name="Rectangle 82"/>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84" name="Group 83"/>
          <p:cNvGrpSpPr/>
          <p:nvPr/>
        </p:nvGrpSpPr>
        <p:grpSpPr>
          <a:xfrm>
            <a:off x="7901572" y="1933796"/>
            <a:ext cx="461986" cy="461959"/>
            <a:chOff x="2435464" y="496389"/>
            <a:chExt cx="461986" cy="461959"/>
          </a:xfrm>
        </p:grpSpPr>
        <p:sp>
          <p:nvSpPr>
            <p:cNvPr id="85" name="Oval 84"/>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6" name="Rectangle 85"/>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87" name="Group 86"/>
          <p:cNvGrpSpPr/>
          <p:nvPr/>
        </p:nvGrpSpPr>
        <p:grpSpPr>
          <a:xfrm>
            <a:off x="7883599" y="2857714"/>
            <a:ext cx="461986" cy="461959"/>
            <a:chOff x="2435464" y="496389"/>
            <a:chExt cx="461986" cy="461959"/>
          </a:xfrm>
        </p:grpSpPr>
        <p:sp>
          <p:nvSpPr>
            <p:cNvPr id="88" name="Oval 87"/>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89" name="Rectangle 88"/>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90" name="Group 89"/>
          <p:cNvGrpSpPr/>
          <p:nvPr/>
        </p:nvGrpSpPr>
        <p:grpSpPr>
          <a:xfrm>
            <a:off x="7809755" y="999721"/>
            <a:ext cx="580608" cy="461959"/>
            <a:chOff x="2376153" y="496389"/>
            <a:chExt cx="580608" cy="461959"/>
          </a:xfrm>
        </p:grpSpPr>
        <p:sp>
          <p:nvSpPr>
            <p:cNvPr id="91" name="Oval 90"/>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92" name="Rectangle 91"/>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93" name="Group 92"/>
          <p:cNvGrpSpPr/>
          <p:nvPr/>
        </p:nvGrpSpPr>
        <p:grpSpPr>
          <a:xfrm>
            <a:off x="7864650" y="537762"/>
            <a:ext cx="461986" cy="461959"/>
            <a:chOff x="2435464" y="496389"/>
            <a:chExt cx="461986" cy="461959"/>
          </a:xfrm>
        </p:grpSpPr>
        <p:sp>
          <p:nvSpPr>
            <p:cNvPr id="94" name="Oval 93"/>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95" name="Rectangle 94"/>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96" name="Group 95"/>
          <p:cNvGrpSpPr/>
          <p:nvPr/>
        </p:nvGrpSpPr>
        <p:grpSpPr>
          <a:xfrm>
            <a:off x="7846677" y="1461680"/>
            <a:ext cx="461986" cy="461959"/>
            <a:chOff x="2435464" y="496389"/>
            <a:chExt cx="461986" cy="461959"/>
          </a:xfrm>
        </p:grpSpPr>
        <p:sp>
          <p:nvSpPr>
            <p:cNvPr id="97" name="Oval 96"/>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98" name="Rectangle 97"/>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99" name="Group 98"/>
          <p:cNvGrpSpPr/>
          <p:nvPr/>
        </p:nvGrpSpPr>
        <p:grpSpPr>
          <a:xfrm>
            <a:off x="7816135" y="3790621"/>
            <a:ext cx="580608" cy="461959"/>
            <a:chOff x="2376153" y="496389"/>
            <a:chExt cx="580608" cy="461959"/>
          </a:xfrm>
        </p:grpSpPr>
        <p:sp>
          <p:nvSpPr>
            <p:cNvPr id="100" name="Oval 99"/>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1" name="Rectangle 100"/>
            <p:cNvSpPr/>
            <p:nvPr/>
          </p:nvSpPr>
          <p:spPr>
            <a:xfrm>
              <a:off x="2376153" y="550790"/>
              <a:ext cx="580608" cy="369332"/>
            </a:xfrm>
            <a:prstGeom prst="rect">
              <a:avLst/>
            </a:prstGeom>
          </p:spPr>
          <p:txBody>
            <a:bodyPr wrap="none">
              <a:spAutoFit/>
            </a:bodyPr>
            <a:lstStyle/>
            <a:p>
              <a:pPr algn="ctr"/>
              <a:r>
                <a:rPr lang="en-US" dirty="0"/>
                <a:t>Pb</a:t>
              </a:r>
              <a:r>
                <a:rPr lang="en-US" baseline="30000" dirty="0"/>
                <a:t>+2</a:t>
              </a:r>
            </a:p>
          </p:txBody>
        </p:sp>
      </p:grpSp>
      <p:grpSp>
        <p:nvGrpSpPr>
          <p:cNvPr id="102" name="Group 101"/>
          <p:cNvGrpSpPr/>
          <p:nvPr/>
        </p:nvGrpSpPr>
        <p:grpSpPr>
          <a:xfrm>
            <a:off x="7811779" y="5197069"/>
            <a:ext cx="580608" cy="461959"/>
            <a:chOff x="2376153" y="496389"/>
            <a:chExt cx="580608" cy="461959"/>
          </a:xfrm>
        </p:grpSpPr>
        <p:sp>
          <p:nvSpPr>
            <p:cNvPr id="103" name="Oval 102"/>
            <p:cNvSpPr/>
            <p:nvPr/>
          </p:nvSpPr>
          <p:spPr>
            <a:xfrm>
              <a:off x="2449946" y="496389"/>
              <a:ext cx="433023" cy="461959"/>
            </a:xfrm>
            <a:prstGeom prst="ellipse">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4" name="Rectangle 103"/>
            <p:cNvSpPr/>
            <p:nvPr/>
          </p:nvSpPr>
          <p:spPr>
            <a:xfrm>
              <a:off x="2376153" y="550790"/>
              <a:ext cx="580608" cy="369332"/>
            </a:xfrm>
            <a:prstGeom prst="rect">
              <a:avLst/>
            </a:prstGeom>
          </p:spPr>
          <p:txBody>
            <a:bodyPr wrap="none">
              <a:spAutoFit/>
            </a:bodyPr>
            <a:lstStyle/>
            <a:p>
              <a:pPr algn="ctr"/>
              <a:r>
                <a:rPr lang="en-US" dirty="0"/>
                <a:t>Pb</a:t>
              </a:r>
              <a:r>
                <a:rPr lang="en-US" baseline="30000" dirty="0"/>
                <a:t>+4</a:t>
              </a:r>
            </a:p>
          </p:txBody>
        </p:sp>
      </p:grpSp>
      <p:grpSp>
        <p:nvGrpSpPr>
          <p:cNvPr id="105" name="Group 104"/>
          <p:cNvGrpSpPr/>
          <p:nvPr/>
        </p:nvGrpSpPr>
        <p:grpSpPr>
          <a:xfrm>
            <a:off x="7866674" y="4735110"/>
            <a:ext cx="461986" cy="461959"/>
            <a:chOff x="2435464" y="496389"/>
            <a:chExt cx="461986" cy="461959"/>
          </a:xfrm>
        </p:grpSpPr>
        <p:sp>
          <p:nvSpPr>
            <p:cNvPr id="106" name="Oval 105"/>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07" name="Rectangle 106"/>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108" name="Group 107"/>
          <p:cNvGrpSpPr/>
          <p:nvPr/>
        </p:nvGrpSpPr>
        <p:grpSpPr>
          <a:xfrm>
            <a:off x="7848701" y="5659028"/>
            <a:ext cx="461986" cy="461959"/>
            <a:chOff x="2435464" y="496389"/>
            <a:chExt cx="461986" cy="461959"/>
          </a:xfrm>
        </p:grpSpPr>
        <p:sp>
          <p:nvSpPr>
            <p:cNvPr id="109" name="Oval 108"/>
            <p:cNvSpPr/>
            <p:nvPr/>
          </p:nvSpPr>
          <p:spPr>
            <a:xfrm>
              <a:off x="2449946" y="496389"/>
              <a:ext cx="433023" cy="461959"/>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aseline="30000" dirty="0"/>
            </a:p>
          </p:txBody>
        </p:sp>
        <p:sp>
          <p:nvSpPr>
            <p:cNvPr id="110" name="Rectangle 109"/>
            <p:cNvSpPr/>
            <p:nvPr/>
          </p:nvSpPr>
          <p:spPr>
            <a:xfrm>
              <a:off x="2435464" y="550790"/>
              <a:ext cx="461986" cy="369332"/>
            </a:xfrm>
            <a:prstGeom prst="rect">
              <a:avLst/>
            </a:prstGeom>
          </p:spPr>
          <p:txBody>
            <a:bodyPr wrap="none">
              <a:spAutoFit/>
            </a:bodyPr>
            <a:lstStyle/>
            <a:p>
              <a:pPr algn="ctr"/>
              <a:r>
                <a:rPr lang="en-US" dirty="0"/>
                <a:t>O</a:t>
              </a:r>
              <a:r>
                <a:rPr lang="en-US" baseline="30000" dirty="0"/>
                <a:t>-2</a:t>
              </a:r>
            </a:p>
          </p:txBody>
        </p:sp>
      </p:grpSp>
      <p:grpSp>
        <p:nvGrpSpPr>
          <p:cNvPr id="111" name="Group 110"/>
          <p:cNvGrpSpPr/>
          <p:nvPr/>
        </p:nvGrpSpPr>
        <p:grpSpPr>
          <a:xfrm>
            <a:off x="7053720" y="4445432"/>
            <a:ext cx="559769" cy="609600"/>
            <a:chOff x="3751273" y="2644913"/>
            <a:chExt cx="559769" cy="609600"/>
          </a:xfrm>
        </p:grpSpPr>
        <p:sp>
          <p:nvSpPr>
            <p:cNvPr id="112" name="Oval 111"/>
            <p:cNvSpPr/>
            <p:nvPr/>
          </p:nvSpPr>
          <p:spPr>
            <a:xfrm>
              <a:off x="3751273" y="2644913"/>
              <a:ext cx="559769" cy="6096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Rectangle 112"/>
            <p:cNvSpPr/>
            <p:nvPr/>
          </p:nvSpPr>
          <p:spPr>
            <a:xfrm>
              <a:off x="3751273" y="2761734"/>
              <a:ext cx="559769" cy="369332"/>
            </a:xfrm>
            <a:prstGeom prst="rect">
              <a:avLst/>
            </a:prstGeom>
          </p:spPr>
          <p:txBody>
            <a:bodyPr wrap="none">
              <a:spAutoFit/>
            </a:bodyPr>
            <a:lstStyle/>
            <a:p>
              <a:pPr algn="ctr"/>
              <a:r>
                <a:rPr lang="en-US" dirty="0"/>
                <a:t>H</a:t>
              </a:r>
              <a:r>
                <a:rPr lang="en-US" baseline="-25000" dirty="0"/>
                <a:t>2</a:t>
              </a:r>
              <a:r>
                <a:rPr lang="en-US" dirty="0"/>
                <a:t>O</a:t>
              </a:r>
            </a:p>
          </p:txBody>
        </p:sp>
      </p:grpSp>
      <p:cxnSp>
        <p:nvCxnSpPr>
          <p:cNvPr id="114" name="Straight Arrow Connector 113"/>
          <p:cNvCxnSpPr/>
          <p:nvPr/>
        </p:nvCxnSpPr>
        <p:spPr>
          <a:xfrm flipH="1" flipV="1">
            <a:off x="7497096" y="3326428"/>
            <a:ext cx="635469" cy="2332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5" name="Straight Arrow Connector 114"/>
          <p:cNvCxnSpPr/>
          <p:nvPr/>
        </p:nvCxnSpPr>
        <p:spPr>
          <a:xfrm flipH="1">
            <a:off x="7649497" y="4562253"/>
            <a:ext cx="428173" cy="11065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6" name="Rectangle 115"/>
          <p:cNvSpPr/>
          <p:nvPr/>
        </p:nvSpPr>
        <p:spPr>
          <a:xfrm>
            <a:off x="8402868" y="3683229"/>
            <a:ext cx="434735" cy="461665"/>
          </a:xfrm>
          <a:prstGeom prst="rect">
            <a:avLst/>
          </a:prstGeom>
        </p:spPr>
        <p:txBody>
          <a:bodyPr wrap="none">
            <a:spAutoFit/>
          </a:bodyPr>
          <a:lstStyle/>
          <a:p>
            <a:pPr algn="ctr"/>
            <a:r>
              <a:rPr lang="en-US" sz="3600" baseline="-25000" dirty="0"/>
              <a:t>-2</a:t>
            </a:r>
          </a:p>
        </p:txBody>
      </p:sp>
    </p:spTree>
    <p:extLst>
      <p:ext uri="{BB962C8B-B14F-4D97-AF65-F5344CB8AC3E}">
        <p14:creationId xmlns:p14="http://schemas.microsoft.com/office/powerpoint/2010/main" val="24016686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6C67CC-03E0-B012-E28E-CA8475B59C9E}"/>
              </a:ext>
            </a:extLst>
          </p:cNvPr>
          <p:cNvSpPr>
            <a:spLocks noGrp="1"/>
          </p:cNvSpPr>
          <p:nvPr>
            <p:ph type="title"/>
          </p:nvPr>
        </p:nvSpPr>
        <p:spPr/>
        <p:txBody>
          <a:bodyPr/>
          <a:lstStyle/>
          <a:p>
            <a:r>
              <a:rPr lang="en-US" dirty="0"/>
              <a:t>Lithium-ion Batteries</a:t>
            </a:r>
          </a:p>
        </p:txBody>
      </p:sp>
      <p:pic>
        <p:nvPicPr>
          <p:cNvPr id="1026" name="Picture 2">
            <a:extLst>
              <a:ext uri="{FF2B5EF4-FFF2-40B4-BE49-F238E27FC236}">
                <a16:creationId xmlns:a16="http://schemas.microsoft.com/office/drawing/2014/main" id="{56905DCA-D64E-1B95-8230-8BF4A76CDB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70650" y="1812309"/>
            <a:ext cx="3523670" cy="360375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D77FA3AA-07AE-17BF-8913-9CB5F43A84EC}"/>
              </a:ext>
            </a:extLst>
          </p:cNvPr>
          <p:cNvSpPr txBox="1"/>
          <p:nvPr/>
        </p:nvSpPr>
        <p:spPr>
          <a:xfrm>
            <a:off x="167055" y="3912044"/>
            <a:ext cx="4765430" cy="369332"/>
          </a:xfrm>
          <a:prstGeom prst="rect">
            <a:avLst/>
          </a:prstGeom>
          <a:noFill/>
        </p:spPr>
        <p:txBody>
          <a:bodyPr wrap="square">
            <a:spAutoFit/>
          </a:bodyPr>
          <a:lstStyle/>
          <a:p>
            <a:r>
              <a:rPr lang="en-US" b="0" i="0" dirty="0">
                <a:solidFill>
                  <a:srgbClr val="333333"/>
                </a:solidFill>
                <a:effectLst/>
                <a:latin typeface="Nunito Sans" panose="020F0502020204030204" pitchFamily="2" charset="0"/>
              </a:rPr>
              <a:t>CoO</a:t>
            </a:r>
            <a:r>
              <a:rPr lang="en-US" b="0" i="0" baseline="-25000" dirty="0">
                <a:solidFill>
                  <a:srgbClr val="333333"/>
                </a:solidFill>
                <a:effectLst/>
                <a:latin typeface="Nunito Sans" panose="020F0502020204030204" pitchFamily="2" charset="0"/>
              </a:rPr>
              <a:t>2</a:t>
            </a:r>
            <a:r>
              <a:rPr lang="en-US" b="0" i="0" dirty="0">
                <a:solidFill>
                  <a:srgbClr val="333333"/>
                </a:solidFill>
                <a:effectLst/>
                <a:latin typeface="Nunito Sans" panose="020F0502020204030204" pitchFamily="2" charset="0"/>
              </a:rPr>
              <a:t> + Li</a:t>
            </a:r>
            <a:r>
              <a:rPr lang="en-US" b="0" i="0" baseline="30000" dirty="0">
                <a:solidFill>
                  <a:srgbClr val="333333"/>
                </a:solidFill>
                <a:effectLst/>
                <a:latin typeface="Nunito Sans" panose="020F0502020204030204" pitchFamily="2" charset="0"/>
              </a:rPr>
              <a:t>+</a:t>
            </a:r>
            <a:r>
              <a:rPr lang="en-US" b="0" i="0" dirty="0">
                <a:solidFill>
                  <a:srgbClr val="333333"/>
                </a:solidFill>
                <a:effectLst/>
                <a:latin typeface="Nunito Sans" panose="020F0502020204030204" pitchFamily="2" charset="0"/>
              </a:rPr>
              <a:t> + e</a:t>
            </a:r>
            <a:r>
              <a:rPr lang="en-US" b="0" i="0" baseline="30000" dirty="0">
                <a:solidFill>
                  <a:srgbClr val="333333"/>
                </a:solidFill>
                <a:effectLst/>
                <a:latin typeface="Nunito Sans" panose="020F0502020204030204" pitchFamily="2" charset="0"/>
              </a:rPr>
              <a:t>-</a:t>
            </a:r>
            <a:r>
              <a:rPr lang="en-US" b="0" i="0" dirty="0">
                <a:solidFill>
                  <a:srgbClr val="333333"/>
                </a:solidFill>
                <a:effectLst/>
                <a:latin typeface="Nunito Sans" panose="020F0502020204030204" pitchFamily="2" charset="0"/>
              </a:rPr>
              <a:t> → LiCoO</a:t>
            </a:r>
            <a:r>
              <a:rPr lang="en-US" b="0" i="0" baseline="-25000" dirty="0">
                <a:solidFill>
                  <a:srgbClr val="333333"/>
                </a:solidFill>
                <a:effectLst/>
                <a:latin typeface="Nunito Sans" panose="020F0502020204030204" pitchFamily="2" charset="0"/>
              </a:rPr>
              <a:t>2</a:t>
            </a:r>
          </a:p>
        </p:txBody>
      </p:sp>
      <p:sp>
        <p:nvSpPr>
          <p:cNvPr id="7" name="TextBox 6">
            <a:extLst>
              <a:ext uri="{FF2B5EF4-FFF2-40B4-BE49-F238E27FC236}">
                <a16:creationId xmlns:a16="http://schemas.microsoft.com/office/drawing/2014/main" id="{3A4B5C06-8D7D-4D79-FB2D-AA2C6262FE85}"/>
              </a:ext>
            </a:extLst>
          </p:cNvPr>
          <p:cNvSpPr txBox="1"/>
          <p:nvPr/>
        </p:nvSpPr>
        <p:spPr>
          <a:xfrm>
            <a:off x="6831624" y="3912044"/>
            <a:ext cx="2169210" cy="369332"/>
          </a:xfrm>
          <a:prstGeom prst="rect">
            <a:avLst/>
          </a:prstGeom>
          <a:noFill/>
        </p:spPr>
        <p:txBody>
          <a:bodyPr wrap="square">
            <a:spAutoFit/>
          </a:bodyPr>
          <a:lstStyle/>
          <a:p>
            <a:r>
              <a:rPr lang="en-US" b="0" i="0" dirty="0">
                <a:solidFill>
                  <a:srgbClr val="333333"/>
                </a:solidFill>
                <a:effectLst/>
                <a:latin typeface="Nunito Sans" pitchFamily="2" charset="0"/>
              </a:rPr>
              <a:t>LiC</a:t>
            </a:r>
            <a:r>
              <a:rPr lang="en-US" b="0" i="0" baseline="-25000" dirty="0">
                <a:solidFill>
                  <a:srgbClr val="333333"/>
                </a:solidFill>
                <a:effectLst/>
                <a:latin typeface="Nunito Sans" pitchFamily="2" charset="0"/>
              </a:rPr>
              <a:t>6</a:t>
            </a:r>
            <a:r>
              <a:rPr lang="en-US" b="0" i="0" dirty="0">
                <a:solidFill>
                  <a:srgbClr val="333333"/>
                </a:solidFill>
                <a:effectLst/>
                <a:latin typeface="Nunito Sans" pitchFamily="2" charset="0"/>
              </a:rPr>
              <a:t> → C</a:t>
            </a:r>
            <a:r>
              <a:rPr lang="en-US" b="0" i="0" baseline="-25000" dirty="0">
                <a:solidFill>
                  <a:srgbClr val="333333"/>
                </a:solidFill>
                <a:effectLst/>
                <a:latin typeface="Nunito Sans" pitchFamily="2" charset="0"/>
              </a:rPr>
              <a:t>6</a:t>
            </a:r>
            <a:r>
              <a:rPr lang="en-US" b="0" i="0" dirty="0">
                <a:solidFill>
                  <a:srgbClr val="333333"/>
                </a:solidFill>
                <a:effectLst/>
                <a:latin typeface="Nunito Sans" pitchFamily="2" charset="0"/>
              </a:rPr>
              <a:t> + Li</a:t>
            </a:r>
            <a:r>
              <a:rPr lang="en-US" b="0" i="0" baseline="30000" dirty="0">
                <a:solidFill>
                  <a:srgbClr val="333333"/>
                </a:solidFill>
                <a:effectLst/>
                <a:latin typeface="Nunito Sans" pitchFamily="2" charset="0"/>
              </a:rPr>
              <a:t>+</a:t>
            </a:r>
            <a:r>
              <a:rPr lang="en-US" b="0" i="0" dirty="0">
                <a:solidFill>
                  <a:srgbClr val="333333"/>
                </a:solidFill>
                <a:effectLst/>
                <a:latin typeface="Nunito Sans" pitchFamily="2" charset="0"/>
              </a:rPr>
              <a:t> + e</a:t>
            </a:r>
            <a:r>
              <a:rPr lang="en-US" b="0" i="0" baseline="30000" dirty="0">
                <a:solidFill>
                  <a:srgbClr val="333333"/>
                </a:solidFill>
                <a:effectLst/>
                <a:latin typeface="Nunito Sans" pitchFamily="2" charset="0"/>
              </a:rPr>
              <a:t>-</a:t>
            </a:r>
            <a:endParaRPr lang="en-US" dirty="0"/>
          </a:p>
        </p:txBody>
      </p:sp>
      <p:sp>
        <p:nvSpPr>
          <p:cNvPr id="11" name="TextBox 10">
            <a:extLst>
              <a:ext uri="{FF2B5EF4-FFF2-40B4-BE49-F238E27FC236}">
                <a16:creationId xmlns:a16="http://schemas.microsoft.com/office/drawing/2014/main" id="{88B2C624-AC05-A67D-63A7-525E8EC7F875}"/>
              </a:ext>
            </a:extLst>
          </p:cNvPr>
          <p:cNvSpPr txBox="1"/>
          <p:nvPr/>
        </p:nvSpPr>
        <p:spPr>
          <a:xfrm>
            <a:off x="3969727" y="6581001"/>
            <a:ext cx="7893003" cy="276999"/>
          </a:xfrm>
          <a:prstGeom prst="rect">
            <a:avLst/>
          </a:prstGeom>
          <a:noFill/>
        </p:spPr>
        <p:txBody>
          <a:bodyPr wrap="square">
            <a:spAutoFit/>
          </a:bodyPr>
          <a:lstStyle/>
          <a:p>
            <a:r>
              <a:rPr lang="en-US" sz="1200" dirty="0"/>
              <a:t>https://commons.wikimedia.org/wiki/File:Schematic_of_a_Li-ion_battery.jpg</a:t>
            </a:r>
          </a:p>
        </p:txBody>
      </p:sp>
    </p:spTree>
    <p:extLst>
      <p:ext uri="{BB962C8B-B14F-4D97-AF65-F5344CB8AC3E}">
        <p14:creationId xmlns:p14="http://schemas.microsoft.com/office/powerpoint/2010/main" val="41764864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171450" y="1812925"/>
            <a:ext cx="8801100" cy="3238500"/>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223.32.0.3</a:t>
            </a:r>
          </a:p>
        </p:txBody>
      </p:sp>
      <p:sp>
        <p:nvSpPr>
          <p:cNvPr id="3" name="Content Placeholder 2"/>
          <p:cNvSpPr>
            <a:spLocks noGrp="1"/>
          </p:cNvSpPr>
          <p:nvPr>
            <p:ph idx="1"/>
          </p:nvPr>
        </p:nvSpPr>
        <p:spPr/>
        <p:txBody>
          <a:bodyPr/>
          <a:lstStyle/>
          <a:p>
            <a:pPr>
              <a:buNone/>
            </a:pPr>
            <a:r>
              <a:rPr lang="en-US" dirty="0"/>
              <a:t>Are the gravitational field and the gravitational  potential energy different physical things?</a:t>
            </a:r>
          </a:p>
          <a:p>
            <a:pPr marL="514350" indent="-514350">
              <a:buFont typeface="+mj-lt"/>
              <a:buAutoNum type="alphaLcParenR"/>
            </a:pPr>
            <a:r>
              <a:rPr lang="en-US" dirty="0"/>
              <a:t>Yes</a:t>
            </a:r>
          </a:p>
          <a:p>
            <a:pPr marL="514350" indent="-514350">
              <a:buFont typeface="+mj-lt"/>
              <a:buAutoNum type="alphaLcParenR"/>
            </a:pPr>
            <a:r>
              <a:rPr lang="en-US" dirty="0"/>
              <a:t>No</a:t>
            </a:r>
          </a:p>
          <a:p>
            <a:pPr marL="514350" indent="-514350">
              <a:buFont typeface="+mj-lt"/>
              <a:buAutoNum type="alphaLcParenR"/>
            </a:pPr>
            <a:r>
              <a:rPr lang="en-US" dirty="0"/>
              <a:t>Maybe</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3</a:t>
            </a:fld>
            <a:endParaRPr lang="en-US"/>
          </a:p>
        </p:txBody>
      </p:sp>
    </p:spTree>
    <p:extLst>
      <p:ext uri="{BB962C8B-B14F-4D97-AF65-F5344CB8AC3E}">
        <p14:creationId xmlns:p14="http://schemas.microsoft.com/office/powerpoint/2010/main" val="234802780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77" name="Picture 1"/>
          <p:cNvPicPr>
            <a:picLocks noChangeAspect="1" noChangeArrowheads="1"/>
          </p:cNvPicPr>
          <p:nvPr/>
        </p:nvPicPr>
        <p:blipFill>
          <a:blip r:embed="rId2" cstate="print"/>
          <a:srcRect/>
          <a:stretch>
            <a:fillRect/>
          </a:stretch>
        </p:blipFill>
        <p:spPr bwMode="auto">
          <a:xfrm>
            <a:off x="333829" y="1375508"/>
            <a:ext cx="8617572" cy="3816838"/>
          </a:xfrm>
          <a:prstGeom prst="rect">
            <a:avLst/>
          </a:prstGeom>
          <a:noFill/>
          <a:ln w="9525">
            <a:noFill/>
            <a:miter lim="800000"/>
            <a:headEnd/>
            <a:tailEnd/>
          </a:ln>
          <a:effec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4" name="Picture 4"/>
          <p:cNvPicPr>
            <a:picLocks noChangeAspect="1" noChangeArrowheads="1"/>
          </p:cNvPicPr>
          <p:nvPr/>
        </p:nvPicPr>
        <p:blipFill>
          <a:blip r:embed="rId2" cstate="print"/>
          <a:srcRect/>
          <a:stretch>
            <a:fillRect/>
          </a:stretch>
        </p:blipFill>
        <p:spPr bwMode="auto">
          <a:xfrm>
            <a:off x="2586038" y="1851025"/>
            <a:ext cx="3971925" cy="3162300"/>
          </a:xfrm>
          <a:prstGeom prst="rect">
            <a:avLst/>
          </a:prstGeom>
          <a:noFill/>
          <a:ln w="9525">
            <a:noFill/>
            <a:miter lim="800000"/>
            <a:headEnd/>
            <a:tailEnd/>
          </a:ln>
          <a:effec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A30506A-D23B-206C-DE3F-D7B20224CB88}"/>
              </a:ext>
            </a:extLst>
          </p:cNvPr>
          <p:cNvSpPr>
            <a:spLocks noGrp="1"/>
          </p:cNvSpPr>
          <p:nvPr>
            <p:ph idx="1"/>
          </p:nvPr>
        </p:nvSpPr>
        <p:spPr/>
        <p:txBody>
          <a:bodyPr>
            <a:normAutofit lnSpcReduction="10000"/>
          </a:bodyPr>
          <a:lstStyle/>
          <a:p>
            <a:pPr marL="0" indent="0">
              <a:buNone/>
            </a:pPr>
            <a:r>
              <a:rPr lang="en-US" dirty="0"/>
              <a:t>If water travels up through the pump from the lower tank to the upper tank and then travels through the turbine from the upper tank to the lower tank, what is the change in potential energy of the water?</a:t>
            </a:r>
          </a:p>
          <a:p>
            <a:pPr marL="514350" indent="-514350">
              <a:buFont typeface="+mj-lt"/>
              <a:buAutoNum type="alphaLcParenR"/>
            </a:pPr>
            <a:r>
              <a:rPr lang="en-US" dirty="0"/>
              <a:t>400J</a:t>
            </a:r>
          </a:p>
          <a:p>
            <a:pPr marL="514350" indent="-514350">
              <a:buFont typeface="+mj-lt"/>
              <a:buAutoNum type="alphaLcParenR"/>
            </a:pPr>
            <a:r>
              <a:rPr lang="en-US" dirty="0" err="1"/>
              <a:t>Mgh</a:t>
            </a:r>
            <a:r>
              <a:rPr lang="en-US" dirty="0"/>
              <a:t> </a:t>
            </a:r>
            <a:r>
              <a:rPr lang="en-US" sz="1800" dirty="0"/>
              <a:t>where M is the mass of the water</a:t>
            </a:r>
            <a:endParaRPr lang="en-US" dirty="0"/>
          </a:p>
          <a:p>
            <a:pPr marL="514350" indent="-514350">
              <a:buFont typeface="+mj-lt"/>
              <a:buAutoNum type="alphaLcParenR"/>
            </a:pPr>
            <a:r>
              <a:rPr lang="en-US" dirty="0"/>
              <a:t>2Mgh</a:t>
            </a:r>
          </a:p>
          <a:p>
            <a:pPr marL="514350" indent="-514350">
              <a:buFont typeface="+mj-lt"/>
              <a:buAutoNum type="alphaLcParenR"/>
            </a:pPr>
            <a:r>
              <a:rPr lang="en-US" dirty="0"/>
              <a:t>0</a:t>
            </a:r>
          </a:p>
        </p:txBody>
      </p:sp>
      <p:pic>
        <p:nvPicPr>
          <p:cNvPr id="2" name="Picture 1">
            <a:extLst>
              <a:ext uri="{FF2B5EF4-FFF2-40B4-BE49-F238E27FC236}">
                <a16:creationId xmlns:a16="http://schemas.microsoft.com/office/drawing/2014/main" id="{960E5086-95B7-2529-3DEC-B325F922E0E3}"/>
              </a:ext>
            </a:extLst>
          </p:cNvPr>
          <p:cNvPicPr>
            <a:picLocks noChangeAspect="1" noChangeArrowheads="1"/>
          </p:cNvPicPr>
          <p:nvPr/>
        </p:nvPicPr>
        <p:blipFill>
          <a:blip r:embed="rId2" cstate="print"/>
          <a:srcRect/>
          <a:stretch>
            <a:fillRect/>
          </a:stretch>
        </p:blipFill>
        <p:spPr bwMode="auto">
          <a:xfrm>
            <a:off x="5325322" y="4206533"/>
            <a:ext cx="3427466" cy="1518071"/>
          </a:xfrm>
          <a:prstGeom prst="rect">
            <a:avLst/>
          </a:prstGeom>
          <a:noFill/>
          <a:ln w="9525">
            <a:noFill/>
            <a:miter lim="800000"/>
            <a:headEnd/>
            <a:tailEnd/>
          </a:ln>
          <a:effectLst/>
        </p:spPr>
      </p:pic>
      <p:sp>
        <p:nvSpPr>
          <p:cNvPr id="3" name="Title 2">
            <a:extLst>
              <a:ext uri="{FF2B5EF4-FFF2-40B4-BE49-F238E27FC236}">
                <a16:creationId xmlns:a16="http://schemas.microsoft.com/office/drawing/2014/main" id="{2AD2B779-E2AB-A65B-10A2-D2B078E3FD82}"/>
              </a:ext>
            </a:extLst>
          </p:cNvPr>
          <p:cNvSpPr>
            <a:spLocks noGrp="1"/>
          </p:cNvSpPr>
          <p:nvPr>
            <p:ph type="title"/>
          </p:nvPr>
        </p:nvSpPr>
        <p:spPr/>
        <p:txBody>
          <a:bodyPr/>
          <a:lstStyle/>
          <a:p>
            <a:r>
              <a:rPr lang="en-US" dirty="0"/>
              <a:t>Question</a:t>
            </a:r>
          </a:p>
        </p:txBody>
      </p:sp>
    </p:spTree>
    <p:extLst>
      <p:ext uri="{BB962C8B-B14F-4D97-AF65-F5344CB8AC3E}">
        <p14:creationId xmlns:p14="http://schemas.microsoft.com/office/powerpoint/2010/main" val="293984372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A30506A-D23B-206C-DE3F-D7B20224CB88}"/>
              </a:ext>
            </a:extLst>
          </p:cNvPr>
          <p:cNvSpPr>
            <a:spLocks noGrp="1"/>
          </p:cNvSpPr>
          <p:nvPr>
            <p:ph idx="1"/>
          </p:nvPr>
        </p:nvSpPr>
        <p:spPr/>
        <p:txBody>
          <a:bodyPr>
            <a:normAutofit lnSpcReduction="10000"/>
          </a:bodyPr>
          <a:lstStyle/>
          <a:p>
            <a:pPr marL="0" indent="0">
              <a:buNone/>
            </a:pPr>
            <a:r>
              <a:rPr lang="en-US" dirty="0"/>
              <a:t>If electrons travel up through the battery from the lower terminal to the upper terminal and then travel through the lightbulb from the upper terminal to the lower terminal, what is the change in potential energy of the electrons?</a:t>
            </a:r>
          </a:p>
          <a:p>
            <a:pPr marL="514350" indent="-514350">
              <a:buFont typeface="+mj-lt"/>
              <a:buAutoNum type="alphaLcParenR"/>
            </a:pPr>
            <a:r>
              <a:rPr lang="en-US" dirty="0"/>
              <a:t>400J</a:t>
            </a:r>
          </a:p>
          <a:p>
            <a:pPr marL="514350" indent="-514350">
              <a:buFont typeface="+mj-lt"/>
              <a:buAutoNum type="alphaLcParenR"/>
            </a:pPr>
            <a:r>
              <a:rPr lang="en-US" dirty="0" err="1"/>
              <a:t>Mgh</a:t>
            </a:r>
            <a:r>
              <a:rPr lang="en-US" dirty="0"/>
              <a:t> </a:t>
            </a:r>
            <a:r>
              <a:rPr lang="en-US" sz="1800" dirty="0"/>
              <a:t>where M is the mass of the electrons</a:t>
            </a:r>
            <a:endParaRPr lang="en-US" dirty="0"/>
          </a:p>
          <a:p>
            <a:pPr marL="514350" indent="-514350">
              <a:buFont typeface="+mj-lt"/>
              <a:buAutoNum type="alphaLcParenR"/>
            </a:pPr>
            <a:r>
              <a:rPr lang="en-US" dirty="0"/>
              <a:t>2Mgh</a:t>
            </a:r>
          </a:p>
          <a:p>
            <a:pPr marL="514350" indent="-514350">
              <a:buFont typeface="+mj-lt"/>
              <a:buAutoNum type="alphaLcParenR"/>
            </a:pPr>
            <a:r>
              <a:rPr lang="en-US" dirty="0"/>
              <a:t>0</a:t>
            </a:r>
          </a:p>
        </p:txBody>
      </p:sp>
      <p:sp>
        <p:nvSpPr>
          <p:cNvPr id="3" name="Title 2">
            <a:extLst>
              <a:ext uri="{FF2B5EF4-FFF2-40B4-BE49-F238E27FC236}">
                <a16:creationId xmlns:a16="http://schemas.microsoft.com/office/drawing/2014/main" id="{2AD2B779-E2AB-A65B-10A2-D2B078E3FD82}"/>
              </a:ext>
            </a:extLst>
          </p:cNvPr>
          <p:cNvSpPr>
            <a:spLocks noGrp="1"/>
          </p:cNvSpPr>
          <p:nvPr>
            <p:ph type="title"/>
          </p:nvPr>
        </p:nvSpPr>
        <p:spPr/>
        <p:txBody>
          <a:bodyPr/>
          <a:lstStyle/>
          <a:p>
            <a:r>
              <a:rPr lang="en-US" dirty="0"/>
              <a:t>Question</a:t>
            </a:r>
          </a:p>
        </p:txBody>
      </p:sp>
      <p:pic>
        <p:nvPicPr>
          <p:cNvPr id="5" name="Picture 4">
            <a:extLst>
              <a:ext uri="{FF2B5EF4-FFF2-40B4-BE49-F238E27FC236}">
                <a16:creationId xmlns:a16="http://schemas.microsoft.com/office/drawing/2014/main" id="{2B992631-81F2-06C2-2511-324BFD2A01D1}"/>
              </a:ext>
            </a:extLst>
          </p:cNvPr>
          <p:cNvPicPr>
            <a:picLocks noChangeAspect="1" noChangeArrowheads="1"/>
          </p:cNvPicPr>
          <p:nvPr/>
        </p:nvPicPr>
        <p:blipFill>
          <a:blip r:embed="rId2" cstate="print"/>
          <a:srcRect/>
          <a:stretch>
            <a:fillRect/>
          </a:stretch>
        </p:blipFill>
        <p:spPr bwMode="auto">
          <a:xfrm>
            <a:off x="6220069" y="4458402"/>
            <a:ext cx="2466731" cy="1963920"/>
          </a:xfrm>
          <a:prstGeom prst="rect">
            <a:avLst/>
          </a:prstGeom>
          <a:noFill/>
          <a:ln w="9525">
            <a:noFill/>
            <a:miter lim="800000"/>
            <a:headEnd/>
            <a:tailEnd/>
          </a:ln>
          <a:effectLst/>
        </p:spPr>
      </p:pic>
    </p:spTree>
    <p:extLst>
      <p:ext uri="{BB962C8B-B14F-4D97-AF65-F5344CB8AC3E}">
        <p14:creationId xmlns:p14="http://schemas.microsoft.com/office/powerpoint/2010/main" val="13328807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9A30506A-D23B-206C-DE3F-D7B20224CB88}"/>
              </a:ext>
            </a:extLst>
          </p:cNvPr>
          <p:cNvSpPr>
            <a:spLocks noGrp="1"/>
          </p:cNvSpPr>
          <p:nvPr>
            <p:ph idx="1"/>
          </p:nvPr>
        </p:nvSpPr>
        <p:spPr>
          <a:xfrm>
            <a:off x="457200" y="1600200"/>
            <a:ext cx="5198882" cy="4525963"/>
          </a:xfrm>
        </p:spPr>
        <p:txBody>
          <a:bodyPr>
            <a:normAutofit fontScale="92500" lnSpcReduction="20000"/>
          </a:bodyPr>
          <a:lstStyle/>
          <a:p>
            <a:pPr marL="0" indent="0">
              <a:buNone/>
            </a:pPr>
            <a:r>
              <a:rPr lang="en-US" dirty="0"/>
              <a:t>Suppose a particular type of batter has a voltage of 1.5V. If I put two batteries together what is the electric potential difference from the bottom of the first battery to the top of the second battery? </a:t>
            </a:r>
          </a:p>
          <a:p>
            <a:pPr marL="514350" indent="-514350">
              <a:buFont typeface="+mj-lt"/>
              <a:buAutoNum type="alphaLcParenR"/>
            </a:pPr>
            <a:r>
              <a:rPr lang="en-US" dirty="0"/>
              <a:t>1.5V</a:t>
            </a:r>
          </a:p>
          <a:p>
            <a:pPr marL="514350" indent="-514350">
              <a:buFont typeface="+mj-lt"/>
              <a:buAutoNum type="alphaLcParenR"/>
            </a:pPr>
            <a:r>
              <a:rPr lang="en-US" dirty="0"/>
              <a:t>3V</a:t>
            </a:r>
          </a:p>
          <a:p>
            <a:pPr marL="514350" indent="-514350">
              <a:buFont typeface="+mj-lt"/>
              <a:buAutoNum type="alphaLcParenR"/>
            </a:pPr>
            <a:r>
              <a:rPr lang="en-US" dirty="0"/>
              <a:t>6V</a:t>
            </a:r>
          </a:p>
          <a:p>
            <a:pPr marL="514350" indent="-514350">
              <a:buFont typeface="+mj-lt"/>
              <a:buAutoNum type="alphaLcParenR"/>
            </a:pPr>
            <a:r>
              <a:rPr lang="en-US" dirty="0"/>
              <a:t>9V</a:t>
            </a:r>
          </a:p>
        </p:txBody>
      </p:sp>
      <p:sp>
        <p:nvSpPr>
          <p:cNvPr id="3" name="Title 2">
            <a:extLst>
              <a:ext uri="{FF2B5EF4-FFF2-40B4-BE49-F238E27FC236}">
                <a16:creationId xmlns:a16="http://schemas.microsoft.com/office/drawing/2014/main" id="{2AD2B779-E2AB-A65B-10A2-D2B078E3FD82}"/>
              </a:ext>
            </a:extLst>
          </p:cNvPr>
          <p:cNvSpPr>
            <a:spLocks noGrp="1"/>
          </p:cNvSpPr>
          <p:nvPr>
            <p:ph type="title"/>
          </p:nvPr>
        </p:nvSpPr>
        <p:spPr/>
        <p:txBody>
          <a:bodyPr/>
          <a:lstStyle/>
          <a:p>
            <a:r>
              <a:rPr lang="en-US" dirty="0"/>
              <a:t>Question</a:t>
            </a:r>
          </a:p>
        </p:txBody>
      </p:sp>
      <p:pic>
        <p:nvPicPr>
          <p:cNvPr id="2" name="Picture 3">
            <a:extLst>
              <a:ext uri="{FF2B5EF4-FFF2-40B4-BE49-F238E27FC236}">
                <a16:creationId xmlns:a16="http://schemas.microsoft.com/office/drawing/2014/main" id="{DD5C2C62-D648-8A68-F2A0-D785ACAB38C9}"/>
              </a:ext>
            </a:extLst>
          </p:cNvPr>
          <p:cNvPicPr>
            <a:picLocks noChangeAspect="1" noChangeArrowheads="1"/>
          </p:cNvPicPr>
          <p:nvPr/>
        </p:nvPicPr>
        <p:blipFill rotWithShape="1">
          <a:blip r:embed="rId2" cstate="print"/>
          <a:srcRect l="632" t="-279" r="25030" b="279"/>
          <a:stretch/>
        </p:blipFill>
        <p:spPr bwMode="auto">
          <a:xfrm>
            <a:off x="6308320" y="2243578"/>
            <a:ext cx="2222938" cy="3377399"/>
          </a:xfrm>
          <a:prstGeom prst="rect">
            <a:avLst/>
          </a:prstGeom>
          <a:noFill/>
          <a:ln w="9525">
            <a:noFill/>
            <a:miter lim="800000"/>
            <a:headEnd/>
            <a:tailEnd/>
          </a:ln>
          <a:effectLst/>
        </p:spPr>
      </p:pic>
    </p:spTree>
    <p:extLst>
      <p:ext uri="{BB962C8B-B14F-4D97-AF65-F5344CB8AC3E}">
        <p14:creationId xmlns:p14="http://schemas.microsoft.com/office/powerpoint/2010/main" val="20800413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29" name="Picture 1"/>
          <p:cNvPicPr>
            <a:picLocks noChangeAspect="1" noChangeArrowheads="1"/>
          </p:cNvPicPr>
          <p:nvPr/>
        </p:nvPicPr>
        <p:blipFill>
          <a:blip r:embed="rId2" cstate="print"/>
          <a:srcRect/>
          <a:stretch>
            <a:fillRect/>
          </a:stretch>
        </p:blipFill>
        <p:spPr bwMode="auto">
          <a:xfrm>
            <a:off x="323564" y="506433"/>
            <a:ext cx="8237509" cy="5598307"/>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7" name="Picture 3"/>
          <p:cNvPicPr>
            <a:picLocks noChangeAspect="1" noChangeArrowheads="1"/>
          </p:cNvPicPr>
          <p:nvPr/>
        </p:nvPicPr>
        <p:blipFill>
          <a:blip r:embed="rId2" cstate="print"/>
          <a:srcRect/>
          <a:stretch>
            <a:fillRect/>
          </a:stretch>
        </p:blipFill>
        <p:spPr bwMode="auto">
          <a:xfrm>
            <a:off x="2396196" y="923877"/>
            <a:ext cx="4267200" cy="4819650"/>
          </a:xfrm>
          <a:prstGeom prst="rect">
            <a:avLst/>
          </a:prstGeom>
          <a:noFill/>
          <a:ln w="9525">
            <a:noFill/>
            <a:miter lim="800000"/>
            <a:headEnd/>
            <a:tailEnd/>
          </a:ln>
          <a:effectLst/>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0"/>
          <p:cNvGrpSpPr/>
          <p:nvPr/>
        </p:nvGrpSpPr>
        <p:grpSpPr>
          <a:xfrm>
            <a:off x="808549" y="182880"/>
            <a:ext cx="5616765" cy="6720090"/>
            <a:chOff x="808549" y="182880"/>
            <a:chExt cx="5616765" cy="6720090"/>
          </a:xfrm>
        </p:grpSpPr>
        <p:graphicFrame>
          <p:nvGraphicFramePr>
            <p:cNvPr id="2050" name="Object 2"/>
            <p:cNvGraphicFramePr>
              <a:graphicFrameLocks noChangeAspect="1"/>
            </p:cNvGraphicFramePr>
            <p:nvPr/>
          </p:nvGraphicFramePr>
          <p:xfrm>
            <a:off x="2985603" y="2470043"/>
            <a:ext cx="920750" cy="473075"/>
          </p:xfrm>
          <a:graphic>
            <a:graphicData uri="http://schemas.openxmlformats.org/presentationml/2006/ole">
              <mc:AlternateContent xmlns:mc="http://schemas.openxmlformats.org/markup-compatibility/2006">
                <mc:Choice xmlns:v="urn:schemas-microsoft-com:vml" Requires="v">
                  <p:oleObj name="Equation" r:id="rId2" imgW="469800" imgH="241200" progId="Equation.3">
                    <p:embed/>
                  </p:oleObj>
                </mc:Choice>
                <mc:Fallback>
                  <p:oleObj name="Equation" r:id="rId2" imgW="469800" imgH="241200" progId="Equation.3">
                    <p:embed/>
                    <p:pic>
                      <p:nvPicPr>
                        <p:cNvPr id="205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5603" y="2470043"/>
                          <a:ext cx="920750" cy="473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 name="TextBox 29"/>
            <p:cNvSpPr txBox="1"/>
            <p:nvPr/>
          </p:nvSpPr>
          <p:spPr>
            <a:xfrm>
              <a:off x="808549" y="182880"/>
              <a:ext cx="1557221" cy="369332"/>
            </a:xfrm>
            <a:prstGeom prst="rect">
              <a:avLst/>
            </a:prstGeom>
            <a:noFill/>
          </p:spPr>
          <p:txBody>
            <a:bodyPr wrap="none" rtlCol="0">
              <a:spAutoFit/>
            </a:bodyPr>
            <a:lstStyle/>
            <a:p>
              <a:r>
                <a:rPr lang="en-US" dirty="0"/>
                <a:t>High Potential </a:t>
              </a:r>
            </a:p>
          </p:txBody>
        </p:sp>
        <p:sp>
          <p:nvSpPr>
            <p:cNvPr id="31" name="TextBox 30"/>
            <p:cNvSpPr txBox="1"/>
            <p:nvPr/>
          </p:nvSpPr>
          <p:spPr>
            <a:xfrm>
              <a:off x="4965171" y="196952"/>
              <a:ext cx="1460143" cy="369332"/>
            </a:xfrm>
            <a:prstGeom prst="rect">
              <a:avLst/>
            </a:prstGeom>
            <a:noFill/>
          </p:spPr>
          <p:txBody>
            <a:bodyPr wrap="none" rtlCol="0">
              <a:spAutoFit/>
            </a:bodyPr>
            <a:lstStyle/>
            <a:p>
              <a:r>
                <a:rPr lang="en-US" dirty="0"/>
                <a:t>Low Potential</a:t>
              </a:r>
            </a:p>
          </p:txBody>
        </p:sp>
        <p:grpSp>
          <p:nvGrpSpPr>
            <p:cNvPr id="3" name="Group 38"/>
            <p:cNvGrpSpPr/>
            <p:nvPr/>
          </p:nvGrpSpPr>
          <p:grpSpPr>
            <a:xfrm rot="16200000">
              <a:off x="644598" y="1974828"/>
              <a:ext cx="6066594" cy="3335212"/>
              <a:chOff x="644598" y="1764968"/>
              <a:chExt cx="6066594" cy="3335212"/>
            </a:xfrm>
          </p:grpSpPr>
          <p:sp>
            <p:nvSpPr>
              <p:cNvPr id="4" name="Rectangle 3"/>
              <p:cNvSpPr/>
              <p:nvPr/>
            </p:nvSpPr>
            <p:spPr>
              <a:xfrm>
                <a:off x="761286" y="1890917"/>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a:off x="759971" y="4636615"/>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689143" y="194234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7" name="Rectangle 6"/>
              <p:cNvSpPr/>
              <p:nvPr/>
            </p:nvSpPr>
            <p:spPr>
              <a:xfrm>
                <a:off x="706632" y="1764968"/>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9" name="Rectangle 8"/>
              <p:cNvSpPr/>
              <p:nvPr/>
            </p:nvSpPr>
            <p:spPr>
              <a:xfrm>
                <a:off x="750449" y="47000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grpSp>
            <p:nvGrpSpPr>
              <p:cNvPr id="10" name="Group 19"/>
              <p:cNvGrpSpPr/>
              <p:nvPr/>
            </p:nvGrpSpPr>
            <p:grpSpPr>
              <a:xfrm>
                <a:off x="2321834" y="2193217"/>
                <a:ext cx="3325319" cy="2425910"/>
                <a:chOff x="2953062" y="1906247"/>
                <a:chExt cx="3325319" cy="914401"/>
              </a:xfrm>
            </p:grpSpPr>
            <p:cxnSp>
              <p:nvCxnSpPr>
                <p:cNvPr id="11" name="Straight Arrow Connector 10"/>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Group 41"/>
              <p:cNvGrpSpPr/>
              <p:nvPr/>
            </p:nvGrpSpPr>
            <p:grpSpPr>
              <a:xfrm>
                <a:off x="2002047" y="2188223"/>
                <a:ext cx="3325319" cy="2415915"/>
                <a:chOff x="2953062" y="1906247"/>
                <a:chExt cx="3325319" cy="914401"/>
              </a:xfrm>
            </p:grpSpPr>
            <p:cxnSp>
              <p:nvCxnSpPr>
                <p:cNvPr id="43" name="Straight Arrow Connector 42"/>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4" name="Rectangle 63"/>
              <p:cNvSpPr/>
              <p:nvPr/>
            </p:nvSpPr>
            <p:spPr>
              <a:xfrm>
                <a:off x="750448" y="4471470"/>
                <a:ext cx="5905500" cy="400110"/>
              </a:xfrm>
              <a:prstGeom prst="rect">
                <a:avLst/>
              </a:prstGeom>
            </p:spPr>
            <p:txBody>
              <a:bodyPr wrap="square">
                <a:spAutoFit/>
              </a:bodyPr>
              <a:lstStyle/>
              <a:p>
                <a:pPr algn="ctr"/>
                <a:r>
                  <a:rPr lang="en-US" sz="2000" b="1" dirty="0">
                    <a:solidFill>
                      <a:schemeClr val="bg1"/>
                    </a:solidFill>
                  </a:rPr>
                  <a:t> -  -  -  -  -  -  -  -  -  -  -  -  - -  -  -  -  -  -  -  -  -  -  -  -  -  -  -  -  -    </a:t>
                </a:r>
              </a:p>
            </p:txBody>
          </p:sp>
          <p:sp>
            <p:nvSpPr>
              <p:cNvPr id="58" name="Oval 57"/>
              <p:cNvSpPr/>
              <p:nvPr/>
            </p:nvSpPr>
            <p:spPr>
              <a:xfrm>
                <a:off x="4029778" y="2460622"/>
                <a:ext cx="284814" cy="254829"/>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a:t>
                </a:r>
              </a:p>
            </p:txBody>
          </p:sp>
          <p:cxnSp>
            <p:nvCxnSpPr>
              <p:cNvPr id="68" name="Straight Arrow Connector 67"/>
              <p:cNvCxnSpPr>
                <a:stCxn id="58" idx="4"/>
              </p:cNvCxnSpPr>
              <p:nvPr/>
            </p:nvCxnSpPr>
            <p:spPr>
              <a:xfrm rot="5400000" flipV="1">
                <a:off x="3868634" y="3019002"/>
                <a:ext cx="614595" cy="7494"/>
              </a:xfrm>
              <a:prstGeom prst="straightConnector1">
                <a:avLst/>
              </a:prstGeom>
              <a:ln w="38100">
                <a:solidFill>
                  <a:schemeClr val="tx2"/>
                </a:solidFill>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644598" y="2263514"/>
                <a:ext cx="29980" cy="2293495"/>
              </a:xfrm>
              <a:prstGeom prst="straightConnector1">
                <a:avLst/>
              </a:prstGeom>
              <a:ln>
                <a:solidFill>
                  <a:schemeClr val="tx1"/>
                </a:solidFill>
                <a:prstDash val="lgDash"/>
                <a:headEnd type="arrow"/>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237875" y="2563318"/>
                <a:ext cx="0" cy="13940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34" name="Oval 33"/>
              <p:cNvSpPr/>
              <p:nvPr/>
            </p:nvSpPr>
            <p:spPr>
              <a:xfrm>
                <a:off x="3192907" y="250334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3195407" y="3959870"/>
                <a:ext cx="119921" cy="119921"/>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7" name="TextBox 36"/>
            <p:cNvSpPr txBox="1"/>
            <p:nvPr/>
          </p:nvSpPr>
          <p:spPr>
            <a:xfrm>
              <a:off x="2893102" y="4107303"/>
              <a:ext cx="393056" cy="523220"/>
            </a:xfrm>
            <a:prstGeom prst="rect">
              <a:avLst/>
            </a:prstGeom>
            <a:noFill/>
          </p:spPr>
          <p:txBody>
            <a:bodyPr wrap="none" rtlCol="0">
              <a:spAutoFit/>
            </a:bodyPr>
            <a:lstStyle/>
            <a:p>
              <a:r>
                <a:rPr lang="en-US" sz="2800" dirty="0"/>
                <a:t>A</a:t>
              </a:r>
            </a:p>
          </p:txBody>
        </p:sp>
        <p:sp>
          <p:nvSpPr>
            <p:cNvPr id="38" name="TextBox 37"/>
            <p:cNvSpPr txBox="1"/>
            <p:nvPr/>
          </p:nvSpPr>
          <p:spPr>
            <a:xfrm>
              <a:off x="4032355" y="4122293"/>
              <a:ext cx="479685" cy="523220"/>
            </a:xfrm>
            <a:prstGeom prst="rect">
              <a:avLst/>
            </a:prstGeom>
            <a:noFill/>
          </p:spPr>
          <p:txBody>
            <a:bodyPr wrap="square" rtlCol="0">
              <a:spAutoFit/>
            </a:bodyPr>
            <a:lstStyle/>
            <a:p>
              <a:r>
                <a:rPr lang="en-US" sz="2800" dirty="0"/>
                <a:t>B</a:t>
              </a:r>
            </a:p>
          </p:txBody>
        </p:sp>
        <p:graphicFrame>
          <p:nvGraphicFramePr>
            <p:cNvPr id="8" name="Object 4"/>
            <p:cNvGraphicFramePr>
              <a:graphicFrameLocks noChangeAspect="1"/>
            </p:cNvGraphicFramePr>
            <p:nvPr/>
          </p:nvGraphicFramePr>
          <p:xfrm>
            <a:off x="3266373" y="3688229"/>
            <a:ext cx="422275" cy="347662"/>
          </p:xfrm>
          <a:graphic>
            <a:graphicData uri="http://schemas.openxmlformats.org/presentationml/2006/ole">
              <mc:AlternateContent xmlns:mc="http://schemas.openxmlformats.org/markup-compatibility/2006">
                <mc:Choice xmlns:v="urn:schemas-microsoft-com:vml" Requires="v">
                  <p:oleObj name="Equation" r:id="rId4" imgW="215640" imgH="177480" progId="Equation.3">
                    <p:embed/>
                  </p:oleObj>
                </mc:Choice>
                <mc:Fallback>
                  <p:oleObj name="Equation" r:id="rId4" imgW="215640" imgH="177480" progId="Equation.3">
                    <p:embed/>
                    <p:pic>
                      <p:nvPicPr>
                        <p:cNvPr id="8"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6373" y="3688229"/>
                          <a:ext cx="422275"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0" name="TextBox 39"/>
            <p:cNvSpPr txBox="1"/>
            <p:nvPr/>
          </p:nvSpPr>
          <p:spPr>
            <a:xfrm>
              <a:off x="3447740" y="1184222"/>
              <a:ext cx="335348" cy="461665"/>
            </a:xfrm>
            <a:prstGeom prst="rect">
              <a:avLst/>
            </a:prstGeom>
            <a:noFill/>
          </p:spPr>
          <p:txBody>
            <a:bodyPr wrap="none" rtlCol="0">
              <a:spAutoFit/>
            </a:bodyPr>
            <a:lstStyle/>
            <a:p>
              <a:r>
                <a:rPr lang="en-US" sz="2400" dirty="0">
                  <a:solidFill>
                    <a:srgbClr val="FF0000"/>
                  </a:solidFill>
                </a:rPr>
                <a:t>E</a:t>
              </a:r>
            </a:p>
          </p:txBody>
        </p:sp>
        <p:graphicFrame>
          <p:nvGraphicFramePr>
            <p:cNvPr id="2053" name="Object 5"/>
            <p:cNvGraphicFramePr>
              <a:graphicFrameLocks noChangeAspect="1"/>
            </p:cNvGraphicFramePr>
            <p:nvPr/>
          </p:nvGraphicFramePr>
          <p:xfrm>
            <a:off x="2637748" y="437290"/>
            <a:ext cx="695325" cy="347662"/>
          </p:xfrm>
          <a:graphic>
            <a:graphicData uri="http://schemas.openxmlformats.org/presentationml/2006/ole">
              <mc:AlternateContent xmlns:mc="http://schemas.openxmlformats.org/markup-compatibility/2006">
                <mc:Choice xmlns:v="urn:schemas-microsoft-com:vml" Requires="v">
                  <p:oleObj name="Equation" r:id="rId6" imgW="355320" imgH="177480" progId="Equation.3">
                    <p:embed/>
                  </p:oleObj>
                </mc:Choice>
                <mc:Fallback>
                  <p:oleObj name="Equation" r:id="rId6" imgW="355320" imgH="177480" progId="Equation.3">
                    <p:embed/>
                    <p:pic>
                      <p:nvPicPr>
                        <p:cNvPr id="2053"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37748" y="437290"/>
                          <a:ext cx="695325" cy="3476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5" name="TextBox 74"/>
            <p:cNvSpPr txBox="1"/>
            <p:nvPr/>
          </p:nvSpPr>
          <p:spPr>
            <a:xfrm>
              <a:off x="3537679" y="6318195"/>
              <a:ext cx="401072" cy="584775"/>
            </a:xfrm>
            <a:prstGeom prst="rect">
              <a:avLst/>
            </a:prstGeom>
            <a:solidFill>
              <a:schemeClr val="bg1"/>
            </a:solidFill>
          </p:spPr>
          <p:txBody>
            <a:bodyPr wrap="none" rtlCol="0">
              <a:spAutoFit/>
            </a:bodyPr>
            <a:lstStyle/>
            <a:p>
              <a:r>
                <a:rPr lang="en-US" sz="3200" dirty="0"/>
                <a:t>d</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p:cNvSpPr txBox="1"/>
          <p:nvPr/>
        </p:nvSpPr>
        <p:spPr>
          <a:xfrm>
            <a:off x="1005501" y="70340"/>
            <a:ext cx="1504323" cy="369332"/>
          </a:xfrm>
          <a:prstGeom prst="rect">
            <a:avLst/>
          </a:prstGeom>
          <a:noFill/>
        </p:spPr>
        <p:txBody>
          <a:bodyPr wrap="none" rtlCol="0">
            <a:spAutoFit/>
          </a:bodyPr>
          <a:lstStyle/>
          <a:p>
            <a:r>
              <a:rPr lang="en-US" dirty="0"/>
              <a:t>High Potential</a:t>
            </a:r>
          </a:p>
        </p:txBody>
      </p:sp>
      <p:sp>
        <p:nvSpPr>
          <p:cNvPr id="31" name="TextBox 30"/>
          <p:cNvSpPr txBox="1"/>
          <p:nvPr/>
        </p:nvSpPr>
        <p:spPr>
          <a:xfrm>
            <a:off x="4880760" y="112544"/>
            <a:ext cx="1460143" cy="369332"/>
          </a:xfrm>
          <a:prstGeom prst="rect">
            <a:avLst/>
          </a:prstGeom>
          <a:noFill/>
        </p:spPr>
        <p:txBody>
          <a:bodyPr wrap="none" rtlCol="0">
            <a:spAutoFit/>
          </a:bodyPr>
          <a:lstStyle/>
          <a:p>
            <a:r>
              <a:rPr lang="en-US" dirty="0"/>
              <a:t>Low Potential</a:t>
            </a:r>
          </a:p>
        </p:txBody>
      </p:sp>
      <p:cxnSp>
        <p:nvCxnSpPr>
          <p:cNvPr id="42" name="Straight Connector 41"/>
          <p:cNvCxnSpPr/>
          <p:nvPr/>
        </p:nvCxnSpPr>
        <p:spPr>
          <a:xfrm rot="16200000">
            <a:off x="-24505" y="3430181"/>
            <a:ext cx="5651297" cy="14991"/>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rot="16200000">
            <a:off x="-657142" y="3260647"/>
            <a:ext cx="5908892" cy="322132"/>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p:cNvSpPr/>
          <p:nvPr/>
        </p:nvSpPr>
        <p:spPr>
          <a:xfrm rot="16200000">
            <a:off x="2098841" y="3264594"/>
            <a:ext cx="5895975" cy="329784"/>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16200000">
            <a:off x="-629945" y="3261356"/>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7" name="Rectangle 6"/>
          <p:cNvSpPr/>
          <p:nvPr/>
        </p:nvSpPr>
        <p:spPr>
          <a:xfrm rot="16200000">
            <a:off x="-807325" y="3243867"/>
            <a:ext cx="6004560" cy="369332"/>
          </a:xfrm>
          <a:prstGeom prst="rect">
            <a:avLst/>
          </a:prstGeom>
        </p:spPr>
        <p:txBody>
          <a:bodyPr wrap="square">
            <a:spAutoFit/>
          </a:bodyPr>
          <a:lstStyle/>
          <a:p>
            <a:pPr algn="ctr"/>
            <a:r>
              <a:rPr lang="en-US" dirty="0">
                <a:solidFill>
                  <a:schemeClr val="bg1"/>
                </a:solidFill>
              </a:rPr>
              <a:t>+  +   +  +  +  +  +  +  +  +  +   +  +   +  +  +  +  +  +  +  +  +  +  +  +  +</a:t>
            </a:r>
          </a:p>
        </p:txBody>
      </p:sp>
      <p:sp>
        <p:nvSpPr>
          <p:cNvPr id="9" name="Rectangle 8"/>
          <p:cNvSpPr/>
          <p:nvPr/>
        </p:nvSpPr>
        <p:spPr>
          <a:xfrm rot="16200000">
            <a:off x="2192696" y="3234191"/>
            <a:ext cx="5905500" cy="400110"/>
          </a:xfrm>
          <a:prstGeom prst="rect">
            <a:avLst/>
          </a:prstGeom>
        </p:spPr>
        <p:txBody>
          <a:bodyPr wrap="square">
            <a:spAutoFit/>
          </a:bodyPr>
          <a:lstStyle/>
          <a:p>
            <a:pPr algn="ctr"/>
            <a:r>
              <a:rPr lang="en-US" sz="2000" b="1" dirty="0">
                <a:solidFill>
                  <a:schemeClr val="bg1"/>
                </a:solidFill>
              </a:rPr>
              <a:t> -  -  -  -  -  -  -  -  -  -  -  -  - -  -  -  -  -  -  -  -  -  -  -  -  -  -  -  -  -    </a:t>
            </a:r>
          </a:p>
        </p:txBody>
      </p:sp>
      <p:grpSp>
        <p:nvGrpSpPr>
          <p:cNvPr id="10" name="Group 19"/>
          <p:cNvGrpSpPr/>
          <p:nvPr/>
        </p:nvGrpSpPr>
        <p:grpSpPr>
          <a:xfrm rot="16200000">
            <a:off x="1988833" y="1939996"/>
            <a:ext cx="3325319" cy="2425910"/>
            <a:chOff x="2953062" y="1906247"/>
            <a:chExt cx="3325319" cy="914401"/>
          </a:xfrm>
        </p:grpSpPr>
        <p:cxnSp>
          <p:nvCxnSpPr>
            <p:cNvPr id="11" name="Straight Arrow Connector 10"/>
            <p:cNvCxnSpPr/>
            <p:nvPr/>
          </p:nvCxnSpPr>
          <p:spPr>
            <a:xfrm>
              <a:off x="2953062"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645108"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4322165"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96924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5601326"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6278381" y="1906247"/>
              <a:ext cx="0" cy="914401"/>
            </a:xfrm>
            <a:prstGeom prst="straightConnector1">
              <a:avLst/>
            </a:prstGeom>
            <a:ln w="1270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12" name="Group 41"/>
          <p:cNvGrpSpPr/>
          <p:nvPr/>
        </p:nvGrpSpPr>
        <p:grpSpPr>
          <a:xfrm rot="16200000">
            <a:off x="1978842" y="2264781"/>
            <a:ext cx="3325319" cy="2415915"/>
            <a:chOff x="2953062" y="1906247"/>
            <a:chExt cx="3325319" cy="914401"/>
          </a:xfrm>
        </p:grpSpPr>
        <p:cxnSp>
          <p:nvCxnSpPr>
            <p:cNvPr id="43" name="Straight Arrow Connector 42"/>
            <p:cNvCxnSpPr/>
            <p:nvPr/>
          </p:nvCxnSpPr>
          <p:spPr>
            <a:xfrm>
              <a:off x="2953062"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645108"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322165"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496924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601326"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6278381" y="1906247"/>
              <a:ext cx="0" cy="914401"/>
            </a:xfrm>
            <a:prstGeom prst="straightConnector1">
              <a:avLst/>
            </a:prstGeom>
            <a:ln w="6350">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64" name="Rectangle 63"/>
          <p:cNvSpPr/>
          <p:nvPr/>
        </p:nvSpPr>
        <p:spPr>
          <a:xfrm rot="16200000">
            <a:off x="1964096" y="3234192"/>
            <a:ext cx="5905500" cy="400110"/>
          </a:xfrm>
          <a:prstGeom prst="rect">
            <a:avLst/>
          </a:prstGeom>
        </p:spPr>
        <p:txBody>
          <a:bodyPr wrap="square">
            <a:spAutoFit/>
          </a:bodyPr>
          <a:lstStyle/>
          <a:p>
            <a:pPr algn="ctr"/>
            <a:r>
              <a:rPr lang="en-US" sz="2000" b="1" dirty="0">
                <a:solidFill>
                  <a:schemeClr val="bg1"/>
                </a:solidFill>
              </a:rPr>
              <a:t> -  -  -  -  -  -  -  -  -  -  -  -  - -  -  -  -  -  -  -  -  -  -  -  -  -  -  -  -  -    </a:t>
            </a:r>
          </a:p>
        </p:txBody>
      </p:sp>
      <p:sp>
        <p:nvSpPr>
          <p:cNvPr id="40" name="TextBox 39"/>
          <p:cNvSpPr txBox="1"/>
          <p:nvPr/>
        </p:nvSpPr>
        <p:spPr>
          <a:xfrm>
            <a:off x="3335199" y="1043541"/>
            <a:ext cx="335348" cy="461665"/>
          </a:xfrm>
          <a:prstGeom prst="rect">
            <a:avLst/>
          </a:prstGeom>
          <a:noFill/>
        </p:spPr>
        <p:txBody>
          <a:bodyPr wrap="none" rtlCol="0">
            <a:spAutoFit/>
          </a:bodyPr>
          <a:lstStyle/>
          <a:p>
            <a:r>
              <a:rPr lang="en-US" sz="2400" dirty="0">
                <a:solidFill>
                  <a:srgbClr val="FF0000"/>
                </a:solidFill>
              </a:rPr>
              <a:t>E</a:t>
            </a:r>
          </a:p>
        </p:txBody>
      </p:sp>
      <p:cxnSp>
        <p:nvCxnSpPr>
          <p:cNvPr id="41" name="Straight Connector 40"/>
          <p:cNvCxnSpPr/>
          <p:nvPr/>
        </p:nvCxnSpPr>
        <p:spPr>
          <a:xfrm rot="16200000">
            <a:off x="395187" y="3430181"/>
            <a:ext cx="5651297" cy="14991"/>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6200000">
            <a:off x="814879" y="3430181"/>
            <a:ext cx="5651297" cy="14991"/>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16200000">
            <a:off x="1248639" y="3430181"/>
            <a:ext cx="5651297" cy="14991"/>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16200000">
            <a:off x="1654263" y="3430180"/>
            <a:ext cx="5651297" cy="14991"/>
          </a:xfrm>
          <a:prstGeom prst="line">
            <a:avLst/>
          </a:prstGeom>
          <a:ln>
            <a:solidFill>
              <a:srgbClr val="00B050"/>
            </a:solidFill>
            <a:prstDash val="lgDash"/>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782329" y="6488668"/>
            <a:ext cx="1967205" cy="369332"/>
          </a:xfrm>
          <a:prstGeom prst="rect">
            <a:avLst/>
          </a:prstGeom>
          <a:noFill/>
        </p:spPr>
        <p:txBody>
          <a:bodyPr wrap="none" rtlCol="0">
            <a:spAutoFit/>
          </a:bodyPr>
          <a:lstStyle/>
          <a:p>
            <a:r>
              <a:rPr lang="en-US" dirty="0" err="1"/>
              <a:t>Equipotential</a:t>
            </a:r>
            <a:r>
              <a:rPr lang="en-US" dirty="0"/>
              <a:t> Lines</a:t>
            </a:r>
          </a:p>
        </p:txBody>
      </p:sp>
      <p:sp>
        <p:nvSpPr>
          <p:cNvPr id="53" name="Left Brace 52"/>
          <p:cNvSpPr/>
          <p:nvPr/>
        </p:nvSpPr>
        <p:spPr>
          <a:xfrm rot="16200000">
            <a:off x="3548574" y="5391438"/>
            <a:ext cx="203983" cy="1983544"/>
          </a:xfrm>
          <a:prstGeom prst="lef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spect="1" noChangeArrowheads="1"/>
          </p:cNvPicPr>
          <p:nvPr/>
        </p:nvPicPr>
        <p:blipFill>
          <a:blip r:embed="rId2" cstate="print"/>
          <a:srcRect/>
          <a:stretch>
            <a:fillRect/>
          </a:stretch>
        </p:blipFill>
        <p:spPr bwMode="auto">
          <a:xfrm>
            <a:off x="4958503" y="792870"/>
            <a:ext cx="4185497" cy="2864729"/>
          </a:xfrm>
          <a:prstGeom prst="rect">
            <a:avLst/>
          </a:prstGeom>
          <a:noFill/>
          <a:ln w="9525">
            <a:noFill/>
            <a:miter lim="800000"/>
            <a:headEnd/>
            <a:tailEnd/>
          </a:ln>
          <a:effectLst/>
        </p:spPr>
      </p:pic>
      <p:pic>
        <p:nvPicPr>
          <p:cNvPr id="7171" name="Picture 3"/>
          <p:cNvPicPr>
            <a:picLocks noChangeAspect="1" noChangeArrowheads="1"/>
          </p:cNvPicPr>
          <p:nvPr/>
        </p:nvPicPr>
        <p:blipFill>
          <a:blip r:embed="rId3" cstate="print"/>
          <a:srcRect/>
          <a:stretch>
            <a:fillRect/>
          </a:stretch>
        </p:blipFill>
        <p:spPr bwMode="auto">
          <a:xfrm>
            <a:off x="0" y="861672"/>
            <a:ext cx="4783015" cy="2672264"/>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223.32.1</a:t>
            </a:r>
          </a:p>
        </p:txBody>
      </p:sp>
      <p:sp>
        <p:nvSpPr>
          <p:cNvPr id="3" name="Content Placeholder 2"/>
          <p:cNvSpPr>
            <a:spLocks noGrp="1"/>
          </p:cNvSpPr>
          <p:nvPr>
            <p:ph idx="1"/>
          </p:nvPr>
        </p:nvSpPr>
        <p:spPr/>
        <p:txBody>
          <a:bodyPr/>
          <a:lstStyle/>
          <a:p>
            <a:pPr>
              <a:buNone/>
            </a:pPr>
            <a:r>
              <a:rPr lang="en-US" dirty="0"/>
              <a:t>What do we call the electrical potential energy for one unit of charge?</a:t>
            </a:r>
          </a:p>
          <a:p>
            <a:pPr marL="514350" indent="-514350">
              <a:buFont typeface="+mj-lt"/>
              <a:buAutoNum type="alphaLcParenR"/>
            </a:pPr>
            <a:r>
              <a:rPr lang="en-US" dirty="0"/>
              <a:t>Electric potential energy</a:t>
            </a:r>
          </a:p>
          <a:p>
            <a:pPr marL="514350" indent="-514350">
              <a:buFont typeface="+mj-lt"/>
              <a:buAutoNum type="alphaLcParenR"/>
            </a:pPr>
            <a:r>
              <a:rPr lang="en-US" dirty="0"/>
              <a:t>Electric field</a:t>
            </a:r>
          </a:p>
          <a:p>
            <a:pPr marL="514350" indent="-514350">
              <a:buFont typeface="+mj-lt"/>
              <a:buAutoNum type="alphaLcParenR"/>
            </a:pPr>
            <a:r>
              <a:rPr lang="en-US" dirty="0"/>
              <a:t>Electric field gradient</a:t>
            </a:r>
          </a:p>
          <a:p>
            <a:pPr marL="514350" indent="-514350">
              <a:buFont typeface="+mj-lt"/>
              <a:buAutoNum type="alphaLcParenR"/>
            </a:pPr>
            <a:r>
              <a:rPr lang="en-US" dirty="0"/>
              <a:t>Electric potential</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223.32.6</a:t>
            </a:r>
          </a:p>
        </p:txBody>
      </p:sp>
      <p:sp>
        <p:nvSpPr>
          <p:cNvPr id="3" name="Content Placeholder 2"/>
          <p:cNvSpPr>
            <a:spLocks noGrp="1"/>
          </p:cNvSpPr>
          <p:nvPr>
            <p:ph idx="1"/>
          </p:nvPr>
        </p:nvSpPr>
        <p:spPr/>
        <p:txBody>
          <a:bodyPr/>
          <a:lstStyle/>
          <a:p>
            <a:pPr>
              <a:buNone/>
            </a:pPr>
            <a:r>
              <a:rPr lang="en-US" dirty="0"/>
              <a:t>Your nervous system needs sodium ions to work as charge carriers. How do you get sodium atoms in the body?</a:t>
            </a:r>
          </a:p>
          <a:p>
            <a:pPr marL="514350" indent="-514350">
              <a:buFont typeface="+mj-lt"/>
              <a:buAutoNum type="alphaLcParenR"/>
            </a:pPr>
            <a:r>
              <a:rPr lang="en-US" dirty="0"/>
              <a:t>You eat salt, and the water molecules in your body split up the sodium and the chlorine.</a:t>
            </a:r>
          </a:p>
          <a:p>
            <a:pPr marL="514350" indent="-514350">
              <a:buFont typeface="+mj-lt"/>
              <a:buAutoNum type="alphaLcParenR"/>
            </a:pPr>
            <a:r>
              <a:rPr lang="en-US" dirty="0"/>
              <a:t>You have an internal electrolysis system that splits up molecules using high voltages </a:t>
            </a:r>
          </a:p>
          <a:p>
            <a:pPr marL="514350" indent="-514350">
              <a:buFont typeface="+mj-lt"/>
              <a:buAutoNum type="alphaLcParenR"/>
            </a:pPr>
            <a:r>
              <a:rPr lang="en-US" dirty="0"/>
              <a:t>You are born with a large positive charge</a:t>
            </a:r>
          </a:p>
          <a:p>
            <a:pPr marL="514350" indent="-514350">
              <a:buFont typeface="+mj-lt"/>
              <a:buAutoNum type="alphaLcParenR"/>
            </a:pPr>
            <a:endParaRPr lang="en-US" dirty="0"/>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40</a:t>
            </a:fld>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223.32.7</a:t>
            </a:r>
          </a:p>
        </p:txBody>
      </p:sp>
      <p:sp>
        <p:nvSpPr>
          <p:cNvPr id="3" name="Content Placeholder 2"/>
          <p:cNvSpPr>
            <a:spLocks noGrp="1"/>
          </p:cNvSpPr>
          <p:nvPr>
            <p:ph idx="1"/>
          </p:nvPr>
        </p:nvSpPr>
        <p:spPr/>
        <p:txBody>
          <a:bodyPr>
            <a:normAutofit fontScale="92500" lnSpcReduction="20000"/>
          </a:bodyPr>
          <a:lstStyle/>
          <a:p>
            <a:pPr marL="0" indent="0">
              <a:buNone/>
            </a:pPr>
            <a:r>
              <a:rPr lang="en-US" dirty="0"/>
              <a:t>We reasoned that a battery is like a charge pump, and that the charge must flow back ‘down’ to the pump after traveling through the wire. The battery gives us a voltage by separating charge. The moving charge looses potential energy as it returns to the battery. This is an example of </a:t>
            </a:r>
          </a:p>
          <a:p>
            <a:pPr marL="514350" indent="-514350">
              <a:buFont typeface="+mj-lt"/>
              <a:buAutoNum type="alphaLcParenR"/>
            </a:pPr>
            <a:r>
              <a:rPr lang="en-US" dirty="0"/>
              <a:t>Kirchhoff's loop law</a:t>
            </a:r>
          </a:p>
          <a:p>
            <a:pPr marL="514350" indent="-514350">
              <a:buFont typeface="+mj-lt"/>
              <a:buAutoNum type="alphaLcParenR"/>
            </a:pPr>
            <a:r>
              <a:rPr lang="en-US" dirty="0"/>
              <a:t>conservation of energy</a:t>
            </a:r>
          </a:p>
          <a:p>
            <a:pPr marL="514350" indent="-514350">
              <a:buFont typeface="+mj-lt"/>
              <a:buAutoNum type="alphaLcParenR"/>
            </a:pPr>
            <a:r>
              <a:rPr lang="en-US" dirty="0"/>
              <a:t>Wheatstone's law</a:t>
            </a:r>
          </a:p>
          <a:p>
            <a:pPr marL="514350" indent="-514350">
              <a:buFont typeface="+mj-lt"/>
              <a:buAutoNum type="alphaLcParenR"/>
            </a:pPr>
            <a:r>
              <a:rPr lang="en-US" dirty="0"/>
              <a:t>Planck’s law</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41</a:t>
            </a:fld>
            <a:endParaRPr lang="en-US"/>
          </a:p>
        </p:txBody>
      </p:sp>
    </p:spTree>
    <p:extLst>
      <p:ext uri="{BB962C8B-B14F-4D97-AF65-F5344CB8AC3E}">
        <p14:creationId xmlns:p14="http://schemas.microsoft.com/office/powerpoint/2010/main" val="32223751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223.32.2</a:t>
            </a:r>
          </a:p>
        </p:txBody>
      </p:sp>
      <p:sp>
        <p:nvSpPr>
          <p:cNvPr id="3" name="Content Placeholder 2"/>
          <p:cNvSpPr>
            <a:spLocks noGrp="1"/>
          </p:cNvSpPr>
          <p:nvPr>
            <p:ph idx="1"/>
          </p:nvPr>
        </p:nvSpPr>
        <p:spPr/>
        <p:txBody>
          <a:bodyPr/>
          <a:lstStyle/>
          <a:p>
            <a:pPr>
              <a:buNone/>
            </a:pPr>
            <a:r>
              <a:rPr lang="en-US" dirty="0"/>
              <a:t>What do we call the amount of electrical work done for one unit of charge?</a:t>
            </a:r>
          </a:p>
          <a:p>
            <a:pPr marL="514350" indent="-514350">
              <a:buFont typeface="+mj-lt"/>
              <a:buAutoNum type="alphaLcParenR"/>
            </a:pPr>
            <a:r>
              <a:rPr lang="en-US" dirty="0"/>
              <a:t>Electric potential energy</a:t>
            </a:r>
          </a:p>
          <a:p>
            <a:pPr marL="514350" indent="-514350">
              <a:buFont typeface="+mj-lt"/>
              <a:buAutoNum type="alphaLcParenR"/>
            </a:pPr>
            <a:r>
              <a:rPr lang="en-US" dirty="0"/>
              <a:t>Electric field</a:t>
            </a:r>
          </a:p>
          <a:p>
            <a:pPr marL="514350" indent="-514350">
              <a:buFont typeface="+mj-lt"/>
              <a:buAutoNum type="alphaLcParenR"/>
            </a:pPr>
            <a:r>
              <a:rPr lang="en-US" dirty="0"/>
              <a:t>Electric field gradient</a:t>
            </a:r>
          </a:p>
          <a:p>
            <a:pPr marL="514350" indent="-514350">
              <a:buFont typeface="+mj-lt"/>
              <a:buAutoNum type="alphaLcParenR"/>
            </a:pPr>
            <a:r>
              <a:rPr lang="en-US" dirty="0"/>
              <a:t>Electric potential</a:t>
            </a:r>
          </a:p>
        </p:txBody>
      </p:sp>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None/>
                </a:pPr>
                <a:r>
                  <a:rPr lang="en-US" dirty="0"/>
                  <a:t>Which equation expresses the work per unit charge for any system?</a:t>
                </a:r>
              </a:p>
              <a:p>
                <a:pPr marL="514350" indent="-514350">
                  <a:buFont typeface="+mj-lt"/>
                  <a:buAutoNum type="alphaLcParenR"/>
                </a:pPr>
                <a:r>
                  <a:rPr lang="en-US" dirty="0"/>
                  <a:t> </a:t>
                </a:r>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𝐸𝑑</m:t>
                    </m:r>
                  </m:oMath>
                </a14:m>
                <a:r>
                  <a:rPr lang="en-US" dirty="0"/>
                  <a:t> </a:t>
                </a:r>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r>
                      <a:rPr lang="en-US" i="1">
                        <a:latin typeface="Cambria Math" panose="02040503050406030204" pitchFamily="18" charset="0"/>
                        <a:ea typeface="Cambria Math" panose="02040503050406030204" pitchFamily="18" charset="0"/>
                      </a:rPr>
                      <m:t>=−</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𝑞</m:t>
                        </m:r>
                      </m:den>
                    </m:f>
                    <m:nary>
                      <m:naryPr>
                        <m:limLoc m:val="undOvr"/>
                        <m:subHide m:val="on"/>
                        <m:supHide m:val="on"/>
                        <m:ctrlPr>
                          <a:rPr lang="en-US" i="1" smtClean="0">
                            <a:latin typeface="Cambria Math" panose="02040503050406030204" pitchFamily="18" charset="0"/>
                            <a:ea typeface="Cambria Math" panose="02040503050406030204" pitchFamily="18" charset="0"/>
                          </a:rPr>
                        </m:ctrlPr>
                      </m:naryPr>
                      <m:sub/>
                      <m:sup/>
                      <m:e>
                        <m:acc>
                          <m:accPr>
                            <m:chr m:val="⃗"/>
                            <m:ctrlPr>
                              <a:rPr lang="en-US" i="1" smtClean="0">
                                <a:latin typeface="Cambria Math" panose="02040503050406030204" pitchFamily="18" charset="0"/>
                                <a:ea typeface="Cambria Math" panose="02040503050406030204" pitchFamily="18" charset="0"/>
                              </a:rPr>
                            </m:ctrlPr>
                          </m:accPr>
                          <m:e>
                            <m:r>
                              <a:rPr lang="en-US" b="0" i="1" smtClean="0">
                                <a:latin typeface="Cambria Math" panose="02040503050406030204" pitchFamily="18" charset="0"/>
                                <a:ea typeface="Cambria Math" panose="02040503050406030204" pitchFamily="18" charset="0"/>
                              </a:rPr>
                              <m:t>𝐹</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𝑑𝑠</m:t>
                            </m:r>
                          </m:e>
                        </m:acc>
                      </m:e>
                    </m:nary>
                  </m:oMath>
                </a14:m>
                <a:endParaRPr lang="en-US" dirty="0"/>
              </a:p>
              <a:p>
                <a:pPr marL="514350" indent="-514350">
                  <a:buFont typeface="+mj-lt"/>
                  <a:buAutoNum type="alphaLcParenR"/>
                </a:pPr>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𝜋</m:t>
                        </m:r>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ea typeface="Cambria Math" panose="02040503050406030204" pitchFamily="18" charset="0"/>
                              </a:rPr>
                              <m:t>𝑜</m:t>
                            </m:r>
                          </m:sub>
                        </m:sSub>
                      </m:den>
                    </m:f>
                    <m:r>
                      <a:rPr lang="en-US" i="1" smtClean="0">
                        <a:latin typeface="Cambria Math" panose="02040503050406030204" pitchFamily="18" charset="0"/>
                        <a:ea typeface="Cambria Math" panose="02040503050406030204" pitchFamily="18" charset="0"/>
                      </a:rPr>
                      <m:t> </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𝑄</m:t>
                        </m:r>
                      </m:num>
                      <m:den>
                        <m:r>
                          <a:rPr lang="en-US" b="0" i="1" smtClean="0">
                            <a:latin typeface="Cambria Math" panose="02040503050406030204" pitchFamily="18" charset="0"/>
                            <a:ea typeface="Cambria Math" panose="02040503050406030204" pitchFamily="18" charset="0"/>
                          </a:rPr>
                          <m:t>𝑟</m:t>
                        </m:r>
                      </m:den>
                    </m:f>
                  </m:oMath>
                </a14:m>
                <a:endParaRPr lang="en-US" dirty="0"/>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ea typeface="Cambria Math" panose="02040503050406030204" pitchFamily="18" charset="0"/>
                              </a:rPr>
                              <m:t>𝑜</m:t>
                            </m:r>
                          </m:sub>
                        </m:sSub>
                      </m:den>
                    </m:f>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𝑞</m:t>
                        </m:r>
                      </m:num>
                      <m:den>
                        <m:r>
                          <a:rPr lang="en-US" i="1">
                            <a:latin typeface="Cambria Math" panose="02040503050406030204" pitchFamily="18" charset="0"/>
                            <a:ea typeface="Cambria Math" panose="02040503050406030204" pitchFamily="18" charset="0"/>
                          </a:rPr>
                          <m:t>𝑟</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926" t="-17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6</a:t>
            </a:fld>
            <a:endParaRPr lang="en-US"/>
          </a:p>
        </p:txBody>
      </p:sp>
    </p:spTree>
    <p:extLst>
      <p:ext uri="{BB962C8B-B14F-4D97-AF65-F5344CB8AC3E}">
        <p14:creationId xmlns:p14="http://schemas.microsoft.com/office/powerpoint/2010/main" val="33704466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223.32.2</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pPr>
                  <a:buNone/>
                </a:pPr>
                <a:r>
                  <a:rPr lang="en-US" dirty="0"/>
                  <a:t>What equation do we use to find the electric potential difference if we know the electric field?</a:t>
                </a:r>
              </a:p>
              <a:p>
                <a:pPr marL="514350" indent="-514350">
                  <a:buFont typeface="+mj-lt"/>
                  <a:buAutoNum type="alphaLcParenR"/>
                </a:pPr>
                <a:r>
                  <a:rPr lang="en-US" dirty="0"/>
                  <a:t> </a:t>
                </a:r>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𝐸𝑑</m:t>
                    </m:r>
                  </m:oMath>
                </a14:m>
                <a:r>
                  <a:rPr lang="en-US" dirty="0"/>
                  <a:t> </a:t>
                </a:r>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r>
                      <a:rPr lang="en-US" i="1">
                        <a:latin typeface="Cambria Math" panose="02040503050406030204" pitchFamily="18" charset="0"/>
                        <a:ea typeface="Cambria Math" panose="02040503050406030204" pitchFamily="18" charset="0"/>
                      </a:rPr>
                      <m:t>=−</m:t>
                    </m:r>
                    <m:nary>
                      <m:naryPr>
                        <m:limLoc m:val="undOvr"/>
                        <m:subHide m:val="on"/>
                        <m:supHide m:val="on"/>
                        <m:ctrlPr>
                          <a:rPr lang="en-US" i="1" smtClean="0">
                            <a:latin typeface="Cambria Math" panose="02040503050406030204" pitchFamily="18" charset="0"/>
                            <a:ea typeface="Cambria Math" panose="02040503050406030204" pitchFamily="18" charset="0"/>
                          </a:rPr>
                        </m:ctrlPr>
                      </m:naryPr>
                      <m:sub/>
                      <m:sup/>
                      <m:e>
                        <m:acc>
                          <m:accPr>
                            <m:chr m:val="⃗"/>
                            <m:ctrlPr>
                              <a:rPr lang="en-US"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rPr>
                              <m:t>𝐸</m:t>
                            </m:r>
                          </m:e>
                        </m:acc>
                        <m:r>
                          <a:rPr lang="en-US" i="1" smtClean="0">
                            <a:latin typeface="Cambria Math" panose="02040503050406030204" pitchFamily="18" charset="0"/>
                            <a:ea typeface="Cambria Math" panose="02040503050406030204" pitchFamily="18" charset="0"/>
                          </a:rPr>
                          <m:t>∙</m:t>
                        </m:r>
                        <m:acc>
                          <m:accPr>
                            <m:chr m:val="⃗"/>
                            <m:ctrlPr>
                              <a:rPr lang="en-US"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𝑑𝑠</m:t>
                            </m:r>
                          </m:e>
                        </m:acc>
                      </m:e>
                    </m:nary>
                  </m:oMath>
                </a14:m>
                <a:endParaRPr lang="en-US" dirty="0"/>
              </a:p>
              <a:p>
                <a:pPr marL="514350" indent="-514350">
                  <a:buFont typeface="+mj-lt"/>
                  <a:buAutoNum type="alphaLcParenR"/>
                </a:pPr>
                <a14:m>
                  <m:oMath xmlns:m="http://schemas.openxmlformats.org/officeDocument/2006/math">
                    <m:r>
                      <a:rPr lang="en-US" b="0" i="1" smtClean="0">
                        <a:latin typeface="Cambria Math" panose="02040503050406030204" pitchFamily="18" charset="0"/>
                        <a:ea typeface="Cambria Math" panose="02040503050406030204" pitchFamily="18" charset="0"/>
                      </a:rPr>
                      <m:t> </m:t>
                    </m:r>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4</m:t>
                        </m:r>
                        <m:r>
                          <a:rPr lang="en-US" b="0" i="1" smtClean="0">
                            <a:latin typeface="Cambria Math" panose="02040503050406030204" pitchFamily="18" charset="0"/>
                            <a:ea typeface="Cambria Math" panose="02040503050406030204" pitchFamily="18" charset="0"/>
                          </a:rPr>
                          <m:t>𝜋</m:t>
                        </m:r>
                        <m:sSub>
                          <m:sSubPr>
                            <m:ctrlPr>
                              <a:rPr lang="en-US" b="0" i="1" smtClean="0">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b="0" i="1" smtClean="0">
                                <a:latin typeface="Cambria Math" panose="02040503050406030204" pitchFamily="18" charset="0"/>
                                <a:ea typeface="Cambria Math" panose="02040503050406030204" pitchFamily="18" charset="0"/>
                              </a:rPr>
                              <m:t>𝑜</m:t>
                            </m:r>
                          </m:sub>
                        </m:sSub>
                      </m:den>
                    </m:f>
                    <m:r>
                      <a:rPr lang="en-US" i="1" smtClean="0">
                        <a:latin typeface="Cambria Math" panose="02040503050406030204" pitchFamily="18" charset="0"/>
                        <a:ea typeface="Cambria Math" panose="02040503050406030204" pitchFamily="18" charset="0"/>
                      </a:rPr>
                      <m:t> </m:t>
                    </m:r>
                    <m:f>
                      <m:fPr>
                        <m:ctrlPr>
                          <a:rPr lang="en-US"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𝑄</m:t>
                        </m:r>
                      </m:num>
                      <m:den>
                        <m:r>
                          <a:rPr lang="en-US" b="0" i="1" smtClean="0">
                            <a:latin typeface="Cambria Math" panose="02040503050406030204" pitchFamily="18" charset="0"/>
                            <a:ea typeface="Cambria Math" panose="02040503050406030204" pitchFamily="18" charset="0"/>
                          </a:rPr>
                          <m:t>𝑟</m:t>
                        </m:r>
                      </m:den>
                    </m:f>
                  </m:oMath>
                </a14:m>
                <a:endParaRPr lang="en-US" dirty="0"/>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𝑉</m:t>
                    </m:r>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𝜖</m:t>
                            </m:r>
                          </m:e>
                          <m:sub>
                            <m:r>
                              <a:rPr lang="en-US" i="1">
                                <a:latin typeface="Cambria Math" panose="02040503050406030204" pitchFamily="18" charset="0"/>
                                <a:ea typeface="Cambria Math" panose="02040503050406030204" pitchFamily="18" charset="0"/>
                              </a:rPr>
                              <m:t>𝑜</m:t>
                            </m:r>
                          </m:sub>
                        </m:sSub>
                      </m:den>
                    </m:f>
                    <m:r>
                      <a:rPr lang="en-US" i="1">
                        <a:latin typeface="Cambria Math" panose="02040503050406030204" pitchFamily="18" charset="0"/>
                        <a:ea typeface="Cambria Math" panose="02040503050406030204" pitchFamily="18" charset="0"/>
                      </a:rPr>
                      <m:t> </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𝑄</m:t>
                        </m:r>
                        <m:r>
                          <a:rPr lang="en-US" b="0" i="1" smtClean="0">
                            <a:latin typeface="Cambria Math" panose="02040503050406030204" pitchFamily="18" charset="0"/>
                            <a:ea typeface="Cambria Math" panose="02040503050406030204" pitchFamily="18" charset="0"/>
                          </a:rPr>
                          <m:t>𝑞</m:t>
                        </m:r>
                      </m:num>
                      <m:den>
                        <m:r>
                          <a:rPr lang="en-US" i="1">
                            <a:latin typeface="Cambria Math" panose="02040503050406030204" pitchFamily="18" charset="0"/>
                            <a:ea typeface="Cambria Math" panose="02040503050406030204" pitchFamily="18" charset="0"/>
                          </a:rPr>
                          <m:t>𝑟</m:t>
                        </m:r>
                      </m:den>
                    </m:f>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926" t="-283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7</a:t>
            </a:fld>
            <a:endParaRPr lang="en-US"/>
          </a:p>
        </p:txBody>
      </p:sp>
    </p:spTree>
    <p:extLst>
      <p:ext uri="{BB962C8B-B14F-4D97-AF65-F5344CB8AC3E}">
        <p14:creationId xmlns:p14="http://schemas.microsoft.com/office/powerpoint/2010/main" val="1895203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442951" y="641447"/>
            <a:ext cx="4628998" cy="5478572"/>
            <a:chOff x="3836567" y="3213846"/>
            <a:chExt cx="1488467" cy="2796989"/>
          </a:xfrm>
        </p:grpSpPr>
        <p:cxnSp>
          <p:nvCxnSpPr>
            <p:cNvPr id="5" name="Straight Arrow Connector 4"/>
            <p:cNvCxnSpPr/>
            <p:nvPr/>
          </p:nvCxnSpPr>
          <p:spPr>
            <a:xfrm flipV="1">
              <a:off x="4535963" y="5418907"/>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6" name="Straight Arrow Connector 5"/>
            <p:cNvCxnSpPr/>
            <p:nvPr/>
          </p:nvCxnSpPr>
          <p:spPr>
            <a:xfrm flipV="1">
              <a:off x="4541146" y="4444412"/>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4589514" y="3420483"/>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4549783" y="355290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4539419"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4556694" y="361218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flipV="1">
              <a:off x="4211205" y="362166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4218114"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4541146" y="377578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155925" y="378052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4535964"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4553239" y="448235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H="1" flipV="1">
              <a:off x="4207750" y="449183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H="1">
              <a:off x="4214659"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537691" y="464595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4152471" y="465069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4532509"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549784" y="545922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flipV="1">
              <a:off x="4204295" y="546870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4211205"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4534236" y="5622817"/>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a:off x="4149016" y="5627559"/>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7" name="Group 104"/>
            <p:cNvGrpSpPr/>
            <p:nvPr/>
          </p:nvGrpSpPr>
          <p:grpSpPr>
            <a:xfrm>
              <a:off x="5096560" y="3778152"/>
              <a:ext cx="228474" cy="1853847"/>
              <a:chOff x="6709758" y="1861949"/>
              <a:chExt cx="627854" cy="3377922"/>
            </a:xfrm>
          </p:grpSpPr>
          <p:cxnSp>
            <p:nvCxnSpPr>
              <p:cNvPr id="55" name="Straight Arrow Connector 54"/>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8" name="Group 108"/>
            <p:cNvGrpSpPr/>
            <p:nvPr/>
          </p:nvGrpSpPr>
          <p:grpSpPr>
            <a:xfrm flipH="1">
              <a:off x="3836567" y="3780612"/>
              <a:ext cx="228474" cy="1853847"/>
              <a:chOff x="6709758" y="1861949"/>
              <a:chExt cx="627854" cy="3377922"/>
            </a:xfrm>
          </p:grpSpPr>
          <p:cxnSp>
            <p:nvCxnSpPr>
              <p:cNvPr id="52" name="Straight Arrow Connector 51"/>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9" name="Group 112"/>
            <p:cNvGrpSpPr/>
            <p:nvPr/>
          </p:nvGrpSpPr>
          <p:grpSpPr>
            <a:xfrm>
              <a:off x="4908705" y="3501663"/>
              <a:ext cx="162639" cy="1948833"/>
              <a:chOff x="6230779" y="1358153"/>
              <a:chExt cx="344833" cy="3550998"/>
            </a:xfrm>
          </p:grpSpPr>
          <p:cxnSp>
            <p:nvCxnSpPr>
              <p:cNvPr id="49" name="Straight Arrow Connector 48"/>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0" name="Group 116"/>
            <p:cNvGrpSpPr/>
            <p:nvPr/>
          </p:nvGrpSpPr>
          <p:grpSpPr>
            <a:xfrm flipH="1">
              <a:off x="4022905" y="3526263"/>
              <a:ext cx="162639" cy="1948833"/>
              <a:chOff x="6230779" y="1358153"/>
              <a:chExt cx="344833" cy="3550998"/>
            </a:xfrm>
          </p:grpSpPr>
          <p:cxnSp>
            <p:nvCxnSpPr>
              <p:cNvPr id="46" name="Straight Arrow Connector 45"/>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1" name="Straight Arrow Connector 30"/>
            <p:cNvCxnSpPr/>
            <p:nvPr/>
          </p:nvCxnSpPr>
          <p:spPr>
            <a:xfrm>
              <a:off x="4912934" y="397643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4915048" y="483988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4910819" y="583863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H="1">
              <a:off x="4014449" y="397151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a:off x="4016563" y="483496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flipH="1">
              <a:off x="4012334" y="583371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p:cNvCxnSpPr/>
            <p:nvPr/>
          </p:nvCxnSpPr>
          <p:spPr>
            <a:xfrm flipV="1">
              <a:off x="4585287" y="4308530"/>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p:cNvCxnSpPr/>
            <p:nvPr/>
          </p:nvCxnSpPr>
          <p:spPr>
            <a:xfrm flipV="1">
              <a:off x="4568374" y="5285135"/>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39" name="Rectangle 38"/>
            <p:cNvSpPr/>
            <p:nvPr/>
          </p:nvSpPr>
          <p:spPr>
            <a:xfrm>
              <a:off x="4518368" y="3213846"/>
              <a:ext cx="53872" cy="2700608"/>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Arrow Connector 39"/>
            <p:cNvCxnSpPr/>
            <p:nvPr/>
          </p:nvCxnSpPr>
          <p:spPr>
            <a:xfrm flipH="1">
              <a:off x="4504870" y="378289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p:nvPr/>
          </p:nvCxnSpPr>
          <p:spPr>
            <a:xfrm flipH="1">
              <a:off x="4454033" y="4038837"/>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p:nvPr/>
          </p:nvCxnSpPr>
          <p:spPr>
            <a:xfrm flipH="1">
              <a:off x="4496232" y="4674403"/>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H="1">
              <a:off x="4451918" y="4921963"/>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4491050" y="5648898"/>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H="1">
              <a:off x="4449804" y="5886268"/>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58" name="Oval 57"/>
          <p:cNvSpPr/>
          <p:nvPr/>
        </p:nvSpPr>
        <p:spPr>
          <a:xfrm>
            <a:off x="5640946" y="3412901"/>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p:cNvSpPr/>
          <p:nvPr/>
        </p:nvSpPr>
        <p:spPr>
          <a:xfrm>
            <a:off x="6553207" y="3397874"/>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TextBox 59"/>
          <p:cNvSpPr txBox="1"/>
          <p:nvPr/>
        </p:nvSpPr>
        <p:spPr>
          <a:xfrm>
            <a:off x="5486399" y="3552423"/>
            <a:ext cx="393056" cy="523220"/>
          </a:xfrm>
          <a:prstGeom prst="rect">
            <a:avLst/>
          </a:prstGeom>
          <a:noFill/>
        </p:spPr>
        <p:txBody>
          <a:bodyPr wrap="none" rtlCol="0">
            <a:spAutoFit/>
          </a:bodyPr>
          <a:lstStyle/>
          <a:p>
            <a:r>
              <a:rPr lang="en-US" sz="2800" dirty="0"/>
              <a:t>A</a:t>
            </a:r>
          </a:p>
        </p:txBody>
      </p:sp>
      <p:sp>
        <p:nvSpPr>
          <p:cNvPr id="61" name="TextBox 60"/>
          <p:cNvSpPr txBox="1"/>
          <p:nvPr/>
        </p:nvSpPr>
        <p:spPr>
          <a:xfrm>
            <a:off x="6411531" y="3552423"/>
            <a:ext cx="393056" cy="523220"/>
          </a:xfrm>
          <a:prstGeom prst="rect">
            <a:avLst/>
          </a:prstGeom>
          <a:noFill/>
        </p:spPr>
        <p:txBody>
          <a:bodyPr wrap="none" rtlCol="0">
            <a:spAutoFit/>
          </a:bodyPr>
          <a:lstStyle/>
          <a:p>
            <a:r>
              <a:rPr lang="en-US" sz="2800" dirty="0"/>
              <a:t>B</a:t>
            </a:r>
          </a:p>
        </p:txBody>
      </p:sp>
      <p:cxnSp>
        <p:nvCxnSpPr>
          <p:cNvPr id="63" name="Straight Connector 62"/>
          <p:cNvCxnSpPr>
            <a:stCxn id="58" idx="6"/>
            <a:endCxn id="59" idx="2"/>
          </p:cNvCxnSpPr>
          <p:nvPr/>
        </p:nvCxnSpPr>
        <p:spPr>
          <a:xfrm flipV="1">
            <a:off x="5743977" y="3455829"/>
            <a:ext cx="809230" cy="150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Question 223.32.2.1</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pPr>
                  <a:buNone/>
                </a:pPr>
                <a:r>
                  <a:rPr lang="en-US" dirty="0"/>
                  <a:t>Which of the following are an expression for ds that fits our line of charge geometry?</a:t>
                </a:r>
              </a:p>
              <a:p>
                <a:pPr marL="514350" indent="-514350">
                  <a:buFont typeface="+mj-lt"/>
                  <a:buAutoNum type="alphaLcParenR"/>
                </a:pPr>
                <a:r>
                  <a:rPr lang="en-US" dirty="0"/>
                  <a:t> </a:t>
                </a:r>
                <a14:m>
                  <m:oMath xmlns:m="http://schemas.openxmlformats.org/officeDocument/2006/math">
                    <m:r>
                      <a:rPr lang="en-US" b="0" i="1" smtClean="0">
                        <a:latin typeface="Cambria Math" panose="02040503050406030204" pitchFamily="18" charset="0"/>
                        <a:ea typeface="Cambria Math" panose="02040503050406030204" pitchFamily="18" charset="0"/>
                      </a:rPr>
                      <m:t>𝑑</m:t>
                    </m:r>
                    <m:acc>
                      <m:accPr>
                        <m:chr m:val="⃗"/>
                        <m:ctrlPr>
                          <a:rPr lang="en-US" b="0"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𝑠</m:t>
                        </m:r>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𝑑𝑧</m:t>
                    </m:r>
                    <m:acc>
                      <m:accPr>
                        <m:chr m:val="̂"/>
                        <m:ctrlPr>
                          <a:rPr lang="en-US" b="0" i="1" smtClean="0">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𝒛</m:t>
                        </m:r>
                      </m:e>
                    </m:acc>
                  </m:oMath>
                </a14:m>
                <a:endParaRPr lang="en-US" dirty="0"/>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b="0" i="1" smtClean="0">
                        <a:latin typeface="Cambria Math" panose="02040503050406030204" pitchFamily="18" charset="0"/>
                        <a:ea typeface="Cambria Math" panose="02040503050406030204" pitchFamily="18" charset="0"/>
                      </a:rPr>
                      <m:t>𝑑</m:t>
                    </m:r>
                    <m:acc>
                      <m:accPr>
                        <m:chr m:val="⃗"/>
                        <m:ctrlPr>
                          <a:rPr lang="en-US" b="0" i="1" smtClean="0">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𝑠</m:t>
                        </m:r>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m:t>
                    </m:r>
                    <m:r>
                      <a:rPr lang="en-US" b="0" i="1" smtClean="0">
                        <a:latin typeface="Cambria Math" panose="02040503050406030204" pitchFamily="18" charset="0"/>
                        <a:ea typeface="Cambria Math" panose="02040503050406030204" pitchFamily="18" charset="0"/>
                      </a:rPr>
                      <m:t>ℓ</m:t>
                    </m:r>
                    <m:acc>
                      <m:accPr>
                        <m:chr m:val="̂"/>
                        <m:ctrlPr>
                          <a:rPr lang="en-US" b="1" i="1" smtClean="0">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𝒊</m:t>
                        </m:r>
                      </m:e>
                    </m:acc>
                  </m:oMath>
                </a14:m>
                <a:r>
                  <a:rPr lang="en-US" b="1" dirty="0"/>
                  <a:t> </a:t>
                </a:r>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𝑑</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𝑠</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𝑑𝑟</m:t>
                    </m:r>
                    <m:acc>
                      <m:accPr>
                        <m:chr m:val="̂"/>
                        <m:ctrlPr>
                          <a:rPr lang="en-US" b="1" i="1">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𝒓</m:t>
                        </m:r>
                      </m:e>
                    </m:acc>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𝑟𝑑</m:t>
                    </m:r>
                    <m:r>
                      <a:rPr lang="en-US" b="0" i="1" smtClean="0">
                        <a:latin typeface="Cambria Math" panose="02040503050406030204" pitchFamily="18" charset="0"/>
                        <a:ea typeface="Cambria Math" panose="02040503050406030204" pitchFamily="18" charset="0"/>
                      </a:rPr>
                      <m:t>𝜃</m:t>
                    </m:r>
                    <m:acc>
                      <m:accPr>
                        <m:chr m:val="̂"/>
                        <m:ctrlPr>
                          <a:rPr lang="en-US" b="1" i="1" smtClean="0">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𝜽</m:t>
                        </m:r>
                      </m:e>
                    </m:acc>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𝑑𝑧</m:t>
                    </m:r>
                    <m:acc>
                      <m:accPr>
                        <m:chr m:val="̂"/>
                        <m:ctrlPr>
                          <a:rPr lang="en-US"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𝒛</m:t>
                        </m:r>
                      </m:e>
                    </m:acc>
                  </m:oMath>
                </a14:m>
                <a:endParaRPr lang="en-US" dirty="0"/>
              </a:p>
              <a:p>
                <a:pPr marL="514350" indent="-514350">
                  <a:buFont typeface="+mj-lt"/>
                  <a:buAutoNum type="alphaLcParenR"/>
                </a:pPr>
                <a:r>
                  <a:rPr lang="en-US" dirty="0">
                    <a:ea typeface="Cambria Math" panose="02040503050406030204" pitchFamily="18" charset="0"/>
                  </a:rPr>
                  <a:t> </a:t>
                </a:r>
                <a14:m>
                  <m:oMath xmlns:m="http://schemas.openxmlformats.org/officeDocument/2006/math">
                    <m:r>
                      <a:rPr lang="en-US" i="1">
                        <a:latin typeface="Cambria Math" panose="02040503050406030204" pitchFamily="18" charset="0"/>
                        <a:ea typeface="Cambria Math" panose="02040503050406030204" pitchFamily="18" charset="0"/>
                      </a:rPr>
                      <m:t>𝑑</m:t>
                    </m:r>
                    <m:acc>
                      <m:accPr>
                        <m:chr m:val="⃗"/>
                        <m:ctrlPr>
                          <a:rPr lang="en-US" i="1">
                            <a:latin typeface="Cambria Math" panose="02040503050406030204" pitchFamily="18" charset="0"/>
                            <a:ea typeface="Cambria Math" panose="02040503050406030204" pitchFamily="18" charset="0"/>
                          </a:rPr>
                        </m:ctrlPr>
                      </m:accPr>
                      <m:e>
                        <m:r>
                          <a:rPr lang="en-US" i="1">
                            <a:latin typeface="Cambria Math" panose="02040503050406030204" pitchFamily="18" charset="0"/>
                            <a:ea typeface="Cambria Math" panose="02040503050406030204" pitchFamily="18" charset="0"/>
                          </a:rPr>
                          <m:t>𝑠</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m:t>
                    </m:r>
                    <m:r>
                      <a:rPr lang="en-US" b="1" i="1" smtClean="0">
                        <a:latin typeface="Cambria Math" panose="02040503050406030204" pitchFamily="18" charset="0"/>
                        <a:ea typeface="Cambria Math" panose="02040503050406030204" pitchFamily="18" charset="0"/>
                      </a:rPr>
                      <m:t>𝒙</m:t>
                    </m:r>
                    <m:acc>
                      <m:accPr>
                        <m:chr m:val="̂"/>
                        <m:ctrlPr>
                          <a:rPr lang="en-US" b="1"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𝒊</m:t>
                        </m:r>
                      </m:e>
                    </m:acc>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𝑑𝑦</m:t>
                    </m:r>
                    <m:acc>
                      <m:accPr>
                        <m:chr m:val="̂"/>
                        <m:ctrlPr>
                          <a:rPr lang="en-US" b="1" i="1">
                            <a:latin typeface="Cambria Math" panose="02040503050406030204" pitchFamily="18" charset="0"/>
                            <a:ea typeface="Cambria Math" panose="02040503050406030204" pitchFamily="18" charset="0"/>
                          </a:rPr>
                        </m:ctrlPr>
                      </m:accPr>
                      <m:e>
                        <m:r>
                          <a:rPr lang="en-US" b="1" i="1" smtClean="0">
                            <a:latin typeface="Cambria Math" panose="02040503050406030204" pitchFamily="18" charset="0"/>
                            <a:ea typeface="Cambria Math" panose="02040503050406030204" pitchFamily="18" charset="0"/>
                          </a:rPr>
                          <m:t>𝒋</m:t>
                        </m:r>
                      </m:e>
                    </m:acc>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𝑑𝑧</m:t>
                    </m:r>
                    <m:acc>
                      <m:accPr>
                        <m:chr m:val="̂"/>
                        <m:ctrlPr>
                          <a:rPr lang="en-US" i="1">
                            <a:latin typeface="Cambria Math" panose="02040503050406030204" pitchFamily="18" charset="0"/>
                            <a:ea typeface="Cambria Math" panose="02040503050406030204" pitchFamily="18" charset="0"/>
                          </a:rPr>
                        </m:ctrlPr>
                      </m:accPr>
                      <m:e>
                        <m:r>
                          <a:rPr lang="en-US" b="1" i="1">
                            <a:latin typeface="Cambria Math" panose="02040503050406030204" pitchFamily="18" charset="0"/>
                            <a:ea typeface="Cambria Math" panose="02040503050406030204" pitchFamily="18" charset="0"/>
                          </a:rPr>
                          <m:t>𝒛</m:t>
                        </m:r>
                      </m:e>
                    </m:acc>
                  </m:oMath>
                </a14:m>
                <a:endParaRPr lang="en-US" dirty="0"/>
              </a:p>
              <a:p>
                <a:pPr marL="514350" indent="-514350">
                  <a:buFont typeface="+mj-lt"/>
                  <a:buAutoNum type="alphaLcParenR"/>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l="-1926" t="-1752"/>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pPr>
              <a:defRPr/>
            </a:pPr>
            <a:fld id="{64137B81-8888-4253-92EC-0AED2A590749}" type="slidenum">
              <a:rPr lang="en-US" smtClean="0"/>
              <a:pPr>
                <a:defRPr/>
              </a:pPr>
              <a:t>9</a:t>
            </a:fld>
            <a:endParaRPr lang="en-US"/>
          </a:p>
        </p:txBody>
      </p:sp>
      <p:grpSp>
        <p:nvGrpSpPr>
          <p:cNvPr id="64" name="Group 63">
            <a:extLst>
              <a:ext uri="{FF2B5EF4-FFF2-40B4-BE49-F238E27FC236}">
                <a16:creationId xmlns:a16="http://schemas.microsoft.com/office/drawing/2014/main" id="{F3ACCC4A-9EA6-9DDB-DE69-0A3161A31EDC}"/>
              </a:ext>
            </a:extLst>
          </p:cNvPr>
          <p:cNvGrpSpPr/>
          <p:nvPr/>
        </p:nvGrpSpPr>
        <p:grpSpPr>
          <a:xfrm>
            <a:off x="6346736" y="3312052"/>
            <a:ext cx="2340064" cy="2814111"/>
            <a:chOff x="2442951" y="641447"/>
            <a:chExt cx="4628998" cy="5478572"/>
          </a:xfrm>
        </p:grpSpPr>
        <p:grpSp>
          <p:nvGrpSpPr>
            <p:cNvPr id="5" name="Group 4">
              <a:extLst>
                <a:ext uri="{FF2B5EF4-FFF2-40B4-BE49-F238E27FC236}">
                  <a16:creationId xmlns:a16="http://schemas.microsoft.com/office/drawing/2014/main" id="{9D8B3C33-B7EC-A3FC-431A-7154EA15E7F7}"/>
                </a:ext>
              </a:extLst>
            </p:cNvPr>
            <p:cNvGrpSpPr/>
            <p:nvPr/>
          </p:nvGrpSpPr>
          <p:grpSpPr>
            <a:xfrm>
              <a:off x="2442951" y="641447"/>
              <a:ext cx="4628998" cy="5478572"/>
              <a:chOff x="3836567" y="3213846"/>
              <a:chExt cx="1488467" cy="2796989"/>
            </a:xfrm>
          </p:grpSpPr>
          <p:cxnSp>
            <p:nvCxnSpPr>
              <p:cNvPr id="6" name="Straight Arrow Connector 5">
                <a:extLst>
                  <a:ext uri="{FF2B5EF4-FFF2-40B4-BE49-F238E27FC236}">
                    <a16:creationId xmlns:a16="http://schemas.microsoft.com/office/drawing/2014/main" id="{1D5A7C43-A349-1C35-956E-884194603056}"/>
                  </a:ext>
                </a:extLst>
              </p:cNvPr>
              <p:cNvCxnSpPr/>
              <p:nvPr/>
            </p:nvCxnSpPr>
            <p:spPr>
              <a:xfrm flipV="1">
                <a:off x="4535963" y="5418907"/>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BBF9375B-17AD-7A37-D0BD-C0C80652EAF8}"/>
                  </a:ext>
                </a:extLst>
              </p:cNvPr>
              <p:cNvCxnSpPr/>
              <p:nvPr/>
            </p:nvCxnSpPr>
            <p:spPr>
              <a:xfrm flipV="1">
                <a:off x="4541146" y="4444412"/>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C3807DF-E16F-1305-1D31-51E008230218}"/>
                  </a:ext>
                </a:extLst>
              </p:cNvPr>
              <p:cNvCxnSpPr/>
              <p:nvPr/>
            </p:nvCxnSpPr>
            <p:spPr>
              <a:xfrm flipV="1">
                <a:off x="4589514" y="3420483"/>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C0F8952-A048-0C6C-31E2-95B053938240}"/>
                  </a:ext>
                </a:extLst>
              </p:cNvPr>
              <p:cNvCxnSpPr/>
              <p:nvPr/>
            </p:nvCxnSpPr>
            <p:spPr>
              <a:xfrm flipV="1">
                <a:off x="4549783" y="355290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90E38F6-8BB5-40E8-5AF3-1D1167BA4A38}"/>
                  </a:ext>
                </a:extLst>
              </p:cNvPr>
              <p:cNvCxnSpPr/>
              <p:nvPr/>
            </p:nvCxnSpPr>
            <p:spPr>
              <a:xfrm>
                <a:off x="4539419"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62DFF33-A906-02D0-3C4C-701100B30B63}"/>
                  </a:ext>
                </a:extLst>
              </p:cNvPr>
              <p:cNvCxnSpPr/>
              <p:nvPr/>
            </p:nvCxnSpPr>
            <p:spPr>
              <a:xfrm flipV="1">
                <a:off x="4556694" y="361218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11FE25BE-6DF8-7AE3-5DE9-0CA7C4899F74}"/>
                  </a:ext>
                </a:extLst>
              </p:cNvPr>
              <p:cNvCxnSpPr/>
              <p:nvPr/>
            </p:nvCxnSpPr>
            <p:spPr>
              <a:xfrm flipH="1" flipV="1">
                <a:off x="4211205" y="362166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240F7640-756E-1ED6-A8A8-8AC1631A7E53}"/>
                  </a:ext>
                </a:extLst>
              </p:cNvPr>
              <p:cNvCxnSpPr/>
              <p:nvPr/>
            </p:nvCxnSpPr>
            <p:spPr>
              <a:xfrm flipH="1">
                <a:off x="4218114" y="3787641"/>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780ECFD-60C9-A91D-22EB-1F8ADC59550E}"/>
                  </a:ext>
                </a:extLst>
              </p:cNvPr>
              <p:cNvCxnSpPr/>
              <p:nvPr/>
            </p:nvCxnSpPr>
            <p:spPr>
              <a:xfrm>
                <a:off x="4541146" y="377578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2EF561C-9F14-B836-87C7-F9BDE30FE6A1}"/>
                  </a:ext>
                </a:extLst>
              </p:cNvPr>
              <p:cNvCxnSpPr/>
              <p:nvPr/>
            </p:nvCxnSpPr>
            <p:spPr>
              <a:xfrm flipH="1">
                <a:off x="4155925" y="378052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8812DE6-7041-EB58-BFDD-DD0F4FAA379F}"/>
                  </a:ext>
                </a:extLst>
              </p:cNvPr>
              <p:cNvCxnSpPr/>
              <p:nvPr/>
            </p:nvCxnSpPr>
            <p:spPr>
              <a:xfrm>
                <a:off x="4535964"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B716806-8CB6-13E2-9217-6B988A96BC55}"/>
                  </a:ext>
                </a:extLst>
              </p:cNvPr>
              <p:cNvCxnSpPr/>
              <p:nvPr/>
            </p:nvCxnSpPr>
            <p:spPr>
              <a:xfrm flipV="1">
                <a:off x="4553239" y="448235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AE0BE7E-D1B0-EB9E-60CA-11356EDEC99E}"/>
                  </a:ext>
                </a:extLst>
              </p:cNvPr>
              <p:cNvCxnSpPr/>
              <p:nvPr/>
            </p:nvCxnSpPr>
            <p:spPr>
              <a:xfrm flipH="1" flipV="1">
                <a:off x="4207750" y="4491838"/>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217E22B-B21E-1A5D-59F4-21039BC29873}"/>
                  </a:ext>
                </a:extLst>
              </p:cNvPr>
              <p:cNvCxnSpPr/>
              <p:nvPr/>
            </p:nvCxnSpPr>
            <p:spPr>
              <a:xfrm flipH="1">
                <a:off x="4214659" y="465781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F2EA362-FF49-3F9A-0DE2-FB181639A34F}"/>
                  </a:ext>
                </a:extLst>
              </p:cNvPr>
              <p:cNvCxnSpPr/>
              <p:nvPr/>
            </p:nvCxnSpPr>
            <p:spPr>
              <a:xfrm>
                <a:off x="4537691" y="4645951"/>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ADEDB62B-4989-AAA2-B145-596696E5A8BC}"/>
                  </a:ext>
                </a:extLst>
              </p:cNvPr>
              <p:cNvCxnSpPr/>
              <p:nvPr/>
            </p:nvCxnSpPr>
            <p:spPr>
              <a:xfrm flipH="1">
                <a:off x="4152471" y="4650693"/>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90C8459-3863-1B1E-3135-8C18D6780D1C}"/>
                  </a:ext>
                </a:extLst>
              </p:cNvPr>
              <p:cNvCxnSpPr/>
              <p:nvPr/>
            </p:nvCxnSpPr>
            <p:spPr>
              <a:xfrm>
                <a:off x="4532509"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AB4D9F06-4E18-927A-B82A-55F664E60075}"/>
                  </a:ext>
                </a:extLst>
              </p:cNvPr>
              <p:cNvCxnSpPr/>
              <p:nvPr/>
            </p:nvCxnSpPr>
            <p:spPr>
              <a:xfrm flipV="1">
                <a:off x="4549784" y="5459220"/>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9D8D32E-AD7B-A3C5-12E7-66EA0038034D}"/>
                  </a:ext>
                </a:extLst>
              </p:cNvPr>
              <p:cNvCxnSpPr/>
              <p:nvPr/>
            </p:nvCxnSpPr>
            <p:spPr>
              <a:xfrm flipH="1" flipV="1">
                <a:off x="4204295" y="5468704"/>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DC21188-5DEA-2766-FC69-9739E7C7F350}"/>
                  </a:ext>
                </a:extLst>
              </p:cNvPr>
              <p:cNvCxnSpPr/>
              <p:nvPr/>
            </p:nvCxnSpPr>
            <p:spPr>
              <a:xfrm flipH="1">
                <a:off x="4211205" y="5634676"/>
                <a:ext cx="321305" cy="16360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08A6E36C-EE9E-D845-186D-6D95B68F2E1A}"/>
                  </a:ext>
                </a:extLst>
              </p:cNvPr>
              <p:cNvCxnSpPr/>
              <p:nvPr/>
            </p:nvCxnSpPr>
            <p:spPr>
              <a:xfrm>
                <a:off x="4534236" y="5622817"/>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B2E57D2-CD01-D713-5BC8-21A420BF2184}"/>
                  </a:ext>
                </a:extLst>
              </p:cNvPr>
              <p:cNvCxnSpPr/>
              <p:nvPr/>
            </p:nvCxnSpPr>
            <p:spPr>
              <a:xfrm flipH="1">
                <a:off x="4149016" y="5627559"/>
                <a:ext cx="471593" cy="7113"/>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nvGrpSpPr>
              <p:cNvPr id="28" name="Group 104">
                <a:extLst>
                  <a:ext uri="{FF2B5EF4-FFF2-40B4-BE49-F238E27FC236}">
                    <a16:creationId xmlns:a16="http://schemas.microsoft.com/office/drawing/2014/main" id="{FFA3E97E-8F4E-2B46-ED81-46255745857B}"/>
                  </a:ext>
                </a:extLst>
              </p:cNvPr>
              <p:cNvGrpSpPr/>
              <p:nvPr/>
            </p:nvGrpSpPr>
            <p:grpSpPr>
              <a:xfrm>
                <a:off x="5096560" y="3778152"/>
                <a:ext cx="228474" cy="1853847"/>
                <a:chOff x="6709758" y="1861949"/>
                <a:chExt cx="627854" cy="3377922"/>
              </a:xfrm>
            </p:grpSpPr>
            <p:cxnSp>
              <p:nvCxnSpPr>
                <p:cNvPr id="56" name="Straight Arrow Connector 55">
                  <a:extLst>
                    <a:ext uri="{FF2B5EF4-FFF2-40B4-BE49-F238E27FC236}">
                      <a16:creationId xmlns:a16="http://schemas.microsoft.com/office/drawing/2014/main" id="{92F1C440-B84E-AA0D-84B0-32E38826BC6C}"/>
                    </a:ext>
                  </a:extLst>
                </p:cNvPr>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D48AFB3-51FC-A268-EA1A-011F2529BA2A}"/>
                    </a:ext>
                  </a:extLst>
                </p:cNvPr>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0098E955-2808-48BB-7AD2-B8B89C5A53C2}"/>
                    </a:ext>
                  </a:extLst>
                </p:cNvPr>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29" name="Group 108">
                <a:extLst>
                  <a:ext uri="{FF2B5EF4-FFF2-40B4-BE49-F238E27FC236}">
                    <a16:creationId xmlns:a16="http://schemas.microsoft.com/office/drawing/2014/main" id="{8B9A4FD9-E114-9906-97DC-DF8C6233C857}"/>
                  </a:ext>
                </a:extLst>
              </p:cNvPr>
              <p:cNvGrpSpPr/>
              <p:nvPr/>
            </p:nvGrpSpPr>
            <p:grpSpPr>
              <a:xfrm flipH="1">
                <a:off x="3836567" y="3780612"/>
                <a:ext cx="228474" cy="1853847"/>
                <a:chOff x="6709758" y="1861949"/>
                <a:chExt cx="627854" cy="3377922"/>
              </a:xfrm>
            </p:grpSpPr>
            <p:cxnSp>
              <p:nvCxnSpPr>
                <p:cNvPr id="53" name="Straight Arrow Connector 52">
                  <a:extLst>
                    <a:ext uri="{FF2B5EF4-FFF2-40B4-BE49-F238E27FC236}">
                      <a16:creationId xmlns:a16="http://schemas.microsoft.com/office/drawing/2014/main" id="{239D2E76-B095-8891-ABAD-160D6E8F88F9}"/>
                    </a:ext>
                  </a:extLst>
                </p:cNvPr>
                <p:cNvCxnSpPr/>
                <p:nvPr/>
              </p:nvCxnSpPr>
              <p:spPr>
                <a:xfrm>
                  <a:off x="6718723" y="186194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B5A620CE-6753-1C74-556C-C438C943724F}"/>
                    </a:ext>
                  </a:extLst>
                </p:cNvPr>
                <p:cNvCxnSpPr/>
                <p:nvPr/>
              </p:nvCxnSpPr>
              <p:spPr>
                <a:xfrm>
                  <a:off x="6709758" y="3439737"/>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10F9D96-CFAD-C1CF-E5FD-DBEB06385F99}"/>
                    </a:ext>
                  </a:extLst>
                </p:cNvPr>
                <p:cNvCxnSpPr/>
                <p:nvPr/>
              </p:nvCxnSpPr>
              <p:spPr>
                <a:xfrm>
                  <a:off x="6741135" y="5232679"/>
                  <a:ext cx="596477" cy="7192"/>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0" name="Group 112">
                <a:extLst>
                  <a:ext uri="{FF2B5EF4-FFF2-40B4-BE49-F238E27FC236}">
                    <a16:creationId xmlns:a16="http://schemas.microsoft.com/office/drawing/2014/main" id="{266D8743-C42A-472E-36F8-B0D41C23BB7C}"/>
                  </a:ext>
                </a:extLst>
              </p:cNvPr>
              <p:cNvGrpSpPr/>
              <p:nvPr/>
            </p:nvGrpSpPr>
            <p:grpSpPr>
              <a:xfrm>
                <a:off x="4908705" y="3501663"/>
                <a:ext cx="162639" cy="1948833"/>
                <a:chOff x="6230779" y="1358153"/>
                <a:chExt cx="344833" cy="3550998"/>
              </a:xfrm>
            </p:grpSpPr>
            <p:cxnSp>
              <p:nvCxnSpPr>
                <p:cNvPr id="50" name="Straight Arrow Connector 49">
                  <a:extLst>
                    <a:ext uri="{FF2B5EF4-FFF2-40B4-BE49-F238E27FC236}">
                      <a16:creationId xmlns:a16="http://schemas.microsoft.com/office/drawing/2014/main" id="{FBA89FEF-E383-C9AC-7DCC-9DD55E4454C8}"/>
                    </a:ext>
                  </a:extLst>
                </p:cNvPr>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83937DD-3E36-54E5-301A-35372D6E5D98}"/>
                    </a:ext>
                  </a:extLst>
                </p:cNvPr>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409A35C-0846-48BF-CC0C-5C010AE33C82}"/>
                    </a:ext>
                  </a:extLst>
                </p:cNvPr>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grpSp>
            <p:nvGrpSpPr>
              <p:cNvPr id="31" name="Group 116">
                <a:extLst>
                  <a:ext uri="{FF2B5EF4-FFF2-40B4-BE49-F238E27FC236}">
                    <a16:creationId xmlns:a16="http://schemas.microsoft.com/office/drawing/2014/main" id="{81256D33-9314-A168-B702-FCFD0BAD5B35}"/>
                  </a:ext>
                </a:extLst>
              </p:cNvPr>
              <p:cNvGrpSpPr/>
              <p:nvPr/>
            </p:nvGrpSpPr>
            <p:grpSpPr>
              <a:xfrm flipH="1">
                <a:off x="4022905" y="3526263"/>
                <a:ext cx="162639" cy="1948833"/>
                <a:chOff x="6230779" y="1358153"/>
                <a:chExt cx="344833" cy="3550998"/>
              </a:xfrm>
            </p:grpSpPr>
            <p:cxnSp>
              <p:nvCxnSpPr>
                <p:cNvPr id="47" name="Straight Arrow Connector 46">
                  <a:extLst>
                    <a:ext uri="{FF2B5EF4-FFF2-40B4-BE49-F238E27FC236}">
                      <a16:creationId xmlns:a16="http://schemas.microsoft.com/office/drawing/2014/main" id="{373E37FB-DF38-DCA4-58AA-1B3D20BBF4DA}"/>
                    </a:ext>
                  </a:extLst>
                </p:cNvPr>
                <p:cNvCxnSpPr/>
                <p:nvPr/>
              </p:nvCxnSpPr>
              <p:spPr>
                <a:xfrm flipV="1">
                  <a:off x="6235262" y="1358153"/>
                  <a:ext cx="340350" cy="166821"/>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D9DCE56-C0CC-0426-DC62-26D7537C8427}"/>
                    </a:ext>
                  </a:extLst>
                </p:cNvPr>
                <p:cNvCxnSpPr/>
                <p:nvPr/>
              </p:nvCxnSpPr>
              <p:spPr>
                <a:xfrm flipV="1">
                  <a:off x="6239744" y="2931459"/>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89D96D89-8608-2F65-8A0C-45039EBF436B}"/>
                    </a:ext>
                  </a:extLst>
                </p:cNvPr>
                <p:cNvCxnSpPr/>
                <p:nvPr/>
              </p:nvCxnSpPr>
              <p:spPr>
                <a:xfrm flipV="1">
                  <a:off x="6230779" y="4751294"/>
                  <a:ext cx="322421" cy="15785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cxnSp>
            <p:nvCxnSpPr>
              <p:cNvPr id="32" name="Straight Arrow Connector 31">
                <a:extLst>
                  <a:ext uri="{FF2B5EF4-FFF2-40B4-BE49-F238E27FC236}">
                    <a16:creationId xmlns:a16="http://schemas.microsoft.com/office/drawing/2014/main" id="{53964C02-1582-5ACC-78DC-63E3F9FE7196}"/>
                  </a:ext>
                </a:extLst>
              </p:cNvPr>
              <p:cNvCxnSpPr/>
              <p:nvPr/>
            </p:nvCxnSpPr>
            <p:spPr>
              <a:xfrm>
                <a:off x="4912934" y="397643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A3FBF3F-04DE-4EB2-E688-31FC231D85CA}"/>
                  </a:ext>
                </a:extLst>
              </p:cNvPr>
              <p:cNvCxnSpPr/>
              <p:nvPr/>
            </p:nvCxnSpPr>
            <p:spPr>
              <a:xfrm>
                <a:off x="4915048" y="483988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BAC47E4-CF9F-EF2D-A236-FEEE08FAE311}"/>
                  </a:ext>
                </a:extLst>
              </p:cNvPr>
              <p:cNvCxnSpPr/>
              <p:nvPr/>
            </p:nvCxnSpPr>
            <p:spPr>
              <a:xfrm>
                <a:off x="4910819" y="583863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1BC6A51E-57A3-0574-12E2-957B4D8E4B7E}"/>
                  </a:ext>
                </a:extLst>
              </p:cNvPr>
              <p:cNvCxnSpPr/>
              <p:nvPr/>
            </p:nvCxnSpPr>
            <p:spPr>
              <a:xfrm flipH="1">
                <a:off x="4014449" y="3971517"/>
                <a:ext cx="160525" cy="9155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116CC38-0E4D-B91C-9D17-18438D67E337}"/>
                  </a:ext>
                </a:extLst>
              </p:cNvPr>
              <p:cNvCxnSpPr/>
              <p:nvPr/>
            </p:nvCxnSpPr>
            <p:spPr>
              <a:xfrm flipH="1">
                <a:off x="4016563" y="4834968"/>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0A5CCD25-D061-2E42-2534-5659F04110AA}"/>
                  </a:ext>
                </a:extLst>
              </p:cNvPr>
              <p:cNvCxnSpPr/>
              <p:nvPr/>
            </p:nvCxnSpPr>
            <p:spPr>
              <a:xfrm flipH="1">
                <a:off x="4012334" y="5833717"/>
                <a:ext cx="152068" cy="866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6D168621-53D6-BCCE-E40F-EC5F04C9D163}"/>
                  </a:ext>
                </a:extLst>
              </p:cNvPr>
              <p:cNvCxnSpPr/>
              <p:nvPr/>
            </p:nvCxnSpPr>
            <p:spPr>
              <a:xfrm flipV="1">
                <a:off x="4585287" y="4308530"/>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A35A535-7185-F621-688F-FF244BA4711B}"/>
                  </a:ext>
                </a:extLst>
              </p:cNvPr>
              <p:cNvCxnSpPr/>
              <p:nvPr/>
            </p:nvCxnSpPr>
            <p:spPr>
              <a:xfrm flipV="1">
                <a:off x="4568374" y="5285135"/>
                <a:ext cx="31530" cy="12293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6FA7F2D9-E1C2-78F3-66DA-1F729C71F157}"/>
                  </a:ext>
                </a:extLst>
              </p:cNvPr>
              <p:cNvSpPr/>
              <p:nvPr/>
            </p:nvSpPr>
            <p:spPr>
              <a:xfrm>
                <a:off x="4518368" y="3213846"/>
                <a:ext cx="53872" cy="2700608"/>
              </a:xfrm>
              <a:prstGeom prst="rect">
                <a:avLst/>
              </a:prstGeom>
              <a:gradFill flip="none" rotWithShape="1">
                <a:gsLst>
                  <a:gs pos="0">
                    <a:schemeClr val="bg1">
                      <a:lumMod val="85000"/>
                      <a:shade val="30000"/>
                      <a:satMod val="115000"/>
                    </a:schemeClr>
                  </a:gs>
                  <a:gs pos="50000">
                    <a:schemeClr val="bg1">
                      <a:lumMod val="85000"/>
                      <a:shade val="67500"/>
                      <a:satMod val="115000"/>
                    </a:schemeClr>
                  </a:gs>
                  <a:gs pos="100000">
                    <a:schemeClr val="bg1">
                      <a:lumMod val="85000"/>
                      <a:shade val="100000"/>
                      <a:satMod val="115000"/>
                    </a:schemeClr>
                  </a:gs>
                </a:gsLst>
                <a:lin ang="189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cxnSp>
            <p:nvCxnSpPr>
              <p:cNvPr id="41" name="Straight Arrow Connector 40">
                <a:extLst>
                  <a:ext uri="{FF2B5EF4-FFF2-40B4-BE49-F238E27FC236}">
                    <a16:creationId xmlns:a16="http://schemas.microsoft.com/office/drawing/2014/main" id="{F209ACDB-5406-37BF-5F9E-6A9D0F62C0DA}"/>
                  </a:ext>
                </a:extLst>
              </p:cNvPr>
              <p:cNvCxnSpPr/>
              <p:nvPr/>
            </p:nvCxnSpPr>
            <p:spPr>
              <a:xfrm flipH="1">
                <a:off x="4504870" y="3782894"/>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E6BCF17-CD97-D901-15BC-BDC2A4001755}"/>
                  </a:ext>
                </a:extLst>
              </p:cNvPr>
              <p:cNvCxnSpPr/>
              <p:nvPr/>
            </p:nvCxnSpPr>
            <p:spPr>
              <a:xfrm flipH="1">
                <a:off x="4454033" y="4038837"/>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9B6A60B-F5A9-5B79-82C8-3E94507221EC}"/>
                  </a:ext>
                </a:extLst>
              </p:cNvPr>
              <p:cNvCxnSpPr/>
              <p:nvPr/>
            </p:nvCxnSpPr>
            <p:spPr>
              <a:xfrm flipH="1">
                <a:off x="4496232" y="4674403"/>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0C0E0F41-CF19-7E97-8EB1-298A7927B404}"/>
                  </a:ext>
                </a:extLst>
              </p:cNvPr>
              <p:cNvCxnSpPr/>
              <p:nvPr/>
            </p:nvCxnSpPr>
            <p:spPr>
              <a:xfrm flipH="1">
                <a:off x="4451918" y="4921963"/>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E34E7D5-5215-17FF-DCC2-1E2C94C2D8B9}"/>
                  </a:ext>
                </a:extLst>
              </p:cNvPr>
              <p:cNvCxnSpPr/>
              <p:nvPr/>
            </p:nvCxnSpPr>
            <p:spPr>
              <a:xfrm flipH="1">
                <a:off x="4491050" y="5648898"/>
                <a:ext cx="34549" cy="220506"/>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EB33DB9-EECA-A777-5C2B-4488C843B23D}"/>
                  </a:ext>
                </a:extLst>
              </p:cNvPr>
              <p:cNvCxnSpPr/>
              <p:nvPr/>
            </p:nvCxnSpPr>
            <p:spPr>
              <a:xfrm flipH="1">
                <a:off x="4449804" y="5886268"/>
                <a:ext cx="36065" cy="12456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
          <p:nvSpPr>
            <p:cNvPr id="59" name="Oval 58">
              <a:extLst>
                <a:ext uri="{FF2B5EF4-FFF2-40B4-BE49-F238E27FC236}">
                  <a16:creationId xmlns:a16="http://schemas.microsoft.com/office/drawing/2014/main" id="{63E25C2B-6931-D2A3-4715-2BB26129238C}"/>
                </a:ext>
              </a:extLst>
            </p:cNvPr>
            <p:cNvSpPr/>
            <p:nvPr/>
          </p:nvSpPr>
          <p:spPr>
            <a:xfrm>
              <a:off x="5640946" y="3412901"/>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0" name="Oval 59">
              <a:extLst>
                <a:ext uri="{FF2B5EF4-FFF2-40B4-BE49-F238E27FC236}">
                  <a16:creationId xmlns:a16="http://schemas.microsoft.com/office/drawing/2014/main" id="{E950131C-0F1E-41DE-2617-F88B9A672BDC}"/>
                </a:ext>
              </a:extLst>
            </p:cNvPr>
            <p:cNvSpPr/>
            <p:nvPr/>
          </p:nvSpPr>
          <p:spPr>
            <a:xfrm>
              <a:off x="6553207" y="3397874"/>
              <a:ext cx="103031" cy="115910"/>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1" name="TextBox 60">
              <a:extLst>
                <a:ext uri="{FF2B5EF4-FFF2-40B4-BE49-F238E27FC236}">
                  <a16:creationId xmlns:a16="http://schemas.microsoft.com/office/drawing/2014/main" id="{7656E828-99F9-4961-2E6B-1AA62FE6B9DF}"/>
                </a:ext>
              </a:extLst>
            </p:cNvPr>
            <p:cNvSpPr txBox="1"/>
            <p:nvPr/>
          </p:nvSpPr>
          <p:spPr>
            <a:xfrm>
              <a:off x="5486398" y="3552422"/>
              <a:ext cx="628490" cy="719024"/>
            </a:xfrm>
            <a:prstGeom prst="rect">
              <a:avLst/>
            </a:prstGeom>
            <a:noFill/>
          </p:spPr>
          <p:txBody>
            <a:bodyPr wrap="none" rtlCol="0">
              <a:spAutoFit/>
            </a:bodyPr>
            <a:lstStyle/>
            <a:p>
              <a:r>
                <a:rPr lang="en-US" dirty="0"/>
                <a:t>A</a:t>
              </a:r>
            </a:p>
          </p:txBody>
        </p:sp>
        <p:sp>
          <p:nvSpPr>
            <p:cNvPr id="62" name="TextBox 61">
              <a:extLst>
                <a:ext uri="{FF2B5EF4-FFF2-40B4-BE49-F238E27FC236}">
                  <a16:creationId xmlns:a16="http://schemas.microsoft.com/office/drawing/2014/main" id="{DEACA297-395D-96A0-0C14-6B5CBE6BE75B}"/>
                </a:ext>
              </a:extLst>
            </p:cNvPr>
            <p:cNvSpPr txBox="1"/>
            <p:nvPr/>
          </p:nvSpPr>
          <p:spPr>
            <a:xfrm>
              <a:off x="6411532" y="3552422"/>
              <a:ext cx="612633" cy="719024"/>
            </a:xfrm>
            <a:prstGeom prst="rect">
              <a:avLst/>
            </a:prstGeom>
            <a:noFill/>
          </p:spPr>
          <p:txBody>
            <a:bodyPr wrap="none" rtlCol="0">
              <a:spAutoFit/>
            </a:bodyPr>
            <a:lstStyle/>
            <a:p>
              <a:r>
                <a:rPr lang="en-US" dirty="0"/>
                <a:t>B</a:t>
              </a:r>
            </a:p>
          </p:txBody>
        </p:sp>
        <p:cxnSp>
          <p:nvCxnSpPr>
            <p:cNvPr id="63" name="Straight Connector 62">
              <a:extLst>
                <a:ext uri="{FF2B5EF4-FFF2-40B4-BE49-F238E27FC236}">
                  <a16:creationId xmlns:a16="http://schemas.microsoft.com/office/drawing/2014/main" id="{63D18AC8-13F2-35B7-207F-660920168423}"/>
                </a:ext>
              </a:extLst>
            </p:cNvPr>
            <p:cNvCxnSpPr>
              <a:stCxn id="59" idx="6"/>
              <a:endCxn id="60" idx="2"/>
            </p:cNvCxnSpPr>
            <p:nvPr/>
          </p:nvCxnSpPr>
          <p:spPr>
            <a:xfrm flipV="1">
              <a:off x="5743977" y="3455829"/>
              <a:ext cx="809230" cy="15027"/>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650588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1122</TotalTime>
  <Words>1452</Words>
  <Application>Microsoft Office PowerPoint</Application>
  <PresentationFormat>On-screen Show (4:3)</PresentationFormat>
  <Paragraphs>328</Paragraphs>
  <Slides>41</Slides>
  <Notes>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41</vt:i4>
      </vt:variant>
    </vt:vector>
  </HeadingPairs>
  <TitlesOfParts>
    <vt:vector size="47" baseType="lpstr">
      <vt:lpstr>Arial</vt:lpstr>
      <vt:lpstr>Calibri</vt:lpstr>
      <vt:lpstr>Cambria Math</vt:lpstr>
      <vt:lpstr>Nunito Sans</vt:lpstr>
      <vt:lpstr>Office Theme</vt:lpstr>
      <vt:lpstr>Equation</vt:lpstr>
      <vt:lpstr>Question 223.32.0.1</vt:lpstr>
      <vt:lpstr>Question 223.32.0.2</vt:lpstr>
      <vt:lpstr>Question 223.32.0.3</vt:lpstr>
      <vt:lpstr>Question 223.32.1</vt:lpstr>
      <vt:lpstr>Question 223.32.2</vt:lpstr>
      <vt:lpstr>Question 223.32.2</vt:lpstr>
      <vt:lpstr>Question 223.32.2</vt:lpstr>
      <vt:lpstr>PowerPoint Presentation</vt:lpstr>
      <vt:lpstr>Question 223.32.2.1</vt:lpstr>
      <vt:lpstr>Question 223.32.2.2</vt:lpstr>
      <vt:lpstr>Question 223.32.2.3</vt:lpstr>
      <vt:lpstr>PowerPoint Presentation</vt:lpstr>
      <vt:lpstr>Question 223.32.2.4</vt:lpstr>
      <vt:lpstr>Question 223.32.3</vt:lpstr>
      <vt:lpstr>PowerPoint Presentation</vt:lpstr>
      <vt:lpstr>Question 223.32.4</vt:lpstr>
      <vt:lpstr>Question</vt:lpstr>
      <vt:lpstr>PowerPoint Presentation</vt:lpstr>
      <vt:lpstr>Question 223.32.5</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Lithium-ion Batteries</vt:lpstr>
      <vt:lpstr>PowerPoint Presentation</vt:lpstr>
      <vt:lpstr>PowerPoint Presentation</vt:lpstr>
      <vt:lpstr>PowerPoint Presentation</vt:lpstr>
      <vt:lpstr>Question</vt:lpstr>
      <vt:lpstr>Question</vt:lpstr>
      <vt:lpstr>Question</vt:lpstr>
      <vt:lpstr>PowerPoint Presentation</vt:lpstr>
      <vt:lpstr>PowerPoint Presentation</vt:lpstr>
      <vt:lpstr>PowerPoint Presentation</vt:lpstr>
      <vt:lpstr>PowerPoint Presentation</vt:lpstr>
      <vt:lpstr>PowerPoint Presentation</vt:lpstr>
      <vt:lpstr>Question 223.32.6</vt:lpstr>
      <vt:lpstr>Question 223.32.7</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18</cp:revision>
  <dcterms:created xsi:type="dcterms:W3CDTF">2011-11-03T20:07:41Z</dcterms:created>
  <dcterms:modified xsi:type="dcterms:W3CDTF">2024-06-14T17:19:19Z</dcterms:modified>
</cp:coreProperties>
</file>