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sldIdLst>
    <p:sldId id="732" r:id="rId2"/>
    <p:sldId id="362" r:id="rId3"/>
    <p:sldId id="494" r:id="rId4"/>
    <p:sldId id="496" r:id="rId5"/>
    <p:sldId id="738" r:id="rId6"/>
    <p:sldId id="495" r:id="rId7"/>
    <p:sldId id="436" r:id="rId8"/>
    <p:sldId id="739" r:id="rId9"/>
    <p:sldId id="498" r:id="rId10"/>
    <p:sldId id="740" r:id="rId11"/>
    <p:sldId id="499" r:id="rId12"/>
    <p:sldId id="741" r:id="rId13"/>
    <p:sldId id="437" r:id="rId14"/>
    <p:sldId id="747" r:id="rId15"/>
    <p:sldId id="734" r:id="rId16"/>
    <p:sldId id="505" r:id="rId17"/>
    <p:sldId id="506" r:id="rId18"/>
    <p:sldId id="438" r:id="rId19"/>
    <p:sldId id="507" r:id="rId20"/>
    <p:sldId id="510" r:id="rId21"/>
    <p:sldId id="439" r:id="rId22"/>
    <p:sldId id="742" r:id="rId23"/>
    <p:sldId id="500" r:id="rId24"/>
    <p:sldId id="736" r:id="rId25"/>
    <p:sldId id="508" r:id="rId26"/>
    <p:sldId id="743" r:id="rId27"/>
    <p:sldId id="744" r:id="rId28"/>
    <p:sldId id="441" r:id="rId29"/>
    <p:sldId id="442" r:id="rId30"/>
    <p:sldId id="443" r:id="rId31"/>
    <p:sldId id="444" r:id="rId32"/>
    <p:sldId id="445" r:id="rId33"/>
    <p:sldId id="509" r:id="rId34"/>
    <p:sldId id="501" r:id="rId35"/>
    <p:sldId id="745" r:id="rId36"/>
    <p:sldId id="737" r:id="rId37"/>
    <p:sldId id="746" r:id="rId38"/>
    <p:sldId id="502" r:id="rId39"/>
    <p:sldId id="504" r:id="rId40"/>
    <p:sldId id="50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66"/>
    <a:srgbClr val="DAA600"/>
    <a:srgbClr val="FF9933"/>
    <a:srgbClr val="FF3300"/>
    <a:srgbClr val="800000"/>
    <a:srgbClr val="990000"/>
    <a:srgbClr val="9900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34937-053C-4B4E-BFF1-A81537BB7B9F}" v="1" dt="2024-06-05T16:15:51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0" autoAdjust="0"/>
    <p:restoredTop sz="99843" autoAdjust="0"/>
  </p:normalViewPr>
  <p:slideViewPr>
    <p:cSldViewPr snapToGrid="0">
      <p:cViewPr varScale="1">
        <p:scale>
          <a:sx n="108" d="100"/>
          <a:sy n="108" d="100"/>
        </p:scale>
        <p:origin x="8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A731A97-1A1C-405C-8CA0-A0EC68C6BA1E}"/>
    <pc:docChg chg="modSld sldOrd">
      <pc:chgData name="Lines, Todd" userId="afaf7c3a-e8aa-4568-882a-02ad8f9e19b0" providerId="ADAL" clId="{AA731A97-1A1C-405C-8CA0-A0EC68C6BA1E}" dt="2024-02-27T00:52:55.058" v="4"/>
      <pc:docMkLst>
        <pc:docMk/>
      </pc:docMkLst>
      <pc:sldChg chg="ord">
        <pc:chgData name="Lines, Todd" userId="afaf7c3a-e8aa-4568-882a-02ad8f9e19b0" providerId="ADAL" clId="{AA731A97-1A1C-405C-8CA0-A0EC68C6BA1E}" dt="2024-02-27T00:52:55.058" v="4"/>
        <pc:sldMkLst>
          <pc:docMk/>
          <pc:sldMk cId="0" sldId="496"/>
        </pc:sldMkLst>
      </pc:sldChg>
    </pc:docChg>
  </pc:docChgLst>
  <pc:docChgLst>
    <pc:chgData name="Lines, Todd" userId="afaf7c3a-e8aa-4568-882a-02ad8f9e19b0" providerId="ADAL" clId="{6C834937-053C-4B4E-BFF1-A81537BB7B9F}"/>
    <pc:docChg chg="custSel addSld modSld">
      <pc:chgData name="Lines, Todd" userId="afaf7c3a-e8aa-4568-882a-02ad8f9e19b0" providerId="ADAL" clId="{6C834937-053C-4B4E-BFF1-A81537BB7B9F}" dt="2024-06-05T16:16:40.475" v="85" actId="20577"/>
      <pc:docMkLst>
        <pc:docMk/>
      </pc:docMkLst>
      <pc:sldChg chg="modSp mod">
        <pc:chgData name="Lines, Todd" userId="afaf7c3a-e8aa-4568-882a-02ad8f9e19b0" providerId="ADAL" clId="{6C834937-053C-4B4E-BFF1-A81537BB7B9F}" dt="2024-06-05T16:16:40.475" v="85" actId="20577"/>
        <pc:sldMkLst>
          <pc:docMk/>
          <pc:sldMk cId="2632341857" sldId="510"/>
        </pc:sldMkLst>
        <pc:spChg chg="mod">
          <ac:chgData name="Lines, Todd" userId="afaf7c3a-e8aa-4568-882a-02ad8f9e19b0" providerId="ADAL" clId="{6C834937-053C-4B4E-BFF1-A81537BB7B9F}" dt="2024-06-05T16:16:40.475" v="85" actId="20577"/>
          <ac:spMkLst>
            <pc:docMk/>
            <pc:sldMk cId="2632341857" sldId="510"/>
            <ac:spMk id="168963" creationId="{00000000-0000-0000-0000-000000000000}"/>
          </ac:spMkLst>
        </pc:spChg>
      </pc:sldChg>
      <pc:sldChg chg="modSp mod">
        <pc:chgData name="Lines, Todd" userId="afaf7c3a-e8aa-4568-882a-02ad8f9e19b0" providerId="ADAL" clId="{6C834937-053C-4B4E-BFF1-A81537BB7B9F}" dt="2024-06-05T16:14:21.739" v="21" actId="404"/>
        <pc:sldMkLst>
          <pc:docMk/>
          <pc:sldMk cId="3323069392" sldId="740"/>
        </pc:sldMkLst>
        <pc:spChg chg="mod">
          <ac:chgData name="Lines, Todd" userId="afaf7c3a-e8aa-4568-882a-02ad8f9e19b0" providerId="ADAL" clId="{6C834937-053C-4B4E-BFF1-A81537BB7B9F}" dt="2024-06-05T16:14:21.739" v="21" actId="404"/>
          <ac:spMkLst>
            <pc:docMk/>
            <pc:sldMk cId="3323069392" sldId="740"/>
            <ac:spMk id="3" creationId="{2C3A4D7A-94B2-9930-B692-5ECBD5A1C747}"/>
          </ac:spMkLst>
        </pc:spChg>
      </pc:sldChg>
      <pc:sldChg chg="modSp mod">
        <pc:chgData name="Lines, Todd" userId="afaf7c3a-e8aa-4568-882a-02ad8f9e19b0" providerId="ADAL" clId="{6C834937-053C-4B4E-BFF1-A81537BB7B9F}" dt="2024-06-05T16:14:14.107" v="19" actId="404"/>
        <pc:sldMkLst>
          <pc:docMk/>
          <pc:sldMk cId="808484976" sldId="741"/>
        </pc:sldMkLst>
        <pc:spChg chg="mod">
          <ac:chgData name="Lines, Todd" userId="afaf7c3a-e8aa-4568-882a-02ad8f9e19b0" providerId="ADAL" clId="{6C834937-053C-4B4E-BFF1-A81537BB7B9F}" dt="2024-06-05T16:14:14.107" v="19" actId="404"/>
          <ac:spMkLst>
            <pc:docMk/>
            <pc:sldMk cId="808484976" sldId="741"/>
            <ac:spMk id="3" creationId="{2C3A4D7A-94B2-9930-B692-5ECBD5A1C747}"/>
          </ac:spMkLst>
        </pc:spChg>
      </pc:sldChg>
      <pc:sldChg chg="addSp delSp modSp new mod modClrScheme chgLayout">
        <pc:chgData name="Lines, Todd" userId="afaf7c3a-e8aa-4568-882a-02ad8f9e19b0" providerId="ADAL" clId="{6C834937-053C-4B4E-BFF1-A81537BB7B9F}" dt="2024-06-05T16:15:07.175" v="49" actId="20577"/>
        <pc:sldMkLst>
          <pc:docMk/>
          <pc:sldMk cId="4265386314" sldId="747"/>
        </pc:sldMkLst>
        <pc:spChg chg="del mod ord">
          <ac:chgData name="Lines, Todd" userId="afaf7c3a-e8aa-4568-882a-02ad8f9e19b0" providerId="ADAL" clId="{6C834937-053C-4B4E-BFF1-A81537BB7B9F}" dt="2024-06-05T16:14:55.766" v="23" actId="700"/>
          <ac:spMkLst>
            <pc:docMk/>
            <pc:sldMk cId="4265386314" sldId="747"/>
            <ac:spMk id="2" creationId="{ECB5E4AE-EA81-F608-0DCA-C7737437A0B6}"/>
          </ac:spMkLst>
        </pc:spChg>
        <pc:spChg chg="del mod ord">
          <ac:chgData name="Lines, Todd" userId="afaf7c3a-e8aa-4568-882a-02ad8f9e19b0" providerId="ADAL" clId="{6C834937-053C-4B4E-BFF1-A81537BB7B9F}" dt="2024-06-05T16:14:55.766" v="23" actId="700"/>
          <ac:spMkLst>
            <pc:docMk/>
            <pc:sldMk cId="4265386314" sldId="747"/>
            <ac:spMk id="3" creationId="{2F01BC83-BC8B-9589-BD15-6070B21C7A89}"/>
          </ac:spMkLst>
        </pc:spChg>
        <pc:spChg chg="add mod ord">
          <ac:chgData name="Lines, Todd" userId="afaf7c3a-e8aa-4568-882a-02ad8f9e19b0" providerId="ADAL" clId="{6C834937-053C-4B4E-BFF1-A81537BB7B9F}" dt="2024-06-05T16:15:07.175" v="49" actId="20577"/>
          <ac:spMkLst>
            <pc:docMk/>
            <pc:sldMk cId="4265386314" sldId="747"/>
            <ac:spMk id="4" creationId="{FE8FCA8D-F239-B8E2-E6DA-C7226B220FD9}"/>
          </ac:spMkLst>
        </pc:spChg>
        <pc:spChg chg="add mod ord">
          <ac:chgData name="Lines, Todd" userId="afaf7c3a-e8aa-4568-882a-02ad8f9e19b0" providerId="ADAL" clId="{6C834937-053C-4B4E-BFF1-A81537BB7B9F}" dt="2024-06-05T16:14:55.766" v="23" actId="700"/>
          <ac:spMkLst>
            <pc:docMk/>
            <pc:sldMk cId="4265386314" sldId="747"/>
            <ac:spMk id="5" creationId="{AC09E6C5-0623-3AF4-EF12-70F64E747772}"/>
          </ac:spMkLst>
        </pc:spChg>
      </pc:sldChg>
    </pc:docChg>
  </pc:docChgLst>
  <pc:docChgLst>
    <pc:chgData name="Lines, Todd" userId="afaf7c3a-e8aa-4568-882a-02ad8f9e19b0" providerId="ADAL" clId="{98D44E52-7238-4C18-B488-DABE61B489F8}"/>
    <pc:docChg chg="undo custSel addSld delSld modSld sldOrd">
      <pc:chgData name="Lines, Todd" userId="afaf7c3a-e8aa-4568-882a-02ad8f9e19b0" providerId="ADAL" clId="{98D44E52-7238-4C18-B488-DABE61B489F8}" dt="2023-10-24T23:28:02.655" v="1324"/>
      <pc:docMkLst>
        <pc:docMk/>
      </pc:docMkLst>
      <pc:sldChg chg="addSp delSp modSp mod">
        <pc:chgData name="Lines, Todd" userId="afaf7c3a-e8aa-4568-882a-02ad8f9e19b0" providerId="ADAL" clId="{98D44E52-7238-4C18-B488-DABE61B489F8}" dt="2023-10-24T23:01:47.608" v="422" actId="164"/>
        <pc:sldMkLst>
          <pc:docMk/>
          <pc:sldMk cId="0" sldId="498"/>
        </pc:sldMkLst>
        <pc:spChg chg="mod topLvl">
          <ac:chgData name="Lines, Todd" userId="afaf7c3a-e8aa-4568-882a-02ad8f9e19b0" providerId="ADAL" clId="{98D44E52-7238-4C18-B488-DABE61B489F8}" dt="2023-10-24T23:01:47.608" v="422" actId="164"/>
          <ac:spMkLst>
            <pc:docMk/>
            <pc:sldMk cId="0" sldId="498"/>
            <ac:spMk id="167943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47.608" v="422" actId="164"/>
          <ac:spMkLst>
            <pc:docMk/>
            <pc:sldMk cId="0" sldId="498"/>
            <ac:spMk id="167944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38.561" v="420" actId="164"/>
          <ac:spMkLst>
            <pc:docMk/>
            <pc:sldMk cId="0" sldId="498"/>
            <ac:spMk id="167948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38.561" v="420" actId="164"/>
          <ac:spMkLst>
            <pc:docMk/>
            <pc:sldMk cId="0" sldId="498"/>
            <ac:spMk id="167949" creationId="{00000000-0000-0000-0000-000000000000}"/>
          </ac:spMkLst>
        </pc:spChg>
        <pc:grpChg chg="add del mod">
          <ac:chgData name="Lines, Todd" userId="afaf7c3a-e8aa-4568-882a-02ad8f9e19b0" providerId="ADAL" clId="{98D44E52-7238-4C18-B488-DABE61B489F8}" dt="2023-10-24T23:01:28.469" v="419" actId="165"/>
          <ac:grpSpMkLst>
            <pc:docMk/>
            <pc:sldMk cId="0" sldId="498"/>
            <ac:grpSpMk id="2" creationId="{142297CA-807E-F123-6FD6-5672D43432C7}"/>
          </ac:grpSpMkLst>
        </pc:grpChg>
        <pc:grpChg chg="add mod or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3" creationId="{A7CE8929-F85F-9F70-11FB-39170A6782F0}"/>
          </ac:grpSpMkLst>
        </pc:grpChg>
        <pc:grpChg chg="mod topLvl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4" creationId="{00000000-0000-0000-0000-000000000000}"/>
          </ac:grpSpMkLst>
        </pc:grpChg>
        <pc:grpChg chg="mod topLvl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5" creationId="{00000000-0000-0000-0000-000000000000}"/>
          </ac:grpSpMkLst>
        </pc:grpChg>
        <pc:grpChg chg="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6" creationId="{00000000-0000-0000-0000-000000000000}"/>
          </ac:grpSpMkLst>
        </pc:grpChg>
        <pc:grpChg chg="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7" creationId="{00000000-0000-0000-0000-000000000000}"/>
          </ac:grpSpMkLst>
        </pc:grpChg>
        <pc:grpChg chg="add 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8" creationId="{4388EBE6-6BDA-BEF4-65F3-CC3D4BF43465}"/>
          </ac:grpSpMkLst>
        </pc:grp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9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29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2" creationId="{00000000-0000-0000-0000-000000000000}"/>
          </ac:cxnSpMkLst>
        </pc:cxnChg>
      </pc:sldChg>
      <pc:sldChg chg="ord">
        <pc:chgData name="Lines, Todd" userId="afaf7c3a-e8aa-4568-882a-02ad8f9e19b0" providerId="ADAL" clId="{98D44E52-7238-4C18-B488-DABE61B489F8}" dt="2023-10-24T23:12:36.144" v="601"/>
        <pc:sldMkLst>
          <pc:docMk/>
          <pc:sldMk cId="0" sldId="500"/>
        </pc:sldMkLst>
      </pc:sldChg>
      <pc:sldChg chg="modSp mod">
        <pc:chgData name="Lines, Todd" userId="afaf7c3a-e8aa-4568-882a-02ad8f9e19b0" providerId="ADAL" clId="{98D44E52-7238-4C18-B488-DABE61B489F8}" dt="2023-10-24T23:24:52.585" v="985" actId="1076"/>
        <pc:sldMkLst>
          <pc:docMk/>
          <pc:sldMk cId="625054452" sldId="508"/>
        </pc:sldMkLst>
        <pc:spChg chg="mod">
          <ac:chgData name="Lines, Todd" userId="afaf7c3a-e8aa-4568-882a-02ad8f9e19b0" providerId="ADAL" clId="{98D44E52-7238-4C18-B488-DABE61B489F8}" dt="2023-10-24T23:21:07.210" v="781" actId="20577"/>
          <ac:spMkLst>
            <pc:docMk/>
            <pc:sldMk cId="625054452" sldId="508"/>
            <ac:spMk id="2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24:39.420" v="984" actId="20577"/>
          <ac:spMkLst>
            <pc:docMk/>
            <pc:sldMk cId="625054452" sldId="508"/>
            <ac:spMk id="3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24:52.585" v="985" actId="1076"/>
          <ac:spMkLst>
            <pc:docMk/>
            <pc:sldMk cId="625054452" sldId="508"/>
            <ac:spMk id="4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98D44E52-7238-4C18-B488-DABE61B489F8}" dt="2023-10-24T22:47:53.539" v="280" actId="1076"/>
        <pc:sldMkLst>
          <pc:docMk/>
          <pc:sldMk cId="0" sldId="732"/>
        </pc:sldMkLst>
        <pc:spChg chg="mod topLvl">
          <ac:chgData name="Lines, Todd" userId="afaf7c3a-e8aa-4568-882a-02ad8f9e19b0" providerId="ADAL" clId="{98D44E52-7238-4C18-B488-DABE61B489F8}" dt="2023-10-24T22:44:38.277" v="36" actId="1076"/>
          <ac:spMkLst>
            <pc:docMk/>
            <pc:sldMk cId="0" sldId="732"/>
            <ac:spMk id="3" creationId="{4ABA37C5-D25C-1C9A-1F2D-24098EC6C252}"/>
          </ac:spMkLst>
        </pc:spChg>
        <pc:spChg chg="del mod topLvl">
          <ac:chgData name="Lines, Todd" userId="afaf7c3a-e8aa-4568-882a-02ad8f9e19b0" providerId="ADAL" clId="{98D44E52-7238-4C18-B488-DABE61B489F8}" dt="2023-10-24T22:43:10.467" v="18" actId="478"/>
          <ac:spMkLst>
            <pc:docMk/>
            <pc:sldMk cId="0" sldId="732"/>
            <ac:spMk id="4" creationId="{5DEF6479-915A-35E8-2A27-BFF4D3372B71}"/>
          </ac:spMkLst>
        </pc:spChg>
        <pc:spChg chg="del mod topLvl">
          <ac:chgData name="Lines, Todd" userId="afaf7c3a-e8aa-4568-882a-02ad8f9e19b0" providerId="ADAL" clId="{98D44E52-7238-4C18-B488-DABE61B489F8}" dt="2023-10-24T22:43:08.903" v="17" actId="478"/>
          <ac:spMkLst>
            <pc:docMk/>
            <pc:sldMk cId="0" sldId="732"/>
            <ac:spMk id="5" creationId="{A24A5FE1-692F-F3C2-1F25-00E36C970212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6" creationId="{84AD9304-ACBF-C520-2EC2-3ACC59E589A5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7" creationId="{23A7FCDD-9C70-83A4-8F47-8EB8B6226107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8" creationId="{CD0C11CD-B935-7A10-E509-81D4E7A193F3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9" creationId="{ACF26E33-3C42-3F1D-1733-674644DEA979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10" creationId="{9DABF0F5-DEC1-B598-9C9D-35A79FFD8E46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2" creationId="{6F995CF3-7107-0135-E1D9-C0D74C2DA402}"/>
          </ac:spMkLst>
        </pc:spChg>
        <pc:spChg chg="del mod topLvl">
          <ac:chgData name="Lines, Todd" userId="afaf7c3a-e8aa-4568-882a-02ad8f9e19b0" providerId="ADAL" clId="{98D44E52-7238-4C18-B488-DABE61B489F8}" dt="2023-10-24T22:45:03.139" v="42" actId="478"/>
          <ac:spMkLst>
            <pc:docMk/>
            <pc:sldMk cId="0" sldId="732"/>
            <ac:spMk id="13" creationId="{0799D06C-F856-DE42-62CB-E59F0FFAB46A}"/>
          </ac:spMkLst>
        </pc:spChg>
        <pc:spChg chg="del mod topLvl">
          <ac:chgData name="Lines, Todd" userId="afaf7c3a-e8aa-4568-882a-02ad8f9e19b0" providerId="ADAL" clId="{98D44E52-7238-4C18-B488-DABE61B489F8}" dt="2023-10-24T22:44:57.795" v="40" actId="478"/>
          <ac:spMkLst>
            <pc:docMk/>
            <pc:sldMk cId="0" sldId="732"/>
            <ac:spMk id="14" creationId="{9F2DA96F-0998-EB2A-C94F-A09E2710C352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5" creationId="{A5B7ACCF-CC3C-3761-5623-05CC41D07A54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6" creationId="{E1E400C6-85F4-9AA8-4BDC-2885901ACAE4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7" creationId="{2C062C5F-A9C6-8D5A-F4B0-F7B9D8337FE9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8" creationId="{DC681BF7-91FE-74F3-D41C-28258F0DA008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9" creationId="{B0BCBA75-5D50-C807-3D05-F6DC4089C0B2}"/>
          </ac:spMkLst>
        </pc:spChg>
        <pc:spChg chg="mod">
          <ac:chgData name="Lines, Todd" userId="afaf7c3a-e8aa-4568-882a-02ad8f9e19b0" providerId="ADAL" clId="{98D44E52-7238-4C18-B488-DABE61B489F8}" dt="2023-10-24T22:47:43.195" v="278" actId="14100"/>
          <ac:spMkLst>
            <pc:docMk/>
            <pc:sldMk cId="0" sldId="732"/>
            <ac:spMk id="2397187" creationId="{00000000-0000-0000-0000-000000000000}"/>
          </ac:spMkLst>
        </pc:spChg>
        <pc:grpChg chg="add del mod">
          <ac:chgData name="Lines, Todd" userId="afaf7c3a-e8aa-4568-882a-02ad8f9e19b0" providerId="ADAL" clId="{98D44E52-7238-4C18-B488-DABE61B489F8}" dt="2023-10-24T22:43:05.559" v="16" actId="165"/>
          <ac:grpSpMkLst>
            <pc:docMk/>
            <pc:sldMk cId="0" sldId="732"/>
            <ac:grpSpMk id="2" creationId="{C1296F68-60A2-6EF1-E2D2-F2430081C509}"/>
          </ac:grpSpMkLst>
        </pc:grpChg>
        <pc:grpChg chg="add del mod">
          <ac:chgData name="Lines, Todd" userId="afaf7c3a-e8aa-4568-882a-02ad8f9e19b0" providerId="ADAL" clId="{98D44E52-7238-4C18-B488-DABE61B489F8}" dt="2023-10-24T22:44:54.710" v="39" actId="165"/>
          <ac:grpSpMkLst>
            <pc:docMk/>
            <pc:sldMk cId="0" sldId="732"/>
            <ac:grpSpMk id="11" creationId="{4DAB0DBB-B502-D1D7-BA9F-8B53391E485E}"/>
          </ac:grpSpMkLst>
        </pc:grpChg>
        <pc:grpChg chg="add mod">
          <ac:chgData name="Lines, Todd" userId="afaf7c3a-e8aa-4568-882a-02ad8f9e19b0" providerId="ADAL" clId="{98D44E52-7238-4C18-B488-DABE61B489F8}" dt="2023-10-24T22:47:53.539" v="280" actId="1076"/>
          <ac:grpSpMkLst>
            <pc:docMk/>
            <pc:sldMk cId="0" sldId="732"/>
            <ac:grpSpMk id="20" creationId="{3A92FECC-4A74-2FAA-6945-2B6B6EF366E8}"/>
          </ac:grpSpMkLst>
        </pc:grpChg>
      </pc:sldChg>
      <pc:sldChg chg="add ord">
        <pc:chgData name="Lines, Todd" userId="afaf7c3a-e8aa-4568-882a-02ad8f9e19b0" providerId="ADAL" clId="{98D44E52-7238-4C18-B488-DABE61B489F8}" dt="2023-10-24T22:37:09.071" v="7"/>
        <pc:sldMkLst>
          <pc:docMk/>
          <pc:sldMk cId="0" sldId="734"/>
        </pc:sldMkLst>
      </pc:sldChg>
      <pc:sldChg chg="modSp add mod ord">
        <pc:chgData name="Lines, Todd" userId="afaf7c3a-e8aa-4568-882a-02ad8f9e19b0" providerId="ADAL" clId="{98D44E52-7238-4C18-B488-DABE61B489F8}" dt="2023-10-24T23:22:32.395" v="868" actId="20577"/>
        <pc:sldMkLst>
          <pc:docMk/>
          <pc:sldMk cId="0" sldId="736"/>
        </pc:sldMkLst>
        <pc:spChg chg="mod">
          <ac:chgData name="Lines, Todd" userId="afaf7c3a-e8aa-4568-882a-02ad8f9e19b0" providerId="ADAL" clId="{98D44E52-7238-4C18-B488-DABE61B489F8}" dt="2023-10-24T23:22:32.395" v="868" actId="20577"/>
          <ac:spMkLst>
            <pc:docMk/>
            <pc:sldMk cId="0" sldId="736"/>
            <ac:spMk id="2401284" creationId="{00000000-0000-0000-0000-000000000000}"/>
          </ac:spMkLst>
        </pc:spChg>
      </pc:sldChg>
      <pc:sldChg chg="modSp add mod ord">
        <pc:chgData name="Lines, Todd" userId="afaf7c3a-e8aa-4568-882a-02ad8f9e19b0" providerId="ADAL" clId="{98D44E52-7238-4C18-B488-DABE61B489F8}" dt="2023-10-24T23:28:02.655" v="1324"/>
        <pc:sldMkLst>
          <pc:docMk/>
          <pc:sldMk cId="0" sldId="737"/>
        </pc:sldMkLst>
        <pc:spChg chg="mod">
          <ac:chgData name="Lines, Todd" userId="afaf7c3a-e8aa-4568-882a-02ad8f9e19b0" providerId="ADAL" clId="{98D44E52-7238-4C18-B488-DABE61B489F8}" dt="2023-10-24T22:36:12.719" v="1" actId="27636"/>
          <ac:spMkLst>
            <pc:docMk/>
            <pc:sldMk cId="0" sldId="737"/>
            <ac:spMk id="2402307" creationId="{00000000-0000-0000-0000-000000000000}"/>
          </ac:spMkLst>
        </pc:spChg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3048959145" sldId="738"/>
        </pc:sldMkLst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2" creationId="{89FE0239-6E84-C770-22CE-0323E741D7E8}"/>
          </ac:spMkLst>
        </pc:spChg>
        <pc:spChg chg="add del mod">
          <ac:chgData name="Lines, Todd" userId="afaf7c3a-e8aa-4568-882a-02ad8f9e19b0" providerId="ADAL" clId="{98D44E52-7238-4C18-B488-DABE61B489F8}" dt="2023-10-24T22:56:32.821" v="285" actId="478"/>
          <ac:spMkLst>
            <pc:docMk/>
            <pc:sldMk cId="3048959145" sldId="738"/>
            <ac:spMk id="4" creationId="{42AA8C90-6183-2B38-04B4-F2B9FB10948F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5" creationId="{9296C9FF-3570-8994-906F-6A8414873146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11" creationId="{10244153-75C9-B95E-2CB3-94ECB1C04793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2" creationId="{6F995CF3-7107-0135-E1D9-C0D74C2DA402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13" creationId="{285658C5-2C82-17DF-7819-2ED0E60BC474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5" creationId="{A5B7ACCF-CC3C-3761-5623-05CC41D07A54}"/>
          </ac:spMkLst>
        </pc:spChg>
        <pc:spChg chg="del">
          <ac:chgData name="Lines, Todd" userId="afaf7c3a-e8aa-4568-882a-02ad8f9e19b0" providerId="ADAL" clId="{98D44E52-7238-4C18-B488-DABE61B489F8}" dt="2023-10-24T22:56:43.669" v="286" actId="478"/>
          <ac:spMkLst>
            <pc:docMk/>
            <pc:sldMk cId="3048959145" sldId="738"/>
            <ac:spMk id="16" creationId="{E1E400C6-85F4-9AA8-4BDC-2885901ACAE4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7" creationId="{2C062C5F-A9C6-8D5A-F4B0-F7B9D8337FE9}"/>
          </ac:spMkLst>
        </pc:spChg>
        <pc:spChg chg="del">
          <ac:chgData name="Lines, Todd" userId="afaf7c3a-e8aa-4568-882a-02ad8f9e19b0" providerId="ADAL" clId="{98D44E52-7238-4C18-B488-DABE61B489F8}" dt="2023-10-24T22:56:45.654" v="287" actId="478"/>
          <ac:spMkLst>
            <pc:docMk/>
            <pc:sldMk cId="3048959145" sldId="738"/>
            <ac:spMk id="18" creationId="{DC681BF7-91FE-74F3-D41C-28258F0DA008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9" creationId="{B0BCBA75-5D50-C807-3D05-F6DC4089C0B2}"/>
          </ac:spMkLst>
        </pc:spChg>
        <pc:spChg chg="mod">
          <ac:chgData name="Lines, Todd" userId="afaf7c3a-e8aa-4568-882a-02ad8f9e19b0" providerId="ADAL" clId="{98D44E52-7238-4C18-B488-DABE61B489F8}" dt="2023-10-24T22:58:39.038" v="380" actId="1076"/>
          <ac:spMkLst>
            <pc:docMk/>
            <pc:sldMk cId="3048959145" sldId="738"/>
            <ac:spMk id="2397186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2:58:54.951" v="414" actId="20577"/>
          <ac:spMkLst>
            <pc:docMk/>
            <pc:sldMk cId="3048959145" sldId="738"/>
            <ac:spMk id="2397187" creationId="{00000000-0000-0000-0000-000000000000}"/>
          </ac:spMkLst>
        </pc:spChg>
        <pc:grpChg chg="add mod">
          <ac:chgData name="Lines, Todd" userId="afaf7c3a-e8aa-4568-882a-02ad8f9e19b0" providerId="ADAL" clId="{98D44E52-7238-4C18-B488-DABE61B489F8}" dt="2023-10-24T22:57:20.637" v="295" actId="1076"/>
          <ac:grpSpMkLst>
            <pc:docMk/>
            <pc:sldMk cId="3048959145" sldId="738"/>
            <ac:grpSpMk id="14" creationId="{472A8940-1A35-BBB1-E97C-CE53BB67B673}"/>
          </ac:grpSpMkLst>
        </pc:grpChg>
        <pc:grpChg chg="del">
          <ac:chgData name="Lines, Todd" userId="afaf7c3a-e8aa-4568-882a-02ad8f9e19b0" providerId="ADAL" clId="{98D44E52-7238-4C18-B488-DABE61B489F8}" dt="2023-10-24T22:56:26.213" v="282" actId="478"/>
          <ac:grpSpMkLst>
            <pc:docMk/>
            <pc:sldMk cId="3048959145" sldId="738"/>
            <ac:grpSpMk id="20" creationId="{3A92FECC-4A74-2FAA-6945-2B6B6EF366E8}"/>
          </ac:grpSpMkLst>
        </pc:grpChg>
        <pc:grpChg chg="add mod">
          <ac:chgData name="Lines, Todd" userId="afaf7c3a-e8aa-4568-882a-02ad8f9e19b0" providerId="ADAL" clId="{98D44E52-7238-4C18-B488-DABE61B489F8}" dt="2023-10-24T22:57:17.884" v="294" actId="1076"/>
          <ac:grpSpMkLst>
            <pc:docMk/>
            <pc:sldMk cId="3048959145" sldId="738"/>
            <ac:grpSpMk id="21" creationId="{9EFBC4BF-B1ED-4647-49C3-CD9BB22B9771}"/>
          </ac:grpSpMkLst>
        </pc:grpChg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2992101028" sldId="739"/>
        </pc:sldMkLst>
        <pc:spChg chg="mod">
          <ac:chgData name="Lines, Todd" userId="afaf7c3a-e8aa-4568-882a-02ad8f9e19b0" providerId="ADAL" clId="{98D44E52-7238-4C18-B488-DABE61B489F8}" dt="2023-10-24T23:02:02.086" v="433" actId="20577"/>
          <ac:spMkLst>
            <pc:docMk/>
            <pc:sldMk cId="2992101028" sldId="739"/>
            <ac:spMk id="2" creationId="{CF1FC2FF-7C4E-C780-C957-65DC9E03E43A}"/>
          </ac:spMkLst>
        </pc:spChg>
        <pc:spChg chg="mod">
          <ac:chgData name="Lines, Todd" userId="afaf7c3a-e8aa-4568-882a-02ad8f9e19b0" providerId="ADAL" clId="{98D44E52-7238-4C18-B488-DABE61B489F8}" dt="2023-10-24T23:05:05.591" v="545" actId="14100"/>
          <ac:spMkLst>
            <pc:docMk/>
            <pc:sldMk cId="2992101028" sldId="739"/>
            <ac:spMk id="3" creationId="{2C3A4D7A-94B2-9930-B692-5ECBD5A1C747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5" creationId="{AF3C1CF1-8A15-BAAA-C5F6-6F6248C6EAF5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6" creationId="{07DCF460-6DF0-B318-9BD2-24ECA3734258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9" creationId="{1CD909D3-520C-AD17-75A2-7416FFCA2D85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10" creationId="{56DFEECF-8465-5474-48B3-2F9C4808DEC3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25" creationId="{51BBC5BF-D5D1-F3AA-F902-E57E4BCC0632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26" creationId="{B9DA3059-53C1-9A33-7F8E-F7853486903B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43" creationId="{9EE6F5F1-B948-538B-5BAA-B5652934B39D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44" creationId="{4B7E4B08-2300-12AC-C17A-C43860970596}"/>
          </ac:spMkLst>
        </pc:spChg>
        <pc:grpChg chg="add del mod">
          <ac:chgData name="Lines, Todd" userId="afaf7c3a-e8aa-4568-882a-02ad8f9e19b0" providerId="ADAL" clId="{98D44E52-7238-4C18-B488-DABE61B489F8}" dt="2023-10-24T23:01:17.500" v="418"/>
          <ac:grpSpMkLst>
            <pc:docMk/>
            <pc:sldMk cId="2992101028" sldId="739"/>
            <ac:grpSpMk id="4" creationId="{D742C9F6-E54D-8F1B-EB65-8C572B951B90}"/>
          </ac:grpSpMkLst>
        </pc:grpChg>
        <pc:grpChg chg="mod">
          <ac:chgData name="Lines, Todd" userId="afaf7c3a-e8aa-4568-882a-02ad8f9e19b0" providerId="ADAL" clId="{98D44E52-7238-4C18-B488-DABE61B489F8}" dt="2023-10-24T23:01:15.052" v="417"/>
          <ac:grpSpMkLst>
            <pc:docMk/>
            <pc:sldMk cId="2992101028" sldId="739"/>
            <ac:grpSpMk id="7" creationId="{9C281731-53C9-8FD0-FE05-995B3927C09E}"/>
          </ac:grpSpMkLst>
        </pc:grpChg>
        <pc:grpChg chg="mod">
          <ac:chgData name="Lines, Todd" userId="afaf7c3a-e8aa-4568-882a-02ad8f9e19b0" providerId="ADAL" clId="{98D44E52-7238-4C18-B488-DABE61B489F8}" dt="2023-10-24T23:01:15.052" v="417"/>
          <ac:grpSpMkLst>
            <pc:docMk/>
            <pc:sldMk cId="2992101028" sldId="739"/>
            <ac:grpSpMk id="8" creationId="{FF4CF596-72EA-DE21-EBED-CD2A0DEB92AE}"/>
          </ac:grpSpMkLst>
        </pc:grpChg>
        <pc:grpChg chg="add mod">
          <ac:chgData name="Lines, Todd" userId="afaf7c3a-e8aa-4568-882a-02ad8f9e19b0" providerId="ADAL" clId="{98D44E52-7238-4C18-B488-DABE61B489F8}" dt="2023-10-24T23:05:09.247" v="546" actId="1076"/>
          <ac:grpSpMkLst>
            <pc:docMk/>
            <pc:sldMk cId="2992101028" sldId="739"/>
            <ac:grpSpMk id="19" creationId="{013D43E5-D2C5-A879-80C8-76BC9370D1B3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0" creationId="{A5E4F809-E1F1-489B-E745-B9228B7E7C5A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1" creationId="{9D8A42DD-153C-6460-56FE-E02777620A13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2" creationId="{556A4FF4-5C2F-116A-A1FA-9806064354FC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3" creationId="{3F57E271-A186-8158-D153-3CC8679D79A6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4" creationId="{E5BEB077-D818-0AC9-8679-B7B4F0E0C129}"/>
          </ac:grpSpMkLst>
        </pc:grp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1" creationId="{6E8F41CA-82E5-045F-FAE4-E3BB91EAC22A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2" creationId="{D5C42A0F-2205-5A8D-19AB-1724206E516F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3" creationId="{9CC112D3-9B5F-E82A-B67A-C511EB302F7F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4" creationId="{5559D10D-DF7C-B85E-F3CD-7FFF3D67488E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5" creationId="{E51A871D-13BA-6CAD-FEA1-C8077D3823F5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6" creationId="{F18C6D10-8A60-D585-124F-B189BA192DF6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7" creationId="{CB613D59-811F-FD7C-337F-F40260A582EA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8" creationId="{E4FB1267-8CEA-6302-871F-08E8C879C965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7" creationId="{63194F5A-B8F7-FA9C-E7A0-2B23DF3CE4F4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8" creationId="{9ABEF494-1933-200A-5D3C-30FE4ED6811B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9" creationId="{045537C1-6141-9EEF-1D86-4C13B4D0DB8E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0" creationId="{BB14BCE6-8BE7-DBE4-6DE9-7FF555EBF340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1" creationId="{8449C821-C92B-E948-BB15-34CF190E9D57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2" creationId="{016E3C5B-9461-1C54-ED3F-660497F3D288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3" creationId="{3ADBD0A9-ACD1-0DDF-FEA2-F0BBF032387A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4" creationId="{6AF51664-07D6-2DDE-51C6-CFA7082B0896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5" creationId="{0CEEC749-0732-5B06-1EDE-27B1C6352EC7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6" creationId="{87EE093F-F4D0-4962-37CF-E936BA1E95D4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7" creationId="{8CA28453-D787-30A9-BC37-1299351D90BC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8" creationId="{53B40C4E-6699-C385-7B28-E45E49D37E90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9" creationId="{36649936-E59E-B0D1-03D5-D61C3284AB89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0" creationId="{41943F62-F1D9-1712-A327-B0002F7CE8DF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1" creationId="{FE3C4D12-450B-8ABD-8ECF-7778C12CBB85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2" creationId="{0A5ACB37-9916-6CD2-CB44-F17D7FBC4302}"/>
          </ac:cxnSpMkLst>
        </pc:cxnChg>
      </pc:sldChg>
      <pc:sldChg chg="addSp delSp modSp add mod">
        <pc:chgData name="Lines, Todd" userId="afaf7c3a-e8aa-4568-882a-02ad8f9e19b0" providerId="ADAL" clId="{98D44E52-7238-4C18-B488-DABE61B489F8}" dt="2023-10-24T23:09:05.305" v="591" actId="20577"/>
        <pc:sldMkLst>
          <pc:docMk/>
          <pc:sldMk cId="3323069392" sldId="740"/>
        </pc:sldMkLst>
        <pc:spChg chg="mod">
          <ac:chgData name="Lines, Todd" userId="afaf7c3a-e8aa-4568-882a-02ad8f9e19b0" providerId="ADAL" clId="{98D44E52-7238-4C18-B488-DABE61B489F8}" dt="2023-10-24T23:09:05.305" v="591" actId="20577"/>
          <ac:spMkLst>
            <pc:docMk/>
            <pc:sldMk cId="3323069392" sldId="740"/>
            <ac:spMk id="3" creationId="{2C3A4D7A-94B2-9930-B692-5ECBD5A1C747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5" creationId="{CDB30AC1-33DE-DE45-68C0-511F91E80375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" creationId="{49BA4AB6-1A85-4243-7DA8-647703ABBA83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13" creationId="{D812BFFA-8E7C-3C05-30F1-E69CD2C7C01A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14" creationId="{2E2C1C16-AF91-1004-0D59-DCA78B2A46F4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1" creationId="{9F20E253-E916-477D-4D5B-A364C2C8C108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2" creationId="{C2A03138-B997-A462-C7CD-4246BC29EA8F}"/>
          </ac:spMkLst>
        </pc:spChg>
        <pc:grpChg chg="add mod">
          <ac:chgData name="Lines, Todd" userId="afaf7c3a-e8aa-4568-882a-02ad8f9e19b0" providerId="ADAL" clId="{98D44E52-7238-4C18-B488-DABE61B489F8}" dt="2023-10-24T23:06:33.753" v="551" actId="1076"/>
          <ac:grpSpMkLst>
            <pc:docMk/>
            <pc:sldMk cId="3323069392" sldId="740"/>
            <ac:grpSpMk id="4" creationId="{BD7315CD-501D-8BC3-5073-37893ACF42AA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7" creationId="{7AEBA9BD-8797-6692-CFE8-7190BAC1406C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8" creationId="{0F478FA4-8E24-EF79-315B-4E6346CEF51E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9" creationId="{29669C24-01DA-FFCC-2F13-59D171F15AF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0" creationId="{06A59408-20B3-9D43-0282-E852A69449C0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1" creationId="{20B6C099-B03B-9BF4-B359-3324571DA4DE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2" creationId="{92E1F8AD-DE55-7DC9-1A9A-31A49D5DD89C}"/>
          </ac:grpSpMkLst>
        </pc:grpChg>
        <pc:grpChg chg="del">
          <ac:chgData name="Lines, Todd" userId="afaf7c3a-e8aa-4568-882a-02ad8f9e19b0" providerId="ADAL" clId="{98D44E52-7238-4C18-B488-DABE61B489F8}" dt="2023-10-24T23:06:27.353" v="548" actId="478"/>
          <ac:grpSpMkLst>
            <pc:docMk/>
            <pc:sldMk cId="3323069392" sldId="740"/>
            <ac:grpSpMk id="19" creationId="{013D43E5-D2C5-A879-80C8-76BC9370D1B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7" creationId="{F95087CC-FA86-F484-4703-5C744402802B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8" creationId="{79FCF80C-75F2-38C2-FD9A-3E8E6354566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9" creationId="{8D07C58B-3543-F37D-EEBA-24D5374C0ACF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60" creationId="{F0CF6299-C2F0-25A8-3E37-E9CA9ADF3799}"/>
          </ac:grpSpMkLst>
        </pc:grp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5" creationId="{AD49CD7D-E059-B8A3-296C-2CCE1E3DAF2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6" creationId="{66EA4A77-3CA8-32B2-1F5C-CF6DC304AF8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7" creationId="{56C96E5A-A471-3841-DB9D-837F7E54A292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8" creationId="{3974A3B0-51EA-DBAC-E826-32DBA9D6E60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5" creationId="{BAE648D9-FB41-8C49-42C1-68072637E67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6" creationId="{8EA5B94C-6594-9C97-6773-1864F7B752F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7" creationId="{2AF90B45-D47F-5E44-9CB8-CD76A2BCE83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8" creationId="{DD7069B2-BAF3-6420-4970-7B3D680A39FE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9" creationId="{584F9E7D-F12F-7E6C-9CF3-8A397F9A1DD9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0" creationId="{F51E641B-E7FE-F4F2-CB90-948EA1D6DD7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1" creationId="{43507EAD-4129-5475-82BE-EA136AA164D2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2" creationId="{1AAA652D-3E99-5744-CA6E-D91D21F5BE2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3" creationId="{75779AF5-5D25-D2DB-0C2A-5889C082D7CA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4" creationId="{B0EAD46C-9E98-F0B8-9D42-C1FCA5EA22E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5" creationId="{BAFE3FA5-D40B-4251-25CE-E671D73262B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6" creationId="{43414753-1A2E-A4D0-C0AA-A1C711C969D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3" creationId="{9983C49B-31F5-BB2D-7054-6AA37A9BE50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4" creationId="{EB8A42A3-CE66-275A-7134-76742F9280D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5" creationId="{520711EA-DA87-1384-079E-10D4DAFDC0D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6" creationId="{E3E53C6C-6B48-3FCA-13A4-14415FC85C1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7" creationId="{B3921259-A53E-125D-7073-E798FAC1773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8" creationId="{565F6D3C-9E03-0EA7-78EA-0C21A19407B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9" creationId="{7A0C0781-7482-F606-593A-C4272CEA337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0" creationId="{EF266948-F375-9136-9F5B-75C742EA7C5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1" creationId="{23B5FF36-2846-5D66-0D4A-43D40E232CE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2" creationId="{14F8BB0B-8A84-D2B3-589F-F51865FD88B7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3" creationId="{738CA09A-1831-7D87-DC09-AF69882A99D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4" creationId="{0DA10046-70C6-CAA0-350A-F34BD852C0E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5" creationId="{A15A35B4-D73C-D8F1-E98A-28D5B185D945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6" creationId="{CBAF6AD1-3F6A-A92D-7E44-2D75A66C208D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7" creationId="{66A7CC42-DFA4-6784-8539-892B8467051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8" creationId="{8B96A118-115F-A808-66B4-9F4D6608E7C2}"/>
          </ac:cxnSpMkLst>
        </pc:cxnChg>
      </pc:sldChg>
      <pc:sldChg chg="modSp add del mod">
        <pc:chgData name="Lines, Todd" userId="afaf7c3a-e8aa-4568-882a-02ad8f9e19b0" providerId="ADAL" clId="{98D44E52-7238-4C18-B488-DABE61B489F8}" dt="2023-10-24T22:42:52.352" v="13"/>
        <pc:sldMkLst>
          <pc:docMk/>
          <pc:sldMk cId="808484976" sldId="741"/>
        </pc:sldMkLst>
        <pc:spChg chg="mod">
          <ac:chgData name="Lines, Todd" userId="afaf7c3a-e8aa-4568-882a-02ad8f9e19b0" providerId="ADAL" clId="{98D44E52-7238-4C18-B488-DABE61B489F8}" dt="2023-10-24T23:09:13.069" v="597" actId="20577"/>
          <ac:spMkLst>
            <pc:docMk/>
            <pc:sldMk cId="808484976" sldId="741"/>
            <ac:spMk id="3" creationId="{2C3A4D7A-94B2-9930-B692-5ECBD5A1C747}"/>
          </ac:spMkLst>
        </pc:spChg>
        <pc:spChg chg="mod topLvl">
          <ac:chgData name="Lines, Todd" userId="afaf7c3a-e8aa-4568-882a-02ad8f9e19b0" providerId="ADAL" clId="{98D44E52-7238-4C18-B488-DABE61B489F8}" dt="2023-10-24T23:07:17.120" v="574" actId="1076"/>
          <ac:spMkLst>
            <pc:docMk/>
            <pc:sldMk cId="808484976" sldId="741"/>
            <ac:spMk id="5" creationId="{CDB30AC1-33DE-DE45-68C0-511F91E80375}"/>
          </ac:spMkLst>
        </pc:spChg>
        <pc:spChg chg="mod topLvl">
          <ac:chgData name="Lines, Todd" userId="afaf7c3a-e8aa-4568-882a-02ad8f9e19b0" providerId="ADAL" clId="{98D44E52-7238-4C18-B488-DABE61B489F8}" dt="2023-10-24T23:07:17.120" v="574" actId="1076"/>
          <ac:spMkLst>
            <pc:docMk/>
            <pc:sldMk cId="808484976" sldId="741"/>
            <ac:spMk id="6" creationId="{49BA4AB6-1A85-4243-7DA8-647703ABBA83}"/>
          </ac:spMkLst>
        </pc:spChg>
        <pc:spChg chg="mod">
          <ac:chgData name="Lines, Todd" userId="afaf7c3a-e8aa-4568-882a-02ad8f9e19b0" providerId="ADAL" clId="{98D44E52-7238-4C18-B488-DABE61B489F8}" dt="2023-10-24T23:08:46.888" v="585" actId="20577"/>
          <ac:spMkLst>
            <pc:docMk/>
            <pc:sldMk cId="808484976" sldId="741"/>
            <ac:spMk id="13" creationId="{D812BFFA-8E7C-3C05-30F1-E69CD2C7C01A}"/>
          </ac:spMkLst>
        </pc:spChg>
        <pc:spChg chg="mod">
          <ac:chgData name="Lines, Todd" userId="afaf7c3a-e8aa-4568-882a-02ad8f9e19b0" providerId="ADAL" clId="{98D44E52-7238-4C18-B488-DABE61B489F8}" dt="2023-10-24T23:07:43.017" v="578" actId="207"/>
          <ac:spMkLst>
            <pc:docMk/>
            <pc:sldMk cId="808484976" sldId="741"/>
            <ac:spMk id="14" creationId="{2E2C1C16-AF91-1004-0D59-DCA78B2A46F4}"/>
          </ac:spMkLst>
        </pc:spChg>
        <pc:spChg chg="mod">
          <ac:chgData name="Lines, Todd" userId="afaf7c3a-e8aa-4568-882a-02ad8f9e19b0" providerId="ADAL" clId="{98D44E52-7238-4C18-B488-DABE61B489F8}" dt="2023-10-24T23:07:13.757" v="573" actId="165"/>
          <ac:spMkLst>
            <pc:docMk/>
            <pc:sldMk cId="808484976" sldId="741"/>
            <ac:spMk id="61" creationId="{9F20E253-E916-477D-4D5B-A364C2C8C108}"/>
          </ac:spMkLst>
        </pc:spChg>
        <pc:spChg chg="mod">
          <ac:chgData name="Lines, Todd" userId="afaf7c3a-e8aa-4568-882a-02ad8f9e19b0" providerId="ADAL" clId="{98D44E52-7238-4C18-B488-DABE61B489F8}" dt="2023-10-24T23:07:13.757" v="573" actId="165"/>
          <ac:spMkLst>
            <pc:docMk/>
            <pc:sldMk cId="808484976" sldId="741"/>
            <ac:spMk id="62" creationId="{C2A03138-B997-A462-C7CD-4246BC29EA8F}"/>
          </ac:spMkLst>
        </pc:spChg>
        <pc:spChg chg="mod">
          <ac:chgData name="Lines, Todd" userId="afaf7c3a-e8aa-4568-882a-02ad8f9e19b0" providerId="ADAL" clId="{98D44E52-7238-4C18-B488-DABE61B489F8}" dt="2023-10-24T22:42:52.352" v="13"/>
          <ac:spMkLst>
            <pc:docMk/>
            <pc:sldMk cId="808484976" sldId="741"/>
            <ac:spMk id="2402307" creationId="{00000000-0000-0000-0000-000000000000}"/>
          </ac:spMkLst>
        </pc:spChg>
        <pc:grpChg chg="del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4" creationId="{BD7315CD-501D-8BC3-5073-37893ACF42AA}"/>
          </ac:grpSpMkLst>
        </pc:grpChg>
        <pc:grpChg chg="mod topLvl">
          <ac:chgData name="Lines, Todd" userId="afaf7c3a-e8aa-4568-882a-02ad8f9e19b0" providerId="ADAL" clId="{98D44E52-7238-4C18-B488-DABE61B489F8}" dt="2023-10-24T23:07:17.120" v="574" actId="1076"/>
          <ac:grpSpMkLst>
            <pc:docMk/>
            <pc:sldMk cId="808484976" sldId="741"/>
            <ac:grpSpMk id="7" creationId="{7AEBA9BD-8797-6692-CFE8-7190BAC1406C}"/>
          </ac:grpSpMkLst>
        </pc:grpChg>
        <pc:grpChg chg="mod topLvl">
          <ac:chgData name="Lines, Todd" userId="afaf7c3a-e8aa-4568-882a-02ad8f9e19b0" providerId="ADAL" clId="{98D44E52-7238-4C18-B488-DABE61B489F8}" dt="2023-10-24T23:08:25.639" v="582" actId="1076"/>
          <ac:grpSpMkLst>
            <pc:docMk/>
            <pc:sldMk cId="808484976" sldId="741"/>
            <ac:grpSpMk id="8" creationId="{0F478FA4-8E24-EF79-315B-4E6346CEF51E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9" creationId="{29669C24-01DA-FFCC-2F13-59D171F15AF3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0" creationId="{06A59408-20B3-9D43-0282-E852A69449C0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1" creationId="{20B6C099-B03B-9BF4-B359-3324571DA4DE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2" creationId="{92E1F8AD-DE55-7DC9-1A9A-31A49D5DD89C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7" creationId="{F95087CC-FA86-F484-4703-5C744402802B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8" creationId="{79FCF80C-75F2-38C2-FD9A-3E8E63545663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9" creationId="{8D07C58B-3543-F37D-EEBA-24D5374C0ACF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60" creationId="{F0CF6299-C2F0-25A8-3E37-E9CA9ADF3799}"/>
          </ac:grpSpMkLst>
        </pc:grp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5" creationId="{AD49CD7D-E059-B8A3-296C-2CCE1E3DAF20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6" creationId="{66EA4A77-3CA8-32B2-1F5C-CF6DC304AF83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7" creationId="{56C96E5A-A471-3841-DB9D-837F7E54A292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8" creationId="{3974A3B0-51EA-DBAC-E826-32DBA9D6E601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5" creationId="{BAE648D9-FB41-8C49-42C1-68072637E67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6" creationId="{8EA5B94C-6594-9C97-6773-1864F7B752F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7" creationId="{2AF90B45-D47F-5E44-9CB8-CD76A2BCE834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8" creationId="{DD7069B2-BAF3-6420-4970-7B3D680A39FE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9" creationId="{584F9E7D-F12F-7E6C-9CF3-8A397F9A1DD9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0" creationId="{F51E641B-E7FE-F4F2-CB90-948EA1D6DD7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1" creationId="{43507EAD-4129-5475-82BE-EA136AA164D2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2" creationId="{1AAA652D-3E99-5744-CA6E-D91D21F5BE23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3" creationId="{75779AF5-5D25-D2DB-0C2A-5889C082D7CA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4" creationId="{B0EAD46C-9E98-F0B8-9D42-C1FCA5EA22E1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5" creationId="{BAFE3FA5-D40B-4251-25CE-E671D73262BF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6" creationId="{43414753-1A2E-A4D0-C0AA-A1C711C969DF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3" creationId="{9983C49B-31F5-BB2D-7054-6AA37A9BE50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4" creationId="{EB8A42A3-CE66-275A-7134-76742F9280D0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5" creationId="{520711EA-DA87-1384-079E-10D4DAFDC0D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6" creationId="{E3E53C6C-6B48-3FCA-13A4-14415FC85C1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7" creationId="{B3921259-A53E-125D-7073-E798FAC17730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8" creationId="{565F6D3C-9E03-0EA7-78EA-0C21A19407B3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9" creationId="{7A0C0781-7482-F606-593A-C4272CEA3374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0" creationId="{EF266948-F375-9136-9F5B-75C742EA7C53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1" creationId="{23B5FF36-2846-5D66-0D4A-43D40E232CE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2" creationId="{14F8BB0B-8A84-D2B3-589F-F51865FD88B7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3" creationId="{738CA09A-1831-7D87-DC09-AF69882A99D1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4" creationId="{0DA10046-70C6-CAA0-350A-F34BD852C0EF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5" creationId="{A15A35B4-D73C-D8F1-E98A-28D5B185D945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6" creationId="{CBAF6AD1-3F6A-A92D-7E44-2D75A66C208D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7" creationId="{66A7CC42-DFA4-6784-8539-892B84670514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8" creationId="{8B96A118-115F-A808-66B4-9F4D6608E7C2}"/>
          </ac:cxnSpMkLst>
        </pc:cxnChg>
      </pc:sldChg>
      <pc:sldChg chg="addSp modSp add mod chgLayout">
        <pc:chgData name="Lines, Todd" userId="afaf7c3a-e8aa-4568-882a-02ad8f9e19b0" providerId="ADAL" clId="{98D44E52-7238-4C18-B488-DABE61B489F8}" dt="2023-10-24T23:17:09.640" v="772" actId="20577"/>
        <pc:sldMkLst>
          <pc:docMk/>
          <pc:sldMk cId="3766107147" sldId="742"/>
        </pc:sldMkLst>
        <pc:spChg chg="add mod ord">
          <ac:chgData name="Lines, Todd" userId="afaf7c3a-e8aa-4568-882a-02ad8f9e19b0" providerId="ADAL" clId="{98D44E52-7238-4C18-B488-DABE61B489F8}" dt="2023-10-24T23:17:09.640" v="772" actId="20577"/>
          <ac:spMkLst>
            <pc:docMk/>
            <pc:sldMk cId="3766107147" sldId="742"/>
            <ac:spMk id="3" creationId="{34B4B5A4-F8BC-6B1A-5350-116E68FFA5A4}"/>
          </ac:spMkLst>
        </pc:spChg>
        <pc:spChg chg="mod">
          <ac:chgData name="Lines, Todd" userId="afaf7c3a-e8aa-4568-882a-02ad8f9e19b0" providerId="ADAL" clId="{98D44E52-7238-4C18-B488-DABE61B489F8}" dt="2023-10-24T23:13:47.807" v="724" actId="164"/>
          <ac:spMkLst>
            <pc:docMk/>
            <pc:sldMk cId="3766107147" sldId="742"/>
            <ac:spMk id="28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13:47.807" v="724" actId="164"/>
          <ac:spMkLst>
            <pc:docMk/>
            <pc:sldMk cId="3766107147" sldId="742"/>
            <ac:spMk id="29" creationId="{00000000-0000-0000-0000-000000000000}"/>
          </ac:spMkLst>
        </pc:spChg>
        <pc:spChg chg="mod ord">
          <ac:chgData name="Lines, Todd" userId="afaf7c3a-e8aa-4568-882a-02ad8f9e19b0" providerId="ADAL" clId="{98D44E52-7238-4C18-B488-DABE61B489F8}" dt="2023-10-24T23:12:53.893" v="611" actId="700"/>
          <ac:spMkLst>
            <pc:docMk/>
            <pc:sldMk cId="3766107147" sldId="742"/>
            <ac:spMk id="168962" creationId="{00000000-0000-0000-0000-000000000000}"/>
          </ac:spMkLst>
        </pc:spChg>
        <pc:grpChg chg="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4" creationId="{8EAC05B4-5E05-286A-1EE2-5B3BE0E2D996}"/>
          </ac:grpSpMkLst>
        </pc:grpChg>
        <pc:grpChg chg="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63" creationId="{00000000-0000-0000-0000-000000000000}"/>
          </ac:grpSpMkLst>
        </pc:grp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8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3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6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4" creationId="{00000000-0000-0000-0000-000000000000}"/>
          </ac:cxnSpMkLst>
        </pc:cxnChg>
      </pc:sldChg>
      <pc:sldChg chg="modSp add mod">
        <pc:chgData name="Lines, Todd" userId="afaf7c3a-e8aa-4568-882a-02ad8f9e19b0" providerId="ADAL" clId="{98D44E52-7238-4C18-B488-DABE61B489F8}" dt="2023-10-24T23:25:34.043" v="1092" actId="20577"/>
        <pc:sldMkLst>
          <pc:docMk/>
          <pc:sldMk cId="1903584528" sldId="743"/>
        </pc:sldMkLst>
        <pc:spChg chg="mod">
          <ac:chgData name="Lines, Todd" userId="afaf7c3a-e8aa-4568-882a-02ad8f9e19b0" providerId="ADAL" clId="{98D44E52-7238-4C18-B488-DABE61B489F8}" dt="2023-10-24T23:25:34.043" v="1092" actId="20577"/>
          <ac:spMkLst>
            <pc:docMk/>
            <pc:sldMk cId="1903584528" sldId="743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98D44E52-7238-4C18-B488-DABE61B489F8}" dt="2023-10-24T23:27:11.181" v="1275" actId="313"/>
        <pc:sldMkLst>
          <pc:docMk/>
          <pc:sldMk cId="1843898276" sldId="744"/>
        </pc:sldMkLst>
        <pc:spChg chg="mod">
          <ac:chgData name="Lines, Todd" userId="afaf7c3a-e8aa-4568-882a-02ad8f9e19b0" providerId="ADAL" clId="{98D44E52-7238-4C18-B488-DABE61B489F8}" dt="2023-10-24T23:27:11.181" v="1275" actId="313"/>
          <ac:spMkLst>
            <pc:docMk/>
            <pc:sldMk cId="1843898276" sldId="744"/>
            <ac:spMk id="3" creationId="{00000000-0000-0000-0000-000000000000}"/>
          </ac:spMkLst>
        </pc:spChg>
      </pc:sldChg>
      <pc:sldChg chg="addSp delSp modSp new mod modClrScheme chgLayout">
        <pc:chgData name="Lines, Todd" userId="afaf7c3a-e8aa-4568-882a-02ad8f9e19b0" providerId="ADAL" clId="{98D44E52-7238-4C18-B488-DABE61B489F8}" dt="2023-10-24T23:27:33.499" v="1280" actId="20577"/>
        <pc:sldMkLst>
          <pc:docMk/>
          <pc:sldMk cId="1098874603" sldId="745"/>
        </pc:sldMkLst>
        <pc:spChg chg="del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2" creationId="{7DD08181-415D-E2C6-E3D9-4151C81892FF}"/>
          </ac:spMkLst>
        </pc:spChg>
        <pc:spChg chg="del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3" creationId="{B0BCAFD7-4B17-6714-B917-B3C5D694A679}"/>
          </ac:spMkLst>
        </pc:spChg>
        <pc:spChg chg="add mod">
          <ac:chgData name="Lines, Todd" userId="afaf7c3a-e8aa-4568-882a-02ad8f9e19b0" providerId="ADAL" clId="{98D44E52-7238-4C18-B488-DABE61B489F8}" dt="2023-10-24T23:27:33.499" v="1280" actId="20577"/>
          <ac:spMkLst>
            <pc:docMk/>
            <pc:sldMk cId="1098874603" sldId="745"/>
            <ac:spMk id="4" creationId="{913DBF73-A4CB-9B3D-4F61-F1982A89C5A4}"/>
          </ac:spMkLst>
        </pc:spChg>
        <pc:spChg chg="add mod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5" creationId="{F553106E-4727-1F7D-C97F-6503F7100D89}"/>
          </ac:spMkLst>
        </pc:spChg>
      </pc:sldChg>
      <pc:sldChg chg="addSp delSp modSp new mod modClrScheme chgLayout">
        <pc:chgData name="Lines, Todd" userId="afaf7c3a-e8aa-4568-882a-02ad8f9e19b0" providerId="ADAL" clId="{98D44E52-7238-4C18-B488-DABE61B489F8}" dt="2023-10-24T23:27:53.947" v="1322" actId="20577"/>
        <pc:sldMkLst>
          <pc:docMk/>
          <pc:sldMk cId="2012179342" sldId="746"/>
        </pc:sldMkLst>
        <pc:spChg chg="del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2" creationId="{0C0298A3-6622-51EA-CE37-16D191338470}"/>
          </ac:spMkLst>
        </pc:spChg>
        <pc:spChg chg="del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3" creationId="{5EAE88B3-914C-D627-EC6B-9A549F2E7A3A}"/>
          </ac:spMkLst>
        </pc:spChg>
        <pc:spChg chg="add mod ord">
          <ac:chgData name="Lines, Todd" userId="afaf7c3a-e8aa-4568-882a-02ad8f9e19b0" providerId="ADAL" clId="{98D44E52-7238-4C18-B488-DABE61B489F8}" dt="2023-10-24T23:27:53.947" v="1322" actId="20577"/>
          <ac:spMkLst>
            <pc:docMk/>
            <pc:sldMk cId="2012179342" sldId="746"/>
            <ac:spMk id="4" creationId="{DA1B953B-5F44-5C6B-AE6E-4ABFEFB6DDEE}"/>
          </ac:spMkLst>
        </pc:spChg>
        <pc:spChg chg="add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5" creationId="{27D985F2-5275-D6D1-4138-A76EACFD53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57994B-F71F-4EF1-889E-7A85CD95E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4D4EE-378A-4768-BED3-A1967D387F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0B6B-7C0B-483D-86BE-33AA72A5E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F3399-D87F-4572-96BF-A1E2499AF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472901-4498-4DF5-BE22-30E76FA78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190535-9B99-4A68-8B24-F28F8921E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A00851-9271-47D7-AB51-B1F7A9E41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49C964-89B9-4FEC-8DD5-09FFD2284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145A78-37C3-48B8-AA17-C4E1635B4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43A695-4ACF-4B12-BA0E-5E180F66A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1C8D0-33CB-4033-A411-DDDCBAA37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03067-4C25-49B9-954B-D617584F7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BF06-3F71-40E6-8BD3-D8E5DF58D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D1C9-7423-4061-87B9-48161E0E6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56B5A-BEEB-487D-9E4E-336EBF7E4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C25A-F441-41C6-9606-3EDDBD7EA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5406-299E-4C77-9467-DE535764F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CE7FB-BAAC-4918-B2B2-122DAD584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933"/>
                </a:solidFill>
              </a:defRPr>
            </a:lvl1pPr>
          </a:lstStyle>
          <a:p>
            <a:fld id="{6C133348-B7BC-4C6E-808C-6F367EB9E8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8318500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inside a spherical Gaussian surface with radius r</a:t>
            </a:r>
            <a:r>
              <a:rPr lang="en-US" sz="2800" baseline="-25000" dirty="0"/>
              <a:t>1</a:t>
            </a:r>
            <a:r>
              <a:rPr lang="en-US" sz="2800" dirty="0"/>
              <a:t>. I have a second charge of +Q inside a larger Gaussian surface with radius r</a:t>
            </a:r>
            <a:r>
              <a:rPr lang="en-US" sz="2800" baseline="-25000" dirty="0"/>
              <a:t>2</a:t>
            </a:r>
            <a:r>
              <a:rPr lang="en-US" sz="2800" dirty="0"/>
              <a:t>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2FECC-4A74-2FAA-6945-2B6B6EF366E8}"/>
              </a:ext>
            </a:extLst>
          </p:cNvPr>
          <p:cNvGrpSpPr/>
          <p:nvPr/>
        </p:nvGrpSpPr>
        <p:grpSpPr>
          <a:xfrm>
            <a:off x="2072202" y="4861652"/>
            <a:ext cx="2292008" cy="1514474"/>
            <a:chOff x="5354637" y="4281489"/>
            <a:chExt cx="2292008" cy="1514474"/>
          </a:xfrm>
        </p:grpSpPr>
        <p:sp>
          <p:nvSpPr>
            <p:cNvPr id="3" name="Oval 12">
              <a:extLst>
                <a:ext uri="{FF2B5EF4-FFF2-40B4-BE49-F238E27FC236}">
                  <a16:creationId xmlns:a16="http://schemas.microsoft.com/office/drawing/2014/main" id="{4ABA37C5-D25C-1C9A-1F2D-24098EC6C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637" y="4281489"/>
              <a:ext cx="1628775" cy="15144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84AD9304-ACBF-C520-2EC2-3ACC59E5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113" y="52260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23A7FCDD-9C70-83A4-8F47-8EB8B6226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03886" y="4467224"/>
              <a:ext cx="493713" cy="57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0C11CD-B935-7A10-E509-81D4E7A1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963" y="480695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CF26E33-3C42-3F1D-1733-674644DEA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148" y="4424362"/>
              <a:ext cx="3289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9DABF0F5-DEC1-B598-9C9D-35A79FFD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5159199"/>
              <a:ext cx="631482" cy="293865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Oval 12">
            <a:extLst>
              <a:ext uri="{FF2B5EF4-FFF2-40B4-BE49-F238E27FC236}">
                <a16:creationId xmlns:a16="http://schemas.microsoft.com/office/drawing/2014/main" id="{6F995CF3-7107-0135-E1D9-C0D74C2D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9" y="3696010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5B7ACCF-CC3C-3761-5623-05CC41D0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2" y="537876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E1E400C6-85F4-9AA8-4BDC-2885901ACA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2514" y="4113523"/>
            <a:ext cx="1117600" cy="1103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2C062C5F-A9C6-8D5A-F4B0-F7B9D833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2" y="4985060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DC681BF7-91FE-74F3-D41C-28258F0D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9" y="4523098"/>
            <a:ext cx="328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B0BCBA75-5D50-C807-3D05-F6DC4089C0B2}"/>
              </a:ext>
            </a:extLst>
          </p:cNvPr>
          <p:cNvSpPr>
            <a:spLocks/>
          </p:cNvSpPr>
          <p:nvPr/>
        </p:nvSpPr>
        <p:spPr bwMode="auto">
          <a:xfrm>
            <a:off x="7281864" y="5799448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448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two equal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448"/>
                <a:ext cx="8229600" cy="5250975"/>
              </a:xfrm>
              <a:blipFill>
                <a:blip r:embed="rId2"/>
                <a:stretch>
                  <a:fillRect l="-1481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D7315CD-501D-8BC3-5073-37893ACF42AA}"/>
              </a:ext>
            </a:extLst>
          </p:cNvPr>
          <p:cNvGrpSpPr/>
          <p:nvPr/>
        </p:nvGrpSpPr>
        <p:grpSpPr>
          <a:xfrm>
            <a:off x="4151085" y="2509150"/>
            <a:ext cx="4148159" cy="3928749"/>
            <a:chOff x="284884" y="-443346"/>
            <a:chExt cx="8711046" cy="7550724"/>
          </a:xfrm>
        </p:grpSpPr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CDB30AC1-33DE-DE45-68C0-511F91E8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9BA4AB6-1A85-4243-7DA8-647703ABB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EBA9BD-8797-6692-CFE8-7190BAC1406C}"/>
                </a:ext>
              </a:extLst>
            </p:cNvPr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57" name="Group 12">
                <a:extLst>
                  <a:ext uri="{FF2B5EF4-FFF2-40B4-BE49-F238E27FC236}">
                    <a16:creationId xmlns:a16="http://schemas.microsoft.com/office/drawing/2014/main" id="{F95087CC-FA86-F484-4703-5C744402802B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15A35B4-D73C-D8F1-E98A-28D5B185D945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BAF6AD1-3F6A-A92D-7E44-2D75A66C208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6A7CC42-DFA4-6784-8539-892B84670514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8B96A118-115F-A808-66B4-9F4D6608E7C2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8" name="Group 7">
                <a:extLst>
                  <a:ext uri="{FF2B5EF4-FFF2-40B4-BE49-F238E27FC236}">
                    <a16:creationId xmlns:a16="http://schemas.microsoft.com/office/drawing/2014/main" id="{79FCF80C-75F2-38C2-FD9A-3E8E63545663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3B5FF36-2846-5D66-0D4A-43D40E232CE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4F8BB0B-8A84-D2B3-589F-F51865FD88B7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738CA09A-1831-7D87-DC09-AF69882A99D1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0DA10046-70C6-CAA0-350A-F34BD852C0E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9" name="Group 27">
                <a:extLst>
                  <a:ext uri="{FF2B5EF4-FFF2-40B4-BE49-F238E27FC236}">
                    <a16:creationId xmlns:a16="http://schemas.microsoft.com/office/drawing/2014/main" id="{8D07C58B-3543-F37D-EEBA-24D5374C0ACF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3921259-A53E-125D-7073-E798FAC17730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565F6D3C-9E03-0EA7-78EA-0C21A19407B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7A0C0781-7482-F606-593A-C4272CEA337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F266948-F375-9136-9F5B-75C742EA7C53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0" name="Group 32">
                <a:extLst>
                  <a:ext uri="{FF2B5EF4-FFF2-40B4-BE49-F238E27FC236}">
                    <a16:creationId xmlns:a16="http://schemas.microsoft.com/office/drawing/2014/main" id="{F0CF6299-C2F0-25A8-3E37-E9CA9ADF3799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983C49B-31F5-BB2D-7054-6AA37A9BE50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B8A42A3-CE66-275A-7134-76742F9280D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20711EA-DA87-1384-079E-10D4DAFDC0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3E53C6C-6B48-3FCA-13A4-14415FC85C1B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61" name="Text Box 8">
                <a:extLst>
                  <a:ext uri="{FF2B5EF4-FFF2-40B4-BE49-F238E27FC236}">
                    <a16:creationId xmlns:a16="http://schemas.microsoft.com/office/drawing/2014/main" id="{9F20E253-E916-477D-4D5B-A364C2C8C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C2A03138-B997-A462-C7CD-4246BC29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478FA4-8E24-EF79-315B-4E6346CEF51E}"/>
                </a:ext>
              </a:extLst>
            </p:cNvPr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9" name="Group 12">
                <a:extLst>
                  <a:ext uri="{FF2B5EF4-FFF2-40B4-BE49-F238E27FC236}">
                    <a16:creationId xmlns:a16="http://schemas.microsoft.com/office/drawing/2014/main" id="{29669C24-01DA-FFCC-2F13-59D171F15AF3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75779AF5-5D25-D2DB-0C2A-5889C082D7CA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0EAD46C-9E98-F0B8-9D42-C1FCA5EA22E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BAFE3FA5-D40B-4251-25CE-E671D73262BF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414753-1A2E-A4D0-C0AA-A1C711C969D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06A59408-20B3-9D43-0282-E852A69449C0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584F9E7D-F12F-7E6C-9CF3-8A397F9A1DD9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51E641B-E7FE-F4F2-CB90-948EA1D6DD7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3507EAD-4129-5475-82BE-EA136AA164D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AAA652D-3E99-5744-CA6E-D91D21F5BE23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1" name="Group 27">
                <a:extLst>
                  <a:ext uri="{FF2B5EF4-FFF2-40B4-BE49-F238E27FC236}">
                    <a16:creationId xmlns:a16="http://schemas.microsoft.com/office/drawing/2014/main" id="{20B6C099-B03B-9BF4-B359-3324571DA4DE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AE648D9-FB41-8C49-42C1-68072637E67C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EA5B94C-6594-9C97-6773-1864F7B752F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AF90B45-D47F-5E44-9CB8-CD76A2BCE83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D7069B2-BAF3-6420-4970-7B3D680A39FE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2" name="Group 32">
                <a:extLst>
                  <a:ext uri="{FF2B5EF4-FFF2-40B4-BE49-F238E27FC236}">
                    <a16:creationId xmlns:a16="http://schemas.microsoft.com/office/drawing/2014/main" id="{92E1F8AD-DE55-7DC9-1A9A-31A49D5DD89C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D49CD7D-E059-B8A3-296C-2CCE1E3DAF20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6EA4A77-3CA8-32B2-1F5C-CF6DC304AF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6C96E5A-A471-3841-DB9D-837F7E54A2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974A3B0-51EA-DBAC-E826-32DBA9D6E601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D812BFFA-8E7C-3C05-30F1-E69CD2C7C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2E2C1C16-AF91-1004-0D59-DCA78B2A4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30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4884" y="-443346"/>
            <a:ext cx="8711046" cy="7550724"/>
            <a:chOff x="284884" y="-443346"/>
            <a:chExt cx="8711046" cy="7550724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4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2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" name="Straight Arrow Connector 9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0" name="Straight Arrow Connector 29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2" name="Straight Arrow Connector 31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7" name="Straight Arrow Connector 3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67944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33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8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3" name="Straight Arrow Connector 52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0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088" y="952599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two equal but opposite sign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088" y="952599"/>
                <a:ext cx="8229600" cy="5250975"/>
              </a:xfrm>
              <a:blipFill>
                <a:blip r:embed="rId2"/>
                <a:stretch>
                  <a:fillRect l="-1556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12">
            <a:extLst>
              <a:ext uri="{FF2B5EF4-FFF2-40B4-BE49-F238E27FC236}">
                <a16:creationId xmlns:a16="http://schemas.microsoft.com/office/drawing/2014/main" id="{CDB30AC1-33DE-DE45-68C0-511F91E80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798" y="3620975"/>
            <a:ext cx="1487729" cy="15793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49BA4AB6-1A85-4243-7DA8-647703ABBA83}"/>
              </a:ext>
            </a:extLst>
          </p:cNvPr>
          <p:cNvSpPr>
            <a:spLocks/>
          </p:cNvSpPr>
          <p:nvPr/>
        </p:nvSpPr>
        <p:spPr bwMode="auto">
          <a:xfrm>
            <a:off x="5770973" y="4737050"/>
            <a:ext cx="576798" cy="306446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BA9BD-8797-6692-CFE8-7190BAC1406C}"/>
              </a:ext>
            </a:extLst>
          </p:cNvPr>
          <p:cNvGrpSpPr/>
          <p:nvPr/>
        </p:nvGrpSpPr>
        <p:grpSpPr>
          <a:xfrm>
            <a:off x="3773714" y="2508276"/>
            <a:ext cx="3476867" cy="3798994"/>
            <a:chOff x="970684" y="-193968"/>
            <a:chExt cx="7301346" cy="7301346"/>
          </a:xfrm>
        </p:grpSpPr>
        <p:grpSp>
          <p:nvGrpSpPr>
            <p:cNvPr id="57" name="Group 12">
              <a:extLst>
                <a:ext uri="{FF2B5EF4-FFF2-40B4-BE49-F238E27FC236}">
                  <a16:creationId xmlns:a16="http://schemas.microsoft.com/office/drawing/2014/main" id="{F95087CC-FA86-F484-4703-5C744402802B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15A35B4-D73C-D8F1-E98A-28D5B185D945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BAF6AD1-3F6A-A92D-7E44-2D75A66C208D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6A7CC42-DFA4-6784-8539-892B84670514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B96A118-115F-A808-66B4-9F4D6608E7C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8" name="Group 7">
              <a:extLst>
                <a:ext uri="{FF2B5EF4-FFF2-40B4-BE49-F238E27FC236}">
                  <a16:creationId xmlns:a16="http://schemas.microsoft.com/office/drawing/2014/main" id="{79FCF80C-75F2-38C2-FD9A-3E8E63545663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3B5FF36-2846-5D66-0D4A-43D40E232CE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4F8BB0B-8A84-D2B3-589F-F51865FD88B7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38CA09A-1831-7D87-DC09-AF69882A99D1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DA10046-70C6-CAA0-350A-F34BD852C0E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8D07C58B-3543-F37D-EEBA-24D5374C0ACF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3921259-A53E-125D-7073-E798FAC17730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65F6D3C-9E03-0EA7-78EA-0C21A19407B3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A0C0781-7482-F606-593A-C4272CEA337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F266948-F375-9136-9F5B-75C742EA7C53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F0CF6299-C2F0-25A8-3E37-E9CA9ADF3799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983C49B-31F5-BB2D-7054-6AA37A9BE50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A42A3-CE66-275A-7134-76742F9280D0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20711EA-DA87-1384-079E-10D4DAFDC0DB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3E53C6C-6B48-3FCA-13A4-14415FC85C1B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9F20E253-E916-477D-4D5B-A364C2C8C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2A03138-B997-A462-C7CD-4246BC29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78FA4-8E24-EF79-315B-4E6346CEF51E}"/>
              </a:ext>
            </a:extLst>
          </p:cNvPr>
          <p:cNvGrpSpPr/>
          <p:nvPr/>
        </p:nvGrpSpPr>
        <p:grpSpPr>
          <a:xfrm>
            <a:off x="4438016" y="2377787"/>
            <a:ext cx="3476867" cy="3798994"/>
            <a:chOff x="970684" y="-193968"/>
            <a:chExt cx="7301346" cy="7301346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29669C24-01DA-FFCC-2F13-59D171F15AF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5779AF5-5D25-D2DB-0C2A-5889C082D7CA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0EAD46C-9E98-F0B8-9D42-C1FCA5EA22E1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AFE3FA5-D40B-4251-25CE-E671D73262BF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3414753-1A2E-A4D0-C0AA-A1C711C969D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06A59408-20B3-9D43-0282-E852A69449C0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84F9E7D-F12F-7E6C-9CF3-8A397F9A1DD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1E641B-E7FE-F4F2-CB90-948EA1D6DD7C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3507EAD-4129-5475-82BE-EA136AA164D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AAA652D-3E99-5744-CA6E-D91D21F5BE23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20B6C099-B03B-9BF4-B359-3324571DA4DE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AE648D9-FB41-8C49-42C1-68072637E67C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EA5B94C-6594-9C97-6773-1864F7B752FC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0B45-D47F-5E44-9CB8-CD76A2BCE83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D7069B2-BAF3-6420-4970-7B3D680A39FE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92E1F8AD-DE55-7DC9-1A9A-31A49D5DD89C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D49CD7D-E059-B8A3-296C-2CCE1E3DAF20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EA4A77-3CA8-32B2-1F5C-CF6DC304AF83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6C96E5A-A471-3841-DB9D-837F7E54A29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974A3B0-51EA-DBAC-E826-32DBA9D6E601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D812BFFA-8E7C-3C05-30F1-E69CD2C7C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869173" cy="65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-Q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E2C1C16-AF91-1004-0D59-DCA78B2A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solidFill>
              <a:schemeClr val="accent5">
                <a:lumMod val="2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8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Gauss’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Gauss’ Law states that the electric flux through any closed surface is equal to the net charge Q inside the surface divided by </a:t>
            </a:r>
            <a:r>
              <a:rPr lang="en-US" sz="2800">
                <a:cs typeface="Tahoma" charset="0"/>
              </a:rPr>
              <a:t>ε</a:t>
            </a:r>
            <a:r>
              <a:rPr lang="en-US" sz="2800" baseline="-25000">
                <a:cs typeface="Tahoma" charset="0"/>
              </a:rPr>
              <a:t>o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cs typeface="Tahoma" charset="0"/>
              </a:rPr>
              <a:t>ε</a:t>
            </a:r>
            <a:r>
              <a:rPr lang="en-US" sz="2400" baseline="-25000">
                <a:cs typeface="Tahoma" charset="0"/>
              </a:rPr>
              <a:t>o</a:t>
            </a:r>
            <a:r>
              <a:rPr lang="en-US" sz="2400">
                <a:cs typeface="Tahoma" charset="0"/>
              </a:rPr>
              <a:t> is the </a:t>
            </a:r>
            <a:r>
              <a:rPr lang="en-US" sz="2400" i="1">
                <a:cs typeface="Tahoma" charset="0"/>
              </a:rPr>
              <a:t>permittivity of free space</a:t>
            </a:r>
            <a:r>
              <a:rPr lang="en-US" sz="2400">
                <a:cs typeface="Tahoma" charset="0"/>
              </a:rPr>
              <a:t> and equals 8.85 x 10</a:t>
            </a:r>
            <a:r>
              <a:rPr lang="en-US" sz="2400" baseline="30000">
                <a:cs typeface="Tahoma" charset="0"/>
              </a:rPr>
              <a:t>-12</a:t>
            </a:r>
            <a:r>
              <a:rPr lang="en-US" sz="2400">
                <a:cs typeface="Tahoma" charset="0"/>
              </a:rPr>
              <a:t> C</a:t>
            </a:r>
            <a:r>
              <a:rPr lang="en-US" sz="2400" baseline="30000">
                <a:cs typeface="Tahoma" charset="0"/>
              </a:rPr>
              <a:t>2</a:t>
            </a:r>
            <a:r>
              <a:rPr lang="en-US" sz="2400">
                <a:cs typeface="Tahoma" charset="0"/>
              </a:rPr>
              <a:t>/Nm</a:t>
            </a:r>
            <a:r>
              <a:rPr lang="en-US" sz="2400" baseline="30000">
                <a:cs typeface="Tahoma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area in </a:t>
            </a:r>
            <a:r>
              <a:rPr lang="en-US" sz="2400">
                <a:cs typeface="Tahoma" charset="0"/>
              </a:rPr>
              <a:t>Φ is an imaginary surface, a Gaussian surface, it does not have to coincide with the surface of a physical object</a:t>
            </a:r>
            <a:endParaRPr lang="en-US" sz="24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733800" y="3200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44240" progId="">
                  <p:embed/>
                </p:oleObj>
              </mc:Choice>
              <mc:Fallback>
                <p:oleObj name="Equation" r:id="rId2" imgW="838080" imgH="444240" progId="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67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FCA8D-F239-B8E2-E6DA-C7226B220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Finelly</a:t>
            </a:r>
            <a:r>
              <a:rPr lang="en-US" dirty="0"/>
              <a:t>, Spherical Shells!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09E6C5-0623-3AF4-EF12-70F64E747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213" name="Oval 5"/>
          <p:cNvSpPr>
            <a:spLocks noChangeArrowheads="1"/>
          </p:cNvSpPr>
          <p:nvPr/>
        </p:nvSpPr>
        <p:spPr bwMode="auto">
          <a:xfrm>
            <a:off x="5481638" y="203676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223.27.2</a:t>
            </a:r>
          </a:p>
        </p:txBody>
      </p:sp>
      <p:sp>
        <p:nvSpPr>
          <p:cNvPr id="2398211" name="Rectangle 3"/>
          <p:cNvSpPr>
            <a:spLocks noGrp="1" noChangeArrowheads="1"/>
          </p:cNvSpPr>
          <p:nvPr>
            <p:ph idx="1"/>
          </p:nvPr>
        </p:nvSpPr>
        <p:spPr>
          <a:xfrm>
            <a:off x="458456" y="1887608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/>
              <a:t>I have a spherical closed shell of total charge, Q, as shown. What is the electric field strength, E, inside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endParaRPr lang="en-US" sz="280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Q/(4</a:t>
            </a:r>
            <a:r>
              <a:rPr lang="en-US" sz="2800">
                <a:sym typeface="Symbol" pitchFamily="18" charset="2"/>
              </a:rPr>
              <a:t>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r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4Q/(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>
                <a:sym typeface="Symbol" pitchFamily="18" charset="2"/>
              </a:rPr>
              <a:t>zero</a:t>
            </a:r>
          </a:p>
        </p:txBody>
      </p:sp>
      <p:sp>
        <p:nvSpPr>
          <p:cNvPr id="2398214" name="Oval 6"/>
          <p:cNvSpPr>
            <a:spLocks noChangeArrowheads="1"/>
          </p:cNvSpPr>
          <p:nvPr/>
        </p:nvSpPr>
        <p:spPr bwMode="auto">
          <a:xfrm>
            <a:off x="5737225" y="222091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5" name="Text Box 7"/>
          <p:cNvSpPr txBox="1">
            <a:spLocks noChangeArrowheads="1"/>
          </p:cNvSpPr>
          <p:nvPr/>
        </p:nvSpPr>
        <p:spPr bwMode="auto">
          <a:xfrm>
            <a:off x="5454650" y="320833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6" name="Text Box 8"/>
          <p:cNvSpPr txBox="1">
            <a:spLocks noChangeArrowheads="1"/>
          </p:cNvSpPr>
          <p:nvPr/>
        </p:nvSpPr>
        <p:spPr bwMode="auto">
          <a:xfrm>
            <a:off x="8220075" y="32162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7" name="Text Box 9"/>
          <p:cNvSpPr txBox="1">
            <a:spLocks noChangeArrowheads="1"/>
          </p:cNvSpPr>
          <p:nvPr/>
        </p:nvSpPr>
        <p:spPr bwMode="auto">
          <a:xfrm>
            <a:off x="6848475" y="194786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8" name="Text Box 10"/>
          <p:cNvSpPr txBox="1">
            <a:spLocks noChangeArrowheads="1"/>
          </p:cNvSpPr>
          <p:nvPr/>
        </p:nvSpPr>
        <p:spPr bwMode="auto">
          <a:xfrm>
            <a:off x="6813550" y="44227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9" name="Text Box 11"/>
          <p:cNvSpPr txBox="1">
            <a:spLocks noChangeArrowheads="1"/>
          </p:cNvSpPr>
          <p:nvPr/>
        </p:nvSpPr>
        <p:spPr bwMode="auto">
          <a:xfrm>
            <a:off x="5934075" y="22383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0" name="Text Box 12"/>
          <p:cNvSpPr txBox="1">
            <a:spLocks noChangeArrowheads="1"/>
          </p:cNvSpPr>
          <p:nvPr/>
        </p:nvSpPr>
        <p:spPr bwMode="auto">
          <a:xfrm>
            <a:off x="7827963" y="40465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1" name="Text Box 13"/>
          <p:cNvSpPr txBox="1">
            <a:spLocks noChangeArrowheads="1"/>
          </p:cNvSpPr>
          <p:nvPr/>
        </p:nvSpPr>
        <p:spPr bwMode="auto">
          <a:xfrm>
            <a:off x="5891213" y="40973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2" name="Text Box 14"/>
          <p:cNvSpPr txBox="1">
            <a:spLocks noChangeArrowheads="1"/>
          </p:cNvSpPr>
          <p:nvPr/>
        </p:nvSpPr>
        <p:spPr bwMode="auto">
          <a:xfrm>
            <a:off x="7888288" y="24209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3" name="Text Box 15"/>
          <p:cNvSpPr txBox="1">
            <a:spLocks noChangeArrowheads="1"/>
          </p:cNvSpPr>
          <p:nvPr/>
        </p:nvSpPr>
        <p:spPr bwMode="auto">
          <a:xfrm>
            <a:off x="7446963" y="21097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4" name="Text Box 16"/>
          <p:cNvSpPr txBox="1">
            <a:spLocks noChangeArrowheads="1"/>
          </p:cNvSpPr>
          <p:nvPr/>
        </p:nvSpPr>
        <p:spPr bwMode="auto">
          <a:xfrm>
            <a:off x="6408738" y="200025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5" name="Text Box 17"/>
          <p:cNvSpPr txBox="1">
            <a:spLocks noChangeArrowheads="1"/>
          </p:cNvSpPr>
          <p:nvPr/>
        </p:nvSpPr>
        <p:spPr bwMode="auto">
          <a:xfrm>
            <a:off x="5603875" y="26320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6" name="Text Box 18"/>
          <p:cNvSpPr txBox="1">
            <a:spLocks noChangeArrowheads="1"/>
          </p:cNvSpPr>
          <p:nvPr/>
        </p:nvSpPr>
        <p:spPr bwMode="auto">
          <a:xfrm>
            <a:off x="5567363" y="365601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7" name="Text Box 19"/>
          <p:cNvSpPr txBox="1">
            <a:spLocks noChangeArrowheads="1"/>
          </p:cNvSpPr>
          <p:nvPr/>
        </p:nvSpPr>
        <p:spPr bwMode="auto">
          <a:xfrm>
            <a:off x="6329363" y="433070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8" name="Text Box 20"/>
          <p:cNvSpPr txBox="1">
            <a:spLocks noChangeArrowheads="1"/>
          </p:cNvSpPr>
          <p:nvPr/>
        </p:nvSpPr>
        <p:spPr bwMode="auto">
          <a:xfrm>
            <a:off x="7396163" y="430847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9" name="Text Box 21"/>
          <p:cNvSpPr txBox="1">
            <a:spLocks noChangeArrowheads="1"/>
          </p:cNvSpPr>
          <p:nvPr/>
        </p:nvSpPr>
        <p:spPr bwMode="auto">
          <a:xfrm>
            <a:off x="8070850" y="36925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0" name="Text Box 22"/>
          <p:cNvSpPr txBox="1">
            <a:spLocks noChangeArrowheads="1"/>
          </p:cNvSpPr>
          <p:nvPr/>
        </p:nvSpPr>
        <p:spPr bwMode="auto">
          <a:xfrm>
            <a:off x="8107363" y="27701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1" name="Oval 23"/>
          <p:cNvSpPr>
            <a:spLocks noChangeArrowheads="1"/>
          </p:cNvSpPr>
          <p:nvPr/>
        </p:nvSpPr>
        <p:spPr bwMode="auto">
          <a:xfrm>
            <a:off x="6170613" y="2600325"/>
            <a:ext cx="1684337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32" name="Freeform 24"/>
          <p:cNvSpPr>
            <a:spLocks/>
          </p:cNvSpPr>
          <p:nvPr/>
        </p:nvSpPr>
        <p:spPr bwMode="auto">
          <a:xfrm rot="3283163">
            <a:off x="6314281" y="1997869"/>
            <a:ext cx="935038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98233" name="Text Box 25"/>
          <p:cNvSpPr txBox="1">
            <a:spLocks noChangeArrowheads="1"/>
          </p:cNvSpPr>
          <p:nvPr/>
        </p:nvSpPr>
        <p:spPr bwMode="auto">
          <a:xfrm>
            <a:off x="5399088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Spherical Closed Surface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charge distribution </a:t>
            </a:r>
          </a:p>
          <a:p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3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Draw the field lines using symmetry </a:t>
            </a:r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66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Choose, make up, invent, a closed surface that makes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Either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             0</a:t>
            </a:r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  <a:sym typeface="Symbol" panose="05050102010706020507" pitchFamily="18" charset="2"/>
                        </a:rPr>
                        <m:t>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𝐸𝑑𝐴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Find Q</a:t>
            </a:r>
            <a:r>
              <a:rPr lang="en-US" baseline="-25000" dirty="0"/>
              <a:t>in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 in Closed Surface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32425"/>
            <a:ext cx="8229600" cy="693738"/>
          </a:xfrm>
        </p:spPr>
        <p:txBody>
          <a:bodyPr/>
          <a:lstStyle/>
          <a:p>
            <a:endParaRPr lang="en-US"/>
          </a:p>
        </p:txBody>
      </p:sp>
      <p:grpSp>
        <p:nvGrpSpPr>
          <p:cNvPr id="167950" name="Group 14"/>
          <p:cNvGrpSpPr>
            <a:grpSpLocks/>
          </p:cNvGrpSpPr>
          <p:nvPr/>
        </p:nvGrpSpPr>
        <p:grpSpPr bwMode="auto">
          <a:xfrm>
            <a:off x="444500" y="1803400"/>
            <a:ext cx="5651500" cy="3035300"/>
            <a:chOff x="280" y="1136"/>
            <a:chExt cx="3560" cy="1912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1872" y="1136"/>
              <a:ext cx="1968" cy="1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1" name="Freeform 5"/>
            <p:cNvSpPr>
              <a:spLocks/>
            </p:cNvSpPr>
            <p:nvPr/>
          </p:nvSpPr>
          <p:spPr bwMode="auto">
            <a:xfrm>
              <a:off x="1408" y="1399"/>
              <a:ext cx="558" cy="228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280" y="1199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2859" y="226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 flipV="1">
              <a:off x="2194" y="1399"/>
              <a:ext cx="70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2743" y="1948"/>
              <a:ext cx="311" cy="274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2340" y="165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2918" y="2461"/>
              <a:ext cx="763" cy="371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Solve (guess, like Gauss)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 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𝐸𝑑𝐴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blipFill rotWithShape="1">
                <a:blip r:embed="rId2"/>
                <a:stretch>
                  <a:fillRect r="-34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37150" y="1366838"/>
            <a:ext cx="3309938" cy="3498850"/>
            <a:chOff x="3236" y="861"/>
            <a:chExt cx="2085" cy="2204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9" name="Text Box 15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3236" y="1226"/>
              <a:ext cx="2085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 rot="3283163">
              <a:off x="3977" y="1119"/>
              <a:ext cx="197" cy="4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a mover charge inside a spherical shell of charge. What will be the net force on the mover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  <a:blipFill>
                <a:blip r:embed="rId2"/>
                <a:stretch>
                  <a:fillRect l="-3170" t="-1348" b="-2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AC05B4-5E05-286A-1EE2-5B3BE0E2D996}"/>
              </a:ext>
            </a:extLst>
          </p:cNvPr>
          <p:cNvGrpSpPr/>
          <p:nvPr/>
        </p:nvGrpSpPr>
        <p:grpSpPr>
          <a:xfrm>
            <a:off x="5198856" y="1600200"/>
            <a:ext cx="3124200" cy="3392487"/>
            <a:chOff x="5198856" y="1600200"/>
            <a:chExt cx="3124200" cy="3392487"/>
          </a:xfrm>
        </p:grpSpPr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5198856" y="1600200"/>
              <a:ext cx="3124200" cy="3392487"/>
              <a:chOff x="3280" y="861"/>
              <a:chExt cx="1968" cy="2137"/>
            </a:xfrm>
          </p:grpSpPr>
          <p:sp>
            <p:nvSpPr>
              <p:cNvPr id="168965" name="Oval 5"/>
              <p:cNvSpPr>
                <a:spLocks noChangeArrowheads="1"/>
              </p:cNvSpPr>
              <p:nvPr/>
            </p:nvSpPr>
            <p:spPr bwMode="auto">
              <a:xfrm>
                <a:off x="3342" y="1285"/>
                <a:ext cx="1883" cy="1681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4" name="Oval 4"/>
              <p:cNvSpPr>
                <a:spLocks noChangeArrowheads="1"/>
              </p:cNvSpPr>
              <p:nvPr/>
            </p:nvSpPr>
            <p:spPr bwMode="auto">
              <a:xfrm>
                <a:off x="3493" y="1399"/>
                <a:ext cx="1572" cy="14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6" name="Text Box 6"/>
              <p:cNvSpPr txBox="1">
                <a:spLocks noChangeArrowheads="1"/>
              </p:cNvSpPr>
              <p:nvPr/>
            </p:nvSpPr>
            <p:spPr bwMode="auto">
              <a:xfrm>
                <a:off x="3315" y="202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7" name="Text Box 7"/>
              <p:cNvSpPr txBox="1">
                <a:spLocks noChangeArrowheads="1"/>
              </p:cNvSpPr>
              <p:nvPr/>
            </p:nvSpPr>
            <p:spPr bwMode="auto">
              <a:xfrm>
                <a:off x="5057" y="20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8" name="Text Box 8"/>
              <p:cNvSpPr txBox="1">
                <a:spLocks noChangeArrowheads="1"/>
              </p:cNvSpPr>
              <p:nvPr/>
            </p:nvSpPr>
            <p:spPr bwMode="auto">
              <a:xfrm>
                <a:off x="4193" y="1227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9" name="Text Box 9"/>
              <p:cNvSpPr txBox="1">
                <a:spLocks noChangeArrowheads="1"/>
              </p:cNvSpPr>
              <p:nvPr/>
            </p:nvSpPr>
            <p:spPr bwMode="auto">
              <a:xfrm>
                <a:off x="4171" y="278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0" name="Text Box 10"/>
              <p:cNvSpPr txBox="1">
                <a:spLocks noChangeArrowheads="1"/>
              </p:cNvSpPr>
              <p:nvPr/>
            </p:nvSpPr>
            <p:spPr bwMode="auto">
              <a:xfrm>
                <a:off x="3617" y="141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1" name="Text Box 11"/>
              <p:cNvSpPr txBox="1">
                <a:spLocks noChangeArrowheads="1"/>
              </p:cNvSpPr>
              <p:nvPr/>
            </p:nvSpPr>
            <p:spPr bwMode="auto">
              <a:xfrm>
                <a:off x="4810" y="254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2" name="Text Box 12"/>
              <p:cNvSpPr txBox="1">
                <a:spLocks noChangeArrowheads="1"/>
              </p:cNvSpPr>
              <p:nvPr/>
            </p:nvSpPr>
            <p:spPr bwMode="auto">
              <a:xfrm>
                <a:off x="3590" y="258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3" name="Text Box 13"/>
              <p:cNvSpPr txBox="1">
                <a:spLocks noChangeArrowheads="1"/>
              </p:cNvSpPr>
              <p:nvPr/>
            </p:nvSpPr>
            <p:spPr bwMode="auto">
              <a:xfrm>
                <a:off x="4848" y="152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4" name="Text Box 14"/>
              <p:cNvSpPr txBox="1">
                <a:spLocks noChangeArrowheads="1"/>
              </p:cNvSpPr>
              <p:nvPr/>
            </p:nvSpPr>
            <p:spPr bwMode="auto">
              <a:xfrm>
                <a:off x="4570" y="132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5" name="Text Box 15"/>
              <p:cNvSpPr txBox="1">
                <a:spLocks noChangeArrowheads="1"/>
              </p:cNvSpPr>
              <p:nvPr/>
            </p:nvSpPr>
            <p:spPr bwMode="auto">
              <a:xfrm>
                <a:off x="3916" y="126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6" name="Text Box 16"/>
              <p:cNvSpPr txBox="1">
                <a:spLocks noChangeArrowheads="1"/>
              </p:cNvSpPr>
              <p:nvPr/>
            </p:nvSpPr>
            <p:spPr bwMode="auto">
              <a:xfrm>
                <a:off x="3409" y="165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7" name="Text Box 17"/>
              <p:cNvSpPr txBox="1">
                <a:spLocks noChangeArrowheads="1"/>
              </p:cNvSpPr>
              <p:nvPr/>
            </p:nvSpPr>
            <p:spPr bwMode="auto">
              <a:xfrm>
                <a:off x="3386" y="230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3866" y="272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9" name="Text Box 19"/>
              <p:cNvSpPr txBox="1">
                <a:spLocks noChangeArrowheads="1"/>
              </p:cNvSpPr>
              <p:nvPr/>
            </p:nvSpPr>
            <p:spPr bwMode="auto">
              <a:xfrm>
                <a:off x="4538" y="2714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8980" name="Text Box 20"/>
              <p:cNvSpPr txBox="1">
                <a:spLocks noChangeArrowheads="1"/>
              </p:cNvSpPr>
              <p:nvPr/>
            </p:nvSpPr>
            <p:spPr bwMode="auto">
              <a:xfrm>
                <a:off x="4963" y="23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1" name="Text Box 21"/>
              <p:cNvSpPr txBox="1">
                <a:spLocks noChangeArrowheads="1"/>
              </p:cNvSpPr>
              <p:nvPr/>
            </p:nvSpPr>
            <p:spPr bwMode="auto">
              <a:xfrm>
                <a:off x="4986" y="174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2" name="Oval 22"/>
              <p:cNvSpPr>
                <a:spLocks noChangeArrowheads="1"/>
              </p:cNvSpPr>
              <p:nvPr/>
            </p:nvSpPr>
            <p:spPr bwMode="auto">
              <a:xfrm>
                <a:off x="3914" y="1734"/>
                <a:ext cx="724" cy="7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3" name="Freeform 23"/>
              <p:cNvSpPr>
                <a:spLocks/>
              </p:cNvSpPr>
              <p:nvPr/>
            </p:nvSpPr>
            <p:spPr bwMode="auto">
              <a:xfrm rot="3283163">
                <a:off x="3856" y="1259"/>
                <a:ext cx="589" cy="136"/>
              </a:xfrm>
              <a:custGeom>
                <a:avLst/>
                <a:gdLst/>
                <a:ahLst/>
                <a:cxnLst>
                  <a:cxn ang="0">
                    <a:pos x="558" y="228"/>
                  </a:cxn>
                  <a:cxn ang="0">
                    <a:pos x="329" y="73"/>
                  </a:cxn>
                  <a:cxn ang="0">
                    <a:pos x="338" y="201"/>
                  </a:cxn>
                  <a:cxn ang="0">
                    <a:pos x="0" y="0"/>
                  </a:cxn>
                </a:cxnLst>
                <a:rect l="0" t="0" r="r" b="b"/>
                <a:pathLst>
                  <a:path w="558" h="228">
                    <a:moveTo>
                      <a:pt x="558" y="228"/>
                    </a:moveTo>
                    <a:cubicBezTo>
                      <a:pt x="462" y="152"/>
                      <a:pt x="366" y="77"/>
                      <a:pt x="329" y="73"/>
                    </a:cubicBezTo>
                    <a:cubicBezTo>
                      <a:pt x="292" y="69"/>
                      <a:pt x="393" y="213"/>
                      <a:pt x="338" y="201"/>
                    </a:cubicBezTo>
                    <a:cubicBezTo>
                      <a:pt x="283" y="189"/>
                      <a:pt x="141" y="94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984" name="Text Box 24"/>
              <p:cNvSpPr txBox="1">
                <a:spLocks noChangeArrowheads="1"/>
              </p:cNvSpPr>
              <p:nvPr/>
            </p:nvSpPr>
            <p:spPr bwMode="auto">
              <a:xfrm>
                <a:off x="3280" y="861"/>
                <a:ext cx="15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Spherical Closed Surface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025504" y="3972354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q</a:t>
              </a:r>
              <a:r>
                <a:rPr lang="en-US" sz="2400" baseline="-25000" dirty="0" err="1"/>
                <a:t>o</a:t>
              </a:r>
              <a:endParaRPr lang="en-US" sz="2400" baseline="-25000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H="1">
              <a:off x="5554457" y="3584430"/>
              <a:ext cx="568035" cy="138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 flipV="1">
              <a:off x="5706856" y="3251921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5970092" y="3168793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6122492" y="3168793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6125956" y="3272270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6122492" y="3391332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6127255" y="3481819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6132017" y="3529445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6132017" y="3579451"/>
              <a:ext cx="167554" cy="49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 flipV="1">
              <a:off x="5711619" y="3587893"/>
              <a:ext cx="697490" cy="415639"/>
              <a:chOff x="3879273" y="3616036"/>
              <a:chExt cx="697490" cy="415639"/>
            </a:xfrm>
          </p:grpSpPr>
          <p:cxnSp>
            <p:nvCxnSpPr>
              <p:cNvPr id="56" name="Straight Arrow Connector 55"/>
              <p:cNvCxnSpPr/>
              <p:nvPr/>
            </p:nvCxnSpPr>
            <p:spPr bwMode="auto">
              <a:xfrm flipH="1" flipV="1">
                <a:off x="3879273" y="3699164"/>
                <a:ext cx="415637" cy="3325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H="1" flipV="1">
                <a:off x="4142509" y="3616036"/>
                <a:ext cx="138546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 bwMode="auto">
              <a:xfrm flipV="1">
                <a:off x="4294909" y="3616036"/>
                <a:ext cx="55418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 flipV="1">
                <a:off x="4298373" y="3719513"/>
                <a:ext cx="168852" cy="30393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 flipV="1">
                <a:off x="4294909" y="3838575"/>
                <a:ext cx="281854" cy="19309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299672" y="3929062"/>
                <a:ext cx="258041" cy="1026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 bwMode="auto">
              <a:xfrm flipV="1">
                <a:off x="4304434" y="3976688"/>
                <a:ext cx="234229" cy="502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8" name="Oval 27"/>
            <p:cNvSpPr/>
            <p:nvPr/>
          </p:nvSpPr>
          <p:spPr bwMode="auto">
            <a:xfrm>
              <a:off x="6039357" y="3473610"/>
              <a:ext cx="207819" cy="22167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10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97193" y="1423973"/>
            <a:ext cx="3124200" cy="3392487"/>
            <a:chOff x="3280" y="861"/>
            <a:chExt cx="1968" cy="2137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9" name="Text Box 9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2" name="Oval 22"/>
            <p:cNvSpPr>
              <a:spLocks noChangeArrowheads="1"/>
            </p:cNvSpPr>
            <p:nvPr/>
          </p:nvSpPr>
          <p:spPr bwMode="auto">
            <a:xfrm>
              <a:off x="3914" y="1734"/>
              <a:ext cx="724" cy="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 rot="3283163">
              <a:off x="3856" y="1259"/>
              <a:ext cx="589" cy="136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3841" y="379612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</a:t>
            </a:r>
            <a:r>
              <a:rPr lang="en-US" sz="2400" baseline="-25000" dirty="0" err="1"/>
              <a:t>o</a:t>
            </a:r>
            <a:endParaRPr lang="en-US" sz="2400" baseline="-25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3352794" y="3408203"/>
            <a:ext cx="568035" cy="13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3505193" y="3075694"/>
            <a:ext cx="415637" cy="3325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768429" y="2992566"/>
            <a:ext cx="138546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920829" y="2992566"/>
            <a:ext cx="55418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924293" y="3096043"/>
            <a:ext cx="168852" cy="303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20829" y="3215105"/>
            <a:ext cx="281854" cy="193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3925592" y="3305592"/>
            <a:ext cx="258041" cy="1026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930354" y="3353218"/>
            <a:ext cx="234229" cy="50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930354" y="3403224"/>
            <a:ext cx="167554" cy="4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63" name="Group 62"/>
          <p:cNvGrpSpPr/>
          <p:nvPr/>
        </p:nvGrpSpPr>
        <p:grpSpPr>
          <a:xfrm flipV="1">
            <a:off x="3509956" y="3411666"/>
            <a:ext cx="697490" cy="415639"/>
            <a:chOff x="3879273" y="3616036"/>
            <a:chExt cx="697490" cy="415639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3879273" y="3699164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4142509" y="3616036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294909" y="3616036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4298373" y="3719513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294909" y="3838575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4299672" y="3929062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4304434" y="3976688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8" name="Oval 27"/>
          <p:cNvSpPr/>
          <p:nvPr/>
        </p:nvSpPr>
        <p:spPr bwMode="auto">
          <a:xfrm>
            <a:off x="3837694" y="3297383"/>
            <a:ext cx="207819" cy="2216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282" name="Oval 2"/>
          <p:cNvSpPr>
            <a:spLocks noChangeArrowheads="1"/>
          </p:cNvSpPr>
          <p:nvPr/>
        </p:nvSpPr>
        <p:spPr bwMode="auto">
          <a:xfrm>
            <a:off x="5481638" y="238153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Question 223.27.3</a:t>
            </a:r>
          </a:p>
        </p:txBody>
      </p:sp>
      <p:sp>
        <p:nvSpPr>
          <p:cNvPr id="2401284" name="Rectangle 4"/>
          <p:cNvSpPr>
            <a:spLocks noGrp="1" noChangeArrowheads="1"/>
          </p:cNvSpPr>
          <p:nvPr>
            <p:ph idx="1"/>
          </p:nvPr>
        </p:nvSpPr>
        <p:spPr>
          <a:xfrm>
            <a:off x="390217" y="1751131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spherical closed shell of total charge, Q, as shown. What is the electric field strength, E, outside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endParaRPr lang="en-US" sz="2800" dirty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Q/(4</a:t>
            </a:r>
            <a:r>
              <a:rPr lang="en-US" sz="2800" dirty="0">
                <a:sym typeface="Symbol" pitchFamily="18" charset="2"/>
              </a:rPr>
              <a:t>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r</a:t>
            </a:r>
            <a:r>
              <a:rPr lang="en-US" sz="2800" baseline="30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4Q/(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>
                <a:sym typeface="Symbol" pitchFamily="18" charset="2"/>
              </a:rPr>
              <a:t> zero</a:t>
            </a:r>
            <a:endParaRPr lang="en-US" sz="2800" dirty="0"/>
          </a:p>
        </p:txBody>
      </p:sp>
      <p:sp>
        <p:nvSpPr>
          <p:cNvPr id="2401285" name="Oval 5"/>
          <p:cNvSpPr>
            <a:spLocks noChangeArrowheads="1"/>
          </p:cNvSpPr>
          <p:nvPr/>
        </p:nvSpPr>
        <p:spPr bwMode="auto">
          <a:xfrm>
            <a:off x="5737225" y="256568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6" name="Text Box 6"/>
          <p:cNvSpPr txBox="1">
            <a:spLocks noChangeArrowheads="1"/>
          </p:cNvSpPr>
          <p:nvPr/>
        </p:nvSpPr>
        <p:spPr bwMode="auto">
          <a:xfrm>
            <a:off x="5454650" y="355310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7" name="Text Box 7"/>
          <p:cNvSpPr txBox="1">
            <a:spLocks noChangeArrowheads="1"/>
          </p:cNvSpPr>
          <p:nvPr/>
        </p:nvSpPr>
        <p:spPr bwMode="auto">
          <a:xfrm>
            <a:off x="8220075" y="35610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8" name="Text Box 8"/>
          <p:cNvSpPr txBox="1">
            <a:spLocks noChangeArrowheads="1"/>
          </p:cNvSpPr>
          <p:nvPr/>
        </p:nvSpPr>
        <p:spPr bwMode="auto">
          <a:xfrm>
            <a:off x="6848475" y="229263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9" name="Text Box 9"/>
          <p:cNvSpPr txBox="1">
            <a:spLocks noChangeArrowheads="1"/>
          </p:cNvSpPr>
          <p:nvPr/>
        </p:nvSpPr>
        <p:spPr bwMode="auto">
          <a:xfrm>
            <a:off x="6813550" y="47675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0" name="Text Box 10"/>
          <p:cNvSpPr txBox="1">
            <a:spLocks noChangeArrowheads="1"/>
          </p:cNvSpPr>
          <p:nvPr/>
        </p:nvSpPr>
        <p:spPr bwMode="auto">
          <a:xfrm>
            <a:off x="5934075" y="25831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1" name="Text Box 11"/>
          <p:cNvSpPr txBox="1">
            <a:spLocks noChangeArrowheads="1"/>
          </p:cNvSpPr>
          <p:nvPr/>
        </p:nvSpPr>
        <p:spPr bwMode="auto">
          <a:xfrm>
            <a:off x="7827963" y="43913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2" name="Text Box 12"/>
          <p:cNvSpPr txBox="1">
            <a:spLocks noChangeArrowheads="1"/>
          </p:cNvSpPr>
          <p:nvPr/>
        </p:nvSpPr>
        <p:spPr bwMode="auto">
          <a:xfrm>
            <a:off x="5891213" y="44421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3" name="Text Box 13"/>
          <p:cNvSpPr txBox="1">
            <a:spLocks noChangeArrowheads="1"/>
          </p:cNvSpPr>
          <p:nvPr/>
        </p:nvSpPr>
        <p:spPr bwMode="auto">
          <a:xfrm>
            <a:off x="7888288" y="27657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4" name="Text Box 14"/>
          <p:cNvSpPr txBox="1">
            <a:spLocks noChangeArrowheads="1"/>
          </p:cNvSpPr>
          <p:nvPr/>
        </p:nvSpPr>
        <p:spPr bwMode="auto">
          <a:xfrm>
            <a:off x="7446963" y="24545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5" name="Text Box 15"/>
          <p:cNvSpPr txBox="1">
            <a:spLocks noChangeArrowheads="1"/>
          </p:cNvSpPr>
          <p:nvPr/>
        </p:nvSpPr>
        <p:spPr bwMode="auto">
          <a:xfrm>
            <a:off x="6408738" y="234502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6" name="Text Box 16"/>
          <p:cNvSpPr txBox="1">
            <a:spLocks noChangeArrowheads="1"/>
          </p:cNvSpPr>
          <p:nvPr/>
        </p:nvSpPr>
        <p:spPr bwMode="auto">
          <a:xfrm>
            <a:off x="5603875" y="29768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7" name="Text Box 17"/>
          <p:cNvSpPr txBox="1">
            <a:spLocks noChangeArrowheads="1"/>
          </p:cNvSpPr>
          <p:nvPr/>
        </p:nvSpPr>
        <p:spPr bwMode="auto">
          <a:xfrm>
            <a:off x="5567363" y="400078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8" name="Text Box 18"/>
          <p:cNvSpPr txBox="1">
            <a:spLocks noChangeArrowheads="1"/>
          </p:cNvSpPr>
          <p:nvPr/>
        </p:nvSpPr>
        <p:spPr bwMode="auto">
          <a:xfrm>
            <a:off x="6329363" y="467547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9" name="Text Box 19"/>
          <p:cNvSpPr txBox="1">
            <a:spLocks noChangeArrowheads="1"/>
          </p:cNvSpPr>
          <p:nvPr/>
        </p:nvSpPr>
        <p:spPr bwMode="auto">
          <a:xfrm>
            <a:off x="7396163" y="465324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0" name="Text Box 20"/>
          <p:cNvSpPr txBox="1">
            <a:spLocks noChangeArrowheads="1"/>
          </p:cNvSpPr>
          <p:nvPr/>
        </p:nvSpPr>
        <p:spPr bwMode="auto">
          <a:xfrm>
            <a:off x="8070850" y="403729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1" name="Text Box 21"/>
          <p:cNvSpPr txBox="1">
            <a:spLocks noChangeArrowheads="1"/>
          </p:cNvSpPr>
          <p:nvPr/>
        </p:nvSpPr>
        <p:spPr bwMode="auto">
          <a:xfrm>
            <a:off x="8107363" y="31149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2" name="Text Box 22"/>
          <p:cNvSpPr txBox="1">
            <a:spLocks noChangeArrowheads="1"/>
          </p:cNvSpPr>
          <p:nvPr/>
        </p:nvSpPr>
        <p:spPr bwMode="auto">
          <a:xfrm>
            <a:off x="6670675" y="1801549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/>
              <a:t>Spherical Closed Surface</a:t>
            </a:r>
          </a:p>
        </p:txBody>
      </p:sp>
      <p:sp>
        <p:nvSpPr>
          <p:cNvPr id="2401303" name="Oval 23"/>
          <p:cNvSpPr>
            <a:spLocks noChangeArrowheads="1"/>
          </p:cNvSpPr>
          <p:nvPr/>
        </p:nvSpPr>
        <p:spPr bwMode="auto">
          <a:xfrm>
            <a:off x="5311775" y="2176745"/>
            <a:ext cx="3314700" cy="30829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We found that the field due to an infinite sheet of charge is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Q/(4</a:t>
            </a:r>
            <a:r>
              <a:rPr lang="en-US" sz="3200" dirty="0">
                <a:sym typeface="Symbol" pitchFamily="18" charset="2"/>
              </a:rPr>
              <a:t>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r</a:t>
            </a:r>
            <a:r>
              <a:rPr lang="en-US" sz="3200" baseline="30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4Q/(</a:t>
            </a:r>
            <a:r>
              <a:rPr lang="en-US" sz="3200" dirty="0">
                <a:sym typeface="Symbol" pitchFamily="18" charset="2"/>
              </a:rPr>
              <a:t>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/(2</a:t>
            </a:r>
            <a:r>
              <a:rPr lang="en-US" sz="3200" dirty="0">
                <a:sym typeface="Symbol" pitchFamily="18" charset="2"/>
              </a:rPr>
              <a:t> 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62505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Could we have skipped the nasty integration by using Gauss’ law?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No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 Why didn’t you tell us sooner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90358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the field due to an infinite sheet of charge using Gauss’ law, what Gaussian surface should we make up?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A sphere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cube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cylinder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pyramid</a:t>
            </a:r>
            <a:endParaRPr lang="en-US" sz="3200" dirty="0">
              <a:sym typeface="Symbol" pitchFamily="18" charset="2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84389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sp>
        <p:nvSpPr>
          <p:cNvPr id="172102" name="Freeform 70"/>
          <p:cNvSpPr>
            <a:spLocks/>
          </p:cNvSpPr>
          <p:nvPr/>
        </p:nvSpPr>
        <p:spPr bwMode="auto">
          <a:xfrm>
            <a:off x="1212850" y="4770438"/>
            <a:ext cx="7851775" cy="855663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59075" y="4489451"/>
            <a:ext cx="1592263" cy="1420813"/>
            <a:chOff x="1152" y="2160"/>
            <a:chExt cx="1003" cy="895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64" name="Line 3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6" name="Line 34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7" name="Line 35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8" name="Line 36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71" name="Line 3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2" name="Line 4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3" name="Line 4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4" name="Line 4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94225" y="4481513"/>
            <a:ext cx="1592263" cy="1420813"/>
            <a:chOff x="1152" y="2160"/>
            <a:chExt cx="1003" cy="895"/>
          </a:xfrm>
        </p:grpSpPr>
        <p:sp>
          <p:nvSpPr>
            <p:cNvPr id="172077" name="Oval 45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79" name="Line 4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0" name="Line 48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1" name="Line 49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2" name="Line 5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84" name="Line 5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5" name="Line 53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6" name="Line 54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7" name="Line 55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488113" y="4460876"/>
            <a:ext cx="1592263" cy="1420813"/>
            <a:chOff x="1152" y="2160"/>
            <a:chExt cx="1003" cy="895"/>
          </a:xfrm>
        </p:grpSpPr>
        <p:sp>
          <p:nvSpPr>
            <p:cNvPr id="172089" name="Oval 57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91" name="Line 5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2" name="Line 6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3" name="Line 6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4" name="Line 6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96" name="Line 64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7" name="Line 65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8" name="Line 66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9" name="Line 67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2103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  <p:sp>
        <p:nvSpPr>
          <p:cNvPr id="172104" name="Rectangle 72"/>
          <p:cNvSpPr>
            <a:spLocks noChangeArrowheads="1"/>
          </p:cNvSpPr>
          <p:nvPr/>
        </p:nvSpPr>
        <p:spPr bwMode="auto">
          <a:xfrm>
            <a:off x="3700463" y="2830513"/>
            <a:ext cx="5238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105" name="Line 73"/>
          <p:cNvSpPr>
            <a:spLocks noChangeShapeType="1"/>
          </p:cNvSpPr>
          <p:nvPr/>
        </p:nvSpPr>
        <p:spPr bwMode="auto">
          <a:xfrm flipH="1">
            <a:off x="2641600" y="3279776"/>
            <a:ext cx="1016000" cy="101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2106" name="Line 74"/>
          <p:cNvSpPr>
            <a:spLocks noChangeShapeType="1"/>
          </p:cNvSpPr>
          <p:nvPr/>
        </p:nvSpPr>
        <p:spPr bwMode="auto">
          <a:xfrm>
            <a:off x="4246563" y="3271838"/>
            <a:ext cx="3832225" cy="107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r>
              <a:rPr lang="en-US"/>
              <a:t>Think about along the sheet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46100" y="2984500"/>
            <a:ext cx="7851775" cy="1581150"/>
            <a:chOff x="344" y="1880"/>
            <a:chExt cx="4946" cy="996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152" y="1880"/>
              <a:ext cx="3346" cy="860"/>
              <a:chOff x="1152" y="1880"/>
              <a:chExt cx="3346" cy="860"/>
            </a:xfrm>
          </p:grpSpPr>
          <p:sp>
            <p:nvSpPr>
              <p:cNvPr id="173061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63" name="Line 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2939" y="261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2308" y="262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5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87" name="Line 31"/>
              <p:cNvSpPr>
                <a:spLocks noChangeShapeType="1"/>
              </p:cNvSpPr>
              <p:nvPr/>
            </p:nvSpPr>
            <p:spPr bwMode="auto">
              <a:xfrm>
                <a:off x="4132" y="2597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01" y="2607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6" name="Line 40"/>
              <p:cNvSpPr>
                <a:spLocks noChangeShapeType="1"/>
              </p:cNvSpPr>
              <p:nvPr/>
            </p:nvSpPr>
            <p:spPr bwMode="auto">
              <a:xfrm flipH="1">
                <a:off x="2048" y="2240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7" name="Line 41"/>
              <p:cNvSpPr>
                <a:spLocks noChangeShapeType="1"/>
              </p:cNvSpPr>
              <p:nvPr/>
            </p:nvSpPr>
            <p:spPr bwMode="auto">
              <a:xfrm>
                <a:off x="2373" y="2225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8" name="Text Box 42"/>
              <p:cNvSpPr txBox="1">
                <a:spLocks noChangeArrowheads="1"/>
              </p:cNvSpPr>
              <p:nvPr/>
            </p:nvSpPr>
            <p:spPr bwMode="auto">
              <a:xfrm>
                <a:off x="2073" y="1894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  <p:sp>
            <p:nvSpPr>
              <p:cNvPr id="173099" name="Line 43"/>
              <p:cNvSpPr>
                <a:spLocks noChangeShapeType="1"/>
              </p:cNvSpPr>
              <p:nvPr/>
            </p:nvSpPr>
            <p:spPr bwMode="auto">
              <a:xfrm flipH="1">
                <a:off x="3122" y="2226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0" name="Line 44"/>
              <p:cNvSpPr>
                <a:spLocks noChangeShapeType="1"/>
              </p:cNvSpPr>
              <p:nvPr/>
            </p:nvSpPr>
            <p:spPr bwMode="auto">
              <a:xfrm>
                <a:off x="3447" y="2211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1" name="Text Box 45"/>
              <p:cNvSpPr txBox="1">
                <a:spLocks noChangeArrowheads="1"/>
              </p:cNvSpPr>
              <p:nvPr/>
            </p:nvSpPr>
            <p:spPr bwMode="auto">
              <a:xfrm>
                <a:off x="3147" y="1880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</p:grp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344" y="2300"/>
              <a:ext cx="4946" cy="57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94377" y="1880536"/>
            <a:ext cx="2616201" cy="3652046"/>
            <a:chOff x="5891213" y="1783554"/>
            <a:chExt cx="2616201" cy="3652046"/>
          </a:xfrm>
        </p:grpSpPr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6677026" y="4368800"/>
              <a:ext cx="847725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7088188" y="49149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 flipH="1">
              <a:off x="5916613" y="49149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/>
          </p:nvSpPr>
          <p:spPr bwMode="auto">
            <a:xfrm flipH="1" flipV="1">
              <a:off x="6411913" y="48720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7107238" y="48672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7088188" y="25781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H="1">
              <a:off x="5916613" y="25781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 flipV="1">
              <a:off x="6411913" y="25352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V="1">
              <a:off x="7107238" y="25304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7062788" y="33274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5891213" y="33274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6386513" y="32845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7081838" y="32797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62788" y="39878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891213" y="39878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6386513" y="39449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081838" y="39401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6972301" y="3576638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6673851" y="3586163"/>
              <a:ext cx="850900" cy="877887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6972301" y="1783554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7100888" y="40227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6900863" y="40259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6353176" y="40084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7177088" y="40084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7100888" y="33623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6900863" y="33655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6353176" y="33480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177088" y="33480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126288" y="26130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6926263" y="26162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6378576" y="25987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202488" y="25987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7126288" y="49498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H="1">
              <a:off x="6926263" y="49530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6378576" y="49355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7202488" y="49355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8188326" y="2549525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46100" y="2668588"/>
            <a:ext cx="7851775" cy="2420937"/>
            <a:chOff x="344" y="1681"/>
            <a:chExt cx="4946" cy="1525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395" y="1681"/>
              <a:ext cx="3066" cy="1525"/>
              <a:chOff x="1395" y="1681"/>
              <a:chExt cx="3066" cy="1525"/>
            </a:xfrm>
          </p:grpSpPr>
          <p:sp>
            <p:nvSpPr>
              <p:cNvPr id="174085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092" name="Line 12"/>
              <p:cNvSpPr>
                <a:spLocks noChangeShapeType="1"/>
              </p:cNvSpPr>
              <p:nvPr/>
            </p:nvSpPr>
            <p:spPr bwMode="auto">
              <a:xfrm rot="-2599697">
                <a:off x="1707" y="2394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097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05" name="Line 25"/>
              <p:cNvSpPr>
                <a:spLocks noChangeShapeType="1"/>
              </p:cNvSpPr>
              <p:nvPr/>
            </p:nvSpPr>
            <p:spPr bwMode="auto">
              <a:xfrm rot="19000303" flipV="1">
                <a:off x="2603" y="224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09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 rot="-2599697">
                <a:off x="2867" y="2413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 rot="19000303" flipV="1">
                <a:off x="3796" y="2232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0" name="Line 40"/>
              <p:cNvSpPr>
                <a:spLocks noChangeShapeType="1"/>
              </p:cNvSpPr>
              <p:nvPr/>
            </p:nvSpPr>
            <p:spPr bwMode="auto">
              <a:xfrm>
                <a:off x="1746" y="2532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1" name="Line 41"/>
              <p:cNvSpPr>
                <a:spLocks noChangeShapeType="1"/>
              </p:cNvSpPr>
              <p:nvPr/>
            </p:nvSpPr>
            <p:spPr bwMode="auto">
              <a:xfrm>
                <a:off x="2445" y="2520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2" name="Line 42"/>
              <p:cNvSpPr>
                <a:spLocks noChangeShapeType="1"/>
              </p:cNvSpPr>
              <p:nvPr/>
            </p:nvSpPr>
            <p:spPr bwMode="auto">
              <a:xfrm flipV="1">
                <a:off x="1746" y="2267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3" name="Line 43"/>
              <p:cNvSpPr>
                <a:spLocks noChangeShapeType="1"/>
              </p:cNvSpPr>
              <p:nvPr/>
            </p:nvSpPr>
            <p:spPr bwMode="auto">
              <a:xfrm flipV="1">
                <a:off x="2719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4" name="Line 44"/>
              <p:cNvSpPr>
                <a:spLocks noChangeShapeType="1"/>
              </p:cNvSpPr>
              <p:nvPr/>
            </p:nvSpPr>
            <p:spPr bwMode="auto">
              <a:xfrm>
                <a:off x="2939" y="2536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5" name="Line 45"/>
              <p:cNvSpPr>
                <a:spLocks noChangeShapeType="1"/>
              </p:cNvSpPr>
              <p:nvPr/>
            </p:nvSpPr>
            <p:spPr bwMode="auto">
              <a:xfrm>
                <a:off x="3638" y="252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6" name="Line 46"/>
              <p:cNvSpPr>
                <a:spLocks noChangeShapeType="1"/>
              </p:cNvSpPr>
              <p:nvPr/>
            </p:nvSpPr>
            <p:spPr bwMode="auto">
              <a:xfrm flipV="1">
                <a:off x="2921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7" name="Line 47"/>
              <p:cNvSpPr>
                <a:spLocks noChangeShapeType="1"/>
              </p:cNvSpPr>
              <p:nvPr/>
            </p:nvSpPr>
            <p:spPr bwMode="auto">
              <a:xfrm flipV="1">
                <a:off x="3894" y="2203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8" name="Freeform 48"/>
              <p:cNvSpPr>
                <a:spLocks/>
              </p:cNvSpPr>
              <p:nvPr/>
            </p:nvSpPr>
            <p:spPr bwMode="auto">
              <a:xfrm>
                <a:off x="1856" y="256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9" name="Freeform 49"/>
              <p:cNvSpPr>
                <a:spLocks/>
              </p:cNvSpPr>
              <p:nvPr/>
            </p:nvSpPr>
            <p:spPr bwMode="auto">
              <a:xfrm flipH="1">
                <a:off x="2363" y="259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0" name="Text Box 50"/>
              <p:cNvSpPr txBox="1">
                <a:spLocks noChangeArrowheads="1"/>
              </p:cNvSpPr>
              <p:nvPr/>
            </p:nvSpPr>
            <p:spPr bwMode="auto">
              <a:xfrm>
                <a:off x="1395" y="2993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  <p:sp>
            <p:nvSpPr>
              <p:cNvPr id="174131" name="Freeform 51"/>
              <p:cNvSpPr>
                <a:spLocks/>
              </p:cNvSpPr>
              <p:nvPr/>
            </p:nvSpPr>
            <p:spPr bwMode="auto">
              <a:xfrm>
                <a:off x="3031" y="261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2" name="Freeform 52"/>
              <p:cNvSpPr>
                <a:spLocks/>
              </p:cNvSpPr>
              <p:nvPr/>
            </p:nvSpPr>
            <p:spPr bwMode="auto">
              <a:xfrm flipH="1">
                <a:off x="3538" y="264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3" name="Freeform 53"/>
              <p:cNvSpPr>
                <a:spLocks/>
              </p:cNvSpPr>
              <p:nvPr/>
            </p:nvSpPr>
            <p:spPr bwMode="auto">
              <a:xfrm>
                <a:off x="1462" y="1966"/>
                <a:ext cx="485" cy="402"/>
              </a:xfrm>
              <a:custGeom>
                <a:avLst/>
                <a:gdLst/>
                <a:ahLst/>
                <a:cxnLst>
                  <a:cxn ang="0">
                    <a:pos x="202" y="402"/>
                  </a:cxn>
                  <a:cxn ang="0">
                    <a:pos x="47" y="320"/>
                  </a:cxn>
                  <a:cxn ang="0">
                    <a:pos x="485" y="0"/>
                  </a:cxn>
                </a:cxnLst>
                <a:rect l="0" t="0" r="r" b="b"/>
                <a:pathLst>
                  <a:path w="485" h="402">
                    <a:moveTo>
                      <a:pt x="202" y="402"/>
                    </a:moveTo>
                    <a:cubicBezTo>
                      <a:pt x="101" y="394"/>
                      <a:pt x="0" y="387"/>
                      <a:pt x="47" y="320"/>
                    </a:cubicBezTo>
                    <a:cubicBezTo>
                      <a:pt x="94" y="253"/>
                      <a:pt x="417" y="37"/>
                      <a:pt x="48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4" name="Text Box 54"/>
              <p:cNvSpPr txBox="1">
                <a:spLocks noChangeArrowheads="1"/>
              </p:cNvSpPr>
              <p:nvPr/>
            </p:nvSpPr>
            <p:spPr bwMode="auto">
              <a:xfrm>
                <a:off x="1464" y="1681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36" name="Freeform 56"/>
              <p:cNvSpPr>
                <a:spLocks/>
              </p:cNvSpPr>
              <p:nvPr/>
            </p:nvSpPr>
            <p:spPr bwMode="auto">
              <a:xfrm>
                <a:off x="2158" y="1966"/>
                <a:ext cx="527" cy="365"/>
              </a:xfrm>
              <a:custGeom>
                <a:avLst/>
                <a:gdLst/>
                <a:ahLst/>
                <a:cxnLst>
                  <a:cxn ang="0">
                    <a:pos x="420" y="365"/>
                  </a:cxn>
                  <a:cxn ang="0">
                    <a:pos x="457" y="256"/>
                  </a:cxn>
                  <a:cxn ang="0">
                    <a:pos x="0" y="0"/>
                  </a:cxn>
                </a:cxnLst>
                <a:rect l="0" t="0" r="r" b="b"/>
                <a:pathLst>
                  <a:path w="527" h="365">
                    <a:moveTo>
                      <a:pt x="420" y="365"/>
                    </a:moveTo>
                    <a:cubicBezTo>
                      <a:pt x="473" y="341"/>
                      <a:pt x="527" y="317"/>
                      <a:pt x="457" y="256"/>
                    </a:cubicBezTo>
                    <a:cubicBezTo>
                      <a:pt x="387" y="195"/>
                      <a:pt x="193" y="9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59"/>
              <p:cNvGrpSpPr>
                <a:grpSpLocks/>
              </p:cNvGrpSpPr>
              <p:nvPr/>
            </p:nvGrpSpPr>
            <p:grpSpPr bwMode="auto">
              <a:xfrm flipH="1">
                <a:off x="2791" y="1945"/>
                <a:ext cx="1223" cy="402"/>
                <a:chOff x="1558" y="2062"/>
                <a:chExt cx="1223" cy="402"/>
              </a:xfrm>
            </p:grpSpPr>
            <p:sp>
              <p:nvSpPr>
                <p:cNvPr id="174137" name="Freeform 57"/>
                <p:cNvSpPr>
                  <a:spLocks/>
                </p:cNvSpPr>
                <p:nvPr/>
              </p:nvSpPr>
              <p:spPr bwMode="auto">
                <a:xfrm>
                  <a:off x="1558" y="2062"/>
                  <a:ext cx="485" cy="402"/>
                </a:xfrm>
                <a:custGeom>
                  <a:avLst/>
                  <a:gdLst/>
                  <a:ahLst/>
                  <a:cxnLst>
                    <a:cxn ang="0">
                      <a:pos x="202" y="402"/>
                    </a:cxn>
                    <a:cxn ang="0">
                      <a:pos x="47" y="320"/>
                    </a:cxn>
                    <a:cxn ang="0">
                      <a:pos x="485" y="0"/>
                    </a:cxn>
                  </a:cxnLst>
                  <a:rect l="0" t="0" r="r" b="b"/>
                  <a:pathLst>
                    <a:path w="485" h="402">
                      <a:moveTo>
                        <a:pt x="202" y="402"/>
                      </a:moveTo>
                      <a:cubicBezTo>
                        <a:pt x="101" y="394"/>
                        <a:pt x="0" y="387"/>
                        <a:pt x="47" y="320"/>
                      </a:cubicBezTo>
                      <a:cubicBezTo>
                        <a:pt x="94" y="253"/>
                        <a:pt x="417" y="37"/>
                        <a:pt x="48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138" name="Freeform 58"/>
                <p:cNvSpPr>
                  <a:spLocks/>
                </p:cNvSpPr>
                <p:nvPr/>
              </p:nvSpPr>
              <p:spPr bwMode="auto">
                <a:xfrm>
                  <a:off x="2254" y="2062"/>
                  <a:ext cx="527" cy="365"/>
                </a:xfrm>
                <a:custGeom>
                  <a:avLst/>
                  <a:gdLst/>
                  <a:ahLst/>
                  <a:cxnLst>
                    <a:cxn ang="0">
                      <a:pos x="420" y="365"/>
                    </a:cxn>
                    <a:cxn ang="0">
                      <a:pos x="457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7" h="365">
                      <a:moveTo>
                        <a:pt x="420" y="365"/>
                      </a:moveTo>
                      <a:cubicBezTo>
                        <a:pt x="473" y="341"/>
                        <a:pt x="527" y="317"/>
                        <a:pt x="457" y="256"/>
                      </a:cubicBezTo>
                      <a:cubicBezTo>
                        <a:pt x="387" y="195"/>
                        <a:pt x="193" y="9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4140" name="Text Box 60"/>
              <p:cNvSpPr txBox="1">
                <a:spLocks noChangeArrowheads="1"/>
              </p:cNvSpPr>
              <p:nvPr/>
            </p:nvSpPr>
            <p:spPr bwMode="auto">
              <a:xfrm>
                <a:off x="3050" y="1682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41" name="Text Box 61"/>
              <p:cNvSpPr txBox="1">
                <a:spLocks noChangeArrowheads="1"/>
              </p:cNvSpPr>
              <p:nvPr/>
            </p:nvSpPr>
            <p:spPr bwMode="auto">
              <a:xfrm>
                <a:off x="3036" y="2994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</p:grpSp>
        <p:sp>
          <p:nvSpPr>
            <p:cNvPr id="174143" name="Freeform 63"/>
            <p:cNvSpPr>
              <a:spLocks/>
            </p:cNvSpPr>
            <p:nvPr/>
          </p:nvSpPr>
          <p:spPr bwMode="auto">
            <a:xfrm>
              <a:off x="344" y="2356"/>
              <a:ext cx="4946" cy="45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So the result is that you have only upward E-field 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663" y="3405188"/>
            <a:ext cx="7851775" cy="2809875"/>
            <a:chOff x="299" y="2145"/>
            <a:chExt cx="4946" cy="1770"/>
          </a:xfrm>
        </p:grpSpPr>
        <p:sp>
          <p:nvSpPr>
            <p:cNvPr id="175108" name="Oval 4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1633" y="216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2667" y="2488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3" name="Line 9"/>
            <p:cNvSpPr>
              <a:spLocks noChangeShapeType="1"/>
            </p:cNvSpPr>
            <p:nvPr/>
          </p:nvSpPr>
          <p:spPr bwMode="auto">
            <a:xfrm flipV="1">
              <a:off x="2789" y="2158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860" y="2475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 flipV="1">
              <a:off x="3982" y="214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 flipV="1">
              <a:off x="3228" y="2725"/>
              <a:ext cx="1307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H="1" flipV="1">
              <a:off x="1012" y="2721"/>
              <a:ext cx="167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057" y="3549"/>
              <a:ext cx="36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Remember that this only works if we have the rest of the sheet</a:t>
              </a:r>
            </a:p>
            <a:p>
              <a:pPr algn="ctr"/>
              <a:r>
                <a:rPr lang="en-US"/>
                <a:t>to cancel the components on the end charges shown</a:t>
              </a:r>
            </a:p>
          </p:txBody>
        </p:sp>
        <p:sp>
          <p:nvSpPr>
            <p:cNvPr id="175123" name="Freeform 19"/>
            <p:cNvSpPr>
              <a:spLocks/>
            </p:cNvSpPr>
            <p:nvPr/>
          </p:nvSpPr>
          <p:spPr bwMode="auto">
            <a:xfrm>
              <a:off x="299" y="2319"/>
              <a:ext cx="4946" cy="539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endParaRPr lang="en-US"/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1233488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239077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45916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4567238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564991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6729413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99782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775200" y="3700463"/>
            <a:ext cx="0" cy="127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V="1">
            <a:off x="4964113" y="4179888"/>
            <a:ext cx="869950" cy="871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H="1" flipV="1">
            <a:off x="3722688" y="4187825"/>
            <a:ext cx="869950" cy="871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3678238" y="3694113"/>
            <a:ext cx="0" cy="12779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 flipV="1">
            <a:off x="2595563" y="3702050"/>
            <a:ext cx="0" cy="12779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V="1">
            <a:off x="1441450" y="370998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5875338" y="3717925"/>
            <a:ext cx="0" cy="12779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V="1">
            <a:off x="6927850" y="3695700"/>
            <a:ext cx="0" cy="12779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183563" y="370363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V="1">
            <a:off x="6016625" y="4187825"/>
            <a:ext cx="869950" cy="8715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113588" y="4165600"/>
            <a:ext cx="869950" cy="8715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 flipV="1">
            <a:off x="8388350" y="415766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825875" y="4157663"/>
            <a:ext cx="869950" cy="8715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2759075" y="4165600"/>
            <a:ext cx="869950" cy="8715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V="1">
            <a:off x="1619250" y="4173538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 flipH="1" flipV="1">
            <a:off x="2597150" y="4210050"/>
            <a:ext cx="869950" cy="871538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H="1" flipV="1">
            <a:off x="398463" y="4216400"/>
            <a:ext cx="869950" cy="871538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 flipH="1" flipV="1">
            <a:off x="1538288" y="4208463"/>
            <a:ext cx="869950" cy="871537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H="1" flipV="1">
            <a:off x="4826000" y="4202113"/>
            <a:ext cx="869950" cy="871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H="1" flipV="1">
            <a:off x="5878513" y="4179888"/>
            <a:ext cx="869950" cy="871537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 flipH="1" flipV="1">
            <a:off x="7132638" y="420211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40" name="Freeform 32"/>
          <p:cNvSpPr>
            <a:spLocks/>
          </p:cNvSpPr>
          <p:nvPr/>
        </p:nvSpPr>
        <p:spPr bwMode="auto">
          <a:xfrm>
            <a:off x="0" y="4711700"/>
            <a:ext cx="9144000" cy="8255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400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Can 35"/>
          <p:cNvSpPr/>
          <p:nvPr/>
        </p:nvSpPr>
        <p:spPr bwMode="auto">
          <a:xfrm>
            <a:off x="3323771" y="1930400"/>
            <a:ext cx="2525486" cy="3585028"/>
          </a:xfrm>
          <a:prstGeom prst="can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323774" y="4862287"/>
            <a:ext cx="2539998" cy="63862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DBF73-A4CB-9B3D-4F61-F1982A89C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53106E-4727-1F7D-C97F-6503F7100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4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223.27.4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41703"/>
            <a:ext cx="4230806" cy="41148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Suppose instead of a semi-infinite sheet of charge, I have a semi infinite conductor. It is infinite in the x, y and –z directions. The conductor has a surface charge density that is the same as our sheet of charge. What would the electric field strength be just outside of the conductor? </a:t>
            </a:r>
          </a:p>
        </p:txBody>
      </p:sp>
      <p:sp>
        <p:nvSpPr>
          <p:cNvPr id="2402309" name="Freeform 5"/>
          <p:cNvSpPr>
            <a:spLocks/>
          </p:cNvSpPr>
          <p:nvPr/>
        </p:nvSpPr>
        <p:spPr bwMode="auto">
          <a:xfrm>
            <a:off x="3944938" y="4425097"/>
            <a:ext cx="5199062" cy="21463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71523" y="4012016"/>
            <a:ext cx="1262063" cy="936625"/>
            <a:chOff x="3666" y="2058"/>
            <a:chExt cx="795" cy="590"/>
          </a:xfrm>
        </p:grpSpPr>
        <p:sp>
          <p:nvSpPr>
            <p:cNvPr id="2402310" name="Oval 6"/>
            <p:cNvSpPr>
              <a:spLocks noChangeArrowheads="1"/>
            </p:cNvSpPr>
            <p:nvPr/>
          </p:nvSpPr>
          <p:spPr bwMode="auto">
            <a:xfrm>
              <a:off x="3671" y="2058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1" name="Oval 7"/>
            <p:cNvSpPr>
              <a:spLocks noChangeArrowheads="1"/>
            </p:cNvSpPr>
            <p:nvPr/>
          </p:nvSpPr>
          <p:spPr bwMode="auto">
            <a:xfrm>
              <a:off x="3666" y="2592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2" name="Line 8"/>
            <p:cNvSpPr>
              <a:spLocks noChangeShapeType="1"/>
            </p:cNvSpPr>
            <p:nvPr/>
          </p:nvSpPr>
          <p:spPr bwMode="auto">
            <a:xfrm>
              <a:off x="3670" y="2084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02313" name="Line 9"/>
            <p:cNvSpPr>
              <a:spLocks noChangeShapeType="1"/>
            </p:cNvSpPr>
            <p:nvPr/>
          </p:nvSpPr>
          <p:spPr bwMode="auto">
            <a:xfrm>
              <a:off x="4456" y="2072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02315" name="Rectangle 11"/>
          <p:cNvSpPr>
            <a:spLocks noChangeArrowheads="1"/>
          </p:cNvSpPr>
          <p:nvPr/>
        </p:nvSpPr>
        <p:spPr bwMode="auto">
          <a:xfrm>
            <a:off x="4937760" y="1355525"/>
            <a:ext cx="3866258" cy="217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/>
              <a:t>a)  Zero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b)  </a:t>
            </a:r>
            <a:r>
              <a:rPr lang="en-US" sz="3200" dirty="0">
                <a:sym typeface="Symbol" pitchFamily="18" charset="2"/>
              </a:rPr>
              <a:t>/(2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c)   </a:t>
            </a:r>
            <a:r>
              <a:rPr lang="en-US" sz="3200" dirty="0">
                <a:sym typeface="Symbol" pitchFamily="18" charset="2"/>
              </a:rPr>
              <a:t>/(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 pitchFamily="18" charset="2"/>
              </a:rPr>
              <a:t>d)  Infinite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B953B-5F44-5C6B-AE6E-4ABFEFB6D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of Gauss’ law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D985F2-5275-D6D1-4138-A76EACFD5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9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Angle</a:t>
            </a:r>
          </a:p>
        </p:txBody>
      </p:sp>
      <p:graphicFrame>
        <p:nvGraphicFramePr>
          <p:cNvPr id="270368" name="Object 32"/>
          <p:cNvGraphicFramePr>
            <a:graphicFrameLocks noChangeAspect="1"/>
          </p:cNvGraphicFramePr>
          <p:nvPr/>
        </p:nvGraphicFramePr>
        <p:xfrm>
          <a:off x="6267450" y="3092450"/>
          <a:ext cx="153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93480" progId="Equation.3">
                  <p:embed/>
                </p:oleObj>
              </mc:Choice>
              <mc:Fallback>
                <p:oleObj name="Equation" r:id="rId2" imgW="622080" imgH="393480" progId="Equation.3">
                  <p:embed/>
                  <p:pic>
                    <p:nvPicPr>
                      <p:cNvPr id="270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092450"/>
                        <a:ext cx="15367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892300" y="1409700"/>
            <a:ext cx="4054475" cy="4194175"/>
            <a:chOff x="1192" y="888"/>
            <a:chExt cx="2554" cy="2642"/>
          </a:xfrm>
        </p:grpSpPr>
        <p:sp>
          <p:nvSpPr>
            <p:cNvPr id="270341" name="Oval 5"/>
            <p:cNvSpPr>
              <a:spLocks noChangeArrowheads="1"/>
            </p:cNvSpPr>
            <p:nvPr/>
          </p:nvSpPr>
          <p:spPr bwMode="auto">
            <a:xfrm>
              <a:off x="1192" y="1376"/>
              <a:ext cx="1968" cy="1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2136" y="888"/>
              <a:ext cx="8" cy="1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2152" y="2328"/>
              <a:ext cx="1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>
              <a:off x="1512" y="2336"/>
              <a:ext cx="632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5" name="Freeform 9"/>
            <p:cNvSpPr>
              <a:spLocks/>
            </p:cNvSpPr>
            <p:nvPr/>
          </p:nvSpPr>
          <p:spPr bwMode="auto">
            <a:xfrm>
              <a:off x="2160" y="2667"/>
              <a:ext cx="705" cy="357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7" name="Freeform 31"/>
            <p:cNvSpPr>
              <a:spLocks/>
            </p:cNvSpPr>
            <p:nvPr/>
          </p:nvSpPr>
          <p:spPr bwMode="auto">
            <a:xfrm>
              <a:off x="2160" y="1752"/>
              <a:ext cx="600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 flipV="1">
              <a:off x="2144" y="1758"/>
              <a:ext cx="473" cy="57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7" name="Text Box 11"/>
            <p:cNvSpPr txBox="1">
              <a:spLocks noChangeArrowheads="1"/>
            </p:cNvSpPr>
            <p:nvPr/>
          </p:nvSpPr>
          <p:spPr bwMode="auto">
            <a:xfrm>
              <a:off x="1854" y="96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3566" y="237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1494" y="33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170" y="1866"/>
              <a:ext cx="599" cy="4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5" name="Freeform 19"/>
            <p:cNvSpPr>
              <a:spLocks/>
            </p:cNvSpPr>
            <p:nvPr/>
          </p:nvSpPr>
          <p:spPr bwMode="auto">
            <a:xfrm>
              <a:off x="2642" y="1742"/>
              <a:ext cx="126" cy="1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1" y="0"/>
                </a:cxn>
                <a:cxn ang="0">
                  <a:pos x="126" y="132"/>
                </a:cxn>
                <a:cxn ang="0">
                  <a:pos x="12" y="141"/>
                </a:cxn>
                <a:cxn ang="0">
                  <a:pos x="0" y="6"/>
                </a:cxn>
              </a:cxnLst>
              <a:rect l="0" t="0" r="r" b="b"/>
              <a:pathLst>
                <a:path w="126" h="141">
                  <a:moveTo>
                    <a:pt x="0" y="6"/>
                  </a:moveTo>
                  <a:lnTo>
                    <a:pt x="111" y="0"/>
                  </a:lnTo>
                  <a:lnTo>
                    <a:pt x="126" y="132"/>
                  </a:lnTo>
                  <a:lnTo>
                    <a:pt x="12" y="1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3302" y="203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0363" name="Text Box 27"/>
            <p:cNvSpPr txBox="1">
              <a:spLocks noChangeArrowheads="1"/>
            </p:cNvSpPr>
            <p:nvPr/>
          </p:nvSpPr>
          <p:spPr bwMode="auto">
            <a:xfrm>
              <a:off x="2888" y="126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</a:t>
              </a:r>
              <a:r>
                <a:rPr lang="en-US"/>
                <a:t>A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>
              <a:off x="2728" y="1448"/>
              <a:ext cx="21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584" y="206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2456" y="2048"/>
              <a:ext cx="17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2222" y="180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2814638" y="1457325"/>
            <a:ext cx="14288" cy="2603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2844800" y="4105275"/>
            <a:ext cx="2930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H="1">
            <a:off x="1630363" y="4119563"/>
            <a:ext cx="1198563" cy="1897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2278063" y="1601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595438" y="5924550"/>
            <a:ext cx="28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71383" name="Oval 23"/>
          <p:cNvSpPr>
            <a:spLocks noChangeArrowheads="1"/>
          </p:cNvSpPr>
          <p:nvPr/>
        </p:nvSpPr>
        <p:spPr bwMode="auto">
          <a:xfrm>
            <a:off x="2738438" y="3943350"/>
            <a:ext cx="287338" cy="279400"/>
          </a:xfrm>
          <a:prstGeom prst="ellipse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2381250" y="3924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71386" name="Freeform 26"/>
          <p:cNvSpPr>
            <a:spLocks/>
          </p:cNvSpPr>
          <p:nvPr/>
        </p:nvSpPr>
        <p:spPr bwMode="auto">
          <a:xfrm rot="21032314">
            <a:off x="1865315" y="1587197"/>
            <a:ext cx="2727325" cy="3287713"/>
          </a:xfrm>
          <a:custGeom>
            <a:avLst/>
            <a:gdLst/>
            <a:ahLst/>
            <a:cxnLst>
              <a:cxn ang="0">
                <a:pos x="1393" y="1525"/>
              </a:cxn>
              <a:cxn ang="0">
                <a:pos x="1337" y="869"/>
              </a:cxn>
              <a:cxn ang="0">
                <a:pos x="1209" y="389"/>
              </a:cxn>
              <a:cxn ang="0">
                <a:pos x="873" y="13"/>
              </a:cxn>
              <a:cxn ang="0">
                <a:pos x="497" y="309"/>
              </a:cxn>
              <a:cxn ang="0">
                <a:pos x="121" y="1565"/>
              </a:cxn>
              <a:cxn ang="0">
                <a:pos x="1225" y="1645"/>
              </a:cxn>
              <a:cxn ang="0">
                <a:pos x="1393" y="1525"/>
              </a:cxn>
            </a:cxnLst>
            <a:rect l="0" t="0" r="r" b="b"/>
            <a:pathLst>
              <a:path w="1437" h="1788">
                <a:moveTo>
                  <a:pt x="1393" y="1525"/>
                </a:moveTo>
                <a:cubicBezTo>
                  <a:pt x="1412" y="1396"/>
                  <a:pt x="1368" y="1058"/>
                  <a:pt x="1337" y="869"/>
                </a:cubicBezTo>
                <a:cubicBezTo>
                  <a:pt x="1306" y="680"/>
                  <a:pt x="1286" y="532"/>
                  <a:pt x="1209" y="389"/>
                </a:cubicBezTo>
                <a:cubicBezTo>
                  <a:pt x="1132" y="246"/>
                  <a:pt x="992" y="26"/>
                  <a:pt x="873" y="13"/>
                </a:cubicBezTo>
                <a:cubicBezTo>
                  <a:pt x="754" y="0"/>
                  <a:pt x="622" y="50"/>
                  <a:pt x="497" y="309"/>
                </a:cubicBezTo>
                <a:cubicBezTo>
                  <a:pt x="372" y="568"/>
                  <a:pt x="0" y="1342"/>
                  <a:pt x="121" y="1565"/>
                </a:cubicBezTo>
                <a:cubicBezTo>
                  <a:pt x="242" y="1788"/>
                  <a:pt x="1013" y="1654"/>
                  <a:pt x="1225" y="1645"/>
                </a:cubicBezTo>
                <a:cubicBezTo>
                  <a:pt x="1437" y="1636"/>
                  <a:pt x="1374" y="1654"/>
                  <a:pt x="1393" y="1525"/>
                </a:cubicBezTo>
                <a:close/>
              </a:path>
            </a:pathLst>
          </a:custGeom>
          <a:solidFill>
            <a:srgbClr val="FF9900">
              <a:alpha val="25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581542" y="2977172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44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5729" y="720437"/>
            <a:ext cx="5493326" cy="5403272"/>
            <a:chOff x="3151910" y="2052785"/>
            <a:chExt cx="3124200" cy="303530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1418" y="1080655"/>
            <a:ext cx="4558146" cy="4724400"/>
            <a:chOff x="3151910" y="2052785"/>
            <a:chExt cx="3124200" cy="3035300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2999510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4660035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22350" y="1127125"/>
            <a:ext cx="6670675" cy="5133975"/>
            <a:chOff x="644" y="710"/>
            <a:chExt cx="4202" cy="3234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644" y="1483"/>
              <a:ext cx="2353" cy="21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1366" name="Line 6"/>
            <p:cNvSpPr>
              <a:spLocks noChangeShapeType="1"/>
            </p:cNvSpPr>
            <p:nvPr/>
          </p:nvSpPr>
          <p:spPr bwMode="auto">
            <a:xfrm>
              <a:off x="1773" y="918"/>
              <a:ext cx="9" cy="1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1792" y="2586"/>
              <a:ext cx="1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8" name="Line 8"/>
            <p:cNvSpPr>
              <a:spLocks noChangeShapeType="1"/>
            </p:cNvSpPr>
            <p:nvPr/>
          </p:nvSpPr>
          <p:spPr bwMode="auto">
            <a:xfrm flipH="1">
              <a:off x="1027" y="2595"/>
              <a:ext cx="755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9" name="Freeform 9"/>
            <p:cNvSpPr>
              <a:spLocks/>
            </p:cNvSpPr>
            <p:nvPr/>
          </p:nvSpPr>
          <p:spPr bwMode="auto">
            <a:xfrm>
              <a:off x="1801" y="2978"/>
              <a:ext cx="843" cy="414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0" name="Freeform 10"/>
            <p:cNvSpPr>
              <a:spLocks/>
            </p:cNvSpPr>
            <p:nvPr/>
          </p:nvSpPr>
          <p:spPr bwMode="auto">
            <a:xfrm>
              <a:off x="1801" y="1696"/>
              <a:ext cx="899" cy="86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 flipV="1">
              <a:off x="1782" y="1676"/>
              <a:ext cx="709" cy="9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1435" y="100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1373" name="Text Box 13"/>
            <p:cNvSpPr txBox="1">
              <a:spLocks noChangeArrowheads="1"/>
            </p:cNvSpPr>
            <p:nvPr/>
          </p:nvSpPr>
          <p:spPr bwMode="auto">
            <a:xfrm>
              <a:off x="3482" y="2639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1005" y="3732"/>
              <a:ext cx="1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 flipV="1">
              <a:off x="1813" y="1875"/>
              <a:ext cx="898" cy="6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2983" y="1319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Face of  </a:t>
              </a:r>
              <a:r>
                <a:rPr lang="en-US" dirty="0"/>
                <a:t>A</a:t>
              </a:r>
              <a:endParaRPr lang="en-US" dirty="0">
                <a:sym typeface="Symbol" pitchFamily="18" charset="2"/>
              </a:endParaRPr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2098" y="232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H="1" flipV="1">
              <a:off x="2079" y="2280"/>
              <a:ext cx="124" cy="9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1875" y="198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725" y="2484"/>
              <a:ext cx="181" cy="176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1500" y="24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 rot="-567686">
              <a:off x="1169" y="1005"/>
              <a:ext cx="1718" cy="2071"/>
            </a:xfrm>
            <a:custGeom>
              <a:avLst/>
              <a:gdLst/>
              <a:ahLst/>
              <a:cxnLst>
                <a:cxn ang="0">
                  <a:pos x="1393" y="1525"/>
                </a:cxn>
                <a:cxn ang="0">
                  <a:pos x="1337" y="869"/>
                </a:cxn>
                <a:cxn ang="0">
                  <a:pos x="1209" y="389"/>
                </a:cxn>
                <a:cxn ang="0">
                  <a:pos x="873" y="13"/>
                </a:cxn>
                <a:cxn ang="0">
                  <a:pos x="497" y="309"/>
                </a:cxn>
                <a:cxn ang="0">
                  <a:pos x="121" y="1565"/>
                </a:cxn>
                <a:cxn ang="0">
                  <a:pos x="1225" y="1645"/>
                </a:cxn>
                <a:cxn ang="0">
                  <a:pos x="1393" y="1525"/>
                </a:cxn>
              </a:cxnLst>
              <a:rect l="0" t="0" r="r" b="b"/>
              <a:pathLst>
                <a:path w="1437" h="1788">
                  <a:moveTo>
                    <a:pt x="1393" y="1525"/>
                  </a:moveTo>
                  <a:cubicBezTo>
                    <a:pt x="1412" y="1396"/>
                    <a:pt x="1368" y="1058"/>
                    <a:pt x="1337" y="869"/>
                  </a:cubicBezTo>
                  <a:cubicBezTo>
                    <a:pt x="1306" y="680"/>
                    <a:pt x="1286" y="532"/>
                    <a:pt x="1209" y="389"/>
                  </a:cubicBezTo>
                  <a:cubicBezTo>
                    <a:pt x="1132" y="246"/>
                    <a:pt x="992" y="26"/>
                    <a:pt x="873" y="13"/>
                  </a:cubicBezTo>
                  <a:cubicBezTo>
                    <a:pt x="754" y="0"/>
                    <a:pt x="622" y="50"/>
                    <a:pt x="497" y="309"/>
                  </a:cubicBezTo>
                  <a:cubicBezTo>
                    <a:pt x="372" y="568"/>
                    <a:pt x="0" y="1342"/>
                    <a:pt x="121" y="1565"/>
                  </a:cubicBezTo>
                  <a:cubicBezTo>
                    <a:pt x="242" y="1788"/>
                    <a:pt x="1013" y="1654"/>
                    <a:pt x="1225" y="1645"/>
                  </a:cubicBezTo>
                  <a:cubicBezTo>
                    <a:pt x="1437" y="1636"/>
                    <a:pt x="1374" y="1654"/>
                    <a:pt x="1393" y="1525"/>
                  </a:cubicBezTo>
                  <a:close/>
                </a:path>
              </a:pathLst>
            </a:custGeom>
            <a:solidFill>
              <a:srgbClr val="FF9900">
                <a:alpha val="25999"/>
              </a:srgb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7" name="Line 27"/>
            <p:cNvSpPr>
              <a:spLocks noChangeShapeType="1"/>
            </p:cNvSpPr>
            <p:nvPr/>
          </p:nvSpPr>
          <p:spPr bwMode="auto">
            <a:xfrm flipH="1">
              <a:off x="2671" y="1462"/>
              <a:ext cx="297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2624" y="1530"/>
              <a:ext cx="115" cy="31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>
              <a:off x="2490" y="1687"/>
              <a:ext cx="239" cy="1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H="1">
              <a:off x="2519" y="948"/>
              <a:ext cx="69" cy="7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2010" y="710"/>
              <a:ext cx="28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Projection of Face of  </a:t>
              </a:r>
              <a:r>
                <a:rPr lang="en-US"/>
                <a:t>A onto surface of sphere</a:t>
              </a:r>
            </a:p>
          </p:txBody>
        </p:sp>
        <p:sp>
          <p:nvSpPr>
            <p:cNvPr id="271392" name="Freeform 32"/>
            <p:cNvSpPr>
              <a:spLocks/>
            </p:cNvSpPr>
            <p:nvPr/>
          </p:nvSpPr>
          <p:spPr bwMode="auto">
            <a:xfrm>
              <a:off x="1859" y="2608"/>
              <a:ext cx="842" cy="21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 flipV="1">
              <a:off x="2681" y="1622"/>
              <a:ext cx="144" cy="4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774" y="1539"/>
              <a:ext cx="359" cy="212"/>
              <a:chOff x="2774" y="1539"/>
              <a:chExt cx="359" cy="212"/>
            </a:xfrm>
          </p:grpSpPr>
          <p:sp>
            <p:nvSpPr>
              <p:cNvPr id="271394" name="Text Box 34"/>
              <p:cNvSpPr txBox="1">
                <a:spLocks noChangeArrowheads="1"/>
              </p:cNvSpPr>
              <p:nvPr/>
            </p:nvSpPr>
            <p:spPr bwMode="auto">
              <a:xfrm>
                <a:off x="2774" y="1539"/>
                <a:ext cx="3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  <a:sym typeface="Symbol" pitchFamily="18" charset="2"/>
                  </a:rPr>
                  <a:t></a:t>
                </a:r>
                <a:r>
                  <a:rPr lang="en-US">
                    <a:solidFill>
                      <a:srgbClr val="FF3300"/>
                    </a:solidFill>
                  </a:rPr>
                  <a:t>A</a:t>
                </a:r>
                <a:endParaRPr lang="en-US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271396" name="Line 36"/>
              <p:cNvSpPr>
                <a:spLocks noChangeShapeType="1"/>
              </p:cNvSpPr>
              <p:nvPr/>
            </p:nvSpPr>
            <p:spPr bwMode="auto">
              <a:xfrm flipV="1">
                <a:off x="2918" y="1590"/>
                <a:ext cx="87" cy="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2507" y="1590"/>
              <a:ext cx="16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3300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71402" name="Arc 42"/>
            <p:cNvSpPr>
              <a:spLocks/>
            </p:cNvSpPr>
            <p:nvPr/>
          </p:nvSpPr>
          <p:spPr bwMode="auto">
            <a:xfrm>
              <a:off x="2606" y="1724"/>
              <a:ext cx="153" cy="260"/>
            </a:xfrm>
            <a:custGeom>
              <a:avLst/>
              <a:gdLst>
                <a:gd name="G0" fmla="+- 12825 0 0"/>
                <a:gd name="G1" fmla="+- 20856 0 0"/>
                <a:gd name="G2" fmla="+- 21600 0 0"/>
                <a:gd name="T0" fmla="*/ 0 w 12825"/>
                <a:gd name="T1" fmla="*/ 3476 h 20856"/>
                <a:gd name="T2" fmla="*/ 7205 w 12825"/>
                <a:gd name="T3" fmla="*/ 0 h 20856"/>
                <a:gd name="T4" fmla="*/ 12825 w 12825"/>
                <a:gd name="T5" fmla="*/ 20856 h 20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25" h="20856" fill="none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</a:path>
                <a:path w="12825" h="20856" stroke="0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  <a:lnTo>
                    <a:pt x="12825" y="208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4293918" y="3516922"/>
            <a:ext cx="897059" cy="189769"/>
          </a:xfrm>
          <a:prstGeom prst="line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211737" y="3315726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40480"/>
            <a:ext cx="6477000" cy="1143000"/>
          </a:xfrm>
        </p:spPr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4862753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at the center of a spherical Gaussian surface. I have a second charge of +Q inside a Gaussian surface but it is not at the center of the surface.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centered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off-center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A8940-1A35-BBB1-E97C-CE53BB67B673}"/>
              </a:ext>
            </a:extLst>
          </p:cNvPr>
          <p:cNvGrpSpPr/>
          <p:nvPr/>
        </p:nvGrpSpPr>
        <p:grpSpPr>
          <a:xfrm>
            <a:off x="5727700" y="224630"/>
            <a:ext cx="3124200" cy="3035300"/>
            <a:chOff x="5621339" y="3696010"/>
            <a:chExt cx="3124200" cy="3035300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6F995CF3-7107-0135-E1D9-C0D74C2D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9" y="3696010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A5B7ACCF-CC3C-3761-5623-05CC41D07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2" y="537876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2C062C5F-A9C6-8D5A-F4B0-F7B9D833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2" y="498506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0BCBA75-5D50-C807-3D05-F6DC4089C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4" y="57994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FBC4BF-B1ED-4647-49C3-CD9BB22B9771}"/>
              </a:ext>
            </a:extLst>
          </p:cNvPr>
          <p:cNvGrpSpPr/>
          <p:nvPr/>
        </p:nvGrpSpPr>
        <p:grpSpPr>
          <a:xfrm>
            <a:off x="5791322" y="3598070"/>
            <a:ext cx="3124200" cy="3035300"/>
            <a:chOff x="1646235" y="3794338"/>
            <a:chExt cx="3124200" cy="3035300"/>
          </a:xfrm>
        </p:grpSpPr>
        <p:sp>
          <p:nvSpPr>
            <p:cNvPr id="2" name="Oval 12">
              <a:extLst>
                <a:ext uri="{FF2B5EF4-FFF2-40B4-BE49-F238E27FC236}">
                  <a16:creationId xmlns:a16="http://schemas.microsoft.com/office/drawing/2014/main" id="{89FE0239-6E84-C770-22CE-0323E741D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5" y="3794338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9296C9FF-3570-8994-906F-6A8414873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653" y="5578688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244153-75C9-B95E-2CB3-94ECB1C04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0" y="5897776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285658C5-2C82-17DF-7819-2ED0E60B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503" y="5083388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9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Arc 18"/>
          <p:cNvSpPr/>
          <p:nvPr/>
        </p:nvSpPr>
        <p:spPr bwMode="auto">
          <a:xfrm>
            <a:off x="2286000" y="969818"/>
            <a:ext cx="4599709" cy="4738255"/>
          </a:xfrm>
          <a:prstGeom prst="arc">
            <a:avLst>
              <a:gd name="adj1" fmla="val 19613903"/>
              <a:gd name="adj2" fmla="val 199991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endCxn id="19" idx="0"/>
          </p:cNvCxnSpPr>
          <p:nvPr/>
        </p:nvCxnSpPr>
        <p:spPr bwMode="auto">
          <a:xfrm flipV="1">
            <a:off x="6206836" y="2071998"/>
            <a:ext cx="322384" cy="2001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220691" y="4419600"/>
            <a:ext cx="332509" cy="2078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Arc 39"/>
          <p:cNvSpPr/>
          <p:nvPr/>
        </p:nvSpPr>
        <p:spPr bwMode="auto">
          <a:xfrm>
            <a:off x="2604655" y="1260764"/>
            <a:ext cx="3906981" cy="4225636"/>
          </a:xfrm>
          <a:prstGeom prst="arc">
            <a:avLst>
              <a:gd name="adj1" fmla="val 18147016"/>
              <a:gd name="adj2" fmla="val 1958921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 flipV="1">
            <a:off x="2618505" y="1260759"/>
            <a:ext cx="3906981" cy="4225636"/>
          </a:xfrm>
          <a:prstGeom prst="arc">
            <a:avLst>
              <a:gd name="adj1" fmla="val 18067963"/>
              <a:gd name="adj2" fmla="val 1966240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endCxn id="40" idx="0"/>
          </p:cNvCxnSpPr>
          <p:nvPr/>
        </p:nvCxnSpPr>
        <p:spPr bwMode="auto">
          <a:xfrm flipV="1">
            <a:off x="5403272" y="1632703"/>
            <a:ext cx="261813" cy="4039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361709" y="4696691"/>
            <a:ext cx="277091" cy="4156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Arc 45"/>
          <p:cNvSpPr/>
          <p:nvPr/>
        </p:nvSpPr>
        <p:spPr bwMode="auto">
          <a:xfrm>
            <a:off x="3020290" y="1717964"/>
            <a:ext cx="3061855" cy="3255818"/>
          </a:xfrm>
          <a:prstGeom prst="arc">
            <a:avLst>
              <a:gd name="adj1" fmla="val 16853110"/>
              <a:gd name="adj2" fmla="val 180915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flipV="1">
            <a:off x="3034140" y="1731814"/>
            <a:ext cx="3061855" cy="3255818"/>
          </a:xfrm>
          <a:prstGeom prst="arc">
            <a:avLst>
              <a:gd name="adj1" fmla="val 16847563"/>
              <a:gd name="adj2" fmla="val 1805071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779818" y="1743540"/>
            <a:ext cx="81703" cy="4731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endCxn id="59" idx="2"/>
          </p:cNvCxnSpPr>
          <p:nvPr/>
        </p:nvCxnSpPr>
        <p:spPr bwMode="auto">
          <a:xfrm flipH="1" flipV="1">
            <a:off x="4806596" y="4606675"/>
            <a:ext cx="70204" cy="367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3269673" y="216130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Arc 58"/>
          <p:cNvSpPr/>
          <p:nvPr/>
        </p:nvSpPr>
        <p:spPr bwMode="auto">
          <a:xfrm flipV="1">
            <a:off x="3283523" y="217515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4558145" y="1925782"/>
            <a:ext cx="623455" cy="1454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 flipV="1">
            <a:off x="4016394" y="2256159"/>
            <a:ext cx="181533" cy="3207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4031673" y="4184073"/>
            <a:ext cx="166254" cy="346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Arc 67"/>
          <p:cNvSpPr/>
          <p:nvPr/>
        </p:nvSpPr>
        <p:spPr bwMode="auto">
          <a:xfrm>
            <a:off x="3602181" y="2479963"/>
            <a:ext cx="1842655" cy="1759527"/>
          </a:xfrm>
          <a:prstGeom prst="arc">
            <a:avLst>
              <a:gd name="adj1" fmla="val 6759606"/>
              <a:gd name="adj2" fmla="val 147244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4558145" y="1981200"/>
            <a:ext cx="1496291" cy="1413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585855" y="2715491"/>
            <a:ext cx="2258290" cy="65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4572001" y="2189018"/>
            <a:ext cx="27708" cy="116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3851565" y="2840182"/>
            <a:ext cx="720435" cy="554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a charge just outside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13D43E5-D2C5-A879-80C8-76BC9370D1B3}"/>
              </a:ext>
            </a:extLst>
          </p:cNvPr>
          <p:cNvGrpSpPr/>
          <p:nvPr/>
        </p:nvGrpSpPr>
        <p:grpSpPr>
          <a:xfrm>
            <a:off x="4171538" y="2627085"/>
            <a:ext cx="3339605" cy="3493321"/>
            <a:chOff x="942109" y="-193968"/>
            <a:chExt cx="7301346" cy="73013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E4F809-E1F1-489B-E745-B9228B7E7C5A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43" name="Oval 12">
                <a:extLst>
                  <a:ext uri="{FF2B5EF4-FFF2-40B4-BE49-F238E27FC236}">
                    <a16:creationId xmlns:a16="http://schemas.microsoft.com/office/drawing/2014/main" id="{9EE6F5F1-B948-538B-5BAA-B5652934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4B7E4B08-2300-12AC-C17A-C43860970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9D8A42DD-153C-6460-56FE-E02777620A1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6649936-E59E-B0D1-03D5-D61C3284AB8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1943F62-F1D9-1712-A327-B0002F7CE8DF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E3C4D12-450B-8ABD-8ECF-7778C12CBB85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A5ACB37-9916-6CD2-CB44-F17D7FBC430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556A4FF4-5C2F-116A-A1FA-9806064354FC}"/>
                </a:ext>
              </a:extLst>
            </p:cNvPr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CEEC749-0732-5B06-1EDE-27B1C6352EC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7EE093F-F4D0-4962-37CF-E936BA1E95D4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A28453-D787-30A9-BC37-1299351D90BC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3B40C4E-6699-C385-7B28-E45E49D37E90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3F57E271-A186-8158-D153-3CC8679D79A6}"/>
                </a:ext>
              </a:extLst>
            </p:cNvPr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449C821-C92B-E948-BB15-34CF190E9D5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16E3C5B-9461-1C54-ED3F-660497F3D288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ADBD0A9-ACD1-0DDF-FEA2-F0BBF032387A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F51664-07D6-2DDE-51C6-CFA7082B0896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E5BEB077-D818-0AC9-8679-B7B4F0E0C129}"/>
                </a:ext>
              </a:extLst>
            </p:cNvPr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3194F5A-B8F7-FA9C-E7A0-2B23DF3CE4F4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ABEF494-1933-200A-5D3C-30FE4ED6811B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45537C1-6141-9EEF-1D86-4C13B4D0DB8E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B14BCE6-8BE7-DBE4-6DE9-7FF555EBF340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1BBC5BF-D5D1-F3AA-F902-E57E4BCC0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B9DA3059-53C1-9A33-7F8E-F7853486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10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88EBE6-6BDA-BEF4-65F3-CC3D4BF43465}"/>
              </a:ext>
            </a:extLst>
          </p:cNvPr>
          <p:cNvGrpSpPr/>
          <p:nvPr/>
        </p:nvGrpSpPr>
        <p:grpSpPr>
          <a:xfrm>
            <a:off x="942109" y="-193968"/>
            <a:ext cx="7301346" cy="7301346"/>
            <a:chOff x="942109" y="-193968"/>
            <a:chExt cx="7301346" cy="73013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CE8929-F85F-9F70-11FB-39170A6782F0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167948" name="Oval 12"/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49" name="Freeform 13"/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Group 32"/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" name="Group 7"/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" name="Group 27"/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hysics 115 lecture Slides Chapter 1">
  <a:themeElements>
    <a:clrScheme name="Physics 115 lecture Slides Chapter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ysics 115 lecture Slides 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ysics 115 lecture Slides Chapter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PH115 Concept Questions</Template>
  <TotalTime>2293</TotalTime>
  <Words>1297</Words>
  <Application>Microsoft Office PowerPoint</Application>
  <PresentationFormat>On-screen Show (4:3)</PresentationFormat>
  <Paragraphs>406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Cambria Math</vt:lpstr>
      <vt:lpstr>Monotype Sorts</vt:lpstr>
      <vt:lpstr>Symbol</vt:lpstr>
      <vt:lpstr>Tahoma</vt:lpstr>
      <vt:lpstr>Times New Roman</vt:lpstr>
      <vt:lpstr>Physics 115 lecture Slides Chapter 1</vt:lpstr>
      <vt:lpstr>Equation</vt:lpstr>
      <vt:lpstr>Question 223.27.1</vt:lpstr>
      <vt:lpstr>Charge in Closed Surface</vt:lpstr>
      <vt:lpstr>PowerPoint Presentation</vt:lpstr>
      <vt:lpstr>PowerPoint Presentation</vt:lpstr>
      <vt:lpstr>Question 223.27.1</vt:lpstr>
      <vt:lpstr>PowerPoint Presentation</vt:lpstr>
      <vt:lpstr>PowerPoint Presentation</vt:lpstr>
      <vt:lpstr>Question</vt:lpstr>
      <vt:lpstr>PowerPoint Presentation</vt:lpstr>
      <vt:lpstr>Question</vt:lpstr>
      <vt:lpstr>PowerPoint Presentation</vt:lpstr>
      <vt:lpstr>Question</vt:lpstr>
      <vt:lpstr>Gauss’ Law</vt:lpstr>
      <vt:lpstr>Finelly, Spherical Shells!</vt:lpstr>
      <vt:lpstr>Question 223.27.2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Question</vt:lpstr>
      <vt:lpstr>Charged Spherical Shell</vt:lpstr>
      <vt:lpstr> Question 223.27.3</vt:lpstr>
      <vt:lpstr>Question</vt:lpstr>
      <vt:lpstr>Question</vt:lpstr>
      <vt:lpstr>Question</vt:lpstr>
      <vt:lpstr>Sheet of Charge</vt:lpstr>
      <vt:lpstr>Sheet of Charge</vt:lpstr>
      <vt:lpstr>Sheet of Charge</vt:lpstr>
      <vt:lpstr>Sheet of Charge</vt:lpstr>
      <vt:lpstr>Sheet of Charge</vt:lpstr>
      <vt:lpstr>PowerPoint Presentation</vt:lpstr>
      <vt:lpstr>PowerPoint Presentation</vt:lpstr>
      <vt:lpstr>End</vt:lpstr>
      <vt:lpstr>Question 223.27.4</vt:lpstr>
      <vt:lpstr>Derivation of Gauss’ law slides</vt:lpstr>
      <vt:lpstr>Solid Angle</vt:lpstr>
      <vt:lpstr>Derivation of Gauss’ Law</vt:lpstr>
      <vt:lpstr>Derivation of Gauss’ Law</vt:lpstr>
    </vt:vector>
  </TitlesOfParts>
  <Company>Next Step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Brooks/Cole</dc:creator>
  <cp:lastModifiedBy>Lines, Todd</cp:lastModifiedBy>
  <cp:revision>65</cp:revision>
  <cp:lastPrinted>1601-01-01T00:00:00Z</cp:lastPrinted>
  <dcterms:created xsi:type="dcterms:W3CDTF">2002-09-05T20:40:08Z</dcterms:created>
  <dcterms:modified xsi:type="dcterms:W3CDTF">2024-06-05T16:16:46Z</dcterms:modified>
</cp:coreProperties>
</file>