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6" r:id="rId2"/>
    <p:sldId id="267" r:id="rId3"/>
    <p:sldId id="265" r:id="rId4"/>
    <p:sldId id="264" r:id="rId5"/>
    <p:sldId id="268" r:id="rId6"/>
    <p:sldId id="256" r:id="rId7"/>
    <p:sldId id="257" r:id="rId8"/>
    <p:sldId id="258" r:id="rId9"/>
    <p:sldId id="269" r:id="rId10"/>
    <p:sldId id="270" r:id="rId11"/>
    <p:sldId id="273" r:id="rId12"/>
    <p:sldId id="276" r:id="rId13"/>
    <p:sldId id="271" r:id="rId14"/>
    <p:sldId id="274" r:id="rId15"/>
    <p:sldId id="275" r:id="rId16"/>
    <p:sldId id="277" r:id="rId17"/>
    <p:sldId id="272" r:id="rId18"/>
    <p:sldId id="259" r:id="rId19"/>
    <p:sldId id="278" r:id="rId20"/>
    <p:sldId id="279" r:id="rId21"/>
    <p:sldId id="260" r:id="rId22"/>
    <p:sldId id="261" r:id="rId23"/>
    <p:sldId id="262" r:id="rId24"/>
    <p:sldId id="26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39716D-5DA8-41A5-A9D4-BF52DEC90AAC}" v="107" dt="2023-12-02T01:28:25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11" autoAdjust="0"/>
  </p:normalViewPr>
  <p:slideViewPr>
    <p:cSldViewPr snapToGrid="0">
      <p:cViewPr varScale="1">
        <p:scale>
          <a:sx n="93" d="100"/>
          <a:sy n="93" d="100"/>
        </p:scale>
        <p:origin x="20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7039716D-5DA8-41A5-A9D4-BF52DEC90AAC}"/>
    <pc:docChg chg="undo custSel addSld modSld">
      <pc:chgData name="Lines, Todd" userId="afaf7c3a-e8aa-4568-882a-02ad8f9e19b0" providerId="ADAL" clId="{7039716D-5DA8-41A5-A9D4-BF52DEC90AAC}" dt="2023-12-05T21:12:56.013" v="1726" actId="1076"/>
      <pc:docMkLst>
        <pc:docMk/>
      </pc:docMkLst>
      <pc:sldChg chg="modSp mod">
        <pc:chgData name="Lines, Todd" userId="afaf7c3a-e8aa-4568-882a-02ad8f9e19b0" providerId="ADAL" clId="{7039716D-5DA8-41A5-A9D4-BF52DEC90AAC}" dt="2023-12-05T21:12:56.013" v="1726" actId="1076"/>
        <pc:sldMkLst>
          <pc:docMk/>
          <pc:sldMk cId="0" sldId="259"/>
        </pc:sldMkLst>
        <pc:picChg chg="mod">
          <ac:chgData name="Lines, Todd" userId="afaf7c3a-e8aa-4568-882a-02ad8f9e19b0" providerId="ADAL" clId="{7039716D-5DA8-41A5-A9D4-BF52DEC90AAC}" dt="2023-12-05T21:12:56.013" v="1726" actId="1076"/>
          <ac:picMkLst>
            <pc:docMk/>
            <pc:sldMk cId="0" sldId="259"/>
            <ac:picMk id="1027" creationId="{00000000-0000-0000-0000-000000000000}"/>
          </ac:picMkLst>
        </pc:picChg>
      </pc:sldChg>
      <pc:sldChg chg="addSp delSp modSp mod">
        <pc:chgData name="Lines, Todd" userId="afaf7c3a-e8aa-4568-882a-02ad8f9e19b0" providerId="ADAL" clId="{7039716D-5DA8-41A5-A9D4-BF52DEC90AAC}" dt="2023-12-02T00:25:04.632" v="398" actId="27614"/>
        <pc:sldMkLst>
          <pc:docMk/>
          <pc:sldMk cId="0" sldId="264"/>
        </pc:sldMkLst>
        <pc:graphicFrameChg chg="del mod">
          <ac:chgData name="Lines, Todd" userId="afaf7c3a-e8aa-4568-882a-02ad8f9e19b0" providerId="ADAL" clId="{7039716D-5DA8-41A5-A9D4-BF52DEC90AAC}" dt="2023-12-02T00:25:00.274" v="396" actId="478"/>
          <ac:graphicFrameMkLst>
            <pc:docMk/>
            <pc:sldMk cId="0" sldId="264"/>
            <ac:graphicFrameMk id="1027" creationId="{00000000-0000-0000-0000-000000000000}"/>
          </ac:graphicFrameMkLst>
        </pc:graphicFrameChg>
        <pc:picChg chg="add mod">
          <ac:chgData name="Lines, Todd" userId="afaf7c3a-e8aa-4568-882a-02ad8f9e19b0" providerId="ADAL" clId="{7039716D-5DA8-41A5-A9D4-BF52DEC90AAC}" dt="2023-12-02T00:25:04.632" v="398" actId="27614"/>
          <ac:picMkLst>
            <pc:docMk/>
            <pc:sldMk cId="0" sldId="264"/>
            <ac:picMk id="3" creationId="{3E066D7B-F6B4-7861-9552-432F9E88E1BF}"/>
          </ac:picMkLst>
        </pc:picChg>
      </pc:sldChg>
      <pc:sldChg chg="addSp delSp modSp new mod modClrScheme chgLayout">
        <pc:chgData name="Lines, Todd" userId="afaf7c3a-e8aa-4568-882a-02ad8f9e19b0" providerId="ADAL" clId="{7039716D-5DA8-41A5-A9D4-BF52DEC90AAC}" dt="2023-12-02T00:20:55.206" v="344"/>
        <pc:sldMkLst>
          <pc:docMk/>
          <pc:sldMk cId="2587777763" sldId="266"/>
        </pc:sldMkLst>
        <pc:spChg chg="del mod ord">
          <ac:chgData name="Lines, Todd" userId="afaf7c3a-e8aa-4568-882a-02ad8f9e19b0" providerId="ADAL" clId="{7039716D-5DA8-41A5-A9D4-BF52DEC90AAC}" dt="2023-12-02T00:18:03.002" v="1" actId="700"/>
          <ac:spMkLst>
            <pc:docMk/>
            <pc:sldMk cId="2587777763" sldId="266"/>
            <ac:spMk id="2" creationId="{4FD6782B-9615-4F9B-CA16-28C882B05EF8}"/>
          </ac:spMkLst>
        </pc:spChg>
        <pc:spChg chg="del mod ord">
          <ac:chgData name="Lines, Todd" userId="afaf7c3a-e8aa-4568-882a-02ad8f9e19b0" providerId="ADAL" clId="{7039716D-5DA8-41A5-A9D4-BF52DEC90AAC}" dt="2023-12-02T00:18:03.002" v="1" actId="700"/>
          <ac:spMkLst>
            <pc:docMk/>
            <pc:sldMk cId="2587777763" sldId="266"/>
            <ac:spMk id="3" creationId="{5BD75CE3-5659-71E4-9506-4F439B8817D3}"/>
          </ac:spMkLst>
        </pc:spChg>
        <pc:spChg chg="add mod ord">
          <ac:chgData name="Lines, Todd" userId="afaf7c3a-e8aa-4568-882a-02ad8f9e19b0" providerId="ADAL" clId="{7039716D-5DA8-41A5-A9D4-BF52DEC90AAC}" dt="2023-12-02T00:18:05.808" v="9" actId="20577"/>
          <ac:spMkLst>
            <pc:docMk/>
            <pc:sldMk cId="2587777763" sldId="266"/>
            <ac:spMk id="4" creationId="{8ECDAE5D-FBCD-2FF4-4B67-5DCBB7F4A9B1}"/>
          </ac:spMkLst>
        </pc:spChg>
        <pc:spChg chg="add mod ord">
          <ac:chgData name="Lines, Todd" userId="afaf7c3a-e8aa-4568-882a-02ad8f9e19b0" providerId="ADAL" clId="{7039716D-5DA8-41A5-A9D4-BF52DEC90AAC}" dt="2023-12-02T00:20:55.206" v="344"/>
          <ac:spMkLst>
            <pc:docMk/>
            <pc:sldMk cId="2587777763" sldId="266"/>
            <ac:spMk id="5" creationId="{C3AD577E-AE3E-F9FE-9B74-17C9AE961ECA}"/>
          </ac:spMkLst>
        </pc:spChg>
      </pc:sldChg>
      <pc:sldChg chg="addSp modSp add mod">
        <pc:chgData name="Lines, Todd" userId="afaf7c3a-e8aa-4568-882a-02ad8f9e19b0" providerId="ADAL" clId="{7039716D-5DA8-41A5-A9D4-BF52DEC90AAC}" dt="2023-12-02T00:23:11.598" v="392" actId="12788"/>
        <pc:sldMkLst>
          <pc:docMk/>
          <pc:sldMk cId="97359571" sldId="267"/>
        </pc:sldMkLst>
        <pc:spChg chg="add mod">
          <ac:chgData name="Lines, Todd" userId="afaf7c3a-e8aa-4568-882a-02ad8f9e19b0" providerId="ADAL" clId="{7039716D-5DA8-41A5-A9D4-BF52DEC90AAC}" dt="2023-12-02T00:21:22.562" v="351" actId="208"/>
          <ac:spMkLst>
            <pc:docMk/>
            <pc:sldMk cId="97359571" sldId="267"/>
            <ac:spMk id="2" creationId="{EB3FDD0C-844D-8461-0D58-F67B4FA351FA}"/>
          </ac:spMkLst>
        </pc:spChg>
        <pc:spChg chg="mod">
          <ac:chgData name="Lines, Todd" userId="afaf7c3a-e8aa-4568-882a-02ad8f9e19b0" providerId="ADAL" clId="{7039716D-5DA8-41A5-A9D4-BF52DEC90AAC}" dt="2023-12-02T00:22:22.721" v="370" actId="20577"/>
          <ac:spMkLst>
            <pc:docMk/>
            <pc:sldMk cId="97359571" sldId="267"/>
            <ac:spMk id="5" creationId="{C3AD577E-AE3E-F9FE-9B74-17C9AE961ECA}"/>
          </ac:spMkLst>
        </pc:spChg>
        <pc:spChg chg="add mod">
          <ac:chgData name="Lines, Todd" userId="afaf7c3a-e8aa-4568-882a-02ad8f9e19b0" providerId="ADAL" clId="{7039716D-5DA8-41A5-A9D4-BF52DEC90AAC}" dt="2023-12-02T00:22:54.415" v="391" actId="1076"/>
          <ac:spMkLst>
            <pc:docMk/>
            <pc:sldMk cId="97359571" sldId="267"/>
            <ac:spMk id="8" creationId="{5B7F9450-00C6-1DE4-EB9A-9CA368CC3AF0}"/>
          </ac:spMkLst>
        </pc:spChg>
        <pc:cxnChg chg="add mod">
          <ac:chgData name="Lines, Todd" userId="afaf7c3a-e8aa-4568-882a-02ad8f9e19b0" providerId="ADAL" clId="{7039716D-5DA8-41A5-A9D4-BF52DEC90AAC}" dt="2023-12-02T00:23:11.598" v="392" actId="12788"/>
          <ac:cxnSpMkLst>
            <pc:docMk/>
            <pc:sldMk cId="97359571" sldId="267"/>
            <ac:cxnSpMk id="6" creationId="{4E62DD52-9ABC-C898-CE82-48B0FD9AC615}"/>
          </ac:cxnSpMkLst>
        </pc:cxnChg>
        <pc:cxnChg chg="add mod">
          <ac:chgData name="Lines, Todd" userId="afaf7c3a-e8aa-4568-882a-02ad8f9e19b0" providerId="ADAL" clId="{7039716D-5DA8-41A5-A9D4-BF52DEC90AAC}" dt="2023-12-02T00:23:11.598" v="392" actId="12788"/>
          <ac:cxnSpMkLst>
            <pc:docMk/>
            <pc:sldMk cId="97359571" sldId="267"/>
            <ac:cxnSpMk id="7" creationId="{984B9B87-135C-4E41-9CA7-9A110CB93293}"/>
          </ac:cxnSpMkLst>
        </pc:cxnChg>
        <pc:cxnChg chg="add mod">
          <ac:chgData name="Lines, Todd" userId="afaf7c3a-e8aa-4568-882a-02ad8f9e19b0" providerId="ADAL" clId="{7039716D-5DA8-41A5-A9D4-BF52DEC90AAC}" dt="2023-12-02T00:22:51.306" v="390" actId="1582"/>
          <ac:cxnSpMkLst>
            <pc:docMk/>
            <pc:sldMk cId="97359571" sldId="267"/>
            <ac:cxnSpMk id="10" creationId="{B6AEBD33-610A-A007-05E0-392001A51892}"/>
          </ac:cxnSpMkLst>
        </pc:cxnChg>
      </pc:sldChg>
      <pc:sldChg chg="addSp delSp modSp add mod">
        <pc:chgData name="Lines, Todd" userId="afaf7c3a-e8aa-4568-882a-02ad8f9e19b0" providerId="ADAL" clId="{7039716D-5DA8-41A5-A9D4-BF52DEC90AAC}" dt="2023-12-02T00:41:37.552" v="625" actId="21"/>
        <pc:sldMkLst>
          <pc:docMk/>
          <pc:sldMk cId="1218332131" sldId="268"/>
        </pc:sldMkLst>
        <pc:spChg chg="del">
          <ac:chgData name="Lines, Todd" userId="afaf7c3a-e8aa-4568-882a-02ad8f9e19b0" providerId="ADAL" clId="{7039716D-5DA8-41A5-A9D4-BF52DEC90AAC}" dt="2023-12-02T00:27:40.576" v="521" actId="478"/>
          <ac:spMkLst>
            <pc:docMk/>
            <pc:sldMk cId="1218332131" sldId="268"/>
            <ac:spMk id="2" creationId="{00000000-0000-0000-0000-000000000000}"/>
          </ac:spMkLst>
        </pc:spChg>
        <pc:spChg chg="del">
          <ac:chgData name="Lines, Todd" userId="afaf7c3a-e8aa-4568-882a-02ad8f9e19b0" providerId="ADAL" clId="{7039716D-5DA8-41A5-A9D4-BF52DEC90AAC}" dt="2023-12-02T00:27:42.832" v="522" actId="478"/>
          <ac:spMkLst>
            <pc:docMk/>
            <pc:sldMk cId="1218332131" sldId="268"/>
            <ac:spMk id="3" creationId="{00000000-0000-0000-0000-000000000000}"/>
          </ac:spMkLst>
        </pc:spChg>
        <pc:spChg chg="add del mod">
          <ac:chgData name="Lines, Todd" userId="afaf7c3a-e8aa-4568-882a-02ad8f9e19b0" providerId="ADAL" clId="{7039716D-5DA8-41A5-A9D4-BF52DEC90AAC}" dt="2023-12-02T00:25:39.703" v="438"/>
          <ac:spMkLst>
            <pc:docMk/>
            <pc:sldMk cId="1218332131" sldId="268"/>
            <ac:spMk id="4" creationId="{925E1CCE-1649-C2DE-54D5-5AD0AC26AD3A}"/>
          </ac:spMkLst>
        </pc:spChg>
        <pc:spChg chg="add mod">
          <ac:chgData name="Lines, Todd" userId="afaf7c3a-e8aa-4568-882a-02ad8f9e19b0" providerId="ADAL" clId="{7039716D-5DA8-41A5-A9D4-BF52DEC90AAC}" dt="2023-12-02T00:29:17.034" v="543" actId="1582"/>
          <ac:spMkLst>
            <pc:docMk/>
            <pc:sldMk cId="1218332131" sldId="268"/>
            <ac:spMk id="5" creationId="{5F936992-5889-6AA2-1271-A1EC738DA63B}"/>
          </ac:spMkLst>
        </pc:spChg>
        <pc:spChg chg="add mod">
          <ac:chgData name="Lines, Todd" userId="afaf7c3a-e8aa-4568-882a-02ad8f9e19b0" providerId="ADAL" clId="{7039716D-5DA8-41A5-A9D4-BF52DEC90AAC}" dt="2023-12-02T00:28:35.225" v="537" actId="1076"/>
          <ac:spMkLst>
            <pc:docMk/>
            <pc:sldMk cId="1218332131" sldId="268"/>
            <ac:spMk id="6" creationId="{253953DD-7FDE-528D-D197-910F1EE14389}"/>
          </ac:spMkLst>
        </pc:spChg>
        <pc:spChg chg="add mod">
          <ac:chgData name="Lines, Todd" userId="afaf7c3a-e8aa-4568-882a-02ad8f9e19b0" providerId="ADAL" clId="{7039716D-5DA8-41A5-A9D4-BF52DEC90AAC}" dt="2023-12-02T00:30:03.642" v="572" actId="1076"/>
          <ac:spMkLst>
            <pc:docMk/>
            <pc:sldMk cId="1218332131" sldId="268"/>
            <ac:spMk id="9" creationId="{B4C009E8-8EA1-34C0-AE51-8842292AB8A2}"/>
          </ac:spMkLst>
        </pc:spChg>
        <pc:spChg chg="add del mod">
          <ac:chgData name="Lines, Todd" userId="afaf7c3a-e8aa-4568-882a-02ad8f9e19b0" providerId="ADAL" clId="{7039716D-5DA8-41A5-A9D4-BF52DEC90AAC}" dt="2023-12-02T00:28:01.585" v="528" actId="478"/>
          <ac:spMkLst>
            <pc:docMk/>
            <pc:sldMk cId="1218332131" sldId="268"/>
            <ac:spMk id="10" creationId="{D19B4FDB-47C9-B27C-A477-044FB50F3956}"/>
          </ac:spMkLst>
        </pc:spChg>
        <pc:spChg chg="add mod">
          <ac:chgData name="Lines, Todd" userId="afaf7c3a-e8aa-4568-882a-02ad8f9e19b0" providerId="ADAL" clId="{7039716D-5DA8-41A5-A9D4-BF52DEC90AAC}" dt="2023-12-02T00:29:34.417" v="568" actId="1076"/>
          <ac:spMkLst>
            <pc:docMk/>
            <pc:sldMk cId="1218332131" sldId="268"/>
            <ac:spMk id="20" creationId="{597BEF3F-F5BB-A7C7-3A0D-E33F58635971}"/>
          </ac:spMkLst>
        </pc:spChg>
        <pc:spChg chg="add del mod">
          <ac:chgData name="Lines, Todd" userId="afaf7c3a-e8aa-4568-882a-02ad8f9e19b0" providerId="ADAL" clId="{7039716D-5DA8-41A5-A9D4-BF52DEC90AAC}" dt="2023-12-02T00:31:37.441" v="588" actId="478"/>
          <ac:spMkLst>
            <pc:docMk/>
            <pc:sldMk cId="1218332131" sldId="268"/>
            <ac:spMk id="24" creationId="{AE097261-AC3D-4195-C370-837DD00075B8}"/>
          </ac:spMkLst>
        </pc:spChg>
        <pc:spChg chg="add 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25" creationId="{BF044AAE-1AFD-3A99-EE0E-FF61B912A0DC}"/>
          </ac:spMkLst>
        </pc:spChg>
        <pc:spChg chg="add 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26" creationId="{C599919E-AF7C-C3C0-887D-C8085DC69E35}"/>
          </ac:spMkLst>
        </pc:spChg>
        <pc:spChg chg="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29" creationId="{0FDACCD7-51E9-5B74-1175-703C862189FF}"/>
          </ac:spMkLst>
        </pc:spChg>
        <pc:spChg chg="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30" creationId="{6F4B6ACB-B2B4-EAFC-B260-CEE267F40044}"/>
          </ac:spMkLst>
        </pc:spChg>
        <pc:spChg chg="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35" creationId="{105EEA97-40E7-C217-AEA1-37467F06841B}"/>
          </ac:spMkLst>
        </pc:spChg>
        <pc:spChg chg="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36" creationId="{974B976F-848F-EB9A-F5B1-DD910BD0D498}"/>
          </ac:spMkLst>
        </pc:spChg>
        <pc:spChg chg="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37" creationId="{603F71A4-1D1B-0AA0-D077-8600DF0C6EEC}"/>
          </ac:spMkLst>
        </pc:spChg>
        <pc:spChg chg="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38" creationId="{941DC728-CA05-596B-3918-0D031D9A6459}"/>
          </ac:spMkLst>
        </pc:spChg>
        <pc:spChg chg="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46" creationId="{C5A9F61C-B261-2261-8A5F-6D109F5C3632}"/>
          </ac:spMkLst>
        </pc:spChg>
        <pc:spChg chg="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47" creationId="{443E3BE3-D6E2-4D26-86A3-48BD52ED4A65}"/>
          </ac:spMkLst>
        </pc:spChg>
        <pc:spChg chg="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48" creationId="{943ED00E-AA9A-BFE7-3000-4F5926097216}"/>
          </ac:spMkLst>
        </pc:spChg>
        <pc:spChg chg="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49" creationId="{C2DB78BC-E9A6-6644-EAF2-AC6705CEE442}"/>
          </ac:spMkLst>
        </pc:spChg>
        <pc:spChg chg="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52" creationId="{89AC3F09-4552-6AF8-DF02-45248EC75887}"/>
          </ac:spMkLst>
        </pc:spChg>
        <pc:spChg chg="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53" creationId="{9165DBF0-FD38-A197-EC23-F376A1C9AB3E}"/>
          </ac:spMkLst>
        </pc:spChg>
        <pc:spChg chg="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54" creationId="{A7E4C142-787B-7467-8927-BDD2F58500BA}"/>
          </ac:spMkLst>
        </pc:spChg>
        <pc:spChg chg="mod">
          <ac:chgData name="Lines, Todd" userId="afaf7c3a-e8aa-4568-882a-02ad8f9e19b0" providerId="ADAL" clId="{7039716D-5DA8-41A5-A9D4-BF52DEC90AAC}" dt="2023-12-02T00:34:17.967" v="623" actId="208"/>
          <ac:spMkLst>
            <pc:docMk/>
            <pc:sldMk cId="1218332131" sldId="268"/>
            <ac:spMk id="55" creationId="{FA4C8637-2364-16AE-352D-D1BB2C2B1B6A}"/>
          </ac:spMkLst>
        </pc:spChg>
        <pc:grpChg chg="add mod">
          <ac:chgData name="Lines, Todd" userId="afaf7c3a-e8aa-4568-882a-02ad8f9e19b0" providerId="ADAL" clId="{7039716D-5DA8-41A5-A9D4-BF52DEC90AAC}" dt="2023-12-02T00:32:41.643" v="603" actId="164"/>
          <ac:grpSpMkLst>
            <pc:docMk/>
            <pc:sldMk cId="1218332131" sldId="268"/>
            <ac:grpSpMk id="27" creationId="{6B505070-A21A-C852-1C4C-71679BCA9AE7}"/>
          </ac:grpSpMkLst>
        </pc:grpChg>
        <pc:grpChg chg="add mod">
          <ac:chgData name="Lines, Todd" userId="afaf7c3a-e8aa-4568-882a-02ad8f9e19b0" providerId="ADAL" clId="{7039716D-5DA8-41A5-A9D4-BF52DEC90AAC}" dt="2023-12-02T00:32:41.643" v="603" actId="164"/>
          <ac:grpSpMkLst>
            <pc:docMk/>
            <pc:sldMk cId="1218332131" sldId="268"/>
            <ac:grpSpMk id="28" creationId="{F73CFE99-D2FB-8906-9028-69DE830EDEC5}"/>
          </ac:grpSpMkLst>
        </pc:grpChg>
        <pc:grpChg chg="add mod">
          <ac:chgData name="Lines, Todd" userId="afaf7c3a-e8aa-4568-882a-02ad8f9e19b0" providerId="ADAL" clId="{7039716D-5DA8-41A5-A9D4-BF52DEC90AAC}" dt="2023-12-02T00:33:10.656" v="610" actId="164"/>
          <ac:grpSpMkLst>
            <pc:docMk/>
            <pc:sldMk cId="1218332131" sldId="268"/>
            <ac:grpSpMk id="31" creationId="{E72CBA65-8EA4-B12E-424D-6CF0A77D1E6A}"/>
          </ac:grpSpMkLst>
        </pc:grpChg>
        <pc:grpChg chg="add mod">
          <ac:chgData name="Lines, Todd" userId="afaf7c3a-e8aa-4568-882a-02ad8f9e19b0" providerId="ADAL" clId="{7039716D-5DA8-41A5-A9D4-BF52DEC90AAC}" dt="2023-12-02T00:33:10.656" v="610" actId="164"/>
          <ac:grpSpMkLst>
            <pc:docMk/>
            <pc:sldMk cId="1218332131" sldId="268"/>
            <ac:grpSpMk id="32" creationId="{3A199960-F545-612E-A776-30BA70E8B08B}"/>
          </ac:grpSpMkLst>
        </pc:grpChg>
        <pc:grpChg chg="mod">
          <ac:chgData name="Lines, Todd" userId="afaf7c3a-e8aa-4568-882a-02ad8f9e19b0" providerId="ADAL" clId="{7039716D-5DA8-41A5-A9D4-BF52DEC90AAC}" dt="2023-12-02T00:33:01.609" v="608"/>
          <ac:grpSpMkLst>
            <pc:docMk/>
            <pc:sldMk cId="1218332131" sldId="268"/>
            <ac:grpSpMk id="33" creationId="{9955FFE2-A083-6BBC-59BD-EE7E1AA214AB}"/>
          </ac:grpSpMkLst>
        </pc:grpChg>
        <pc:grpChg chg="mod">
          <ac:chgData name="Lines, Todd" userId="afaf7c3a-e8aa-4568-882a-02ad8f9e19b0" providerId="ADAL" clId="{7039716D-5DA8-41A5-A9D4-BF52DEC90AAC}" dt="2023-12-02T00:33:01.609" v="608"/>
          <ac:grpSpMkLst>
            <pc:docMk/>
            <pc:sldMk cId="1218332131" sldId="268"/>
            <ac:grpSpMk id="34" creationId="{B270E1E4-F47D-CCE8-DA2F-255DDAA555FD}"/>
          </ac:grpSpMkLst>
        </pc:grpChg>
        <pc:grpChg chg="add mod">
          <ac:chgData name="Lines, Todd" userId="afaf7c3a-e8aa-4568-882a-02ad8f9e19b0" providerId="ADAL" clId="{7039716D-5DA8-41A5-A9D4-BF52DEC90AAC}" dt="2023-12-02T00:33:20.058" v="613" actId="14100"/>
          <ac:grpSpMkLst>
            <pc:docMk/>
            <pc:sldMk cId="1218332131" sldId="268"/>
            <ac:grpSpMk id="39" creationId="{814052E6-4373-9F93-4021-FA948E62EADF}"/>
          </ac:grpSpMkLst>
        </pc:grpChg>
        <pc:grpChg chg="add mod">
          <ac:chgData name="Lines, Todd" userId="afaf7c3a-e8aa-4568-882a-02ad8f9e19b0" providerId="ADAL" clId="{7039716D-5DA8-41A5-A9D4-BF52DEC90AAC}" dt="2023-12-02T00:33:42.995" v="617" actId="1076"/>
          <ac:grpSpMkLst>
            <pc:docMk/>
            <pc:sldMk cId="1218332131" sldId="268"/>
            <ac:grpSpMk id="41" creationId="{98F9BE82-7B02-D7CB-A871-386D6F79AC3C}"/>
          </ac:grpSpMkLst>
        </pc:grpChg>
        <pc:grpChg chg="mod">
          <ac:chgData name="Lines, Todd" userId="afaf7c3a-e8aa-4568-882a-02ad8f9e19b0" providerId="ADAL" clId="{7039716D-5DA8-41A5-A9D4-BF52DEC90AAC}" dt="2023-12-02T00:33:38.876" v="616"/>
          <ac:grpSpMkLst>
            <pc:docMk/>
            <pc:sldMk cId="1218332131" sldId="268"/>
            <ac:grpSpMk id="42" creationId="{858A02DC-AE93-ED35-C5A2-62BFB25E8F63}"/>
          </ac:grpSpMkLst>
        </pc:grpChg>
        <pc:grpChg chg="mod">
          <ac:chgData name="Lines, Todd" userId="afaf7c3a-e8aa-4568-882a-02ad8f9e19b0" providerId="ADAL" clId="{7039716D-5DA8-41A5-A9D4-BF52DEC90AAC}" dt="2023-12-02T00:33:38.876" v="616"/>
          <ac:grpSpMkLst>
            <pc:docMk/>
            <pc:sldMk cId="1218332131" sldId="268"/>
            <ac:grpSpMk id="43" creationId="{A141385A-8AB3-AEA9-6874-0107C1326C8B}"/>
          </ac:grpSpMkLst>
        </pc:grpChg>
        <pc:grpChg chg="mod">
          <ac:chgData name="Lines, Todd" userId="afaf7c3a-e8aa-4568-882a-02ad8f9e19b0" providerId="ADAL" clId="{7039716D-5DA8-41A5-A9D4-BF52DEC90AAC}" dt="2023-12-02T00:33:38.876" v="616"/>
          <ac:grpSpMkLst>
            <pc:docMk/>
            <pc:sldMk cId="1218332131" sldId="268"/>
            <ac:grpSpMk id="44" creationId="{63687B24-AC9C-C0E7-2539-69E8586CAD0A}"/>
          </ac:grpSpMkLst>
        </pc:grpChg>
        <pc:grpChg chg="mod">
          <ac:chgData name="Lines, Todd" userId="afaf7c3a-e8aa-4568-882a-02ad8f9e19b0" providerId="ADAL" clId="{7039716D-5DA8-41A5-A9D4-BF52DEC90AAC}" dt="2023-12-02T00:33:38.876" v="616"/>
          <ac:grpSpMkLst>
            <pc:docMk/>
            <pc:sldMk cId="1218332131" sldId="268"/>
            <ac:grpSpMk id="45" creationId="{48610C6E-A989-D8CA-7CFF-CB1B663CB257}"/>
          </ac:grpSpMkLst>
        </pc:grpChg>
        <pc:grpChg chg="mod">
          <ac:chgData name="Lines, Todd" userId="afaf7c3a-e8aa-4568-882a-02ad8f9e19b0" providerId="ADAL" clId="{7039716D-5DA8-41A5-A9D4-BF52DEC90AAC}" dt="2023-12-02T00:33:38.876" v="616"/>
          <ac:grpSpMkLst>
            <pc:docMk/>
            <pc:sldMk cId="1218332131" sldId="268"/>
            <ac:grpSpMk id="50" creationId="{2451719F-3B78-FC1E-28F2-C4E790146AEE}"/>
          </ac:grpSpMkLst>
        </pc:grpChg>
        <pc:grpChg chg="mod">
          <ac:chgData name="Lines, Todd" userId="afaf7c3a-e8aa-4568-882a-02ad8f9e19b0" providerId="ADAL" clId="{7039716D-5DA8-41A5-A9D4-BF52DEC90AAC}" dt="2023-12-02T00:33:38.876" v="616"/>
          <ac:grpSpMkLst>
            <pc:docMk/>
            <pc:sldMk cId="1218332131" sldId="268"/>
            <ac:grpSpMk id="51" creationId="{9ECDAFC8-A741-C7E9-F0FC-EBF00CB3A77C}"/>
          </ac:grpSpMkLst>
        </pc:grpChg>
        <pc:picChg chg="del mod">
          <ac:chgData name="Lines, Todd" userId="afaf7c3a-e8aa-4568-882a-02ad8f9e19b0" providerId="ADAL" clId="{7039716D-5DA8-41A5-A9D4-BF52DEC90AAC}" dt="2023-12-02T00:41:37.552" v="625" actId="21"/>
          <ac:picMkLst>
            <pc:docMk/>
            <pc:sldMk cId="1218332131" sldId="268"/>
            <ac:picMk id="59" creationId="{3C66AC44-C2C8-6BB4-13F5-F0B89A2CCC44}"/>
          </ac:picMkLst>
        </pc:picChg>
        <pc:picChg chg="mod">
          <ac:chgData name="Lines, Todd" userId="afaf7c3a-e8aa-4568-882a-02ad8f9e19b0" providerId="ADAL" clId="{7039716D-5DA8-41A5-A9D4-BF52DEC90AAC}" dt="2023-12-02T00:33:53.578" v="619" actId="1076"/>
          <ac:picMkLst>
            <pc:docMk/>
            <pc:sldMk cId="1218332131" sldId="268"/>
            <ac:picMk id="1028" creationId="{00000000-0000-0000-0000-000000000000}"/>
          </ac:picMkLst>
        </pc:picChg>
        <pc:cxnChg chg="add mod">
          <ac:chgData name="Lines, Todd" userId="afaf7c3a-e8aa-4568-882a-02ad8f9e19b0" providerId="ADAL" clId="{7039716D-5DA8-41A5-A9D4-BF52DEC90AAC}" dt="2023-12-02T00:33:17.378" v="612" actId="1076"/>
          <ac:cxnSpMkLst>
            <pc:docMk/>
            <pc:sldMk cId="1218332131" sldId="268"/>
            <ac:cxnSpMk id="8" creationId="{3F04BC1A-BAE3-F8C2-58CA-F4095AC5A7EF}"/>
          </ac:cxnSpMkLst>
        </pc:cxnChg>
        <pc:cxnChg chg="add mod">
          <ac:chgData name="Lines, Todd" userId="afaf7c3a-e8aa-4568-882a-02ad8f9e19b0" providerId="ADAL" clId="{7039716D-5DA8-41A5-A9D4-BF52DEC90AAC}" dt="2023-12-02T00:29:41.537" v="569" actId="14100"/>
          <ac:cxnSpMkLst>
            <pc:docMk/>
            <pc:sldMk cId="1218332131" sldId="268"/>
            <ac:cxnSpMk id="11" creationId="{CDDD18B2-3CFA-AD55-5BB4-B67DE44AFBE3}"/>
          </ac:cxnSpMkLst>
        </pc:cxnChg>
        <pc:cxnChg chg="add mod">
          <ac:chgData name="Lines, Todd" userId="afaf7c3a-e8aa-4568-882a-02ad8f9e19b0" providerId="ADAL" clId="{7039716D-5DA8-41A5-A9D4-BF52DEC90AAC}" dt="2023-12-02T00:34:08.121" v="622" actId="14100"/>
          <ac:cxnSpMkLst>
            <pc:docMk/>
            <pc:sldMk cId="1218332131" sldId="268"/>
            <ac:cxnSpMk id="15" creationId="{0DCA8A22-6F93-512A-66FB-11FEBD15F998}"/>
          </ac:cxnSpMkLst>
        </pc:cxnChg>
        <pc:cxnChg chg="add mod">
          <ac:chgData name="Lines, Todd" userId="afaf7c3a-e8aa-4568-882a-02ad8f9e19b0" providerId="ADAL" clId="{7039716D-5DA8-41A5-A9D4-BF52DEC90AAC}" dt="2023-12-02T00:33:58.731" v="620" actId="14100"/>
          <ac:cxnSpMkLst>
            <pc:docMk/>
            <pc:sldMk cId="1218332131" sldId="268"/>
            <ac:cxnSpMk id="23" creationId="{D7B34C4E-4B16-C685-5AAC-BE853A2CBBC0}"/>
          </ac:cxnSpMkLst>
        </pc:cxnChg>
      </pc:sldChg>
      <pc:sldChg chg="modSp new mod">
        <pc:chgData name="Lines, Todd" userId="afaf7c3a-e8aa-4568-882a-02ad8f9e19b0" providerId="ADAL" clId="{7039716D-5DA8-41A5-A9D4-BF52DEC90AAC}" dt="2023-12-02T00:54:10.168" v="920" actId="20577"/>
        <pc:sldMkLst>
          <pc:docMk/>
          <pc:sldMk cId="494244141" sldId="269"/>
        </pc:sldMkLst>
        <pc:spChg chg="mod">
          <ac:chgData name="Lines, Todd" userId="afaf7c3a-e8aa-4568-882a-02ad8f9e19b0" providerId="ADAL" clId="{7039716D-5DA8-41A5-A9D4-BF52DEC90AAC}" dt="2023-12-02T00:51:04.646" v="634" actId="20577"/>
          <ac:spMkLst>
            <pc:docMk/>
            <pc:sldMk cId="494244141" sldId="269"/>
            <ac:spMk id="2" creationId="{628AA46D-464E-6C74-E716-F60C4384C42E}"/>
          </ac:spMkLst>
        </pc:spChg>
        <pc:spChg chg="mod">
          <ac:chgData name="Lines, Todd" userId="afaf7c3a-e8aa-4568-882a-02ad8f9e19b0" providerId="ADAL" clId="{7039716D-5DA8-41A5-A9D4-BF52DEC90AAC}" dt="2023-12-02T00:54:10.168" v="920" actId="20577"/>
          <ac:spMkLst>
            <pc:docMk/>
            <pc:sldMk cId="494244141" sldId="269"/>
            <ac:spMk id="3" creationId="{72DB1A61-29D3-0773-E4A1-148C880AA3BD}"/>
          </ac:spMkLst>
        </pc:spChg>
      </pc:sldChg>
      <pc:sldChg chg="modSp add mod">
        <pc:chgData name="Lines, Todd" userId="afaf7c3a-e8aa-4568-882a-02ad8f9e19b0" providerId="ADAL" clId="{7039716D-5DA8-41A5-A9D4-BF52DEC90AAC}" dt="2023-12-02T00:55:20.013" v="1050" actId="5793"/>
        <pc:sldMkLst>
          <pc:docMk/>
          <pc:sldMk cId="2249853560" sldId="270"/>
        </pc:sldMkLst>
        <pc:spChg chg="mod">
          <ac:chgData name="Lines, Todd" userId="afaf7c3a-e8aa-4568-882a-02ad8f9e19b0" providerId="ADAL" clId="{7039716D-5DA8-41A5-A9D4-BF52DEC90AAC}" dt="2023-12-02T00:55:20.013" v="1050" actId="5793"/>
          <ac:spMkLst>
            <pc:docMk/>
            <pc:sldMk cId="2249853560" sldId="270"/>
            <ac:spMk id="3" creationId="{72DB1A61-29D3-0773-E4A1-148C880AA3BD}"/>
          </ac:spMkLst>
        </pc:spChg>
      </pc:sldChg>
      <pc:sldChg chg="addSp delSp modSp add mod chgLayout">
        <pc:chgData name="Lines, Todd" userId="afaf7c3a-e8aa-4568-882a-02ad8f9e19b0" providerId="ADAL" clId="{7039716D-5DA8-41A5-A9D4-BF52DEC90AAC}" dt="2023-12-02T01:19:42.074" v="1457" actId="478"/>
        <pc:sldMkLst>
          <pc:docMk/>
          <pc:sldMk cId="0" sldId="271"/>
        </pc:sldMkLst>
        <pc:spChg chg="add mod ord">
          <ac:chgData name="Lines, Todd" userId="afaf7c3a-e8aa-4568-882a-02ad8f9e19b0" providerId="ADAL" clId="{7039716D-5DA8-41A5-A9D4-BF52DEC90AAC}" dt="2023-12-02T01:06:42.815" v="1291" actId="1076"/>
          <ac:spMkLst>
            <pc:docMk/>
            <pc:sldMk cId="0" sldId="271"/>
            <ac:spMk id="3" creationId="{9540CA48-7EB8-E918-8B9F-6E66BA28815E}"/>
          </ac:spMkLst>
        </pc:spChg>
        <pc:spChg chg="add mod">
          <ac:chgData name="Lines, Todd" userId="afaf7c3a-e8aa-4568-882a-02ad8f9e19b0" providerId="ADAL" clId="{7039716D-5DA8-41A5-A9D4-BF52DEC90AAC}" dt="2023-12-02T01:02:29.414" v="1273" actId="207"/>
          <ac:spMkLst>
            <pc:docMk/>
            <pc:sldMk cId="0" sldId="271"/>
            <ac:spMk id="33" creationId="{A05D287E-15B2-E1D9-B305-D8C3CC81CCCF}"/>
          </ac:spMkLst>
        </pc:spChg>
        <pc:spChg chg="add mod">
          <ac:chgData name="Lines, Todd" userId="afaf7c3a-e8aa-4568-882a-02ad8f9e19b0" providerId="ADAL" clId="{7039716D-5DA8-41A5-A9D4-BF52DEC90AAC}" dt="2023-12-02T01:02:52.073" v="1276" actId="2085"/>
          <ac:spMkLst>
            <pc:docMk/>
            <pc:sldMk cId="0" sldId="271"/>
            <ac:spMk id="34" creationId="{69D6D7BE-23B3-950A-E972-0C07A3A92B73}"/>
          </ac:spMkLst>
        </pc:spChg>
        <pc:spChg chg="add mod">
          <ac:chgData name="Lines, Todd" userId="afaf7c3a-e8aa-4568-882a-02ad8f9e19b0" providerId="ADAL" clId="{7039716D-5DA8-41A5-A9D4-BF52DEC90AAC}" dt="2023-12-02T01:09:01.113" v="1322" actId="164"/>
          <ac:spMkLst>
            <pc:docMk/>
            <pc:sldMk cId="0" sldId="271"/>
            <ac:spMk id="35" creationId="{8E1B768F-AFBF-7B6D-9204-F1503DEEDAE5}"/>
          </ac:spMkLst>
        </pc:spChg>
        <pc:spChg chg="add mod">
          <ac:chgData name="Lines, Todd" userId="afaf7c3a-e8aa-4568-882a-02ad8f9e19b0" providerId="ADAL" clId="{7039716D-5DA8-41A5-A9D4-BF52DEC90AAC}" dt="2023-12-02T01:06:06.286" v="1282" actId="207"/>
          <ac:spMkLst>
            <pc:docMk/>
            <pc:sldMk cId="0" sldId="271"/>
            <ac:spMk id="36" creationId="{6F23FEBC-0DA0-545B-48B2-4720F3D3B66D}"/>
          </ac:spMkLst>
        </pc:spChg>
        <pc:spChg chg="add mod">
          <ac:chgData name="Lines, Todd" userId="afaf7c3a-e8aa-4568-882a-02ad8f9e19b0" providerId="ADAL" clId="{7039716D-5DA8-41A5-A9D4-BF52DEC90AAC}" dt="2023-12-02T01:19:21.417" v="1450" actId="1076"/>
          <ac:spMkLst>
            <pc:docMk/>
            <pc:sldMk cId="0" sldId="271"/>
            <ac:spMk id="37" creationId="{3555182F-2DF4-EBEF-8186-A47E129797EE}"/>
          </ac:spMkLst>
        </pc:spChg>
        <pc:spChg chg="add mod ord">
          <ac:chgData name="Lines, Todd" userId="afaf7c3a-e8aa-4568-882a-02ad8f9e19b0" providerId="ADAL" clId="{7039716D-5DA8-41A5-A9D4-BF52DEC90AAC}" dt="2023-12-02T01:09:01.113" v="1322" actId="164"/>
          <ac:spMkLst>
            <pc:docMk/>
            <pc:sldMk cId="0" sldId="271"/>
            <ac:spMk id="38" creationId="{4A7BF4A0-30D8-7DF1-BE1D-B6936D89B107}"/>
          </ac:spMkLst>
        </pc:spChg>
        <pc:spChg chg="add mod ord">
          <ac:chgData name="Lines, Todd" userId="afaf7c3a-e8aa-4568-882a-02ad8f9e19b0" providerId="ADAL" clId="{7039716D-5DA8-41A5-A9D4-BF52DEC90AAC}" dt="2023-12-02T01:09:01.113" v="1322" actId="164"/>
          <ac:spMkLst>
            <pc:docMk/>
            <pc:sldMk cId="0" sldId="271"/>
            <ac:spMk id="39" creationId="{5C02D9AF-C635-3F25-3442-4F505810C1C3}"/>
          </ac:spMkLst>
        </pc:spChg>
        <pc:spChg chg="add mod">
          <ac:chgData name="Lines, Todd" userId="afaf7c3a-e8aa-4568-882a-02ad8f9e19b0" providerId="ADAL" clId="{7039716D-5DA8-41A5-A9D4-BF52DEC90AAC}" dt="2023-12-02T01:09:01.113" v="1322" actId="164"/>
          <ac:spMkLst>
            <pc:docMk/>
            <pc:sldMk cId="0" sldId="271"/>
            <ac:spMk id="40" creationId="{3F7D1781-6D13-17BF-E498-39D070E0C7DB}"/>
          </ac:spMkLst>
        </pc:spChg>
        <pc:spChg chg="add mod">
          <ac:chgData name="Lines, Todd" userId="afaf7c3a-e8aa-4568-882a-02ad8f9e19b0" providerId="ADAL" clId="{7039716D-5DA8-41A5-A9D4-BF52DEC90AAC}" dt="2023-12-02T01:09:01.113" v="1322" actId="164"/>
          <ac:spMkLst>
            <pc:docMk/>
            <pc:sldMk cId="0" sldId="271"/>
            <ac:spMk id="41" creationId="{08883F89-C46B-35BB-32FA-D3506DA7B3FD}"/>
          </ac:spMkLst>
        </pc:spChg>
        <pc:spChg chg="add mod">
          <ac:chgData name="Lines, Todd" userId="afaf7c3a-e8aa-4568-882a-02ad8f9e19b0" providerId="ADAL" clId="{7039716D-5DA8-41A5-A9D4-BF52DEC90AAC}" dt="2023-12-02T01:10:01.929" v="1335" actId="1076"/>
          <ac:spMkLst>
            <pc:docMk/>
            <pc:sldMk cId="0" sldId="271"/>
            <ac:spMk id="45" creationId="{A92F54A0-813B-AC4C-C8A4-2FFC39CD15E5}"/>
          </ac:spMkLst>
        </pc:spChg>
        <pc:spChg chg="add mod">
          <ac:chgData name="Lines, Todd" userId="afaf7c3a-e8aa-4568-882a-02ad8f9e19b0" providerId="ADAL" clId="{7039716D-5DA8-41A5-A9D4-BF52DEC90AAC}" dt="2023-12-02T01:10:35.409" v="1338" actId="2085"/>
          <ac:spMkLst>
            <pc:docMk/>
            <pc:sldMk cId="0" sldId="271"/>
            <ac:spMk id="46" creationId="{30B2B043-A129-C030-14B5-1FF2C06CF8B2}"/>
          </ac:spMkLst>
        </pc:spChg>
        <pc:spChg chg="add mod">
          <ac:chgData name="Lines, Todd" userId="afaf7c3a-e8aa-4568-882a-02ad8f9e19b0" providerId="ADAL" clId="{7039716D-5DA8-41A5-A9D4-BF52DEC90AAC}" dt="2023-12-02T01:11:41.825" v="1354" actId="1076"/>
          <ac:spMkLst>
            <pc:docMk/>
            <pc:sldMk cId="0" sldId="271"/>
            <ac:spMk id="51" creationId="{AD8E026F-D4D7-5E64-5633-CDC2A5CE8B98}"/>
          </ac:spMkLst>
        </pc:spChg>
        <pc:spChg chg="add mod">
          <ac:chgData name="Lines, Todd" userId="afaf7c3a-e8aa-4568-882a-02ad8f9e19b0" providerId="ADAL" clId="{7039716D-5DA8-41A5-A9D4-BF52DEC90AAC}" dt="2023-12-02T01:11:45.586" v="1356" actId="1076"/>
          <ac:spMkLst>
            <pc:docMk/>
            <pc:sldMk cId="0" sldId="271"/>
            <ac:spMk id="52" creationId="{6C5728B1-585A-94F0-BAED-43321A3B1480}"/>
          </ac:spMkLst>
        </pc:spChg>
        <pc:spChg chg="add mod">
          <ac:chgData name="Lines, Todd" userId="afaf7c3a-e8aa-4568-882a-02ad8f9e19b0" providerId="ADAL" clId="{7039716D-5DA8-41A5-A9D4-BF52DEC90AAC}" dt="2023-12-02T01:11:51.001" v="1358" actId="1076"/>
          <ac:spMkLst>
            <pc:docMk/>
            <pc:sldMk cId="0" sldId="271"/>
            <ac:spMk id="53" creationId="{B1E1720C-40D4-4607-5EC3-750559974E79}"/>
          </ac:spMkLst>
        </pc:spChg>
        <pc:spChg chg="add mod">
          <ac:chgData name="Lines, Todd" userId="afaf7c3a-e8aa-4568-882a-02ad8f9e19b0" providerId="ADAL" clId="{7039716D-5DA8-41A5-A9D4-BF52DEC90AAC}" dt="2023-12-02T01:12:00.330" v="1361" actId="20577"/>
          <ac:spMkLst>
            <pc:docMk/>
            <pc:sldMk cId="0" sldId="271"/>
            <ac:spMk id="54" creationId="{A2F43EDF-82DB-2260-F5AD-80A113AE065E}"/>
          </ac:spMkLst>
        </pc:spChg>
        <pc:spChg chg="add mod">
          <ac:chgData name="Lines, Todd" userId="afaf7c3a-e8aa-4568-882a-02ad8f9e19b0" providerId="ADAL" clId="{7039716D-5DA8-41A5-A9D4-BF52DEC90AAC}" dt="2023-12-02T01:12:05.201" v="1363" actId="1076"/>
          <ac:spMkLst>
            <pc:docMk/>
            <pc:sldMk cId="0" sldId="271"/>
            <ac:spMk id="55" creationId="{45A06A6E-9554-F272-2547-46B5348E6E5D}"/>
          </ac:spMkLst>
        </pc:spChg>
        <pc:spChg chg="add mod">
          <ac:chgData name="Lines, Todd" userId="afaf7c3a-e8aa-4568-882a-02ad8f9e19b0" providerId="ADAL" clId="{7039716D-5DA8-41A5-A9D4-BF52DEC90AAC}" dt="2023-12-02T01:12:08.978" v="1365" actId="1076"/>
          <ac:spMkLst>
            <pc:docMk/>
            <pc:sldMk cId="0" sldId="271"/>
            <ac:spMk id="56" creationId="{9396AC26-2B14-05EC-425C-17ADB2FFF34A}"/>
          </ac:spMkLst>
        </pc:spChg>
        <pc:spChg chg="del mod topLvl">
          <ac:chgData name="Lines, Todd" userId="afaf7c3a-e8aa-4568-882a-02ad8f9e19b0" providerId="ADAL" clId="{7039716D-5DA8-41A5-A9D4-BF52DEC90AAC}" dt="2023-12-02T01:19:16.075" v="1447" actId="478"/>
          <ac:spMkLst>
            <pc:docMk/>
            <pc:sldMk cId="0" sldId="271"/>
            <ac:spMk id="60" creationId="{A2A90BB3-3685-687B-6E8F-02470746C8BC}"/>
          </ac:spMkLst>
        </pc:spChg>
        <pc:spChg chg="mod">
          <ac:chgData name="Lines, Todd" userId="afaf7c3a-e8aa-4568-882a-02ad8f9e19b0" providerId="ADAL" clId="{7039716D-5DA8-41A5-A9D4-BF52DEC90AAC}" dt="2023-12-02T01:19:11.724" v="1444" actId="165"/>
          <ac:spMkLst>
            <pc:docMk/>
            <pc:sldMk cId="0" sldId="271"/>
            <ac:spMk id="63" creationId="{BE9D6677-C2BD-EC60-7115-BCCAF07CC66F}"/>
          </ac:spMkLst>
        </pc:spChg>
        <pc:spChg chg="mod">
          <ac:chgData name="Lines, Todd" userId="afaf7c3a-e8aa-4568-882a-02ad8f9e19b0" providerId="ADAL" clId="{7039716D-5DA8-41A5-A9D4-BF52DEC90AAC}" dt="2023-12-02T01:19:11.724" v="1444" actId="165"/>
          <ac:spMkLst>
            <pc:docMk/>
            <pc:sldMk cId="0" sldId="271"/>
            <ac:spMk id="66" creationId="{AB277C58-F9ED-98D4-19E1-3BB2B5D0D634}"/>
          </ac:spMkLst>
        </pc:spChg>
        <pc:spChg chg="mod">
          <ac:chgData name="Lines, Todd" userId="afaf7c3a-e8aa-4568-882a-02ad8f9e19b0" providerId="ADAL" clId="{7039716D-5DA8-41A5-A9D4-BF52DEC90AAC}" dt="2023-12-02T01:19:11.724" v="1444" actId="165"/>
          <ac:spMkLst>
            <pc:docMk/>
            <pc:sldMk cId="0" sldId="271"/>
            <ac:spMk id="67" creationId="{DE3ACA91-F2ED-D94A-A2A5-8CA1F3FB8BCB}"/>
          </ac:spMkLst>
        </pc:spChg>
        <pc:spChg chg="del mod topLvl">
          <ac:chgData name="Lines, Todd" userId="afaf7c3a-e8aa-4568-882a-02ad8f9e19b0" providerId="ADAL" clId="{7039716D-5DA8-41A5-A9D4-BF52DEC90AAC}" dt="2023-12-02T01:19:02.640" v="1443" actId="478"/>
          <ac:spMkLst>
            <pc:docMk/>
            <pc:sldMk cId="0" sldId="271"/>
            <ac:spMk id="71" creationId="{D3C9D614-4A99-E650-8333-3DDB62BE105A}"/>
          </ac:spMkLst>
        </pc:spChg>
        <pc:spChg chg="mod">
          <ac:chgData name="Lines, Todd" userId="afaf7c3a-e8aa-4568-882a-02ad8f9e19b0" providerId="ADAL" clId="{7039716D-5DA8-41A5-A9D4-BF52DEC90AAC}" dt="2023-12-02T01:18:54.663" v="1441" actId="165"/>
          <ac:spMkLst>
            <pc:docMk/>
            <pc:sldMk cId="0" sldId="271"/>
            <ac:spMk id="74" creationId="{1C6C4C34-273C-11BD-744F-33FBD1C84F25}"/>
          </ac:spMkLst>
        </pc:spChg>
        <pc:spChg chg="mod">
          <ac:chgData name="Lines, Todd" userId="afaf7c3a-e8aa-4568-882a-02ad8f9e19b0" providerId="ADAL" clId="{7039716D-5DA8-41A5-A9D4-BF52DEC90AAC}" dt="2023-12-02T01:18:54.663" v="1441" actId="165"/>
          <ac:spMkLst>
            <pc:docMk/>
            <pc:sldMk cId="0" sldId="271"/>
            <ac:spMk id="77" creationId="{2789EE19-67B2-24BB-F95B-949658C97FB9}"/>
          </ac:spMkLst>
        </pc:spChg>
        <pc:spChg chg="mod">
          <ac:chgData name="Lines, Todd" userId="afaf7c3a-e8aa-4568-882a-02ad8f9e19b0" providerId="ADAL" clId="{7039716D-5DA8-41A5-A9D4-BF52DEC90AAC}" dt="2023-12-02T01:18:54.663" v="1441" actId="165"/>
          <ac:spMkLst>
            <pc:docMk/>
            <pc:sldMk cId="0" sldId="271"/>
            <ac:spMk id="78" creationId="{A9F37C48-7479-21E9-97FC-80FBFA32AFE0}"/>
          </ac:spMkLst>
        </pc:spChg>
        <pc:spChg chg="del mod topLvl">
          <ac:chgData name="Lines, Todd" userId="afaf7c3a-e8aa-4568-882a-02ad8f9e19b0" providerId="ADAL" clId="{7039716D-5DA8-41A5-A9D4-BF52DEC90AAC}" dt="2023-12-02T01:19:35.307" v="1455" actId="478"/>
          <ac:spMkLst>
            <pc:docMk/>
            <pc:sldMk cId="0" sldId="271"/>
            <ac:spMk id="82" creationId="{79EA93A3-453D-50FD-9901-B2855F3AF60C}"/>
          </ac:spMkLst>
        </pc:spChg>
        <pc:spChg chg="mod">
          <ac:chgData name="Lines, Todd" userId="afaf7c3a-e8aa-4568-882a-02ad8f9e19b0" providerId="ADAL" clId="{7039716D-5DA8-41A5-A9D4-BF52DEC90AAC}" dt="2023-12-02T01:19:31.108" v="1454" actId="165"/>
          <ac:spMkLst>
            <pc:docMk/>
            <pc:sldMk cId="0" sldId="271"/>
            <ac:spMk id="85" creationId="{C292456D-24FD-A5D1-88DE-5A9AF4E0BC16}"/>
          </ac:spMkLst>
        </pc:spChg>
        <pc:spChg chg="mod">
          <ac:chgData name="Lines, Todd" userId="afaf7c3a-e8aa-4568-882a-02ad8f9e19b0" providerId="ADAL" clId="{7039716D-5DA8-41A5-A9D4-BF52DEC90AAC}" dt="2023-12-02T01:19:31.108" v="1454" actId="165"/>
          <ac:spMkLst>
            <pc:docMk/>
            <pc:sldMk cId="0" sldId="271"/>
            <ac:spMk id="88" creationId="{AEA686E7-9F32-DF59-FA62-BC080D47EC6C}"/>
          </ac:spMkLst>
        </pc:spChg>
        <pc:spChg chg="mod">
          <ac:chgData name="Lines, Todd" userId="afaf7c3a-e8aa-4568-882a-02ad8f9e19b0" providerId="ADAL" clId="{7039716D-5DA8-41A5-A9D4-BF52DEC90AAC}" dt="2023-12-02T01:19:31.108" v="1454" actId="165"/>
          <ac:spMkLst>
            <pc:docMk/>
            <pc:sldMk cId="0" sldId="271"/>
            <ac:spMk id="89" creationId="{D4018A3F-BF01-950A-9682-9039628B0DC2}"/>
          </ac:spMkLst>
        </pc:spChg>
        <pc:spChg chg="mod ord">
          <ac:chgData name="Lines, Todd" userId="afaf7c3a-e8aa-4568-882a-02ad8f9e19b0" providerId="ADAL" clId="{7039716D-5DA8-41A5-A9D4-BF52DEC90AAC}" dt="2023-12-02T00:57:06.608" v="1067" actId="700"/>
          <ac:spMkLst>
            <pc:docMk/>
            <pc:sldMk cId="0" sldId="271"/>
            <ac:spMk id="102" creationId="{00000000-0000-0000-0000-000000000000}"/>
          </ac:spMkLst>
        </pc:spChg>
        <pc:spChg chg="mod ord">
          <ac:chgData name="Lines, Todd" userId="afaf7c3a-e8aa-4568-882a-02ad8f9e19b0" providerId="ADAL" clId="{7039716D-5DA8-41A5-A9D4-BF52DEC90AAC}" dt="2023-12-02T01:18:59.882" v="1442" actId="1076"/>
          <ac:spMkLst>
            <pc:docMk/>
            <pc:sldMk cId="0" sldId="271"/>
            <ac:spMk id="103" creationId="{00000000-0000-0000-0000-000000000000}"/>
          </ac:spMkLst>
        </pc:spChg>
        <pc:spChg chg="del mod topLvl">
          <ac:chgData name="Lines, Todd" userId="afaf7c3a-e8aa-4568-882a-02ad8f9e19b0" providerId="ADAL" clId="{7039716D-5DA8-41A5-A9D4-BF52DEC90AAC}" dt="2023-12-02T00:59:01.328" v="1186" actId="478"/>
          <ac:spMkLst>
            <pc:docMk/>
            <pc:sldMk cId="0" sldId="271"/>
            <ac:spMk id="127" creationId="{00000000-0000-0000-0000-000000000000}"/>
          </ac:spMkLst>
        </pc:spChg>
        <pc:spChg chg="del mod topLvl">
          <ac:chgData name="Lines, Todd" userId="afaf7c3a-e8aa-4568-882a-02ad8f9e19b0" providerId="ADAL" clId="{7039716D-5DA8-41A5-A9D4-BF52DEC90AAC}" dt="2023-12-02T00:59:01.328" v="1186" actId="478"/>
          <ac:spMkLst>
            <pc:docMk/>
            <pc:sldMk cId="0" sldId="271"/>
            <ac:spMk id="128" creationId="{00000000-0000-0000-0000-000000000000}"/>
          </ac:spMkLst>
        </pc:spChg>
        <pc:spChg chg="mod ord">
          <ac:chgData name="Lines, Todd" userId="afaf7c3a-e8aa-4568-882a-02ad8f9e19b0" providerId="ADAL" clId="{7039716D-5DA8-41A5-A9D4-BF52DEC90AAC}" dt="2023-12-02T01:09:41.709" v="1330" actId="20577"/>
          <ac:spMkLst>
            <pc:docMk/>
            <pc:sldMk cId="0" sldId="271"/>
            <ac:spMk id="108546" creationId="{00000000-0000-0000-0000-000000000000}"/>
          </ac:spMkLst>
        </pc:spChg>
        <pc:spChg chg="del mod topLvl">
          <ac:chgData name="Lines, Todd" userId="afaf7c3a-e8aa-4568-882a-02ad8f9e19b0" providerId="ADAL" clId="{7039716D-5DA8-41A5-A9D4-BF52DEC90AAC}" dt="2023-12-02T00:59:01.328" v="1186" actId="478"/>
          <ac:spMkLst>
            <pc:docMk/>
            <pc:sldMk cId="0" sldId="271"/>
            <ac:spMk id="108550" creationId="{00000000-0000-0000-0000-000000000000}"/>
          </ac:spMkLst>
        </pc:spChg>
        <pc:spChg chg="del mod topLvl">
          <ac:chgData name="Lines, Todd" userId="afaf7c3a-e8aa-4568-882a-02ad8f9e19b0" providerId="ADAL" clId="{7039716D-5DA8-41A5-A9D4-BF52DEC90AAC}" dt="2023-12-02T00:59:01.328" v="1186" actId="478"/>
          <ac:spMkLst>
            <pc:docMk/>
            <pc:sldMk cId="0" sldId="271"/>
            <ac:spMk id="108551" creationId="{00000000-0000-0000-0000-000000000000}"/>
          </ac:spMkLst>
        </pc:spChg>
        <pc:spChg chg="del mod topLvl">
          <ac:chgData name="Lines, Todd" userId="afaf7c3a-e8aa-4568-882a-02ad8f9e19b0" providerId="ADAL" clId="{7039716D-5DA8-41A5-A9D4-BF52DEC90AAC}" dt="2023-12-02T00:59:01.328" v="1186" actId="478"/>
          <ac:spMkLst>
            <pc:docMk/>
            <pc:sldMk cId="0" sldId="271"/>
            <ac:spMk id="108552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54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55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57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58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60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61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63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64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66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67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69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70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72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73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75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76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78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79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81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82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84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85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87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88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90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91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93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94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96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97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599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00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02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03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05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06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08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09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11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12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14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15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17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18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20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21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23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24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26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27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29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30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32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33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35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36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38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39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41" creationId="{00000000-0000-0000-0000-000000000000}"/>
          </ac:spMkLst>
        </pc:spChg>
        <pc:spChg chg="mod">
          <ac:chgData name="Lines, Todd" userId="afaf7c3a-e8aa-4568-882a-02ad8f9e19b0" providerId="ADAL" clId="{7039716D-5DA8-41A5-A9D4-BF52DEC90AAC}" dt="2023-12-02T00:57:34.930" v="1124" actId="165"/>
          <ac:spMkLst>
            <pc:docMk/>
            <pc:sldMk cId="0" sldId="271"/>
            <ac:spMk id="108642" creationId="{00000000-0000-0000-0000-000000000000}"/>
          </ac:spMkLst>
        </pc:spChg>
        <pc:spChg chg="del mod topLvl">
          <ac:chgData name="Lines, Todd" userId="afaf7c3a-e8aa-4568-882a-02ad8f9e19b0" providerId="ADAL" clId="{7039716D-5DA8-41A5-A9D4-BF52DEC90AAC}" dt="2023-12-02T00:59:01.328" v="1186" actId="478"/>
          <ac:spMkLst>
            <pc:docMk/>
            <pc:sldMk cId="0" sldId="271"/>
            <ac:spMk id="108643" creationId="{00000000-0000-0000-0000-000000000000}"/>
          </ac:spMkLst>
        </pc:spChg>
        <pc:spChg chg="del mod topLvl">
          <ac:chgData name="Lines, Todd" userId="afaf7c3a-e8aa-4568-882a-02ad8f9e19b0" providerId="ADAL" clId="{7039716D-5DA8-41A5-A9D4-BF52DEC90AAC}" dt="2023-12-02T00:59:01.328" v="1186" actId="478"/>
          <ac:spMkLst>
            <pc:docMk/>
            <pc:sldMk cId="0" sldId="271"/>
            <ac:spMk id="108644" creationId="{00000000-0000-0000-0000-000000000000}"/>
          </ac:spMkLst>
        </pc:spChg>
        <pc:spChg chg="del mod topLvl">
          <ac:chgData name="Lines, Todd" userId="afaf7c3a-e8aa-4568-882a-02ad8f9e19b0" providerId="ADAL" clId="{7039716D-5DA8-41A5-A9D4-BF52DEC90AAC}" dt="2023-12-02T00:59:01.328" v="1186" actId="478"/>
          <ac:spMkLst>
            <pc:docMk/>
            <pc:sldMk cId="0" sldId="271"/>
            <ac:spMk id="108645" creationId="{00000000-0000-0000-0000-000000000000}"/>
          </ac:spMkLst>
        </pc:spChg>
        <pc:spChg chg="del mod topLvl">
          <ac:chgData name="Lines, Todd" userId="afaf7c3a-e8aa-4568-882a-02ad8f9e19b0" providerId="ADAL" clId="{7039716D-5DA8-41A5-A9D4-BF52DEC90AAC}" dt="2023-12-02T00:59:01.328" v="1186" actId="478"/>
          <ac:spMkLst>
            <pc:docMk/>
            <pc:sldMk cId="0" sldId="271"/>
            <ac:spMk id="108646" creationId="{00000000-0000-0000-0000-000000000000}"/>
          </ac:spMkLst>
        </pc:spChg>
        <pc:grpChg chg="add del mod">
          <ac:chgData name="Lines, Todd" userId="afaf7c3a-e8aa-4568-882a-02ad8f9e19b0" providerId="ADAL" clId="{7039716D-5DA8-41A5-A9D4-BF52DEC90AAC}" dt="2023-12-02T00:57:34.930" v="1124" actId="165"/>
          <ac:grpSpMkLst>
            <pc:docMk/>
            <pc:sldMk cId="0" sldId="271"/>
            <ac:grpSpMk id="2" creationId="{CF67D5CA-2743-7E15-B7BD-2B8786C2BED3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4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5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6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7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8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9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0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1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2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3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4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5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6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7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8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9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20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21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22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23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24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25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26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27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28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29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30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31" creationId="{00000000-0000-0000-0000-000000000000}"/>
          </ac:grpSpMkLst>
        </pc:grpChg>
        <pc:grpChg chg="add mod">
          <ac:chgData name="Lines, Todd" userId="afaf7c3a-e8aa-4568-882a-02ad8f9e19b0" providerId="ADAL" clId="{7039716D-5DA8-41A5-A9D4-BF52DEC90AAC}" dt="2023-12-02T01:09:06.713" v="1323" actId="1076"/>
          <ac:grpSpMkLst>
            <pc:docMk/>
            <pc:sldMk cId="0" sldId="271"/>
            <ac:grpSpMk id="42" creationId="{D2578F58-4ABE-A56F-23D8-75FF081E1887}"/>
          </ac:grpSpMkLst>
        </pc:grpChg>
        <pc:grpChg chg="add del mod">
          <ac:chgData name="Lines, Todd" userId="afaf7c3a-e8aa-4568-882a-02ad8f9e19b0" providerId="ADAL" clId="{7039716D-5DA8-41A5-A9D4-BF52DEC90AAC}" dt="2023-12-02T01:19:11.724" v="1444" actId="165"/>
          <ac:grpSpMkLst>
            <pc:docMk/>
            <pc:sldMk cId="0" sldId="271"/>
            <ac:grpSpMk id="57" creationId="{9014CD2A-EA7B-B9A9-5ED2-66EB2F628078}"/>
          </ac:grpSpMkLst>
        </pc:grpChg>
        <pc:grpChg chg="del mod topLvl">
          <ac:chgData name="Lines, Todd" userId="afaf7c3a-e8aa-4568-882a-02ad8f9e19b0" providerId="ADAL" clId="{7039716D-5DA8-41A5-A9D4-BF52DEC90AAC}" dt="2023-12-02T01:19:17.979" v="1449" actId="478"/>
          <ac:grpSpMkLst>
            <pc:docMk/>
            <pc:sldMk cId="0" sldId="271"/>
            <ac:grpSpMk id="61" creationId="{84620381-3471-DD0A-046B-318F5F2915A7}"/>
          </ac:grpSpMkLst>
        </pc:grpChg>
        <pc:grpChg chg="del mod topLvl">
          <ac:chgData name="Lines, Todd" userId="afaf7c3a-e8aa-4568-882a-02ad8f9e19b0" providerId="ADAL" clId="{7039716D-5DA8-41A5-A9D4-BF52DEC90AAC}" dt="2023-12-02T01:19:16.859" v="1448" actId="478"/>
          <ac:grpSpMkLst>
            <pc:docMk/>
            <pc:sldMk cId="0" sldId="271"/>
            <ac:grpSpMk id="62" creationId="{29B449B1-247B-D44F-ED0F-1652E204430C}"/>
          </ac:grpSpMkLst>
        </pc:grpChg>
        <pc:grpChg chg="add del mod">
          <ac:chgData name="Lines, Todd" userId="afaf7c3a-e8aa-4568-882a-02ad8f9e19b0" providerId="ADAL" clId="{7039716D-5DA8-41A5-A9D4-BF52DEC90AAC}" dt="2023-12-02T01:18:54.663" v="1441" actId="165"/>
          <ac:grpSpMkLst>
            <pc:docMk/>
            <pc:sldMk cId="0" sldId="271"/>
            <ac:grpSpMk id="68" creationId="{27D9A2A8-5FE4-3110-F012-8A2455CD1A5A}"/>
          </ac:grpSpMkLst>
        </pc:grpChg>
        <pc:grpChg chg="del mod topLvl">
          <ac:chgData name="Lines, Todd" userId="afaf7c3a-e8aa-4568-882a-02ad8f9e19b0" providerId="ADAL" clId="{7039716D-5DA8-41A5-A9D4-BF52DEC90AAC}" dt="2023-12-02T01:19:02.640" v="1443" actId="478"/>
          <ac:grpSpMkLst>
            <pc:docMk/>
            <pc:sldMk cId="0" sldId="271"/>
            <ac:grpSpMk id="72" creationId="{C70B50EF-89E5-CDEE-4890-7CDAC2C17823}"/>
          </ac:grpSpMkLst>
        </pc:grpChg>
        <pc:grpChg chg="del mod topLvl">
          <ac:chgData name="Lines, Todd" userId="afaf7c3a-e8aa-4568-882a-02ad8f9e19b0" providerId="ADAL" clId="{7039716D-5DA8-41A5-A9D4-BF52DEC90AAC}" dt="2023-12-02T01:19:02.640" v="1443" actId="478"/>
          <ac:grpSpMkLst>
            <pc:docMk/>
            <pc:sldMk cId="0" sldId="271"/>
            <ac:grpSpMk id="73" creationId="{129FB15A-685A-FDAC-1079-DCBA08EEBA9D}"/>
          </ac:grpSpMkLst>
        </pc:grpChg>
        <pc:grpChg chg="add del mod">
          <ac:chgData name="Lines, Todd" userId="afaf7c3a-e8aa-4568-882a-02ad8f9e19b0" providerId="ADAL" clId="{7039716D-5DA8-41A5-A9D4-BF52DEC90AAC}" dt="2023-12-02T01:19:31.108" v="1454" actId="165"/>
          <ac:grpSpMkLst>
            <pc:docMk/>
            <pc:sldMk cId="0" sldId="271"/>
            <ac:grpSpMk id="79" creationId="{E80E872F-A61F-CAD2-1ACE-B16559B262A4}"/>
          </ac:grpSpMkLst>
        </pc:grpChg>
        <pc:grpChg chg="del mod topLvl">
          <ac:chgData name="Lines, Todd" userId="afaf7c3a-e8aa-4568-882a-02ad8f9e19b0" providerId="ADAL" clId="{7039716D-5DA8-41A5-A9D4-BF52DEC90AAC}" dt="2023-12-02T01:19:35.307" v="1455" actId="478"/>
          <ac:grpSpMkLst>
            <pc:docMk/>
            <pc:sldMk cId="0" sldId="271"/>
            <ac:grpSpMk id="83" creationId="{E68DB234-462B-66D9-38C2-87040F9E3B3E}"/>
          </ac:grpSpMkLst>
        </pc:grpChg>
        <pc:grpChg chg="del mod topLvl">
          <ac:chgData name="Lines, Todd" userId="afaf7c3a-e8aa-4568-882a-02ad8f9e19b0" providerId="ADAL" clId="{7039716D-5DA8-41A5-A9D4-BF52DEC90AAC}" dt="2023-12-02T01:19:35.307" v="1455" actId="478"/>
          <ac:grpSpMkLst>
            <pc:docMk/>
            <pc:sldMk cId="0" sldId="271"/>
            <ac:grpSpMk id="84" creationId="{26CC5530-E4A3-5535-B43E-FF9F1FFAD47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20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21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24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08640" creationId="{00000000-0000-0000-0000-000000000000}"/>
          </ac:grpSpMkLst>
        </pc:grpChg>
        <pc:grpChg chg="del mod topLvl">
          <ac:chgData name="Lines, Todd" userId="afaf7c3a-e8aa-4568-882a-02ad8f9e19b0" providerId="ADAL" clId="{7039716D-5DA8-41A5-A9D4-BF52DEC90AAC}" dt="2023-12-02T00:59:01.328" v="1186" actId="478"/>
          <ac:grpSpMkLst>
            <pc:docMk/>
            <pc:sldMk cId="0" sldId="271"/>
            <ac:grpSpMk id="108647" creationId="{00000000-0000-0000-0000-000000000000}"/>
          </ac:grpSpMkLst>
        </pc:grpChg>
        <pc:picChg chg="add del mod">
          <ac:chgData name="Lines, Todd" userId="afaf7c3a-e8aa-4568-882a-02ad8f9e19b0" providerId="ADAL" clId="{7039716D-5DA8-41A5-A9D4-BF52DEC90AAC}" dt="2023-12-02T01:09:12.251" v="1324" actId="478"/>
          <ac:picMkLst>
            <pc:docMk/>
            <pc:sldMk cId="0" sldId="271"/>
            <ac:picMk id="32" creationId="{E6D5C8FC-26B6-A651-6100-6E9479A7874A}"/>
          </ac:picMkLst>
        </pc:picChg>
        <pc:cxnChg chg="add mod">
          <ac:chgData name="Lines, Todd" userId="afaf7c3a-e8aa-4568-882a-02ad8f9e19b0" providerId="ADAL" clId="{7039716D-5DA8-41A5-A9D4-BF52DEC90AAC}" dt="2023-12-02T01:09:32.034" v="1328" actId="1582"/>
          <ac:cxnSpMkLst>
            <pc:docMk/>
            <pc:sldMk cId="0" sldId="271"/>
            <ac:cxnSpMk id="44" creationId="{FAB2D8FC-8D3B-5036-4A29-71F842CE286C}"/>
          </ac:cxnSpMkLst>
        </pc:cxnChg>
        <pc:cxnChg chg="add del mod">
          <ac:chgData name="Lines, Todd" userId="afaf7c3a-e8aa-4568-882a-02ad8f9e19b0" providerId="ADAL" clId="{7039716D-5DA8-41A5-A9D4-BF52DEC90AAC}" dt="2023-12-02T01:19:14.426" v="1446" actId="478"/>
          <ac:cxnSpMkLst>
            <pc:docMk/>
            <pc:sldMk cId="0" sldId="271"/>
            <ac:cxnSpMk id="47" creationId="{1C270884-F17C-544F-5C04-C651E3D48392}"/>
          </ac:cxnSpMkLst>
        </pc:cxnChg>
        <pc:cxnChg chg="add del mod">
          <ac:chgData name="Lines, Todd" userId="afaf7c3a-e8aa-4568-882a-02ad8f9e19b0" providerId="ADAL" clId="{7039716D-5DA8-41A5-A9D4-BF52DEC90AAC}" dt="2023-12-02T01:19:24.012" v="1451" actId="478"/>
          <ac:cxnSpMkLst>
            <pc:docMk/>
            <pc:sldMk cId="0" sldId="271"/>
            <ac:cxnSpMk id="48" creationId="{5DB19BA8-5522-40EE-509F-C5C6F0161DE5}"/>
          </ac:cxnSpMkLst>
        </pc:cxnChg>
        <pc:cxnChg chg="add del mod">
          <ac:chgData name="Lines, Todd" userId="afaf7c3a-e8aa-4568-882a-02ad8f9e19b0" providerId="ADAL" clId="{7039716D-5DA8-41A5-A9D4-BF52DEC90AAC}" dt="2023-12-02T01:18:51.067" v="1440" actId="478"/>
          <ac:cxnSpMkLst>
            <pc:docMk/>
            <pc:sldMk cId="0" sldId="271"/>
            <ac:cxnSpMk id="49" creationId="{F0C82E76-7926-0674-8872-923DFCA72DEF}"/>
          </ac:cxnSpMkLst>
        </pc:cxnChg>
        <pc:cxnChg chg="add del mod">
          <ac:chgData name="Lines, Todd" userId="afaf7c3a-e8aa-4568-882a-02ad8f9e19b0" providerId="ADAL" clId="{7039716D-5DA8-41A5-A9D4-BF52DEC90AAC}" dt="2023-12-02T01:19:42.074" v="1457" actId="478"/>
          <ac:cxnSpMkLst>
            <pc:docMk/>
            <pc:sldMk cId="0" sldId="271"/>
            <ac:cxnSpMk id="50" creationId="{3B986A67-5CDD-19D6-04CE-F14E7581CD4F}"/>
          </ac:cxnSpMkLst>
        </pc:cxnChg>
        <pc:cxnChg chg="mod topLvl">
          <ac:chgData name="Lines, Todd" userId="afaf7c3a-e8aa-4568-882a-02ad8f9e19b0" providerId="ADAL" clId="{7039716D-5DA8-41A5-A9D4-BF52DEC90AAC}" dt="2023-12-02T01:19:11.724" v="1444" actId="165"/>
          <ac:cxnSpMkLst>
            <pc:docMk/>
            <pc:sldMk cId="0" sldId="271"/>
            <ac:cxnSpMk id="58" creationId="{38F49D70-11E5-836A-8F0B-BB3D054FF8C8}"/>
          </ac:cxnSpMkLst>
        </pc:cxnChg>
        <pc:cxnChg chg="mod topLvl">
          <ac:chgData name="Lines, Todd" userId="afaf7c3a-e8aa-4568-882a-02ad8f9e19b0" providerId="ADAL" clId="{7039716D-5DA8-41A5-A9D4-BF52DEC90AAC}" dt="2023-12-02T01:19:11.724" v="1444" actId="165"/>
          <ac:cxnSpMkLst>
            <pc:docMk/>
            <pc:sldMk cId="0" sldId="271"/>
            <ac:cxnSpMk id="59" creationId="{B9219B5E-E89A-140B-6211-0F6F8F5D9D7A}"/>
          </ac:cxnSpMkLst>
        </pc:cxnChg>
        <pc:cxnChg chg="mod">
          <ac:chgData name="Lines, Todd" userId="afaf7c3a-e8aa-4568-882a-02ad8f9e19b0" providerId="ADAL" clId="{7039716D-5DA8-41A5-A9D4-BF52DEC90AAC}" dt="2023-12-02T01:19:11.724" v="1444" actId="165"/>
          <ac:cxnSpMkLst>
            <pc:docMk/>
            <pc:sldMk cId="0" sldId="271"/>
            <ac:cxnSpMk id="64" creationId="{978E4357-BCC2-B9BE-6CE3-B77B6499F76F}"/>
          </ac:cxnSpMkLst>
        </pc:cxnChg>
        <pc:cxnChg chg="mod">
          <ac:chgData name="Lines, Todd" userId="afaf7c3a-e8aa-4568-882a-02ad8f9e19b0" providerId="ADAL" clId="{7039716D-5DA8-41A5-A9D4-BF52DEC90AAC}" dt="2023-12-02T01:19:11.724" v="1444" actId="165"/>
          <ac:cxnSpMkLst>
            <pc:docMk/>
            <pc:sldMk cId="0" sldId="271"/>
            <ac:cxnSpMk id="65" creationId="{5F528414-05FD-765C-F145-954F794D6BA7}"/>
          </ac:cxnSpMkLst>
        </pc:cxnChg>
        <pc:cxnChg chg="mod topLvl">
          <ac:chgData name="Lines, Todd" userId="afaf7c3a-e8aa-4568-882a-02ad8f9e19b0" providerId="ADAL" clId="{7039716D-5DA8-41A5-A9D4-BF52DEC90AAC}" dt="2023-12-02T01:19:39.034" v="1456" actId="1076"/>
          <ac:cxnSpMkLst>
            <pc:docMk/>
            <pc:sldMk cId="0" sldId="271"/>
            <ac:cxnSpMk id="69" creationId="{A8AF824C-784D-4982-4B21-32378D458EBB}"/>
          </ac:cxnSpMkLst>
        </pc:cxnChg>
        <pc:cxnChg chg="mod topLvl">
          <ac:chgData name="Lines, Todd" userId="afaf7c3a-e8aa-4568-882a-02ad8f9e19b0" providerId="ADAL" clId="{7039716D-5DA8-41A5-A9D4-BF52DEC90AAC}" dt="2023-12-02T01:18:54.663" v="1441" actId="165"/>
          <ac:cxnSpMkLst>
            <pc:docMk/>
            <pc:sldMk cId="0" sldId="271"/>
            <ac:cxnSpMk id="70" creationId="{DAB7D14E-231A-301F-B8B8-8028A9CE17C0}"/>
          </ac:cxnSpMkLst>
        </pc:cxnChg>
        <pc:cxnChg chg="mod">
          <ac:chgData name="Lines, Todd" userId="afaf7c3a-e8aa-4568-882a-02ad8f9e19b0" providerId="ADAL" clId="{7039716D-5DA8-41A5-A9D4-BF52DEC90AAC}" dt="2023-12-02T01:18:54.663" v="1441" actId="165"/>
          <ac:cxnSpMkLst>
            <pc:docMk/>
            <pc:sldMk cId="0" sldId="271"/>
            <ac:cxnSpMk id="75" creationId="{62BCF3FE-9054-CBBC-AF2E-8EC9C41AB016}"/>
          </ac:cxnSpMkLst>
        </pc:cxnChg>
        <pc:cxnChg chg="mod">
          <ac:chgData name="Lines, Todd" userId="afaf7c3a-e8aa-4568-882a-02ad8f9e19b0" providerId="ADAL" clId="{7039716D-5DA8-41A5-A9D4-BF52DEC90AAC}" dt="2023-12-02T01:18:54.663" v="1441" actId="165"/>
          <ac:cxnSpMkLst>
            <pc:docMk/>
            <pc:sldMk cId="0" sldId="271"/>
            <ac:cxnSpMk id="76" creationId="{CA2319CC-8DE6-3ED2-07D6-E1CFEEA84BA9}"/>
          </ac:cxnSpMkLst>
        </pc:cxnChg>
        <pc:cxnChg chg="mod topLvl">
          <ac:chgData name="Lines, Todd" userId="afaf7c3a-e8aa-4568-882a-02ad8f9e19b0" providerId="ADAL" clId="{7039716D-5DA8-41A5-A9D4-BF52DEC90AAC}" dt="2023-12-02T01:19:31.108" v="1454" actId="165"/>
          <ac:cxnSpMkLst>
            <pc:docMk/>
            <pc:sldMk cId="0" sldId="271"/>
            <ac:cxnSpMk id="80" creationId="{4A80C820-D074-9184-877C-AF6F40850D4B}"/>
          </ac:cxnSpMkLst>
        </pc:cxnChg>
        <pc:cxnChg chg="mod topLvl">
          <ac:chgData name="Lines, Todd" userId="afaf7c3a-e8aa-4568-882a-02ad8f9e19b0" providerId="ADAL" clId="{7039716D-5DA8-41A5-A9D4-BF52DEC90AAC}" dt="2023-12-02T01:19:31.108" v="1454" actId="165"/>
          <ac:cxnSpMkLst>
            <pc:docMk/>
            <pc:sldMk cId="0" sldId="271"/>
            <ac:cxnSpMk id="81" creationId="{E8954F61-6C5D-F4A7-577F-A45AEDA5773D}"/>
          </ac:cxnSpMkLst>
        </pc:cxnChg>
        <pc:cxnChg chg="mod">
          <ac:chgData name="Lines, Todd" userId="afaf7c3a-e8aa-4568-882a-02ad8f9e19b0" providerId="ADAL" clId="{7039716D-5DA8-41A5-A9D4-BF52DEC90AAC}" dt="2023-12-02T01:19:31.108" v="1454" actId="165"/>
          <ac:cxnSpMkLst>
            <pc:docMk/>
            <pc:sldMk cId="0" sldId="271"/>
            <ac:cxnSpMk id="86" creationId="{CE1B8D95-82EE-416F-BC54-F6742AF4091B}"/>
          </ac:cxnSpMkLst>
        </pc:cxnChg>
        <pc:cxnChg chg="mod">
          <ac:chgData name="Lines, Todd" userId="afaf7c3a-e8aa-4568-882a-02ad8f9e19b0" providerId="ADAL" clId="{7039716D-5DA8-41A5-A9D4-BF52DEC90AAC}" dt="2023-12-02T01:19:31.108" v="1454" actId="165"/>
          <ac:cxnSpMkLst>
            <pc:docMk/>
            <pc:sldMk cId="0" sldId="271"/>
            <ac:cxnSpMk id="87" creationId="{0690FD13-DA35-D6FE-ACAE-5B82B841E9AB}"/>
          </ac:cxnSpMkLst>
        </pc:cxnChg>
        <pc:cxnChg chg="add mod">
          <ac:chgData name="Lines, Todd" userId="afaf7c3a-e8aa-4568-882a-02ad8f9e19b0" providerId="ADAL" clId="{7039716D-5DA8-41A5-A9D4-BF52DEC90AAC}" dt="2023-12-02T01:18:47.632" v="1439"/>
          <ac:cxnSpMkLst>
            <pc:docMk/>
            <pc:sldMk cId="0" sldId="271"/>
            <ac:cxnSpMk id="90" creationId="{561B761B-C416-ED39-BB0D-11617163B891}"/>
          </ac:cxnSpMkLst>
        </pc:cxnChg>
        <pc:cxnChg chg="add mod">
          <ac:chgData name="Lines, Todd" userId="afaf7c3a-e8aa-4568-882a-02ad8f9e19b0" providerId="ADAL" clId="{7039716D-5DA8-41A5-A9D4-BF52DEC90AAC}" dt="2023-12-02T01:18:47.632" v="1439"/>
          <ac:cxnSpMkLst>
            <pc:docMk/>
            <pc:sldMk cId="0" sldId="271"/>
            <ac:cxnSpMk id="91" creationId="{4C0D2DA9-61F8-9C55-0482-686138456E3B}"/>
          </ac:cxnSpMkLst>
        </pc:cxnChg>
        <pc:cxnChg chg="del mod topLvl">
          <ac:chgData name="Lines, Todd" userId="afaf7c3a-e8aa-4568-882a-02ad8f9e19b0" providerId="ADAL" clId="{7039716D-5DA8-41A5-A9D4-BF52DEC90AAC}" dt="2023-12-02T00:59:01.328" v="1186" actId="478"/>
          <ac:cxnSpMkLst>
            <pc:docMk/>
            <pc:sldMk cId="0" sldId="271"/>
            <ac:cxnSpMk id="105" creationId="{00000000-0000-0000-0000-000000000000}"/>
          </ac:cxnSpMkLst>
        </pc:cxnChg>
        <pc:cxnChg chg="del mod topLvl">
          <ac:chgData name="Lines, Todd" userId="afaf7c3a-e8aa-4568-882a-02ad8f9e19b0" providerId="ADAL" clId="{7039716D-5DA8-41A5-A9D4-BF52DEC90AAC}" dt="2023-12-02T00:59:01.328" v="1186" actId="478"/>
          <ac:cxnSpMkLst>
            <pc:docMk/>
            <pc:sldMk cId="0" sldId="271"/>
            <ac:cxnSpMk id="107" creationId="{00000000-0000-0000-0000-000000000000}"/>
          </ac:cxnSpMkLst>
        </pc:cxnChg>
        <pc:cxnChg chg="del mod topLvl">
          <ac:chgData name="Lines, Todd" userId="afaf7c3a-e8aa-4568-882a-02ad8f9e19b0" providerId="ADAL" clId="{7039716D-5DA8-41A5-A9D4-BF52DEC90AAC}" dt="2023-12-02T00:59:01.328" v="1186" actId="478"/>
          <ac:cxnSpMkLst>
            <pc:docMk/>
            <pc:sldMk cId="0" sldId="271"/>
            <ac:cxnSpMk id="109" creationId="{00000000-0000-0000-0000-000000000000}"/>
          </ac:cxnSpMkLst>
        </pc:cxnChg>
        <pc:cxnChg chg="mod">
          <ac:chgData name="Lines, Todd" userId="afaf7c3a-e8aa-4568-882a-02ad8f9e19b0" providerId="ADAL" clId="{7039716D-5DA8-41A5-A9D4-BF52DEC90AAC}" dt="2023-12-02T00:57:34.930" v="1124" actId="165"/>
          <ac:cxnSpMkLst>
            <pc:docMk/>
            <pc:sldMk cId="0" sldId="271"/>
            <ac:cxnSpMk id="118" creationId="{00000000-0000-0000-0000-000000000000}"/>
          </ac:cxnSpMkLst>
        </pc:cxnChg>
        <pc:cxnChg chg="mod">
          <ac:chgData name="Lines, Todd" userId="afaf7c3a-e8aa-4568-882a-02ad8f9e19b0" providerId="ADAL" clId="{7039716D-5DA8-41A5-A9D4-BF52DEC90AAC}" dt="2023-12-02T00:57:34.930" v="1124" actId="165"/>
          <ac:cxnSpMkLst>
            <pc:docMk/>
            <pc:sldMk cId="0" sldId="271"/>
            <ac:cxnSpMk id="119" creationId="{00000000-0000-0000-0000-000000000000}"/>
          </ac:cxnSpMkLst>
        </pc:cxnChg>
        <pc:cxnChg chg="mod">
          <ac:chgData name="Lines, Todd" userId="afaf7c3a-e8aa-4568-882a-02ad8f9e19b0" providerId="ADAL" clId="{7039716D-5DA8-41A5-A9D4-BF52DEC90AAC}" dt="2023-12-02T00:57:34.930" v="1124" actId="165"/>
          <ac:cxnSpMkLst>
            <pc:docMk/>
            <pc:sldMk cId="0" sldId="271"/>
            <ac:cxnSpMk id="122" creationId="{00000000-0000-0000-0000-000000000000}"/>
          </ac:cxnSpMkLst>
        </pc:cxnChg>
        <pc:cxnChg chg="mod">
          <ac:chgData name="Lines, Todd" userId="afaf7c3a-e8aa-4568-882a-02ad8f9e19b0" providerId="ADAL" clId="{7039716D-5DA8-41A5-A9D4-BF52DEC90AAC}" dt="2023-12-02T00:57:34.930" v="1124" actId="165"/>
          <ac:cxnSpMkLst>
            <pc:docMk/>
            <pc:sldMk cId="0" sldId="271"/>
            <ac:cxnSpMk id="123" creationId="{00000000-0000-0000-0000-000000000000}"/>
          </ac:cxnSpMkLst>
        </pc:cxnChg>
        <pc:cxnChg chg="mod">
          <ac:chgData name="Lines, Todd" userId="afaf7c3a-e8aa-4568-882a-02ad8f9e19b0" providerId="ADAL" clId="{7039716D-5DA8-41A5-A9D4-BF52DEC90AAC}" dt="2023-12-02T00:57:34.930" v="1124" actId="165"/>
          <ac:cxnSpMkLst>
            <pc:docMk/>
            <pc:sldMk cId="0" sldId="271"/>
            <ac:cxnSpMk id="125" creationId="{00000000-0000-0000-0000-000000000000}"/>
          </ac:cxnSpMkLst>
        </pc:cxnChg>
        <pc:cxnChg chg="mod">
          <ac:chgData name="Lines, Todd" userId="afaf7c3a-e8aa-4568-882a-02ad8f9e19b0" providerId="ADAL" clId="{7039716D-5DA8-41A5-A9D4-BF52DEC90AAC}" dt="2023-12-02T00:57:34.930" v="1124" actId="165"/>
          <ac:cxnSpMkLst>
            <pc:docMk/>
            <pc:sldMk cId="0" sldId="271"/>
            <ac:cxnSpMk id="126" creationId="{00000000-0000-0000-0000-000000000000}"/>
          </ac:cxnSpMkLst>
        </pc:cxnChg>
      </pc:sldChg>
      <pc:sldChg chg="delSp modSp add mod">
        <pc:chgData name="Lines, Todd" userId="afaf7c3a-e8aa-4568-882a-02ad8f9e19b0" providerId="ADAL" clId="{7039716D-5DA8-41A5-A9D4-BF52DEC90AAC}" dt="2023-12-02T01:26:21.374" v="1612" actId="20577"/>
        <pc:sldMkLst>
          <pc:docMk/>
          <pc:sldMk cId="1066262635" sldId="272"/>
        </pc:sldMkLst>
        <pc:spChg chg="mod">
          <ac:chgData name="Lines, Todd" userId="afaf7c3a-e8aa-4568-882a-02ad8f9e19b0" providerId="ADAL" clId="{7039716D-5DA8-41A5-A9D4-BF52DEC90AAC}" dt="2023-12-02T01:26:21.374" v="1612" actId="20577"/>
          <ac:spMkLst>
            <pc:docMk/>
            <pc:sldMk cId="1066262635" sldId="272"/>
            <ac:spMk id="3" creationId="{9540CA48-7EB8-E918-8B9F-6E66BA28815E}"/>
          </ac:spMkLst>
        </pc:spChg>
        <pc:spChg chg="del">
          <ac:chgData name="Lines, Todd" userId="afaf7c3a-e8aa-4568-882a-02ad8f9e19b0" providerId="ADAL" clId="{7039716D-5DA8-41A5-A9D4-BF52DEC90AAC}" dt="2023-12-02T01:25:17.013" v="1535" actId="478"/>
          <ac:spMkLst>
            <pc:docMk/>
            <pc:sldMk cId="1066262635" sldId="272"/>
            <ac:spMk id="127" creationId="{00000000-0000-0000-0000-000000000000}"/>
          </ac:spMkLst>
        </pc:spChg>
        <pc:spChg chg="del">
          <ac:chgData name="Lines, Todd" userId="afaf7c3a-e8aa-4568-882a-02ad8f9e19b0" providerId="ADAL" clId="{7039716D-5DA8-41A5-A9D4-BF52DEC90AAC}" dt="2023-12-02T01:25:17.013" v="1535" actId="478"/>
          <ac:spMkLst>
            <pc:docMk/>
            <pc:sldMk cId="1066262635" sldId="272"/>
            <ac:spMk id="128" creationId="{00000000-0000-0000-0000-000000000000}"/>
          </ac:spMkLst>
        </pc:spChg>
        <pc:spChg chg="del">
          <ac:chgData name="Lines, Todd" userId="afaf7c3a-e8aa-4568-882a-02ad8f9e19b0" providerId="ADAL" clId="{7039716D-5DA8-41A5-A9D4-BF52DEC90AAC}" dt="2023-12-02T01:25:17.013" v="1535" actId="478"/>
          <ac:spMkLst>
            <pc:docMk/>
            <pc:sldMk cId="1066262635" sldId="272"/>
            <ac:spMk id="108550" creationId="{00000000-0000-0000-0000-000000000000}"/>
          </ac:spMkLst>
        </pc:spChg>
        <pc:spChg chg="del">
          <ac:chgData name="Lines, Todd" userId="afaf7c3a-e8aa-4568-882a-02ad8f9e19b0" providerId="ADAL" clId="{7039716D-5DA8-41A5-A9D4-BF52DEC90AAC}" dt="2023-12-02T01:25:17.013" v="1535" actId="478"/>
          <ac:spMkLst>
            <pc:docMk/>
            <pc:sldMk cId="1066262635" sldId="272"/>
            <ac:spMk id="108551" creationId="{00000000-0000-0000-0000-000000000000}"/>
          </ac:spMkLst>
        </pc:spChg>
        <pc:spChg chg="del">
          <ac:chgData name="Lines, Todd" userId="afaf7c3a-e8aa-4568-882a-02ad8f9e19b0" providerId="ADAL" clId="{7039716D-5DA8-41A5-A9D4-BF52DEC90AAC}" dt="2023-12-02T01:25:17.013" v="1535" actId="478"/>
          <ac:spMkLst>
            <pc:docMk/>
            <pc:sldMk cId="1066262635" sldId="272"/>
            <ac:spMk id="108552" creationId="{00000000-0000-0000-0000-000000000000}"/>
          </ac:spMkLst>
        </pc:spChg>
        <pc:spChg chg="del">
          <ac:chgData name="Lines, Todd" userId="afaf7c3a-e8aa-4568-882a-02ad8f9e19b0" providerId="ADAL" clId="{7039716D-5DA8-41A5-A9D4-BF52DEC90AAC}" dt="2023-12-02T01:25:17.013" v="1535" actId="478"/>
          <ac:spMkLst>
            <pc:docMk/>
            <pc:sldMk cId="1066262635" sldId="272"/>
            <ac:spMk id="108643" creationId="{00000000-0000-0000-0000-000000000000}"/>
          </ac:spMkLst>
        </pc:spChg>
        <pc:spChg chg="del">
          <ac:chgData name="Lines, Todd" userId="afaf7c3a-e8aa-4568-882a-02ad8f9e19b0" providerId="ADAL" clId="{7039716D-5DA8-41A5-A9D4-BF52DEC90AAC}" dt="2023-12-02T01:25:17.013" v="1535" actId="478"/>
          <ac:spMkLst>
            <pc:docMk/>
            <pc:sldMk cId="1066262635" sldId="272"/>
            <ac:spMk id="108644" creationId="{00000000-0000-0000-0000-000000000000}"/>
          </ac:spMkLst>
        </pc:spChg>
        <pc:spChg chg="del">
          <ac:chgData name="Lines, Todd" userId="afaf7c3a-e8aa-4568-882a-02ad8f9e19b0" providerId="ADAL" clId="{7039716D-5DA8-41A5-A9D4-BF52DEC90AAC}" dt="2023-12-02T01:25:17.013" v="1535" actId="478"/>
          <ac:spMkLst>
            <pc:docMk/>
            <pc:sldMk cId="1066262635" sldId="272"/>
            <ac:spMk id="108645" creationId="{00000000-0000-0000-0000-000000000000}"/>
          </ac:spMkLst>
        </pc:spChg>
        <pc:spChg chg="del">
          <ac:chgData name="Lines, Todd" userId="afaf7c3a-e8aa-4568-882a-02ad8f9e19b0" providerId="ADAL" clId="{7039716D-5DA8-41A5-A9D4-BF52DEC90AAC}" dt="2023-12-02T01:25:17.013" v="1535" actId="478"/>
          <ac:spMkLst>
            <pc:docMk/>
            <pc:sldMk cId="1066262635" sldId="272"/>
            <ac:spMk id="108646" creationId="{00000000-0000-0000-0000-000000000000}"/>
          </ac:spMkLst>
        </pc:s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4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5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6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7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8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9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0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1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2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3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4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5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6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7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8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9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20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21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22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23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24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25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26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27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28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29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30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31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20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21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24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08640" creationId="{00000000-0000-0000-0000-000000000000}"/>
          </ac:grpSpMkLst>
        </pc:grpChg>
        <pc:grpChg chg="del">
          <ac:chgData name="Lines, Todd" userId="afaf7c3a-e8aa-4568-882a-02ad8f9e19b0" providerId="ADAL" clId="{7039716D-5DA8-41A5-A9D4-BF52DEC90AAC}" dt="2023-12-02T01:25:17.013" v="1535" actId="478"/>
          <ac:grpSpMkLst>
            <pc:docMk/>
            <pc:sldMk cId="1066262635" sldId="272"/>
            <ac:grpSpMk id="108647" creationId="{00000000-0000-0000-0000-000000000000}"/>
          </ac:grpSpMkLst>
        </pc:grpChg>
        <pc:cxnChg chg="del">
          <ac:chgData name="Lines, Todd" userId="afaf7c3a-e8aa-4568-882a-02ad8f9e19b0" providerId="ADAL" clId="{7039716D-5DA8-41A5-A9D4-BF52DEC90AAC}" dt="2023-12-02T01:25:17.013" v="1535" actId="478"/>
          <ac:cxnSpMkLst>
            <pc:docMk/>
            <pc:sldMk cId="1066262635" sldId="272"/>
            <ac:cxnSpMk id="105" creationId="{00000000-0000-0000-0000-000000000000}"/>
          </ac:cxnSpMkLst>
        </pc:cxnChg>
        <pc:cxnChg chg="del">
          <ac:chgData name="Lines, Todd" userId="afaf7c3a-e8aa-4568-882a-02ad8f9e19b0" providerId="ADAL" clId="{7039716D-5DA8-41A5-A9D4-BF52DEC90AAC}" dt="2023-12-02T01:25:17.013" v="1535" actId="478"/>
          <ac:cxnSpMkLst>
            <pc:docMk/>
            <pc:sldMk cId="1066262635" sldId="272"/>
            <ac:cxnSpMk id="107" creationId="{00000000-0000-0000-0000-000000000000}"/>
          </ac:cxnSpMkLst>
        </pc:cxnChg>
        <pc:cxnChg chg="del">
          <ac:chgData name="Lines, Todd" userId="afaf7c3a-e8aa-4568-882a-02ad8f9e19b0" providerId="ADAL" clId="{7039716D-5DA8-41A5-A9D4-BF52DEC90AAC}" dt="2023-12-02T01:25:17.013" v="1535" actId="478"/>
          <ac:cxnSpMkLst>
            <pc:docMk/>
            <pc:sldMk cId="1066262635" sldId="272"/>
            <ac:cxnSpMk id="109" creationId="{00000000-0000-0000-0000-000000000000}"/>
          </ac:cxnSpMkLst>
        </pc:cxnChg>
      </pc:sldChg>
      <pc:sldChg chg="add">
        <pc:chgData name="Lines, Todd" userId="afaf7c3a-e8aa-4568-882a-02ad8f9e19b0" providerId="ADAL" clId="{7039716D-5DA8-41A5-A9D4-BF52DEC90AAC}" dt="2023-12-02T00:58:47.303" v="1183"/>
        <pc:sldMkLst>
          <pc:docMk/>
          <pc:sldMk cId="0" sldId="273"/>
        </pc:sldMkLst>
      </pc:sldChg>
      <pc:sldChg chg="addSp delSp modSp add mod">
        <pc:chgData name="Lines, Todd" userId="afaf7c3a-e8aa-4568-882a-02ad8f9e19b0" providerId="ADAL" clId="{7039716D-5DA8-41A5-A9D4-BF52DEC90AAC}" dt="2023-12-02T01:18:17.290" v="1437" actId="1076"/>
        <pc:sldMkLst>
          <pc:docMk/>
          <pc:sldMk cId="1380017370" sldId="274"/>
        </pc:sldMkLst>
        <pc:spChg chg="add del mod">
          <ac:chgData name="Lines, Todd" userId="afaf7c3a-e8aa-4568-882a-02ad8f9e19b0" providerId="ADAL" clId="{7039716D-5DA8-41A5-A9D4-BF52DEC90AAC}" dt="2023-12-02T01:12:33.052" v="1370" actId="478"/>
          <ac:spMkLst>
            <pc:docMk/>
            <pc:sldMk cId="1380017370" sldId="274"/>
            <ac:spMk id="2" creationId="{A83C96DD-AB89-8DFF-1D25-29414AAEF18C}"/>
          </ac:spMkLst>
        </pc:spChg>
        <pc:spChg chg="add mod">
          <ac:chgData name="Lines, Todd" userId="afaf7c3a-e8aa-4568-882a-02ad8f9e19b0" providerId="ADAL" clId="{7039716D-5DA8-41A5-A9D4-BF52DEC90AAC}" dt="2023-12-02T01:16:37.620" v="1418" actId="164"/>
          <ac:spMkLst>
            <pc:docMk/>
            <pc:sldMk cId="1380017370" sldId="274"/>
            <ac:spMk id="4" creationId="{993CC36E-E461-C4E3-7C73-68D15EF9ABA6}"/>
          </ac:spMkLst>
        </pc:spChg>
        <pc:spChg chg="add mod">
          <ac:chgData name="Lines, Todd" userId="afaf7c3a-e8aa-4568-882a-02ad8f9e19b0" providerId="ADAL" clId="{7039716D-5DA8-41A5-A9D4-BF52DEC90AAC}" dt="2023-12-02T01:15:22.949" v="1408" actId="164"/>
          <ac:spMkLst>
            <pc:docMk/>
            <pc:sldMk cId="1380017370" sldId="274"/>
            <ac:spMk id="5" creationId="{588C0823-2395-0A6D-E498-84D5AFB61D21}"/>
          </ac:spMkLst>
        </pc:spChg>
        <pc:spChg chg="add mod">
          <ac:chgData name="Lines, Todd" userId="afaf7c3a-e8aa-4568-882a-02ad8f9e19b0" providerId="ADAL" clId="{7039716D-5DA8-41A5-A9D4-BF52DEC90AAC}" dt="2023-12-02T01:15:22.949" v="1408" actId="164"/>
          <ac:spMkLst>
            <pc:docMk/>
            <pc:sldMk cId="1380017370" sldId="274"/>
            <ac:spMk id="6" creationId="{5A4C6F27-4F12-77A7-3A1D-F88E12AA321C}"/>
          </ac:spMkLst>
        </pc:spChg>
        <pc:spChg chg="add mod">
          <ac:chgData name="Lines, Todd" userId="afaf7c3a-e8aa-4568-882a-02ad8f9e19b0" providerId="ADAL" clId="{7039716D-5DA8-41A5-A9D4-BF52DEC90AAC}" dt="2023-12-02T01:15:18.280" v="1407" actId="164"/>
          <ac:spMkLst>
            <pc:docMk/>
            <pc:sldMk cId="1380017370" sldId="274"/>
            <ac:spMk id="7" creationId="{203B67CC-F6F4-07AC-497A-ACAFB7ECA5E9}"/>
          </ac:spMkLst>
        </pc:spChg>
        <pc:spChg chg="add del mod">
          <ac:chgData name="Lines, Todd" userId="afaf7c3a-e8aa-4568-882a-02ad8f9e19b0" providerId="ADAL" clId="{7039716D-5DA8-41A5-A9D4-BF52DEC90AAC}" dt="2023-12-02T01:14:44.202" v="1400" actId="478"/>
          <ac:spMkLst>
            <pc:docMk/>
            <pc:sldMk cId="1380017370" sldId="274"/>
            <ac:spMk id="8" creationId="{22C9C0EA-AF25-07F4-D129-9C5523000D89}"/>
          </ac:spMkLst>
        </pc:spChg>
        <pc:spChg chg="mod">
          <ac:chgData name="Lines, Todd" userId="afaf7c3a-e8aa-4568-882a-02ad8f9e19b0" providerId="ADAL" clId="{7039716D-5DA8-41A5-A9D4-BF52DEC90AAC}" dt="2023-12-02T01:16:38.880" v="1419"/>
          <ac:spMkLst>
            <pc:docMk/>
            <pc:sldMk cId="1380017370" sldId="274"/>
            <ac:spMk id="19" creationId="{D41CA697-D8E1-DBA3-BE1D-A7E1573C0381}"/>
          </ac:spMkLst>
        </pc:spChg>
        <pc:spChg chg="mod">
          <ac:chgData name="Lines, Todd" userId="afaf7c3a-e8aa-4568-882a-02ad8f9e19b0" providerId="ADAL" clId="{7039716D-5DA8-41A5-A9D4-BF52DEC90AAC}" dt="2023-12-02T01:16:38.880" v="1419"/>
          <ac:spMkLst>
            <pc:docMk/>
            <pc:sldMk cId="1380017370" sldId="274"/>
            <ac:spMk id="22" creationId="{81F13437-8EED-3537-7097-95A716BD5B14}"/>
          </ac:spMkLst>
        </pc:spChg>
        <pc:spChg chg="mod">
          <ac:chgData name="Lines, Todd" userId="afaf7c3a-e8aa-4568-882a-02ad8f9e19b0" providerId="ADAL" clId="{7039716D-5DA8-41A5-A9D4-BF52DEC90AAC}" dt="2023-12-02T01:16:38.880" v="1419"/>
          <ac:spMkLst>
            <pc:docMk/>
            <pc:sldMk cId="1380017370" sldId="274"/>
            <ac:spMk id="25" creationId="{BF13809E-DFA0-32A8-8FD7-5B098F4C1B71}"/>
          </ac:spMkLst>
        </pc:spChg>
        <pc:spChg chg="mod">
          <ac:chgData name="Lines, Todd" userId="afaf7c3a-e8aa-4568-882a-02ad8f9e19b0" providerId="ADAL" clId="{7039716D-5DA8-41A5-A9D4-BF52DEC90AAC}" dt="2023-12-02T01:16:38.880" v="1419"/>
          <ac:spMkLst>
            <pc:docMk/>
            <pc:sldMk cId="1380017370" sldId="274"/>
            <ac:spMk id="26" creationId="{922B2424-590D-DC35-1D14-A4746BDE3CA6}"/>
          </ac:spMkLst>
        </pc:spChg>
        <pc:spChg chg="mod">
          <ac:chgData name="Lines, Todd" userId="afaf7c3a-e8aa-4568-882a-02ad8f9e19b0" providerId="ADAL" clId="{7039716D-5DA8-41A5-A9D4-BF52DEC90AAC}" dt="2023-12-02T01:17:15.489" v="1424"/>
          <ac:spMkLst>
            <pc:docMk/>
            <pc:sldMk cId="1380017370" sldId="274"/>
            <ac:spMk id="30" creationId="{723EF2F2-9A81-7B9C-7315-782F213F0D46}"/>
          </ac:spMkLst>
        </pc:spChg>
        <pc:spChg chg="mod">
          <ac:chgData name="Lines, Todd" userId="afaf7c3a-e8aa-4568-882a-02ad8f9e19b0" providerId="ADAL" clId="{7039716D-5DA8-41A5-A9D4-BF52DEC90AAC}" dt="2023-12-02T01:16:29.937" v="1417" actId="1076"/>
          <ac:spMkLst>
            <pc:docMk/>
            <pc:sldMk cId="1380017370" sldId="274"/>
            <ac:spMk id="37" creationId="{3555182F-2DF4-EBEF-8186-A47E129797EE}"/>
          </ac:spMkLst>
        </pc:spChg>
        <pc:spChg chg="mod">
          <ac:chgData name="Lines, Todd" userId="afaf7c3a-e8aa-4568-882a-02ad8f9e19b0" providerId="ADAL" clId="{7039716D-5DA8-41A5-A9D4-BF52DEC90AAC}" dt="2023-12-02T01:17:15.489" v="1424"/>
          <ac:spMkLst>
            <pc:docMk/>
            <pc:sldMk cId="1380017370" sldId="274"/>
            <ac:spMk id="43" creationId="{E222AC90-C09B-6BB3-55A6-BAF167489629}"/>
          </ac:spMkLst>
        </pc:spChg>
        <pc:spChg chg="mod">
          <ac:chgData name="Lines, Todd" userId="afaf7c3a-e8aa-4568-882a-02ad8f9e19b0" providerId="ADAL" clId="{7039716D-5DA8-41A5-A9D4-BF52DEC90AAC}" dt="2023-12-02T01:18:17.290" v="1437" actId="1076"/>
          <ac:spMkLst>
            <pc:docMk/>
            <pc:sldMk cId="1380017370" sldId="274"/>
            <ac:spMk id="46" creationId="{30B2B043-A129-C030-14B5-1FF2C06CF8B2}"/>
          </ac:spMkLst>
        </pc:spChg>
        <pc:spChg chg="mod">
          <ac:chgData name="Lines, Todd" userId="afaf7c3a-e8aa-4568-882a-02ad8f9e19b0" providerId="ADAL" clId="{7039716D-5DA8-41A5-A9D4-BF52DEC90AAC}" dt="2023-12-02T01:17:15.489" v="1424"/>
          <ac:spMkLst>
            <pc:docMk/>
            <pc:sldMk cId="1380017370" sldId="274"/>
            <ac:spMk id="59" creationId="{6857E11E-CAC5-2E4B-67F4-F64CCF7AEEC4}"/>
          </ac:spMkLst>
        </pc:spChg>
        <pc:spChg chg="mod">
          <ac:chgData name="Lines, Todd" userId="afaf7c3a-e8aa-4568-882a-02ad8f9e19b0" providerId="ADAL" clId="{7039716D-5DA8-41A5-A9D4-BF52DEC90AAC}" dt="2023-12-02T01:17:15.489" v="1424"/>
          <ac:spMkLst>
            <pc:docMk/>
            <pc:sldMk cId="1380017370" sldId="274"/>
            <ac:spMk id="60" creationId="{8BD29B90-763A-4AF6-8B8A-B9084C95851D}"/>
          </ac:spMkLst>
        </pc:spChg>
        <pc:spChg chg="mod topLvl">
          <ac:chgData name="Lines, Todd" userId="afaf7c3a-e8aa-4568-882a-02ad8f9e19b0" providerId="ADAL" clId="{7039716D-5DA8-41A5-A9D4-BF52DEC90AAC}" dt="2023-12-02T01:17:54.125" v="1432" actId="165"/>
          <ac:spMkLst>
            <pc:docMk/>
            <pc:sldMk cId="1380017370" sldId="274"/>
            <ac:spMk id="64" creationId="{46481D4E-BE19-5307-E3BB-1D3EA4533BA7}"/>
          </ac:spMkLst>
        </pc:spChg>
        <pc:spChg chg="mod">
          <ac:chgData name="Lines, Todd" userId="afaf7c3a-e8aa-4568-882a-02ad8f9e19b0" providerId="ADAL" clId="{7039716D-5DA8-41A5-A9D4-BF52DEC90AAC}" dt="2023-12-02T01:17:54.125" v="1432" actId="165"/>
          <ac:spMkLst>
            <pc:docMk/>
            <pc:sldMk cId="1380017370" sldId="274"/>
            <ac:spMk id="67" creationId="{5CE94A58-BEB8-0AE5-9CEC-827B99858985}"/>
          </ac:spMkLst>
        </pc:spChg>
        <pc:spChg chg="mod">
          <ac:chgData name="Lines, Todd" userId="afaf7c3a-e8aa-4568-882a-02ad8f9e19b0" providerId="ADAL" clId="{7039716D-5DA8-41A5-A9D4-BF52DEC90AAC}" dt="2023-12-02T01:17:54.125" v="1432" actId="165"/>
          <ac:spMkLst>
            <pc:docMk/>
            <pc:sldMk cId="1380017370" sldId="274"/>
            <ac:spMk id="70" creationId="{F4FC4D20-D28C-02AE-F448-9B114EE51CD3}"/>
          </ac:spMkLst>
        </pc:spChg>
        <pc:spChg chg="mod">
          <ac:chgData name="Lines, Todd" userId="afaf7c3a-e8aa-4568-882a-02ad8f9e19b0" providerId="ADAL" clId="{7039716D-5DA8-41A5-A9D4-BF52DEC90AAC}" dt="2023-12-02T01:17:54.125" v="1432" actId="165"/>
          <ac:spMkLst>
            <pc:docMk/>
            <pc:sldMk cId="1380017370" sldId="274"/>
            <ac:spMk id="71" creationId="{98117E8A-B863-6C3C-7DBD-1F1210310C88}"/>
          </ac:spMkLst>
        </pc:spChg>
        <pc:grpChg chg="add mod">
          <ac:chgData name="Lines, Todd" userId="afaf7c3a-e8aa-4568-882a-02ad8f9e19b0" providerId="ADAL" clId="{7039716D-5DA8-41A5-A9D4-BF52DEC90AAC}" dt="2023-12-02T01:16:37.620" v="1418" actId="164"/>
          <ac:grpSpMkLst>
            <pc:docMk/>
            <pc:sldMk cId="1380017370" sldId="274"/>
            <ac:grpSpMk id="12" creationId="{B2383596-D4E5-F3D9-5505-1252B7D1BA33}"/>
          </ac:grpSpMkLst>
        </pc:grpChg>
        <pc:grpChg chg="add mod">
          <ac:chgData name="Lines, Todd" userId="afaf7c3a-e8aa-4568-882a-02ad8f9e19b0" providerId="ADAL" clId="{7039716D-5DA8-41A5-A9D4-BF52DEC90AAC}" dt="2023-12-02T01:16:37.620" v="1418" actId="164"/>
          <ac:grpSpMkLst>
            <pc:docMk/>
            <pc:sldMk cId="1380017370" sldId="274"/>
            <ac:grpSpMk id="13" creationId="{031ED7FC-0BB7-21AC-9716-05EC188E8581}"/>
          </ac:grpSpMkLst>
        </pc:grpChg>
        <pc:grpChg chg="add mod">
          <ac:chgData name="Lines, Todd" userId="afaf7c3a-e8aa-4568-882a-02ad8f9e19b0" providerId="ADAL" clId="{7039716D-5DA8-41A5-A9D4-BF52DEC90AAC}" dt="2023-12-02T01:16:37.620" v="1418" actId="164"/>
          <ac:grpSpMkLst>
            <pc:docMk/>
            <pc:sldMk cId="1380017370" sldId="274"/>
            <ac:grpSpMk id="15" creationId="{5CA85036-99F7-C3E6-DAC3-9436896946DE}"/>
          </ac:grpSpMkLst>
        </pc:grpChg>
        <pc:grpChg chg="add mod">
          <ac:chgData name="Lines, Todd" userId="afaf7c3a-e8aa-4568-882a-02ad8f9e19b0" providerId="ADAL" clId="{7039716D-5DA8-41A5-A9D4-BF52DEC90AAC}" dt="2023-12-02T01:16:48.658" v="1423" actId="1076"/>
          <ac:grpSpMkLst>
            <pc:docMk/>
            <pc:sldMk cId="1380017370" sldId="274"/>
            <ac:grpSpMk id="16" creationId="{CA118C35-CE3B-5125-57D4-5B408FE4B9EB}"/>
          </ac:grpSpMkLst>
        </pc:grpChg>
        <pc:grpChg chg="mod">
          <ac:chgData name="Lines, Todd" userId="afaf7c3a-e8aa-4568-882a-02ad8f9e19b0" providerId="ADAL" clId="{7039716D-5DA8-41A5-A9D4-BF52DEC90AAC}" dt="2023-12-02T01:16:38.880" v="1419"/>
          <ac:grpSpMkLst>
            <pc:docMk/>
            <pc:sldMk cId="1380017370" sldId="274"/>
            <ac:grpSpMk id="20" creationId="{1E5DDB10-78A9-D0A6-097C-EF8D39AB500E}"/>
          </ac:grpSpMkLst>
        </pc:grpChg>
        <pc:grpChg chg="mod">
          <ac:chgData name="Lines, Todd" userId="afaf7c3a-e8aa-4568-882a-02ad8f9e19b0" providerId="ADAL" clId="{7039716D-5DA8-41A5-A9D4-BF52DEC90AAC}" dt="2023-12-02T01:16:38.880" v="1419"/>
          <ac:grpSpMkLst>
            <pc:docMk/>
            <pc:sldMk cId="1380017370" sldId="274"/>
            <ac:grpSpMk id="21" creationId="{4E173BD7-3FF3-804F-6A5A-3777CDC7DD0A}"/>
          </ac:grpSpMkLst>
        </pc:grpChg>
        <pc:grpChg chg="add mod">
          <ac:chgData name="Lines, Todd" userId="afaf7c3a-e8aa-4568-882a-02ad8f9e19b0" providerId="ADAL" clId="{7039716D-5DA8-41A5-A9D4-BF52DEC90AAC}" dt="2023-12-02T01:17:25.746" v="1428" actId="1076"/>
          <ac:grpSpMkLst>
            <pc:docMk/>
            <pc:sldMk cId="1380017370" sldId="274"/>
            <ac:grpSpMk id="27" creationId="{0BB68667-0F12-D12D-FD22-06C966760B4E}"/>
          </ac:grpSpMkLst>
        </pc:grpChg>
        <pc:grpChg chg="mod">
          <ac:chgData name="Lines, Todd" userId="afaf7c3a-e8aa-4568-882a-02ad8f9e19b0" providerId="ADAL" clId="{7039716D-5DA8-41A5-A9D4-BF52DEC90AAC}" dt="2023-12-02T01:17:15.489" v="1424"/>
          <ac:grpSpMkLst>
            <pc:docMk/>
            <pc:sldMk cId="1380017370" sldId="274"/>
            <ac:grpSpMk id="31" creationId="{E776BCE1-41FB-1104-5F4A-BCAB45765335}"/>
          </ac:grpSpMkLst>
        </pc:grpChg>
        <pc:grpChg chg="mod">
          <ac:chgData name="Lines, Todd" userId="afaf7c3a-e8aa-4568-882a-02ad8f9e19b0" providerId="ADAL" clId="{7039716D-5DA8-41A5-A9D4-BF52DEC90AAC}" dt="2023-12-02T01:17:15.489" v="1424"/>
          <ac:grpSpMkLst>
            <pc:docMk/>
            <pc:sldMk cId="1380017370" sldId="274"/>
            <ac:grpSpMk id="32" creationId="{4D137EA3-7544-DE0C-407C-736E617B897E}"/>
          </ac:grpSpMkLst>
        </pc:grpChg>
        <pc:grpChg chg="add del mod">
          <ac:chgData name="Lines, Todd" userId="afaf7c3a-e8aa-4568-882a-02ad8f9e19b0" providerId="ADAL" clId="{7039716D-5DA8-41A5-A9D4-BF52DEC90AAC}" dt="2023-12-02T01:17:54.125" v="1432" actId="165"/>
          <ac:grpSpMkLst>
            <pc:docMk/>
            <pc:sldMk cId="1380017370" sldId="274"/>
            <ac:grpSpMk id="61" creationId="{909FB5B3-25E0-1B31-793F-8C59A4A3CF75}"/>
          </ac:grpSpMkLst>
        </pc:grpChg>
        <pc:grpChg chg="mod topLvl">
          <ac:chgData name="Lines, Todd" userId="afaf7c3a-e8aa-4568-882a-02ad8f9e19b0" providerId="ADAL" clId="{7039716D-5DA8-41A5-A9D4-BF52DEC90AAC}" dt="2023-12-02T01:18:04.953" v="1435" actId="1076"/>
          <ac:grpSpMkLst>
            <pc:docMk/>
            <pc:sldMk cId="1380017370" sldId="274"/>
            <ac:grpSpMk id="65" creationId="{C951065B-E310-EB38-BFF5-CCD5D51DC41C}"/>
          </ac:grpSpMkLst>
        </pc:grpChg>
        <pc:grpChg chg="mod topLvl">
          <ac:chgData name="Lines, Todd" userId="afaf7c3a-e8aa-4568-882a-02ad8f9e19b0" providerId="ADAL" clId="{7039716D-5DA8-41A5-A9D4-BF52DEC90AAC}" dt="2023-12-02T01:18:09.730" v="1436" actId="1076"/>
          <ac:grpSpMkLst>
            <pc:docMk/>
            <pc:sldMk cId="1380017370" sldId="274"/>
            <ac:grpSpMk id="66" creationId="{C98FB838-CD11-73C4-2EAD-0804A761293D}"/>
          </ac:grpSpMkLst>
        </pc:grpChg>
        <pc:cxnChg chg="add mod">
          <ac:chgData name="Lines, Todd" userId="afaf7c3a-e8aa-4568-882a-02ad8f9e19b0" providerId="ADAL" clId="{7039716D-5DA8-41A5-A9D4-BF52DEC90AAC}" dt="2023-12-02T01:15:18.280" v="1407" actId="164"/>
          <ac:cxnSpMkLst>
            <pc:docMk/>
            <pc:sldMk cId="1380017370" sldId="274"/>
            <ac:cxnSpMk id="10" creationId="{C09FAEEC-FE07-D6BC-2F46-3BADC7B32A89}"/>
          </ac:cxnSpMkLst>
        </pc:cxnChg>
        <pc:cxnChg chg="add mod">
          <ac:chgData name="Lines, Todd" userId="afaf7c3a-e8aa-4568-882a-02ad8f9e19b0" providerId="ADAL" clId="{7039716D-5DA8-41A5-A9D4-BF52DEC90AAC}" dt="2023-12-02T01:15:18.280" v="1407" actId="164"/>
          <ac:cxnSpMkLst>
            <pc:docMk/>
            <pc:sldMk cId="1380017370" sldId="274"/>
            <ac:cxnSpMk id="11" creationId="{D449BC0D-D20A-1551-5496-1ECE446F7569}"/>
          </ac:cxnSpMkLst>
        </pc:cxnChg>
        <pc:cxnChg chg="add mod ord">
          <ac:chgData name="Lines, Todd" userId="afaf7c3a-e8aa-4568-882a-02ad8f9e19b0" providerId="ADAL" clId="{7039716D-5DA8-41A5-A9D4-BF52DEC90AAC}" dt="2023-12-02T01:16:37.620" v="1418" actId="164"/>
          <ac:cxnSpMkLst>
            <pc:docMk/>
            <pc:sldMk cId="1380017370" sldId="274"/>
            <ac:cxnSpMk id="14" creationId="{33D20C01-76FD-607D-53E0-6F0E8DBA43EA}"/>
          </ac:cxnSpMkLst>
        </pc:cxnChg>
        <pc:cxnChg chg="mod">
          <ac:chgData name="Lines, Todd" userId="afaf7c3a-e8aa-4568-882a-02ad8f9e19b0" providerId="ADAL" clId="{7039716D-5DA8-41A5-A9D4-BF52DEC90AAC}" dt="2023-12-02T01:16:38.880" v="1419"/>
          <ac:cxnSpMkLst>
            <pc:docMk/>
            <pc:sldMk cId="1380017370" sldId="274"/>
            <ac:cxnSpMk id="17" creationId="{8DE1A736-D045-2E30-8247-B3450EFEE090}"/>
          </ac:cxnSpMkLst>
        </pc:cxnChg>
        <pc:cxnChg chg="mod">
          <ac:chgData name="Lines, Todd" userId="afaf7c3a-e8aa-4568-882a-02ad8f9e19b0" providerId="ADAL" clId="{7039716D-5DA8-41A5-A9D4-BF52DEC90AAC}" dt="2023-12-02T01:16:38.880" v="1419"/>
          <ac:cxnSpMkLst>
            <pc:docMk/>
            <pc:sldMk cId="1380017370" sldId="274"/>
            <ac:cxnSpMk id="18" creationId="{112D495C-32AD-04C0-6443-FCC346B528FC}"/>
          </ac:cxnSpMkLst>
        </pc:cxnChg>
        <pc:cxnChg chg="mod">
          <ac:chgData name="Lines, Todd" userId="afaf7c3a-e8aa-4568-882a-02ad8f9e19b0" providerId="ADAL" clId="{7039716D-5DA8-41A5-A9D4-BF52DEC90AAC}" dt="2023-12-02T01:16:38.880" v="1419"/>
          <ac:cxnSpMkLst>
            <pc:docMk/>
            <pc:sldMk cId="1380017370" sldId="274"/>
            <ac:cxnSpMk id="23" creationId="{061B872C-EA85-B79E-35E2-59D3092CFB63}"/>
          </ac:cxnSpMkLst>
        </pc:cxnChg>
        <pc:cxnChg chg="mod">
          <ac:chgData name="Lines, Todd" userId="afaf7c3a-e8aa-4568-882a-02ad8f9e19b0" providerId="ADAL" clId="{7039716D-5DA8-41A5-A9D4-BF52DEC90AAC}" dt="2023-12-02T01:16:38.880" v="1419"/>
          <ac:cxnSpMkLst>
            <pc:docMk/>
            <pc:sldMk cId="1380017370" sldId="274"/>
            <ac:cxnSpMk id="24" creationId="{E0D6E303-A440-40D3-DEFA-3695D3DA2F4E}"/>
          </ac:cxnSpMkLst>
        </pc:cxnChg>
        <pc:cxnChg chg="mod">
          <ac:chgData name="Lines, Todd" userId="afaf7c3a-e8aa-4568-882a-02ad8f9e19b0" providerId="ADAL" clId="{7039716D-5DA8-41A5-A9D4-BF52DEC90AAC}" dt="2023-12-02T01:17:15.489" v="1424"/>
          <ac:cxnSpMkLst>
            <pc:docMk/>
            <pc:sldMk cId="1380017370" sldId="274"/>
            <ac:cxnSpMk id="28" creationId="{E03BB1E0-A469-A236-EF7C-7B20FFE15F37}"/>
          </ac:cxnSpMkLst>
        </pc:cxnChg>
        <pc:cxnChg chg="mod">
          <ac:chgData name="Lines, Todd" userId="afaf7c3a-e8aa-4568-882a-02ad8f9e19b0" providerId="ADAL" clId="{7039716D-5DA8-41A5-A9D4-BF52DEC90AAC}" dt="2023-12-02T01:17:15.489" v="1424"/>
          <ac:cxnSpMkLst>
            <pc:docMk/>
            <pc:sldMk cId="1380017370" sldId="274"/>
            <ac:cxnSpMk id="29" creationId="{99A73EA7-4766-33B2-F7AE-4BF1D8E88AB5}"/>
          </ac:cxnSpMkLst>
        </pc:cxnChg>
        <pc:cxnChg chg="mod">
          <ac:chgData name="Lines, Todd" userId="afaf7c3a-e8aa-4568-882a-02ad8f9e19b0" providerId="ADAL" clId="{7039716D-5DA8-41A5-A9D4-BF52DEC90AAC}" dt="2023-12-02T01:16:37.620" v="1418" actId="164"/>
          <ac:cxnSpMkLst>
            <pc:docMk/>
            <pc:sldMk cId="1380017370" sldId="274"/>
            <ac:cxnSpMk id="47" creationId="{1C270884-F17C-544F-5C04-C651E3D48392}"/>
          </ac:cxnSpMkLst>
        </pc:cxnChg>
        <pc:cxnChg chg="del">
          <ac:chgData name="Lines, Todd" userId="afaf7c3a-e8aa-4568-882a-02ad8f9e19b0" providerId="ADAL" clId="{7039716D-5DA8-41A5-A9D4-BF52DEC90AAC}" dt="2023-12-02T01:17:17.785" v="1425" actId="478"/>
          <ac:cxnSpMkLst>
            <pc:docMk/>
            <pc:sldMk cId="1380017370" sldId="274"/>
            <ac:cxnSpMk id="48" creationId="{5DB19BA8-5522-40EE-509F-C5C6F0161DE5}"/>
          </ac:cxnSpMkLst>
        </pc:cxnChg>
        <pc:cxnChg chg="del">
          <ac:chgData name="Lines, Todd" userId="afaf7c3a-e8aa-4568-882a-02ad8f9e19b0" providerId="ADAL" clId="{7039716D-5DA8-41A5-A9D4-BF52DEC90AAC}" dt="2023-12-02T01:16:45.385" v="1422" actId="478"/>
          <ac:cxnSpMkLst>
            <pc:docMk/>
            <pc:sldMk cId="1380017370" sldId="274"/>
            <ac:cxnSpMk id="49" creationId="{F0C82E76-7926-0674-8872-923DFCA72DEF}"/>
          </ac:cxnSpMkLst>
        </pc:cxnChg>
        <pc:cxnChg chg="del">
          <ac:chgData name="Lines, Todd" userId="afaf7c3a-e8aa-4568-882a-02ad8f9e19b0" providerId="ADAL" clId="{7039716D-5DA8-41A5-A9D4-BF52DEC90AAC}" dt="2023-12-02T01:17:28.202" v="1429" actId="478"/>
          <ac:cxnSpMkLst>
            <pc:docMk/>
            <pc:sldMk cId="1380017370" sldId="274"/>
            <ac:cxnSpMk id="50" creationId="{3B986A67-5CDD-19D6-04CE-F14E7581CD4F}"/>
          </ac:cxnSpMkLst>
        </pc:cxnChg>
        <pc:cxnChg chg="mod">
          <ac:chgData name="Lines, Todd" userId="afaf7c3a-e8aa-4568-882a-02ad8f9e19b0" providerId="ADAL" clId="{7039716D-5DA8-41A5-A9D4-BF52DEC90AAC}" dt="2023-12-02T01:17:15.489" v="1424"/>
          <ac:cxnSpMkLst>
            <pc:docMk/>
            <pc:sldMk cId="1380017370" sldId="274"/>
            <ac:cxnSpMk id="57" creationId="{DB07BAAE-22BD-3168-5240-EF033CA2E797}"/>
          </ac:cxnSpMkLst>
        </pc:cxnChg>
        <pc:cxnChg chg="mod">
          <ac:chgData name="Lines, Todd" userId="afaf7c3a-e8aa-4568-882a-02ad8f9e19b0" providerId="ADAL" clId="{7039716D-5DA8-41A5-A9D4-BF52DEC90AAC}" dt="2023-12-02T01:17:15.489" v="1424"/>
          <ac:cxnSpMkLst>
            <pc:docMk/>
            <pc:sldMk cId="1380017370" sldId="274"/>
            <ac:cxnSpMk id="58" creationId="{82D85E59-2951-4690-69C1-4CB6A9E5D61A}"/>
          </ac:cxnSpMkLst>
        </pc:cxnChg>
        <pc:cxnChg chg="mod topLvl">
          <ac:chgData name="Lines, Todd" userId="afaf7c3a-e8aa-4568-882a-02ad8f9e19b0" providerId="ADAL" clId="{7039716D-5DA8-41A5-A9D4-BF52DEC90AAC}" dt="2023-12-02T01:17:54.125" v="1432" actId="165"/>
          <ac:cxnSpMkLst>
            <pc:docMk/>
            <pc:sldMk cId="1380017370" sldId="274"/>
            <ac:cxnSpMk id="62" creationId="{FDD5D06D-B892-D860-733C-8681FE7833A6}"/>
          </ac:cxnSpMkLst>
        </pc:cxnChg>
        <pc:cxnChg chg="mod topLvl">
          <ac:chgData name="Lines, Todd" userId="afaf7c3a-e8aa-4568-882a-02ad8f9e19b0" providerId="ADAL" clId="{7039716D-5DA8-41A5-A9D4-BF52DEC90AAC}" dt="2023-12-02T01:17:54.125" v="1432" actId="165"/>
          <ac:cxnSpMkLst>
            <pc:docMk/>
            <pc:sldMk cId="1380017370" sldId="274"/>
            <ac:cxnSpMk id="63" creationId="{6DDC2676-6311-5228-ABCA-2EAE56E72F23}"/>
          </ac:cxnSpMkLst>
        </pc:cxnChg>
        <pc:cxnChg chg="mod">
          <ac:chgData name="Lines, Todd" userId="afaf7c3a-e8aa-4568-882a-02ad8f9e19b0" providerId="ADAL" clId="{7039716D-5DA8-41A5-A9D4-BF52DEC90AAC}" dt="2023-12-02T01:17:54.125" v="1432" actId="165"/>
          <ac:cxnSpMkLst>
            <pc:docMk/>
            <pc:sldMk cId="1380017370" sldId="274"/>
            <ac:cxnSpMk id="68" creationId="{13317F93-9176-1877-C265-731804AC37C6}"/>
          </ac:cxnSpMkLst>
        </pc:cxnChg>
        <pc:cxnChg chg="mod">
          <ac:chgData name="Lines, Todd" userId="afaf7c3a-e8aa-4568-882a-02ad8f9e19b0" providerId="ADAL" clId="{7039716D-5DA8-41A5-A9D4-BF52DEC90AAC}" dt="2023-12-02T01:17:54.125" v="1432" actId="165"/>
          <ac:cxnSpMkLst>
            <pc:docMk/>
            <pc:sldMk cId="1380017370" sldId="274"/>
            <ac:cxnSpMk id="69" creationId="{F76764E7-6945-DB56-3EC3-4D6CC9BFBC8E}"/>
          </ac:cxnSpMkLst>
        </pc:cxnChg>
      </pc:sldChg>
      <pc:sldChg chg="add">
        <pc:chgData name="Lines, Todd" userId="afaf7c3a-e8aa-4568-882a-02ad8f9e19b0" providerId="ADAL" clId="{7039716D-5DA8-41A5-A9D4-BF52DEC90AAC}" dt="2023-12-02T01:18:30.977" v="1438"/>
        <pc:sldMkLst>
          <pc:docMk/>
          <pc:sldMk cId="584931647" sldId="275"/>
        </pc:sldMkLst>
      </pc:sldChg>
      <pc:sldChg chg="addSp delSp modSp add mod">
        <pc:chgData name="Lines, Todd" userId="afaf7c3a-e8aa-4568-882a-02ad8f9e19b0" providerId="ADAL" clId="{7039716D-5DA8-41A5-A9D4-BF52DEC90AAC}" dt="2023-12-02T01:24:34.051" v="1534" actId="1076"/>
        <pc:sldMkLst>
          <pc:docMk/>
          <pc:sldMk cId="1160529819" sldId="276"/>
        </pc:sldMkLst>
        <pc:spChg chg="add del mod">
          <ac:chgData name="Lines, Todd" userId="afaf7c3a-e8aa-4568-882a-02ad8f9e19b0" providerId="ADAL" clId="{7039716D-5DA8-41A5-A9D4-BF52DEC90AAC}" dt="2023-12-02T01:23:56.396" v="1520" actId="478"/>
          <ac:spMkLst>
            <pc:docMk/>
            <pc:sldMk cId="1160529819" sldId="276"/>
            <ac:spMk id="2" creationId="{D0611218-F377-3A7D-107A-EF2A4B6A6095}"/>
          </ac:spMkLst>
        </pc:spChg>
        <pc:spChg chg="add del mod">
          <ac:chgData name="Lines, Todd" userId="afaf7c3a-e8aa-4568-882a-02ad8f9e19b0" providerId="ADAL" clId="{7039716D-5DA8-41A5-A9D4-BF52DEC90AAC}" dt="2023-12-02T01:24:17.407" v="1530" actId="478"/>
          <ac:spMkLst>
            <pc:docMk/>
            <pc:sldMk cId="1160529819" sldId="276"/>
            <ac:spMk id="4" creationId="{4D119A99-5BED-95F9-0020-80D9CF22594F}"/>
          </ac:spMkLst>
        </pc:spChg>
        <pc:spChg chg="mod">
          <ac:chgData name="Lines, Todd" userId="afaf7c3a-e8aa-4568-882a-02ad8f9e19b0" providerId="ADAL" clId="{7039716D-5DA8-41A5-A9D4-BF52DEC90AAC}" dt="2023-12-02T01:23:53.270" v="1519"/>
          <ac:spMkLst>
            <pc:docMk/>
            <pc:sldMk cId="1160529819" sldId="276"/>
            <ac:spMk id="6" creationId="{5775113F-060A-D33E-F606-41D2CF668E9D}"/>
          </ac:spMkLst>
        </pc:spChg>
        <pc:spChg chg="mod">
          <ac:chgData name="Lines, Todd" userId="afaf7c3a-e8aa-4568-882a-02ad8f9e19b0" providerId="ADAL" clId="{7039716D-5DA8-41A5-A9D4-BF52DEC90AAC}" dt="2023-12-02T01:23:53.270" v="1519"/>
          <ac:spMkLst>
            <pc:docMk/>
            <pc:sldMk cId="1160529819" sldId="276"/>
            <ac:spMk id="7" creationId="{B71B4B1B-7C36-AABF-CDE6-C7676818E7BF}"/>
          </ac:spMkLst>
        </pc:spChg>
        <pc:spChg chg="mod">
          <ac:chgData name="Lines, Todd" userId="afaf7c3a-e8aa-4568-882a-02ad8f9e19b0" providerId="ADAL" clId="{7039716D-5DA8-41A5-A9D4-BF52DEC90AAC}" dt="2023-12-02T01:23:53.270" v="1519"/>
          <ac:spMkLst>
            <pc:docMk/>
            <pc:sldMk cId="1160529819" sldId="276"/>
            <ac:spMk id="8" creationId="{BF9673E7-3652-EC2E-3471-DC8347301F8B}"/>
          </ac:spMkLst>
        </pc:spChg>
        <pc:spChg chg="mod">
          <ac:chgData name="Lines, Todd" userId="afaf7c3a-e8aa-4568-882a-02ad8f9e19b0" providerId="ADAL" clId="{7039716D-5DA8-41A5-A9D4-BF52DEC90AAC}" dt="2023-12-02T01:23:53.270" v="1519"/>
          <ac:spMkLst>
            <pc:docMk/>
            <pc:sldMk cId="1160529819" sldId="276"/>
            <ac:spMk id="9" creationId="{62B7C3B9-FF07-2939-2061-08492E3B97F9}"/>
          </ac:spMkLst>
        </pc:spChg>
        <pc:spChg chg="mod">
          <ac:chgData name="Lines, Todd" userId="afaf7c3a-e8aa-4568-882a-02ad8f9e19b0" providerId="ADAL" clId="{7039716D-5DA8-41A5-A9D4-BF52DEC90AAC}" dt="2023-12-02T01:23:53.270" v="1519"/>
          <ac:spMkLst>
            <pc:docMk/>
            <pc:sldMk cId="1160529819" sldId="276"/>
            <ac:spMk id="10" creationId="{0E889F6D-4B8A-2C0A-6EBC-5D35F8E1D765}"/>
          </ac:spMkLst>
        </pc:spChg>
        <pc:spChg chg="add del mod">
          <ac:chgData name="Lines, Todd" userId="afaf7c3a-e8aa-4568-882a-02ad8f9e19b0" providerId="ADAL" clId="{7039716D-5DA8-41A5-A9D4-BF52DEC90AAC}" dt="2023-12-02T01:23:57.499" v="1521" actId="478"/>
          <ac:spMkLst>
            <pc:docMk/>
            <pc:sldMk cId="1160529819" sldId="276"/>
            <ac:spMk id="11" creationId="{6097F1B3-9631-C84E-D8A2-79029CEC7627}"/>
          </ac:spMkLst>
        </pc:spChg>
        <pc:spChg chg="add del mod">
          <ac:chgData name="Lines, Todd" userId="afaf7c3a-e8aa-4568-882a-02ad8f9e19b0" providerId="ADAL" clId="{7039716D-5DA8-41A5-A9D4-BF52DEC90AAC}" dt="2023-12-02T01:24:18.924" v="1531" actId="478"/>
          <ac:spMkLst>
            <pc:docMk/>
            <pc:sldMk cId="1160529819" sldId="276"/>
            <ac:spMk id="12" creationId="{24F34FC9-E514-8E3E-4BE2-C1406EB2E516}"/>
          </ac:spMkLst>
        </pc:spChg>
        <pc:spChg chg="add del mod">
          <ac:chgData name="Lines, Todd" userId="afaf7c3a-e8aa-4568-882a-02ad8f9e19b0" providerId="ADAL" clId="{7039716D-5DA8-41A5-A9D4-BF52DEC90AAC}" dt="2023-12-02T01:24:00.286" v="1522" actId="478"/>
          <ac:spMkLst>
            <pc:docMk/>
            <pc:sldMk cId="1160529819" sldId="276"/>
            <ac:spMk id="13" creationId="{2633EC04-C1AB-B5DD-231E-A06A5A9A629A}"/>
          </ac:spMkLst>
        </pc:spChg>
        <pc:spChg chg="add del mod">
          <ac:chgData name="Lines, Todd" userId="afaf7c3a-e8aa-4568-882a-02ad8f9e19b0" providerId="ADAL" clId="{7039716D-5DA8-41A5-A9D4-BF52DEC90AAC}" dt="2023-12-02T01:24:02.909" v="1523" actId="478"/>
          <ac:spMkLst>
            <pc:docMk/>
            <pc:sldMk cId="1160529819" sldId="276"/>
            <ac:spMk id="14" creationId="{56EA437B-3780-BC77-DCEC-B18B60917263}"/>
          </ac:spMkLst>
        </pc:spChg>
        <pc:spChg chg="add del mod">
          <ac:chgData name="Lines, Todd" userId="afaf7c3a-e8aa-4568-882a-02ad8f9e19b0" providerId="ADAL" clId="{7039716D-5DA8-41A5-A9D4-BF52DEC90AAC}" dt="2023-12-02T01:24:10.748" v="1527" actId="478"/>
          <ac:spMkLst>
            <pc:docMk/>
            <pc:sldMk cId="1160529819" sldId="276"/>
            <ac:spMk id="15" creationId="{F0F513D6-0016-DC57-E31B-D367EA8FFA34}"/>
          </ac:spMkLst>
        </pc:spChg>
        <pc:spChg chg="add del mod">
          <ac:chgData name="Lines, Todd" userId="afaf7c3a-e8aa-4568-882a-02ad8f9e19b0" providerId="ADAL" clId="{7039716D-5DA8-41A5-A9D4-BF52DEC90AAC}" dt="2023-12-02T01:24:10.748" v="1527" actId="478"/>
          <ac:spMkLst>
            <pc:docMk/>
            <pc:sldMk cId="1160529819" sldId="276"/>
            <ac:spMk id="16" creationId="{BE3044D2-FB86-142D-CEDB-E1D23FEE0B2B}"/>
          </ac:spMkLst>
        </pc:spChg>
        <pc:spChg chg="add del mod">
          <ac:chgData name="Lines, Todd" userId="afaf7c3a-e8aa-4568-882a-02ad8f9e19b0" providerId="ADAL" clId="{7039716D-5DA8-41A5-A9D4-BF52DEC90AAC}" dt="2023-12-02T01:24:10.748" v="1527" actId="478"/>
          <ac:spMkLst>
            <pc:docMk/>
            <pc:sldMk cId="1160529819" sldId="276"/>
            <ac:spMk id="17" creationId="{F236BA67-8EE9-BEE3-DC39-DB14FDB0DA3E}"/>
          </ac:spMkLst>
        </pc:spChg>
        <pc:spChg chg="del">
          <ac:chgData name="Lines, Todd" userId="afaf7c3a-e8aa-4568-882a-02ad8f9e19b0" providerId="ADAL" clId="{7039716D-5DA8-41A5-A9D4-BF52DEC90AAC}" dt="2023-12-02T01:19:56.651" v="1462" actId="478"/>
          <ac:spMkLst>
            <pc:docMk/>
            <pc:sldMk cId="1160529819" sldId="276"/>
            <ac:spMk id="33" creationId="{A05D287E-15B2-E1D9-B305-D8C3CC81CCCF}"/>
          </ac:spMkLst>
        </pc:spChg>
        <pc:spChg chg="del">
          <ac:chgData name="Lines, Todd" userId="afaf7c3a-e8aa-4568-882a-02ad8f9e19b0" providerId="ADAL" clId="{7039716D-5DA8-41A5-A9D4-BF52DEC90AAC}" dt="2023-12-02T01:19:56.651" v="1462" actId="478"/>
          <ac:spMkLst>
            <pc:docMk/>
            <pc:sldMk cId="1160529819" sldId="276"/>
            <ac:spMk id="34" creationId="{69D6D7BE-23B3-950A-E972-0C07A3A92B73}"/>
          </ac:spMkLst>
        </pc:spChg>
        <pc:spChg chg="mod">
          <ac:chgData name="Lines, Todd" userId="afaf7c3a-e8aa-4568-882a-02ad8f9e19b0" providerId="ADAL" clId="{7039716D-5DA8-41A5-A9D4-BF52DEC90AAC}" dt="2023-12-02T01:24:29.163" v="1533" actId="1076"/>
          <ac:spMkLst>
            <pc:docMk/>
            <pc:sldMk cId="1160529819" sldId="276"/>
            <ac:spMk id="37" creationId="{3555182F-2DF4-EBEF-8186-A47E129797EE}"/>
          </ac:spMkLst>
        </pc:spChg>
        <pc:spChg chg="del">
          <ac:chgData name="Lines, Todd" userId="afaf7c3a-e8aa-4568-882a-02ad8f9e19b0" providerId="ADAL" clId="{7039716D-5DA8-41A5-A9D4-BF52DEC90AAC}" dt="2023-12-02T01:19:56.651" v="1462" actId="478"/>
          <ac:spMkLst>
            <pc:docMk/>
            <pc:sldMk cId="1160529819" sldId="276"/>
            <ac:spMk id="46" creationId="{30B2B043-A129-C030-14B5-1FF2C06CF8B2}"/>
          </ac:spMkLst>
        </pc:spChg>
        <pc:spChg chg="del">
          <ac:chgData name="Lines, Todd" userId="afaf7c3a-e8aa-4568-882a-02ad8f9e19b0" providerId="ADAL" clId="{7039716D-5DA8-41A5-A9D4-BF52DEC90AAC}" dt="2023-12-02T01:19:56.651" v="1462" actId="478"/>
          <ac:spMkLst>
            <pc:docMk/>
            <pc:sldMk cId="1160529819" sldId="276"/>
            <ac:spMk id="51" creationId="{AD8E026F-D4D7-5E64-5633-CDC2A5CE8B98}"/>
          </ac:spMkLst>
        </pc:spChg>
        <pc:spChg chg="del">
          <ac:chgData name="Lines, Todd" userId="afaf7c3a-e8aa-4568-882a-02ad8f9e19b0" providerId="ADAL" clId="{7039716D-5DA8-41A5-A9D4-BF52DEC90AAC}" dt="2023-12-02T01:19:56.651" v="1462" actId="478"/>
          <ac:spMkLst>
            <pc:docMk/>
            <pc:sldMk cId="1160529819" sldId="276"/>
            <ac:spMk id="52" creationId="{6C5728B1-585A-94F0-BAED-43321A3B1480}"/>
          </ac:spMkLst>
        </pc:spChg>
        <pc:spChg chg="del">
          <ac:chgData name="Lines, Todd" userId="afaf7c3a-e8aa-4568-882a-02ad8f9e19b0" providerId="ADAL" clId="{7039716D-5DA8-41A5-A9D4-BF52DEC90AAC}" dt="2023-12-02T01:19:56.651" v="1462" actId="478"/>
          <ac:spMkLst>
            <pc:docMk/>
            <pc:sldMk cId="1160529819" sldId="276"/>
            <ac:spMk id="53" creationId="{B1E1720C-40D4-4607-5EC3-750559974E79}"/>
          </ac:spMkLst>
        </pc:spChg>
        <pc:spChg chg="del">
          <ac:chgData name="Lines, Todd" userId="afaf7c3a-e8aa-4568-882a-02ad8f9e19b0" providerId="ADAL" clId="{7039716D-5DA8-41A5-A9D4-BF52DEC90AAC}" dt="2023-12-02T01:19:56.651" v="1462" actId="478"/>
          <ac:spMkLst>
            <pc:docMk/>
            <pc:sldMk cId="1160529819" sldId="276"/>
            <ac:spMk id="54" creationId="{A2F43EDF-82DB-2260-F5AD-80A113AE065E}"/>
          </ac:spMkLst>
        </pc:spChg>
        <pc:spChg chg="del">
          <ac:chgData name="Lines, Todd" userId="afaf7c3a-e8aa-4568-882a-02ad8f9e19b0" providerId="ADAL" clId="{7039716D-5DA8-41A5-A9D4-BF52DEC90AAC}" dt="2023-12-02T01:19:56.651" v="1462" actId="478"/>
          <ac:spMkLst>
            <pc:docMk/>
            <pc:sldMk cId="1160529819" sldId="276"/>
            <ac:spMk id="55" creationId="{45A06A6E-9554-F272-2547-46B5348E6E5D}"/>
          </ac:spMkLst>
        </pc:spChg>
        <pc:spChg chg="del">
          <ac:chgData name="Lines, Todd" userId="afaf7c3a-e8aa-4568-882a-02ad8f9e19b0" providerId="ADAL" clId="{7039716D-5DA8-41A5-A9D4-BF52DEC90AAC}" dt="2023-12-02T01:19:56.651" v="1462" actId="478"/>
          <ac:spMkLst>
            <pc:docMk/>
            <pc:sldMk cId="1160529819" sldId="276"/>
            <ac:spMk id="56" creationId="{9396AC26-2B14-05EC-425C-17ADB2FFF34A}"/>
          </ac:spMkLst>
        </pc:spChg>
        <pc:spChg chg="del">
          <ac:chgData name="Lines, Todd" userId="afaf7c3a-e8aa-4568-882a-02ad8f9e19b0" providerId="ADAL" clId="{7039716D-5DA8-41A5-A9D4-BF52DEC90AAC}" dt="2023-12-02T01:19:50.354" v="1459" actId="478"/>
          <ac:spMkLst>
            <pc:docMk/>
            <pc:sldMk cId="1160529819" sldId="276"/>
            <ac:spMk id="103" creationId="{00000000-0000-0000-0000-000000000000}"/>
          </ac:spMkLst>
        </pc:spChg>
        <pc:grpChg chg="add mod">
          <ac:chgData name="Lines, Todd" userId="afaf7c3a-e8aa-4568-882a-02ad8f9e19b0" providerId="ADAL" clId="{7039716D-5DA8-41A5-A9D4-BF52DEC90AAC}" dt="2023-12-02T01:24:34.051" v="1534" actId="1076"/>
          <ac:grpSpMkLst>
            <pc:docMk/>
            <pc:sldMk cId="1160529819" sldId="276"/>
            <ac:grpSpMk id="5" creationId="{6B00AB23-C715-1195-3676-810B66DCA3F9}"/>
          </ac:grpSpMkLst>
        </pc:grpChg>
        <pc:grpChg chg="del">
          <ac:chgData name="Lines, Todd" userId="afaf7c3a-e8aa-4568-882a-02ad8f9e19b0" providerId="ADAL" clId="{7039716D-5DA8-41A5-A9D4-BF52DEC90AAC}" dt="2023-12-02T01:19:56.651" v="1462" actId="478"/>
          <ac:grpSpMkLst>
            <pc:docMk/>
            <pc:sldMk cId="1160529819" sldId="276"/>
            <ac:grpSpMk id="42" creationId="{D2578F58-4ABE-A56F-23D8-75FF081E1887}"/>
          </ac:grpSpMkLst>
        </pc:grpChg>
        <pc:cxnChg chg="add del mod">
          <ac:chgData name="Lines, Todd" userId="afaf7c3a-e8aa-4568-882a-02ad8f9e19b0" providerId="ADAL" clId="{7039716D-5DA8-41A5-A9D4-BF52DEC90AAC}" dt="2023-12-02T01:24:06.379" v="1525" actId="478"/>
          <ac:cxnSpMkLst>
            <pc:docMk/>
            <pc:sldMk cId="1160529819" sldId="276"/>
            <ac:cxnSpMk id="18" creationId="{3866B345-D177-B4A4-8FEB-10FC71FDB393}"/>
          </ac:cxnSpMkLst>
        </pc:cxnChg>
        <pc:cxnChg chg="add del mod">
          <ac:chgData name="Lines, Todd" userId="afaf7c3a-e8aa-4568-882a-02ad8f9e19b0" providerId="ADAL" clId="{7039716D-5DA8-41A5-A9D4-BF52DEC90AAC}" dt="2023-12-02T01:24:05.471" v="1524" actId="478"/>
          <ac:cxnSpMkLst>
            <pc:docMk/>
            <pc:sldMk cId="1160529819" sldId="276"/>
            <ac:cxnSpMk id="19" creationId="{BB649E93-E3DF-758D-193E-203EBACE0F89}"/>
          </ac:cxnSpMkLst>
        </pc:cxnChg>
        <pc:cxnChg chg="del">
          <ac:chgData name="Lines, Todd" userId="afaf7c3a-e8aa-4568-882a-02ad8f9e19b0" providerId="ADAL" clId="{7039716D-5DA8-41A5-A9D4-BF52DEC90AAC}" dt="2023-12-02T01:19:57.645" v="1463" actId="478"/>
          <ac:cxnSpMkLst>
            <pc:docMk/>
            <pc:sldMk cId="1160529819" sldId="276"/>
            <ac:cxnSpMk id="58" creationId="{38F49D70-11E5-836A-8F0B-BB3D054FF8C8}"/>
          </ac:cxnSpMkLst>
        </pc:cxnChg>
        <pc:cxnChg chg="del">
          <ac:chgData name="Lines, Todd" userId="afaf7c3a-e8aa-4568-882a-02ad8f9e19b0" providerId="ADAL" clId="{7039716D-5DA8-41A5-A9D4-BF52DEC90AAC}" dt="2023-12-02T01:19:58.203" v="1464" actId="478"/>
          <ac:cxnSpMkLst>
            <pc:docMk/>
            <pc:sldMk cId="1160529819" sldId="276"/>
            <ac:cxnSpMk id="59" creationId="{B9219B5E-E89A-140B-6211-0F6F8F5D9D7A}"/>
          </ac:cxnSpMkLst>
        </pc:cxnChg>
        <pc:cxnChg chg="del">
          <ac:chgData name="Lines, Todd" userId="afaf7c3a-e8aa-4568-882a-02ad8f9e19b0" providerId="ADAL" clId="{7039716D-5DA8-41A5-A9D4-BF52DEC90AAC}" dt="2023-12-02T01:19:50.354" v="1459" actId="478"/>
          <ac:cxnSpMkLst>
            <pc:docMk/>
            <pc:sldMk cId="1160529819" sldId="276"/>
            <ac:cxnSpMk id="69" creationId="{A8AF824C-784D-4982-4B21-32378D458EBB}"/>
          </ac:cxnSpMkLst>
        </pc:cxnChg>
        <pc:cxnChg chg="del">
          <ac:chgData name="Lines, Todd" userId="afaf7c3a-e8aa-4568-882a-02ad8f9e19b0" providerId="ADAL" clId="{7039716D-5DA8-41A5-A9D4-BF52DEC90AAC}" dt="2023-12-02T01:19:50.354" v="1459" actId="478"/>
          <ac:cxnSpMkLst>
            <pc:docMk/>
            <pc:sldMk cId="1160529819" sldId="276"/>
            <ac:cxnSpMk id="70" creationId="{DAB7D14E-231A-301F-B8B8-8028A9CE17C0}"/>
          </ac:cxnSpMkLst>
        </pc:cxnChg>
        <pc:cxnChg chg="del">
          <ac:chgData name="Lines, Todd" userId="afaf7c3a-e8aa-4568-882a-02ad8f9e19b0" providerId="ADAL" clId="{7039716D-5DA8-41A5-A9D4-BF52DEC90AAC}" dt="2023-12-02T01:19:50.354" v="1459" actId="478"/>
          <ac:cxnSpMkLst>
            <pc:docMk/>
            <pc:sldMk cId="1160529819" sldId="276"/>
            <ac:cxnSpMk id="80" creationId="{4A80C820-D074-9184-877C-AF6F40850D4B}"/>
          </ac:cxnSpMkLst>
        </pc:cxnChg>
        <pc:cxnChg chg="del">
          <ac:chgData name="Lines, Todd" userId="afaf7c3a-e8aa-4568-882a-02ad8f9e19b0" providerId="ADAL" clId="{7039716D-5DA8-41A5-A9D4-BF52DEC90AAC}" dt="2023-12-02T01:19:50.354" v="1459" actId="478"/>
          <ac:cxnSpMkLst>
            <pc:docMk/>
            <pc:sldMk cId="1160529819" sldId="276"/>
            <ac:cxnSpMk id="81" creationId="{E8954F61-6C5D-F4A7-577F-A45AEDA5773D}"/>
          </ac:cxnSpMkLst>
        </pc:cxnChg>
        <pc:cxnChg chg="del">
          <ac:chgData name="Lines, Todd" userId="afaf7c3a-e8aa-4568-882a-02ad8f9e19b0" providerId="ADAL" clId="{7039716D-5DA8-41A5-A9D4-BF52DEC90AAC}" dt="2023-12-02T01:19:52.845" v="1461" actId="478"/>
          <ac:cxnSpMkLst>
            <pc:docMk/>
            <pc:sldMk cId="1160529819" sldId="276"/>
            <ac:cxnSpMk id="90" creationId="{561B761B-C416-ED39-BB0D-11617163B891}"/>
          </ac:cxnSpMkLst>
        </pc:cxnChg>
        <pc:cxnChg chg="del">
          <ac:chgData name="Lines, Todd" userId="afaf7c3a-e8aa-4568-882a-02ad8f9e19b0" providerId="ADAL" clId="{7039716D-5DA8-41A5-A9D4-BF52DEC90AAC}" dt="2023-12-02T01:19:51.723" v="1460" actId="478"/>
          <ac:cxnSpMkLst>
            <pc:docMk/>
            <pc:sldMk cId="1160529819" sldId="276"/>
            <ac:cxnSpMk id="91" creationId="{4C0D2DA9-61F8-9C55-0482-686138456E3B}"/>
          </ac:cxnSpMkLst>
        </pc:cxnChg>
      </pc:sldChg>
      <pc:sldChg chg="addSp delSp modSp add mod">
        <pc:chgData name="Lines, Todd" userId="afaf7c3a-e8aa-4568-882a-02ad8f9e19b0" providerId="ADAL" clId="{7039716D-5DA8-41A5-A9D4-BF52DEC90AAC}" dt="2023-12-02T01:23:30.109" v="1518" actId="20577"/>
        <pc:sldMkLst>
          <pc:docMk/>
          <pc:sldMk cId="2862260338" sldId="277"/>
        </pc:sldMkLst>
        <pc:spChg chg="mod">
          <ac:chgData name="Lines, Todd" userId="afaf7c3a-e8aa-4568-882a-02ad8f9e19b0" providerId="ADAL" clId="{7039716D-5DA8-41A5-A9D4-BF52DEC90AAC}" dt="2023-12-02T01:23:30.109" v="1518" actId="20577"/>
          <ac:spMkLst>
            <pc:docMk/>
            <pc:sldMk cId="2862260338" sldId="277"/>
            <ac:spMk id="3" creationId="{9540CA48-7EB8-E918-8B9F-6E66BA28815E}"/>
          </ac:spMkLst>
        </pc:spChg>
        <pc:spChg chg="mod">
          <ac:chgData name="Lines, Todd" userId="afaf7c3a-e8aa-4568-882a-02ad8f9e19b0" providerId="ADAL" clId="{7039716D-5DA8-41A5-A9D4-BF52DEC90AAC}" dt="2023-12-02T01:22:16.669" v="1490" actId="1076"/>
          <ac:spMkLst>
            <pc:docMk/>
            <pc:sldMk cId="2862260338" sldId="277"/>
            <ac:spMk id="37" creationId="{3555182F-2DF4-EBEF-8186-A47E129797EE}"/>
          </ac:spMkLst>
        </pc:spChg>
        <pc:spChg chg="add mod">
          <ac:chgData name="Lines, Todd" userId="afaf7c3a-e8aa-4568-882a-02ad8f9e19b0" providerId="ADAL" clId="{7039716D-5DA8-41A5-A9D4-BF52DEC90AAC}" dt="2023-12-02T01:21:09.336" v="1475" actId="207"/>
          <ac:spMkLst>
            <pc:docMk/>
            <pc:sldMk cId="2862260338" sldId="277"/>
            <ac:spMk id="48" creationId="{164C5288-9F1B-9BA3-034A-07A05D6E7610}"/>
          </ac:spMkLst>
        </pc:spChg>
        <pc:spChg chg="add mod">
          <ac:chgData name="Lines, Todd" userId="afaf7c3a-e8aa-4568-882a-02ad8f9e19b0" providerId="ADAL" clId="{7039716D-5DA8-41A5-A9D4-BF52DEC90AAC}" dt="2023-12-02T01:21:21.316" v="1480" actId="1076"/>
          <ac:spMkLst>
            <pc:docMk/>
            <pc:sldMk cId="2862260338" sldId="277"/>
            <ac:spMk id="61" creationId="{CB401A0E-C0F6-C994-C4E3-852C91287B0B}"/>
          </ac:spMkLst>
        </pc:spChg>
        <pc:spChg chg="add mod">
          <ac:chgData name="Lines, Todd" userId="afaf7c3a-e8aa-4568-882a-02ad8f9e19b0" providerId="ADAL" clId="{7039716D-5DA8-41A5-A9D4-BF52DEC90AAC}" dt="2023-12-02T01:21:50.996" v="1484" actId="1076"/>
          <ac:spMkLst>
            <pc:docMk/>
            <pc:sldMk cId="2862260338" sldId="277"/>
            <ac:spMk id="73" creationId="{42A3A75D-A288-6520-4B4B-44632DB16C74}"/>
          </ac:spMkLst>
        </pc:spChg>
        <pc:spChg chg="add mod">
          <ac:chgData name="Lines, Todd" userId="afaf7c3a-e8aa-4568-882a-02ad8f9e19b0" providerId="ADAL" clId="{7039716D-5DA8-41A5-A9D4-BF52DEC90AAC}" dt="2023-12-02T01:22:07.019" v="1489" actId="1076"/>
          <ac:spMkLst>
            <pc:docMk/>
            <pc:sldMk cId="2862260338" sldId="277"/>
            <ac:spMk id="75" creationId="{E5226D9B-D618-AEF8-7FB8-24FE0E7B00A8}"/>
          </ac:spMkLst>
        </pc:spChg>
        <pc:spChg chg="add del mod">
          <ac:chgData name="Lines, Todd" userId="afaf7c3a-e8aa-4568-882a-02ad8f9e19b0" providerId="ADAL" clId="{7039716D-5DA8-41A5-A9D4-BF52DEC90AAC}" dt="2023-12-02T01:22:19.743" v="1493" actId="478"/>
          <ac:spMkLst>
            <pc:docMk/>
            <pc:sldMk cId="2862260338" sldId="277"/>
            <ac:spMk id="76" creationId="{A7373E05-ACA7-6216-A4A0-958EA1719EDE}"/>
          </ac:spMkLst>
        </pc:spChg>
        <pc:spChg chg="add mod">
          <ac:chgData name="Lines, Todd" userId="afaf7c3a-e8aa-4568-882a-02ad8f9e19b0" providerId="ADAL" clId="{7039716D-5DA8-41A5-A9D4-BF52DEC90AAC}" dt="2023-12-02T01:23:07.421" v="1509" actId="1076"/>
          <ac:spMkLst>
            <pc:docMk/>
            <pc:sldMk cId="2862260338" sldId="277"/>
            <ac:spMk id="81" creationId="{4550EBA3-C5B1-5E95-6CBA-392CB2604DE1}"/>
          </ac:spMkLst>
        </pc:spChg>
        <pc:spChg chg="add mod">
          <ac:chgData name="Lines, Todd" userId="afaf7c3a-e8aa-4568-882a-02ad8f9e19b0" providerId="ADAL" clId="{7039716D-5DA8-41A5-A9D4-BF52DEC90AAC}" dt="2023-12-02T01:23:10.276" v="1511" actId="1076"/>
          <ac:spMkLst>
            <pc:docMk/>
            <pc:sldMk cId="2862260338" sldId="277"/>
            <ac:spMk id="82" creationId="{B86FF3BD-7EE8-785B-0082-913CE60034C9}"/>
          </ac:spMkLst>
        </pc:spChg>
        <pc:spChg chg="add del mod">
          <ac:chgData name="Lines, Todd" userId="afaf7c3a-e8aa-4568-882a-02ad8f9e19b0" providerId="ADAL" clId="{7039716D-5DA8-41A5-A9D4-BF52DEC90AAC}" dt="2023-12-02T01:23:17.888" v="1515" actId="21"/>
          <ac:spMkLst>
            <pc:docMk/>
            <pc:sldMk cId="2862260338" sldId="277"/>
            <ac:spMk id="83" creationId="{77CDAB87-CA8D-11B0-2D76-58DBD26878F1}"/>
          </ac:spMkLst>
        </pc:spChg>
        <pc:spChg chg="add mod">
          <ac:chgData name="Lines, Todd" userId="afaf7c3a-e8aa-4568-882a-02ad8f9e19b0" providerId="ADAL" clId="{7039716D-5DA8-41A5-A9D4-BF52DEC90AAC}" dt="2023-12-02T01:23:22.132" v="1517" actId="1076"/>
          <ac:spMkLst>
            <pc:docMk/>
            <pc:sldMk cId="2862260338" sldId="277"/>
            <ac:spMk id="84" creationId="{7014924D-D8CC-EFF5-AC27-5C32EEA8FF7E}"/>
          </ac:spMkLst>
        </pc:spChg>
        <pc:cxnChg chg="add mod">
          <ac:chgData name="Lines, Todd" userId="afaf7c3a-e8aa-4568-882a-02ad8f9e19b0" providerId="ADAL" clId="{7039716D-5DA8-41A5-A9D4-BF52DEC90AAC}" dt="2023-12-02T01:20:46.179" v="1470" actId="14100"/>
          <ac:cxnSpMkLst>
            <pc:docMk/>
            <pc:sldMk cId="2862260338" sldId="277"/>
            <ac:cxnSpMk id="2" creationId="{FF25362D-6527-ADEB-576C-4BF8C2E909ED}"/>
          </ac:cxnSpMkLst>
        </pc:cxnChg>
        <pc:cxnChg chg="add mod">
          <ac:chgData name="Lines, Todd" userId="afaf7c3a-e8aa-4568-882a-02ad8f9e19b0" providerId="ADAL" clId="{7039716D-5DA8-41A5-A9D4-BF52DEC90AAC}" dt="2023-12-02T01:21:16.956" v="1478" actId="1076"/>
          <ac:cxnSpMkLst>
            <pc:docMk/>
            <pc:sldMk cId="2862260338" sldId="277"/>
            <ac:cxnSpMk id="49" creationId="{EE2712F7-7B08-9D13-1F08-1713DAD620C3}"/>
          </ac:cxnSpMkLst>
        </pc:cxnChg>
        <pc:cxnChg chg="add mod">
          <ac:chgData name="Lines, Todd" userId="afaf7c3a-e8aa-4568-882a-02ad8f9e19b0" providerId="ADAL" clId="{7039716D-5DA8-41A5-A9D4-BF52DEC90AAC}" dt="2023-12-02T01:22:42.212" v="1501" actId="1076"/>
          <ac:cxnSpMkLst>
            <pc:docMk/>
            <pc:sldMk cId="2862260338" sldId="277"/>
            <ac:cxnSpMk id="72" creationId="{0147EA9F-1352-DD5E-6C40-5F11AB6F19E8}"/>
          </ac:cxnSpMkLst>
        </pc:cxnChg>
        <pc:cxnChg chg="add mod">
          <ac:chgData name="Lines, Todd" userId="afaf7c3a-e8aa-4568-882a-02ad8f9e19b0" providerId="ADAL" clId="{7039716D-5DA8-41A5-A9D4-BF52DEC90AAC}" dt="2023-12-02T01:22:44.402" v="1502" actId="1076"/>
          <ac:cxnSpMkLst>
            <pc:docMk/>
            <pc:sldMk cId="2862260338" sldId="277"/>
            <ac:cxnSpMk id="74" creationId="{224FCB3F-8AAE-1493-4EC3-3478B3F90155}"/>
          </ac:cxnSpMkLst>
        </pc:cxnChg>
        <pc:cxnChg chg="add mod">
          <ac:chgData name="Lines, Todd" userId="afaf7c3a-e8aa-4568-882a-02ad8f9e19b0" providerId="ADAL" clId="{7039716D-5DA8-41A5-A9D4-BF52DEC90AAC}" dt="2023-12-02T01:22:39.674" v="1500" actId="1076"/>
          <ac:cxnSpMkLst>
            <pc:docMk/>
            <pc:sldMk cId="2862260338" sldId="277"/>
            <ac:cxnSpMk id="77" creationId="{4592A438-6E27-4DAB-DC73-FCCDAF42A6B2}"/>
          </ac:cxnSpMkLst>
        </pc:cxnChg>
        <pc:cxnChg chg="add mod">
          <ac:chgData name="Lines, Todd" userId="afaf7c3a-e8aa-4568-882a-02ad8f9e19b0" providerId="ADAL" clId="{7039716D-5DA8-41A5-A9D4-BF52DEC90AAC}" dt="2023-12-02T01:22:37.500" v="1499" actId="1076"/>
          <ac:cxnSpMkLst>
            <pc:docMk/>
            <pc:sldMk cId="2862260338" sldId="277"/>
            <ac:cxnSpMk id="78" creationId="{0182B08C-F48F-C762-2FBD-B187995E6AF9}"/>
          </ac:cxnSpMkLst>
        </pc:cxnChg>
        <pc:cxnChg chg="add mod">
          <ac:chgData name="Lines, Todd" userId="afaf7c3a-e8aa-4568-882a-02ad8f9e19b0" providerId="ADAL" clId="{7039716D-5DA8-41A5-A9D4-BF52DEC90AAC}" dt="2023-12-02T01:22:53.844" v="1505" actId="1076"/>
          <ac:cxnSpMkLst>
            <pc:docMk/>
            <pc:sldMk cId="2862260338" sldId="277"/>
            <ac:cxnSpMk id="79" creationId="{86CFA523-7DC3-36BF-2F76-00E24F41EFC7}"/>
          </ac:cxnSpMkLst>
        </pc:cxnChg>
        <pc:cxnChg chg="add mod">
          <ac:chgData name="Lines, Todd" userId="afaf7c3a-e8aa-4568-882a-02ad8f9e19b0" providerId="ADAL" clId="{7039716D-5DA8-41A5-A9D4-BF52DEC90AAC}" dt="2023-12-02T01:22:58.003" v="1507" actId="1076"/>
          <ac:cxnSpMkLst>
            <pc:docMk/>
            <pc:sldMk cId="2862260338" sldId="277"/>
            <ac:cxnSpMk id="80" creationId="{8ECBACE8-A37F-DAE9-7D67-5A369BAA3F1F}"/>
          </ac:cxnSpMkLst>
        </pc:cxnChg>
      </pc:sldChg>
      <pc:sldChg chg="addSp delSp modSp new mod">
        <pc:chgData name="Lines, Todd" userId="afaf7c3a-e8aa-4568-882a-02ad8f9e19b0" providerId="ADAL" clId="{7039716D-5DA8-41A5-A9D4-BF52DEC90AAC}" dt="2023-12-02T01:28:23.075" v="1679" actId="22"/>
        <pc:sldMkLst>
          <pc:docMk/>
          <pc:sldMk cId="3529796504" sldId="278"/>
        </pc:sldMkLst>
        <pc:spChg chg="mod">
          <ac:chgData name="Lines, Todd" userId="afaf7c3a-e8aa-4568-882a-02ad8f9e19b0" providerId="ADAL" clId="{7039716D-5DA8-41A5-A9D4-BF52DEC90AAC}" dt="2023-12-02T01:27:22.779" v="1621" actId="20577"/>
          <ac:spMkLst>
            <pc:docMk/>
            <pc:sldMk cId="3529796504" sldId="278"/>
            <ac:spMk id="2" creationId="{88F79F87-888F-CE19-E30F-57F12205B401}"/>
          </ac:spMkLst>
        </pc:spChg>
        <pc:spChg chg="mod">
          <ac:chgData name="Lines, Todd" userId="afaf7c3a-e8aa-4568-882a-02ad8f9e19b0" providerId="ADAL" clId="{7039716D-5DA8-41A5-A9D4-BF52DEC90AAC}" dt="2023-12-02T01:27:44.700" v="1677" actId="20577"/>
          <ac:spMkLst>
            <pc:docMk/>
            <pc:sldMk cId="3529796504" sldId="278"/>
            <ac:spMk id="3" creationId="{1E2B2D5B-3246-F7D9-E9C8-4A9D0DC99395}"/>
          </ac:spMkLst>
        </pc:spChg>
        <pc:spChg chg="add del">
          <ac:chgData name="Lines, Todd" userId="afaf7c3a-e8aa-4568-882a-02ad8f9e19b0" providerId="ADAL" clId="{7039716D-5DA8-41A5-A9D4-BF52DEC90AAC}" dt="2023-12-02T01:28:23.075" v="1679" actId="22"/>
          <ac:spMkLst>
            <pc:docMk/>
            <pc:sldMk cId="3529796504" sldId="278"/>
            <ac:spMk id="5" creationId="{94E83DDC-7667-B3C6-9E96-77B70EFCF0D1}"/>
          </ac:spMkLst>
        </pc:spChg>
      </pc:sldChg>
      <pc:sldChg chg="modSp add mod">
        <pc:chgData name="Lines, Todd" userId="afaf7c3a-e8aa-4568-882a-02ad8f9e19b0" providerId="ADAL" clId="{7039716D-5DA8-41A5-A9D4-BF52DEC90AAC}" dt="2023-12-02T01:29:11.020" v="1724" actId="20577"/>
        <pc:sldMkLst>
          <pc:docMk/>
          <pc:sldMk cId="3143384727" sldId="279"/>
        </pc:sldMkLst>
        <pc:spChg chg="mod">
          <ac:chgData name="Lines, Todd" userId="afaf7c3a-e8aa-4568-882a-02ad8f9e19b0" providerId="ADAL" clId="{7039716D-5DA8-41A5-A9D4-BF52DEC90AAC}" dt="2023-12-02T01:29:11.020" v="1724" actId="20577"/>
          <ac:spMkLst>
            <pc:docMk/>
            <pc:sldMk cId="3143384727" sldId="279"/>
            <ac:spMk id="3" creationId="{1E2B2D5B-3246-F7D9-E9C8-4A9D0DC9939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6A71-8BED-4667-97D9-7FC4594A6158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BAF6F-98A0-4912-806B-2671CD86B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1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F8353-DA18-4A0E-B89B-B4051FD74AA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A184A-19EA-4F21-91CB-5E7B961A1670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CDAE5D-FBCD-2FF4-4B67-5DCBB7F4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AD577E-AE3E-F9FE-9B74-17C9AE961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have an LED emitting light. What shape is the wavefront leaving the tiny LED?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Linear points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Planer surfaces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Spherical surfaces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Cubical surfaces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Hexagonal surfaces</a:t>
            </a:r>
          </a:p>
        </p:txBody>
      </p:sp>
    </p:spTree>
    <p:extLst>
      <p:ext uri="{BB962C8B-B14F-4D97-AF65-F5344CB8AC3E}">
        <p14:creationId xmlns:p14="http://schemas.microsoft.com/office/powerpoint/2010/main" val="2587777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A46D-464E-6C74-E716-F60C4384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B1A61-29D3-0773-E4A1-148C880AA3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What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Called?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2800" dirty="0"/>
                  <a:t>The Poynting Vector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2800" dirty="0"/>
                  <a:t>The energy Vector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2800" dirty="0"/>
                  <a:t>The Pressure Vector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2800" dirty="0"/>
                  <a:t>The Lorentz Force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B1A61-29D3-0773-E4A1-148C880AA3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853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3058"/>
            <a:ext cx="8336280" cy="6373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0CA48-7EB8-E918-8B9F-6E66BA288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90" y="832036"/>
            <a:ext cx="3059784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What is the direction of energy flow for a circular current loop?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Along the wire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Out of the battery and into the wire</a:t>
            </a:r>
          </a:p>
        </p:txBody>
      </p:sp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F23FEBC-0DA0-545B-48B2-4720F3D3B66D}"/>
              </a:ext>
            </a:extLst>
          </p:cNvPr>
          <p:cNvSpPr/>
          <p:nvPr/>
        </p:nvSpPr>
        <p:spPr>
          <a:xfrm>
            <a:off x="3374796" y="1828800"/>
            <a:ext cx="4977352" cy="413836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555182F-2DF4-EBEF-8186-A47E129797EE}"/>
              </a:ext>
            </a:extLst>
          </p:cNvPr>
          <p:cNvSpPr/>
          <p:nvPr/>
        </p:nvSpPr>
        <p:spPr>
          <a:xfrm>
            <a:off x="3905352" y="2318995"/>
            <a:ext cx="3976540" cy="30578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B2D8FC-8D3B-5036-4A29-71F842CE286C}"/>
              </a:ext>
            </a:extLst>
          </p:cNvPr>
          <p:cNvCxnSpPr/>
          <p:nvPr/>
        </p:nvCxnSpPr>
        <p:spPr>
          <a:xfrm flipH="1">
            <a:off x="4204355" y="2073897"/>
            <a:ext cx="886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92F54A0-813B-AC4C-C8A4-2FFC39CD15E5}"/>
              </a:ext>
            </a:extLst>
          </p:cNvPr>
          <p:cNvSpPr txBox="1"/>
          <p:nvPr/>
        </p:nvSpPr>
        <p:spPr>
          <a:xfrm>
            <a:off x="5090475" y="187218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00AB23-C715-1195-3676-810B66DCA3F9}"/>
              </a:ext>
            </a:extLst>
          </p:cNvPr>
          <p:cNvGrpSpPr/>
          <p:nvPr/>
        </p:nvGrpSpPr>
        <p:grpSpPr>
          <a:xfrm>
            <a:off x="7639788" y="2949761"/>
            <a:ext cx="954464" cy="1896443"/>
            <a:chOff x="6749267" y="1567907"/>
            <a:chExt cx="954464" cy="18964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75113F-060A-D33E-F606-41D2CF668E9D}"/>
                </a:ext>
              </a:extLst>
            </p:cNvPr>
            <p:cNvSpPr txBox="1"/>
            <p:nvPr/>
          </p:nvSpPr>
          <p:spPr>
            <a:xfrm>
              <a:off x="7338835" y="309501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B71B4B1B-7C36-AABF-CDE6-C7676818E7BF}"/>
                </a:ext>
              </a:extLst>
            </p:cNvPr>
            <p:cNvSpPr/>
            <p:nvPr/>
          </p:nvSpPr>
          <p:spPr>
            <a:xfrm>
              <a:off x="6749267" y="2498994"/>
              <a:ext cx="954464" cy="867267"/>
            </a:xfrm>
            <a:prstGeom prst="can">
              <a:avLst>
                <a:gd name="adj" fmla="val 722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BF9673E7-3652-EC2E-3471-DC8347301F8B}"/>
                </a:ext>
              </a:extLst>
            </p:cNvPr>
            <p:cNvSpPr/>
            <p:nvPr/>
          </p:nvSpPr>
          <p:spPr>
            <a:xfrm>
              <a:off x="6749267" y="1635122"/>
              <a:ext cx="954464" cy="945263"/>
            </a:xfrm>
            <a:prstGeom prst="can">
              <a:avLst>
                <a:gd name="adj" fmla="val 10185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62B7C3B9-FF07-2939-2061-08492E3B97F9}"/>
                </a:ext>
              </a:extLst>
            </p:cNvPr>
            <p:cNvSpPr/>
            <p:nvPr/>
          </p:nvSpPr>
          <p:spPr>
            <a:xfrm>
              <a:off x="7038953" y="1567907"/>
              <a:ext cx="341619" cy="88644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889F6D-4B8A-2C0A-6EBC-5D35F8E1D765}"/>
                </a:ext>
              </a:extLst>
            </p:cNvPr>
            <p:cNvSpPr/>
            <p:nvPr/>
          </p:nvSpPr>
          <p:spPr>
            <a:xfrm>
              <a:off x="6915790" y="1631433"/>
              <a:ext cx="587946" cy="595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0529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0CA48-7EB8-E918-8B9F-6E66BA288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90" y="832036"/>
            <a:ext cx="3059784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What is the direction of energy flow for a circular current loop?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Along the wire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Out of the battery and into the wire</a:t>
            </a:r>
          </a:p>
        </p:txBody>
      </p:sp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56555" y="6404252"/>
            <a:ext cx="2895600" cy="365125"/>
          </a:xfrm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05D287E-15B2-E1D9-B305-D8C3CC81CCCF}"/>
              </a:ext>
            </a:extLst>
          </p:cNvPr>
          <p:cNvSpPr/>
          <p:nvPr/>
        </p:nvSpPr>
        <p:spPr>
          <a:xfrm>
            <a:off x="7277493" y="2903456"/>
            <a:ext cx="716437" cy="1121789"/>
          </a:xfrm>
          <a:custGeom>
            <a:avLst/>
            <a:gdLst>
              <a:gd name="connsiteX0" fmla="*/ 311084 w 716437"/>
              <a:gd name="connsiteY0" fmla="*/ 0 h 1121789"/>
              <a:gd name="connsiteX1" fmla="*/ 141402 w 716437"/>
              <a:gd name="connsiteY1" fmla="*/ 75414 h 1121789"/>
              <a:gd name="connsiteX2" fmla="*/ 28280 w 716437"/>
              <a:gd name="connsiteY2" fmla="*/ 282804 h 1121789"/>
              <a:gd name="connsiteX3" fmla="*/ 94268 w 716437"/>
              <a:gd name="connsiteY3" fmla="*/ 386499 h 1121789"/>
              <a:gd name="connsiteX4" fmla="*/ 0 w 716437"/>
              <a:gd name="connsiteY4" fmla="*/ 707010 h 1121789"/>
              <a:gd name="connsiteX5" fmla="*/ 150829 w 716437"/>
              <a:gd name="connsiteY5" fmla="*/ 1036948 h 1121789"/>
              <a:gd name="connsiteX6" fmla="*/ 377072 w 716437"/>
              <a:gd name="connsiteY6" fmla="*/ 1036948 h 1121789"/>
              <a:gd name="connsiteX7" fmla="*/ 575035 w 716437"/>
              <a:gd name="connsiteY7" fmla="*/ 1121789 h 1121789"/>
              <a:gd name="connsiteX8" fmla="*/ 707010 w 716437"/>
              <a:gd name="connsiteY8" fmla="*/ 886119 h 1121789"/>
              <a:gd name="connsiteX9" fmla="*/ 716437 w 716437"/>
              <a:gd name="connsiteY9" fmla="*/ 537328 h 1121789"/>
              <a:gd name="connsiteX10" fmla="*/ 603315 w 716437"/>
              <a:gd name="connsiteY10" fmla="*/ 216816 h 1121789"/>
              <a:gd name="connsiteX11" fmla="*/ 631596 w 716437"/>
              <a:gd name="connsiteY11" fmla="*/ 103695 h 1121789"/>
              <a:gd name="connsiteX12" fmla="*/ 311084 w 716437"/>
              <a:gd name="connsiteY12" fmla="*/ 0 h 112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6437" h="1121789">
                <a:moveTo>
                  <a:pt x="311084" y="0"/>
                </a:moveTo>
                <a:lnTo>
                  <a:pt x="141402" y="75414"/>
                </a:lnTo>
                <a:lnTo>
                  <a:pt x="28280" y="282804"/>
                </a:lnTo>
                <a:lnTo>
                  <a:pt x="94268" y="386499"/>
                </a:lnTo>
                <a:lnTo>
                  <a:pt x="0" y="707010"/>
                </a:lnTo>
                <a:lnTo>
                  <a:pt x="150829" y="1036948"/>
                </a:lnTo>
                <a:lnTo>
                  <a:pt x="377072" y="1036948"/>
                </a:lnTo>
                <a:lnTo>
                  <a:pt x="575035" y="1121789"/>
                </a:lnTo>
                <a:lnTo>
                  <a:pt x="707010" y="886119"/>
                </a:lnTo>
                <a:lnTo>
                  <a:pt x="716437" y="537328"/>
                </a:lnTo>
                <a:lnTo>
                  <a:pt x="603315" y="216816"/>
                </a:lnTo>
                <a:lnTo>
                  <a:pt x="631596" y="103695"/>
                </a:lnTo>
                <a:lnTo>
                  <a:pt x="31108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69D6D7BE-23B3-950A-E972-0C07A3A92B73}"/>
              </a:ext>
            </a:extLst>
          </p:cNvPr>
          <p:cNvSpPr/>
          <p:nvPr/>
        </p:nvSpPr>
        <p:spPr>
          <a:xfrm>
            <a:off x="7579151" y="2997724"/>
            <a:ext cx="169682" cy="8672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F23FEBC-0DA0-545B-48B2-4720F3D3B66D}"/>
              </a:ext>
            </a:extLst>
          </p:cNvPr>
          <p:cNvSpPr/>
          <p:nvPr/>
        </p:nvSpPr>
        <p:spPr>
          <a:xfrm>
            <a:off x="3374796" y="1828800"/>
            <a:ext cx="4977352" cy="413836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555182F-2DF4-EBEF-8186-A47E129797EE}"/>
              </a:ext>
            </a:extLst>
          </p:cNvPr>
          <p:cNvSpPr/>
          <p:nvPr/>
        </p:nvSpPr>
        <p:spPr>
          <a:xfrm>
            <a:off x="3854964" y="2325662"/>
            <a:ext cx="3976540" cy="30578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2578F58-4ABE-A56F-23D8-75FF081E1887}"/>
              </a:ext>
            </a:extLst>
          </p:cNvPr>
          <p:cNvGrpSpPr/>
          <p:nvPr/>
        </p:nvGrpSpPr>
        <p:grpSpPr>
          <a:xfrm>
            <a:off x="7635711" y="2834089"/>
            <a:ext cx="954464" cy="1896443"/>
            <a:chOff x="6749267" y="1567907"/>
            <a:chExt cx="954464" cy="189644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E1B768F-AFBF-7B6D-9204-F1503DEEDAE5}"/>
                </a:ext>
              </a:extLst>
            </p:cNvPr>
            <p:cNvSpPr txBox="1"/>
            <p:nvPr/>
          </p:nvSpPr>
          <p:spPr>
            <a:xfrm>
              <a:off x="7338835" y="309501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40" name="Cylinder 39">
              <a:extLst>
                <a:ext uri="{FF2B5EF4-FFF2-40B4-BE49-F238E27FC236}">
                  <a16:creationId xmlns:a16="http://schemas.microsoft.com/office/drawing/2014/main" id="{3F7D1781-6D13-17BF-E498-39D070E0C7DB}"/>
                </a:ext>
              </a:extLst>
            </p:cNvPr>
            <p:cNvSpPr/>
            <p:nvPr/>
          </p:nvSpPr>
          <p:spPr>
            <a:xfrm>
              <a:off x="6749267" y="2498994"/>
              <a:ext cx="954464" cy="867267"/>
            </a:xfrm>
            <a:prstGeom prst="can">
              <a:avLst>
                <a:gd name="adj" fmla="val 722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ylinder 38">
              <a:extLst>
                <a:ext uri="{FF2B5EF4-FFF2-40B4-BE49-F238E27FC236}">
                  <a16:creationId xmlns:a16="http://schemas.microsoft.com/office/drawing/2014/main" id="{5C02D9AF-C635-3F25-3442-4F505810C1C3}"/>
                </a:ext>
              </a:extLst>
            </p:cNvPr>
            <p:cNvSpPr/>
            <p:nvPr/>
          </p:nvSpPr>
          <p:spPr>
            <a:xfrm>
              <a:off x="6749267" y="1635122"/>
              <a:ext cx="954464" cy="945263"/>
            </a:xfrm>
            <a:prstGeom prst="can">
              <a:avLst>
                <a:gd name="adj" fmla="val 10185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ylinder 37">
              <a:extLst>
                <a:ext uri="{FF2B5EF4-FFF2-40B4-BE49-F238E27FC236}">
                  <a16:creationId xmlns:a16="http://schemas.microsoft.com/office/drawing/2014/main" id="{4A7BF4A0-30D8-7DF1-BE1D-B6936D89B107}"/>
                </a:ext>
              </a:extLst>
            </p:cNvPr>
            <p:cNvSpPr/>
            <p:nvPr/>
          </p:nvSpPr>
          <p:spPr>
            <a:xfrm>
              <a:off x="7038953" y="1567907"/>
              <a:ext cx="341619" cy="88644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883F89-C46B-35BB-32FA-D3506DA7B3FD}"/>
                </a:ext>
              </a:extLst>
            </p:cNvPr>
            <p:cNvSpPr/>
            <p:nvPr/>
          </p:nvSpPr>
          <p:spPr>
            <a:xfrm>
              <a:off x="6915790" y="1631433"/>
              <a:ext cx="587946" cy="595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B2D8FC-8D3B-5036-4A29-71F842CE286C}"/>
              </a:ext>
            </a:extLst>
          </p:cNvPr>
          <p:cNvCxnSpPr/>
          <p:nvPr/>
        </p:nvCxnSpPr>
        <p:spPr>
          <a:xfrm flipH="1">
            <a:off x="4204355" y="2073897"/>
            <a:ext cx="886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92F54A0-813B-AC4C-C8A4-2FFC39CD15E5}"/>
              </a:ext>
            </a:extLst>
          </p:cNvPr>
          <p:cNvSpPr txBox="1"/>
          <p:nvPr/>
        </p:nvSpPr>
        <p:spPr>
          <a:xfrm>
            <a:off x="5090475" y="187218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0B2B043-A129-C030-14B5-1FF2C06CF8B2}"/>
              </a:ext>
            </a:extLst>
          </p:cNvPr>
          <p:cNvSpPr/>
          <p:nvPr/>
        </p:nvSpPr>
        <p:spPr>
          <a:xfrm>
            <a:off x="7748833" y="2724346"/>
            <a:ext cx="744718" cy="2026763"/>
          </a:xfrm>
          <a:custGeom>
            <a:avLst/>
            <a:gdLst>
              <a:gd name="connsiteX0" fmla="*/ 122548 w 744718"/>
              <a:gd name="connsiteY0" fmla="*/ 160256 h 2026763"/>
              <a:gd name="connsiteX1" fmla="*/ 0 w 744718"/>
              <a:gd name="connsiteY1" fmla="*/ 537328 h 2026763"/>
              <a:gd name="connsiteX2" fmla="*/ 150829 w 744718"/>
              <a:gd name="connsiteY2" fmla="*/ 970961 h 2026763"/>
              <a:gd name="connsiteX3" fmla="*/ 0 w 744718"/>
              <a:gd name="connsiteY3" fmla="*/ 1414021 h 2026763"/>
              <a:gd name="connsiteX4" fmla="*/ 94268 w 744718"/>
              <a:gd name="connsiteY4" fmla="*/ 1941922 h 2026763"/>
              <a:gd name="connsiteX5" fmla="*/ 480767 w 744718"/>
              <a:gd name="connsiteY5" fmla="*/ 2026763 h 2026763"/>
              <a:gd name="connsiteX6" fmla="*/ 612742 w 744718"/>
              <a:gd name="connsiteY6" fmla="*/ 1904215 h 2026763"/>
              <a:gd name="connsiteX7" fmla="*/ 744718 w 744718"/>
              <a:gd name="connsiteY7" fmla="*/ 1470582 h 2026763"/>
              <a:gd name="connsiteX8" fmla="*/ 584462 w 744718"/>
              <a:gd name="connsiteY8" fmla="*/ 1178351 h 2026763"/>
              <a:gd name="connsiteX9" fmla="*/ 725864 w 744718"/>
              <a:gd name="connsiteY9" fmla="*/ 707011 h 2026763"/>
              <a:gd name="connsiteX10" fmla="*/ 716437 w 744718"/>
              <a:gd name="connsiteY10" fmla="*/ 367646 h 2026763"/>
              <a:gd name="connsiteX11" fmla="*/ 556181 w 744718"/>
              <a:gd name="connsiteY11" fmla="*/ 254524 h 2026763"/>
              <a:gd name="connsiteX12" fmla="*/ 593889 w 744718"/>
              <a:gd name="connsiteY12" fmla="*/ 169683 h 2026763"/>
              <a:gd name="connsiteX13" fmla="*/ 518474 w 744718"/>
              <a:gd name="connsiteY13" fmla="*/ 0 h 2026763"/>
              <a:gd name="connsiteX14" fmla="*/ 207390 w 744718"/>
              <a:gd name="connsiteY14" fmla="*/ 28281 h 2026763"/>
              <a:gd name="connsiteX15" fmla="*/ 122548 w 744718"/>
              <a:gd name="connsiteY15" fmla="*/ 160256 h 202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4718" h="2026763">
                <a:moveTo>
                  <a:pt x="122548" y="160256"/>
                </a:moveTo>
                <a:lnTo>
                  <a:pt x="0" y="537328"/>
                </a:lnTo>
                <a:lnTo>
                  <a:pt x="150829" y="970961"/>
                </a:lnTo>
                <a:lnTo>
                  <a:pt x="0" y="1414021"/>
                </a:lnTo>
                <a:lnTo>
                  <a:pt x="94268" y="1941922"/>
                </a:lnTo>
                <a:lnTo>
                  <a:pt x="480767" y="2026763"/>
                </a:lnTo>
                <a:lnTo>
                  <a:pt x="612742" y="1904215"/>
                </a:lnTo>
                <a:lnTo>
                  <a:pt x="744718" y="1470582"/>
                </a:lnTo>
                <a:lnTo>
                  <a:pt x="584462" y="1178351"/>
                </a:lnTo>
                <a:lnTo>
                  <a:pt x="725864" y="707011"/>
                </a:lnTo>
                <a:lnTo>
                  <a:pt x="716437" y="367646"/>
                </a:lnTo>
                <a:lnTo>
                  <a:pt x="556181" y="254524"/>
                </a:lnTo>
                <a:lnTo>
                  <a:pt x="593889" y="169683"/>
                </a:lnTo>
                <a:lnTo>
                  <a:pt x="518474" y="0"/>
                </a:lnTo>
                <a:lnTo>
                  <a:pt x="207390" y="28281"/>
                </a:lnTo>
                <a:lnTo>
                  <a:pt x="122548" y="16025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8E026F-D4D7-5E64-5633-CDC2A5CE8B98}"/>
              </a:ext>
            </a:extLst>
          </p:cNvPr>
          <p:cNvSpPr txBox="1"/>
          <p:nvPr/>
        </p:nvSpPr>
        <p:spPr>
          <a:xfrm>
            <a:off x="7730769" y="28549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5728B1-585A-94F0-BAED-43321A3B1480}"/>
              </a:ext>
            </a:extLst>
          </p:cNvPr>
          <p:cNvSpPr txBox="1"/>
          <p:nvPr/>
        </p:nvSpPr>
        <p:spPr>
          <a:xfrm>
            <a:off x="7949551" y="28758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E1720C-40D4-4607-5EC3-750559974E79}"/>
              </a:ext>
            </a:extLst>
          </p:cNvPr>
          <p:cNvSpPr txBox="1"/>
          <p:nvPr/>
        </p:nvSpPr>
        <p:spPr>
          <a:xfrm>
            <a:off x="8140686" y="28336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F43EDF-82DB-2260-F5AD-80A113AE065E}"/>
              </a:ext>
            </a:extLst>
          </p:cNvPr>
          <p:cNvSpPr txBox="1"/>
          <p:nvPr/>
        </p:nvSpPr>
        <p:spPr>
          <a:xfrm>
            <a:off x="7774759" y="437278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A06A6E-9554-F272-2547-46B5348E6E5D}"/>
              </a:ext>
            </a:extLst>
          </p:cNvPr>
          <p:cNvSpPr txBox="1"/>
          <p:nvPr/>
        </p:nvSpPr>
        <p:spPr>
          <a:xfrm>
            <a:off x="7954762" y="440264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96AC26-2B14-05EC-425C-17ADB2FFF34A}"/>
              </a:ext>
            </a:extLst>
          </p:cNvPr>
          <p:cNvSpPr txBox="1"/>
          <p:nvPr/>
        </p:nvSpPr>
        <p:spPr>
          <a:xfrm>
            <a:off x="8153510" y="438392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8F49D70-11E5-836A-8F0B-BB3D054FF8C8}"/>
              </a:ext>
            </a:extLst>
          </p:cNvPr>
          <p:cNvCxnSpPr/>
          <p:nvPr/>
        </p:nvCxnSpPr>
        <p:spPr>
          <a:xfrm flipH="1">
            <a:off x="5775956" y="2202695"/>
            <a:ext cx="886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9219B5E-E89A-140B-6211-0F6F8F5D9D7A}"/>
              </a:ext>
            </a:extLst>
          </p:cNvPr>
          <p:cNvCxnSpPr/>
          <p:nvPr/>
        </p:nvCxnSpPr>
        <p:spPr>
          <a:xfrm flipH="1">
            <a:off x="5775956" y="1912846"/>
            <a:ext cx="886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8AF824C-784D-4982-4B21-32378D458EBB}"/>
              </a:ext>
            </a:extLst>
          </p:cNvPr>
          <p:cNvCxnSpPr/>
          <p:nvPr/>
        </p:nvCxnSpPr>
        <p:spPr>
          <a:xfrm rot="16200000" flipH="1">
            <a:off x="3291410" y="3716491"/>
            <a:ext cx="886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AB7D14E-231A-301F-B8B8-8028A9CE17C0}"/>
              </a:ext>
            </a:extLst>
          </p:cNvPr>
          <p:cNvCxnSpPr/>
          <p:nvPr/>
        </p:nvCxnSpPr>
        <p:spPr>
          <a:xfrm rot="16200000" flipH="1">
            <a:off x="3094523" y="3716491"/>
            <a:ext cx="886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A80C820-D074-9184-877C-AF6F40850D4B}"/>
              </a:ext>
            </a:extLst>
          </p:cNvPr>
          <p:cNvCxnSpPr/>
          <p:nvPr/>
        </p:nvCxnSpPr>
        <p:spPr>
          <a:xfrm rot="10800000" flipH="1">
            <a:off x="5420412" y="5522499"/>
            <a:ext cx="886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8954F61-6C5D-F4A7-577F-A45AEDA5773D}"/>
              </a:ext>
            </a:extLst>
          </p:cNvPr>
          <p:cNvCxnSpPr/>
          <p:nvPr/>
        </p:nvCxnSpPr>
        <p:spPr>
          <a:xfrm rot="10800000" flipH="1">
            <a:off x="5420412" y="5812348"/>
            <a:ext cx="886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1B761B-C416-ED39-BB0D-11617163B891}"/>
              </a:ext>
            </a:extLst>
          </p:cNvPr>
          <p:cNvCxnSpPr/>
          <p:nvPr/>
        </p:nvCxnSpPr>
        <p:spPr>
          <a:xfrm rot="16200000" flipH="1">
            <a:off x="7805716" y="3755750"/>
            <a:ext cx="886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C0D2DA9-61F8-9C55-0482-686138456E3B}"/>
              </a:ext>
            </a:extLst>
          </p:cNvPr>
          <p:cNvCxnSpPr/>
          <p:nvPr/>
        </p:nvCxnSpPr>
        <p:spPr>
          <a:xfrm rot="16200000" flipH="1">
            <a:off x="7515867" y="3755750"/>
            <a:ext cx="886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0CA48-7EB8-E918-8B9F-6E66BA288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90" y="832036"/>
            <a:ext cx="3059784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What is the direction of energy flow for a circular current loop?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Along the wire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Out of the battery and into the wire</a:t>
            </a:r>
          </a:p>
        </p:txBody>
      </p:sp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05D287E-15B2-E1D9-B305-D8C3CC81CCCF}"/>
              </a:ext>
            </a:extLst>
          </p:cNvPr>
          <p:cNvSpPr/>
          <p:nvPr/>
        </p:nvSpPr>
        <p:spPr>
          <a:xfrm>
            <a:off x="7277493" y="2903456"/>
            <a:ext cx="716437" cy="1121789"/>
          </a:xfrm>
          <a:custGeom>
            <a:avLst/>
            <a:gdLst>
              <a:gd name="connsiteX0" fmla="*/ 311084 w 716437"/>
              <a:gd name="connsiteY0" fmla="*/ 0 h 1121789"/>
              <a:gd name="connsiteX1" fmla="*/ 141402 w 716437"/>
              <a:gd name="connsiteY1" fmla="*/ 75414 h 1121789"/>
              <a:gd name="connsiteX2" fmla="*/ 28280 w 716437"/>
              <a:gd name="connsiteY2" fmla="*/ 282804 h 1121789"/>
              <a:gd name="connsiteX3" fmla="*/ 94268 w 716437"/>
              <a:gd name="connsiteY3" fmla="*/ 386499 h 1121789"/>
              <a:gd name="connsiteX4" fmla="*/ 0 w 716437"/>
              <a:gd name="connsiteY4" fmla="*/ 707010 h 1121789"/>
              <a:gd name="connsiteX5" fmla="*/ 150829 w 716437"/>
              <a:gd name="connsiteY5" fmla="*/ 1036948 h 1121789"/>
              <a:gd name="connsiteX6" fmla="*/ 377072 w 716437"/>
              <a:gd name="connsiteY6" fmla="*/ 1036948 h 1121789"/>
              <a:gd name="connsiteX7" fmla="*/ 575035 w 716437"/>
              <a:gd name="connsiteY7" fmla="*/ 1121789 h 1121789"/>
              <a:gd name="connsiteX8" fmla="*/ 707010 w 716437"/>
              <a:gd name="connsiteY8" fmla="*/ 886119 h 1121789"/>
              <a:gd name="connsiteX9" fmla="*/ 716437 w 716437"/>
              <a:gd name="connsiteY9" fmla="*/ 537328 h 1121789"/>
              <a:gd name="connsiteX10" fmla="*/ 603315 w 716437"/>
              <a:gd name="connsiteY10" fmla="*/ 216816 h 1121789"/>
              <a:gd name="connsiteX11" fmla="*/ 631596 w 716437"/>
              <a:gd name="connsiteY11" fmla="*/ 103695 h 1121789"/>
              <a:gd name="connsiteX12" fmla="*/ 311084 w 716437"/>
              <a:gd name="connsiteY12" fmla="*/ 0 h 112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6437" h="1121789">
                <a:moveTo>
                  <a:pt x="311084" y="0"/>
                </a:moveTo>
                <a:lnTo>
                  <a:pt x="141402" y="75414"/>
                </a:lnTo>
                <a:lnTo>
                  <a:pt x="28280" y="282804"/>
                </a:lnTo>
                <a:lnTo>
                  <a:pt x="94268" y="386499"/>
                </a:lnTo>
                <a:lnTo>
                  <a:pt x="0" y="707010"/>
                </a:lnTo>
                <a:lnTo>
                  <a:pt x="150829" y="1036948"/>
                </a:lnTo>
                <a:lnTo>
                  <a:pt x="377072" y="1036948"/>
                </a:lnTo>
                <a:lnTo>
                  <a:pt x="575035" y="1121789"/>
                </a:lnTo>
                <a:lnTo>
                  <a:pt x="707010" y="886119"/>
                </a:lnTo>
                <a:lnTo>
                  <a:pt x="716437" y="537328"/>
                </a:lnTo>
                <a:lnTo>
                  <a:pt x="603315" y="216816"/>
                </a:lnTo>
                <a:lnTo>
                  <a:pt x="631596" y="103695"/>
                </a:lnTo>
                <a:lnTo>
                  <a:pt x="31108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69D6D7BE-23B3-950A-E972-0C07A3A92B73}"/>
              </a:ext>
            </a:extLst>
          </p:cNvPr>
          <p:cNvSpPr/>
          <p:nvPr/>
        </p:nvSpPr>
        <p:spPr>
          <a:xfrm>
            <a:off x="7579151" y="2997724"/>
            <a:ext cx="169682" cy="8672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F23FEBC-0DA0-545B-48B2-4720F3D3B66D}"/>
              </a:ext>
            </a:extLst>
          </p:cNvPr>
          <p:cNvSpPr/>
          <p:nvPr/>
        </p:nvSpPr>
        <p:spPr>
          <a:xfrm>
            <a:off x="3374796" y="1828800"/>
            <a:ext cx="4977352" cy="413836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555182F-2DF4-EBEF-8186-A47E129797EE}"/>
              </a:ext>
            </a:extLst>
          </p:cNvPr>
          <p:cNvSpPr/>
          <p:nvPr/>
        </p:nvSpPr>
        <p:spPr>
          <a:xfrm>
            <a:off x="3985967" y="2318995"/>
            <a:ext cx="3976540" cy="30578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2578F58-4ABE-A56F-23D8-75FF081E1887}"/>
              </a:ext>
            </a:extLst>
          </p:cNvPr>
          <p:cNvGrpSpPr/>
          <p:nvPr/>
        </p:nvGrpSpPr>
        <p:grpSpPr>
          <a:xfrm>
            <a:off x="7635711" y="2834089"/>
            <a:ext cx="954464" cy="1896443"/>
            <a:chOff x="6749267" y="1567907"/>
            <a:chExt cx="954464" cy="189644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E1B768F-AFBF-7B6D-9204-F1503DEEDAE5}"/>
                </a:ext>
              </a:extLst>
            </p:cNvPr>
            <p:cNvSpPr txBox="1"/>
            <p:nvPr/>
          </p:nvSpPr>
          <p:spPr>
            <a:xfrm>
              <a:off x="7338835" y="309501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40" name="Cylinder 39">
              <a:extLst>
                <a:ext uri="{FF2B5EF4-FFF2-40B4-BE49-F238E27FC236}">
                  <a16:creationId xmlns:a16="http://schemas.microsoft.com/office/drawing/2014/main" id="{3F7D1781-6D13-17BF-E498-39D070E0C7DB}"/>
                </a:ext>
              </a:extLst>
            </p:cNvPr>
            <p:cNvSpPr/>
            <p:nvPr/>
          </p:nvSpPr>
          <p:spPr>
            <a:xfrm>
              <a:off x="6749267" y="2498994"/>
              <a:ext cx="954464" cy="867267"/>
            </a:xfrm>
            <a:prstGeom prst="can">
              <a:avLst>
                <a:gd name="adj" fmla="val 722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ylinder 38">
              <a:extLst>
                <a:ext uri="{FF2B5EF4-FFF2-40B4-BE49-F238E27FC236}">
                  <a16:creationId xmlns:a16="http://schemas.microsoft.com/office/drawing/2014/main" id="{5C02D9AF-C635-3F25-3442-4F505810C1C3}"/>
                </a:ext>
              </a:extLst>
            </p:cNvPr>
            <p:cNvSpPr/>
            <p:nvPr/>
          </p:nvSpPr>
          <p:spPr>
            <a:xfrm>
              <a:off x="6749267" y="1635122"/>
              <a:ext cx="954464" cy="945263"/>
            </a:xfrm>
            <a:prstGeom prst="can">
              <a:avLst>
                <a:gd name="adj" fmla="val 10185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ylinder 37">
              <a:extLst>
                <a:ext uri="{FF2B5EF4-FFF2-40B4-BE49-F238E27FC236}">
                  <a16:creationId xmlns:a16="http://schemas.microsoft.com/office/drawing/2014/main" id="{4A7BF4A0-30D8-7DF1-BE1D-B6936D89B107}"/>
                </a:ext>
              </a:extLst>
            </p:cNvPr>
            <p:cNvSpPr/>
            <p:nvPr/>
          </p:nvSpPr>
          <p:spPr>
            <a:xfrm>
              <a:off x="7038953" y="1567907"/>
              <a:ext cx="341619" cy="88644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883F89-C46B-35BB-32FA-D3506DA7B3FD}"/>
                </a:ext>
              </a:extLst>
            </p:cNvPr>
            <p:cNvSpPr/>
            <p:nvPr/>
          </p:nvSpPr>
          <p:spPr>
            <a:xfrm>
              <a:off x="6915790" y="1631433"/>
              <a:ext cx="587946" cy="595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B2D8FC-8D3B-5036-4A29-71F842CE286C}"/>
              </a:ext>
            </a:extLst>
          </p:cNvPr>
          <p:cNvCxnSpPr/>
          <p:nvPr/>
        </p:nvCxnSpPr>
        <p:spPr>
          <a:xfrm flipH="1">
            <a:off x="4204355" y="2073897"/>
            <a:ext cx="886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92F54A0-813B-AC4C-C8A4-2FFC39CD15E5}"/>
              </a:ext>
            </a:extLst>
          </p:cNvPr>
          <p:cNvSpPr txBox="1"/>
          <p:nvPr/>
        </p:nvSpPr>
        <p:spPr>
          <a:xfrm>
            <a:off x="5090475" y="187218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0B2B043-A129-C030-14B5-1FF2C06CF8B2}"/>
              </a:ext>
            </a:extLst>
          </p:cNvPr>
          <p:cNvSpPr/>
          <p:nvPr/>
        </p:nvSpPr>
        <p:spPr>
          <a:xfrm>
            <a:off x="7795997" y="2698136"/>
            <a:ext cx="744718" cy="2026763"/>
          </a:xfrm>
          <a:custGeom>
            <a:avLst/>
            <a:gdLst>
              <a:gd name="connsiteX0" fmla="*/ 122548 w 744718"/>
              <a:gd name="connsiteY0" fmla="*/ 160256 h 2026763"/>
              <a:gd name="connsiteX1" fmla="*/ 0 w 744718"/>
              <a:gd name="connsiteY1" fmla="*/ 537328 h 2026763"/>
              <a:gd name="connsiteX2" fmla="*/ 150829 w 744718"/>
              <a:gd name="connsiteY2" fmla="*/ 970961 h 2026763"/>
              <a:gd name="connsiteX3" fmla="*/ 0 w 744718"/>
              <a:gd name="connsiteY3" fmla="*/ 1414021 h 2026763"/>
              <a:gd name="connsiteX4" fmla="*/ 94268 w 744718"/>
              <a:gd name="connsiteY4" fmla="*/ 1941922 h 2026763"/>
              <a:gd name="connsiteX5" fmla="*/ 480767 w 744718"/>
              <a:gd name="connsiteY5" fmla="*/ 2026763 h 2026763"/>
              <a:gd name="connsiteX6" fmla="*/ 612742 w 744718"/>
              <a:gd name="connsiteY6" fmla="*/ 1904215 h 2026763"/>
              <a:gd name="connsiteX7" fmla="*/ 744718 w 744718"/>
              <a:gd name="connsiteY7" fmla="*/ 1470582 h 2026763"/>
              <a:gd name="connsiteX8" fmla="*/ 584462 w 744718"/>
              <a:gd name="connsiteY8" fmla="*/ 1178351 h 2026763"/>
              <a:gd name="connsiteX9" fmla="*/ 725864 w 744718"/>
              <a:gd name="connsiteY9" fmla="*/ 707011 h 2026763"/>
              <a:gd name="connsiteX10" fmla="*/ 716437 w 744718"/>
              <a:gd name="connsiteY10" fmla="*/ 367646 h 2026763"/>
              <a:gd name="connsiteX11" fmla="*/ 556181 w 744718"/>
              <a:gd name="connsiteY11" fmla="*/ 254524 h 2026763"/>
              <a:gd name="connsiteX12" fmla="*/ 593889 w 744718"/>
              <a:gd name="connsiteY12" fmla="*/ 169683 h 2026763"/>
              <a:gd name="connsiteX13" fmla="*/ 518474 w 744718"/>
              <a:gd name="connsiteY13" fmla="*/ 0 h 2026763"/>
              <a:gd name="connsiteX14" fmla="*/ 207390 w 744718"/>
              <a:gd name="connsiteY14" fmla="*/ 28281 h 2026763"/>
              <a:gd name="connsiteX15" fmla="*/ 122548 w 744718"/>
              <a:gd name="connsiteY15" fmla="*/ 160256 h 202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4718" h="2026763">
                <a:moveTo>
                  <a:pt x="122548" y="160256"/>
                </a:moveTo>
                <a:lnTo>
                  <a:pt x="0" y="537328"/>
                </a:lnTo>
                <a:lnTo>
                  <a:pt x="150829" y="970961"/>
                </a:lnTo>
                <a:lnTo>
                  <a:pt x="0" y="1414021"/>
                </a:lnTo>
                <a:lnTo>
                  <a:pt x="94268" y="1941922"/>
                </a:lnTo>
                <a:lnTo>
                  <a:pt x="480767" y="2026763"/>
                </a:lnTo>
                <a:lnTo>
                  <a:pt x="612742" y="1904215"/>
                </a:lnTo>
                <a:lnTo>
                  <a:pt x="744718" y="1470582"/>
                </a:lnTo>
                <a:lnTo>
                  <a:pt x="584462" y="1178351"/>
                </a:lnTo>
                <a:lnTo>
                  <a:pt x="725864" y="707011"/>
                </a:lnTo>
                <a:lnTo>
                  <a:pt x="716437" y="367646"/>
                </a:lnTo>
                <a:lnTo>
                  <a:pt x="556181" y="254524"/>
                </a:lnTo>
                <a:lnTo>
                  <a:pt x="593889" y="169683"/>
                </a:lnTo>
                <a:lnTo>
                  <a:pt x="518474" y="0"/>
                </a:lnTo>
                <a:lnTo>
                  <a:pt x="207390" y="28281"/>
                </a:lnTo>
                <a:lnTo>
                  <a:pt x="122548" y="16025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8E026F-D4D7-5E64-5633-CDC2A5CE8B98}"/>
              </a:ext>
            </a:extLst>
          </p:cNvPr>
          <p:cNvSpPr txBox="1"/>
          <p:nvPr/>
        </p:nvSpPr>
        <p:spPr>
          <a:xfrm>
            <a:off x="7730769" y="28549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5728B1-585A-94F0-BAED-43321A3B1480}"/>
              </a:ext>
            </a:extLst>
          </p:cNvPr>
          <p:cNvSpPr txBox="1"/>
          <p:nvPr/>
        </p:nvSpPr>
        <p:spPr>
          <a:xfrm>
            <a:off x="7949551" y="28758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E1720C-40D4-4607-5EC3-750559974E79}"/>
              </a:ext>
            </a:extLst>
          </p:cNvPr>
          <p:cNvSpPr txBox="1"/>
          <p:nvPr/>
        </p:nvSpPr>
        <p:spPr>
          <a:xfrm>
            <a:off x="8140686" y="28336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F43EDF-82DB-2260-F5AD-80A113AE065E}"/>
              </a:ext>
            </a:extLst>
          </p:cNvPr>
          <p:cNvSpPr txBox="1"/>
          <p:nvPr/>
        </p:nvSpPr>
        <p:spPr>
          <a:xfrm>
            <a:off x="7774759" y="437278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A06A6E-9554-F272-2547-46B5348E6E5D}"/>
              </a:ext>
            </a:extLst>
          </p:cNvPr>
          <p:cNvSpPr txBox="1"/>
          <p:nvPr/>
        </p:nvSpPr>
        <p:spPr>
          <a:xfrm>
            <a:off x="7954762" y="440264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96AC26-2B14-05EC-425C-17ADB2FFF34A}"/>
              </a:ext>
            </a:extLst>
          </p:cNvPr>
          <p:cNvSpPr txBox="1"/>
          <p:nvPr/>
        </p:nvSpPr>
        <p:spPr>
          <a:xfrm>
            <a:off x="8153510" y="438392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85036-99F7-C3E6-DAC3-9436896946DE}"/>
              </a:ext>
            </a:extLst>
          </p:cNvPr>
          <p:cNvGrpSpPr/>
          <p:nvPr/>
        </p:nvGrpSpPr>
        <p:grpSpPr>
          <a:xfrm>
            <a:off x="5775956" y="1854268"/>
            <a:ext cx="886120" cy="428827"/>
            <a:chOff x="5775956" y="1854268"/>
            <a:chExt cx="886120" cy="428827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C270884-F17C-544F-5C04-C651E3D48392}"/>
                </a:ext>
              </a:extLst>
            </p:cNvPr>
            <p:cNvCxnSpPr/>
            <p:nvPr/>
          </p:nvCxnSpPr>
          <p:spPr>
            <a:xfrm flipH="1">
              <a:off x="5775956" y="2202695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3D20C01-76FD-607D-53E0-6F0E8DBA43EA}"/>
                </a:ext>
              </a:extLst>
            </p:cNvPr>
            <p:cNvCxnSpPr/>
            <p:nvPr/>
          </p:nvCxnSpPr>
          <p:spPr>
            <a:xfrm flipH="1">
              <a:off x="5775956" y="1912846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993CC36E-E461-C4E3-7C73-68D15EF9ABA6}"/>
                </a:ext>
              </a:extLst>
            </p:cNvPr>
            <p:cNvSpPr/>
            <p:nvPr/>
          </p:nvSpPr>
          <p:spPr>
            <a:xfrm>
              <a:off x="6096786" y="1910957"/>
              <a:ext cx="141419" cy="315449"/>
            </a:xfrm>
            <a:prstGeom prst="arc">
              <a:avLst>
                <a:gd name="adj1" fmla="val 3488045"/>
                <a:gd name="adj2" fmla="val 192812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1ED7FC-0BB7-21AC-9716-05EC188E8581}"/>
                </a:ext>
              </a:extLst>
            </p:cNvPr>
            <p:cNvGrpSpPr/>
            <p:nvPr/>
          </p:nvGrpSpPr>
          <p:grpSpPr>
            <a:xfrm>
              <a:off x="6101758" y="2164425"/>
              <a:ext cx="122230" cy="118670"/>
              <a:chOff x="5974556" y="1381125"/>
              <a:chExt cx="122230" cy="11867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88C0823-2395-0A6D-E498-84D5AFB61D21}"/>
                  </a:ext>
                </a:extLst>
              </p:cNvPr>
              <p:cNvSpPr/>
              <p:nvPr/>
            </p:nvSpPr>
            <p:spPr>
              <a:xfrm>
                <a:off x="5974556" y="1381125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A4C6F27-4F12-77A7-3A1D-F88E12AA321C}"/>
                  </a:ext>
                </a:extLst>
              </p:cNvPr>
              <p:cNvSpPr/>
              <p:nvPr/>
            </p:nvSpPr>
            <p:spPr>
              <a:xfrm>
                <a:off x="6012811" y="14193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2383596-D4E5-F3D9-5505-1252B7D1BA33}"/>
                </a:ext>
              </a:extLst>
            </p:cNvPr>
            <p:cNvGrpSpPr/>
            <p:nvPr/>
          </p:nvGrpSpPr>
          <p:grpSpPr>
            <a:xfrm>
              <a:off x="6096786" y="1854268"/>
              <a:ext cx="122230" cy="118670"/>
              <a:chOff x="6219335" y="1380282"/>
              <a:chExt cx="122230" cy="11867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03B67CC-F6F4-07AC-497A-ACAFB7ECA5E9}"/>
                  </a:ext>
                </a:extLst>
              </p:cNvPr>
              <p:cNvSpPr/>
              <p:nvPr/>
            </p:nvSpPr>
            <p:spPr>
              <a:xfrm>
                <a:off x="6219335" y="1380282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09FAEEC-FE07-D6BC-2F46-3BADC7B32A89}"/>
                  </a:ext>
                </a:extLst>
              </p:cNvPr>
              <p:cNvCxnSpPr/>
              <p:nvPr/>
            </p:nvCxnSpPr>
            <p:spPr>
              <a:xfrm>
                <a:off x="6243025" y="1403946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449BC0D-D20A-1551-5496-1ECE446F756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43025" y="1401515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118C35-CE3B-5125-57D4-5B408FE4B9EB}"/>
              </a:ext>
            </a:extLst>
          </p:cNvPr>
          <p:cNvGrpSpPr/>
          <p:nvPr/>
        </p:nvGrpSpPr>
        <p:grpSpPr>
          <a:xfrm rot="16200000">
            <a:off x="3250358" y="3502077"/>
            <a:ext cx="886120" cy="428827"/>
            <a:chOff x="5775956" y="1854268"/>
            <a:chExt cx="886120" cy="42882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DE1A736-D045-2E30-8247-B3450EFEE090}"/>
                </a:ext>
              </a:extLst>
            </p:cNvPr>
            <p:cNvCxnSpPr/>
            <p:nvPr/>
          </p:nvCxnSpPr>
          <p:spPr>
            <a:xfrm flipH="1">
              <a:off x="5775956" y="2202695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12D495C-32AD-04C0-6443-FCC346B528FC}"/>
                </a:ext>
              </a:extLst>
            </p:cNvPr>
            <p:cNvCxnSpPr/>
            <p:nvPr/>
          </p:nvCxnSpPr>
          <p:spPr>
            <a:xfrm flipH="1">
              <a:off x="5775956" y="1912846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D41CA697-D8E1-DBA3-BE1D-A7E1573C0381}"/>
                </a:ext>
              </a:extLst>
            </p:cNvPr>
            <p:cNvSpPr/>
            <p:nvPr/>
          </p:nvSpPr>
          <p:spPr>
            <a:xfrm>
              <a:off x="6096786" y="1910957"/>
              <a:ext cx="141419" cy="315449"/>
            </a:xfrm>
            <a:prstGeom prst="arc">
              <a:avLst>
                <a:gd name="adj1" fmla="val 3488045"/>
                <a:gd name="adj2" fmla="val 192812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E5DDB10-78A9-D0A6-097C-EF8D39AB500E}"/>
                </a:ext>
              </a:extLst>
            </p:cNvPr>
            <p:cNvGrpSpPr/>
            <p:nvPr/>
          </p:nvGrpSpPr>
          <p:grpSpPr>
            <a:xfrm>
              <a:off x="6101758" y="2164425"/>
              <a:ext cx="122230" cy="118670"/>
              <a:chOff x="5974556" y="1381125"/>
              <a:chExt cx="122230" cy="11867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F13809E-DFA0-32A8-8FD7-5B098F4C1B71}"/>
                  </a:ext>
                </a:extLst>
              </p:cNvPr>
              <p:cNvSpPr/>
              <p:nvPr/>
            </p:nvSpPr>
            <p:spPr>
              <a:xfrm>
                <a:off x="5974556" y="1381125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22B2424-590D-DC35-1D14-A4746BDE3CA6}"/>
                  </a:ext>
                </a:extLst>
              </p:cNvPr>
              <p:cNvSpPr/>
              <p:nvPr/>
            </p:nvSpPr>
            <p:spPr>
              <a:xfrm>
                <a:off x="6012811" y="14193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E173BD7-3FF3-804F-6A5A-3777CDC7DD0A}"/>
                </a:ext>
              </a:extLst>
            </p:cNvPr>
            <p:cNvGrpSpPr/>
            <p:nvPr/>
          </p:nvGrpSpPr>
          <p:grpSpPr>
            <a:xfrm>
              <a:off x="6096786" y="1854268"/>
              <a:ext cx="122230" cy="118670"/>
              <a:chOff x="6219335" y="1380282"/>
              <a:chExt cx="122230" cy="11867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1F13437-8EED-3537-7097-95A716BD5B14}"/>
                  </a:ext>
                </a:extLst>
              </p:cNvPr>
              <p:cNvSpPr/>
              <p:nvPr/>
            </p:nvSpPr>
            <p:spPr>
              <a:xfrm>
                <a:off x="6219335" y="1380282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61B872C-EA85-B79E-35E2-59D3092CFB63}"/>
                  </a:ext>
                </a:extLst>
              </p:cNvPr>
              <p:cNvCxnSpPr/>
              <p:nvPr/>
            </p:nvCxnSpPr>
            <p:spPr>
              <a:xfrm>
                <a:off x="6243025" y="1403946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0D6E303-A440-40D3-DEFA-3695D3DA2F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43025" y="1401515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B68667-0F12-D12D-FD22-06C966760B4E}"/>
              </a:ext>
            </a:extLst>
          </p:cNvPr>
          <p:cNvGrpSpPr/>
          <p:nvPr/>
        </p:nvGrpSpPr>
        <p:grpSpPr>
          <a:xfrm rot="10800000">
            <a:off x="5420412" y="5442099"/>
            <a:ext cx="886120" cy="428827"/>
            <a:chOff x="5775956" y="1854268"/>
            <a:chExt cx="886120" cy="42882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03BB1E0-A469-A236-EF7C-7B20FFE15F37}"/>
                </a:ext>
              </a:extLst>
            </p:cNvPr>
            <p:cNvCxnSpPr/>
            <p:nvPr/>
          </p:nvCxnSpPr>
          <p:spPr>
            <a:xfrm flipH="1">
              <a:off x="5775956" y="2202695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9A73EA7-4766-33B2-F7AE-4BF1D8E88AB5}"/>
                </a:ext>
              </a:extLst>
            </p:cNvPr>
            <p:cNvCxnSpPr/>
            <p:nvPr/>
          </p:nvCxnSpPr>
          <p:spPr>
            <a:xfrm flipH="1">
              <a:off x="5775956" y="1912846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723EF2F2-9A81-7B9C-7315-782F213F0D46}"/>
                </a:ext>
              </a:extLst>
            </p:cNvPr>
            <p:cNvSpPr/>
            <p:nvPr/>
          </p:nvSpPr>
          <p:spPr>
            <a:xfrm>
              <a:off x="6096786" y="1910957"/>
              <a:ext cx="141419" cy="315449"/>
            </a:xfrm>
            <a:prstGeom prst="arc">
              <a:avLst>
                <a:gd name="adj1" fmla="val 3488045"/>
                <a:gd name="adj2" fmla="val 192812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776BCE1-41FB-1104-5F4A-BCAB45765335}"/>
                </a:ext>
              </a:extLst>
            </p:cNvPr>
            <p:cNvGrpSpPr/>
            <p:nvPr/>
          </p:nvGrpSpPr>
          <p:grpSpPr>
            <a:xfrm>
              <a:off x="6101758" y="2164425"/>
              <a:ext cx="122230" cy="118670"/>
              <a:chOff x="5974556" y="1381125"/>
              <a:chExt cx="122230" cy="11867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857E11E-CAC5-2E4B-67F4-F64CCF7AEEC4}"/>
                  </a:ext>
                </a:extLst>
              </p:cNvPr>
              <p:cNvSpPr/>
              <p:nvPr/>
            </p:nvSpPr>
            <p:spPr>
              <a:xfrm>
                <a:off x="5974556" y="1381125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BD29B90-763A-4AF6-8B8A-B9084C95851D}"/>
                  </a:ext>
                </a:extLst>
              </p:cNvPr>
              <p:cNvSpPr/>
              <p:nvPr/>
            </p:nvSpPr>
            <p:spPr>
              <a:xfrm>
                <a:off x="6012811" y="14193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D137EA3-7544-DE0C-407C-736E617B897E}"/>
                </a:ext>
              </a:extLst>
            </p:cNvPr>
            <p:cNvGrpSpPr/>
            <p:nvPr/>
          </p:nvGrpSpPr>
          <p:grpSpPr>
            <a:xfrm>
              <a:off x="6096786" y="1854268"/>
              <a:ext cx="122230" cy="118670"/>
              <a:chOff x="6219335" y="1380282"/>
              <a:chExt cx="122230" cy="11867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222AC90-C09B-6BB3-55A6-BAF167489629}"/>
                  </a:ext>
                </a:extLst>
              </p:cNvPr>
              <p:cNvSpPr/>
              <p:nvPr/>
            </p:nvSpPr>
            <p:spPr>
              <a:xfrm>
                <a:off x="6219335" y="1380282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B07BAAE-22BD-3168-5240-EF033CA2E797}"/>
                  </a:ext>
                </a:extLst>
              </p:cNvPr>
              <p:cNvCxnSpPr/>
              <p:nvPr/>
            </p:nvCxnSpPr>
            <p:spPr>
              <a:xfrm>
                <a:off x="6243025" y="1403946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2D85E59-2951-4690-69C1-4CB6A9E5D6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43025" y="1401515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DD5D06D-B892-D860-733C-8681FE7833A6}"/>
              </a:ext>
            </a:extLst>
          </p:cNvPr>
          <p:cNvCxnSpPr/>
          <p:nvPr/>
        </p:nvCxnSpPr>
        <p:spPr>
          <a:xfrm rot="16200000" flipH="1">
            <a:off x="7805716" y="3755750"/>
            <a:ext cx="886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DDC2676-6311-5228-ABCA-2EAE56E72F23}"/>
              </a:ext>
            </a:extLst>
          </p:cNvPr>
          <p:cNvCxnSpPr/>
          <p:nvPr/>
        </p:nvCxnSpPr>
        <p:spPr>
          <a:xfrm rot="16200000" flipH="1">
            <a:off x="7515867" y="3755750"/>
            <a:ext cx="886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rc 63">
            <a:extLst>
              <a:ext uri="{FF2B5EF4-FFF2-40B4-BE49-F238E27FC236}">
                <a16:creationId xmlns:a16="http://schemas.microsoft.com/office/drawing/2014/main" id="{46481D4E-BE19-5307-E3BB-1D3EA4533BA7}"/>
              </a:ext>
            </a:extLst>
          </p:cNvPr>
          <p:cNvSpPr/>
          <p:nvPr/>
        </p:nvSpPr>
        <p:spPr>
          <a:xfrm rot="16200000">
            <a:off x="8044053" y="3649546"/>
            <a:ext cx="141419" cy="315449"/>
          </a:xfrm>
          <a:prstGeom prst="arc">
            <a:avLst>
              <a:gd name="adj1" fmla="val 3488045"/>
              <a:gd name="adj2" fmla="val 192812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951065B-E310-EB38-BFF5-CCD5D51DC41C}"/>
              </a:ext>
            </a:extLst>
          </p:cNvPr>
          <p:cNvGrpSpPr/>
          <p:nvPr/>
        </p:nvGrpSpPr>
        <p:grpSpPr>
          <a:xfrm rot="16200000">
            <a:off x="7860175" y="3753406"/>
            <a:ext cx="122230" cy="118670"/>
            <a:chOff x="5974556" y="1381125"/>
            <a:chExt cx="122230" cy="11867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4FC4D20-D28C-02AE-F448-9B114EE51CD3}"/>
                </a:ext>
              </a:extLst>
            </p:cNvPr>
            <p:cNvSpPr/>
            <p:nvPr/>
          </p:nvSpPr>
          <p:spPr>
            <a:xfrm>
              <a:off x="5974556" y="1381125"/>
              <a:ext cx="122230" cy="118670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8117E8A-B863-6C3C-7DBD-1F1210310C88}"/>
                </a:ext>
              </a:extLst>
            </p:cNvPr>
            <p:cNvSpPr/>
            <p:nvPr/>
          </p:nvSpPr>
          <p:spPr>
            <a:xfrm>
              <a:off x="6012811" y="1419395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98FB838-CD11-73C4-2EAD-0804A761293D}"/>
              </a:ext>
            </a:extLst>
          </p:cNvPr>
          <p:cNvGrpSpPr/>
          <p:nvPr/>
        </p:nvGrpSpPr>
        <p:grpSpPr>
          <a:xfrm rot="16200000">
            <a:off x="8198705" y="3729288"/>
            <a:ext cx="122230" cy="118670"/>
            <a:chOff x="6219335" y="1380282"/>
            <a:chExt cx="122230" cy="11867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CE94A58-BEB8-0AE5-9CEC-827B99858985}"/>
                </a:ext>
              </a:extLst>
            </p:cNvPr>
            <p:cNvSpPr/>
            <p:nvPr/>
          </p:nvSpPr>
          <p:spPr>
            <a:xfrm>
              <a:off x="6219335" y="1380282"/>
              <a:ext cx="122230" cy="118670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3317F93-9176-1877-C265-731804AC37C6}"/>
                </a:ext>
              </a:extLst>
            </p:cNvPr>
            <p:cNvCxnSpPr/>
            <p:nvPr/>
          </p:nvCxnSpPr>
          <p:spPr>
            <a:xfrm>
              <a:off x="6243025" y="1403946"/>
              <a:ext cx="71780" cy="69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76764E7-6945-DB56-3EC3-4D6CC9BFBC8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43025" y="1401515"/>
              <a:ext cx="71780" cy="69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0017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0CA48-7EB8-E918-8B9F-6E66BA288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90" y="832036"/>
            <a:ext cx="3059784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What is the direction of energy flow for a circular current loop?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Along the wire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Out of the battery and into the wire</a:t>
            </a:r>
          </a:p>
        </p:txBody>
      </p:sp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05D287E-15B2-E1D9-B305-D8C3CC81CCCF}"/>
              </a:ext>
            </a:extLst>
          </p:cNvPr>
          <p:cNvSpPr/>
          <p:nvPr/>
        </p:nvSpPr>
        <p:spPr>
          <a:xfrm>
            <a:off x="7277493" y="2903456"/>
            <a:ext cx="716437" cy="1121789"/>
          </a:xfrm>
          <a:custGeom>
            <a:avLst/>
            <a:gdLst>
              <a:gd name="connsiteX0" fmla="*/ 311084 w 716437"/>
              <a:gd name="connsiteY0" fmla="*/ 0 h 1121789"/>
              <a:gd name="connsiteX1" fmla="*/ 141402 w 716437"/>
              <a:gd name="connsiteY1" fmla="*/ 75414 h 1121789"/>
              <a:gd name="connsiteX2" fmla="*/ 28280 w 716437"/>
              <a:gd name="connsiteY2" fmla="*/ 282804 h 1121789"/>
              <a:gd name="connsiteX3" fmla="*/ 94268 w 716437"/>
              <a:gd name="connsiteY3" fmla="*/ 386499 h 1121789"/>
              <a:gd name="connsiteX4" fmla="*/ 0 w 716437"/>
              <a:gd name="connsiteY4" fmla="*/ 707010 h 1121789"/>
              <a:gd name="connsiteX5" fmla="*/ 150829 w 716437"/>
              <a:gd name="connsiteY5" fmla="*/ 1036948 h 1121789"/>
              <a:gd name="connsiteX6" fmla="*/ 377072 w 716437"/>
              <a:gd name="connsiteY6" fmla="*/ 1036948 h 1121789"/>
              <a:gd name="connsiteX7" fmla="*/ 575035 w 716437"/>
              <a:gd name="connsiteY7" fmla="*/ 1121789 h 1121789"/>
              <a:gd name="connsiteX8" fmla="*/ 707010 w 716437"/>
              <a:gd name="connsiteY8" fmla="*/ 886119 h 1121789"/>
              <a:gd name="connsiteX9" fmla="*/ 716437 w 716437"/>
              <a:gd name="connsiteY9" fmla="*/ 537328 h 1121789"/>
              <a:gd name="connsiteX10" fmla="*/ 603315 w 716437"/>
              <a:gd name="connsiteY10" fmla="*/ 216816 h 1121789"/>
              <a:gd name="connsiteX11" fmla="*/ 631596 w 716437"/>
              <a:gd name="connsiteY11" fmla="*/ 103695 h 1121789"/>
              <a:gd name="connsiteX12" fmla="*/ 311084 w 716437"/>
              <a:gd name="connsiteY12" fmla="*/ 0 h 112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6437" h="1121789">
                <a:moveTo>
                  <a:pt x="311084" y="0"/>
                </a:moveTo>
                <a:lnTo>
                  <a:pt x="141402" y="75414"/>
                </a:lnTo>
                <a:lnTo>
                  <a:pt x="28280" y="282804"/>
                </a:lnTo>
                <a:lnTo>
                  <a:pt x="94268" y="386499"/>
                </a:lnTo>
                <a:lnTo>
                  <a:pt x="0" y="707010"/>
                </a:lnTo>
                <a:lnTo>
                  <a:pt x="150829" y="1036948"/>
                </a:lnTo>
                <a:lnTo>
                  <a:pt x="377072" y="1036948"/>
                </a:lnTo>
                <a:lnTo>
                  <a:pt x="575035" y="1121789"/>
                </a:lnTo>
                <a:lnTo>
                  <a:pt x="707010" y="886119"/>
                </a:lnTo>
                <a:lnTo>
                  <a:pt x="716437" y="537328"/>
                </a:lnTo>
                <a:lnTo>
                  <a:pt x="603315" y="216816"/>
                </a:lnTo>
                <a:lnTo>
                  <a:pt x="631596" y="103695"/>
                </a:lnTo>
                <a:lnTo>
                  <a:pt x="31108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69D6D7BE-23B3-950A-E972-0C07A3A92B73}"/>
              </a:ext>
            </a:extLst>
          </p:cNvPr>
          <p:cNvSpPr/>
          <p:nvPr/>
        </p:nvSpPr>
        <p:spPr>
          <a:xfrm>
            <a:off x="7579151" y="2997724"/>
            <a:ext cx="169682" cy="8672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F23FEBC-0DA0-545B-48B2-4720F3D3B66D}"/>
              </a:ext>
            </a:extLst>
          </p:cNvPr>
          <p:cNvSpPr/>
          <p:nvPr/>
        </p:nvSpPr>
        <p:spPr>
          <a:xfrm>
            <a:off x="3374796" y="1828800"/>
            <a:ext cx="4977352" cy="413836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555182F-2DF4-EBEF-8186-A47E129797EE}"/>
              </a:ext>
            </a:extLst>
          </p:cNvPr>
          <p:cNvSpPr/>
          <p:nvPr/>
        </p:nvSpPr>
        <p:spPr>
          <a:xfrm>
            <a:off x="3985967" y="2318995"/>
            <a:ext cx="3976540" cy="30578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2578F58-4ABE-A56F-23D8-75FF081E1887}"/>
              </a:ext>
            </a:extLst>
          </p:cNvPr>
          <p:cNvGrpSpPr/>
          <p:nvPr/>
        </p:nvGrpSpPr>
        <p:grpSpPr>
          <a:xfrm>
            <a:off x="7635711" y="2834089"/>
            <a:ext cx="954464" cy="1896443"/>
            <a:chOff x="6749267" y="1567907"/>
            <a:chExt cx="954464" cy="189644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E1B768F-AFBF-7B6D-9204-F1503DEEDAE5}"/>
                </a:ext>
              </a:extLst>
            </p:cNvPr>
            <p:cNvSpPr txBox="1"/>
            <p:nvPr/>
          </p:nvSpPr>
          <p:spPr>
            <a:xfrm>
              <a:off x="7338835" y="309501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40" name="Cylinder 39">
              <a:extLst>
                <a:ext uri="{FF2B5EF4-FFF2-40B4-BE49-F238E27FC236}">
                  <a16:creationId xmlns:a16="http://schemas.microsoft.com/office/drawing/2014/main" id="{3F7D1781-6D13-17BF-E498-39D070E0C7DB}"/>
                </a:ext>
              </a:extLst>
            </p:cNvPr>
            <p:cNvSpPr/>
            <p:nvPr/>
          </p:nvSpPr>
          <p:spPr>
            <a:xfrm>
              <a:off x="6749267" y="2498994"/>
              <a:ext cx="954464" cy="867267"/>
            </a:xfrm>
            <a:prstGeom prst="can">
              <a:avLst>
                <a:gd name="adj" fmla="val 722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ylinder 38">
              <a:extLst>
                <a:ext uri="{FF2B5EF4-FFF2-40B4-BE49-F238E27FC236}">
                  <a16:creationId xmlns:a16="http://schemas.microsoft.com/office/drawing/2014/main" id="{5C02D9AF-C635-3F25-3442-4F505810C1C3}"/>
                </a:ext>
              </a:extLst>
            </p:cNvPr>
            <p:cNvSpPr/>
            <p:nvPr/>
          </p:nvSpPr>
          <p:spPr>
            <a:xfrm>
              <a:off x="6749267" y="1635122"/>
              <a:ext cx="954464" cy="945263"/>
            </a:xfrm>
            <a:prstGeom prst="can">
              <a:avLst>
                <a:gd name="adj" fmla="val 10185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ylinder 37">
              <a:extLst>
                <a:ext uri="{FF2B5EF4-FFF2-40B4-BE49-F238E27FC236}">
                  <a16:creationId xmlns:a16="http://schemas.microsoft.com/office/drawing/2014/main" id="{4A7BF4A0-30D8-7DF1-BE1D-B6936D89B107}"/>
                </a:ext>
              </a:extLst>
            </p:cNvPr>
            <p:cNvSpPr/>
            <p:nvPr/>
          </p:nvSpPr>
          <p:spPr>
            <a:xfrm>
              <a:off x="7038953" y="1567907"/>
              <a:ext cx="341619" cy="88644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883F89-C46B-35BB-32FA-D3506DA7B3FD}"/>
                </a:ext>
              </a:extLst>
            </p:cNvPr>
            <p:cNvSpPr/>
            <p:nvPr/>
          </p:nvSpPr>
          <p:spPr>
            <a:xfrm>
              <a:off x="6915790" y="1631433"/>
              <a:ext cx="587946" cy="595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B2D8FC-8D3B-5036-4A29-71F842CE286C}"/>
              </a:ext>
            </a:extLst>
          </p:cNvPr>
          <p:cNvCxnSpPr/>
          <p:nvPr/>
        </p:nvCxnSpPr>
        <p:spPr>
          <a:xfrm flipH="1">
            <a:off x="4204355" y="2073897"/>
            <a:ext cx="886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92F54A0-813B-AC4C-C8A4-2FFC39CD15E5}"/>
              </a:ext>
            </a:extLst>
          </p:cNvPr>
          <p:cNvSpPr txBox="1"/>
          <p:nvPr/>
        </p:nvSpPr>
        <p:spPr>
          <a:xfrm>
            <a:off x="5090475" y="187218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0B2B043-A129-C030-14B5-1FF2C06CF8B2}"/>
              </a:ext>
            </a:extLst>
          </p:cNvPr>
          <p:cNvSpPr/>
          <p:nvPr/>
        </p:nvSpPr>
        <p:spPr>
          <a:xfrm>
            <a:off x="7795997" y="2698136"/>
            <a:ext cx="744718" cy="2026763"/>
          </a:xfrm>
          <a:custGeom>
            <a:avLst/>
            <a:gdLst>
              <a:gd name="connsiteX0" fmla="*/ 122548 w 744718"/>
              <a:gd name="connsiteY0" fmla="*/ 160256 h 2026763"/>
              <a:gd name="connsiteX1" fmla="*/ 0 w 744718"/>
              <a:gd name="connsiteY1" fmla="*/ 537328 h 2026763"/>
              <a:gd name="connsiteX2" fmla="*/ 150829 w 744718"/>
              <a:gd name="connsiteY2" fmla="*/ 970961 h 2026763"/>
              <a:gd name="connsiteX3" fmla="*/ 0 w 744718"/>
              <a:gd name="connsiteY3" fmla="*/ 1414021 h 2026763"/>
              <a:gd name="connsiteX4" fmla="*/ 94268 w 744718"/>
              <a:gd name="connsiteY4" fmla="*/ 1941922 h 2026763"/>
              <a:gd name="connsiteX5" fmla="*/ 480767 w 744718"/>
              <a:gd name="connsiteY5" fmla="*/ 2026763 h 2026763"/>
              <a:gd name="connsiteX6" fmla="*/ 612742 w 744718"/>
              <a:gd name="connsiteY6" fmla="*/ 1904215 h 2026763"/>
              <a:gd name="connsiteX7" fmla="*/ 744718 w 744718"/>
              <a:gd name="connsiteY7" fmla="*/ 1470582 h 2026763"/>
              <a:gd name="connsiteX8" fmla="*/ 584462 w 744718"/>
              <a:gd name="connsiteY8" fmla="*/ 1178351 h 2026763"/>
              <a:gd name="connsiteX9" fmla="*/ 725864 w 744718"/>
              <a:gd name="connsiteY9" fmla="*/ 707011 h 2026763"/>
              <a:gd name="connsiteX10" fmla="*/ 716437 w 744718"/>
              <a:gd name="connsiteY10" fmla="*/ 367646 h 2026763"/>
              <a:gd name="connsiteX11" fmla="*/ 556181 w 744718"/>
              <a:gd name="connsiteY11" fmla="*/ 254524 h 2026763"/>
              <a:gd name="connsiteX12" fmla="*/ 593889 w 744718"/>
              <a:gd name="connsiteY12" fmla="*/ 169683 h 2026763"/>
              <a:gd name="connsiteX13" fmla="*/ 518474 w 744718"/>
              <a:gd name="connsiteY13" fmla="*/ 0 h 2026763"/>
              <a:gd name="connsiteX14" fmla="*/ 207390 w 744718"/>
              <a:gd name="connsiteY14" fmla="*/ 28281 h 2026763"/>
              <a:gd name="connsiteX15" fmla="*/ 122548 w 744718"/>
              <a:gd name="connsiteY15" fmla="*/ 160256 h 202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4718" h="2026763">
                <a:moveTo>
                  <a:pt x="122548" y="160256"/>
                </a:moveTo>
                <a:lnTo>
                  <a:pt x="0" y="537328"/>
                </a:lnTo>
                <a:lnTo>
                  <a:pt x="150829" y="970961"/>
                </a:lnTo>
                <a:lnTo>
                  <a:pt x="0" y="1414021"/>
                </a:lnTo>
                <a:lnTo>
                  <a:pt x="94268" y="1941922"/>
                </a:lnTo>
                <a:lnTo>
                  <a:pt x="480767" y="2026763"/>
                </a:lnTo>
                <a:lnTo>
                  <a:pt x="612742" y="1904215"/>
                </a:lnTo>
                <a:lnTo>
                  <a:pt x="744718" y="1470582"/>
                </a:lnTo>
                <a:lnTo>
                  <a:pt x="584462" y="1178351"/>
                </a:lnTo>
                <a:lnTo>
                  <a:pt x="725864" y="707011"/>
                </a:lnTo>
                <a:lnTo>
                  <a:pt x="716437" y="367646"/>
                </a:lnTo>
                <a:lnTo>
                  <a:pt x="556181" y="254524"/>
                </a:lnTo>
                <a:lnTo>
                  <a:pt x="593889" y="169683"/>
                </a:lnTo>
                <a:lnTo>
                  <a:pt x="518474" y="0"/>
                </a:lnTo>
                <a:lnTo>
                  <a:pt x="207390" y="28281"/>
                </a:lnTo>
                <a:lnTo>
                  <a:pt x="122548" y="16025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8E026F-D4D7-5E64-5633-CDC2A5CE8B98}"/>
              </a:ext>
            </a:extLst>
          </p:cNvPr>
          <p:cNvSpPr txBox="1"/>
          <p:nvPr/>
        </p:nvSpPr>
        <p:spPr>
          <a:xfrm>
            <a:off x="7730769" y="28549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5728B1-585A-94F0-BAED-43321A3B1480}"/>
              </a:ext>
            </a:extLst>
          </p:cNvPr>
          <p:cNvSpPr txBox="1"/>
          <p:nvPr/>
        </p:nvSpPr>
        <p:spPr>
          <a:xfrm>
            <a:off x="7949551" y="28758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E1720C-40D4-4607-5EC3-750559974E79}"/>
              </a:ext>
            </a:extLst>
          </p:cNvPr>
          <p:cNvSpPr txBox="1"/>
          <p:nvPr/>
        </p:nvSpPr>
        <p:spPr>
          <a:xfrm>
            <a:off x="8140686" y="28336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F43EDF-82DB-2260-F5AD-80A113AE065E}"/>
              </a:ext>
            </a:extLst>
          </p:cNvPr>
          <p:cNvSpPr txBox="1"/>
          <p:nvPr/>
        </p:nvSpPr>
        <p:spPr>
          <a:xfrm>
            <a:off x="7774759" y="437278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A06A6E-9554-F272-2547-46B5348E6E5D}"/>
              </a:ext>
            </a:extLst>
          </p:cNvPr>
          <p:cNvSpPr txBox="1"/>
          <p:nvPr/>
        </p:nvSpPr>
        <p:spPr>
          <a:xfrm>
            <a:off x="7954762" y="440264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96AC26-2B14-05EC-425C-17ADB2FFF34A}"/>
              </a:ext>
            </a:extLst>
          </p:cNvPr>
          <p:cNvSpPr txBox="1"/>
          <p:nvPr/>
        </p:nvSpPr>
        <p:spPr>
          <a:xfrm>
            <a:off x="8153510" y="438392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85036-99F7-C3E6-DAC3-9436896946DE}"/>
              </a:ext>
            </a:extLst>
          </p:cNvPr>
          <p:cNvGrpSpPr/>
          <p:nvPr/>
        </p:nvGrpSpPr>
        <p:grpSpPr>
          <a:xfrm>
            <a:off x="5775956" y="1854268"/>
            <a:ext cx="886120" cy="428827"/>
            <a:chOff x="5775956" y="1854268"/>
            <a:chExt cx="886120" cy="428827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C270884-F17C-544F-5C04-C651E3D48392}"/>
                </a:ext>
              </a:extLst>
            </p:cNvPr>
            <p:cNvCxnSpPr/>
            <p:nvPr/>
          </p:nvCxnSpPr>
          <p:spPr>
            <a:xfrm flipH="1">
              <a:off x="5775956" y="2202695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3D20C01-76FD-607D-53E0-6F0E8DBA43EA}"/>
                </a:ext>
              </a:extLst>
            </p:cNvPr>
            <p:cNvCxnSpPr/>
            <p:nvPr/>
          </p:nvCxnSpPr>
          <p:spPr>
            <a:xfrm flipH="1">
              <a:off x="5775956" y="1912846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993CC36E-E461-C4E3-7C73-68D15EF9ABA6}"/>
                </a:ext>
              </a:extLst>
            </p:cNvPr>
            <p:cNvSpPr/>
            <p:nvPr/>
          </p:nvSpPr>
          <p:spPr>
            <a:xfrm>
              <a:off x="6096786" y="1910957"/>
              <a:ext cx="141419" cy="315449"/>
            </a:xfrm>
            <a:prstGeom prst="arc">
              <a:avLst>
                <a:gd name="adj1" fmla="val 3488045"/>
                <a:gd name="adj2" fmla="val 192812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1ED7FC-0BB7-21AC-9716-05EC188E8581}"/>
                </a:ext>
              </a:extLst>
            </p:cNvPr>
            <p:cNvGrpSpPr/>
            <p:nvPr/>
          </p:nvGrpSpPr>
          <p:grpSpPr>
            <a:xfrm>
              <a:off x="6101758" y="2164425"/>
              <a:ext cx="122230" cy="118670"/>
              <a:chOff x="5974556" y="1381125"/>
              <a:chExt cx="122230" cy="11867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88C0823-2395-0A6D-E498-84D5AFB61D21}"/>
                  </a:ext>
                </a:extLst>
              </p:cNvPr>
              <p:cNvSpPr/>
              <p:nvPr/>
            </p:nvSpPr>
            <p:spPr>
              <a:xfrm>
                <a:off x="5974556" y="1381125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A4C6F27-4F12-77A7-3A1D-F88E12AA321C}"/>
                  </a:ext>
                </a:extLst>
              </p:cNvPr>
              <p:cNvSpPr/>
              <p:nvPr/>
            </p:nvSpPr>
            <p:spPr>
              <a:xfrm>
                <a:off x="6012811" y="14193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2383596-D4E5-F3D9-5505-1252B7D1BA33}"/>
                </a:ext>
              </a:extLst>
            </p:cNvPr>
            <p:cNvGrpSpPr/>
            <p:nvPr/>
          </p:nvGrpSpPr>
          <p:grpSpPr>
            <a:xfrm>
              <a:off x="6096786" y="1854268"/>
              <a:ext cx="122230" cy="118670"/>
              <a:chOff x="6219335" y="1380282"/>
              <a:chExt cx="122230" cy="11867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03B67CC-F6F4-07AC-497A-ACAFB7ECA5E9}"/>
                  </a:ext>
                </a:extLst>
              </p:cNvPr>
              <p:cNvSpPr/>
              <p:nvPr/>
            </p:nvSpPr>
            <p:spPr>
              <a:xfrm>
                <a:off x="6219335" y="1380282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09FAEEC-FE07-D6BC-2F46-3BADC7B32A89}"/>
                  </a:ext>
                </a:extLst>
              </p:cNvPr>
              <p:cNvCxnSpPr/>
              <p:nvPr/>
            </p:nvCxnSpPr>
            <p:spPr>
              <a:xfrm>
                <a:off x="6243025" y="1403946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449BC0D-D20A-1551-5496-1ECE446F756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43025" y="1401515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118C35-CE3B-5125-57D4-5B408FE4B9EB}"/>
              </a:ext>
            </a:extLst>
          </p:cNvPr>
          <p:cNvGrpSpPr/>
          <p:nvPr/>
        </p:nvGrpSpPr>
        <p:grpSpPr>
          <a:xfrm rot="16200000">
            <a:off x="3250358" y="3502077"/>
            <a:ext cx="886120" cy="428827"/>
            <a:chOff x="5775956" y="1854268"/>
            <a:chExt cx="886120" cy="42882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DE1A736-D045-2E30-8247-B3450EFEE090}"/>
                </a:ext>
              </a:extLst>
            </p:cNvPr>
            <p:cNvCxnSpPr/>
            <p:nvPr/>
          </p:nvCxnSpPr>
          <p:spPr>
            <a:xfrm flipH="1">
              <a:off x="5775956" y="2202695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12D495C-32AD-04C0-6443-FCC346B528FC}"/>
                </a:ext>
              </a:extLst>
            </p:cNvPr>
            <p:cNvCxnSpPr/>
            <p:nvPr/>
          </p:nvCxnSpPr>
          <p:spPr>
            <a:xfrm flipH="1">
              <a:off x="5775956" y="1912846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D41CA697-D8E1-DBA3-BE1D-A7E1573C0381}"/>
                </a:ext>
              </a:extLst>
            </p:cNvPr>
            <p:cNvSpPr/>
            <p:nvPr/>
          </p:nvSpPr>
          <p:spPr>
            <a:xfrm>
              <a:off x="6096786" y="1910957"/>
              <a:ext cx="141419" cy="315449"/>
            </a:xfrm>
            <a:prstGeom prst="arc">
              <a:avLst>
                <a:gd name="adj1" fmla="val 3488045"/>
                <a:gd name="adj2" fmla="val 192812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E5DDB10-78A9-D0A6-097C-EF8D39AB500E}"/>
                </a:ext>
              </a:extLst>
            </p:cNvPr>
            <p:cNvGrpSpPr/>
            <p:nvPr/>
          </p:nvGrpSpPr>
          <p:grpSpPr>
            <a:xfrm>
              <a:off x="6101758" y="2164425"/>
              <a:ext cx="122230" cy="118670"/>
              <a:chOff x="5974556" y="1381125"/>
              <a:chExt cx="122230" cy="11867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F13809E-DFA0-32A8-8FD7-5B098F4C1B71}"/>
                  </a:ext>
                </a:extLst>
              </p:cNvPr>
              <p:cNvSpPr/>
              <p:nvPr/>
            </p:nvSpPr>
            <p:spPr>
              <a:xfrm>
                <a:off x="5974556" y="1381125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22B2424-590D-DC35-1D14-A4746BDE3CA6}"/>
                  </a:ext>
                </a:extLst>
              </p:cNvPr>
              <p:cNvSpPr/>
              <p:nvPr/>
            </p:nvSpPr>
            <p:spPr>
              <a:xfrm>
                <a:off x="6012811" y="14193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E173BD7-3FF3-804F-6A5A-3777CDC7DD0A}"/>
                </a:ext>
              </a:extLst>
            </p:cNvPr>
            <p:cNvGrpSpPr/>
            <p:nvPr/>
          </p:nvGrpSpPr>
          <p:grpSpPr>
            <a:xfrm>
              <a:off x="6096786" y="1854268"/>
              <a:ext cx="122230" cy="118670"/>
              <a:chOff x="6219335" y="1380282"/>
              <a:chExt cx="122230" cy="11867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1F13437-8EED-3537-7097-95A716BD5B14}"/>
                  </a:ext>
                </a:extLst>
              </p:cNvPr>
              <p:cNvSpPr/>
              <p:nvPr/>
            </p:nvSpPr>
            <p:spPr>
              <a:xfrm>
                <a:off x="6219335" y="1380282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61B872C-EA85-B79E-35E2-59D3092CFB63}"/>
                  </a:ext>
                </a:extLst>
              </p:cNvPr>
              <p:cNvCxnSpPr/>
              <p:nvPr/>
            </p:nvCxnSpPr>
            <p:spPr>
              <a:xfrm>
                <a:off x="6243025" y="1403946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0D6E303-A440-40D3-DEFA-3695D3DA2F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43025" y="1401515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B68667-0F12-D12D-FD22-06C966760B4E}"/>
              </a:ext>
            </a:extLst>
          </p:cNvPr>
          <p:cNvGrpSpPr/>
          <p:nvPr/>
        </p:nvGrpSpPr>
        <p:grpSpPr>
          <a:xfrm rot="10800000">
            <a:off x="5420412" y="5442099"/>
            <a:ext cx="886120" cy="428827"/>
            <a:chOff x="5775956" y="1854268"/>
            <a:chExt cx="886120" cy="42882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03BB1E0-A469-A236-EF7C-7B20FFE15F37}"/>
                </a:ext>
              </a:extLst>
            </p:cNvPr>
            <p:cNvCxnSpPr/>
            <p:nvPr/>
          </p:nvCxnSpPr>
          <p:spPr>
            <a:xfrm flipH="1">
              <a:off x="5775956" y="2202695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9A73EA7-4766-33B2-F7AE-4BF1D8E88AB5}"/>
                </a:ext>
              </a:extLst>
            </p:cNvPr>
            <p:cNvCxnSpPr/>
            <p:nvPr/>
          </p:nvCxnSpPr>
          <p:spPr>
            <a:xfrm flipH="1">
              <a:off x="5775956" y="1912846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723EF2F2-9A81-7B9C-7315-782F213F0D46}"/>
                </a:ext>
              </a:extLst>
            </p:cNvPr>
            <p:cNvSpPr/>
            <p:nvPr/>
          </p:nvSpPr>
          <p:spPr>
            <a:xfrm>
              <a:off x="6096786" y="1910957"/>
              <a:ext cx="141419" cy="315449"/>
            </a:xfrm>
            <a:prstGeom prst="arc">
              <a:avLst>
                <a:gd name="adj1" fmla="val 3488045"/>
                <a:gd name="adj2" fmla="val 192812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776BCE1-41FB-1104-5F4A-BCAB45765335}"/>
                </a:ext>
              </a:extLst>
            </p:cNvPr>
            <p:cNvGrpSpPr/>
            <p:nvPr/>
          </p:nvGrpSpPr>
          <p:grpSpPr>
            <a:xfrm>
              <a:off x="6101758" y="2164425"/>
              <a:ext cx="122230" cy="118670"/>
              <a:chOff x="5974556" y="1381125"/>
              <a:chExt cx="122230" cy="11867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857E11E-CAC5-2E4B-67F4-F64CCF7AEEC4}"/>
                  </a:ext>
                </a:extLst>
              </p:cNvPr>
              <p:cNvSpPr/>
              <p:nvPr/>
            </p:nvSpPr>
            <p:spPr>
              <a:xfrm>
                <a:off x="5974556" y="1381125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BD29B90-763A-4AF6-8B8A-B9084C95851D}"/>
                  </a:ext>
                </a:extLst>
              </p:cNvPr>
              <p:cNvSpPr/>
              <p:nvPr/>
            </p:nvSpPr>
            <p:spPr>
              <a:xfrm>
                <a:off x="6012811" y="14193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D137EA3-7544-DE0C-407C-736E617B897E}"/>
                </a:ext>
              </a:extLst>
            </p:cNvPr>
            <p:cNvGrpSpPr/>
            <p:nvPr/>
          </p:nvGrpSpPr>
          <p:grpSpPr>
            <a:xfrm>
              <a:off x="6096786" y="1854268"/>
              <a:ext cx="122230" cy="118670"/>
              <a:chOff x="6219335" y="1380282"/>
              <a:chExt cx="122230" cy="11867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222AC90-C09B-6BB3-55A6-BAF167489629}"/>
                  </a:ext>
                </a:extLst>
              </p:cNvPr>
              <p:cNvSpPr/>
              <p:nvPr/>
            </p:nvSpPr>
            <p:spPr>
              <a:xfrm>
                <a:off x="6219335" y="1380282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B07BAAE-22BD-3168-5240-EF033CA2E797}"/>
                  </a:ext>
                </a:extLst>
              </p:cNvPr>
              <p:cNvCxnSpPr/>
              <p:nvPr/>
            </p:nvCxnSpPr>
            <p:spPr>
              <a:xfrm>
                <a:off x="6243025" y="1403946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2D85E59-2951-4690-69C1-4CB6A9E5D6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43025" y="1401515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DD5D06D-B892-D860-733C-8681FE7833A6}"/>
              </a:ext>
            </a:extLst>
          </p:cNvPr>
          <p:cNvCxnSpPr/>
          <p:nvPr/>
        </p:nvCxnSpPr>
        <p:spPr>
          <a:xfrm rot="16200000" flipH="1">
            <a:off x="7805716" y="3755750"/>
            <a:ext cx="886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DDC2676-6311-5228-ABCA-2EAE56E72F23}"/>
              </a:ext>
            </a:extLst>
          </p:cNvPr>
          <p:cNvCxnSpPr/>
          <p:nvPr/>
        </p:nvCxnSpPr>
        <p:spPr>
          <a:xfrm rot="16200000" flipH="1">
            <a:off x="7515867" y="3755750"/>
            <a:ext cx="886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rc 63">
            <a:extLst>
              <a:ext uri="{FF2B5EF4-FFF2-40B4-BE49-F238E27FC236}">
                <a16:creationId xmlns:a16="http://schemas.microsoft.com/office/drawing/2014/main" id="{46481D4E-BE19-5307-E3BB-1D3EA4533BA7}"/>
              </a:ext>
            </a:extLst>
          </p:cNvPr>
          <p:cNvSpPr/>
          <p:nvPr/>
        </p:nvSpPr>
        <p:spPr>
          <a:xfrm rot="16200000">
            <a:off x="8044053" y="3649546"/>
            <a:ext cx="141419" cy="315449"/>
          </a:xfrm>
          <a:prstGeom prst="arc">
            <a:avLst>
              <a:gd name="adj1" fmla="val 3488045"/>
              <a:gd name="adj2" fmla="val 192812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951065B-E310-EB38-BFF5-CCD5D51DC41C}"/>
              </a:ext>
            </a:extLst>
          </p:cNvPr>
          <p:cNvGrpSpPr/>
          <p:nvPr/>
        </p:nvGrpSpPr>
        <p:grpSpPr>
          <a:xfrm rot="16200000">
            <a:off x="7860175" y="3753406"/>
            <a:ext cx="122230" cy="118670"/>
            <a:chOff x="5974556" y="1381125"/>
            <a:chExt cx="122230" cy="11867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4FC4D20-D28C-02AE-F448-9B114EE51CD3}"/>
                </a:ext>
              </a:extLst>
            </p:cNvPr>
            <p:cNvSpPr/>
            <p:nvPr/>
          </p:nvSpPr>
          <p:spPr>
            <a:xfrm>
              <a:off x="5974556" y="1381125"/>
              <a:ext cx="122230" cy="118670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8117E8A-B863-6C3C-7DBD-1F1210310C88}"/>
                </a:ext>
              </a:extLst>
            </p:cNvPr>
            <p:cNvSpPr/>
            <p:nvPr/>
          </p:nvSpPr>
          <p:spPr>
            <a:xfrm>
              <a:off x="6012811" y="1419395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98FB838-CD11-73C4-2EAD-0804A761293D}"/>
              </a:ext>
            </a:extLst>
          </p:cNvPr>
          <p:cNvGrpSpPr/>
          <p:nvPr/>
        </p:nvGrpSpPr>
        <p:grpSpPr>
          <a:xfrm rot="16200000">
            <a:off x="8198705" y="3729288"/>
            <a:ext cx="122230" cy="118670"/>
            <a:chOff x="6219335" y="1380282"/>
            <a:chExt cx="122230" cy="11867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CE94A58-BEB8-0AE5-9CEC-827B99858985}"/>
                </a:ext>
              </a:extLst>
            </p:cNvPr>
            <p:cNvSpPr/>
            <p:nvPr/>
          </p:nvSpPr>
          <p:spPr>
            <a:xfrm>
              <a:off x="6219335" y="1380282"/>
              <a:ext cx="122230" cy="118670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3317F93-9176-1877-C265-731804AC37C6}"/>
                </a:ext>
              </a:extLst>
            </p:cNvPr>
            <p:cNvCxnSpPr/>
            <p:nvPr/>
          </p:nvCxnSpPr>
          <p:spPr>
            <a:xfrm>
              <a:off x="6243025" y="1403946"/>
              <a:ext cx="71780" cy="69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76764E7-6945-DB56-3EC3-4D6CC9BFBC8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43025" y="1401515"/>
              <a:ext cx="71780" cy="69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4931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0CA48-7EB8-E918-8B9F-6E66BA288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90" y="832036"/>
            <a:ext cx="3059784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What is the direction of energy flow for a circular current loop?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Along the wire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Out of the battery and into the wire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05D287E-15B2-E1D9-B305-D8C3CC81CCCF}"/>
              </a:ext>
            </a:extLst>
          </p:cNvPr>
          <p:cNvSpPr/>
          <p:nvPr/>
        </p:nvSpPr>
        <p:spPr>
          <a:xfrm>
            <a:off x="7277493" y="2903456"/>
            <a:ext cx="716437" cy="1121789"/>
          </a:xfrm>
          <a:custGeom>
            <a:avLst/>
            <a:gdLst>
              <a:gd name="connsiteX0" fmla="*/ 311084 w 716437"/>
              <a:gd name="connsiteY0" fmla="*/ 0 h 1121789"/>
              <a:gd name="connsiteX1" fmla="*/ 141402 w 716437"/>
              <a:gd name="connsiteY1" fmla="*/ 75414 h 1121789"/>
              <a:gd name="connsiteX2" fmla="*/ 28280 w 716437"/>
              <a:gd name="connsiteY2" fmla="*/ 282804 h 1121789"/>
              <a:gd name="connsiteX3" fmla="*/ 94268 w 716437"/>
              <a:gd name="connsiteY3" fmla="*/ 386499 h 1121789"/>
              <a:gd name="connsiteX4" fmla="*/ 0 w 716437"/>
              <a:gd name="connsiteY4" fmla="*/ 707010 h 1121789"/>
              <a:gd name="connsiteX5" fmla="*/ 150829 w 716437"/>
              <a:gd name="connsiteY5" fmla="*/ 1036948 h 1121789"/>
              <a:gd name="connsiteX6" fmla="*/ 377072 w 716437"/>
              <a:gd name="connsiteY6" fmla="*/ 1036948 h 1121789"/>
              <a:gd name="connsiteX7" fmla="*/ 575035 w 716437"/>
              <a:gd name="connsiteY7" fmla="*/ 1121789 h 1121789"/>
              <a:gd name="connsiteX8" fmla="*/ 707010 w 716437"/>
              <a:gd name="connsiteY8" fmla="*/ 886119 h 1121789"/>
              <a:gd name="connsiteX9" fmla="*/ 716437 w 716437"/>
              <a:gd name="connsiteY9" fmla="*/ 537328 h 1121789"/>
              <a:gd name="connsiteX10" fmla="*/ 603315 w 716437"/>
              <a:gd name="connsiteY10" fmla="*/ 216816 h 1121789"/>
              <a:gd name="connsiteX11" fmla="*/ 631596 w 716437"/>
              <a:gd name="connsiteY11" fmla="*/ 103695 h 1121789"/>
              <a:gd name="connsiteX12" fmla="*/ 311084 w 716437"/>
              <a:gd name="connsiteY12" fmla="*/ 0 h 112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6437" h="1121789">
                <a:moveTo>
                  <a:pt x="311084" y="0"/>
                </a:moveTo>
                <a:lnTo>
                  <a:pt x="141402" y="75414"/>
                </a:lnTo>
                <a:lnTo>
                  <a:pt x="28280" y="282804"/>
                </a:lnTo>
                <a:lnTo>
                  <a:pt x="94268" y="386499"/>
                </a:lnTo>
                <a:lnTo>
                  <a:pt x="0" y="707010"/>
                </a:lnTo>
                <a:lnTo>
                  <a:pt x="150829" y="1036948"/>
                </a:lnTo>
                <a:lnTo>
                  <a:pt x="377072" y="1036948"/>
                </a:lnTo>
                <a:lnTo>
                  <a:pt x="575035" y="1121789"/>
                </a:lnTo>
                <a:lnTo>
                  <a:pt x="707010" y="886119"/>
                </a:lnTo>
                <a:lnTo>
                  <a:pt x="716437" y="537328"/>
                </a:lnTo>
                <a:lnTo>
                  <a:pt x="603315" y="216816"/>
                </a:lnTo>
                <a:lnTo>
                  <a:pt x="631596" y="103695"/>
                </a:lnTo>
                <a:lnTo>
                  <a:pt x="31108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69D6D7BE-23B3-950A-E972-0C07A3A92B73}"/>
              </a:ext>
            </a:extLst>
          </p:cNvPr>
          <p:cNvSpPr/>
          <p:nvPr/>
        </p:nvSpPr>
        <p:spPr>
          <a:xfrm>
            <a:off x="7579151" y="2997724"/>
            <a:ext cx="169682" cy="8672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F23FEBC-0DA0-545B-48B2-4720F3D3B66D}"/>
              </a:ext>
            </a:extLst>
          </p:cNvPr>
          <p:cNvSpPr/>
          <p:nvPr/>
        </p:nvSpPr>
        <p:spPr>
          <a:xfrm>
            <a:off x="3374796" y="1828800"/>
            <a:ext cx="4977352" cy="413836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555182F-2DF4-EBEF-8186-A47E129797EE}"/>
              </a:ext>
            </a:extLst>
          </p:cNvPr>
          <p:cNvSpPr/>
          <p:nvPr/>
        </p:nvSpPr>
        <p:spPr>
          <a:xfrm>
            <a:off x="3957792" y="2330370"/>
            <a:ext cx="3976540" cy="30578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2578F58-4ABE-A56F-23D8-75FF081E1887}"/>
              </a:ext>
            </a:extLst>
          </p:cNvPr>
          <p:cNvGrpSpPr/>
          <p:nvPr/>
        </p:nvGrpSpPr>
        <p:grpSpPr>
          <a:xfrm>
            <a:off x="7635711" y="2834089"/>
            <a:ext cx="954464" cy="1896443"/>
            <a:chOff x="6749267" y="1567907"/>
            <a:chExt cx="954464" cy="189644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E1B768F-AFBF-7B6D-9204-F1503DEEDAE5}"/>
                </a:ext>
              </a:extLst>
            </p:cNvPr>
            <p:cNvSpPr txBox="1"/>
            <p:nvPr/>
          </p:nvSpPr>
          <p:spPr>
            <a:xfrm>
              <a:off x="7338835" y="309501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</a:t>
              </a:r>
            </a:p>
          </p:txBody>
        </p:sp>
        <p:sp>
          <p:nvSpPr>
            <p:cNvPr id="40" name="Cylinder 39">
              <a:extLst>
                <a:ext uri="{FF2B5EF4-FFF2-40B4-BE49-F238E27FC236}">
                  <a16:creationId xmlns:a16="http://schemas.microsoft.com/office/drawing/2014/main" id="{3F7D1781-6D13-17BF-E498-39D070E0C7DB}"/>
                </a:ext>
              </a:extLst>
            </p:cNvPr>
            <p:cNvSpPr/>
            <p:nvPr/>
          </p:nvSpPr>
          <p:spPr>
            <a:xfrm>
              <a:off x="6749267" y="2498994"/>
              <a:ext cx="954464" cy="867267"/>
            </a:xfrm>
            <a:prstGeom prst="can">
              <a:avLst>
                <a:gd name="adj" fmla="val 7222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ylinder 38">
              <a:extLst>
                <a:ext uri="{FF2B5EF4-FFF2-40B4-BE49-F238E27FC236}">
                  <a16:creationId xmlns:a16="http://schemas.microsoft.com/office/drawing/2014/main" id="{5C02D9AF-C635-3F25-3442-4F505810C1C3}"/>
                </a:ext>
              </a:extLst>
            </p:cNvPr>
            <p:cNvSpPr/>
            <p:nvPr/>
          </p:nvSpPr>
          <p:spPr>
            <a:xfrm>
              <a:off x="6749267" y="1635122"/>
              <a:ext cx="954464" cy="945263"/>
            </a:xfrm>
            <a:prstGeom prst="can">
              <a:avLst>
                <a:gd name="adj" fmla="val 10185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ylinder 37">
              <a:extLst>
                <a:ext uri="{FF2B5EF4-FFF2-40B4-BE49-F238E27FC236}">
                  <a16:creationId xmlns:a16="http://schemas.microsoft.com/office/drawing/2014/main" id="{4A7BF4A0-30D8-7DF1-BE1D-B6936D89B107}"/>
                </a:ext>
              </a:extLst>
            </p:cNvPr>
            <p:cNvSpPr/>
            <p:nvPr/>
          </p:nvSpPr>
          <p:spPr>
            <a:xfrm>
              <a:off x="7038953" y="1567907"/>
              <a:ext cx="341619" cy="88644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883F89-C46B-35BB-32FA-D3506DA7B3FD}"/>
                </a:ext>
              </a:extLst>
            </p:cNvPr>
            <p:cNvSpPr/>
            <p:nvPr/>
          </p:nvSpPr>
          <p:spPr>
            <a:xfrm>
              <a:off x="6915790" y="1631433"/>
              <a:ext cx="587946" cy="595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B2D8FC-8D3B-5036-4A29-71F842CE286C}"/>
              </a:ext>
            </a:extLst>
          </p:cNvPr>
          <p:cNvCxnSpPr/>
          <p:nvPr/>
        </p:nvCxnSpPr>
        <p:spPr>
          <a:xfrm flipH="1">
            <a:off x="4204355" y="2073897"/>
            <a:ext cx="886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92F54A0-813B-AC4C-C8A4-2FFC39CD15E5}"/>
              </a:ext>
            </a:extLst>
          </p:cNvPr>
          <p:cNvSpPr txBox="1"/>
          <p:nvPr/>
        </p:nvSpPr>
        <p:spPr>
          <a:xfrm>
            <a:off x="5090475" y="187218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0B2B043-A129-C030-14B5-1FF2C06CF8B2}"/>
              </a:ext>
            </a:extLst>
          </p:cNvPr>
          <p:cNvSpPr/>
          <p:nvPr/>
        </p:nvSpPr>
        <p:spPr>
          <a:xfrm>
            <a:off x="7795997" y="2698136"/>
            <a:ext cx="744718" cy="2026763"/>
          </a:xfrm>
          <a:custGeom>
            <a:avLst/>
            <a:gdLst>
              <a:gd name="connsiteX0" fmla="*/ 122548 w 744718"/>
              <a:gd name="connsiteY0" fmla="*/ 160256 h 2026763"/>
              <a:gd name="connsiteX1" fmla="*/ 0 w 744718"/>
              <a:gd name="connsiteY1" fmla="*/ 537328 h 2026763"/>
              <a:gd name="connsiteX2" fmla="*/ 150829 w 744718"/>
              <a:gd name="connsiteY2" fmla="*/ 970961 h 2026763"/>
              <a:gd name="connsiteX3" fmla="*/ 0 w 744718"/>
              <a:gd name="connsiteY3" fmla="*/ 1414021 h 2026763"/>
              <a:gd name="connsiteX4" fmla="*/ 94268 w 744718"/>
              <a:gd name="connsiteY4" fmla="*/ 1941922 h 2026763"/>
              <a:gd name="connsiteX5" fmla="*/ 480767 w 744718"/>
              <a:gd name="connsiteY5" fmla="*/ 2026763 h 2026763"/>
              <a:gd name="connsiteX6" fmla="*/ 612742 w 744718"/>
              <a:gd name="connsiteY6" fmla="*/ 1904215 h 2026763"/>
              <a:gd name="connsiteX7" fmla="*/ 744718 w 744718"/>
              <a:gd name="connsiteY7" fmla="*/ 1470582 h 2026763"/>
              <a:gd name="connsiteX8" fmla="*/ 584462 w 744718"/>
              <a:gd name="connsiteY8" fmla="*/ 1178351 h 2026763"/>
              <a:gd name="connsiteX9" fmla="*/ 725864 w 744718"/>
              <a:gd name="connsiteY9" fmla="*/ 707011 h 2026763"/>
              <a:gd name="connsiteX10" fmla="*/ 716437 w 744718"/>
              <a:gd name="connsiteY10" fmla="*/ 367646 h 2026763"/>
              <a:gd name="connsiteX11" fmla="*/ 556181 w 744718"/>
              <a:gd name="connsiteY11" fmla="*/ 254524 h 2026763"/>
              <a:gd name="connsiteX12" fmla="*/ 593889 w 744718"/>
              <a:gd name="connsiteY12" fmla="*/ 169683 h 2026763"/>
              <a:gd name="connsiteX13" fmla="*/ 518474 w 744718"/>
              <a:gd name="connsiteY13" fmla="*/ 0 h 2026763"/>
              <a:gd name="connsiteX14" fmla="*/ 207390 w 744718"/>
              <a:gd name="connsiteY14" fmla="*/ 28281 h 2026763"/>
              <a:gd name="connsiteX15" fmla="*/ 122548 w 744718"/>
              <a:gd name="connsiteY15" fmla="*/ 160256 h 202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4718" h="2026763">
                <a:moveTo>
                  <a:pt x="122548" y="160256"/>
                </a:moveTo>
                <a:lnTo>
                  <a:pt x="0" y="537328"/>
                </a:lnTo>
                <a:lnTo>
                  <a:pt x="150829" y="970961"/>
                </a:lnTo>
                <a:lnTo>
                  <a:pt x="0" y="1414021"/>
                </a:lnTo>
                <a:lnTo>
                  <a:pt x="94268" y="1941922"/>
                </a:lnTo>
                <a:lnTo>
                  <a:pt x="480767" y="2026763"/>
                </a:lnTo>
                <a:lnTo>
                  <a:pt x="612742" y="1904215"/>
                </a:lnTo>
                <a:lnTo>
                  <a:pt x="744718" y="1470582"/>
                </a:lnTo>
                <a:lnTo>
                  <a:pt x="584462" y="1178351"/>
                </a:lnTo>
                <a:lnTo>
                  <a:pt x="725864" y="707011"/>
                </a:lnTo>
                <a:lnTo>
                  <a:pt x="716437" y="367646"/>
                </a:lnTo>
                <a:lnTo>
                  <a:pt x="556181" y="254524"/>
                </a:lnTo>
                <a:lnTo>
                  <a:pt x="593889" y="169683"/>
                </a:lnTo>
                <a:lnTo>
                  <a:pt x="518474" y="0"/>
                </a:lnTo>
                <a:lnTo>
                  <a:pt x="207390" y="28281"/>
                </a:lnTo>
                <a:lnTo>
                  <a:pt x="122548" y="16025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8E026F-D4D7-5E64-5633-CDC2A5CE8B98}"/>
              </a:ext>
            </a:extLst>
          </p:cNvPr>
          <p:cNvSpPr txBox="1"/>
          <p:nvPr/>
        </p:nvSpPr>
        <p:spPr>
          <a:xfrm>
            <a:off x="7730769" y="28549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5728B1-585A-94F0-BAED-43321A3B1480}"/>
              </a:ext>
            </a:extLst>
          </p:cNvPr>
          <p:cNvSpPr txBox="1"/>
          <p:nvPr/>
        </p:nvSpPr>
        <p:spPr>
          <a:xfrm>
            <a:off x="7949551" y="28758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E1720C-40D4-4607-5EC3-750559974E79}"/>
              </a:ext>
            </a:extLst>
          </p:cNvPr>
          <p:cNvSpPr txBox="1"/>
          <p:nvPr/>
        </p:nvSpPr>
        <p:spPr>
          <a:xfrm>
            <a:off x="8140686" y="28336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F43EDF-82DB-2260-F5AD-80A113AE065E}"/>
              </a:ext>
            </a:extLst>
          </p:cNvPr>
          <p:cNvSpPr txBox="1"/>
          <p:nvPr/>
        </p:nvSpPr>
        <p:spPr>
          <a:xfrm>
            <a:off x="7774759" y="437278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A06A6E-9554-F272-2547-46B5348E6E5D}"/>
              </a:ext>
            </a:extLst>
          </p:cNvPr>
          <p:cNvSpPr txBox="1"/>
          <p:nvPr/>
        </p:nvSpPr>
        <p:spPr>
          <a:xfrm>
            <a:off x="7954762" y="440264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96AC26-2B14-05EC-425C-17ADB2FFF34A}"/>
              </a:ext>
            </a:extLst>
          </p:cNvPr>
          <p:cNvSpPr txBox="1"/>
          <p:nvPr/>
        </p:nvSpPr>
        <p:spPr>
          <a:xfrm>
            <a:off x="8153510" y="438392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A85036-99F7-C3E6-DAC3-9436896946DE}"/>
              </a:ext>
            </a:extLst>
          </p:cNvPr>
          <p:cNvGrpSpPr/>
          <p:nvPr/>
        </p:nvGrpSpPr>
        <p:grpSpPr>
          <a:xfrm>
            <a:off x="5775956" y="1854268"/>
            <a:ext cx="886120" cy="428827"/>
            <a:chOff x="5775956" y="1854268"/>
            <a:chExt cx="886120" cy="428827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C270884-F17C-544F-5C04-C651E3D48392}"/>
                </a:ext>
              </a:extLst>
            </p:cNvPr>
            <p:cNvCxnSpPr/>
            <p:nvPr/>
          </p:nvCxnSpPr>
          <p:spPr>
            <a:xfrm flipH="1">
              <a:off x="5775956" y="2202695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3D20C01-76FD-607D-53E0-6F0E8DBA43EA}"/>
                </a:ext>
              </a:extLst>
            </p:cNvPr>
            <p:cNvCxnSpPr/>
            <p:nvPr/>
          </p:nvCxnSpPr>
          <p:spPr>
            <a:xfrm flipH="1">
              <a:off x="5775956" y="1912846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993CC36E-E461-C4E3-7C73-68D15EF9ABA6}"/>
                </a:ext>
              </a:extLst>
            </p:cNvPr>
            <p:cNvSpPr/>
            <p:nvPr/>
          </p:nvSpPr>
          <p:spPr>
            <a:xfrm>
              <a:off x="6096786" y="1910957"/>
              <a:ext cx="141419" cy="315449"/>
            </a:xfrm>
            <a:prstGeom prst="arc">
              <a:avLst>
                <a:gd name="adj1" fmla="val 3488045"/>
                <a:gd name="adj2" fmla="val 192812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1ED7FC-0BB7-21AC-9716-05EC188E8581}"/>
                </a:ext>
              </a:extLst>
            </p:cNvPr>
            <p:cNvGrpSpPr/>
            <p:nvPr/>
          </p:nvGrpSpPr>
          <p:grpSpPr>
            <a:xfrm>
              <a:off x="6101758" y="2164425"/>
              <a:ext cx="122230" cy="118670"/>
              <a:chOff x="5974556" y="1381125"/>
              <a:chExt cx="122230" cy="11867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88C0823-2395-0A6D-E498-84D5AFB61D21}"/>
                  </a:ext>
                </a:extLst>
              </p:cNvPr>
              <p:cNvSpPr/>
              <p:nvPr/>
            </p:nvSpPr>
            <p:spPr>
              <a:xfrm>
                <a:off x="5974556" y="1381125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A4C6F27-4F12-77A7-3A1D-F88E12AA321C}"/>
                  </a:ext>
                </a:extLst>
              </p:cNvPr>
              <p:cNvSpPr/>
              <p:nvPr/>
            </p:nvSpPr>
            <p:spPr>
              <a:xfrm>
                <a:off x="6012811" y="14193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2383596-D4E5-F3D9-5505-1252B7D1BA33}"/>
                </a:ext>
              </a:extLst>
            </p:cNvPr>
            <p:cNvGrpSpPr/>
            <p:nvPr/>
          </p:nvGrpSpPr>
          <p:grpSpPr>
            <a:xfrm>
              <a:off x="6096786" y="1854268"/>
              <a:ext cx="122230" cy="118670"/>
              <a:chOff x="6219335" y="1380282"/>
              <a:chExt cx="122230" cy="11867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03B67CC-F6F4-07AC-497A-ACAFB7ECA5E9}"/>
                  </a:ext>
                </a:extLst>
              </p:cNvPr>
              <p:cNvSpPr/>
              <p:nvPr/>
            </p:nvSpPr>
            <p:spPr>
              <a:xfrm>
                <a:off x="6219335" y="1380282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09FAEEC-FE07-D6BC-2F46-3BADC7B32A89}"/>
                  </a:ext>
                </a:extLst>
              </p:cNvPr>
              <p:cNvCxnSpPr/>
              <p:nvPr/>
            </p:nvCxnSpPr>
            <p:spPr>
              <a:xfrm>
                <a:off x="6243025" y="1403946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449BC0D-D20A-1551-5496-1ECE446F756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43025" y="1401515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118C35-CE3B-5125-57D4-5B408FE4B9EB}"/>
              </a:ext>
            </a:extLst>
          </p:cNvPr>
          <p:cNvGrpSpPr/>
          <p:nvPr/>
        </p:nvGrpSpPr>
        <p:grpSpPr>
          <a:xfrm rot="16200000">
            <a:off x="3250358" y="3502077"/>
            <a:ext cx="886120" cy="428827"/>
            <a:chOff x="5775956" y="1854268"/>
            <a:chExt cx="886120" cy="42882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DE1A736-D045-2E30-8247-B3450EFEE090}"/>
                </a:ext>
              </a:extLst>
            </p:cNvPr>
            <p:cNvCxnSpPr/>
            <p:nvPr/>
          </p:nvCxnSpPr>
          <p:spPr>
            <a:xfrm flipH="1">
              <a:off x="5775956" y="2202695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12D495C-32AD-04C0-6443-FCC346B528FC}"/>
                </a:ext>
              </a:extLst>
            </p:cNvPr>
            <p:cNvCxnSpPr/>
            <p:nvPr/>
          </p:nvCxnSpPr>
          <p:spPr>
            <a:xfrm flipH="1">
              <a:off x="5775956" y="1912846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D41CA697-D8E1-DBA3-BE1D-A7E1573C0381}"/>
                </a:ext>
              </a:extLst>
            </p:cNvPr>
            <p:cNvSpPr/>
            <p:nvPr/>
          </p:nvSpPr>
          <p:spPr>
            <a:xfrm>
              <a:off x="6096786" y="1910957"/>
              <a:ext cx="141419" cy="315449"/>
            </a:xfrm>
            <a:prstGeom prst="arc">
              <a:avLst>
                <a:gd name="adj1" fmla="val 3488045"/>
                <a:gd name="adj2" fmla="val 192812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E5DDB10-78A9-D0A6-097C-EF8D39AB500E}"/>
                </a:ext>
              </a:extLst>
            </p:cNvPr>
            <p:cNvGrpSpPr/>
            <p:nvPr/>
          </p:nvGrpSpPr>
          <p:grpSpPr>
            <a:xfrm>
              <a:off x="6101758" y="2164425"/>
              <a:ext cx="122230" cy="118670"/>
              <a:chOff x="5974556" y="1381125"/>
              <a:chExt cx="122230" cy="11867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F13809E-DFA0-32A8-8FD7-5B098F4C1B71}"/>
                  </a:ext>
                </a:extLst>
              </p:cNvPr>
              <p:cNvSpPr/>
              <p:nvPr/>
            </p:nvSpPr>
            <p:spPr>
              <a:xfrm>
                <a:off x="5974556" y="1381125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22B2424-590D-DC35-1D14-A4746BDE3CA6}"/>
                  </a:ext>
                </a:extLst>
              </p:cNvPr>
              <p:cNvSpPr/>
              <p:nvPr/>
            </p:nvSpPr>
            <p:spPr>
              <a:xfrm>
                <a:off x="6012811" y="14193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E173BD7-3FF3-804F-6A5A-3777CDC7DD0A}"/>
                </a:ext>
              </a:extLst>
            </p:cNvPr>
            <p:cNvGrpSpPr/>
            <p:nvPr/>
          </p:nvGrpSpPr>
          <p:grpSpPr>
            <a:xfrm>
              <a:off x="6096786" y="1854268"/>
              <a:ext cx="122230" cy="118670"/>
              <a:chOff x="6219335" y="1380282"/>
              <a:chExt cx="122230" cy="11867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1F13437-8EED-3537-7097-95A716BD5B14}"/>
                  </a:ext>
                </a:extLst>
              </p:cNvPr>
              <p:cNvSpPr/>
              <p:nvPr/>
            </p:nvSpPr>
            <p:spPr>
              <a:xfrm>
                <a:off x="6219335" y="1380282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61B872C-EA85-B79E-35E2-59D3092CFB63}"/>
                  </a:ext>
                </a:extLst>
              </p:cNvPr>
              <p:cNvCxnSpPr/>
              <p:nvPr/>
            </p:nvCxnSpPr>
            <p:spPr>
              <a:xfrm>
                <a:off x="6243025" y="1403946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0D6E303-A440-40D3-DEFA-3695D3DA2F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43025" y="1401515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B68667-0F12-D12D-FD22-06C966760B4E}"/>
              </a:ext>
            </a:extLst>
          </p:cNvPr>
          <p:cNvGrpSpPr/>
          <p:nvPr/>
        </p:nvGrpSpPr>
        <p:grpSpPr>
          <a:xfrm rot="10800000">
            <a:off x="5420412" y="5442099"/>
            <a:ext cx="886120" cy="428827"/>
            <a:chOff x="5775956" y="1854268"/>
            <a:chExt cx="886120" cy="42882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03BB1E0-A469-A236-EF7C-7B20FFE15F37}"/>
                </a:ext>
              </a:extLst>
            </p:cNvPr>
            <p:cNvCxnSpPr/>
            <p:nvPr/>
          </p:nvCxnSpPr>
          <p:spPr>
            <a:xfrm flipH="1">
              <a:off x="5775956" y="2202695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9A73EA7-4766-33B2-F7AE-4BF1D8E88AB5}"/>
                </a:ext>
              </a:extLst>
            </p:cNvPr>
            <p:cNvCxnSpPr/>
            <p:nvPr/>
          </p:nvCxnSpPr>
          <p:spPr>
            <a:xfrm flipH="1">
              <a:off x="5775956" y="1912846"/>
              <a:ext cx="88612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723EF2F2-9A81-7B9C-7315-782F213F0D46}"/>
                </a:ext>
              </a:extLst>
            </p:cNvPr>
            <p:cNvSpPr/>
            <p:nvPr/>
          </p:nvSpPr>
          <p:spPr>
            <a:xfrm>
              <a:off x="6096786" y="1910957"/>
              <a:ext cx="141419" cy="315449"/>
            </a:xfrm>
            <a:prstGeom prst="arc">
              <a:avLst>
                <a:gd name="adj1" fmla="val 3488045"/>
                <a:gd name="adj2" fmla="val 1928124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776BCE1-41FB-1104-5F4A-BCAB45765335}"/>
                </a:ext>
              </a:extLst>
            </p:cNvPr>
            <p:cNvGrpSpPr/>
            <p:nvPr/>
          </p:nvGrpSpPr>
          <p:grpSpPr>
            <a:xfrm>
              <a:off x="6101758" y="2164425"/>
              <a:ext cx="122230" cy="118670"/>
              <a:chOff x="5974556" y="1381125"/>
              <a:chExt cx="122230" cy="11867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857E11E-CAC5-2E4B-67F4-F64CCF7AEEC4}"/>
                  </a:ext>
                </a:extLst>
              </p:cNvPr>
              <p:cNvSpPr/>
              <p:nvPr/>
            </p:nvSpPr>
            <p:spPr>
              <a:xfrm>
                <a:off x="5974556" y="1381125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BD29B90-763A-4AF6-8B8A-B9084C95851D}"/>
                  </a:ext>
                </a:extLst>
              </p:cNvPr>
              <p:cNvSpPr/>
              <p:nvPr/>
            </p:nvSpPr>
            <p:spPr>
              <a:xfrm>
                <a:off x="6012811" y="14193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D137EA3-7544-DE0C-407C-736E617B897E}"/>
                </a:ext>
              </a:extLst>
            </p:cNvPr>
            <p:cNvGrpSpPr/>
            <p:nvPr/>
          </p:nvGrpSpPr>
          <p:grpSpPr>
            <a:xfrm>
              <a:off x="6096786" y="1854268"/>
              <a:ext cx="122230" cy="118670"/>
              <a:chOff x="6219335" y="1380282"/>
              <a:chExt cx="122230" cy="118670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222AC90-C09B-6BB3-55A6-BAF167489629}"/>
                  </a:ext>
                </a:extLst>
              </p:cNvPr>
              <p:cNvSpPr/>
              <p:nvPr/>
            </p:nvSpPr>
            <p:spPr>
              <a:xfrm>
                <a:off x="6219335" y="1380282"/>
                <a:ext cx="122230" cy="11867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B07BAAE-22BD-3168-5240-EF033CA2E797}"/>
                  </a:ext>
                </a:extLst>
              </p:cNvPr>
              <p:cNvCxnSpPr/>
              <p:nvPr/>
            </p:nvCxnSpPr>
            <p:spPr>
              <a:xfrm>
                <a:off x="6243025" y="1403946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2D85E59-2951-4690-69C1-4CB6A9E5D6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43025" y="1401515"/>
                <a:ext cx="71780" cy="69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DD5D06D-B892-D860-733C-8681FE7833A6}"/>
              </a:ext>
            </a:extLst>
          </p:cNvPr>
          <p:cNvCxnSpPr/>
          <p:nvPr/>
        </p:nvCxnSpPr>
        <p:spPr>
          <a:xfrm rot="16200000" flipH="1">
            <a:off x="7805716" y="3755750"/>
            <a:ext cx="886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DDC2676-6311-5228-ABCA-2EAE56E72F23}"/>
              </a:ext>
            </a:extLst>
          </p:cNvPr>
          <p:cNvCxnSpPr/>
          <p:nvPr/>
        </p:nvCxnSpPr>
        <p:spPr>
          <a:xfrm rot="16200000" flipH="1">
            <a:off x="7515867" y="3755750"/>
            <a:ext cx="88612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rc 63">
            <a:extLst>
              <a:ext uri="{FF2B5EF4-FFF2-40B4-BE49-F238E27FC236}">
                <a16:creationId xmlns:a16="http://schemas.microsoft.com/office/drawing/2014/main" id="{46481D4E-BE19-5307-E3BB-1D3EA4533BA7}"/>
              </a:ext>
            </a:extLst>
          </p:cNvPr>
          <p:cNvSpPr/>
          <p:nvPr/>
        </p:nvSpPr>
        <p:spPr>
          <a:xfrm rot="16200000">
            <a:off x="8044053" y="3649546"/>
            <a:ext cx="141419" cy="315449"/>
          </a:xfrm>
          <a:prstGeom prst="arc">
            <a:avLst>
              <a:gd name="adj1" fmla="val 3488045"/>
              <a:gd name="adj2" fmla="val 192812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951065B-E310-EB38-BFF5-CCD5D51DC41C}"/>
              </a:ext>
            </a:extLst>
          </p:cNvPr>
          <p:cNvGrpSpPr/>
          <p:nvPr/>
        </p:nvGrpSpPr>
        <p:grpSpPr>
          <a:xfrm rot="16200000">
            <a:off x="7860175" y="3753406"/>
            <a:ext cx="122230" cy="118670"/>
            <a:chOff x="5974556" y="1381125"/>
            <a:chExt cx="122230" cy="11867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4FC4D20-D28C-02AE-F448-9B114EE51CD3}"/>
                </a:ext>
              </a:extLst>
            </p:cNvPr>
            <p:cNvSpPr/>
            <p:nvPr/>
          </p:nvSpPr>
          <p:spPr>
            <a:xfrm>
              <a:off x="5974556" y="1381125"/>
              <a:ext cx="122230" cy="118670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8117E8A-B863-6C3C-7DBD-1F1210310C88}"/>
                </a:ext>
              </a:extLst>
            </p:cNvPr>
            <p:cNvSpPr/>
            <p:nvPr/>
          </p:nvSpPr>
          <p:spPr>
            <a:xfrm>
              <a:off x="6012811" y="1419395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98FB838-CD11-73C4-2EAD-0804A761293D}"/>
              </a:ext>
            </a:extLst>
          </p:cNvPr>
          <p:cNvGrpSpPr/>
          <p:nvPr/>
        </p:nvGrpSpPr>
        <p:grpSpPr>
          <a:xfrm rot="16200000">
            <a:off x="8198705" y="3729288"/>
            <a:ext cx="122230" cy="118670"/>
            <a:chOff x="6219335" y="1380282"/>
            <a:chExt cx="122230" cy="11867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CE94A58-BEB8-0AE5-9CEC-827B99858985}"/>
                </a:ext>
              </a:extLst>
            </p:cNvPr>
            <p:cNvSpPr/>
            <p:nvPr/>
          </p:nvSpPr>
          <p:spPr>
            <a:xfrm>
              <a:off x="6219335" y="1380282"/>
              <a:ext cx="122230" cy="118670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3317F93-9176-1877-C265-731804AC37C6}"/>
                </a:ext>
              </a:extLst>
            </p:cNvPr>
            <p:cNvCxnSpPr/>
            <p:nvPr/>
          </p:nvCxnSpPr>
          <p:spPr>
            <a:xfrm>
              <a:off x="6243025" y="1403946"/>
              <a:ext cx="71780" cy="69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76764E7-6945-DB56-3EC3-4D6CC9BFBC8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43025" y="1401515"/>
              <a:ext cx="71780" cy="698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F25362D-6527-ADEB-576C-4BF8C2E909ED}"/>
              </a:ext>
            </a:extLst>
          </p:cNvPr>
          <p:cNvCxnSpPr>
            <a:cxnSpLocks/>
          </p:cNvCxnSpPr>
          <p:nvPr/>
        </p:nvCxnSpPr>
        <p:spPr>
          <a:xfrm flipH="1">
            <a:off x="7371761" y="3814066"/>
            <a:ext cx="49019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64C5288-9F1B-9BA3-034A-07A05D6E7610}"/>
              </a:ext>
            </a:extLst>
          </p:cNvPr>
          <p:cNvSpPr txBox="1"/>
          <p:nvPr/>
        </p:nvSpPr>
        <p:spPr>
          <a:xfrm>
            <a:off x="7212470" y="349565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E2712F7-7B08-9D13-1F08-1713DAD620C3}"/>
              </a:ext>
            </a:extLst>
          </p:cNvPr>
          <p:cNvCxnSpPr>
            <a:cxnSpLocks/>
          </p:cNvCxnSpPr>
          <p:nvPr/>
        </p:nvCxnSpPr>
        <p:spPr>
          <a:xfrm>
            <a:off x="8352148" y="3814684"/>
            <a:ext cx="42641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B401A0E-C0F6-C994-C4E3-852C91287B0B}"/>
              </a:ext>
            </a:extLst>
          </p:cNvPr>
          <p:cNvSpPr txBox="1"/>
          <p:nvPr/>
        </p:nvSpPr>
        <p:spPr>
          <a:xfrm>
            <a:off x="8747605" y="355189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147EA9F-1352-DD5E-6C40-5F11AB6F19E8}"/>
              </a:ext>
            </a:extLst>
          </p:cNvPr>
          <p:cNvCxnSpPr>
            <a:cxnSpLocks/>
          </p:cNvCxnSpPr>
          <p:nvPr/>
        </p:nvCxnSpPr>
        <p:spPr>
          <a:xfrm flipH="1">
            <a:off x="3873151" y="3765176"/>
            <a:ext cx="49019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2A3A75D-A288-6520-4B4B-44632DB16C74}"/>
              </a:ext>
            </a:extLst>
          </p:cNvPr>
          <p:cNvSpPr txBox="1"/>
          <p:nvPr/>
        </p:nvSpPr>
        <p:spPr>
          <a:xfrm>
            <a:off x="4302123" y="345538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24FCB3F-8AAE-1493-4EC3-3478B3F90155}"/>
              </a:ext>
            </a:extLst>
          </p:cNvPr>
          <p:cNvCxnSpPr>
            <a:cxnSpLocks/>
          </p:cNvCxnSpPr>
          <p:nvPr/>
        </p:nvCxnSpPr>
        <p:spPr>
          <a:xfrm>
            <a:off x="3022076" y="3772633"/>
            <a:ext cx="49019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5226D9B-D618-AEF8-7FB8-24FE0E7B00A8}"/>
              </a:ext>
            </a:extLst>
          </p:cNvPr>
          <p:cNvSpPr txBox="1"/>
          <p:nvPr/>
        </p:nvSpPr>
        <p:spPr>
          <a:xfrm>
            <a:off x="2926527" y="373947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92A438-6E27-4DAB-DC73-FCCDAF42A6B2}"/>
              </a:ext>
            </a:extLst>
          </p:cNvPr>
          <p:cNvCxnSpPr>
            <a:cxnSpLocks/>
          </p:cNvCxnSpPr>
          <p:nvPr/>
        </p:nvCxnSpPr>
        <p:spPr>
          <a:xfrm rot="5400000" flipH="1">
            <a:off x="5917775" y="2528192"/>
            <a:ext cx="49019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182B08C-F48F-C762-2FBD-B187995E6AF9}"/>
              </a:ext>
            </a:extLst>
          </p:cNvPr>
          <p:cNvCxnSpPr>
            <a:cxnSpLocks/>
          </p:cNvCxnSpPr>
          <p:nvPr/>
        </p:nvCxnSpPr>
        <p:spPr>
          <a:xfrm rot="5400000" flipH="1">
            <a:off x="5706915" y="6116024"/>
            <a:ext cx="49019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CFA523-7DC3-36BF-2F76-00E24F41EFC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910582" y="1609171"/>
            <a:ext cx="49019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ECBACE8-A37F-DAE9-7D67-5A369BAA3F1F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689498" y="5231683"/>
            <a:ext cx="49019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550EBA3-C5B1-5E95-6CBA-392CB2604DE1}"/>
              </a:ext>
            </a:extLst>
          </p:cNvPr>
          <p:cNvSpPr txBox="1"/>
          <p:nvPr/>
        </p:nvSpPr>
        <p:spPr>
          <a:xfrm>
            <a:off x="6040500" y="274998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86FF3BD-7EE8-785B-0082-913CE60034C9}"/>
              </a:ext>
            </a:extLst>
          </p:cNvPr>
          <p:cNvSpPr txBox="1"/>
          <p:nvPr/>
        </p:nvSpPr>
        <p:spPr>
          <a:xfrm>
            <a:off x="6162872" y="115928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CDAB87-CA8D-11B0-2D76-58DBD26878F1}"/>
              </a:ext>
            </a:extLst>
          </p:cNvPr>
          <p:cNvSpPr txBox="1"/>
          <p:nvPr/>
        </p:nvSpPr>
        <p:spPr>
          <a:xfrm>
            <a:off x="5928552" y="477187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14924D-D8CC-EFF5-AC27-5C32EEA8FF7E}"/>
              </a:ext>
            </a:extLst>
          </p:cNvPr>
          <p:cNvSpPr txBox="1"/>
          <p:nvPr/>
        </p:nvSpPr>
        <p:spPr>
          <a:xfrm>
            <a:off x="5961047" y="618978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862260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0CA48-7EB8-E918-8B9F-6E66BA288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intensity of an electromagnetic wave is proportional to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E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B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</p:spTree>
    <p:extLst>
      <p:ext uri="{BB962C8B-B14F-4D97-AF65-F5344CB8AC3E}">
        <p14:creationId xmlns:p14="http://schemas.microsoft.com/office/powerpoint/2010/main" val="1066262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8038" y="2081213"/>
            <a:ext cx="244792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2041" y="558313"/>
            <a:ext cx="4819918" cy="530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9F87-888F-CE19-E30F-57F12205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2D5B-3246-F7D9-E9C8-4A9D0DC99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you push something with a light wave?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Maybe</a:t>
            </a:r>
          </a:p>
        </p:txBody>
      </p:sp>
    </p:spTree>
    <p:extLst>
      <p:ext uri="{BB962C8B-B14F-4D97-AF65-F5344CB8AC3E}">
        <p14:creationId xmlns:p14="http://schemas.microsoft.com/office/powerpoint/2010/main" val="352979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CDAE5D-FBCD-2FF4-4B67-5DCBB7F4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AD577E-AE3E-F9FE-9B74-17C9AE961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 have an LED emitting light. IT makes a spherical wave front. But if I look at just one tiny point on the spere, what do the wave crests look like?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Linear points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Planer surfaces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Spherical surfaces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Cubical surfaces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Hexagonal surfaces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B3FDD0C-844D-8461-0D58-F67B4FA351FA}"/>
              </a:ext>
            </a:extLst>
          </p:cNvPr>
          <p:cNvSpPr/>
          <p:nvPr/>
        </p:nvSpPr>
        <p:spPr>
          <a:xfrm>
            <a:off x="4572000" y="3162693"/>
            <a:ext cx="3365369" cy="3572759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62DD52-9ABC-C898-CE82-48B0FD9AC615}"/>
              </a:ext>
            </a:extLst>
          </p:cNvPr>
          <p:cNvCxnSpPr>
            <a:cxnSpLocks/>
          </p:cNvCxnSpPr>
          <p:nvPr/>
        </p:nvCxnSpPr>
        <p:spPr>
          <a:xfrm>
            <a:off x="7824247" y="4779390"/>
            <a:ext cx="575035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4B9B87-135C-4E41-9CA7-9A110CB93293}"/>
              </a:ext>
            </a:extLst>
          </p:cNvPr>
          <p:cNvCxnSpPr>
            <a:cxnSpLocks/>
          </p:cNvCxnSpPr>
          <p:nvPr/>
        </p:nvCxnSpPr>
        <p:spPr>
          <a:xfrm>
            <a:off x="7824247" y="5054338"/>
            <a:ext cx="575035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B7F9450-00C6-1DE4-EB9A-9CA368CC3AF0}"/>
              </a:ext>
            </a:extLst>
          </p:cNvPr>
          <p:cNvSpPr txBox="1"/>
          <p:nvPr/>
        </p:nvSpPr>
        <p:spPr>
          <a:xfrm>
            <a:off x="5867888" y="4779390"/>
            <a:ext cx="153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look here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AEBD33-610A-A007-05E0-392001A51892}"/>
              </a:ext>
            </a:extLst>
          </p:cNvPr>
          <p:cNvCxnSpPr/>
          <p:nvPr/>
        </p:nvCxnSpPr>
        <p:spPr>
          <a:xfrm>
            <a:off x="7401513" y="4949072"/>
            <a:ext cx="46191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59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9F87-888F-CE19-E30F-57F12205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2D5B-3246-F7D9-E9C8-4A9D0DC99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much pressure do we get from a light wave?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S/c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2S/c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B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43384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/>
          <p:cNvCxnSpPr/>
          <p:nvPr/>
        </p:nvCxnSpPr>
        <p:spPr>
          <a:xfrm>
            <a:off x="6964232" y="3215640"/>
            <a:ext cx="2377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06240" y="2727960"/>
            <a:ext cx="60960" cy="10058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120" y="3017520"/>
            <a:ext cx="441960" cy="4114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8120" y="298704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~</a:t>
            </a:r>
          </a:p>
        </p:txBody>
      </p:sp>
      <p:sp>
        <p:nvSpPr>
          <p:cNvPr id="8" name="Rectangle 7"/>
          <p:cNvSpPr/>
          <p:nvPr/>
        </p:nvSpPr>
        <p:spPr>
          <a:xfrm>
            <a:off x="330040" y="1493520"/>
            <a:ext cx="198120" cy="13563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+++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0040" y="3642360"/>
            <a:ext cx="198120" cy="13563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---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85648" y="3217232"/>
            <a:ext cx="688310" cy="3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7"/>
          <p:cNvGrpSpPr/>
          <p:nvPr/>
        </p:nvGrpSpPr>
        <p:grpSpPr>
          <a:xfrm>
            <a:off x="7512872" y="3002280"/>
            <a:ext cx="411480" cy="426720"/>
            <a:chOff x="5593080" y="4556760"/>
            <a:chExt cx="457200" cy="472440"/>
          </a:xfrm>
        </p:grpSpPr>
        <p:sp>
          <p:nvSpPr>
            <p:cNvPr id="16" name="Oval 15"/>
            <p:cNvSpPr/>
            <p:nvPr/>
          </p:nvSpPr>
          <p:spPr>
            <a:xfrm>
              <a:off x="5593080" y="4556760"/>
              <a:ext cx="457200" cy="472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07380" y="4671060"/>
              <a:ext cx="228600" cy="2438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5"/>
          <p:cNvGrpSpPr/>
          <p:nvPr/>
        </p:nvGrpSpPr>
        <p:grpSpPr>
          <a:xfrm>
            <a:off x="761679" y="3066491"/>
            <a:ext cx="421801" cy="392989"/>
            <a:chOff x="6451439" y="5520131"/>
            <a:chExt cx="777240" cy="731520"/>
          </a:xfrm>
        </p:grpSpPr>
        <p:sp>
          <p:nvSpPr>
            <p:cNvPr id="27" name="Oval 26"/>
            <p:cNvSpPr/>
            <p:nvPr/>
          </p:nvSpPr>
          <p:spPr>
            <a:xfrm>
              <a:off x="6451439" y="5520131"/>
              <a:ext cx="777240" cy="731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23"/>
            <p:cNvGrpSpPr/>
            <p:nvPr/>
          </p:nvGrpSpPr>
          <p:grpSpPr>
            <a:xfrm rot="2700000">
              <a:off x="6527936" y="5569169"/>
              <a:ext cx="624246" cy="633445"/>
              <a:chOff x="6385560" y="3878580"/>
              <a:chExt cx="929640" cy="92964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385560" y="4282440"/>
                <a:ext cx="929640" cy="12192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5400000">
                <a:off x="6370320" y="4282440"/>
                <a:ext cx="929640" cy="12192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4" name="Straight Arrow Connector 13"/>
          <p:cNvCxnSpPr/>
          <p:nvPr/>
        </p:nvCxnSpPr>
        <p:spPr>
          <a:xfrm>
            <a:off x="970120" y="3246120"/>
            <a:ext cx="0" cy="9448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735632" y="2727960"/>
            <a:ext cx="60960" cy="10058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537512" y="3017520"/>
            <a:ext cx="441960" cy="4114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537512" y="298704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~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659432" y="1493520"/>
            <a:ext cx="198120" cy="13563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659432" y="3642360"/>
            <a:ext cx="198120" cy="13563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8" name="Group 55"/>
          <p:cNvGrpSpPr/>
          <p:nvPr/>
        </p:nvGrpSpPr>
        <p:grpSpPr>
          <a:xfrm>
            <a:off x="8782711" y="2990291"/>
            <a:ext cx="421801" cy="392989"/>
            <a:chOff x="6451439" y="5520131"/>
            <a:chExt cx="777240" cy="731520"/>
          </a:xfrm>
        </p:grpSpPr>
        <p:sp>
          <p:nvSpPr>
            <p:cNvPr id="57" name="Oval 56"/>
            <p:cNvSpPr/>
            <p:nvPr/>
          </p:nvSpPr>
          <p:spPr>
            <a:xfrm>
              <a:off x="6451439" y="5520131"/>
              <a:ext cx="777240" cy="731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23"/>
            <p:cNvGrpSpPr/>
            <p:nvPr/>
          </p:nvGrpSpPr>
          <p:grpSpPr>
            <a:xfrm rot="2700000">
              <a:off x="6527936" y="5569169"/>
              <a:ext cx="624246" cy="633445"/>
              <a:chOff x="6385560" y="3878580"/>
              <a:chExt cx="929640" cy="92964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6385560" y="4282440"/>
                <a:ext cx="929640" cy="12192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6370320" y="4282440"/>
                <a:ext cx="929640" cy="12192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1" name="Straight Arrow Connector 60"/>
          <p:cNvCxnSpPr/>
          <p:nvPr/>
        </p:nvCxnSpPr>
        <p:spPr>
          <a:xfrm>
            <a:off x="9021632" y="3139440"/>
            <a:ext cx="0" cy="9448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62"/>
          <p:cNvGrpSpPr/>
          <p:nvPr/>
        </p:nvGrpSpPr>
        <p:grpSpPr>
          <a:xfrm>
            <a:off x="8523631" y="3036011"/>
            <a:ext cx="269401" cy="286309"/>
            <a:chOff x="6451439" y="5520131"/>
            <a:chExt cx="777240" cy="731520"/>
          </a:xfrm>
        </p:grpSpPr>
        <p:sp>
          <p:nvSpPr>
            <p:cNvPr id="64" name="Oval 63"/>
            <p:cNvSpPr/>
            <p:nvPr/>
          </p:nvSpPr>
          <p:spPr>
            <a:xfrm>
              <a:off x="6451439" y="5520131"/>
              <a:ext cx="777240" cy="731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3"/>
            <p:cNvGrpSpPr/>
            <p:nvPr/>
          </p:nvGrpSpPr>
          <p:grpSpPr>
            <a:xfrm rot="2700000">
              <a:off x="6527936" y="5569169"/>
              <a:ext cx="624246" cy="633445"/>
              <a:chOff x="6385560" y="3878580"/>
              <a:chExt cx="929640" cy="92964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6385560" y="4282440"/>
                <a:ext cx="929640" cy="12192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 rot="5400000">
                <a:off x="6370320" y="4282440"/>
                <a:ext cx="929640" cy="12192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8" name="Straight Arrow Connector 67"/>
          <p:cNvCxnSpPr/>
          <p:nvPr/>
        </p:nvCxnSpPr>
        <p:spPr>
          <a:xfrm flipV="1">
            <a:off x="7726232" y="2270760"/>
            <a:ext cx="0" cy="9448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68"/>
          <p:cNvGrpSpPr/>
          <p:nvPr/>
        </p:nvGrpSpPr>
        <p:grpSpPr>
          <a:xfrm>
            <a:off x="7939592" y="3078480"/>
            <a:ext cx="274320" cy="289560"/>
            <a:chOff x="5593080" y="4556760"/>
            <a:chExt cx="457200" cy="472440"/>
          </a:xfrm>
        </p:grpSpPr>
        <p:sp>
          <p:nvSpPr>
            <p:cNvPr id="70" name="Oval 69"/>
            <p:cNvSpPr/>
            <p:nvPr/>
          </p:nvSpPr>
          <p:spPr>
            <a:xfrm>
              <a:off x="5593080" y="4556760"/>
              <a:ext cx="457200" cy="472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707380" y="4671060"/>
              <a:ext cx="228600" cy="2438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 flipV="1">
            <a:off x="8076752" y="2636520"/>
            <a:ext cx="15240" cy="5943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8640632" y="3124200"/>
            <a:ext cx="15240" cy="5943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72"/>
          <p:cNvGrpSpPr/>
          <p:nvPr/>
        </p:nvGrpSpPr>
        <p:grpSpPr>
          <a:xfrm>
            <a:off x="7223312" y="3093720"/>
            <a:ext cx="274320" cy="289560"/>
            <a:chOff x="5593080" y="4556760"/>
            <a:chExt cx="457200" cy="472440"/>
          </a:xfrm>
        </p:grpSpPr>
        <p:sp>
          <p:nvSpPr>
            <p:cNvPr id="74" name="Oval 73"/>
            <p:cNvSpPr/>
            <p:nvPr/>
          </p:nvSpPr>
          <p:spPr>
            <a:xfrm>
              <a:off x="5593080" y="4556760"/>
              <a:ext cx="457200" cy="472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707380" y="4671060"/>
              <a:ext cx="228600" cy="2438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6" name="Straight Arrow Connector 75"/>
          <p:cNvCxnSpPr/>
          <p:nvPr/>
        </p:nvCxnSpPr>
        <p:spPr>
          <a:xfrm flipV="1">
            <a:off x="7360472" y="2651760"/>
            <a:ext cx="15240" cy="5943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1904520" y="1493520"/>
            <a:ext cx="1889558" cy="3505200"/>
            <a:chOff x="2150184" y="1493520"/>
            <a:chExt cx="1889558" cy="3505200"/>
          </a:xfrm>
        </p:grpSpPr>
        <p:sp>
          <p:nvSpPr>
            <p:cNvPr id="31" name="Rectangle 30"/>
            <p:cNvSpPr/>
            <p:nvPr/>
          </p:nvSpPr>
          <p:spPr>
            <a:xfrm>
              <a:off x="2348304" y="2727960"/>
              <a:ext cx="60960" cy="10058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150184" y="3017520"/>
              <a:ext cx="441960" cy="41148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50184" y="2987040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~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72104" y="1493520"/>
              <a:ext cx="198120" cy="13563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72104" y="3642360"/>
              <a:ext cx="198120" cy="13563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2714064" y="3230880"/>
              <a:ext cx="1325678" cy="36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36"/>
            <p:cNvGrpSpPr/>
            <p:nvPr/>
          </p:nvGrpSpPr>
          <p:grpSpPr>
            <a:xfrm>
              <a:off x="3420023" y="3066491"/>
              <a:ext cx="421801" cy="392989"/>
              <a:chOff x="6451439" y="5520131"/>
              <a:chExt cx="777240" cy="73152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6451439" y="5520131"/>
                <a:ext cx="777240" cy="7315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23"/>
              <p:cNvGrpSpPr/>
              <p:nvPr/>
            </p:nvGrpSpPr>
            <p:grpSpPr>
              <a:xfrm rot="2700000">
                <a:off x="6527936" y="5569169"/>
                <a:ext cx="624246" cy="633445"/>
                <a:chOff x="6385560" y="3878580"/>
                <a:chExt cx="929640" cy="92964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6385560" y="4282440"/>
                  <a:ext cx="929640" cy="1219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 rot="5400000">
                  <a:off x="6370320" y="4282440"/>
                  <a:ext cx="929640" cy="1219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42" name="Straight Arrow Connector 41"/>
            <p:cNvCxnSpPr/>
            <p:nvPr/>
          </p:nvCxnSpPr>
          <p:spPr>
            <a:xfrm>
              <a:off x="3613224" y="3230880"/>
              <a:ext cx="0" cy="9448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232224" y="3215640"/>
              <a:ext cx="15240" cy="5943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45"/>
            <p:cNvGrpSpPr/>
            <p:nvPr/>
          </p:nvGrpSpPr>
          <p:grpSpPr>
            <a:xfrm>
              <a:off x="3115223" y="3127451"/>
              <a:ext cx="269401" cy="286309"/>
              <a:chOff x="6451439" y="5520131"/>
              <a:chExt cx="777240" cy="731520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6451439" y="5520131"/>
                <a:ext cx="777240" cy="7315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23"/>
              <p:cNvGrpSpPr/>
              <p:nvPr/>
            </p:nvGrpSpPr>
            <p:grpSpPr>
              <a:xfrm rot="2700000">
                <a:off x="6527936" y="5569169"/>
                <a:ext cx="624246" cy="633445"/>
                <a:chOff x="6385560" y="3878580"/>
                <a:chExt cx="929640" cy="929640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6385560" y="4282440"/>
                  <a:ext cx="929640" cy="1219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 rot="5400000">
                  <a:off x="6370320" y="4282440"/>
                  <a:ext cx="929640" cy="1219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4" name="Freeform 83"/>
            <p:cNvSpPr/>
            <p:nvPr/>
          </p:nvSpPr>
          <p:spPr>
            <a:xfrm>
              <a:off x="2879799" y="3219450"/>
              <a:ext cx="763906" cy="971550"/>
            </a:xfrm>
            <a:custGeom>
              <a:avLst/>
              <a:gdLst>
                <a:gd name="connsiteX0" fmla="*/ 0 w 469106"/>
                <a:gd name="connsiteY0" fmla="*/ 0 h 745331"/>
                <a:gd name="connsiteX1" fmla="*/ 40481 w 469106"/>
                <a:gd name="connsiteY1" fmla="*/ 114300 h 745331"/>
                <a:gd name="connsiteX2" fmla="*/ 100013 w 469106"/>
                <a:gd name="connsiteY2" fmla="*/ 250031 h 745331"/>
                <a:gd name="connsiteX3" fmla="*/ 154781 w 469106"/>
                <a:gd name="connsiteY3" fmla="*/ 373856 h 745331"/>
                <a:gd name="connsiteX4" fmla="*/ 221456 w 469106"/>
                <a:gd name="connsiteY4" fmla="*/ 490538 h 745331"/>
                <a:gd name="connsiteX5" fmla="*/ 292894 w 469106"/>
                <a:gd name="connsiteY5" fmla="*/ 590550 h 745331"/>
                <a:gd name="connsiteX6" fmla="*/ 383381 w 469106"/>
                <a:gd name="connsiteY6" fmla="*/ 688181 h 745331"/>
                <a:gd name="connsiteX7" fmla="*/ 469106 w 469106"/>
                <a:gd name="connsiteY7" fmla="*/ 745331 h 74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9106" h="745331">
                  <a:moveTo>
                    <a:pt x="0" y="0"/>
                  </a:moveTo>
                  <a:cubicBezTo>
                    <a:pt x="11906" y="36314"/>
                    <a:pt x="23812" y="72628"/>
                    <a:pt x="40481" y="114300"/>
                  </a:cubicBezTo>
                  <a:cubicBezTo>
                    <a:pt x="57150" y="155972"/>
                    <a:pt x="100013" y="250031"/>
                    <a:pt x="100013" y="250031"/>
                  </a:cubicBezTo>
                  <a:cubicBezTo>
                    <a:pt x="119063" y="293290"/>
                    <a:pt x="134541" y="333772"/>
                    <a:pt x="154781" y="373856"/>
                  </a:cubicBezTo>
                  <a:cubicBezTo>
                    <a:pt x="175021" y="413940"/>
                    <a:pt x="198437" y="454422"/>
                    <a:pt x="221456" y="490538"/>
                  </a:cubicBezTo>
                  <a:cubicBezTo>
                    <a:pt x="244475" y="526654"/>
                    <a:pt x="265907" y="557610"/>
                    <a:pt x="292894" y="590550"/>
                  </a:cubicBezTo>
                  <a:cubicBezTo>
                    <a:pt x="319881" y="623490"/>
                    <a:pt x="354012" y="662384"/>
                    <a:pt x="383381" y="688181"/>
                  </a:cubicBezTo>
                  <a:cubicBezTo>
                    <a:pt x="412750" y="713978"/>
                    <a:pt x="440928" y="729654"/>
                    <a:pt x="469106" y="745331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Freeform 85"/>
          <p:cNvSpPr/>
          <p:nvPr/>
        </p:nvSpPr>
        <p:spPr>
          <a:xfrm>
            <a:off x="8394887" y="3234690"/>
            <a:ext cx="672465" cy="864870"/>
          </a:xfrm>
          <a:custGeom>
            <a:avLst/>
            <a:gdLst>
              <a:gd name="connsiteX0" fmla="*/ 0 w 469106"/>
              <a:gd name="connsiteY0" fmla="*/ 0 h 745331"/>
              <a:gd name="connsiteX1" fmla="*/ 40481 w 469106"/>
              <a:gd name="connsiteY1" fmla="*/ 114300 h 745331"/>
              <a:gd name="connsiteX2" fmla="*/ 100013 w 469106"/>
              <a:gd name="connsiteY2" fmla="*/ 250031 h 745331"/>
              <a:gd name="connsiteX3" fmla="*/ 154781 w 469106"/>
              <a:gd name="connsiteY3" fmla="*/ 373856 h 745331"/>
              <a:gd name="connsiteX4" fmla="*/ 221456 w 469106"/>
              <a:gd name="connsiteY4" fmla="*/ 490538 h 745331"/>
              <a:gd name="connsiteX5" fmla="*/ 292894 w 469106"/>
              <a:gd name="connsiteY5" fmla="*/ 590550 h 745331"/>
              <a:gd name="connsiteX6" fmla="*/ 383381 w 469106"/>
              <a:gd name="connsiteY6" fmla="*/ 688181 h 745331"/>
              <a:gd name="connsiteX7" fmla="*/ 469106 w 469106"/>
              <a:gd name="connsiteY7" fmla="*/ 745331 h 74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106" h="745331">
                <a:moveTo>
                  <a:pt x="0" y="0"/>
                </a:moveTo>
                <a:cubicBezTo>
                  <a:pt x="11906" y="36314"/>
                  <a:pt x="23812" y="72628"/>
                  <a:pt x="40481" y="114300"/>
                </a:cubicBezTo>
                <a:cubicBezTo>
                  <a:pt x="57150" y="155972"/>
                  <a:pt x="100013" y="250031"/>
                  <a:pt x="100013" y="250031"/>
                </a:cubicBezTo>
                <a:cubicBezTo>
                  <a:pt x="119063" y="293290"/>
                  <a:pt x="134541" y="333772"/>
                  <a:pt x="154781" y="373856"/>
                </a:cubicBezTo>
                <a:cubicBezTo>
                  <a:pt x="175021" y="413940"/>
                  <a:pt x="198437" y="454422"/>
                  <a:pt x="221456" y="490538"/>
                </a:cubicBezTo>
                <a:cubicBezTo>
                  <a:pt x="244475" y="526654"/>
                  <a:pt x="265907" y="557610"/>
                  <a:pt x="292894" y="590550"/>
                </a:cubicBezTo>
                <a:cubicBezTo>
                  <a:pt x="319881" y="623490"/>
                  <a:pt x="354012" y="662384"/>
                  <a:pt x="383381" y="688181"/>
                </a:cubicBezTo>
                <a:cubicBezTo>
                  <a:pt x="412750" y="713978"/>
                  <a:pt x="440928" y="729654"/>
                  <a:pt x="469106" y="745331"/>
                </a:cubicBez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 flipH="1" flipV="1">
            <a:off x="7710990" y="2255520"/>
            <a:ext cx="655321" cy="929640"/>
          </a:xfrm>
          <a:custGeom>
            <a:avLst/>
            <a:gdLst>
              <a:gd name="connsiteX0" fmla="*/ 0 w 469106"/>
              <a:gd name="connsiteY0" fmla="*/ 0 h 745331"/>
              <a:gd name="connsiteX1" fmla="*/ 40481 w 469106"/>
              <a:gd name="connsiteY1" fmla="*/ 114300 h 745331"/>
              <a:gd name="connsiteX2" fmla="*/ 100013 w 469106"/>
              <a:gd name="connsiteY2" fmla="*/ 250031 h 745331"/>
              <a:gd name="connsiteX3" fmla="*/ 154781 w 469106"/>
              <a:gd name="connsiteY3" fmla="*/ 373856 h 745331"/>
              <a:gd name="connsiteX4" fmla="*/ 221456 w 469106"/>
              <a:gd name="connsiteY4" fmla="*/ 490538 h 745331"/>
              <a:gd name="connsiteX5" fmla="*/ 292894 w 469106"/>
              <a:gd name="connsiteY5" fmla="*/ 590550 h 745331"/>
              <a:gd name="connsiteX6" fmla="*/ 383381 w 469106"/>
              <a:gd name="connsiteY6" fmla="*/ 688181 h 745331"/>
              <a:gd name="connsiteX7" fmla="*/ 469106 w 469106"/>
              <a:gd name="connsiteY7" fmla="*/ 745331 h 74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106" h="745331">
                <a:moveTo>
                  <a:pt x="0" y="0"/>
                </a:moveTo>
                <a:cubicBezTo>
                  <a:pt x="11906" y="36314"/>
                  <a:pt x="23812" y="72628"/>
                  <a:pt x="40481" y="114300"/>
                </a:cubicBezTo>
                <a:cubicBezTo>
                  <a:pt x="57150" y="155972"/>
                  <a:pt x="100013" y="250031"/>
                  <a:pt x="100013" y="250031"/>
                </a:cubicBezTo>
                <a:cubicBezTo>
                  <a:pt x="119063" y="293290"/>
                  <a:pt x="134541" y="333772"/>
                  <a:pt x="154781" y="373856"/>
                </a:cubicBezTo>
                <a:cubicBezTo>
                  <a:pt x="175021" y="413940"/>
                  <a:pt x="198437" y="454422"/>
                  <a:pt x="221456" y="490538"/>
                </a:cubicBezTo>
                <a:cubicBezTo>
                  <a:pt x="244475" y="526654"/>
                  <a:pt x="265907" y="557610"/>
                  <a:pt x="292894" y="590550"/>
                </a:cubicBezTo>
                <a:cubicBezTo>
                  <a:pt x="319881" y="623490"/>
                  <a:pt x="354012" y="662384"/>
                  <a:pt x="383381" y="688181"/>
                </a:cubicBezTo>
                <a:cubicBezTo>
                  <a:pt x="412750" y="713978"/>
                  <a:pt x="440928" y="729654"/>
                  <a:pt x="469106" y="745331"/>
                </a:cubicBez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 flipV="1">
            <a:off x="7070910" y="2255520"/>
            <a:ext cx="655321" cy="929640"/>
          </a:xfrm>
          <a:custGeom>
            <a:avLst/>
            <a:gdLst>
              <a:gd name="connsiteX0" fmla="*/ 0 w 469106"/>
              <a:gd name="connsiteY0" fmla="*/ 0 h 745331"/>
              <a:gd name="connsiteX1" fmla="*/ 40481 w 469106"/>
              <a:gd name="connsiteY1" fmla="*/ 114300 h 745331"/>
              <a:gd name="connsiteX2" fmla="*/ 100013 w 469106"/>
              <a:gd name="connsiteY2" fmla="*/ 250031 h 745331"/>
              <a:gd name="connsiteX3" fmla="*/ 154781 w 469106"/>
              <a:gd name="connsiteY3" fmla="*/ 373856 h 745331"/>
              <a:gd name="connsiteX4" fmla="*/ 221456 w 469106"/>
              <a:gd name="connsiteY4" fmla="*/ 490538 h 745331"/>
              <a:gd name="connsiteX5" fmla="*/ 292894 w 469106"/>
              <a:gd name="connsiteY5" fmla="*/ 590550 h 745331"/>
              <a:gd name="connsiteX6" fmla="*/ 383381 w 469106"/>
              <a:gd name="connsiteY6" fmla="*/ 688181 h 745331"/>
              <a:gd name="connsiteX7" fmla="*/ 469106 w 469106"/>
              <a:gd name="connsiteY7" fmla="*/ 745331 h 74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106" h="745331">
                <a:moveTo>
                  <a:pt x="0" y="0"/>
                </a:moveTo>
                <a:cubicBezTo>
                  <a:pt x="11906" y="36314"/>
                  <a:pt x="23812" y="72628"/>
                  <a:pt x="40481" y="114300"/>
                </a:cubicBezTo>
                <a:cubicBezTo>
                  <a:pt x="57150" y="155972"/>
                  <a:pt x="100013" y="250031"/>
                  <a:pt x="100013" y="250031"/>
                </a:cubicBezTo>
                <a:cubicBezTo>
                  <a:pt x="119063" y="293290"/>
                  <a:pt x="134541" y="333772"/>
                  <a:pt x="154781" y="373856"/>
                </a:cubicBezTo>
                <a:cubicBezTo>
                  <a:pt x="175021" y="413940"/>
                  <a:pt x="198437" y="454422"/>
                  <a:pt x="221456" y="490538"/>
                </a:cubicBezTo>
                <a:cubicBezTo>
                  <a:pt x="244475" y="526654"/>
                  <a:pt x="265907" y="557610"/>
                  <a:pt x="292894" y="590550"/>
                </a:cubicBezTo>
                <a:cubicBezTo>
                  <a:pt x="319881" y="623490"/>
                  <a:pt x="354012" y="662384"/>
                  <a:pt x="383381" y="688181"/>
                </a:cubicBezTo>
                <a:cubicBezTo>
                  <a:pt x="412750" y="713978"/>
                  <a:pt x="440928" y="729654"/>
                  <a:pt x="469106" y="745331"/>
                </a:cubicBez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285216" y="5227320"/>
            <a:ext cx="6740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                      B                               C                               D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4178720" y="1482147"/>
            <a:ext cx="2167489" cy="3505200"/>
            <a:chOff x="3550927" y="-919859"/>
            <a:chExt cx="2167489" cy="350520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3977647" y="802261"/>
              <a:ext cx="1740769" cy="29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3749047" y="314581"/>
              <a:ext cx="60960" cy="10058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550927" y="604141"/>
              <a:ext cx="441960" cy="41148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550927" y="573661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~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672847" y="-919859"/>
              <a:ext cx="198120" cy="13563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--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672847" y="1228981"/>
              <a:ext cx="198120" cy="13563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++</a:t>
              </a:r>
            </a:p>
          </p:txBody>
        </p:sp>
        <p:grpSp>
          <p:nvGrpSpPr>
            <p:cNvPr id="90" name="Group 55"/>
            <p:cNvGrpSpPr/>
            <p:nvPr/>
          </p:nvGrpSpPr>
          <p:grpSpPr>
            <a:xfrm>
              <a:off x="5004542" y="576912"/>
              <a:ext cx="421801" cy="392989"/>
              <a:chOff x="6451439" y="5520131"/>
              <a:chExt cx="777240" cy="731520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6451439" y="5520131"/>
                <a:ext cx="777240" cy="7315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2" name="Group 23"/>
              <p:cNvGrpSpPr/>
              <p:nvPr/>
            </p:nvGrpSpPr>
            <p:grpSpPr>
              <a:xfrm rot="2700000">
                <a:off x="6527936" y="5569169"/>
                <a:ext cx="624246" cy="633445"/>
                <a:chOff x="6385560" y="3878580"/>
                <a:chExt cx="929640" cy="929640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6385560" y="4282440"/>
                  <a:ext cx="929640" cy="1219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 rot="5400000">
                  <a:off x="6370320" y="4282440"/>
                  <a:ext cx="929640" cy="1219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95" name="Straight Arrow Connector 94"/>
            <p:cNvCxnSpPr/>
            <p:nvPr/>
          </p:nvCxnSpPr>
          <p:spPr>
            <a:xfrm>
              <a:off x="5243463" y="726061"/>
              <a:ext cx="0" cy="9448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62"/>
            <p:cNvGrpSpPr/>
            <p:nvPr/>
          </p:nvGrpSpPr>
          <p:grpSpPr>
            <a:xfrm>
              <a:off x="4745462" y="622632"/>
              <a:ext cx="269401" cy="286309"/>
              <a:chOff x="6451439" y="5520131"/>
              <a:chExt cx="777240" cy="731520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6451439" y="5520131"/>
                <a:ext cx="777240" cy="7315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8" name="Group 23"/>
              <p:cNvGrpSpPr/>
              <p:nvPr/>
            </p:nvGrpSpPr>
            <p:grpSpPr>
              <a:xfrm rot="2700000">
                <a:off x="6527936" y="5569169"/>
                <a:ext cx="624246" cy="633445"/>
                <a:chOff x="6385560" y="3878580"/>
                <a:chExt cx="929640" cy="929640"/>
              </a:xfrm>
            </p:grpSpPr>
            <p:sp>
              <p:nvSpPr>
                <p:cNvPr id="99" name="Rectangle 98"/>
                <p:cNvSpPr/>
                <p:nvPr/>
              </p:nvSpPr>
              <p:spPr>
                <a:xfrm>
                  <a:off x="6385560" y="4282440"/>
                  <a:ext cx="929640" cy="1219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 rot="5400000">
                  <a:off x="6370320" y="4282440"/>
                  <a:ext cx="929640" cy="1219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2" name="Group 68"/>
            <p:cNvGrpSpPr/>
            <p:nvPr/>
          </p:nvGrpSpPr>
          <p:grpSpPr>
            <a:xfrm>
              <a:off x="4161423" y="665101"/>
              <a:ext cx="274320" cy="289560"/>
              <a:chOff x="5593080" y="4556760"/>
              <a:chExt cx="457200" cy="472440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5593080" y="4556760"/>
                <a:ext cx="457200" cy="47244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5707380" y="4671060"/>
                <a:ext cx="228600" cy="24384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5" name="Straight Arrow Connector 104"/>
            <p:cNvCxnSpPr/>
            <p:nvPr/>
          </p:nvCxnSpPr>
          <p:spPr>
            <a:xfrm flipV="1">
              <a:off x="4298583" y="223141"/>
              <a:ext cx="15240" cy="5943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4862463" y="710821"/>
              <a:ext cx="15240" cy="5943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Freeform 110"/>
            <p:cNvSpPr/>
            <p:nvPr/>
          </p:nvSpPr>
          <p:spPr>
            <a:xfrm>
              <a:off x="4616718" y="821311"/>
              <a:ext cx="672465" cy="864870"/>
            </a:xfrm>
            <a:custGeom>
              <a:avLst/>
              <a:gdLst>
                <a:gd name="connsiteX0" fmla="*/ 0 w 469106"/>
                <a:gd name="connsiteY0" fmla="*/ 0 h 745331"/>
                <a:gd name="connsiteX1" fmla="*/ 40481 w 469106"/>
                <a:gd name="connsiteY1" fmla="*/ 114300 h 745331"/>
                <a:gd name="connsiteX2" fmla="*/ 100013 w 469106"/>
                <a:gd name="connsiteY2" fmla="*/ 250031 h 745331"/>
                <a:gd name="connsiteX3" fmla="*/ 154781 w 469106"/>
                <a:gd name="connsiteY3" fmla="*/ 373856 h 745331"/>
                <a:gd name="connsiteX4" fmla="*/ 221456 w 469106"/>
                <a:gd name="connsiteY4" fmla="*/ 490538 h 745331"/>
                <a:gd name="connsiteX5" fmla="*/ 292894 w 469106"/>
                <a:gd name="connsiteY5" fmla="*/ 590550 h 745331"/>
                <a:gd name="connsiteX6" fmla="*/ 383381 w 469106"/>
                <a:gd name="connsiteY6" fmla="*/ 688181 h 745331"/>
                <a:gd name="connsiteX7" fmla="*/ 469106 w 469106"/>
                <a:gd name="connsiteY7" fmla="*/ 745331 h 74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9106" h="745331">
                  <a:moveTo>
                    <a:pt x="0" y="0"/>
                  </a:moveTo>
                  <a:cubicBezTo>
                    <a:pt x="11906" y="36314"/>
                    <a:pt x="23812" y="72628"/>
                    <a:pt x="40481" y="114300"/>
                  </a:cubicBezTo>
                  <a:cubicBezTo>
                    <a:pt x="57150" y="155972"/>
                    <a:pt x="100013" y="250031"/>
                    <a:pt x="100013" y="250031"/>
                  </a:cubicBezTo>
                  <a:cubicBezTo>
                    <a:pt x="119063" y="293290"/>
                    <a:pt x="134541" y="333772"/>
                    <a:pt x="154781" y="373856"/>
                  </a:cubicBezTo>
                  <a:cubicBezTo>
                    <a:pt x="175021" y="413940"/>
                    <a:pt x="198437" y="454422"/>
                    <a:pt x="221456" y="490538"/>
                  </a:cubicBezTo>
                  <a:cubicBezTo>
                    <a:pt x="244475" y="526654"/>
                    <a:pt x="265907" y="557610"/>
                    <a:pt x="292894" y="590550"/>
                  </a:cubicBezTo>
                  <a:cubicBezTo>
                    <a:pt x="319881" y="623490"/>
                    <a:pt x="354012" y="662384"/>
                    <a:pt x="383381" y="688181"/>
                  </a:cubicBezTo>
                  <a:cubicBezTo>
                    <a:pt x="412750" y="713978"/>
                    <a:pt x="440928" y="729654"/>
                    <a:pt x="469106" y="745331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4326340" y="218364"/>
              <a:ext cx="300251" cy="586854"/>
            </a:xfrm>
            <a:custGeom>
              <a:avLst/>
              <a:gdLst>
                <a:gd name="connsiteX0" fmla="*/ 0 w 300251"/>
                <a:gd name="connsiteY0" fmla="*/ 0 h 586854"/>
                <a:gd name="connsiteX1" fmla="*/ 204717 w 300251"/>
                <a:gd name="connsiteY1" fmla="*/ 395785 h 586854"/>
                <a:gd name="connsiteX2" fmla="*/ 300251 w 300251"/>
                <a:gd name="connsiteY2" fmla="*/ 586854 h 58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251" h="586854">
                  <a:moveTo>
                    <a:pt x="0" y="0"/>
                  </a:moveTo>
                  <a:lnTo>
                    <a:pt x="204717" y="395785"/>
                  </a:lnTo>
                  <a:cubicBezTo>
                    <a:pt x="254759" y="493594"/>
                    <a:pt x="286603" y="557284"/>
                    <a:pt x="300251" y="586854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0610" y="1149033"/>
            <a:ext cx="6449663" cy="430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117" y="792480"/>
            <a:ext cx="7754671" cy="513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ile:Plane Wave Oblique 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1771649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90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words&#10;&#10;Description automatically generated">
            <a:extLst>
              <a:ext uri="{FF2B5EF4-FFF2-40B4-BE49-F238E27FC236}">
                <a16:creationId xmlns:a16="http://schemas.microsoft.com/office/drawing/2014/main" id="{3E066D7B-F6B4-7861-9552-432F9E88E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" y="1674672"/>
            <a:ext cx="6842760" cy="23774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591" y="240384"/>
            <a:ext cx="6237864" cy="621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F936992-5889-6AA2-1271-A1EC738DA63B}"/>
              </a:ext>
            </a:extLst>
          </p:cNvPr>
          <p:cNvSpPr/>
          <p:nvPr/>
        </p:nvSpPr>
        <p:spPr>
          <a:xfrm>
            <a:off x="5322926" y="405352"/>
            <a:ext cx="1564849" cy="155071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n 5">
            <a:extLst>
              <a:ext uri="{FF2B5EF4-FFF2-40B4-BE49-F238E27FC236}">
                <a16:creationId xmlns:a16="http://schemas.microsoft.com/office/drawing/2014/main" id="{253953DD-7FDE-528D-D197-910F1EE14389}"/>
              </a:ext>
            </a:extLst>
          </p:cNvPr>
          <p:cNvSpPr/>
          <p:nvPr/>
        </p:nvSpPr>
        <p:spPr>
          <a:xfrm>
            <a:off x="5978088" y="1044018"/>
            <a:ext cx="254524" cy="273377"/>
          </a:xfrm>
          <a:prstGeom prst="su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04BC1A-BAE3-F8C2-58CA-F4095AC5A7EF}"/>
              </a:ext>
            </a:extLst>
          </p:cNvPr>
          <p:cNvCxnSpPr/>
          <p:nvPr/>
        </p:nvCxnSpPr>
        <p:spPr>
          <a:xfrm>
            <a:off x="6134335" y="1180706"/>
            <a:ext cx="143758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C009E8-8EA1-34C0-AE51-8842292AB8A2}"/>
              </a:ext>
            </a:extLst>
          </p:cNvPr>
          <p:cNvSpPr txBox="1"/>
          <p:nvPr/>
        </p:nvSpPr>
        <p:spPr>
          <a:xfrm>
            <a:off x="6887775" y="475855"/>
            <a:ext cx="18824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Electric and magnetic field measured along this 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DD18B2-3CFA-AD55-5BB4-B67DE44AFBE3}"/>
              </a:ext>
            </a:extLst>
          </p:cNvPr>
          <p:cNvCxnSpPr>
            <a:cxnSpLocks/>
          </p:cNvCxnSpPr>
          <p:nvPr/>
        </p:nvCxnSpPr>
        <p:spPr>
          <a:xfrm flipH="1">
            <a:off x="2479249" y="1168496"/>
            <a:ext cx="3626101" cy="1013808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CA8A22-6F93-512A-66FB-11FEBD15F998}"/>
              </a:ext>
            </a:extLst>
          </p:cNvPr>
          <p:cNvCxnSpPr>
            <a:cxnSpLocks/>
          </p:cNvCxnSpPr>
          <p:nvPr/>
        </p:nvCxnSpPr>
        <p:spPr>
          <a:xfrm flipH="1">
            <a:off x="6049069" y="1178723"/>
            <a:ext cx="1591405" cy="4498571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7BEF3F-F5BB-A7C7-3A0D-E33F58635971}"/>
              </a:ext>
            </a:extLst>
          </p:cNvPr>
          <p:cNvSpPr txBox="1"/>
          <p:nvPr/>
        </p:nvSpPr>
        <p:spPr>
          <a:xfrm>
            <a:off x="5792031" y="1254934"/>
            <a:ext cx="1882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Light Source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7B34C4E-4B16-C685-5AAC-BE853A2CBBC0}"/>
              </a:ext>
            </a:extLst>
          </p:cNvPr>
          <p:cNvCxnSpPr>
            <a:cxnSpLocks/>
          </p:cNvCxnSpPr>
          <p:nvPr/>
        </p:nvCxnSpPr>
        <p:spPr>
          <a:xfrm flipH="1">
            <a:off x="4695654" y="1025820"/>
            <a:ext cx="2160262" cy="2103879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4052E6-4373-9F93-4021-FA948E62EADF}"/>
              </a:ext>
            </a:extLst>
          </p:cNvPr>
          <p:cNvGrpSpPr/>
          <p:nvPr/>
        </p:nvGrpSpPr>
        <p:grpSpPr>
          <a:xfrm>
            <a:off x="6130142" y="1025820"/>
            <a:ext cx="1226738" cy="282384"/>
            <a:chOff x="3033504" y="686255"/>
            <a:chExt cx="1156778" cy="28238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72CBA65-8EA4-B12E-424D-6CF0A77D1E6A}"/>
                </a:ext>
              </a:extLst>
            </p:cNvPr>
            <p:cNvGrpSpPr/>
            <p:nvPr/>
          </p:nvGrpSpPr>
          <p:grpSpPr>
            <a:xfrm>
              <a:off x="3033504" y="686255"/>
              <a:ext cx="578389" cy="280781"/>
              <a:chOff x="3648174" y="508518"/>
              <a:chExt cx="1426976" cy="516893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B505070-A21A-C852-1C4C-71679BCA9AE7}"/>
                  </a:ext>
                </a:extLst>
              </p:cNvPr>
              <p:cNvGrpSpPr/>
              <p:nvPr/>
            </p:nvGrpSpPr>
            <p:grpSpPr>
              <a:xfrm>
                <a:off x="3648174" y="508518"/>
                <a:ext cx="713488" cy="261610"/>
                <a:chOff x="3648174" y="508518"/>
                <a:chExt cx="713488" cy="261610"/>
              </a:xfrm>
            </p:grpSpPr>
            <p:sp>
              <p:nvSpPr>
                <p:cNvPr id="25" name="Freeform 87">
                  <a:extLst>
                    <a:ext uri="{FF2B5EF4-FFF2-40B4-BE49-F238E27FC236}">
                      <a16:creationId xmlns:a16="http://schemas.microsoft.com/office/drawing/2014/main" id="{BF044AAE-1AFD-3A99-EE0E-FF61B912A0DC}"/>
                    </a:ext>
                  </a:extLst>
                </p:cNvPr>
                <p:cNvSpPr/>
                <p:nvPr/>
              </p:nvSpPr>
              <p:spPr>
                <a:xfrm flipH="1" flipV="1">
                  <a:off x="4004918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 87">
                  <a:extLst>
                    <a:ext uri="{FF2B5EF4-FFF2-40B4-BE49-F238E27FC236}">
                      <a16:creationId xmlns:a16="http://schemas.microsoft.com/office/drawing/2014/main" id="{C599919E-AF7C-C3C0-887D-C8085DC69E35}"/>
                    </a:ext>
                  </a:extLst>
                </p:cNvPr>
                <p:cNvSpPr/>
                <p:nvPr/>
              </p:nvSpPr>
              <p:spPr>
                <a:xfrm flipV="1">
                  <a:off x="3648174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F73CFE99-D2FB-8906-9028-69DE830EDEC5}"/>
                  </a:ext>
                </a:extLst>
              </p:cNvPr>
              <p:cNvGrpSpPr/>
              <p:nvPr/>
            </p:nvGrpSpPr>
            <p:grpSpPr>
              <a:xfrm flipV="1">
                <a:off x="4361662" y="763801"/>
                <a:ext cx="713488" cy="261610"/>
                <a:chOff x="3648174" y="508518"/>
                <a:chExt cx="713488" cy="261610"/>
              </a:xfrm>
            </p:grpSpPr>
            <p:sp>
              <p:nvSpPr>
                <p:cNvPr id="29" name="Freeform 87">
                  <a:extLst>
                    <a:ext uri="{FF2B5EF4-FFF2-40B4-BE49-F238E27FC236}">
                      <a16:creationId xmlns:a16="http://schemas.microsoft.com/office/drawing/2014/main" id="{0FDACCD7-51E9-5B74-1175-703C862189FF}"/>
                    </a:ext>
                  </a:extLst>
                </p:cNvPr>
                <p:cNvSpPr/>
                <p:nvPr/>
              </p:nvSpPr>
              <p:spPr>
                <a:xfrm flipH="1" flipV="1">
                  <a:off x="4004918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 87">
                  <a:extLst>
                    <a:ext uri="{FF2B5EF4-FFF2-40B4-BE49-F238E27FC236}">
                      <a16:creationId xmlns:a16="http://schemas.microsoft.com/office/drawing/2014/main" id="{6F4B6ACB-B2B4-EAFC-B260-CEE267F40044}"/>
                    </a:ext>
                  </a:extLst>
                </p:cNvPr>
                <p:cNvSpPr/>
                <p:nvPr/>
              </p:nvSpPr>
              <p:spPr>
                <a:xfrm flipV="1">
                  <a:off x="3648174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A199960-F545-612E-A776-30BA70E8B08B}"/>
                </a:ext>
              </a:extLst>
            </p:cNvPr>
            <p:cNvGrpSpPr/>
            <p:nvPr/>
          </p:nvGrpSpPr>
          <p:grpSpPr>
            <a:xfrm>
              <a:off x="3611893" y="687858"/>
              <a:ext cx="578389" cy="280781"/>
              <a:chOff x="3648174" y="508518"/>
              <a:chExt cx="1426976" cy="516893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9955FFE2-A083-6BBC-59BD-EE7E1AA214AB}"/>
                  </a:ext>
                </a:extLst>
              </p:cNvPr>
              <p:cNvGrpSpPr/>
              <p:nvPr/>
            </p:nvGrpSpPr>
            <p:grpSpPr>
              <a:xfrm>
                <a:off x="3648174" y="508518"/>
                <a:ext cx="713488" cy="261610"/>
                <a:chOff x="3648174" y="508518"/>
                <a:chExt cx="713488" cy="261610"/>
              </a:xfrm>
            </p:grpSpPr>
            <p:sp>
              <p:nvSpPr>
                <p:cNvPr id="37" name="Freeform 87">
                  <a:extLst>
                    <a:ext uri="{FF2B5EF4-FFF2-40B4-BE49-F238E27FC236}">
                      <a16:creationId xmlns:a16="http://schemas.microsoft.com/office/drawing/2014/main" id="{603F71A4-1D1B-0AA0-D077-8600DF0C6EEC}"/>
                    </a:ext>
                  </a:extLst>
                </p:cNvPr>
                <p:cNvSpPr/>
                <p:nvPr/>
              </p:nvSpPr>
              <p:spPr>
                <a:xfrm flipH="1" flipV="1">
                  <a:off x="4004918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Freeform 87">
                  <a:extLst>
                    <a:ext uri="{FF2B5EF4-FFF2-40B4-BE49-F238E27FC236}">
                      <a16:creationId xmlns:a16="http://schemas.microsoft.com/office/drawing/2014/main" id="{941DC728-CA05-596B-3918-0D031D9A6459}"/>
                    </a:ext>
                  </a:extLst>
                </p:cNvPr>
                <p:cNvSpPr/>
                <p:nvPr/>
              </p:nvSpPr>
              <p:spPr>
                <a:xfrm flipV="1">
                  <a:off x="3648174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270E1E4-F47D-CCE8-DA2F-255DDAA555FD}"/>
                  </a:ext>
                </a:extLst>
              </p:cNvPr>
              <p:cNvGrpSpPr/>
              <p:nvPr/>
            </p:nvGrpSpPr>
            <p:grpSpPr>
              <a:xfrm flipV="1">
                <a:off x="4361662" y="763801"/>
                <a:ext cx="713488" cy="261610"/>
                <a:chOff x="3648174" y="508518"/>
                <a:chExt cx="713488" cy="261610"/>
              </a:xfrm>
            </p:grpSpPr>
            <p:sp>
              <p:nvSpPr>
                <p:cNvPr id="35" name="Freeform 87">
                  <a:extLst>
                    <a:ext uri="{FF2B5EF4-FFF2-40B4-BE49-F238E27FC236}">
                      <a16:creationId xmlns:a16="http://schemas.microsoft.com/office/drawing/2014/main" id="{105EEA97-40E7-C217-AEA1-37467F06841B}"/>
                    </a:ext>
                  </a:extLst>
                </p:cNvPr>
                <p:cNvSpPr/>
                <p:nvPr/>
              </p:nvSpPr>
              <p:spPr>
                <a:xfrm flipH="1" flipV="1">
                  <a:off x="4004918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 87">
                  <a:extLst>
                    <a:ext uri="{FF2B5EF4-FFF2-40B4-BE49-F238E27FC236}">
                      <a16:creationId xmlns:a16="http://schemas.microsoft.com/office/drawing/2014/main" id="{974B976F-848F-EB9A-F5B1-DD910BD0D498}"/>
                    </a:ext>
                  </a:extLst>
                </p:cNvPr>
                <p:cNvSpPr/>
                <p:nvPr/>
              </p:nvSpPr>
              <p:spPr>
                <a:xfrm flipV="1">
                  <a:off x="3648174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8F9BE82-7B02-D7CB-A871-386D6F79AC3C}"/>
              </a:ext>
            </a:extLst>
          </p:cNvPr>
          <p:cNvGrpSpPr/>
          <p:nvPr/>
        </p:nvGrpSpPr>
        <p:grpSpPr>
          <a:xfrm>
            <a:off x="7350503" y="1035011"/>
            <a:ext cx="1226738" cy="282384"/>
            <a:chOff x="3033504" y="686255"/>
            <a:chExt cx="1156778" cy="28238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58A02DC-AE93-ED35-C5A2-62BFB25E8F63}"/>
                </a:ext>
              </a:extLst>
            </p:cNvPr>
            <p:cNvGrpSpPr/>
            <p:nvPr/>
          </p:nvGrpSpPr>
          <p:grpSpPr>
            <a:xfrm>
              <a:off x="3033504" y="686255"/>
              <a:ext cx="578389" cy="280781"/>
              <a:chOff x="3648174" y="508518"/>
              <a:chExt cx="1426976" cy="516893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451719F-3B78-FC1E-28F2-C4E790146AEE}"/>
                  </a:ext>
                </a:extLst>
              </p:cNvPr>
              <p:cNvGrpSpPr/>
              <p:nvPr/>
            </p:nvGrpSpPr>
            <p:grpSpPr>
              <a:xfrm>
                <a:off x="3648174" y="508518"/>
                <a:ext cx="713488" cy="261610"/>
                <a:chOff x="3648174" y="508518"/>
                <a:chExt cx="713488" cy="261610"/>
              </a:xfrm>
            </p:grpSpPr>
            <p:sp>
              <p:nvSpPr>
                <p:cNvPr id="54" name="Freeform 87">
                  <a:extLst>
                    <a:ext uri="{FF2B5EF4-FFF2-40B4-BE49-F238E27FC236}">
                      <a16:creationId xmlns:a16="http://schemas.microsoft.com/office/drawing/2014/main" id="{A7E4C142-787B-7467-8927-BDD2F58500BA}"/>
                    </a:ext>
                  </a:extLst>
                </p:cNvPr>
                <p:cNvSpPr/>
                <p:nvPr/>
              </p:nvSpPr>
              <p:spPr>
                <a:xfrm flipH="1" flipV="1">
                  <a:off x="4004918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 87">
                  <a:extLst>
                    <a:ext uri="{FF2B5EF4-FFF2-40B4-BE49-F238E27FC236}">
                      <a16:creationId xmlns:a16="http://schemas.microsoft.com/office/drawing/2014/main" id="{FA4C8637-2364-16AE-352D-D1BB2C2B1B6A}"/>
                    </a:ext>
                  </a:extLst>
                </p:cNvPr>
                <p:cNvSpPr/>
                <p:nvPr/>
              </p:nvSpPr>
              <p:spPr>
                <a:xfrm flipV="1">
                  <a:off x="3648174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CDAFC8-A741-C7E9-F0FC-EBF00CB3A77C}"/>
                  </a:ext>
                </a:extLst>
              </p:cNvPr>
              <p:cNvGrpSpPr/>
              <p:nvPr/>
            </p:nvGrpSpPr>
            <p:grpSpPr>
              <a:xfrm flipV="1">
                <a:off x="4361662" y="763801"/>
                <a:ext cx="713488" cy="261610"/>
                <a:chOff x="3648174" y="508518"/>
                <a:chExt cx="713488" cy="261610"/>
              </a:xfrm>
            </p:grpSpPr>
            <p:sp>
              <p:nvSpPr>
                <p:cNvPr id="52" name="Freeform 87">
                  <a:extLst>
                    <a:ext uri="{FF2B5EF4-FFF2-40B4-BE49-F238E27FC236}">
                      <a16:creationId xmlns:a16="http://schemas.microsoft.com/office/drawing/2014/main" id="{89AC3F09-4552-6AF8-DF02-45248EC75887}"/>
                    </a:ext>
                  </a:extLst>
                </p:cNvPr>
                <p:cNvSpPr/>
                <p:nvPr/>
              </p:nvSpPr>
              <p:spPr>
                <a:xfrm flipH="1" flipV="1">
                  <a:off x="4004918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reeform 87">
                  <a:extLst>
                    <a:ext uri="{FF2B5EF4-FFF2-40B4-BE49-F238E27FC236}">
                      <a16:creationId xmlns:a16="http://schemas.microsoft.com/office/drawing/2014/main" id="{9165DBF0-FD38-A197-EC23-F376A1C9AB3E}"/>
                    </a:ext>
                  </a:extLst>
                </p:cNvPr>
                <p:cNvSpPr/>
                <p:nvPr/>
              </p:nvSpPr>
              <p:spPr>
                <a:xfrm flipV="1">
                  <a:off x="3648174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141385A-8AB3-AEA9-6874-0107C1326C8B}"/>
                </a:ext>
              </a:extLst>
            </p:cNvPr>
            <p:cNvGrpSpPr/>
            <p:nvPr/>
          </p:nvGrpSpPr>
          <p:grpSpPr>
            <a:xfrm>
              <a:off x="3611893" y="687858"/>
              <a:ext cx="578389" cy="280781"/>
              <a:chOff x="3648174" y="508518"/>
              <a:chExt cx="1426976" cy="516893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63687B24-AC9C-C0E7-2539-69E8586CAD0A}"/>
                  </a:ext>
                </a:extLst>
              </p:cNvPr>
              <p:cNvGrpSpPr/>
              <p:nvPr/>
            </p:nvGrpSpPr>
            <p:grpSpPr>
              <a:xfrm>
                <a:off x="3648174" y="508518"/>
                <a:ext cx="713488" cy="261610"/>
                <a:chOff x="3648174" y="508518"/>
                <a:chExt cx="713488" cy="261610"/>
              </a:xfrm>
            </p:grpSpPr>
            <p:sp>
              <p:nvSpPr>
                <p:cNvPr id="48" name="Freeform 87">
                  <a:extLst>
                    <a:ext uri="{FF2B5EF4-FFF2-40B4-BE49-F238E27FC236}">
                      <a16:creationId xmlns:a16="http://schemas.microsoft.com/office/drawing/2014/main" id="{943ED00E-AA9A-BFE7-3000-4F5926097216}"/>
                    </a:ext>
                  </a:extLst>
                </p:cNvPr>
                <p:cNvSpPr/>
                <p:nvPr/>
              </p:nvSpPr>
              <p:spPr>
                <a:xfrm flipH="1" flipV="1">
                  <a:off x="4004918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reeform 87">
                  <a:extLst>
                    <a:ext uri="{FF2B5EF4-FFF2-40B4-BE49-F238E27FC236}">
                      <a16:creationId xmlns:a16="http://schemas.microsoft.com/office/drawing/2014/main" id="{C2DB78BC-E9A6-6644-EAF2-AC6705CEE442}"/>
                    </a:ext>
                  </a:extLst>
                </p:cNvPr>
                <p:cNvSpPr/>
                <p:nvPr/>
              </p:nvSpPr>
              <p:spPr>
                <a:xfrm flipV="1">
                  <a:off x="3648174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8610C6E-A989-D8CA-7CFF-CB1B663CB257}"/>
                  </a:ext>
                </a:extLst>
              </p:cNvPr>
              <p:cNvGrpSpPr/>
              <p:nvPr/>
            </p:nvGrpSpPr>
            <p:grpSpPr>
              <a:xfrm flipV="1">
                <a:off x="4361662" y="763801"/>
                <a:ext cx="713488" cy="261610"/>
                <a:chOff x="3648174" y="508518"/>
                <a:chExt cx="713488" cy="261610"/>
              </a:xfrm>
            </p:grpSpPr>
            <p:sp>
              <p:nvSpPr>
                <p:cNvPr id="46" name="Freeform 87">
                  <a:extLst>
                    <a:ext uri="{FF2B5EF4-FFF2-40B4-BE49-F238E27FC236}">
                      <a16:creationId xmlns:a16="http://schemas.microsoft.com/office/drawing/2014/main" id="{C5A9F61C-B261-2261-8A5F-6D109F5C3632}"/>
                    </a:ext>
                  </a:extLst>
                </p:cNvPr>
                <p:cNvSpPr/>
                <p:nvPr/>
              </p:nvSpPr>
              <p:spPr>
                <a:xfrm flipH="1" flipV="1">
                  <a:off x="4004918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reeform 87">
                  <a:extLst>
                    <a:ext uri="{FF2B5EF4-FFF2-40B4-BE49-F238E27FC236}">
                      <a16:creationId xmlns:a16="http://schemas.microsoft.com/office/drawing/2014/main" id="{443E3BE3-D6E2-4D26-86A3-48BD52ED4A65}"/>
                    </a:ext>
                  </a:extLst>
                </p:cNvPr>
                <p:cNvSpPr/>
                <p:nvPr/>
              </p:nvSpPr>
              <p:spPr>
                <a:xfrm flipV="1">
                  <a:off x="3648174" y="508518"/>
                  <a:ext cx="356744" cy="261610"/>
                </a:xfrm>
                <a:custGeom>
                  <a:avLst/>
                  <a:gdLst>
                    <a:gd name="connsiteX0" fmla="*/ 0 w 469106"/>
                    <a:gd name="connsiteY0" fmla="*/ 0 h 745331"/>
                    <a:gd name="connsiteX1" fmla="*/ 40481 w 469106"/>
                    <a:gd name="connsiteY1" fmla="*/ 114300 h 745331"/>
                    <a:gd name="connsiteX2" fmla="*/ 100013 w 469106"/>
                    <a:gd name="connsiteY2" fmla="*/ 250031 h 745331"/>
                    <a:gd name="connsiteX3" fmla="*/ 154781 w 469106"/>
                    <a:gd name="connsiteY3" fmla="*/ 373856 h 745331"/>
                    <a:gd name="connsiteX4" fmla="*/ 221456 w 469106"/>
                    <a:gd name="connsiteY4" fmla="*/ 490538 h 745331"/>
                    <a:gd name="connsiteX5" fmla="*/ 292894 w 469106"/>
                    <a:gd name="connsiteY5" fmla="*/ 590550 h 745331"/>
                    <a:gd name="connsiteX6" fmla="*/ 383381 w 469106"/>
                    <a:gd name="connsiteY6" fmla="*/ 688181 h 745331"/>
                    <a:gd name="connsiteX7" fmla="*/ 469106 w 469106"/>
                    <a:gd name="connsiteY7" fmla="*/ 745331 h 74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9106" h="745331">
                      <a:moveTo>
                        <a:pt x="0" y="0"/>
                      </a:moveTo>
                      <a:cubicBezTo>
                        <a:pt x="11906" y="36314"/>
                        <a:pt x="23812" y="72628"/>
                        <a:pt x="40481" y="114300"/>
                      </a:cubicBezTo>
                      <a:cubicBezTo>
                        <a:pt x="57150" y="155972"/>
                        <a:pt x="100013" y="250031"/>
                        <a:pt x="100013" y="250031"/>
                      </a:cubicBezTo>
                      <a:cubicBezTo>
                        <a:pt x="119063" y="293290"/>
                        <a:pt x="134541" y="333772"/>
                        <a:pt x="154781" y="373856"/>
                      </a:cubicBezTo>
                      <a:cubicBezTo>
                        <a:pt x="175021" y="413940"/>
                        <a:pt x="198437" y="454422"/>
                        <a:pt x="221456" y="490538"/>
                      </a:cubicBezTo>
                      <a:cubicBezTo>
                        <a:pt x="244475" y="526654"/>
                        <a:pt x="265907" y="557610"/>
                        <a:pt x="292894" y="590550"/>
                      </a:cubicBezTo>
                      <a:cubicBezTo>
                        <a:pt x="319881" y="623490"/>
                        <a:pt x="354012" y="662384"/>
                        <a:pt x="383381" y="688181"/>
                      </a:cubicBezTo>
                      <a:cubicBezTo>
                        <a:pt x="412750" y="713978"/>
                        <a:pt x="440928" y="729654"/>
                        <a:pt x="469106" y="745331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1833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0613" y="-38100"/>
            <a:ext cx="6962775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9038" y="1657611"/>
            <a:ext cx="35814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4177" y="1657611"/>
            <a:ext cx="357187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A46D-464E-6C74-E716-F60C4384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B1A61-29D3-0773-E4A1-148C880AA3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What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2800" dirty="0"/>
                  <a:t>The magnitude and direction of the energy flow in the electromagnetic field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2800" dirty="0"/>
                  <a:t>The velocity of a particle in an electromagnetic field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2800" dirty="0"/>
                  <a:t>The force on a particle in an electromagnetic field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2800" dirty="0"/>
                  <a:t>The pressure force due to a light wave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B1A61-29D3-0773-E4A1-148C880AA3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6" t="-1348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24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413</Words>
  <Application>Microsoft Office PowerPoint</Application>
  <PresentationFormat>On-screen Show (4:3)</PresentationFormat>
  <Paragraphs>142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Times New Roman</vt:lpstr>
      <vt:lpstr>Office Theme</vt:lpstr>
      <vt:lpstr>Question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</vt:lpstr>
      <vt:lpstr>Question</vt:lpstr>
      <vt:lpstr>PowerPoint Presentation</vt:lpstr>
      <vt:lpstr>Question</vt:lpstr>
      <vt:lpstr>Question</vt:lpstr>
      <vt:lpstr>Question</vt:lpstr>
      <vt:lpstr>Question</vt:lpstr>
      <vt:lpstr>Question</vt:lpstr>
      <vt:lpstr>Question</vt:lpstr>
      <vt:lpstr>PowerPoint Presentation</vt:lpstr>
      <vt:lpstr>Question</vt:lpstr>
      <vt:lpstr>Question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8</cp:revision>
  <dcterms:created xsi:type="dcterms:W3CDTF">2011-12-06T02:18:54Z</dcterms:created>
  <dcterms:modified xsi:type="dcterms:W3CDTF">2023-12-05T21:13:02Z</dcterms:modified>
</cp:coreProperties>
</file>