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329" r:id="rId2"/>
    <p:sldId id="332" r:id="rId3"/>
    <p:sldId id="364" r:id="rId4"/>
    <p:sldId id="369" r:id="rId5"/>
    <p:sldId id="365" r:id="rId6"/>
    <p:sldId id="366" r:id="rId7"/>
    <p:sldId id="367" r:id="rId8"/>
    <p:sldId id="368"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70" r:id="rId24"/>
    <p:sldId id="371" r:id="rId25"/>
    <p:sldId id="352" r:id="rId26"/>
    <p:sldId id="353" r:id="rId27"/>
    <p:sldId id="354" r:id="rId28"/>
    <p:sldId id="271" r:id="rId29"/>
    <p:sldId id="1092" r:id="rId30"/>
    <p:sldId id="273" r:id="rId31"/>
    <p:sldId id="274" r:id="rId32"/>
    <p:sldId id="1284" r:id="rId33"/>
    <p:sldId id="1285" r:id="rId34"/>
    <p:sldId id="275" r:id="rId35"/>
    <p:sldId id="1286" r:id="rId36"/>
    <p:sldId id="1287" r:id="rId37"/>
    <p:sldId id="1288" r:id="rId38"/>
    <p:sldId id="1289" r:id="rId39"/>
    <p:sldId id="671" r:id="rId40"/>
    <p:sldId id="672" r:id="rId41"/>
    <p:sldId id="272" r:id="rId42"/>
    <p:sldId id="277" r:id="rId43"/>
    <p:sldId id="278" r:id="rId44"/>
    <p:sldId id="279" r:id="rId45"/>
    <p:sldId id="280" r:id="rId46"/>
    <p:sldId id="281" r:id="rId47"/>
    <p:sldId id="282" r:id="rId48"/>
    <p:sldId id="283" r:id="rId49"/>
    <p:sldId id="1290" r:id="rId50"/>
    <p:sldId id="682" r:id="rId51"/>
    <p:sldId id="673" r:id="rId52"/>
    <p:sldId id="674" r:id="rId53"/>
    <p:sldId id="1409" r:id="rId54"/>
    <p:sldId id="1410" r:id="rId55"/>
    <p:sldId id="1418" r:id="rId56"/>
    <p:sldId id="1419" r:id="rId57"/>
    <p:sldId id="1420" r:id="rId58"/>
    <p:sldId id="1421" r:id="rId59"/>
    <p:sldId id="256" r:id="rId60"/>
    <p:sldId id="1422" r:id="rId61"/>
    <p:sldId id="1423" r:id="rId62"/>
    <p:sldId id="1427" r:id="rId63"/>
    <p:sldId id="1426" r:id="rId64"/>
    <p:sldId id="1428" r:id="rId65"/>
    <p:sldId id="259" r:id="rId66"/>
    <p:sldId id="260" r:id="rId67"/>
    <p:sldId id="261" r:id="rId68"/>
    <p:sldId id="262" r:id="rId69"/>
    <p:sldId id="1429" r:id="rId70"/>
    <p:sldId id="263" r:id="rId71"/>
    <p:sldId id="264" r:id="rId72"/>
    <p:sldId id="1413" r:id="rId73"/>
    <p:sldId id="265" r:id="rId74"/>
    <p:sldId id="1412" r:id="rId75"/>
    <p:sldId id="266" r:id="rId76"/>
    <p:sldId id="267" r:id="rId77"/>
    <p:sldId id="1408" r:id="rId78"/>
    <p:sldId id="1430" r:id="rId79"/>
    <p:sldId id="1414" r:id="rId80"/>
    <p:sldId id="1431" r:id="rId81"/>
    <p:sldId id="1415" r:id="rId82"/>
    <p:sldId id="1424" r:id="rId83"/>
    <p:sldId id="292" r:id="rId84"/>
    <p:sldId id="1416" r:id="rId85"/>
    <p:sldId id="284" r:id="rId86"/>
    <p:sldId id="285" r:id="rId87"/>
    <p:sldId id="1411" r:id="rId88"/>
    <p:sldId id="1432" r:id="rId89"/>
    <p:sldId id="286" r:id="rId90"/>
    <p:sldId id="1425" r:id="rId91"/>
    <p:sldId id="287" r:id="rId92"/>
    <p:sldId id="1417" r:id="rId93"/>
    <p:sldId id="288" r:id="rId94"/>
    <p:sldId id="289" r:id="rId95"/>
    <p:sldId id="291" r:id="rId96"/>
    <p:sldId id="1433"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5FF5AC1B-ABA9-43D7-A1E3-2D92732CD6E2}"/>
    <pc:docChg chg="custSel modSld">
      <pc:chgData name="Lines, Todd" userId="afaf7c3a-e8aa-4568-882a-02ad8f9e19b0" providerId="ADAL" clId="{5FF5AC1B-ABA9-43D7-A1E3-2D92732CD6E2}" dt="2025-09-14T03:08:51.876" v="33" actId="20577"/>
      <pc:docMkLst>
        <pc:docMk/>
      </pc:docMkLst>
      <pc:sldChg chg="modSp mod">
        <pc:chgData name="Lines, Todd" userId="afaf7c3a-e8aa-4568-882a-02ad8f9e19b0" providerId="ADAL" clId="{5FF5AC1B-ABA9-43D7-A1E3-2D92732CD6E2}" dt="2025-09-14T03:08:51.876" v="33" actId="20577"/>
        <pc:sldMkLst>
          <pc:docMk/>
          <pc:sldMk cId="618571745" sldId="1092"/>
        </pc:sldMkLst>
        <pc:spChg chg="mod">
          <ac:chgData name="Lines, Todd" userId="afaf7c3a-e8aa-4568-882a-02ad8f9e19b0" providerId="ADAL" clId="{5FF5AC1B-ABA9-43D7-A1E3-2D92732CD6E2}" dt="2025-09-14T03:08:51.876" v="33" actId="20577"/>
          <ac:spMkLst>
            <pc:docMk/>
            <pc:sldMk cId="618571745" sldId="1092"/>
            <ac:spMk id="3" creationId="{4C9C059B-6014-B5E0-51ED-7E3106A194D6}"/>
          </ac:spMkLst>
        </pc:spChg>
      </pc:sldChg>
    </pc:docChg>
  </pc:docChgLst>
  <pc:docChgLst>
    <pc:chgData name="Lines, Todd" userId="afaf7c3a-e8aa-4568-882a-02ad8f9e19b0" providerId="ADAL" clId="{0C3CEF56-FDB4-4CA0-92D3-5CFEA9BC74BE}"/>
    <pc:docChg chg="custSel addSld delSld modSld sldOrd">
      <pc:chgData name="Lines, Todd" userId="afaf7c3a-e8aa-4568-882a-02ad8f9e19b0" providerId="ADAL" clId="{0C3CEF56-FDB4-4CA0-92D3-5CFEA9BC74BE}" dt="2023-10-11T00:20:06.522" v="377"/>
      <pc:docMkLst>
        <pc:docMk/>
      </pc:docMkLst>
      <pc:sldChg chg="ord">
        <pc:chgData name="Lines, Todd" userId="afaf7c3a-e8aa-4568-882a-02ad8f9e19b0" providerId="ADAL" clId="{0C3CEF56-FDB4-4CA0-92D3-5CFEA9BC74BE}" dt="2023-10-11T00:19:37.609" v="375"/>
        <pc:sldMkLst>
          <pc:docMk/>
          <pc:sldMk cId="0" sldId="272"/>
        </pc:sldMkLst>
      </pc:sldChg>
      <pc:sldChg chg="add del">
        <pc:chgData name="Lines, Todd" userId="afaf7c3a-e8aa-4568-882a-02ad8f9e19b0" providerId="ADAL" clId="{0C3CEF56-FDB4-4CA0-92D3-5CFEA9BC74BE}" dt="2023-10-11T00:18:53.312" v="369" actId="47"/>
        <pc:sldMkLst>
          <pc:docMk/>
          <pc:sldMk cId="0" sldId="495"/>
        </pc:sldMkLst>
      </pc:sldChg>
      <pc:sldChg chg="add del">
        <pc:chgData name="Lines, Todd" userId="afaf7c3a-e8aa-4568-882a-02ad8f9e19b0" providerId="ADAL" clId="{0C3CEF56-FDB4-4CA0-92D3-5CFEA9BC74BE}" dt="2023-10-11T00:18:56.501" v="370" actId="47"/>
        <pc:sldMkLst>
          <pc:docMk/>
          <pc:sldMk cId="0" sldId="515"/>
        </pc:sldMkLst>
      </pc:sldChg>
      <pc:sldChg chg="add del">
        <pc:chgData name="Lines, Todd" userId="afaf7c3a-e8aa-4568-882a-02ad8f9e19b0" providerId="ADAL" clId="{0C3CEF56-FDB4-4CA0-92D3-5CFEA9BC74BE}" dt="2023-10-11T00:18:58.575" v="371" actId="47"/>
        <pc:sldMkLst>
          <pc:docMk/>
          <pc:sldMk cId="0" sldId="516"/>
        </pc:sldMkLst>
      </pc:sldChg>
      <pc:sldChg chg="add del">
        <pc:chgData name="Lines, Todd" userId="afaf7c3a-e8aa-4568-882a-02ad8f9e19b0" providerId="ADAL" clId="{0C3CEF56-FDB4-4CA0-92D3-5CFEA9BC74BE}" dt="2023-10-11T00:18:49.638" v="368" actId="47"/>
        <pc:sldMkLst>
          <pc:docMk/>
          <pc:sldMk cId="0" sldId="519"/>
        </pc:sldMkLst>
      </pc:sldChg>
      <pc:sldChg chg="add del">
        <pc:chgData name="Lines, Todd" userId="afaf7c3a-e8aa-4568-882a-02ad8f9e19b0" providerId="ADAL" clId="{0C3CEF56-FDB4-4CA0-92D3-5CFEA9BC74BE}" dt="2023-10-11T00:18:45.298" v="367" actId="47"/>
        <pc:sldMkLst>
          <pc:docMk/>
          <pc:sldMk cId="0" sldId="658"/>
        </pc:sldMkLst>
      </pc:sldChg>
      <pc:sldChg chg="add ord">
        <pc:chgData name="Lines, Todd" userId="afaf7c3a-e8aa-4568-882a-02ad8f9e19b0" providerId="ADAL" clId="{0C3CEF56-FDB4-4CA0-92D3-5CFEA9BC74BE}" dt="2023-10-11T00:19:30.330" v="373"/>
        <pc:sldMkLst>
          <pc:docMk/>
          <pc:sldMk cId="0" sldId="671"/>
        </pc:sldMkLst>
      </pc:sldChg>
      <pc:sldChg chg="add ord">
        <pc:chgData name="Lines, Todd" userId="afaf7c3a-e8aa-4568-882a-02ad8f9e19b0" providerId="ADAL" clId="{0C3CEF56-FDB4-4CA0-92D3-5CFEA9BC74BE}" dt="2023-10-11T00:19:30.330" v="373"/>
        <pc:sldMkLst>
          <pc:docMk/>
          <pc:sldMk cId="0" sldId="672"/>
        </pc:sldMkLst>
      </pc:sldChg>
      <pc:sldChg chg="add">
        <pc:chgData name="Lines, Todd" userId="afaf7c3a-e8aa-4568-882a-02ad8f9e19b0" providerId="ADAL" clId="{0C3CEF56-FDB4-4CA0-92D3-5CFEA9BC74BE}" dt="2023-10-11T00:16:29.228" v="351"/>
        <pc:sldMkLst>
          <pc:docMk/>
          <pc:sldMk cId="0" sldId="673"/>
        </pc:sldMkLst>
      </pc:sldChg>
      <pc:sldChg chg="add">
        <pc:chgData name="Lines, Todd" userId="afaf7c3a-e8aa-4568-882a-02ad8f9e19b0" providerId="ADAL" clId="{0C3CEF56-FDB4-4CA0-92D3-5CFEA9BC74BE}" dt="2023-10-11T00:16:29.228" v="351"/>
        <pc:sldMkLst>
          <pc:docMk/>
          <pc:sldMk cId="0" sldId="674"/>
        </pc:sldMkLst>
      </pc:sldChg>
      <pc:sldChg chg="add ord">
        <pc:chgData name="Lines, Todd" userId="afaf7c3a-e8aa-4568-882a-02ad8f9e19b0" providerId="ADAL" clId="{0C3CEF56-FDB4-4CA0-92D3-5CFEA9BC74BE}" dt="2023-10-11T00:20:06.522" v="377"/>
        <pc:sldMkLst>
          <pc:docMk/>
          <pc:sldMk cId="0" sldId="682"/>
        </pc:sldMkLst>
      </pc:sldChg>
      <pc:sldChg chg="add ord">
        <pc:chgData name="Lines, Todd" userId="afaf7c3a-e8aa-4568-882a-02ad8f9e19b0" providerId="ADAL" clId="{0C3CEF56-FDB4-4CA0-92D3-5CFEA9BC74BE}" dt="2023-10-10T23:44:39.633" v="6"/>
        <pc:sldMkLst>
          <pc:docMk/>
          <pc:sldMk cId="0" sldId="1090"/>
        </pc:sldMkLst>
      </pc:sldChg>
      <pc:sldChg chg="add ord">
        <pc:chgData name="Lines, Todd" userId="afaf7c3a-e8aa-4568-882a-02ad8f9e19b0" providerId="ADAL" clId="{0C3CEF56-FDB4-4CA0-92D3-5CFEA9BC74BE}" dt="2023-10-11T00:03:36.500" v="18"/>
        <pc:sldMkLst>
          <pc:docMk/>
          <pc:sldMk cId="0" sldId="1091"/>
        </pc:sldMkLst>
      </pc:sldChg>
      <pc:sldChg chg="modSp new mod">
        <pc:chgData name="Lines, Todd" userId="afaf7c3a-e8aa-4568-882a-02ad8f9e19b0" providerId="ADAL" clId="{0C3CEF56-FDB4-4CA0-92D3-5CFEA9BC74BE}" dt="2023-10-11T00:14:00.008" v="350" actId="20577"/>
        <pc:sldMkLst>
          <pc:docMk/>
          <pc:sldMk cId="618571745" sldId="1092"/>
        </pc:sldMkLst>
      </pc:sldChg>
      <pc:sldChg chg="add ord">
        <pc:chgData name="Lines, Todd" userId="afaf7c3a-e8aa-4568-882a-02ad8f9e19b0" providerId="ADAL" clId="{0C3CEF56-FDB4-4CA0-92D3-5CFEA9BC74BE}" dt="2023-10-11T00:16:55.764" v="353"/>
        <pc:sldMkLst>
          <pc:docMk/>
          <pc:sldMk cId="0" sldId="1284"/>
        </pc:sldMkLst>
      </pc:sldChg>
      <pc:sldChg chg="add ord">
        <pc:chgData name="Lines, Todd" userId="afaf7c3a-e8aa-4568-882a-02ad8f9e19b0" providerId="ADAL" clId="{0C3CEF56-FDB4-4CA0-92D3-5CFEA9BC74BE}" dt="2023-10-11T00:16:55.764" v="353"/>
        <pc:sldMkLst>
          <pc:docMk/>
          <pc:sldMk cId="0" sldId="1285"/>
        </pc:sldMkLst>
      </pc:sldChg>
      <pc:sldChg chg="modSp add mod ord">
        <pc:chgData name="Lines, Todd" userId="afaf7c3a-e8aa-4568-882a-02ad8f9e19b0" providerId="ADAL" clId="{0C3CEF56-FDB4-4CA0-92D3-5CFEA9BC74BE}" dt="2023-10-11T00:17:58.537" v="364"/>
        <pc:sldMkLst>
          <pc:docMk/>
          <pc:sldMk cId="0" sldId="1286"/>
        </pc:sldMkLst>
      </pc:sldChg>
      <pc:sldChg chg="add ord">
        <pc:chgData name="Lines, Todd" userId="afaf7c3a-e8aa-4568-882a-02ad8f9e19b0" providerId="ADAL" clId="{0C3CEF56-FDB4-4CA0-92D3-5CFEA9BC74BE}" dt="2023-10-11T00:17:58.537" v="364"/>
        <pc:sldMkLst>
          <pc:docMk/>
          <pc:sldMk cId="0" sldId="1287"/>
        </pc:sldMkLst>
      </pc:sldChg>
      <pc:sldChg chg="add ord">
        <pc:chgData name="Lines, Todd" userId="afaf7c3a-e8aa-4568-882a-02ad8f9e19b0" providerId="ADAL" clId="{0C3CEF56-FDB4-4CA0-92D3-5CFEA9BC74BE}" dt="2023-10-11T00:18:19.597" v="366"/>
        <pc:sldMkLst>
          <pc:docMk/>
          <pc:sldMk cId="0" sldId="1288"/>
        </pc:sldMkLst>
      </pc:sldChg>
      <pc:sldChg chg="add ord">
        <pc:chgData name="Lines, Todd" userId="afaf7c3a-e8aa-4568-882a-02ad8f9e19b0" providerId="ADAL" clId="{0C3CEF56-FDB4-4CA0-92D3-5CFEA9BC74BE}" dt="2023-10-11T00:18:19.597" v="366"/>
        <pc:sldMkLst>
          <pc:docMk/>
          <pc:sldMk cId="0" sldId="1289"/>
        </pc:sldMkLst>
      </pc:sldChg>
      <pc:sldChg chg="add">
        <pc:chgData name="Lines, Todd" userId="afaf7c3a-e8aa-4568-882a-02ad8f9e19b0" providerId="ADAL" clId="{0C3CEF56-FDB4-4CA0-92D3-5CFEA9BC74BE}" dt="2023-10-11T00:16:29.228" v="351"/>
        <pc:sldMkLst>
          <pc:docMk/>
          <pc:sldMk cId="0" sldId="1290"/>
        </pc:sldMkLst>
      </pc:sldChg>
    </pc:docChg>
  </pc:docChgLst>
  <pc:docChgLst>
    <pc:chgData name="Lines, Todd" userId="afaf7c3a-e8aa-4568-882a-02ad8f9e19b0" providerId="ADAL" clId="{A171E462-8700-462B-9895-79C66753E6E6}"/>
    <pc:docChg chg="undo custSel modSld">
      <pc:chgData name="Lines, Todd" userId="afaf7c3a-e8aa-4568-882a-02ad8f9e19b0" providerId="ADAL" clId="{A171E462-8700-462B-9895-79C66753E6E6}" dt="2024-02-08T21:55:59.127" v="6" actId="14100"/>
      <pc:docMkLst>
        <pc:docMk/>
      </pc:docMkLst>
      <pc:sldChg chg="delSp modSp mod">
        <pc:chgData name="Lines, Todd" userId="afaf7c3a-e8aa-4568-882a-02ad8f9e19b0" providerId="ADAL" clId="{A171E462-8700-462B-9895-79C66753E6E6}" dt="2024-02-08T21:35:34.142" v="1" actId="21"/>
        <pc:sldMkLst>
          <pc:docMk/>
          <pc:sldMk cId="0" sldId="256"/>
        </pc:sldMkLst>
      </pc:sldChg>
      <pc:sldChg chg="addSp delSp modSp mod">
        <pc:chgData name="Lines, Todd" userId="afaf7c3a-e8aa-4568-882a-02ad8f9e19b0" providerId="ADAL" clId="{A171E462-8700-462B-9895-79C66753E6E6}" dt="2024-02-08T21:36:59.260" v="5" actId="21"/>
        <pc:sldMkLst>
          <pc:docMk/>
          <pc:sldMk cId="0" sldId="289"/>
        </pc:sldMkLst>
      </pc:sldChg>
      <pc:sldChg chg="modSp mod">
        <pc:chgData name="Lines, Todd" userId="afaf7c3a-e8aa-4568-882a-02ad8f9e19b0" providerId="ADAL" clId="{A171E462-8700-462B-9895-79C66753E6E6}" dt="2024-02-08T21:55:59.127" v="6" actId="14100"/>
        <pc:sldMkLst>
          <pc:docMk/>
          <pc:sldMk cId="0" sldId="672"/>
        </pc:sldMkLst>
      </pc:sldChg>
    </pc:docChg>
  </pc:docChgLst>
  <pc:docChgLst>
    <pc:chgData name="Lines, Todd" userId="afaf7c3a-e8aa-4568-882a-02ad8f9e19b0" providerId="ADAL" clId="{0A69E433-9C0F-473D-9368-3FB5BD39F0B6}"/>
    <pc:docChg chg="custSel modSld">
      <pc:chgData name="Lines, Todd" userId="afaf7c3a-e8aa-4568-882a-02ad8f9e19b0" providerId="ADAL" clId="{0A69E433-9C0F-473D-9368-3FB5BD39F0B6}" dt="2024-08-23T21:18:41.035" v="1" actId="21"/>
      <pc:docMkLst>
        <pc:docMk/>
      </pc:docMkLst>
      <pc:sldChg chg="delSp modSp mod">
        <pc:chgData name="Lines, Todd" userId="afaf7c3a-e8aa-4568-882a-02ad8f9e19b0" providerId="ADAL" clId="{0A69E433-9C0F-473D-9368-3FB5BD39F0B6}" dt="2024-08-23T21:18:41.035" v="1" actId="21"/>
        <pc:sldMkLst>
          <pc:docMk/>
          <pc:sldMk cId="0" sldId="270"/>
        </pc:sldMkLst>
      </pc:sldChg>
    </pc:docChg>
  </pc:docChgLst>
  <pc:docChgLst>
    <pc:chgData name="Lines, Todd" userId="afaf7c3a-e8aa-4568-882a-02ad8f9e19b0" providerId="ADAL" clId="{4D7CD568-0EE8-4A27-8E6D-260E022F81D8}"/>
    <pc:docChg chg="addSld delSld modSld">
      <pc:chgData name="Lines, Todd" userId="afaf7c3a-e8aa-4568-882a-02ad8f9e19b0" providerId="ADAL" clId="{4D7CD568-0EE8-4A27-8E6D-260E022F81D8}" dt="2025-09-03T20:33:02.730" v="4"/>
      <pc:docMkLst>
        <pc:docMk/>
      </pc:docMkLst>
      <pc:sldChg chg="add del">
        <pc:chgData name="Lines, Todd" userId="afaf7c3a-e8aa-4568-882a-02ad8f9e19b0" providerId="ADAL" clId="{4D7CD568-0EE8-4A27-8E6D-260E022F81D8}" dt="2025-09-03T20:33:02.730" v="4"/>
        <pc:sldMkLst>
          <pc:docMk/>
          <pc:sldMk cId="0" sldId="256"/>
        </pc:sldMkLst>
      </pc:sldChg>
      <pc:sldChg chg="del">
        <pc:chgData name="Lines, Todd" userId="afaf7c3a-e8aa-4568-882a-02ad8f9e19b0" providerId="ADAL" clId="{4D7CD568-0EE8-4A27-8E6D-260E022F81D8}" dt="2025-09-03T20:00:54.853" v="3" actId="2696"/>
        <pc:sldMkLst>
          <pc:docMk/>
          <pc:sldMk cId="0" sldId="257"/>
        </pc:sldMkLst>
      </pc:sldChg>
      <pc:sldChg chg="del">
        <pc:chgData name="Lines, Todd" userId="afaf7c3a-e8aa-4568-882a-02ad8f9e19b0" providerId="ADAL" clId="{4D7CD568-0EE8-4A27-8E6D-260E022F81D8}" dt="2025-09-03T20:00:54.853" v="3" actId="2696"/>
        <pc:sldMkLst>
          <pc:docMk/>
          <pc:sldMk cId="0" sldId="258"/>
        </pc:sldMkLst>
      </pc:sldChg>
      <pc:sldChg chg="add del">
        <pc:chgData name="Lines, Todd" userId="afaf7c3a-e8aa-4568-882a-02ad8f9e19b0" providerId="ADAL" clId="{4D7CD568-0EE8-4A27-8E6D-260E022F81D8}" dt="2025-09-03T20:33:02.730" v="4"/>
        <pc:sldMkLst>
          <pc:docMk/>
          <pc:sldMk cId="0" sldId="259"/>
        </pc:sldMkLst>
      </pc:sldChg>
      <pc:sldChg chg="add del">
        <pc:chgData name="Lines, Todd" userId="afaf7c3a-e8aa-4568-882a-02ad8f9e19b0" providerId="ADAL" clId="{4D7CD568-0EE8-4A27-8E6D-260E022F81D8}" dt="2025-09-03T20:33:02.730" v="4"/>
        <pc:sldMkLst>
          <pc:docMk/>
          <pc:sldMk cId="0" sldId="260"/>
        </pc:sldMkLst>
      </pc:sldChg>
      <pc:sldChg chg="add del">
        <pc:chgData name="Lines, Todd" userId="afaf7c3a-e8aa-4568-882a-02ad8f9e19b0" providerId="ADAL" clId="{4D7CD568-0EE8-4A27-8E6D-260E022F81D8}" dt="2025-09-03T20:33:02.730" v="4"/>
        <pc:sldMkLst>
          <pc:docMk/>
          <pc:sldMk cId="0" sldId="261"/>
        </pc:sldMkLst>
      </pc:sldChg>
      <pc:sldChg chg="add del">
        <pc:chgData name="Lines, Todd" userId="afaf7c3a-e8aa-4568-882a-02ad8f9e19b0" providerId="ADAL" clId="{4D7CD568-0EE8-4A27-8E6D-260E022F81D8}" dt="2025-09-03T20:33:02.730" v="4"/>
        <pc:sldMkLst>
          <pc:docMk/>
          <pc:sldMk cId="0" sldId="262"/>
        </pc:sldMkLst>
      </pc:sldChg>
      <pc:sldChg chg="add del">
        <pc:chgData name="Lines, Todd" userId="afaf7c3a-e8aa-4568-882a-02ad8f9e19b0" providerId="ADAL" clId="{4D7CD568-0EE8-4A27-8E6D-260E022F81D8}" dt="2025-09-03T20:33:02.730" v="4"/>
        <pc:sldMkLst>
          <pc:docMk/>
          <pc:sldMk cId="0" sldId="263"/>
        </pc:sldMkLst>
      </pc:sldChg>
      <pc:sldChg chg="add del">
        <pc:chgData name="Lines, Todd" userId="afaf7c3a-e8aa-4568-882a-02ad8f9e19b0" providerId="ADAL" clId="{4D7CD568-0EE8-4A27-8E6D-260E022F81D8}" dt="2025-09-03T20:33:02.730" v="4"/>
        <pc:sldMkLst>
          <pc:docMk/>
          <pc:sldMk cId="0" sldId="264"/>
        </pc:sldMkLst>
      </pc:sldChg>
      <pc:sldChg chg="add del">
        <pc:chgData name="Lines, Todd" userId="afaf7c3a-e8aa-4568-882a-02ad8f9e19b0" providerId="ADAL" clId="{4D7CD568-0EE8-4A27-8E6D-260E022F81D8}" dt="2025-09-03T20:33:02.730" v="4"/>
        <pc:sldMkLst>
          <pc:docMk/>
          <pc:sldMk cId="0" sldId="265"/>
        </pc:sldMkLst>
      </pc:sldChg>
      <pc:sldChg chg="add del">
        <pc:chgData name="Lines, Todd" userId="afaf7c3a-e8aa-4568-882a-02ad8f9e19b0" providerId="ADAL" clId="{4D7CD568-0EE8-4A27-8E6D-260E022F81D8}" dt="2025-09-03T20:33:02.730" v="4"/>
        <pc:sldMkLst>
          <pc:docMk/>
          <pc:sldMk cId="0" sldId="266"/>
        </pc:sldMkLst>
      </pc:sldChg>
      <pc:sldChg chg="add del">
        <pc:chgData name="Lines, Todd" userId="afaf7c3a-e8aa-4568-882a-02ad8f9e19b0" providerId="ADAL" clId="{4D7CD568-0EE8-4A27-8E6D-260E022F81D8}" dt="2025-09-03T20:33:02.730" v="4"/>
        <pc:sldMkLst>
          <pc:docMk/>
          <pc:sldMk cId="0" sldId="267"/>
        </pc:sldMkLst>
      </pc:sldChg>
      <pc:sldChg chg="del">
        <pc:chgData name="Lines, Todd" userId="afaf7c3a-e8aa-4568-882a-02ad8f9e19b0" providerId="ADAL" clId="{4D7CD568-0EE8-4A27-8E6D-260E022F81D8}" dt="2025-09-03T20:00:54.853" v="3" actId="2696"/>
        <pc:sldMkLst>
          <pc:docMk/>
          <pc:sldMk cId="0" sldId="270"/>
        </pc:sldMkLst>
      </pc:sldChg>
      <pc:sldChg chg="add">
        <pc:chgData name="Lines, Todd" userId="afaf7c3a-e8aa-4568-882a-02ad8f9e19b0" providerId="ADAL" clId="{4D7CD568-0EE8-4A27-8E6D-260E022F81D8}" dt="2025-09-03T20:33:02.730" v="4"/>
        <pc:sldMkLst>
          <pc:docMk/>
          <pc:sldMk cId="0" sldId="284"/>
        </pc:sldMkLst>
      </pc:sldChg>
      <pc:sldChg chg="add del">
        <pc:chgData name="Lines, Todd" userId="afaf7c3a-e8aa-4568-882a-02ad8f9e19b0" providerId="ADAL" clId="{4D7CD568-0EE8-4A27-8E6D-260E022F81D8}" dt="2025-09-03T20:33:02.730" v="4"/>
        <pc:sldMkLst>
          <pc:docMk/>
          <pc:sldMk cId="0" sldId="285"/>
        </pc:sldMkLst>
      </pc:sldChg>
      <pc:sldChg chg="add del">
        <pc:chgData name="Lines, Todd" userId="afaf7c3a-e8aa-4568-882a-02ad8f9e19b0" providerId="ADAL" clId="{4D7CD568-0EE8-4A27-8E6D-260E022F81D8}" dt="2025-09-03T20:33:02.730" v="4"/>
        <pc:sldMkLst>
          <pc:docMk/>
          <pc:sldMk cId="0" sldId="286"/>
        </pc:sldMkLst>
      </pc:sldChg>
      <pc:sldChg chg="add del">
        <pc:chgData name="Lines, Todd" userId="afaf7c3a-e8aa-4568-882a-02ad8f9e19b0" providerId="ADAL" clId="{4D7CD568-0EE8-4A27-8E6D-260E022F81D8}" dt="2025-09-03T20:33:02.730" v="4"/>
        <pc:sldMkLst>
          <pc:docMk/>
          <pc:sldMk cId="0" sldId="287"/>
        </pc:sldMkLst>
      </pc:sldChg>
      <pc:sldChg chg="add del">
        <pc:chgData name="Lines, Todd" userId="afaf7c3a-e8aa-4568-882a-02ad8f9e19b0" providerId="ADAL" clId="{4D7CD568-0EE8-4A27-8E6D-260E022F81D8}" dt="2025-09-03T20:33:02.730" v="4"/>
        <pc:sldMkLst>
          <pc:docMk/>
          <pc:sldMk cId="0" sldId="288"/>
        </pc:sldMkLst>
      </pc:sldChg>
      <pc:sldChg chg="add del">
        <pc:chgData name="Lines, Todd" userId="afaf7c3a-e8aa-4568-882a-02ad8f9e19b0" providerId="ADAL" clId="{4D7CD568-0EE8-4A27-8E6D-260E022F81D8}" dt="2025-09-03T20:33:02.730" v="4"/>
        <pc:sldMkLst>
          <pc:docMk/>
          <pc:sldMk cId="0" sldId="289"/>
        </pc:sldMkLst>
      </pc:sldChg>
      <pc:sldChg chg="add">
        <pc:chgData name="Lines, Todd" userId="afaf7c3a-e8aa-4568-882a-02ad8f9e19b0" providerId="ADAL" clId="{4D7CD568-0EE8-4A27-8E6D-260E022F81D8}" dt="2025-09-03T20:33:02.730" v="4"/>
        <pc:sldMkLst>
          <pc:docMk/>
          <pc:sldMk cId="0" sldId="291"/>
        </pc:sldMkLst>
      </pc:sldChg>
      <pc:sldChg chg="add">
        <pc:chgData name="Lines, Todd" userId="afaf7c3a-e8aa-4568-882a-02ad8f9e19b0" providerId="ADAL" clId="{4D7CD568-0EE8-4A27-8E6D-260E022F81D8}" dt="2025-09-03T20:33:02.730" v="4"/>
        <pc:sldMkLst>
          <pc:docMk/>
          <pc:sldMk cId="0" sldId="292"/>
        </pc:sldMkLst>
      </pc:sldChg>
      <pc:sldChg chg="del">
        <pc:chgData name="Lines, Todd" userId="afaf7c3a-e8aa-4568-882a-02ad8f9e19b0" providerId="ADAL" clId="{4D7CD568-0EE8-4A27-8E6D-260E022F81D8}" dt="2025-09-03T20:00:54.853" v="3" actId="2696"/>
        <pc:sldMkLst>
          <pc:docMk/>
          <pc:sldMk cId="2803779332" sldId="292"/>
        </pc:sldMkLst>
      </pc:sldChg>
      <pc:sldChg chg="add del">
        <pc:chgData name="Lines, Todd" userId="afaf7c3a-e8aa-4568-882a-02ad8f9e19b0" providerId="ADAL" clId="{4D7CD568-0EE8-4A27-8E6D-260E022F81D8}" dt="2025-09-03T20:00:12.942" v="2"/>
        <pc:sldMkLst>
          <pc:docMk/>
          <pc:sldMk cId="0" sldId="329"/>
        </pc:sldMkLst>
      </pc:sldChg>
      <pc:sldChg chg="add del">
        <pc:chgData name="Lines, Todd" userId="afaf7c3a-e8aa-4568-882a-02ad8f9e19b0" providerId="ADAL" clId="{4D7CD568-0EE8-4A27-8E6D-260E022F81D8}" dt="2025-09-03T20:00:12.942" v="2"/>
        <pc:sldMkLst>
          <pc:docMk/>
          <pc:sldMk cId="0" sldId="332"/>
        </pc:sldMkLst>
      </pc:sldChg>
      <pc:sldChg chg="add del">
        <pc:chgData name="Lines, Todd" userId="afaf7c3a-e8aa-4568-882a-02ad8f9e19b0" providerId="ADAL" clId="{4D7CD568-0EE8-4A27-8E6D-260E022F81D8}" dt="2025-09-03T20:00:12.942" v="2"/>
        <pc:sldMkLst>
          <pc:docMk/>
          <pc:sldMk cId="0" sldId="338"/>
        </pc:sldMkLst>
      </pc:sldChg>
      <pc:sldChg chg="add del">
        <pc:chgData name="Lines, Todd" userId="afaf7c3a-e8aa-4568-882a-02ad8f9e19b0" providerId="ADAL" clId="{4D7CD568-0EE8-4A27-8E6D-260E022F81D8}" dt="2025-09-03T20:00:12.942" v="2"/>
        <pc:sldMkLst>
          <pc:docMk/>
          <pc:sldMk cId="0" sldId="339"/>
        </pc:sldMkLst>
      </pc:sldChg>
      <pc:sldChg chg="add del">
        <pc:chgData name="Lines, Todd" userId="afaf7c3a-e8aa-4568-882a-02ad8f9e19b0" providerId="ADAL" clId="{4D7CD568-0EE8-4A27-8E6D-260E022F81D8}" dt="2025-09-03T20:00:12.942" v="2"/>
        <pc:sldMkLst>
          <pc:docMk/>
          <pc:sldMk cId="0" sldId="340"/>
        </pc:sldMkLst>
      </pc:sldChg>
      <pc:sldChg chg="add del">
        <pc:chgData name="Lines, Todd" userId="afaf7c3a-e8aa-4568-882a-02ad8f9e19b0" providerId="ADAL" clId="{4D7CD568-0EE8-4A27-8E6D-260E022F81D8}" dt="2025-09-03T20:00:12.942" v="2"/>
        <pc:sldMkLst>
          <pc:docMk/>
          <pc:sldMk cId="0" sldId="341"/>
        </pc:sldMkLst>
      </pc:sldChg>
      <pc:sldChg chg="add del">
        <pc:chgData name="Lines, Todd" userId="afaf7c3a-e8aa-4568-882a-02ad8f9e19b0" providerId="ADAL" clId="{4D7CD568-0EE8-4A27-8E6D-260E022F81D8}" dt="2025-09-03T20:00:12.942" v="2"/>
        <pc:sldMkLst>
          <pc:docMk/>
          <pc:sldMk cId="0" sldId="342"/>
        </pc:sldMkLst>
      </pc:sldChg>
      <pc:sldChg chg="add del">
        <pc:chgData name="Lines, Todd" userId="afaf7c3a-e8aa-4568-882a-02ad8f9e19b0" providerId="ADAL" clId="{4D7CD568-0EE8-4A27-8E6D-260E022F81D8}" dt="2025-09-03T20:00:12.942" v="2"/>
        <pc:sldMkLst>
          <pc:docMk/>
          <pc:sldMk cId="0" sldId="343"/>
        </pc:sldMkLst>
      </pc:sldChg>
      <pc:sldChg chg="add del">
        <pc:chgData name="Lines, Todd" userId="afaf7c3a-e8aa-4568-882a-02ad8f9e19b0" providerId="ADAL" clId="{4D7CD568-0EE8-4A27-8E6D-260E022F81D8}" dt="2025-09-03T20:00:12.942" v="2"/>
        <pc:sldMkLst>
          <pc:docMk/>
          <pc:sldMk cId="0" sldId="344"/>
        </pc:sldMkLst>
      </pc:sldChg>
      <pc:sldChg chg="add del">
        <pc:chgData name="Lines, Todd" userId="afaf7c3a-e8aa-4568-882a-02ad8f9e19b0" providerId="ADAL" clId="{4D7CD568-0EE8-4A27-8E6D-260E022F81D8}" dt="2025-09-03T20:00:12.942" v="2"/>
        <pc:sldMkLst>
          <pc:docMk/>
          <pc:sldMk cId="0" sldId="345"/>
        </pc:sldMkLst>
      </pc:sldChg>
      <pc:sldChg chg="add del">
        <pc:chgData name="Lines, Todd" userId="afaf7c3a-e8aa-4568-882a-02ad8f9e19b0" providerId="ADAL" clId="{4D7CD568-0EE8-4A27-8E6D-260E022F81D8}" dt="2025-09-03T20:00:12.942" v="2"/>
        <pc:sldMkLst>
          <pc:docMk/>
          <pc:sldMk cId="0" sldId="346"/>
        </pc:sldMkLst>
      </pc:sldChg>
      <pc:sldChg chg="add del">
        <pc:chgData name="Lines, Todd" userId="afaf7c3a-e8aa-4568-882a-02ad8f9e19b0" providerId="ADAL" clId="{4D7CD568-0EE8-4A27-8E6D-260E022F81D8}" dt="2025-09-03T20:00:12.942" v="2"/>
        <pc:sldMkLst>
          <pc:docMk/>
          <pc:sldMk cId="0" sldId="347"/>
        </pc:sldMkLst>
      </pc:sldChg>
      <pc:sldChg chg="add del">
        <pc:chgData name="Lines, Todd" userId="afaf7c3a-e8aa-4568-882a-02ad8f9e19b0" providerId="ADAL" clId="{4D7CD568-0EE8-4A27-8E6D-260E022F81D8}" dt="2025-09-03T20:00:12.942" v="2"/>
        <pc:sldMkLst>
          <pc:docMk/>
          <pc:sldMk cId="0" sldId="348"/>
        </pc:sldMkLst>
      </pc:sldChg>
      <pc:sldChg chg="add del">
        <pc:chgData name="Lines, Todd" userId="afaf7c3a-e8aa-4568-882a-02ad8f9e19b0" providerId="ADAL" clId="{4D7CD568-0EE8-4A27-8E6D-260E022F81D8}" dt="2025-09-03T20:00:12.942" v="2"/>
        <pc:sldMkLst>
          <pc:docMk/>
          <pc:sldMk cId="0" sldId="349"/>
        </pc:sldMkLst>
      </pc:sldChg>
      <pc:sldChg chg="add del">
        <pc:chgData name="Lines, Todd" userId="afaf7c3a-e8aa-4568-882a-02ad8f9e19b0" providerId="ADAL" clId="{4D7CD568-0EE8-4A27-8E6D-260E022F81D8}" dt="2025-09-03T20:00:12.942" v="2"/>
        <pc:sldMkLst>
          <pc:docMk/>
          <pc:sldMk cId="0" sldId="350"/>
        </pc:sldMkLst>
      </pc:sldChg>
      <pc:sldChg chg="add del">
        <pc:chgData name="Lines, Todd" userId="afaf7c3a-e8aa-4568-882a-02ad8f9e19b0" providerId="ADAL" clId="{4D7CD568-0EE8-4A27-8E6D-260E022F81D8}" dt="2025-09-03T20:00:12.942" v="2"/>
        <pc:sldMkLst>
          <pc:docMk/>
          <pc:sldMk cId="0" sldId="351"/>
        </pc:sldMkLst>
      </pc:sldChg>
      <pc:sldChg chg="add del">
        <pc:chgData name="Lines, Todd" userId="afaf7c3a-e8aa-4568-882a-02ad8f9e19b0" providerId="ADAL" clId="{4D7CD568-0EE8-4A27-8E6D-260E022F81D8}" dt="2025-09-03T20:00:12.942" v="2"/>
        <pc:sldMkLst>
          <pc:docMk/>
          <pc:sldMk cId="0" sldId="352"/>
        </pc:sldMkLst>
      </pc:sldChg>
      <pc:sldChg chg="add del">
        <pc:chgData name="Lines, Todd" userId="afaf7c3a-e8aa-4568-882a-02ad8f9e19b0" providerId="ADAL" clId="{4D7CD568-0EE8-4A27-8E6D-260E022F81D8}" dt="2025-09-03T20:00:12.942" v="2"/>
        <pc:sldMkLst>
          <pc:docMk/>
          <pc:sldMk cId="0" sldId="353"/>
        </pc:sldMkLst>
      </pc:sldChg>
      <pc:sldChg chg="add del">
        <pc:chgData name="Lines, Todd" userId="afaf7c3a-e8aa-4568-882a-02ad8f9e19b0" providerId="ADAL" clId="{4D7CD568-0EE8-4A27-8E6D-260E022F81D8}" dt="2025-09-03T20:00:12.942" v="2"/>
        <pc:sldMkLst>
          <pc:docMk/>
          <pc:sldMk cId="0" sldId="354"/>
        </pc:sldMkLst>
      </pc:sldChg>
      <pc:sldChg chg="add del">
        <pc:chgData name="Lines, Todd" userId="afaf7c3a-e8aa-4568-882a-02ad8f9e19b0" providerId="ADAL" clId="{4D7CD568-0EE8-4A27-8E6D-260E022F81D8}" dt="2025-09-03T20:00:12.942" v="2"/>
        <pc:sldMkLst>
          <pc:docMk/>
          <pc:sldMk cId="2141979314" sldId="364"/>
        </pc:sldMkLst>
      </pc:sldChg>
      <pc:sldChg chg="add del">
        <pc:chgData name="Lines, Todd" userId="afaf7c3a-e8aa-4568-882a-02ad8f9e19b0" providerId="ADAL" clId="{4D7CD568-0EE8-4A27-8E6D-260E022F81D8}" dt="2025-09-03T20:00:12.942" v="2"/>
        <pc:sldMkLst>
          <pc:docMk/>
          <pc:sldMk cId="2680912066" sldId="365"/>
        </pc:sldMkLst>
      </pc:sldChg>
      <pc:sldChg chg="add del">
        <pc:chgData name="Lines, Todd" userId="afaf7c3a-e8aa-4568-882a-02ad8f9e19b0" providerId="ADAL" clId="{4D7CD568-0EE8-4A27-8E6D-260E022F81D8}" dt="2025-09-03T20:00:12.942" v="2"/>
        <pc:sldMkLst>
          <pc:docMk/>
          <pc:sldMk cId="1435534423" sldId="366"/>
        </pc:sldMkLst>
      </pc:sldChg>
      <pc:sldChg chg="add del">
        <pc:chgData name="Lines, Todd" userId="afaf7c3a-e8aa-4568-882a-02ad8f9e19b0" providerId="ADAL" clId="{4D7CD568-0EE8-4A27-8E6D-260E022F81D8}" dt="2025-09-03T20:00:12.942" v="2"/>
        <pc:sldMkLst>
          <pc:docMk/>
          <pc:sldMk cId="451192393" sldId="367"/>
        </pc:sldMkLst>
      </pc:sldChg>
      <pc:sldChg chg="add del">
        <pc:chgData name="Lines, Todd" userId="afaf7c3a-e8aa-4568-882a-02ad8f9e19b0" providerId="ADAL" clId="{4D7CD568-0EE8-4A27-8E6D-260E022F81D8}" dt="2025-09-03T20:00:12.942" v="2"/>
        <pc:sldMkLst>
          <pc:docMk/>
          <pc:sldMk cId="3238540739" sldId="368"/>
        </pc:sldMkLst>
      </pc:sldChg>
      <pc:sldChg chg="add del">
        <pc:chgData name="Lines, Todd" userId="afaf7c3a-e8aa-4568-882a-02ad8f9e19b0" providerId="ADAL" clId="{4D7CD568-0EE8-4A27-8E6D-260E022F81D8}" dt="2025-09-03T20:00:12.942" v="2"/>
        <pc:sldMkLst>
          <pc:docMk/>
          <pc:sldMk cId="3826088753" sldId="369"/>
        </pc:sldMkLst>
      </pc:sldChg>
      <pc:sldChg chg="add del">
        <pc:chgData name="Lines, Todd" userId="afaf7c3a-e8aa-4568-882a-02ad8f9e19b0" providerId="ADAL" clId="{4D7CD568-0EE8-4A27-8E6D-260E022F81D8}" dt="2025-09-03T20:00:12.942" v="2"/>
        <pc:sldMkLst>
          <pc:docMk/>
          <pc:sldMk cId="2391299464" sldId="370"/>
        </pc:sldMkLst>
      </pc:sldChg>
      <pc:sldChg chg="add del">
        <pc:chgData name="Lines, Todd" userId="afaf7c3a-e8aa-4568-882a-02ad8f9e19b0" providerId="ADAL" clId="{4D7CD568-0EE8-4A27-8E6D-260E022F81D8}" dt="2025-09-03T20:00:12.942" v="2"/>
        <pc:sldMkLst>
          <pc:docMk/>
          <pc:sldMk cId="2022166924" sldId="371"/>
        </pc:sldMkLst>
      </pc:sldChg>
      <pc:sldChg chg="del">
        <pc:chgData name="Lines, Todd" userId="afaf7c3a-e8aa-4568-882a-02ad8f9e19b0" providerId="ADAL" clId="{4D7CD568-0EE8-4A27-8E6D-260E022F81D8}" dt="2025-09-03T20:00:54.853" v="3" actId="2696"/>
        <pc:sldMkLst>
          <pc:docMk/>
          <pc:sldMk cId="0" sldId="1090"/>
        </pc:sldMkLst>
      </pc:sldChg>
      <pc:sldChg chg="del">
        <pc:chgData name="Lines, Todd" userId="afaf7c3a-e8aa-4568-882a-02ad8f9e19b0" providerId="ADAL" clId="{4D7CD568-0EE8-4A27-8E6D-260E022F81D8}" dt="2025-09-03T20:00:54.853" v="3" actId="2696"/>
        <pc:sldMkLst>
          <pc:docMk/>
          <pc:sldMk cId="0" sldId="1091"/>
        </pc:sldMkLst>
      </pc:sldChg>
      <pc:sldChg chg="del">
        <pc:chgData name="Lines, Todd" userId="afaf7c3a-e8aa-4568-882a-02ad8f9e19b0" providerId="ADAL" clId="{4D7CD568-0EE8-4A27-8E6D-260E022F81D8}" dt="2025-09-03T20:00:54.853" v="3" actId="2696"/>
        <pc:sldMkLst>
          <pc:docMk/>
          <pc:sldMk cId="3548838933" sldId="1291"/>
        </pc:sldMkLst>
      </pc:sldChg>
      <pc:sldChg chg="del">
        <pc:chgData name="Lines, Todd" userId="afaf7c3a-e8aa-4568-882a-02ad8f9e19b0" providerId="ADAL" clId="{4D7CD568-0EE8-4A27-8E6D-260E022F81D8}" dt="2025-09-03T20:00:54.853" v="3" actId="2696"/>
        <pc:sldMkLst>
          <pc:docMk/>
          <pc:sldMk cId="3947335513" sldId="1292"/>
        </pc:sldMkLst>
      </pc:sldChg>
      <pc:sldChg chg="del">
        <pc:chgData name="Lines, Todd" userId="afaf7c3a-e8aa-4568-882a-02ad8f9e19b0" providerId="ADAL" clId="{4D7CD568-0EE8-4A27-8E6D-260E022F81D8}" dt="2025-09-03T20:00:54.853" v="3" actId="2696"/>
        <pc:sldMkLst>
          <pc:docMk/>
          <pc:sldMk cId="3588931023" sldId="1293"/>
        </pc:sldMkLst>
      </pc:sldChg>
      <pc:sldChg chg="del">
        <pc:chgData name="Lines, Todd" userId="afaf7c3a-e8aa-4568-882a-02ad8f9e19b0" providerId="ADAL" clId="{4D7CD568-0EE8-4A27-8E6D-260E022F81D8}" dt="2025-09-03T20:00:54.853" v="3" actId="2696"/>
        <pc:sldMkLst>
          <pc:docMk/>
          <pc:sldMk cId="1607112609" sldId="1294"/>
        </pc:sldMkLst>
      </pc:sldChg>
      <pc:sldChg chg="del">
        <pc:chgData name="Lines, Todd" userId="afaf7c3a-e8aa-4568-882a-02ad8f9e19b0" providerId="ADAL" clId="{4D7CD568-0EE8-4A27-8E6D-260E022F81D8}" dt="2025-09-03T20:00:54.853" v="3" actId="2696"/>
        <pc:sldMkLst>
          <pc:docMk/>
          <pc:sldMk cId="3750018785" sldId="1295"/>
        </pc:sldMkLst>
      </pc:sldChg>
      <pc:sldChg chg="del">
        <pc:chgData name="Lines, Todd" userId="afaf7c3a-e8aa-4568-882a-02ad8f9e19b0" providerId="ADAL" clId="{4D7CD568-0EE8-4A27-8E6D-260E022F81D8}" dt="2025-09-03T20:00:54.853" v="3" actId="2696"/>
        <pc:sldMkLst>
          <pc:docMk/>
          <pc:sldMk cId="730537778" sldId="1296"/>
        </pc:sldMkLst>
      </pc:sldChg>
      <pc:sldChg chg="del">
        <pc:chgData name="Lines, Todd" userId="afaf7c3a-e8aa-4568-882a-02ad8f9e19b0" providerId="ADAL" clId="{4D7CD568-0EE8-4A27-8E6D-260E022F81D8}" dt="2025-09-03T20:00:54.853" v="3" actId="2696"/>
        <pc:sldMkLst>
          <pc:docMk/>
          <pc:sldMk cId="1179523811" sldId="1297"/>
        </pc:sldMkLst>
      </pc:sldChg>
      <pc:sldChg chg="del">
        <pc:chgData name="Lines, Todd" userId="afaf7c3a-e8aa-4568-882a-02ad8f9e19b0" providerId="ADAL" clId="{4D7CD568-0EE8-4A27-8E6D-260E022F81D8}" dt="2025-09-03T20:00:54.853" v="3" actId="2696"/>
        <pc:sldMkLst>
          <pc:docMk/>
          <pc:sldMk cId="3663580804" sldId="1298"/>
        </pc:sldMkLst>
      </pc:sldChg>
      <pc:sldChg chg="add">
        <pc:chgData name="Lines, Todd" userId="afaf7c3a-e8aa-4568-882a-02ad8f9e19b0" providerId="ADAL" clId="{4D7CD568-0EE8-4A27-8E6D-260E022F81D8}" dt="2025-09-03T20:33:02.730" v="4"/>
        <pc:sldMkLst>
          <pc:docMk/>
          <pc:sldMk cId="2427354402" sldId="1408"/>
        </pc:sldMkLst>
      </pc:sldChg>
      <pc:sldChg chg="add">
        <pc:chgData name="Lines, Todd" userId="afaf7c3a-e8aa-4568-882a-02ad8f9e19b0" providerId="ADAL" clId="{4D7CD568-0EE8-4A27-8E6D-260E022F81D8}" dt="2025-09-03T20:33:02.730" v="4"/>
        <pc:sldMkLst>
          <pc:docMk/>
          <pc:sldMk cId="291239573" sldId="1409"/>
        </pc:sldMkLst>
      </pc:sldChg>
      <pc:sldChg chg="add">
        <pc:chgData name="Lines, Todd" userId="afaf7c3a-e8aa-4568-882a-02ad8f9e19b0" providerId="ADAL" clId="{4D7CD568-0EE8-4A27-8E6D-260E022F81D8}" dt="2025-09-03T20:33:02.730" v="4"/>
        <pc:sldMkLst>
          <pc:docMk/>
          <pc:sldMk cId="2997488455" sldId="1410"/>
        </pc:sldMkLst>
      </pc:sldChg>
      <pc:sldChg chg="add">
        <pc:chgData name="Lines, Todd" userId="afaf7c3a-e8aa-4568-882a-02ad8f9e19b0" providerId="ADAL" clId="{4D7CD568-0EE8-4A27-8E6D-260E022F81D8}" dt="2025-09-03T20:33:02.730" v="4"/>
        <pc:sldMkLst>
          <pc:docMk/>
          <pc:sldMk cId="3096072697" sldId="1411"/>
        </pc:sldMkLst>
      </pc:sldChg>
      <pc:sldChg chg="add">
        <pc:chgData name="Lines, Todd" userId="afaf7c3a-e8aa-4568-882a-02ad8f9e19b0" providerId="ADAL" clId="{4D7CD568-0EE8-4A27-8E6D-260E022F81D8}" dt="2025-09-03T20:33:02.730" v="4"/>
        <pc:sldMkLst>
          <pc:docMk/>
          <pc:sldMk cId="22370060" sldId="1412"/>
        </pc:sldMkLst>
      </pc:sldChg>
      <pc:sldChg chg="add">
        <pc:chgData name="Lines, Todd" userId="afaf7c3a-e8aa-4568-882a-02ad8f9e19b0" providerId="ADAL" clId="{4D7CD568-0EE8-4A27-8E6D-260E022F81D8}" dt="2025-09-03T20:33:02.730" v="4"/>
        <pc:sldMkLst>
          <pc:docMk/>
          <pc:sldMk cId="537801803" sldId="1413"/>
        </pc:sldMkLst>
      </pc:sldChg>
      <pc:sldChg chg="add">
        <pc:chgData name="Lines, Todd" userId="afaf7c3a-e8aa-4568-882a-02ad8f9e19b0" providerId="ADAL" clId="{4D7CD568-0EE8-4A27-8E6D-260E022F81D8}" dt="2025-09-03T20:33:02.730" v="4"/>
        <pc:sldMkLst>
          <pc:docMk/>
          <pc:sldMk cId="37824726" sldId="1414"/>
        </pc:sldMkLst>
      </pc:sldChg>
      <pc:sldChg chg="add">
        <pc:chgData name="Lines, Todd" userId="afaf7c3a-e8aa-4568-882a-02ad8f9e19b0" providerId="ADAL" clId="{4D7CD568-0EE8-4A27-8E6D-260E022F81D8}" dt="2025-09-03T20:33:02.730" v="4"/>
        <pc:sldMkLst>
          <pc:docMk/>
          <pc:sldMk cId="1116435086" sldId="1415"/>
        </pc:sldMkLst>
      </pc:sldChg>
      <pc:sldChg chg="add">
        <pc:chgData name="Lines, Todd" userId="afaf7c3a-e8aa-4568-882a-02ad8f9e19b0" providerId="ADAL" clId="{4D7CD568-0EE8-4A27-8E6D-260E022F81D8}" dt="2025-09-03T20:33:02.730" v="4"/>
        <pc:sldMkLst>
          <pc:docMk/>
          <pc:sldMk cId="3262488496" sldId="1416"/>
        </pc:sldMkLst>
      </pc:sldChg>
      <pc:sldChg chg="add">
        <pc:chgData name="Lines, Todd" userId="afaf7c3a-e8aa-4568-882a-02ad8f9e19b0" providerId="ADAL" clId="{4D7CD568-0EE8-4A27-8E6D-260E022F81D8}" dt="2025-09-03T20:33:02.730" v="4"/>
        <pc:sldMkLst>
          <pc:docMk/>
          <pc:sldMk cId="634460207" sldId="1417"/>
        </pc:sldMkLst>
      </pc:sldChg>
      <pc:sldChg chg="add">
        <pc:chgData name="Lines, Todd" userId="afaf7c3a-e8aa-4568-882a-02ad8f9e19b0" providerId="ADAL" clId="{4D7CD568-0EE8-4A27-8E6D-260E022F81D8}" dt="2025-09-03T20:33:02.730" v="4"/>
        <pc:sldMkLst>
          <pc:docMk/>
          <pc:sldMk cId="1575541757" sldId="1418"/>
        </pc:sldMkLst>
      </pc:sldChg>
      <pc:sldChg chg="add">
        <pc:chgData name="Lines, Todd" userId="afaf7c3a-e8aa-4568-882a-02ad8f9e19b0" providerId="ADAL" clId="{4D7CD568-0EE8-4A27-8E6D-260E022F81D8}" dt="2025-09-03T20:33:02.730" v="4"/>
        <pc:sldMkLst>
          <pc:docMk/>
          <pc:sldMk cId="2984133197" sldId="1419"/>
        </pc:sldMkLst>
      </pc:sldChg>
      <pc:sldChg chg="add">
        <pc:chgData name="Lines, Todd" userId="afaf7c3a-e8aa-4568-882a-02ad8f9e19b0" providerId="ADAL" clId="{4D7CD568-0EE8-4A27-8E6D-260E022F81D8}" dt="2025-09-03T20:33:02.730" v="4"/>
        <pc:sldMkLst>
          <pc:docMk/>
          <pc:sldMk cId="475899680" sldId="1420"/>
        </pc:sldMkLst>
      </pc:sldChg>
      <pc:sldChg chg="add">
        <pc:chgData name="Lines, Todd" userId="afaf7c3a-e8aa-4568-882a-02ad8f9e19b0" providerId="ADAL" clId="{4D7CD568-0EE8-4A27-8E6D-260E022F81D8}" dt="2025-09-03T20:33:02.730" v="4"/>
        <pc:sldMkLst>
          <pc:docMk/>
          <pc:sldMk cId="536904061" sldId="1421"/>
        </pc:sldMkLst>
      </pc:sldChg>
      <pc:sldChg chg="add">
        <pc:chgData name="Lines, Todd" userId="afaf7c3a-e8aa-4568-882a-02ad8f9e19b0" providerId="ADAL" clId="{4D7CD568-0EE8-4A27-8E6D-260E022F81D8}" dt="2025-09-03T20:33:02.730" v="4"/>
        <pc:sldMkLst>
          <pc:docMk/>
          <pc:sldMk cId="0" sldId="1422"/>
        </pc:sldMkLst>
      </pc:sldChg>
      <pc:sldChg chg="add">
        <pc:chgData name="Lines, Todd" userId="afaf7c3a-e8aa-4568-882a-02ad8f9e19b0" providerId="ADAL" clId="{4D7CD568-0EE8-4A27-8E6D-260E022F81D8}" dt="2025-09-03T20:33:02.730" v="4"/>
        <pc:sldMkLst>
          <pc:docMk/>
          <pc:sldMk cId="0" sldId="1423"/>
        </pc:sldMkLst>
      </pc:sldChg>
      <pc:sldChg chg="add">
        <pc:chgData name="Lines, Todd" userId="afaf7c3a-e8aa-4568-882a-02ad8f9e19b0" providerId="ADAL" clId="{4D7CD568-0EE8-4A27-8E6D-260E022F81D8}" dt="2025-09-03T20:33:02.730" v="4"/>
        <pc:sldMkLst>
          <pc:docMk/>
          <pc:sldMk cId="1527117504" sldId="1424"/>
        </pc:sldMkLst>
      </pc:sldChg>
      <pc:sldChg chg="add">
        <pc:chgData name="Lines, Todd" userId="afaf7c3a-e8aa-4568-882a-02ad8f9e19b0" providerId="ADAL" clId="{4D7CD568-0EE8-4A27-8E6D-260E022F81D8}" dt="2025-09-03T20:33:02.730" v="4"/>
        <pc:sldMkLst>
          <pc:docMk/>
          <pc:sldMk cId="1728446092" sldId="1425"/>
        </pc:sldMkLst>
      </pc:sldChg>
      <pc:sldChg chg="add">
        <pc:chgData name="Lines, Todd" userId="afaf7c3a-e8aa-4568-882a-02ad8f9e19b0" providerId="ADAL" clId="{4D7CD568-0EE8-4A27-8E6D-260E022F81D8}" dt="2025-09-03T20:33:02.730" v="4"/>
        <pc:sldMkLst>
          <pc:docMk/>
          <pc:sldMk cId="1966792804" sldId="1426"/>
        </pc:sldMkLst>
      </pc:sldChg>
      <pc:sldChg chg="add">
        <pc:chgData name="Lines, Todd" userId="afaf7c3a-e8aa-4568-882a-02ad8f9e19b0" providerId="ADAL" clId="{4D7CD568-0EE8-4A27-8E6D-260E022F81D8}" dt="2025-09-03T20:33:02.730" v="4"/>
        <pc:sldMkLst>
          <pc:docMk/>
          <pc:sldMk cId="3074516684" sldId="1427"/>
        </pc:sldMkLst>
      </pc:sldChg>
      <pc:sldChg chg="add">
        <pc:chgData name="Lines, Todd" userId="afaf7c3a-e8aa-4568-882a-02ad8f9e19b0" providerId="ADAL" clId="{4D7CD568-0EE8-4A27-8E6D-260E022F81D8}" dt="2025-09-03T20:33:02.730" v="4"/>
        <pc:sldMkLst>
          <pc:docMk/>
          <pc:sldMk cId="85490068" sldId="1428"/>
        </pc:sldMkLst>
      </pc:sldChg>
      <pc:sldChg chg="add">
        <pc:chgData name="Lines, Todd" userId="afaf7c3a-e8aa-4568-882a-02ad8f9e19b0" providerId="ADAL" clId="{4D7CD568-0EE8-4A27-8E6D-260E022F81D8}" dt="2025-09-03T20:33:02.730" v="4"/>
        <pc:sldMkLst>
          <pc:docMk/>
          <pc:sldMk cId="2775268226" sldId="1429"/>
        </pc:sldMkLst>
      </pc:sldChg>
      <pc:sldChg chg="add">
        <pc:chgData name="Lines, Todd" userId="afaf7c3a-e8aa-4568-882a-02ad8f9e19b0" providerId="ADAL" clId="{4D7CD568-0EE8-4A27-8E6D-260E022F81D8}" dt="2025-09-03T20:33:02.730" v="4"/>
        <pc:sldMkLst>
          <pc:docMk/>
          <pc:sldMk cId="0" sldId="1430"/>
        </pc:sldMkLst>
      </pc:sldChg>
      <pc:sldChg chg="add">
        <pc:chgData name="Lines, Todd" userId="afaf7c3a-e8aa-4568-882a-02ad8f9e19b0" providerId="ADAL" clId="{4D7CD568-0EE8-4A27-8E6D-260E022F81D8}" dt="2025-09-03T20:33:02.730" v="4"/>
        <pc:sldMkLst>
          <pc:docMk/>
          <pc:sldMk cId="0" sldId="1431"/>
        </pc:sldMkLst>
      </pc:sldChg>
      <pc:sldChg chg="add">
        <pc:chgData name="Lines, Todd" userId="afaf7c3a-e8aa-4568-882a-02ad8f9e19b0" providerId="ADAL" clId="{4D7CD568-0EE8-4A27-8E6D-260E022F81D8}" dt="2025-09-03T20:33:02.730" v="4"/>
        <pc:sldMkLst>
          <pc:docMk/>
          <pc:sldMk cId="0" sldId="1432"/>
        </pc:sldMkLst>
      </pc:sldChg>
      <pc:sldChg chg="add">
        <pc:chgData name="Lines, Todd" userId="afaf7c3a-e8aa-4568-882a-02ad8f9e19b0" providerId="ADAL" clId="{4D7CD568-0EE8-4A27-8E6D-260E022F81D8}" dt="2025-09-03T20:33:02.730" v="4"/>
        <pc:sldMkLst>
          <pc:docMk/>
          <pc:sldMk cId="0" sldId="1433"/>
        </pc:sldMkLst>
      </pc:sldChg>
      <pc:sldMasterChg chg="delSldLayout">
        <pc:chgData name="Lines, Todd" userId="afaf7c3a-e8aa-4568-882a-02ad8f9e19b0" providerId="ADAL" clId="{4D7CD568-0EE8-4A27-8E6D-260E022F81D8}" dt="2025-09-03T20:00:54.853" v="3" actId="2696"/>
        <pc:sldMasterMkLst>
          <pc:docMk/>
          <pc:sldMasterMk cId="0" sldId="2147483648"/>
        </pc:sldMasterMkLst>
        <pc:sldLayoutChg chg="del">
          <pc:chgData name="Lines, Todd" userId="afaf7c3a-e8aa-4568-882a-02ad8f9e19b0" providerId="ADAL" clId="{4D7CD568-0EE8-4A27-8E6D-260E022F81D8}" dt="2025-09-03T20:00:54.853" v="3" actId="2696"/>
          <pc:sldLayoutMkLst>
            <pc:docMk/>
            <pc:sldMasterMk cId="0" sldId="2147483648"/>
            <pc:sldLayoutMk cId="0" sldId="2147483660"/>
          </pc:sldLayoutMkLst>
        </pc:sldLayoutChg>
        <pc:sldLayoutChg chg="del">
          <pc:chgData name="Lines, Todd" userId="afaf7c3a-e8aa-4568-882a-02ad8f9e19b0" providerId="ADAL" clId="{4D7CD568-0EE8-4A27-8E6D-260E022F81D8}" dt="2025-09-03T20:00:54.853" v="3" actId="2696"/>
          <pc:sldLayoutMkLst>
            <pc:docMk/>
            <pc:sldMasterMk cId="0" sldId="2147483648"/>
            <pc:sldLayoutMk cId="0" sldId="2147483661"/>
          </pc:sldLayoutMkLst>
        </pc:sldLayoutChg>
      </pc:sldMasterChg>
    </pc:docChg>
  </pc:docChgLst>
  <pc:docChgLst>
    <pc:chgData name="Lines, Todd" userId="afaf7c3a-e8aa-4568-882a-02ad8f9e19b0" providerId="ADAL" clId="{9ACEEA08-C311-4517-AF9F-573B3822EC7B}"/>
    <pc:docChg chg="undo custSel addSld modSld sldOrd">
      <pc:chgData name="Lines, Todd" userId="afaf7c3a-e8aa-4568-882a-02ad8f9e19b0" providerId="ADAL" clId="{9ACEEA08-C311-4517-AF9F-573B3822EC7B}" dt="2024-05-21T22:04:19.170" v="341"/>
      <pc:docMkLst>
        <pc:docMk/>
      </pc:docMkLst>
      <pc:sldChg chg="addSp delSp modSp new mod modClrScheme chgLayout">
        <pc:chgData name="Lines, Todd" userId="afaf7c3a-e8aa-4568-882a-02ad8f9e19b0" providerId="ADAL" clId="{9ACEEA08-C311-4517-AF9F-573B3822EC7B}" dt="2024-05-21T21:55:10.219" v="289" actId="6549"/>
        <pc:sldMkLst>
          <pc:docMk/>
          <pc:sldMk cId="3548838933" sldId="1291"/>
        </pc:sldMkLst>
      </pc:sldChg>
      <pc:sldChg chg="addSp delSp modSp new mod modClrScheme chgLayout">
        <pc:chgData name="Lines, Todd" userId="afaf7c3a-e8aa-4568-882a-02ad8f9e19b0" providerId="ADAL" clId="{9ACEEA08-C311-4517-AF9F-573B3822EC7B}" dt="2024-05-21T21:55:13.050" v="290" actId="6549"/>
        <pc:sldMkLst>
          <pc:docMk/>
          <pc:sldMk cId="3947335513" sldId="1292"/>
        </pc:sldMkLst>
      </pc:sldChg>
      <pc:sldChg chg="addSp delSp modSp new mod ord modClrScheme chgLayout">
        <pc:chgData name="Lines, Todd" userId="afaf7c3a-e8aa-4568-882a-02ad8f9e19b0" providerId="ADAL" clId="{9ACEEA08-C311-4517-AF9F-573B3822EC7B}" dt="2024-05-21T21:55:05.579" v="288" actId="6549"/>
        <pc:sldMkLst>
          <pc:docMk/>
          <pc:sldMk cId="3588931023" sldId="1293"/>
        </pc:sldMkLst>
      </pc:sldChg>
      <pc:sldChg chg="addSp delSp modSp new mod ord modClrScheme chgLayout">
        <pc:chgData name="Lines, Todd" userId="afaf7c3a-e8aa-4568-882a-02ad8f9e19b0" providerId="ADAL" clId="{9ACEEA08-C311-4517-AF9F-573B3822EC7B}" dt="2024-05-21T21:55:02.475" v="287" actId="6549"/>
        <pc:sldMkLst>
          <pc:docMk/>
          <pc:sldMk cId="1607112609" sldId="1294"/>
        </pc:sldMkLst>
      </pc:sldChg>
      <pc:sldChg chg="addSp delSp modSp add mod ord">
        <pc:chgData name="Lines, Todd" userId="afaf7c3a-e8aa-4568-882a-02ad8f9e19b0" providerId="ADAL" clId="{9ACEEA08-C311-4517-AF9F-573B3822EC7B}" dt="2024-05-21T21:54:58.235" v="286" actId="6549"/>
        <pc:sldMkLst>
          <pc:docMk/>
          <pc:sldMk cId="3750018785" sldId="1295"/>
        </pc:sldMkLst>
      </pc:sldChg>
      <pc:sldChg chg="addSp delSp modSp add mod ord">
        <pc:chgData name="Lines, Todd" userId="afaf7c3a-e8aa-4568-882a-02ad8f9e19b0" providerId="ADAL" clId="{9ACEEA08-C311-4517-AF9F-573B3822EC7B}" dt="2024-05-21T21:54:54.522" v="285" actId="6549"/>
        <pc:sldMkLst>
          <pc:docMk/>
          <pc:sldMk cId="730537778" sldId="1296"/>
        </pc:sldMkLst>
      </pc:sldChg>
      <pc:sldChg chg="addSp delSp modSp new mod ord chgLayout">
        <pc:chgData name="Lines, Todd" userId="afaf7c3a-e8aa-4568-882a-02ad8f9e19b0" providerId="ADAL" clId="{9ACEEA08-C311-4517-AF9F-573B3822EC7B}" dt="2024-05-21T22:04:19.170" v="341"/>
        <pc:sldMkLst>
          <pc:docMk/>
          <pc:sldMk cId="1179523811" sldId="1297"/>
        </pc:sldMkLst>
      </pc:sldChg>
      <pc:sldChg chg="addSp delSp modSp add mod ord">
        <pc:chgData name="Lines, Todd" userId="afaf7c3a-e8aa-4568-882a-02ad8f9e19b0" providerId="ADAL" clId="{9ACEEA08-C311-4517-AF9F-573B3822EC7B}" dt="2024-05-21T22:04:19.170" v="341"/>
        <pc:sldMkLst>
          <pc:docMk/>
          <pc:sldMk cId="3663580804" sldId="1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5171C-0AC2-4439-B5BF-69052E15AFCD}" type="datetimeFigureOut">
              <a:rPr lang="en-US" smtClean="0"/>
              <a:t>9/13/2025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35BD4-D731-4984-A8F1-FA816FF31295}" type="slidenum">
              <a:rPr lang="en-US" smtClean="0"/>
              <a:t>‹#›</a:t>
            </a:fld>
            <a:endParaRPr lang="en-US"/>
          </a:p>
        </p:txBody>
      </p:sp>
    </p:spTree>
    <p:extLst>
      <p:ext uri="{BB962C8B-B14F-4D97-AF65-F5344CB8AC3E}">
        <p14:creationId xmlns:p14="http://schemas.microsoft.com/office/powerpoint/2010/main" val="4411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25</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26</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A9D6A74-DFA5-4DBC-9CE4-97112AA7DD3C}" type="slidenum">
              <a:rPr lang="en-US"/>
              <a:pPr/>
              <a:t>32</a:t>
            </a:fld>
            <a:endParaRPr lang="en-US"/>
          </a:p>
        </p:txBody>
      </p:sp>
      <p:sp>
        <p:nvSpPr>
          <p:cNvPr id="1360898" name="Rectangle 2"/>
          <p:cNvSpPr>
            <a:spLocks noGrp="1" noRot="1" noChangeAspect="1" noChangeArrowheads="1" noTextEdit="1"/>
          </p:cNvSpPr>
          <p:nvPr>
            <p:ph type="sldImg"/>
          </p:nvPr>
        </p:nvSpPr>
        <p:spPr>
          <a:xfrm>
            <a:off x="1266825" y="727075"/>
            <a:ext cx="4781550" cy="3586163"/>
          </a:xfrm>
          <a:ln/>
        </p:spPr>
      </p:sp>
      <p:sp>
        <p:nvSpPr>
          <p:cNvPr id="136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1ED8C7-84AB-40F5-A1E4-AAE8841AEC06}" type="slidenum">
              <a:rPr lang="en-US"/>
              <a:pPr/>
              <a:t>33</a:t>
            </a:fld>
            <a:endParaRPr lang="en-US"/>
          </a:p>
        </p:txBody>
      </p:sp>
      <p:sp>
        <p:nvSpPr>
          <p:cNvPr id="1362946" name="Rectangle 2"/>
          <p:cNvSpPr>
            <a:spLocks noGrp="1" noRot="1" noChangeAspect="1" noChangeArrowheads="1" noTextEdit="1"/>
          </p:cNvSpPr>
          <p:nvPr>
            <p:ph type="sldImg"/>
          </p:nvPr>
        </p:nvSpPr>
        <p:spPr>
          <a:xfrm>
            <a:off x="1266825" y="727075"/>
            <a:ext cx="4781550" cy="3586163"/>
          </a:xfrm>
          <a:ln/>
        </p:spPr>
      </p:sp>
      <p:sp>
        <p:nvSpPr>
          <p:cNvPr id="136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57BECE1-66E6-44BC-B915-25E2CCA9C150}" type="slidenum">
              <a:rPr lang="en-US"/>
              <a:pPr/>
              <a:t>35</a:t>
            </a:fld>
            <a:endParaRPr lang="en-US"/>
          </a:p>
        </p:txBody>
      </p:sp>
      <p:sp>
        <p:nvSpPr>
          <p:cNvPr id="1364994" name="Rectangle 2"/>
          <p:cNvSpPr>
            <a:spLocks noGrp="1" noRot="1" noChangeAspect="1" noChangeArrowheads="1" noTextEdit="1"/>
          </p:cNvSpPr>
          <p:nvPr>
            <p:ph type="sldImg"/>
          </p:nvPr>
        </p:nvSpPr>
        <p:spPr>
          <a:xfrm>
            <a:off x="1266825" y="727075"/>
            <a:ext cx="4781550" cy="3586163"/>
          </a:xfrm>
          <a:ln/>
        </p:spPr>
      </p:sp>
      <p:sp>
        <p:nvSpPr>
          <p:cNvPr id="136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CA16242-038C-497D-A156-DBF1268EE751}" type="slidenum">
              <a:rPr lang="en-US"/>
              <a:pPr/>
              <a:t>36</a:t>
            </a:fld>
            <a:endParaRPr lang="en-US"/>
          </a:p>
        </p:txBody>
      </p:sp>
      <p:sp>
        <p:nvSpPr>
          <p:cNvPr id="1367042" name="Rectangle 2"/>
          <p:cNvSpPr>
            <a:spLocks noGrp="1" noRot="1" noChangeAspect="1" noChangeArrowheads="1" noTextEdit="1"/>
          </p:cNvSpPr>
          <p:nvPr>
            <p:ph type="sldImg"/>
          </p:nvPr>
        </p:nvSpPr>
        <p:spPr>
          <a:xfrm>
            <a:off x="1266825" y="727075"/>
            <a:ext cx="4781550" cy="3586163"/>
          </a:xfrm>
          <a:ln/>
        </p:spPr>
      </p:sp>
      <p:sp>
        <p:nvSpPr>
          <p:cNvPr id="136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7D71F5-C978-4389-9FD7-A734BACEB78D}" type="slidenum">
              <a:rPr lang="en-US"/>
              <a:pPr/>
              <a:t>37</a:t>
            </a:fld>
            <a:endParaRPr lang="en-US"/>
          </a:p>
        </p:txBody>
      </p:sp>
      <p:sp>
        <p:nvSpPr>
          <p:cNvPr id="1369090" name="Rectangle 2"/>
          <p:cNvSpPr>
            <a:spLocks noGrp="1" noRot="1" noChangeAspect="1" noChangeArrowheads="1" noTextEdit="1"/>
          </p:cNvSpPr>
          <p:nvPr>
            <p:ph type="sldImg"/>
          </p:nvPr>
        </p:nvSpPr>
        <p:spPr>
          <a:ln/>
        </p:spPr>
      </p:sp>
      <p:sp>
        <p:nvSpPr>
          <p:cNvPr id="1369091" name="Rectangle 3"/>
          <p:cNvSpPr>
            <a:spLocks noGrp="1" noChangeArrowheads="1"/>
          </p:cNvSpPr>
          <p:nvPr>
            <p:ph type="body" idx="1"/>
          </p:nvPr>
        </p:nvSpPr>
        <p:spPr/>
        <p:txBody>
          <a:bodyPr/>
          <a:lstStyle/>
          <a:p>
            <a:r>
              <a:rPr lang="en-US"/>
              <a:t>[CORRECT 5 ANSWER]</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4BFE979-BFCA-47B0-A8CF-37687E509B8D}" type="slidenum">
              <a:rPr lang="en-US"/>
              <a:pPr/>
              <a:t>38</a:t>
            </a:fld>
            <a:endParaRPr lang="en-US"/>
          </a:p>
        </p:txBody>
      </p:sp>
      <p:sp>
        <p:nvSpPr>
          <p:cNvPr id="1371138" name="Rectangle 2"/>
          <p:cNvSpPr>
            <a:spLocks noGrp="1" noRot="1" noChangeAspect="1" noChangeArrowheads="1" noTextEdit="1"/>
          </p:cNvSpPr>
          <p:nvPr>
            <p:ph type="sldImg"/>
          </p:nvPr>
        </p:nvSpPr>
        <p:spPr>
          <a:ln/>
        </p:spPr>
      </p:sp>
      <p:sp>
        <p:nvSpPr>
          <p:cNvPr id="137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84A9044-08EA-4F27-98D3-EFA397FD79D3}" type="slidenum">
              <a:rPr lang="en-US"/>
              <a:pPr/>
              <a:t>49</a:t>
            </a:fld>
            <a:endParaRPr lang="en-US"/>
          </a:p>
        </p:txBody>
      </p:sp>
      <p:sp>
        <p:nvSpPr>
          <p:cNvPr id="1373186" name="Rectangle 2"/>
          <p:cNvSpPr>
            <a:spLocks noGrp="1" noRot="1" noChangeAspect="1" noChangeArrowheads="1" noTextEdit="1"/>
          </p:cNvSpPr>
          <p:nvPr>
            <p:ph type="sldImg"/>
          </p:nvPr>
        </p:nvSpPr>
        <p:spPr>
          <a:ln/>
        </p:spPr>
      </p:sp>
      <p:sp>
        <p:nvSpPr>
          <p:cNvPr id="137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69DDE98-E436-4146-A1EB-01EC884E3D3A}" type="slidenum">
              <a:rPr lang="en-US"/>
              <a:pPr/>
              <a:t>50</a:t>
            </a:fld>
            <a:endParaRPr lang="en-US"/>
          </a:p>
        </p:txBody>
      </p:sp>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601D41-51D8-4A28-AECB-BBB67A1DC14D}"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01D41-51D8-4A28-AECB-BBB67A1DC14D}"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01D41-51D8-4A28-AECB-BBB67A1DC14D}"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extLst>
      <p:ext uri="{BB962C8B-B14F-4D97-AF65-F5344CB8AC3E}">
        <p14:creationId xmlns:p14="http://schemas.microsoft.com/office/powerpoint/2010/main" val="2047875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extLst>
      <p:ext uri="{BB962C8B-B14F-4D97-AF65-F5344CB8AC3E}">
        <p14:creationId xmlns:p14="http://schemas.microsoft.com/office/powerpoint/2010/main" val="35729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Fall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9017B259-A448-48C6-9AF0-4DAAFC566149}" type="slidenum">
              <a:rPr lang="en-US"/>
              <a:pPr>
                <a:defRPr/>
              </a:pPr>
              <a:t>‹#›</a:t>
            </a:fld>
            <a:endParaRPr lang="en-US"/>
          </a:p>
        </p:txBody>
      </p:sp>
    </p:spTree>
    <p:extLst>
      <p:ext uri="{BB962C8B-B14F-4D97-AF65-F5344CB8AC3E}">
        <p14:creationId xmlns:p14="http://schemas.microsoft.com/office/powerpoint/2010/main" val="4194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01D41-51D8-4A28-AECB-BBB67A1DC14D}"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01D41-51D8-4A28-AECB-BBB67A1DC14D}"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601D41-51D8-4A28-AECB-BBB67A1DC14D}"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01D41-51D8-4A28-AECB-BBB67A1DC14D}" type="datetimeFigureOut">
              <a:rPr lang="en-US" smtClean="0"/>
              <a:pPr/>
              <a:t>9/13/2025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601D41-51D8-4A28-AECB-BBB67A1DC14D}" type="datetimeFigureOut">
              <a:rPr lang="en-US" smtClean="0"/>
              <a:pPr/>
              <a:t>9/13/2025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01D41-51D8-4A28-AECB-BBB67A1DC14D}" type="datetimeFigureOut">
              <a:rPr lang="en-US" smtClean="0"/>
              <a:pPr/>
              <a:t>9/13/2025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01D41-51D8-4A28-AECB-BBB67A1DC14D}"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01D41-51D8-4A28-AECB-BBB67A1DC14D}"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01D41-51D8-4A28-AECB-BBB67A1DC14D}" type="datetimeFigureOut">
              <a:rPr lang="en-US" smtClean="0"/>
              <a:pPr/>
              <a:t>9/13/2025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7B372-BC3F-4120-9574-F4F69E4457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a:t>Physics 223</a:t>
            </a:r>
          </a:p>
        </p:txBody>
      </p:sp>
      <p:sp>
        <p:nvSpPr>
          <p:cNvPr id="24580"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a:t>The primary objective of this course is to help you develop a conceptual understanding of the fundamental physical principles described above. </a:t>
            </a:r>
          </a:p>
          <a:p>
            <a:pPr eaLnBrk="1" hangingPunct="1">
              <a:lnSpc>
                <a:spcPct val="90000"/>
              </a:lnSpc>
            </a:pPr>
            <a:r>
              <a:rPr lang="en-US" sz="2400" dirty="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a:t>The third objective of the course is to help you use the mathematical description of these principles to develop problem solving skills that will benefit your future career.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15</a:t>
            </a:fld>
            <a:endParaRPr lang="en-US"/>
          </a:p>
        </p:txBody>
      </p:sp>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a:t>Physics is the understanding that makes engineering design more efficient and, in some instances, possible.</a:t>
            </a:r>
          </a:p>
          <a:p>
            <a:pPr lvl="1" eaLnBrk="1" hangingPunct="1"/>
            <a:r>
              <a:rPr lang="en-US" sz="2400" dirty="0"/>
              <a:t>Example: Tacoma Narrows Bridge</a:t>
            </a:r>
          </a:p>
          <a:p>
            <a:pPr lvl="1" eaLnBrk="1" hangingPunct="1"/>
            <a:r>
              <a:rPr lang="en-US" sz="2400" dirty="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16</a:t>
            </a:fld>
            <a:endParaRPr lang="en-US"/>
          </a:p>
        </p:txBody>
      </p:sp>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a:t>We will follow the BYU-Idaho Honor Code in this class.  In addition I would like to stress the following:</a:t>
            </a:r>
          </a:p>
          <a:p>
            <a:pPr marL="990600" lvl="1" indent="-533400" eaLnBrk="1" hangingPunct="1">
              <a:lnSpc>
                <a:spcPct val="80000"/>
              </a:lnSpc>
            </a:pPr>
            <a:r>
              <a:rPr lang="en-US" sz="120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a:t>Please do not discuss examinations administered in the testing center until the testing period has closed.</a:t>
            </a:r>
          </a:p>
          <a:p>
            <a:pPr marL="609600" indent="-609600" eaLnBrk="1" hangingPunct="1">
              <a:lnSpc>
                <a:spcPct val="80000"/>
              </a:lnSpc>
            </a:pPr>
            <a:r>
              <a:rPr lang="en-US" sz="1400"/>
              <a:t>Please come to class on time</a:t>
            </a:r>
          </a:p>
          <a:p>
            <a:pPr marL="609600" indent="-609600" eaLnBrk="1" hangingPunct="1">
              <a:lnSpc>
                <a:spcPct val="80000"/>
              </a:lnSpc>
            </a:pPr>
            <a:r>
              <a:rPr lang="en-US" sz="1400"/>
              <a:t>Complete the reading assignments before the lecture </a:t>
            </a:r>
          </a:p>
          <a:p>
            <a:pPr marL="609600" indent="-609600" eaLnBrk="1" hangingPunct="1">
              <a:lnSpc>
                <a:spcPct val="80000"/>
              </a:lnSpc>
            </a:pPr>
            <a:r>
              <a:rPr lang="en-US" sz="1400"/>
              <a:t>Late assignments are highly discouraged. Late assignments are penalized 50% of their value for each class period past the due date </a:t>
            </a:r>
          </a:p>
          <a:p>
            <a:pPr marL="609600" indent="-609600" eaLnBrk="1" hangingPunct="1">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17</a:t>
            </a:fld>
            <a:endParaRPr lang="en-US"/>
          </a:p>
        </p:txBody>
      </p:sp>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type="body" idx="1"/>
          </p:nvPr>
        </p:nvSpPr>
        <p:spPr/>
        <p:txBody>
          <a:bodyPr>
            <a:normAutofit/>
          </a:bodyPr>
          <a:lstStyle/>
          <a:p>
            <a:pPr>
              <a:buNone/>
            </a:pPr>
            <a:r>
              <a:rPr lang="en-US" sz="2400" u="sng" dirty="0"/>
              <a:t>Time in Class and Content:</a:t>
            </a:r>
            <a:r>
              <a:rPr lang="en-US" sz="2400" dirty="0"/>
              <a:t> We will spend 60 minutes each day in class. Four days a week (MTWF) will be lecture days. Thursday is called a “recitation day.” We will use to do homework problems as groups. </a:t>
            </a:r>
          </a:p>
          <a:p>
            <a:pPr>
              <a:buNone/>
            </a:pPr>
            <a:r>
              <a:rPr lang="en-US" sz="2400" dirty="0"/>
              <a:t> </a:t>
            </a:r>
          </a:p>
          <a:p>
            <a:pPr>
              <a:buNone/>
            </a:pPr>
            <a:r>
              <a:rPr lang="en-US" sz="2400" dirty="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19</a:t>
            </a:fld>
            <a:endParaRPr lang="en-US"/>
          </a:p>
        </p:txBody>
      </p:sp>
      <p:sp>
        <p:nvSpPr>
          <p:cNvPr id="38915" name="Rectangle 2"/>
          <p:cNvSpPr>
            <a:spLocks noGrp="1" noChangeArrowheads="1"/>
          </p:cNvSpPr>
          <p:nvPr>
            <p:ph type="title"/>
          </p:nvPr>
        </p:nvSpPr>
        <p:spPr/>
        <p:txBody>
          <a:bodyPr/>
          <a:lstStyle/>
          <a:p>
            <a:pPr eaLnBrk="1" hangingPunct="1"/>
            <a:r>
              <a:rPr lang="en-US"/>
              <a:t>Grading (1 of 2)</a:t>
            </a:r>
          </a:p>
        </p:txBody>
      </p:sp>
      <p:sp>
        <p:nvSpPr>
          <p:cNvPr id="38916" name="Rectangle 3"/>
          <p:cNvSpPr>
            <a:spLocks noGrp="1" noChangeArrowheads="1"/>
          </p:cNvSpPr>
          <p:nvPr>
            <p:ph type="body" sz="half" idx="1"/>
          </p:nvPr>
        </p:nvSpPr>
        <p:spPr>
          <a:xfrm>
            <a:off x="457200" y="1600200"/>
            <a:ext cx="7535863" cy="4525963"/>
          </a:xfrm>
        </p:spPr>
        <p:txBody>
          <a:bodyPr>
            <a:normAutofit/>
          </a:bodyPr>
          <a:lstStyle/>
          <a:p>
            <a:pPr>
              <a:lnSpc>
                <a:spcPct val="80000"/>
              </a:lnSpc>
              <a:buNone/>
            </a:pPr>
            <a:r>
              <a:rPr lang="en-US" sz="2400" dirty="0"/>
              <a:t>The class grade will consist of the following elements:  daily reading quizzes, 13 homework assignments, 5 exams. The final grade will be based on the following (approximate) weighting.</a:t>
            </a:r>
          </a:p>
        </p:txBody>
      </p:sp>
      <p:graphicFrame>
        <p:nvGraphicFramePr>
          <p:cNvPr id="8" name="Content Placeholder 7">
            <a:extLst>
              <a:ext uri="{FF2B5EF4-FFF2-40B4-BE49-F238E27FC236}">
                <a16:creationId xmlns:a16="http://schemas.microsoft.com/office/drawing/2014/main" id="{CB26D010-CD77-E0EA-E6F4-2D617D64DFA3}"/>
              </a:ext>
            </a:extLst>
          </p:cNvPr>
          <p:cNvGraphicFramePr>
            <a:graphicFrameLocks noGrp="1"/>
          </p:cNvGraphicFramePr>
          <p:nvPr>
            <p:ph sz="half" idx="2"/>
          </p:nvPr>
        </p:nvGraphicFramePr>
        <p:xfrm>
          <a:off x="3124200" y="3459943"/>
          <a:ext cx="2110740" cy="2987040"/>
        </p:xfrm>
        <a:graphic>
          <a:graphicData uri="http://schemas.openxmlformats.org/drawingml/2006/table">
            <a:tbl>
              <a:tblPr/>
              <a:tblGrid>
                <a:gridCol w="1712045">
                  <a:extLst>
                    <a:ext uri="{9D8B030D-6E8A-4147-A177-3AD203B41FA5}">
                      <a16:colId xmlns:a16="http://schemas.microsoft.com/office/drawing/2014/main" val="3388513577"/>
                    </a:ext>
                  </a:extLst>
                </a:gridCol>
                <a:gridCol w="398695">
                  <a:extLst>
                    <a:ext uri="{9D8B030D-6E8A-4147-A177-3AD203B41FA5}">
                      <a16:colId xmlns:a16="http://schemas.microsoft.com/office/drawing/2014/main" val="684281673"/>
                    </a:ext>
                  </a:extLst>
                </a:gridCol>
              </a:tblGrid>
              <a:tr h="76200">
                <a:tc>
                  <a:txBody>
                    <a:bodyPr/>
                    <a:lstStyle/>
                    <a:p>
                      <a:r>
                        <a:rPr lang="en-US">
                          <a:effectLst/>
                        </a:rPr>
                        <a:t>Exam Prep Assignments</a:t>
                      </a:r>
                    </a:p>
                  </a:txBody>
                  <a:tcPr marL="0" marR="0" marT="0" marB="0">
                    <a:lnL>
                      <a:noFill/>
                    </a:lnL>
                    <a:lnR>
                      <a:noFill/>
                    </a:lnR>
                    <a:lnT>
                      <a:noFill/>
                    </a:lnT>
                    <a:lnB>
                      <a:noFill/>
                    </a:lnB>
                    <a:solidFill>
                      <a:srgbClr val="FFFFFF"/>
                    </a:solidFill>
                  </a:tcPr>
                </a:tc>
                <a:tc>
                  <a:txBody>
                    <a:bodyPr/>
                    <a:lstStyle/>
                    <a:p>
                      <a:r>
                        <a:rPr lang="en-US">
                          <a:effectLst/>
                        </a:rPr>
                        <a:t>20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181841786"/>
                  </a:ext>
                </a:extLst>
              </a:tr>
              <a:tr h="236220">
                <a:tc>
                  <a:txBody>
                    <a:bodyPr/>
                    <a:lstStyle/>
                    <a:p>
                      <a:r>
                        <a:rPr lang="en-US">
                          <a:effectLst/>
                        </a:rPr>
                        <a:t>Reading Assignments</a:t>
                      </a:r>
                    </a:p>
                  </a:txBody>
                  <a:tcPr marL="0" marR="0" marT="0" marB="0">
                    <a:lnL>
                      <a:noFill/>
                    </a:lnL>
                    <a:lnR>
                      <a:noFill/>
                    </a:lnR>
                    <a:lnT>
                      <a:noFill/>
                    </a:lnT>
                    <a:lnB>
                      <a:noFill/>
                    </a:lnB>
                    <a:solidFill>
                      <a:srgbClr val="FFFFFF"/>
                    </a:solidFill>
                  </a:tcPr>
                </a:tc>
                <a:tc>
                  <a:txBody>
                    <a:bodyPr/>
                    <a:lstStyle/>
                    <a:p>
                      <a:r>
                        <a:rPr lang="en-US">
                          <a:effectLst/>
                        </a:rPr>
                        <a:t>10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022255635"/>
                  </a:ext>
                </a:extLst>
              </a:tr>
              <a:tr h="182880">
                <a:tc>
                  <a:txBody>
                    <a:bodyPr/>
                    <a:lstStyle/>
                    <a:p>
                      <a:r>
                        <a:rPr lang="en-US">
                          <a:effectLst/>
                        </a:rPr>
                        <a:t>Exam 1</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418344952"/>
                  </a:ext>
                </a:extLst>
              </a:tr>
              <a:tr h="403860">
                <a:tc>
                  <a:txBody>
                    <a:bodyPr/>
                    <a:lstStyle/>
                    <a:p>
                      <a:r>
                        <a:rPr lang="en-US">
                          <a:effectLst/>
                        </a:rPr>
                        <a:t>Exam 2</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128105025"/>
                  </a:ext>
                </a:extLst>
              </a:tr>
              <a:tr h="403860">
                <a:tc>
                  <a:txBody>
                    <a:bodyPr/>
                    <a:lstStyle/>
                    <a:p>
                      <a:r>
                        <a:rPr lang="en-US">
                          <a:effectLst/>
                        </a:rPr>
                        <a:t>Exam 3</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314163616"/>
                  </a:ext>
                </a:extLst>
              </a:tr>
              <a:tr h="403860">
                <a:tc>
                  <a:txBody>
                    <a:bodyPr/>
                    <a:lstStyle/>
                    <a:p>
                      <a:r>
                        <a:rPr lang="en-US">
                          <a:effectLst/>
                        </a:rPr>
                        <a:t>Exam 4</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324473332"/>
                  </a:ext>
                </a:extLst>
              </a:tr>
              <a:tr h="403860">
                <a:tc>
                  <a:txBody>
                    <a:bodyPr/>
                    <a:lstStyle/>
                    <a:p>
                      <a:r>
                        <a:rPr lang="en-US">
                          <a:effectLst/>
                        </a:rPr>
                        <a:t>Final</a:t>
                      </a:r>
                    </a:p>
                  </a:txBody>
                  <a:tcPr marL="0" marR="0" marT="0" marB="0">
                    <a:lnL>
                      <a:noFill/>
                    </a:lnL>
                    <a:lnR>
                      <a:noFill/>
                    </a:lnR>
                    <a:lnT>
                      <a:noFill/>
                    </a:lnT>
                    <a:lnB>
                      <a:noFill/>
                    </a:lnB>
                    <a:solidFill>
                      <a:srgbClr val="FFFFFF"/>
                    </a:solidFill>
                  </a:tcPr>
                </a:tc>
                <a:tc>
                  <a:txBody>
                    <a:bodyPr/>
                    <a:lstStyle/>
                    <a:p>
                      <a:r>
                        <a:rPr lang="en-US" dirty="0">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759747649"/>
                  </a:ext>
                </a:extLst>
              </a:tr>
            </a:tbl>
          </a:graphicData>
        </a:graphic>
      </p:graphicFrame>
      <p:sp>
        <p:nvSpPr>
          <p:cNvPr id="9" name="Rectangle 2">
            <a:extLst>
              <a:ext uri="{FF2B5EF4-FFF2-40B4-BE49-F238E27FC236}">
                <a16:creationId xmlns:a16="http://schemas.microsoft.com/office/drawing/2014/main" id="{B0585D85-7506-3379-596B-FA81B3319430}"/>
              </a:ext>
            </a:extLst>
          </p:cNvPr>
          <p:cNvSpPr>
            <a:spLocks noChangeArrowheads="1"/>
          </p:cNvSpPr>
          <p:nvPr/>
        </p:nvSpPr>
        <p:spPr bwMode="auto">
          <a:xfrm>
            <a:off x="3200083" y="30484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18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20</a:t>
            </a:fld>
            <a:endParaRPr lang="en-US"/>
          </a:p>
        </p:txBody>
      </p:sp>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21</a:t>
            </a:fld>
            <a:endParaRPr lang="en-US"/>
          </a:p>
        </p:txBody>
      </p:sp>
      <p:sp>
        <p:nvSpPr>
          <p:cNvPr id="40963" name="Rectangle 2"/>
          <p:cNvSpPr>
            <a:spLocks noGrp="1" noChangeArrowheads="1"/>
          </p:cNvSpPr>
          <p:nvPr>
            <p:ph type="title"/>
          </p:nvPr>
        </p:nvSpPr>
        <p:spPr/>
        <p:txBody>
          <a:bodyPr/>
          <a:lstStyle/>
          <a:p>
            <a:pPr eaLnBrk="1" hangingPunct="1"/>
            <a:r>
              <a:rPr lang="en-US" b="1"/>
              <a:t>Homework</a:t>
            </a:r>
          </a:p>
        </p:txBody>
      </p:sp>
      <p:sp>
        <p:nvSpPr>
          <p:cNvPr id="40964" name="Rectangle 3"/>
          <p:cNvSpPr>
            <a:spLocks noGrp="1" noChangeArrowheads="1"/>
          </p:cNvSpPr>
          <p:nvPr>
            <p:ph type="body" idx="1"/>
          </p:nvPr>
        </p:nvSpPr>
        <p:spPr>
          <a:xfrm>
            <a:off x="428172" y="1208315"/>
            <a:ext cx="8229600" cy="4525963"/>
          </a:xfrm>
        </p:spPr>
        <p:txBody>
          <a:bodyPr>
            <a:normAutofit/>
          </a:bodyPr>
          <a:lstStyle/>
          <a:p>
            <a:pPr>
              <a:lnSpc>
                <a:spcPct val="80000"/>
              </a:lnSpc>
            </a:pPr>
            <a:r>
              <a:rPr lang="en-US" sz="1800" dirty="0"/>
              <a:t>I will call these “Exam Prep” assignments because that is what they are!</a:t>
            </a:r>
          </a:p>
          <a:p>
            <a:pPr>
              <a:lnSpc>
                <a:spcPct val="80000"/>
              </a:lnSpc>
            </a:pPr>
            <a:r>
              <a:rPr lang="en-US" sz="1800" dirty="0"/>
              <a:t>Between 6 and 11 problems (sometimes more, sometimes less) will be assigned from each chapter. . </a:t>
            </a:r>
          </a:p>
          <a:p>
            <a:r>
              <a:rPr lang="en-US" sz="1800" dirty="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a:t>You will not always be able to finish the homework assignments in the hour  a week of non-lecture time we have on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are posted on I-Learn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22</a:t>
            </a:fld>
            <a:endParaRPr lang="en-US"/>
          </a:p>
        </p:txBody>
      </p:sp>
      <p:sp>
        <p:nvSpPr>
          <p:cNvPr id="41987" name="Rectangle 2"/>
          <p:cNvSpPr>
            <a:spLocks noGrp="1" noChangeArrowheads="1"/>
          </p:cNvSpPr>
          <p:nvPr>
            <p:ph type="title"/>
          </p:nvPr>
        </p:nvSpPr>
        <p:spPr/>
        <p:txBody>
          <a:bodyPr/>
          <a:lstStyle/>
          <a:p>
            <a:pPr eaLnBrk="1" hangingPunct="1"/>
            <a:r>
              <a:rPr lang="en-US" dirty="0"/>
              <a:t>AI and Solution Manuals</a:t>
            </a:r>
          </a:p>
        </p:txBody>
      </p:sp>
      <p:sp>
        <p:nvSpPr>
          <p:cNvPr id="3" name="Content Placeholder 2">
            <a:extLst>
              <a:ext uri="{FF2B5EF4-FFF2-40B4-BE49-F238E27FC236}">
                <a16:creationId xmlns:a16="http://schemas.microsoft.com/office/drawing/2014/main" id="{A8C1F0BF-2FB3-342C-9549-529495C1D023}"/>
              </a:ext>
            </a:extLst>
          </p:cNvPr>
          <p:cNvSpPr>
            <a:spLocks noGrp="1"/>
          </p:cNvSpPr>
          <p:nvPr>
            <p:ph idx="1"/>
          </p:nvPr>
        </p:nvSpPr>
        <p:spPr/>
        <p:txBody>
          <a:bodyPr>
            <a:normAutofit/>
          </a:bodyPr>
          <a:lstStyle/>
          <a:p>
            <a:r>
              <a:rPr lang="en-US" dirty="0"/>
              <a:t>I am aware that the four major AI LLM tools do a fair job of answering our homework problems.</a:t>
            </a:r>
          </a:p>
          <a:p>
            <a:r>
              <a:rPr lang="en-US" dirty="0"/>
              <a:t>I am aware that there are online businesses that will do your homework for you.</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23</a:t>
            </a:fld>
            <a:endParaRPr lang="en-US"/>
          </a:p>
        </p:txBody>
      </p:sp>
      <p:sp>
        <p:nvSpPr>
          <p:cNvPr id="41987" name="Rectangle 2"/>
          <p:cNvSpPr>
            <a:spLocks noGrp="1" noChangeArrowheads="1"/>
          </p:cNvSpPr>
          <p:nvPr>
            <p:ph type="title"/>
          </p:nvPr>
        </p:nvSpPr>
        <p:spPr/>
        <p:txBody>
          <a:bodyPr/>
          <a:lstStyle/>
          <a:p>
            <a:pPr eaLnBrk="1" hangingPunct="1"/>
            <a:r>
              <a:rPr lang="en-US" dirty="0"/>
              <a:t>AI and Solution Manuals</a:t>
            </a:r>
          </a:p>
        </p:txBody>
      </p:sp>
      <p:sp>
        <p:nvSpPr>
          <p:cNvPr id="3" name="Content Placeholder 2">
            <a:extLst>
              <a:ext uri="{FF2B5EF4-FFF2-40B4-BE49-F238E27FC236}">
                <a16:creationId xmlns:a16="http://schemas.microsoft.com/office/drawing/2014/main" id="{A8C1F0BF-2FB3-342C-9549-529495C1D023}"/>
              </a:ext>
            </a:extLst>
          </p:cNvPr>
          <p:cNvSpPr>
            <a:spLocks noGrp="1"/>
          </p:cNvSpPr>
          <p:nvPr>
            <p:ph idx="1"/>
          </p:nvPr>
        </p:nvSpPr>
        <p:spPr/>
        <p:txBody>
          <a:bodyPr>
            <a:normAutofit fontScale="70000" lnSpcReduction="20000"/>
          </a:bodyPr>
          <a:lstStyle/>
          <a:p>
            <a:r>
              <a:rPr lang="en-US" dirty="0"/>
              <a:t>I know that you are not so silly as to fall into this trap.</a:t>
            </a:r>
          </a:p>
          <a:p>
            <a:r>
              <a:rPr lang="en-US" dirty="0"/>
              <a:t>I have to talk about this anyway because I will feel negligent if I don’t</a:t>
            </a:r>
          </a:p>
          <a:p>
            <a:endParaRPr lang="en-US" dirty="0"/>
          </a:p>
          <a:p>
            <a:r>
              <a:rPr lang="en-US" dirty="0"/>
              <a:t>To copy a solution from someone else (even an AI) without noting that you have done so is to commit plagiarism. Since this is a violation of the Honor Code, please do not do this. </a:t>
            </a:r>
          </a:p>
          <a:p>
            <a:r>
              <a:rPr lang="en-US" dirty="0"/>
              <a:t>Also note that the homework process requires more than is provided in the solutions given by the AI or the commercial homework folks. </a:t>
            </a:r>
          </a:p>
          <a:p>
            <a:r>
              <a:rPr lang="en-US" dirty="0"/>
              <a:t>Most importantly:  Consistently having someone or something </a:t>
            </a:r>
            <a:r>
              <a:rPr lang="en-US" dirty="0" err="1"/>
              <a:t>els</a:t>
            </a:r>
            <a:r>
              <a:rPr lang="en-US" dirty="0"/>
              <a:t> do your solutions will not prepare you for the exams, and will likely lead to a very poor understanding of the material and an unfortunate grade. </a:t>
            </a:r>
          </a:p>
        </p:txBody>
      </p:sp>
    </p:spTree>
    <p:extLst>
      <p:ext uri="{BB962C8B-B14F-4D97-AF65-F5344CB8AC3E}">
        <p14:creationId xmlns:p14="http://schemas.microsoft.com/office/powerpoint/2010/main" val="239129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46D-858E-8D92-5FA8-384A04F20F63}"/>
              </a:ext>
            </a:extLst>
          </p:cNvPr>
          <p:cNvSpPr>
            <a:spLocks noGrp="1"/>
          </p:cNvSpPr>
          <p:nvPr>
            <p:ph type="title"/>
          </p:nvPr>
        </p:nvSpPr>
        <p:spPr/>
        <p:txBody>
          <a:bodyPr/>
          <a:lstStyle/>
          <a:p>
            <a:r>
              <a:rPr lang="en-US" dirty="0"/>
              <a:t>HI not AI</a:t>
            </a:r>
          </a:p>
        </p:txBody>
      </p:sp>
      <p:sp>
        <p:nvSpPr>
          <p:cNvPr id="3" name="Content Placeholder 2">
            <a:extLst>
              <a:ext uri="{FF2B5EF4-FFF2-40B4-BE49-F238E27FC236}">
                <a16:creationId xmlns:a16="http://schemas.microsoft.com/office/drawing/2014/main" id="{11777084-BD51-24CC-E883-FFFC4D1E2175}"/>
              </a:ext>
            </a:extLst>
          </p:cNvPr>
          <p:cNvSpPr>
            <a:spLocks noGrp="1"/>
          </p:cNvSpPr>
          <p:nvPr>
            <p:ph idx="1"/>
          </p:nvPr>
        </p:nvSpPr>
        <p:spPr/>
        <p:txBody>
          <a:bodyPr/>
          <a:lstStyle/>
          <a:p>
            <a:r>
              <a:rPr lang="en-US" dirty="0"/>
              <a:t>My objective is to teach you, the human, to have the insight that will keep you safe in your career.</a:t>
            </a:r>
          </a:p>
        </p:txBody>
      </p:sp>
    </p:spTree>
    <p:extLst>
      <p:ext uri="{BB962C8B-B14F-4D97-AF65-F5344CB8AC3E}">
        <p14:creationId xmlns:p14="http://schemas.microsoft.com/office/powerpoint/2010/main" val="202216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25</a:t>
            </a:fld>
            <a:endParaRPr lang="en-US"/>
          </a:p>
        </p:txBody>
      </p:sp>
      <p:sp>
        <p:nvSpPr>
          <p:cNvPr id="43011" name="Rectangle 2"/>
          <p:cNvSpPr>
            <a:spLocks noGrp="1" noChangeArrowheads="1"/>
          </p:cNvSpPr>
          <p:nvPr>
            <p:ph type="title"/>
          </p:nvPr>
        </p:nvSpPr>
        <p:spPr/>
        <p:txBody>
          <a:bodyPr/>
          <a:lstStyle/>
          <a:p>
            <a:pPr eaLnBrk="1" hangingPunct="1"/>
            <a:r>
              <a:rPr lang="en-US" b="1"/>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dirty="0"/>
              <a:t>There will be a quiz held every lecture period.  They are in I-Learn</a:t>
            </a:r>
          </a:p>
          <a:p>
            <a:pPr eaLnBrk="1" hangingPunct="1">
              <a:lnSpc>
                <a:spcPct val="90000"/>
              </a:lnSpc>
            </a:pPr>
            <a:endParaRPr lang="en-US" sz="2400" dirty="0"/>
          </a:p>
          <a:p>
            <a:pPr eaLnBrk="1" hangingPunct="1">
              <a:lnSpc>
                <a:spcPct val="90000"/>
              </a:lnSpc>
            </a:pPr>
            <a:r>
              <a:rPr lang="en-US" sz="2400" dirty="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26</a:t>
            </a:fld>
            <a:endParaRPr lang="en-US"/>
          </a:p>
        </p:txBody>
      </p:sp>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type="body" idx="1"/>
          </p:nvPr>
        </p:nvSpPr>
        <p:spPr/>
        <p:txBody>
          <a:bodyPr/>
          <a:lstStyle/>
          <a:p>
            <a:pPr eaLnBrk="1" hangingPunct="1"/>
            <a:r>
              <a:rPr lang="en-US" sz="2800" dirty="0"/>
              <a:t>The exam questions will stress problem solving.  </a:t>
            </a:r>
          </a:p>
          <a:p>
            <a:pPr eaLnBrk="1" hangingPunct="1"/>
            <a:r>
              <a:rPr lang="en-US" sz="2800" dirty="0"/>
              <a:t>A typical exam will consist of ten problems Half of which will be conceptual, half like homework problems</a:t>
            </a:r>
          </a:p>
          <a:p>
            <a:pPr eaLnBrk="1" hangingPunct="1"/>
            <a:r>
              <a:rPr lang="en-US" sz="2800" dirty="0"/>
              <a:t>As with the homework, the method used is as important as a correct answer.  </a:t>
            </a:r>
          </a:p>
          <a:p>
            <a:pPr lvl="1" eaLnBrk="1" hangingPunct="1"/>
            <a:r>
              <a:rPr lang="en-US" sz="2400" dirty="0"/>
              <a:t>Partial credit will be given based on the correctness of the method used. </a:t>
            </a:r>
          </a:p>
          <a:p>
            <a:pPr lvl="1" eaLnBrk="1" hangingPunct="1"/>
            <a:r>
              <a:rPr lang="en-US" sz="2400" dirty="0"/>
              <a:t>The same problem solving process used for homework should be used on the exam questions.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27</a:t>
            </a:fld>
            <a:endParaRPr lang="en-US"/>
          </a:p>
        </p:txBody>
      </p:sp>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type="body" idx="1"/>
          </p:nvPr>
        </p:nvSpPr>
        <p:spPr/>
        <p:txBody>
          <a:bodyPr/>
          <a:lstStyle/>
          <a:p>
            <a:pPr eaLnBrk="1" hangingPunct="1"/>
            <a:r>
              <a:rPr lang="en-US" dirty="0"/>
              <a:t>Active class </a:t>
            </a:r>
          </a:p>
          <a:p>
            <a:pPr eaLnBrk="1" hangingPunct="1"/>
            <a:r>
              <a:rPr lang="en-US" dirty="0"/>
              <a:t>Mix of old-fashioned lecture and flipped classroom</a:t>
            </a:r>
          </a:p>
          <a:p>
            <a:pPr eaLnBrk="1" hangingPunct="1"/>
            <a:r>
              <a:rPr lang="en-US" dirty="0"/>
              <a:t>Emphasis on concepts on lecture days</a:t>
            </a:r>
          </a:p>
          <a:p>
            <a:pPr eaLnBrk="1" hangingPunct="1"/>
            <a:r>
              <a:rPr lang="en-US" dirty="0"/>
              <a:t>Emphasis on problem solving on </a:t>
            </a:r>
            <a:r>
              <a:rPr lang="en-US"/>
              <a:t>Exam Prep </a:t>
            </a:r>
            <a:r>
              <a:rPr lang="en-US" dirty="0"/>
              <a:t>days</a:t>
            </a:r>
          </a:p>
          <a:p>
            <a:pPr eaLnBrk="1" hangingPunct="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2800"/>
              <a:t>Disclaimer for Today’s Demonstrations</a:t>
            </a:r>
          </a:p>
        </p:txBody>
      </p:sp>
      <p:sp>
        <p:nvSpPr>
          <p:cNvPr id="30723" name="Rectangle 3"/>
          <p:cNvSpPr>
            <a:spLocks noGrp="1" noChangeArrowheads="1"/>
          </p:cNvSpPr>
          <p:nvPr>
            <p:ph idx="1"/>
          </p:nvPr>
        </p:nvSpPr>
        <p:spPr/>
        <p:txBody>
          <a:bodyPr/>
          <a:lstStyle/>
          <a:p>
            <a:r>
              <a:rPr lang="en-US"/>
              <a:t>If the humidity is high, we will be in trouble</a:t>
            </a:r>
          </a:p>
          <a:p>
            <a:r>
              <a:rPr lang="en-US"/>
              <a:t>The fact that humidity is important is fascinating</a:t>
            </a:r>
          </a:p>
          <a:p>
            <a:pPr lvl="1"/>
            <a:r>
              <a:rPr lang="en-US"/>
              <a:t>If the humidity is high, we will consider why humidity is important as an extra credit problem! – so we will be OK either way.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C320-8316-5B60-42C5-D3EC777D7D37}"/>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C9C059B-6014-B5E0-51ED-7E3106A194D6}"/>
              </a:ext>
            </a:extLst>
          </p:cNvPr>
          <p:cNvSpPr>
            <a:spLocks noGrp="1"/>
          </p:cNvSpPr>
          <p:nvPr>
            <p:ph idx="1"/>
          </p:nvPr>
        </p:nvSpPr>
        <p:spPr/>
        <p:txBody>
          <a:bodyPr>
            <a:normAutofit fontScale="85000" lnSpcReduction="20000"/>
          </a:bodyPr>
          <a:lstStyle/>
          <a:p>
            <a:pPr marL="0" indent="0">
              <a:buNone/>
            </a:pPr>
            <a:r>
              <a:rPr lang="en-US" sz="3600" dirty="0"/>
              <a:t>I rub a balloon on my hair. Now my hair is a mess and the balloon sticks to the wall. What makes this happen?</a:t>
            </a:r>
          </a:p>
          <a:p>
            <a:pPr marL="742950" indent="-742950">
              <a:buAutoNum type="alphaLcParenR"/>
            </a:pPr>
            <a:r>
              <a:rPr lang="en-US" sz="3600" dirty="0"/>
              <a:t>Hair gel, it’s sticky</a:t>
            </a:r>
          </a:p>
          <a:p>
            <a:pPr marL="742950" indent="-742950">
              <a:buAutoNum type="alphaLcParenR"/>
            </a:pPr>
            <a:r>
              <a:rPr lang="en-US" sz="3600" dirty="0"/>
              <a:t>Electric charge</a:t>
            </a:r>
          </a:p>
          <a:p>
            <a:pPr marL="742950" indent="-742950">
              <a:buAutoNum type="alphaLcParenR"/>
            </a:pPr>
            <a:r>
              <a:rPr lang="en-US" sz="3600" dirty="0"/>
              <a:t>The rubber was dissolved by whatever he used in his hair and now the rubber sticks to the wall</a:t>
            </a:r>
          </a:p>
          <a:p>
            <a:pPr marL="742950" indent="-742950">
              <a:buAutoNum type="alphaLcParenR"/>
            </a:pPr>
            <a:r>
              <a:rPr lang="en-US" sz="3600" dirty="0"/>
              <a:t>Magic</a:t>
            </a:r>
          </a:p>
          <a:p>
            <a:pPr marL="742950" indent="-742950">
              <a:buAutoNum type="alphaLcParenR"/>
            </a:pPr>
            <a:r>
              <a:rPr lang="en-US" sz="3600" dirty="0"/>
              <a:t>The professor has hair?</a:t>
            </a:r>
          </a:p>
          <a:p>
            <a:pPr marL="742950" indent="-742950">
              <a:buAutoNum type="alphaLcParenR"/>
            </a:pPr>
            <a:endParaRPr lang="en-US" sz="3600" dirty="0"/>
          </a:p>
        </p:txBody>
      </p:sp>
    </p:spTree>
    <p:extLst>
      <p:ext uri="{BB962C8B-B14F-4D97-AF65-F5344CB8AC3E}">
        <p14:creationId xmlns:p14="http://schemas.microsoft.com/office/powerpoint/2010/main" val="61857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type of engineer/chemist do you plan to be?</a:t>
            </a:r>
          </a:p>
          <a:p>
            <a:pPr lvl="1">
              <a:lnSpc>
                <a:spcPct val="90000"/>
              </a:lnSpc>
            </a:pPr>
            <a:r>
              <a:rPr lang="en-US" dirty="0"/>
              <a:t>Mechanical was very popular (but not very specific)</a:t>
            </a:r>
          </a:p>
          <a:p>
            <a:pPr lvl="2">
              <a:lnSpc>
                <a:spcPct val="90000"/>
              </a:lnSpc>
            </a:pPr>
            <a:r>
              <a:rPr lang="en-US" dirty="0"/>
              <a:t>Mechatronics</a:t>
            </a:r>
          </a:p>
          <a:p>
            <a:pPr lvl="2">
              <a:lnSpc>
                <a:spcPct val="90000"/>
              </a:lnSpc>
            </a:pPr>
            <a:r>
              <a:rPr lang="en-US" dirty="0"/>
              <a:t>Electrical</a:t>
            </a:r>
          </a:p>
          <a:p>
            <a:pPr lvl="1">
              <a:lnSpc>
                <a:spcPct val="90000"/>
              </a:lnSpc>
            </a:pPr>
            <a:r>
              <a:rPr lang="en-US" dirty="0"/>
              <a:t>Pharmaceutical</a:t>
            </a:r>
          </a:p>
          <a:p>
            <a:pPr lvl="1">
              <a:lnSpc>
                <a:spcPct val="90000"/>
              </a:lnSpc>
            </a:pPr>
            <a:r>
              <a:rPr lang="en-US" dirty="0"/>
              <a:t>A chemist that passes P-Chem </a:t>
            </a:r>
          </a:p>
          <a:p>
            <a:pPr lvl="1">
              <a:lnSpc>
                <a:spcPct val="90000"/>
              </a:lnSpc>
            </a:pPr>
            <a:endParaRPr lang="en-US" sz="24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2141979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1295400"/>
            <a:ext cx="8763000" cy="3429000"/>
            <a:chOff x="96" y="816"/>
            <a:chExt cx="5520" cy="2160"/>
          </a:xfrm>
        </p:grpSpPr>
        <p:sp>
          <p:nvSpPr>
            <p:cNvPr id="32771" name="AutoShape 3"/>
            <p:cNvSpPr>
              <a:spLocks noChangeArrowheads="1"/>
            </p:cNvSpPr>
            <p:nvPr/>
          </p:nvSpPr>
          <p:spPr bwMode="auto">
            <a:xfrm>
              <a:off x="96"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2772" name="Text Box 4"/>
            <p:cNvSpPr txBox="1">
              <a:spLocks noChangeArrowheads="1"/>
            </p:cNvSpPr>
            <p:nvPr/>
          </p:nvSpPr>
          <p:spPr bwMode="auto">
            <a:xfrm>
              <a:off x="220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3" name="Text Box 5"/>
            <p:cNvSpPr txBox="1">
              <a:spLocks noChangeArrowheads="1"/>
            </p:cNvSpPr>
            <p:nvPr/>
          </p:nvSpPr>
          <p:spPr bwMode="auto">
            <a:xfrm>
              <a:off x="230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4" name="Text Box 6"/>
            <p:cNvSpPr txBox="1">
              <a:spLocks noChangeArrowheads="1"/>
            </p:cNvSpPr>
            <p:nvPr/>
          </p:nvSpPr>
          <p:spPr bwMode="auto">
            <a:xfrm>
              <a:off x="211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5" name="Text Box 7"/>
            <p:cNvSpPr txBox="1">
              <a:spLocks noChangeArrowheads="1"/>
            </p:cNvSpPr>
            <p:nvPr/>
          </p:nvSpPr>
          <p:spPr bwMode="auto">
            <a:xfrm>
              <a:off x="201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6" name="Text Box 8"/>
            <p:cNvSpPr txBox="1">
              <a:spLocks noChangeArrowheads="1"/>
            </p:cNvSpPr>
            <p:nvPr/>
          </p:nvSpPr>
          <p:spPr bwMode="auto">
            <a:xfrm>
              <a:off x="240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7" name="Text Box 9"/>
            <p:cNvSpPr txBox="1">
              <a:spLocks noChangeArrowheads="1"/>
            </p:cNvSpPr>
            <p:nvPr/>
          </p:nvSpPr>
          <p:spPr bwMode="auto">
            <a:xfrm>
              <a:off x="124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8" name="Text Box 10"/>
            <p:cNvSpPr txBox="1">
              <a:spLocks noChangeArrowheads="1"/>
            </p:cNvSpPr>
            <p:nvPr/>
          </p:nvSpPr>
          <p:spPr bwMode="auto">
            <a:xfrm>
              <a:off x="134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9" name="Text Box 11"/>
            <p:cNvSpPr txBox="1">
              <a:spLocks noChangeArrowheads="1"/>
            </p:cNvSpPr>
            <p:nvPr/>
          </p:nvSpPr>
          <p:spPr bwMode="auto">
            <a:xfrm>
              <a:off x="115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0" name="Text Box 12"/>
            <p:cNvSpPr txBox="1">
              <a:spLocks noChangeArrowheads="1"/>
            </p:cNvSpPr>
            <p:nvPr/>
          </p:nvSpPr>
          <p:spPr bwMode="auto">
            <a:xfrm>
              <a:off x="105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1" name="Text Box 13"/>
            <p:cNvSpPr txBox="1">
              <a:spLocks noChangeArrowheads="1"/>
            </p:cNvSpPr>
            <p:nvPr/>
          </p:nvSpPr>
          <p:spPr bwMode="auto">
            <a:xfrm>
              <a:off x="144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2" name="Text Box 14"/>
            <p:cNvSpPr txBox="1">
              <a:spLocks noChangeArrowheads="1"/>
            </p:cNvSpPr>
            <p:nvPr/>
          </p:nvSpPr>
          <p:spPr bwMode="auto">
            <a:xfrm>
              <a:off x="177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3" name="Text Box 15"/>
            <p:cNvSpPr txBox="1">
              <a:spLocks noChangeArrowheads="1"/>
            </p:cNvSpPr>
            <p:nvPr/>
          </p:nvSpPr>
          <p:spPr bwMode="auto">
            <a:xfrm>
              <a:off x="187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4" name="Text Box 16"/>
            <p:cNvSpPr txBox="1">
              <a:spLocks noChangeArrowheads="1"/>
            </p:cNvSpPr>
            <p:nvPr/>
          </p:nvSpPr>
          <p:spPr bwMode="auto">
            <a:xfrm>
              <a:off x="1680"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5" name="Text Box 17"/>
            <p:cNvSpPr txBox="1">
              <a:spLocks noChangeArrowheads="1"/>
            </p:cNvSpPr>
            <p:nvPr/>
          </p:nvSpPr>
          <p:spPr bwMode="auto">
            <a:xfrm>
              <a:off x="1584"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6" name="Text Box 18"/>
            <p:cNvSpPr txBox="1">
              <a:spLocks noChangeArrowheads="1"/>
            </p:cNvSpPr>
            <p:nvPr/>
          </p:nvSpPr>
          <p:spPr bwMode="auto">
            <a:xfrm>
              <a:off x="196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7" name="Text Box 19"/>
            <p:cNvSpPr txBox="1">
              <a:spLocks noChangeArrowheads="1"/>
            </p:cNvSpPr>
            <p:nvPr/>
          </p:nvSpPr>
          <p:spPr bwMode="auto">
            <a:xfrm>
              <a:off x="720"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8" name="Text Box 20"/>
            <p:cNvSpPr txBox="1">
              <a:spLocks noChangeArrowheads="1"/>
            </p:cNvSpPr>
            <p:nvPr/>
          </p:nvSpPr>
          <p:spPr bwMode="auto">
            <a:xfrm>
              <a:off x="816"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9" name="Text Box 21"/>
            <p:cNvSpPr txBox="1">
              <a:spLocks noChangeArrowheads="1"/>
            </p:cNvSpPr>
            <p:nvPr/>
          </p:nvSpPr>
          <p:spPr bwMode="auto">
            <a:xfrm>
              <a:off x="6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0" name="Text Box 22"/>
            <p:cNvSpPr txBox="1">
              <a:spLocks noChangeArrowheads="1"/>
            </p:cNvSpPr>
            <p:nvPr/>
          </p:nvSpPr>
          <p:spPr bwMode="auto">
            <a:xfrm>
              <a:off x="438"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1" name="Text Box 23"/>
            <p:cNvSpPr txBox="1">
              <a:spLocks noChangeArrowheads="1"/>
            </p:cNvSpPr>
            <p:nvPr/>
          </p:nvSpPr>
          <p:spPr bwMode="auto">
            <a:xfrm>
              <a:off x="912"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2" name="Text Box 24"/>
            <p:cNvSpPr txBox="1">
              <a:spLocks noChangeArrowheads="1"/>
            </p:cNvSpPr>
            <p:nvPr/>
          </p:nvSpPr>
          <p:spPr bwMode="auto">
            <a:xfrm>
              <a:off x="34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3" name="Text Box 25"/>
            <p:cNvSpPr txBox="1">
              <a:spLocks noChangeArrowheads="1"/>
            </p:cNvSpPr>
            <p:nvPr/>
          </p:nvSpPr>
          <p:spPr bwMode="auto">
            <a:xfrm>
              <a:off x="25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4" name="AutoShape 26"/>
            <p:cNvSpPr>
              <a:spLocks noChangeArrowheads="1"/>
            </p:cNvSpPr>
            <p:nvPr/>
          </p:nvSpPr>
          <p:spPr bwMode="auto">
            <a:xfrm>
              <a:off x="3072"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2795" name="Text Box 27"/>
            <p:cNvSpPr txBox="1">
              <a:spLocks noChangeArrowheads="1"/>
            </p:cNvSpPr>
            <p:nvPr/>
          </p:nvSpPr>
          <p:spPr bwMode="auto">
            <a:xfrm>
              <a:off x="3360" y="2256"/>
              <a:ext cx="116" cy="288"/>
            </a:xfrm>
            <a:prstGeom prst="rect">
              <a:avLst/>
            </a:prstGeom>
            <a:noFill/>
            <a:ln w="9525">
              <a:noFill/>
              <a:miter lim="800000"/>
              <a:headEnd/>
              <a:tailEnd/>
            </a:ln>
          </p:spPr>
          <p:txBody>
            <a:bodyPr wrap="none">
              <a:spAutoFit/>
            </a:bodyPr>
            <a:lstStyle/>
            <a:p>
              <a:endParaRPr lang="en-US" sz="2400">
                <a:solidFill>
                  <a:schemeClr val="bg1"/>
                </a:solidFill>
              </a:endParaRPr>
            </a:p>
          </p:txBody>
        </p:sp>
        <p:sp>
          <p:nvSpPr>
            <p:cNvPr id="32796" name="Line 28"/>
            <p:cNvSpPr>
              <a:spLocks noChangeShapeType="1"/>
            </p:cNvSpPr>
            <p:nvPr/>
          </p:nvSpPr>
          <p:spPr bwMode="auto">
            <a:xfrm>
              <a:off x="4272" y="816"/>
              <a:ext cx="0" cy="768"/>
            </a:xfrm>
            <a:prstGeom prst="line">
              <a:avLst/>
            </a:prstGeom>
            <a:noFill/>
            <a:ln w="9525">
              <a:solidFill>
                <a:schemeClr val="tx1"/>
              </a:solidFill>
              <a:round/>
              <a:headEnd/>
              <a:tailEnd/>
            </a:ln>
          </p:spPr>
          <p:txBody>
            <a:bodyPr/>
            <a:lstStyle/>
            <a:p>
              <a:endParaRPr lang="en-US"/>
            </a:p>
          </p:txBody>
        </p:sp>
        <p:sp>
          <p:nvSpPr>
            <p:cNvPr id="32797" name="Line 29"/>
            <p:cNvSpPr>
              <a:spLocks noChangeShapeType="1"/>
            </p:cNvSpPr>
            <p:nvPr/>
          </p:nvSpPr>
          <p:spPr bwMode="auto">
            <a:xfrm flipH="1">
              <a:off x="3648" y="1584"/>
              <a:ext cx="624" cy="576"/>
            </a:xfrm>
            <a:prstGeom prst="line">
              <a:avLst/>
            </a:prstGeom>
            <a:noFill/>
            <a:ln w="9525">
              <a:solidFill>
                <a:schemeClr val="tx1"/>
              </a:solidFill>
              <a:round/>
              <a:headEnd/>
              <a:tailEnd/>
            </a:ln>
          </p:spPr>
          <p:txBody>
            <a:bodyPr/>
            <a:lstStyle/>
            <a:p>
              <a:endParaRPr lang="en-US"/>
            </a:p>
          </p:txBody>
        </p:sp>
        <p:sp>
          <p:nvSpPr>
            <p:cNvPr id="32798" name="Line 30"/>
            <p:cNvSpPr>
              <a:spLocks noChangeShapeType="1"/>
            </p:cNvSpPr>
            <p:nvPr/>
          </p:nvSpPr>
          <p:spPr bwMode="auto">
            <a:xfrm>
              <a:off x="4272" y="1584"/>
              <a:ext cx="624" cy="576"/>
            </a:xfrm>
            <a:prstGeom prst="line">
              <a:avLst/>
            </a:prstGeom>
            <a:noFill/>
            <a:ln w="9525">
              <a:solidFill>
                <a:schemeClr val="tx1"/>
              </a:solidFill>
              <a:round/>
              <a:headEnd/>
              <a:tailEnd/>
            </a:ln>
          </p:spPr>
          <p:txBody>
            <a:bodyPr/>
            <a:lstStyle/>
            <a:p>
              <a:endParaRPr lang="en-US"/>
            </a:p>
          </p:txBody>
        </p:sp>
        <p:sp>
          <p:nvSpPr>
            <p:cNvPr id="32799" name="Text Box 31"/>
            <p:cNvSpPr txBox="1">
              <a:spLocks noChangeArrowheads="1"/>
            </p:cNvSpPr>
            <p:nvPr/>
          </p:nvSpPr>
          <p:spPr bwMode="auto">
            <a:xfrm>
              <a:off x="5184"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0" name="Text Box 32"/>
            <p:cNvSpPr txBox="1">
              <a:spLocks noChangeArrowheads="1"/>
            </p:cNvSpPr>
            <p:nvPr/>
          </p:nvSpPr>
          <p:spPr bwMode="auto">
            <a:xfrm>
              <a:off x="5280"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1" name="Text Box 33"/>
            <p:cNvSpPr txBox="1">
              <a:spLocks noChangeArrowheads="1"/>
            </p:cNvSpPr>
            <p:nvPr/>
          </p:nvSpPr>
          <p:spPr bwMode="auto">
            <a:xfrm>
              <a:off x="508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2" name="Text Box 34"/>
            <p:cNvSpPr txBox="1">
              <a:spLocks noChangeArrowheads="1"/>
            </p:cNvSpPr>
            <p:nvPr/>
          </p:nvSpPr>
          <p:spPr bwMode="auto">
            <a:xfrm>
              <a:off x="499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3" name="Text Box 35"/>
            <p:cNvSpPr txBox="1">
              <a:spLocks noChangeArrowheads="1"/>
            </p:cNvSpPr>
            <p:nvPr/>
          </p:nvSpPr>
          <p:spPr bwMode="auto">
            <a:xfrm>
              <a:off x="5376"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4" name="Text Box 36"/>
            <p:cNvSpPr txBox="1">
              <a:spLocks noChangeArrowheads="1"/>
            </p:cNvSpPr>
            <p:nvPr/>
          </p:nvSpPr>
          <p:spPr bwMode="auto">
            <a:xfrm>
              <a:off x="4224"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5" name="Text Box 37"/>
            <p:cNvSpPr txBox="1">
              <a:spLocks noChangeArrowheads="1"/>
            </p:cNvSpPr>
            <p:nvPr/>
          </p:nvSpPr>
          <p:spPr bwMode="auto">
            <a:xfrm>
              <a:off x="4320"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6" name="Text Box 38"/>
            <p:cNvSpPr txBox="1">
              <a:spLocks noChangeArrowheads="1"/>
            </p:cNvSpPr>
            <p:nvPr/>
          </p:nvSpPr>
          <p:spPr bwMode="auto">
            <a:xfrm>
              <a:off x="412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7" name="Text Box 39"/>
            <p:cNvSpPr txBox="1">
              <a:spLocks noChangeArrowheads="1"/>
            </p:cNvSpPr>
            <p:nvPr/>
          </p:nvSpPr>
          <p:spPr bwMode="auto">
            <a:xfrm>
              <a:off x="403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8" name="Text Box 40"/>
            <p:cNvSpPr txBox="1">
              <a:spLocks noChangeArrowheads="1"/>
            </p:cNvSpPr>
            <p:nvPr/>
          </p:nvSpPr>
          <p:spPr bwMode="auto">
            <a:xfrm>
              <a:off x="4416"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9" name="Text Box 41"/>
            <p:cNvSpPr txBox="1">
              <a:spLocks noChangeArrowheads="1"/>
            </p:cNvSpPr>
            <p:nvPr/>
          </p:nvSpPr>
          <p:spPr bwMode="auto">
            <a:xfrm>
              <a:off x="4752"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0" name="Text Box 42"/>
            <p:cNvSpPr txBox="1">
              <a:spLocks noChangeArrowheads="1"/>
            </p:cNvSpPr>
            <p:nvPr/>
          </p:nvSpPr>
          <p:spPr bwMode="auto">
            <a:xfrm>
              <a:off x="4848"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1" name="Text Box 43"/>
            <p:cNvSpPr txBox="1">
              <a:spLocks noChangeArrowheads="1"/>
            </p:cNvSpPr>
            <p:nvPr/>
          </p:nvSpPr>
          <p:spPr bwMode="auto">
            <a:xfrm>
              <a:off x="4656"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2" name="Text Box 44"/>
            <p:cNvSpPr txBox="1">
              <a:spLocks noChangeArrowheads="1"/>
            </p:cNvSpPr>
            <p:nvPr/>
          </p:nvSpPr>
          <p:spPr bwMode="auto">
            <a:xfrm>
              <a:off x="4560"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3" name="Text Box 45"/>
            <p:cNvSpPr txBox="1">
              <a:spLocks noChangeArrowheads="1"/>
            </p:cNvSpPr>
            <p:nvPr/>
          </p:nvSpPr>
          <p:spPr bwMode="auto">
            <a:xfrm>
              <a:off x="4944"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4" name="Text Box 46"/>
            <p:cNvSpPr txBox="1">
              <a:spLocks noChangeArrowheads="1"/>
            </p:cNvSpPr>
            <p:nvPr/>
          </p:nvSpPr>
          <p:spPr bwMode="auto">
            <a:xfrm>
              <a:off x="369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5" name="Text Box 47"/>
            <p:cNvSpPr txBox="1">
              <a:spLocks noChangeArrowheads="1"/>
            </p:cNvSpPr>
            <p:nvPr/>
          </p:nvSpPr>
          <p:spPr bwMode="auto">
            <a:xfrm>
              <a:off x="379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6" name="Text Box 48"/>
            <p:cNvSpPr txBox="1">
              <a:spLocks noChangeArrowheads="1"/>
            </p:cNvSpPr>
            <p:nvPr/>
          </p:nvSpPr>
          <p:spPr bwMode="auto">
            <a:xfrm>
              <a:off x="3600"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7" name="Text Box 49"/>
            <p:cNvSpPr txBox="1">
              <a:spLocks noChangeArrowheads="1"/>
            </p:cNvSpPr>
            <p:nvPr/>
          </p:nvSpPr>
          <p:spPr bwMode="auto">
            <a:xfrm>
              <a:off x="3414"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8" name="Text Box 50"/>
            <p:cNvSpPr txBox="1">
              <a:spLocks noChangeArrowheads="1"/>
            </p:cNvSpPr>
            <p:nvPr/>
          </p:nvSpPr>
          <p:spPr bwMode="auto">
            <a:xfrm>
              <a:off x="388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9" name="Text Box 51"/>
            <p:cNvSpPr txBox="1">
              <a:spLocks noChangeArrowheads="1"/>
            </p:cNvSpPr>
            <p:nvPr/>
          </p:nvSpPr>
          <p:spPr bwMode="auto">
            <a:xfrm>
              <a:off x="33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20" name="Text Box 52"/>
            <p:cNvSpPr txBox="1">
              <a:spLocks noChangeArrowheads="1"/>
            </p:cNvSpPr>
            <p:nvPr/>
          </p:nvSpPr>
          <p:spPr bwMode="auto">
            <a:xfrm>
              <a:off x="3228"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21" name="Line 53"/>
            <p:cNvSpPr>
              <a:spLocks noChangeShapeType="1"/>
            </p:cNvSpPr>
            <p:nvPr/>
          </p:nvSpPr>
          <p:spPr bwMode="auto">
            <a:xfrm flipH="1">
              <a:off x="672" y="2976"/>
              <a:ext cx="672" cy="0"/>
            </a:xfrm>
            <a:prstGeom prst="line">
              <a:avLst/>
            </a:prstGeom>
            <a:noFill/>
            <a:ln w="57150">
              <a:solidFill>
                <a:schemeClr val="accent2"/>
              </a:solidFill>
              <a:round/>
              <a:headEnd/>
              <a:tailEnd type="triangle" w="med" len="med"/>
            </a:ln>
          </p:spPr>
          <p:txBody>
            <a:bodyPr/>
            <a:lstStyle/>
            <a:p>
              <a:endParaRPr lang="en-US"/>
            </a:p>
          </p:txBody>
        </p:sp>
        <p:sp>
          <p:nvSpPr>
            <p:cNvPr id="32822" name="Line 54"/>
            <p:cNvSpPr>
              <a:spLocks noChangeShapeType="1"/>
            </p:cNvSpPr>
            <p:nvPr/>
          </p:nvSpPr>
          <p:spPr bwMode="auto">
            <a:xfrm>
              <a:off x="4320" y="2976"/>
              <a:ext cx="672"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1295400"/>
            <a:ext cx="8763000" cy="3352800"/>
            <a:chOff x="96" y="816"/>
            <a:chExt cx="5520" cy="2112"/>
          </a:xfrm>
        </p:grpSpPr>
        <p:sp>
          <p:nvSpPr>
            <p:cNvPr id="33795" name="AutoShape 3"/>
            <p:cNvSpPr>
              <a:spLocks noChangeArrowheads="1"/>
            </p:cNvSpPr>
            <p:nvPr/>
          </p:nvSpPr>
          <p:spPr bwMode="auto">
            <a:xfrm>
              <a:off x="96"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3796" name="AutoShape 4"/>
            <p:cNvSpPr>
              <a:spLocks noChangeArrowheads="1"/>
            </p:cNvSpPr>
            <p:nvPr/>
          </p:nvSpPr>
          <p:spPr bwMode="auto">
            <a:xfrm>
              <a:off x="3072"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3797" name="Line 5"/>
            <p:cNvSpPr>
              <a:spLocks noChangeShapeType="1"/>
            </p:cNvSpPr>
            <p:nvPr/>
          </p:nvSpPr>
          <p:spPr bwMode="auto">
            <a:xfrm>
              <a:off x="4272" y="816"/>
              <a:ext cx="0" cy="768"/>
            </a:xfrm>
            <a:prstGeom prst="line">
              <a:avLst/>
            </a:prstGeom>
            <a:noFill/>
            <a:ln w="9525">
              <a:solidFill>
                <a:schemeClr val="tx1"/>
              </a:solidFill>
              <a:round/>
              <a:headEnd/>
              <a:tailEnd/>
            </a:ln>
          </p:spPr>
          <p:txBody>
            <a:bodyPr/>
            <a:lstStyle/>
            <a:p>
              <a:endParaRPr lang="en-US"/>
            </a:p>
          </p:txBody>
        </p:sp>
        <p:sp>
          <p:nvSpPr>
            <p:cNvPr id="33798" name="Line 6"/>
            <p:cNvSpPr>
              <a:spLocks noChangeShapeType="1"/>
            </p:cNvSpPr>
            <p:nvPr/>
          </p:nvSpPr>
          <p:spPr bwMode="auto">
            <a:xfrm flipH="1">
              <a:off x="3648" y="1584"/>
              <a:ext cx="624" cy="576"/>
            </a:xfrm>
            <a:prstGeom prst="line">
              <a:avLst/>
            </a:prstGeom>
            <a:noFill/>
            <a:ln w="9525">
              <a:solidFill>
                <a:schemeClr val="tx1"/>
              </a:solidFill>
              <a:round/>
              <a:headEnd/>
              <a:tailEnd/>
            </a:ln>
          </p:spPr>
          <p:txBody>
            <a:bodyPr/>
            <a:lstStyle/>
            <a:p>
              <a:endParaRPr lang="en-US"/>
            </a:p>
          </p:txBody>
        </p:sp>
        <p:sp>
          <p:nvSpPr>
            <p:cNvPr id="33799" name="Line 7"/>
            <p:cNvSpPr>
              <a:spLocks noChangeShapeType="1"/>
            </p:cNvSpPr>
            <p:nvPr/>
          </p:nvSpPr>
          <p:spPr bwMode="auto">
            <a:xfrm>
              <a:off x="4272" y="1584"/>
              <a:ext cx="624" cy="576"/>
            </a:xfrm>
            <a:prstGeom prst="line">
              <a:avLst/>
            </a:prstGeom>
            <a:noFill/>
            <a:ln w="9525">
              <a:solidFill>
                <a:schemeClr val="tx1"/>
              </a:solidFill>
              <a:round/>
              <a:headEnd/>
              <a:tailEnd/>
            </a:ln>
          </p:spPr>
          <p:txBody>
            <a:bodyPr/>
            <a:lstStyle/>
            <a:p>
              <a:endParaRPr lang="en-US"/>
            </a:p>
          </p:txBody>
        </p:sp>
        <p:sp>
          <p:nvSpPr>
            <p:cNvPr id="33800" name="Text Box 8"/>
            <p:cNvSpPr txBox="1">
              <a:spLocks noChangeArrowheads="1"/>
            </p:cNvSpPr>
            <p:nvPr/>
          </p:nvSpPr>
          <p:spPr bwMode="auto">
            <a:xfrm>
              <a:off x="3360" y="2160"/>
              <a:ext cx="228" cy="288"/>
            </a:xfrm>
            <a:prstGeom prst="rect">
              <a:avLst/>
            </a:prstGeom>
            <a:noFill/>
            <a:ln w="9525">
              <a:noFill/>
              <a:miter lim="800000"/>
              <a:headEnd/>
              <a:tailEnd/>
            </a:ln>
          </p:spPr>
          <p:txBody>
            <a:bodyPr wrap="none">
              <a:spAutoFit/>
            </a:bodyPr>
            <a:lstStyle/>
            <a:p>
              <a:r>
                <a:rPr lang="en-US" sz="2400"/>
                <a:t>+</a:t>
              </a:r>
            </a:p>
          </p:txBody>
        </p:sp>
        <p:sp>
          <p:nvSpPr>
            <p:cNvPr id="33801" name="Text Box 9"/>
            <p:cNvSpPr txBox="1">
              <a:spLocks noChangeArrowheads="1"/>
            </p:cNvSpPr>
            <p:nvPr/>
          </p:nvSpPr>
          <p:spPr bwMode="auto">
            <a:xfrm>
              <a:off x="3456" y="2256"/>
              <a:ext cx="228" cy="288"/>
            </a:xfrm>
            <a:prstGeom prst="rect">
              <a:avLst/>
            </a:prstGeom>
            <a:noFill/>
            <a:ln w="9525">
              <a:noFill/>
              <a:miter lim="800000"/>
              <a:headEnd/>
              <a:tailEnd/>
            </a:ln>
          </p:spPr>
          <p:txBody>
            <a:bodyPr wrap="none">
              <a:spAutoFit/>
            </a:bodyPr>
            <a:lstStyle/>
            <a:p>
              <a:r>
                <a:rPr lang="en-US" sz="2400"/>
                <a:t>+</a:t>
              </a:r>
            </a:p>
          </p:txBody>
        </p:sp>
        <p:sp>
          <p:nvSpPr>
            <p:cNvPr id="33802" name="Text Box 10"/>
            <p:cNvSpPr txBox="1">
              <a:spLocks noChangeArrowheads="1"/>
            </p:cNvSpPr>
            <p:nvPr/>
          </p:nvSpPr>
          <p:spPr bwMode="auto">
            <a:xfrm>
              <a:off x="3408" y="2400"/>
              <a:ext cx="228" cy="288"/>
            </a:xfrm>
            <a:prstGeom prst="rect">
              <a:avLst/>
            </a:prstGeom>
            <a:noFill/>
            <a:ln w="9525">
              <a:noFill/>
              <a:miter lim="800000"/>
              <a:headEnd/>
              <a:tailEnd/>
            </a:ln>
          </p:spPr>
          <p:txBody>
            <a:bodyPr wrap="none">
              <a:spAutoFit/>
            </a:bodyPr>
            <a:lstStyle/>
            <a:p>
              <a:r>
                <a:rPr lang="en-US" sz="2400"/>
                <a:t>+</a:t>
              </a:r>
            </a:p>
          </p:txBody>
        </p:sp>
        <p:sp>
          <p:nvSpPr>
            <p:cNvPr id="33803" name="Text Box 11"/>
            <p:cNvSpPr txBox="1">
              <a:spLocks noChangeArrowheads="1"/>
            </p:cNvSpPr>
            <p:nvPr/>
          </p:nvSpPr>
          <p:spPr bwMode="auto">
            <a:xfrm>
              <a:off x="3264" y="2352"/>
              <a:ext cx="228" cy="288"/>
            </a:xfrm>
            <a:prstGeom prst="rect">
              <a:avLst/>
            </a:prstGeom>
            <a:noFill/>
            <a:ln w="9525">
              <a:noFill/>
              <a:miter lim="800000"/>
              <a:headEnd/>
              <a:tailEnd/>
            </a:ln>
          </p:spPr>
          <p:txBody>
            <a:bodyPr wrap="none">
              <a:spAutoFit/>
            </a:bodyPr>
            <a:lstStyle/>
            <a:p>
              <a:r>
                <a:rPr lang="en-US" sz="2400"/>
                <a:t>+</a:t>
              </a:r>
            </a:p>
          </p:txBody>
        </p:sp>
        <p:sp>
          <p:nvSpPr>
            <p:cNvPr id="33804" name="Text Box 12"/>
            <p:cNvSpPr txBox="1">
              <a:spLocks noChangeArrowheads="1"/>
            </p:cNvSpPr>
            <p:nvPr/>
          </p:nvSpPr>
          <p:spPr bwMode="auto">
            <a:xfrm>
              <a:off x="3792" y="2160"/>
              <a:ext cx="228" cy="288"/>
            </a:xfrm>
            <a:prstGeom prst="rect">
              <a:avLst/>
            </a:prstGeom>
            <a:noFill/>
            <a:ln w="9525">
              <a:noFill/>
              <a:miter lim="800000"/>
              <a:headEnd/>
              <a:tailEnd/>
            </a:ln>
          </p:spPr>
          <p:txBody>
            <a:bodyPr wrap="none">
              <a:spAutoFit/>
            </a:bodyPr>
            <a:lstStyle/>
            <a:p>
              <a:r>
                <a:rPr lang="en-US" sz="2400"/>
                <a:t>+</a:t>
              </a:r>
            </a:p>
          </p:txBody>
        </p:sp>
        <p:sp>
          <p:nvSpPr>
            <p:cNvPr id="33805" name="Text Box 13"/>
            <p:cNvSpPr txBox="1">
              <a:spLocks noChangeArrowheads="1"/>
            </p:cNvSpPr>
            <p:nvPr/>
          </p:nvSpPr>
          <p:spPr bwMode="auto">
            <a:xfrm>
              <a:off x="3888" y="2256"/>
              <a:ext cx="228" cy="288"/>
            </a:xfrm>
            <a:prstGeom prst="rect">
              <a:avLst/>
            </a:prstGeom>
            <a:noFill/>
            <a:ln w="9525">
              <a:noFill/>
              <a:miter lim="800000"/>
              <a:headEnd/>
              <a:tailEnd/>
            </a:ln>
          </p:spPr>
          <p:txBody>
            <a:bodyPr wrap="none">
              <a:spAutoFit/>
            </a:bodyPr>
            <a:lstStyle/>
            <a:p>
              <a:r>
                <a:rPr lang="en-US" sz="2400"/>
                <a:t>+</a:t>
              </a:r>
            </a:p>
          </p:txBody>
        </p:sp>
        <p:sp>
          <p:nvSpPr>
            <p:cNvPr id="33806" name="Text Box 14"/>
            <p:cNvSpPr txBox="1">
              <a:spLocks noChangeArrowheads="1"/>
            </p:cNvSpPr>
            <p:nvPr/>
          </p:nvSpPr>
          <p:spPr bwMode="auto">
            <a:xfrm>
              <a:off x="3840" y="2400"/>
              <a:ext cx="228" cy="288"/>
            </a:xfrm>
            <a:prstGeom prst="rect">
              <a:avLst/>
            </a:prstGeom>
            <a:noFill/>
            <a:ln w="9525">
              <a:noFill/>
              <a:miter lim="800000"/>
              <a:headEnd/>
              <a:tailEnd/>
            </a:ln>
          </p:spPr>
          <p:txBody>
            <a:bodyPr wrap="none">
              <a:spAutoFit/>
            </a:bodyPr>
            <a:lstStyle/>
            <a:p>
              <a:r>
                <a:rPr lang="en-US" sz="2400"/>
                <a:t>+</a:t>
              </a:r>
            </a:p>
          </p:txBody>
        </p:sp>
        <p:sp>
          <p:nvSpPr>
            <p:cNvPr id="33807" name="Text Box 15"/>
            <p:cNvSpPr txBox="1">
              <a:spLocks noChangeArrowheads="1"/>
            </p:cNvSpPr>
            <p:nvPr/>
          </p:nvSpPr>
          <p:spPr bwMode="auto">
            <a:xfrm>
              <a:off x="3696" y="2352"/>
              <a:ext cx="228" cy="288"/>
            </a:xfrm>
            <a:prstGeom prst="rect">
              <a:avLst/>
            </a:prstGeom>
            <a:noFill/>
            <a:ln w="9525">
              <a:noFill/>
              <a:miter lim="800000"/>
              <a:headEnd/>
              <a:tailEnd/>
            </a:ln>
          </p:spPr>
          <p:txBody>
            <a:bodyPr wrap="none">
              <a:spAutoFit/>
            </a:bodyPr>
            <a:lstStyle/>
            <a:p>
              <a:r>
                <a:rPr lang="en-US" sz="2400"/>
                <a:t>+</a:t>
              </a:r>
            </a:p>
          </p:txBody>
        </p:sp>
        <p:sp>
          <p:nvSpPr>
            <p:cNvPr id="33808" name="Text Box 16"/>
            <p:cNvSpPr txBox="1">
              <a:spLocks noChangeArrowheads="1"/>
            </p:cNvSpPr>
            <p:nvPr/>
          </p:nvSpPr>
          <p:spPr bwMode="auto">
            <a:xfrm>
              <a:off x="4176" y="2160"/>
              <a:ext cx="228" cy="288"/>
            </a:xfrm>
            <a:prstGeom prst="rect">
              <a:avLst/>
            </a:prstGeom>
            <a:noFill/>
            <a:ln w="9525">
              <a:noFill/>
              <a:miter lim="800000"/>
              <a:headEnd/>
              <a:tailEnd/>
            </a:ln>
          </p:spPr>
          <p:txBody>
            <a:bodyPr wrap="none">
              <a:spAutoFit/>
            </a:bodyPr>
            <a:lstStyle/>
            <a:p>
              <a:r>
                <a:rPr lang="en-US" sz="2400"/>
                <a:t>+</a:t>
              </a:r>
            </a:p>
          </p:txBody>
        </p:sp>
        <p:sp>
          <p:nvSpPr>
            <p:cNvPr id="33809" name="Text Box 17"/>
            <p:cNvSpPr txBox="1">
              <a:spLocks noChangeArrowheads="1"/>
            </p:cNvSpPr>
            <p:nvPr/>
          </p:nvSpPr>
          <p:spPr bwMode="auto">
            <a:xfrm>
              <a:off x="4272" y="2256"/>
              <a:ext cx="228" cy="288"/>
            </a:xfrm>
            <a:prstGeom prst="rect">
              <a:avLst/>
            </a:prstGeom>
            <a:noFill/>
            <a:ln w="9525">
              <a:noFill/>
              <a:miter lim="800000"/>
              <a:headEnd/>
              <a:tailEnd/>
            </a:ln>
          </p:spPr>
          <p:txBody>
            <a:bodyPr wrap="none">
              <a:spAutoFit/>
            </a:bodyPr>
            <a:lstStyle/>
            <a:p>
              <a:r>
                <a:rPr lang="en-US" sz="2400"/>
                <a:t>+</a:t>
              </a:r>
            </a:p>
          </p:txBody>
        </p:sp>
        <p:sp>
          <p:nvSpPr>
            <p:cNvPr id="33810" name="Text Box 18"/>
            <p:cNvSpPr txBox="1">
              <a:spLocks noChangeArrowheads="1"/>
            </p:cNvSpPr>
            <p:nvPr/>
          </p:nvSpPr>
          <p:spPr bwMode="auto">
            <a:xfrm>
              <a:off x="4224" y="2400"/>
              <a:ext cx="228" cy="288"/>
            </a:xfrm>
            <a:prstGeom prst="rect">
              <a:avLst/>
            </a:prstGeom>
            <a:noFill/>
            <a:ln w="9525">
              <a:noFill/>
              <a:miter lim="800000"/>
              <a:headEnd/>
              <a:tailEnd/>
            </a:ln>
          </p:spPr>
          <p:txBody>
            <a:bodyPr wrap="none">
              <a:spAutoFit/>
            </a:bodyPr>
            <a:lstStyle/>
            <a:p>
              <a:r>
                <a:rPr lang="en-US" sz="2400"/>
                <a:t>+</a:t>
              </a:r>
            </a:p>
          </p:txBody>
        </p:sp>
        <p:sp>
          <p:nvSpPr>
            <p:cNvPr id="33811" name="Text Box 19"/>
            <p:cNvSpPr txBox="1">
              <a:spLocks noChangeArrowheads="1"/>
            </p:cNvSpPr>
            <p:nvPr/>
          </p:nvSpPr>
          <p:spPr bwMode="auto">
            <a:xfrm>
              <a:off x="4080" y="2352"/>
              <a:ext cx="228" cy="288"/>
            </a:xfrm>
            <a:prstGeom prst="rect">
              <a:avLst/>
            </a:prstGeom>
            <a:noFill/>
            <a:ln w="9525">
              <a:noFill/>
              <a:miter lim="800000"/>
              <a:headEnd/>
              <a:tailEnd/>
            </a:ln>
          </p:spPr>
          <p:txBody>
            <a:bodyPr wrap="none">
              <a:spAutoFit/>
            </a:bodyPr>
            <a:lstStyle/>
            <a:p>
              <a:r>
                <a:rPr lang="en-US" sz="2400"/>
                <a:t>+</a:t>
              </a:r>
            </a:p>
          </p:txBody>
        </p:sp>
        <p:sp>
          <p:nvSpPr>
            <p:cNvPr id="33812" name="Text Box 20"/>
            <p:cNvSpPr txBox="1">
              <a:spLocks noChangeArrowheads="1"/>
            </p:cNvSpPr>
            <p:nvPr/>
          </p:nvSpPr>
          <p:spPr bwMode="auto">
            <a:xfrm>
              <a:off x="4620" y="2160"/>
              <a:ext cx="228" cy="288"/>
            </a:xfrm>
            <a:prstGeom prst="rect">
              <a:avLst/>
            </a:prstGeom>
            <a:noFill/>
            <a:ln w="9525">
              <a:noFill/>
              <a:miter lim="800000"/>
              <a:headEnd/>
              <a:tailEnd/>
            </a:ln>
          </p:spPr>
          <p:txBody>
            <a:bodyPr wrap="none">
              <a:spAutoFit/>
            </a:bodyPr>
            <a:lstStyle/>
            <a:p>
              <a:r>
                <a:rPr lang="en-US" sz="2400"/>
                <a:t>+</a:t>
              </a:r>
            </a:p>
          </p:txBody>
        </p:sp>
        <p:sp>
          <p:nvSpPr>
            <p:cNvPr id="33813" name="Text Box 21"/>
            <p:cNvSpPr txBox="1">
              <a:spLocks noChangeArrowheads="1"/>
            </p:cNvSpPr>
            <p:nvPr/>
          </p:nvSpPr>
          <p:spPr bwMode="auto">
            <a:xfrm>
              <a:off x="4716" y="2256"/>
              <a:ext cx="228" cy="288"/>
            </a:xfrm>
            <a:prstGeom prst="rect">
              <a:avLst/>
            </a:prstGeom>
            <a:noFill/>
            <a:ln w="9525">
              <a:noFill/>
              <a:miter lim="800000"/>
              <a:headEnd/>
              <a:tailEnd/>
            </a:ln>
          </p:spPr>
          <p:txBody>
            <a:bodyPr wrap="none">
              <a:spAutoFit/>
            </a:bodyPr>
            <a:lstStyle/>
            <a:p>
              <a:r>
                <a:rPr lang="en-US" sz="2400"/>
                <a:t>+</a:t>
              </a:r>
            </a:p>
          </p:txBody>
        </p:sp>
        <p:sp>
          <p:nvSpPr>
            <p:cNvPr id="33814" name="Text Box 22"/>
            <p:cNvSpPr txBox="1">
              <a:spLocks noChangeArrowheads="1"/>
            </p:cNvSpPr>
            <p:nvPr/>
          </p:nvSpPr>
          <p:spPr bwMode="auto">
            <a:xfrm>
              <a:off x="4668" y="2400"/>
              <a:ext cx="228" cy="288"/>
            </a:xfrm>
            <a:prstGeom prst="rect">
              <a:avLst/>
            </a:prstGeom>
            <a:noFill/>
            <a:ln w="9525">
              <a:noFill/>
              <a:miter lim="800000"/>
              <a:headEnd/>
              <a:tailEnd/>
            </a:ln>
          </p:spPr>
          <p:txBody>
            <a:bodyPr wrap="none">
              <a:spAutoFit/>
            </a:bodyPr>
            <a:lstStyle/>
            <a:p>
              <a:r>
                <a:rPr lang="en-US" sz="2400"/>
                <a:t>+</a:t>
              </a:r>
            </a:p>
          </p:txBody>
        </p:sp>
        <p:sp>
          <p:nvSpPr>
            <p:cNvPr id="33815" name="Text Box 23"/>
            <p:cNvSpPr txBox="1">
              <a:spLocks noChangeArrowheads="1"/>
            </p:cNvSpPr>
            <p:nvPr/>
          </p:nvSpPr>
          <p:spPr bwMode="auto">
            <a:xfrm>
              <a:off x="4524" y="2352"/>
              <a:ext cx="228" cy="288"/>
            </a:xfrm>
            <a:prstGeom prst="rect">
              <a:avLst/>
            </a:prstGeom>
            <a:noFill/>
            <a:ln w="9525">
              <a:noFill/>
              <a:miter lim="800000"/>
              <a:headEnd/>
              <a:tailEnd/>
            </a:ln>
          </p:spPr>
          <p:txBody>
            <a:bodyPr wrap="none">
              <a:spAutoFit/>
            </a:bodyPr>
            <a:lstStyle/>
            <a:p>
              <a:r>
                <a:rPr lang="en-US" sz="2400"/>
                <a:t>+</a:t>
              </a:r>
            </a:p>
          </p:txBody>
        </p:sp>
        <p:sp>
          <p:nvSpPr>
            <p:cNvPr id="33816" name="Text Box 24"/>
            <p:cNvSpPr txBox="1">
              <a:spLocks noChangeArrowheads="1"/>
            </p:cNvSpPr>
            <p:nvPr/>
          </p:nvSpPr>
          <p:spPr bwMode="auto">
            <a:xfrm>
              <a:off x="5052" y="2160"/>
              <a:ext cx="228" cy="288"/>
            </a:xfrm>
            <a:prstGeom prst="rect">
              <a:avLst/>
            </a:prstGeom>
            <a:noFill/>
            <a:ln w="9525">
              <a:noFill/>
              <a:miter lim="800000"/>
              <a:headEnd/>
              <a:tailEnd/>
            </a:ln>
          </p:spPr>
          <p:txBody>
            <a:bodyPr wrap="none">
              <a:spAutoFit/>
            </a:bodyPr>
            <a:lstStyle/>
            <a:p>
              <a:r>
                <a:rPr lang="en-US" sz="2400"/>
                <a:t>+</a:t>
              </a:r>
            </a:p>
          </p:txBody>
        </p:sp>
        <p:sp>
          <p:nvSpPr>
            <p:cNvPr id="33817" name="Text Box 25"/>
            <p:cNvSpPr txBox="1">
              <a:spLocks noChangeArrowheads="1"/>
            </p:cNvSpPr>
            <p:nvPr/>
          </p:nvSpPr>
          <p:spPr bwMode="auto">
            <a:xfrm>
              <a:off x="5148" y="2256"/>
              <a:ext cx="228" cy="288"/>
            </a:xfrm>
            <a:prstGeom prst="rect">
              <a:avLst/>
            </a:prstGeom>
            <a:noFill/>
            <a:ln w="9525">
              <a:noFill/>
              <a:miter lim="800000"/>
              <a:headEnd/>
              <a:tailEnd/>
            </a:ln>
          </p:spPr>
          <p:txBody>
            <a:bodyPr wrap="none">
              <a:spAutoFit/>
            </a:bodyPr>
            <a:lstStyle/>
            <a:p>
              <a:r>
                <a:rPr lang="en-US" sz="2400"/>
                <a:t>+</a:t>
              </a:r>
            </a:p>
          </p:txBody>
        </p:sp>
        <p:sp>
          <p:nvSpPr>
            <p:cNvPr id="33818" name="Text Box 26"/>
            <p:cNvSpPr txBox="1">
              <a:spLocks noChangeArrowheads="1"/>
            </p:cNvSpPr>
            <p:nvPr/>
          </p:nvSpPr>
          <p:spPr bwMode="auto">
            <a:xfrm>
              <a:off x="5100" y="2400"/>
              <a:ext cx="228" cy="288"/>
            </a:xfrm>
            <a:prstGeom prst="rect">
              <a:avLst/>
            </a:prstGeom>
            <a:noFill/>
            <a:ln w="9525">
              <a:noFill/>
              <a:miter lim="800000"/>
              <a:headEnd/>
              <a:tailEnd/>
            </a:ln>
          </p:spPr>
          <p:txBody>
            <a:bodyPr wrap="none">
              <a:spAutoFit/>
            </a:bodyPr>
            <a:lstStyle/>
            <a:p>
              <a:r>
                <a:rPr lang="en-US" sz="2400"/>
                <a:t>+</a:t>
              </a:r>
            </a:p>
          </p:txBody>
        </p:sp>
        <p:sp>
          <p:nvSpPr>
            <p:cNvPr id="33819" name="Text Box 27"/>
            <p:cNvSpPr txBox="1">
              <a:spLocks noChangeArrowheads="1"/>
            </p:cNvSpPr>
            <p:nvPr/>
          </p:nvSpPr>
          <p:spPr bwMode="auto">
            <a:xfrm>
              <a:off x="4956" y="2352"/>
              <a:ext cx="228" cy="288"/>
            </a:xfrm>
            <a:prstGeom prst="rect">
              <a:avLst/>
            </a:prstGeom>
            <a:noFill/>
            <a:ln w="9525">
              <a:noFill/>
              <a:miter lim="800000"/>
              <a:headEnd/>
              <a:tailEnd/>
            </a:ln>
          </p:spPr>
          <p:txBody>
            <a:bodyPr wrap="none">
              <a:spAutoFit/>
            </a:bodyPr>
            <a:lstStyle/>
            <a:p>
              <a:r>
                <a:rPr lang="en-US" sz="2400"/>
                <a:t>+</a:t>
              </a:r>
            </a:p>
          </p:txBody>
        </p:sp>
        <p:sp>
          <p:nvSpPr>
            <p:cNvPr id="33820" name="Text Box 28"/>
            <p:cNvSpPr txBox="1">
              <a:spLocks noChangeArrowheads="1"/>
            </p:cNvSpPr>
            <p:nvPr/>
          </p:nvSpPr>
          <p:spPr bwMode="auto">
            <a:xfrm>
              <a:off x="384" y="2160"/>
              <a:ext cx="228" cy="288"/>
            </a:xfrm>
            <a:prstGeom prst="rect">
              <a:avLst/>
            </a:prstGeom>
            <a:noFill/>
            <a:ln w="9525">
              <a:noFill/>
              <a:miter lim="800000"/>
              <a:headEnd/>
              <a:tailEnd/>
            </a:ln>
          </p:spPr>
          <p:txBody>
            <a:bodyPr wrap="none">
              <a:spAutoFit/>
            </a:bodyPr>
            <a:lstStyle/>
            <a:p>
              <a:r>
                <a:rPr lang="en-US" sz="2400"/>
                <a:t>+</a:t>
              </a:r>
            </a:p>
          </p:txBody>
        </p:sp>
        <p:sp>
          <p:nvSpPr>
            <p:cNvPr id="33821" name="Text Box 29"/>
            <p:cNvSpPr txBox="1">
              <a:spLocks noChangeArrowheads="1"/>
            </p:cNvSpPr>
            <p:nvPr/>
          </p:nvSpPr>
          <p:spPr bwMode="auto">
            <a:xfrm>
              <a:off x="480" y="2256"/>
              <a:ext cx="228" cy="288"/>
            </a:xfrm>
            <a:prstGeom prst="rect">
              <a:avLst/>
            </a:prstGeom>
            <a:noFill/>
            <a:ln w="9525">
              <a:noFill/>
              <a:miter lim="800000"/>
              <a:headEnd/>
              <a:tailEnd/>
            </a:ln>
          </p:spPr>
          <p:txBody>
            <a:bodyPr wrap="none">
              <a:spAutoFit/>
            </a:bodyPr>
            <a:lstStyle/>
            <a:p>
              <a:r>
                <a:rPr lang="en-US" sz="2400"/>
                <a:t>+</a:t>
              </a:r>
            </a:p>
          </p:txBody>
        </p:sp>
        <p:sp>
          <p:nvSpPr>
            <p:cNvPr id="33822" name="Text Box 30"/>
            <p:cNvSpPr txBox="1">
              <a:spLocks noChangeArrowheads="1"/>
            </p:cNvSpPr>
            <p:nvPr/>
          </p:nvSpPr>
          <p:spPr bwMode="auto">
            <a:xfrm>
              <a:off x="432" y="2400"/>
              <a:ext cx="228" cy="288"/>
            </a:xfrm>
            <a:prstGeom prst="rect">
              <a:avLst/>
            </a:prstGeom>
            <a:noFill/>
            <a:ln w="9525">
              <a:noFill/>
              <a:miter lim="800000"/>
              <a:headEnd/>
              <a:tailEnd/>
            </a:ln>
          </p:spPr>
          <p:txBody>
            <a:bodyPr wrap="none">
              <a:spAutoFit/>
            </a:bodyPr>
            <a:lstStyle/>
            <a:p>
              <a:r>
                <a:rPr lang="en-US" sz="2400"/>
                <a:t>+</a:t>
              </a:r>
            </a:p>
          </p:txBody>
        </p:sp>
        <p:sp>
          <p:nvSpPr>
            <p:cNvPr id="33823" name="Text Box 31"/>
            <p:cNvSpPr txBox="1">
              <a:spLocks noChangeArrowheads="1"/>
            </p:cNvSpPr>
            <p:nvPr/>
          </p:nvSpPr>
          <p:spPr bwMode="auto">
            <a:xfrm>
              <a:off x="288" y="2352"/>
              <a:ext cx="228" cy="288"/>
            </a:xfrm>
            <a:prstGeom prst="rect">
              <a:avLst/>
            </a:prstGeom>
            <a:noFill/>
            <a:ln w="9525">
              <a:noFill/>
              <a:miter lim="800000"/>
              <a:headEnd/>
              <a:tailEnd/>
            </a:ln>
          </p:spPr>
          <p:txBody>
            <a:bodyPr wrap="none">
              <a:spAutoFit/>
            </a:bodyPr>
            <a:lstStyle/>
            <a:p>
              <a:r>
                <a:rPr lang="en-US" sz="2400"/>
                <a:t>+</a:t>
              </a:r>
            </a:p>
          </p:txBody>
        </p:sp>
        <p:sp>
          <p:nvSpPr>
            <p:cNvPr id="33824" name="Text Box 32"/>
            <p:cNvSpPr txBox="1">
              <a:spLocks noChangeArrowheads="1"/>
            </p:cNvSpPr>
            <p:nvPr/>
          </p:nvSpPr>
          <p:spPr bwMode="auto">
            <a:xfrm>
              <a:off x="816" y="2160"/>
              <a:ext cx="228" cy="288"/>
            </a:xfrm>
            <a:prstGeom prst="rect">
              <a:avLst/>
            </a:prstGeom>
            <a:noFill/>
            <a:ln w="9525">
              <a:noFill/>
              <a:miter lim="800000"/>
              <a:headEnd/>
              <a:tailEnd/>
            </a:ln>
          </p:spPr>
          <p:txBody>
            <a:bodyPr wrap="none">
              <a:spAutoFit/>
            </a:bodyPr>
            <a:lstStyle/>
            <a:p>
              <a:r>
                <a:rPr lang="en-US" sz="2400"/>
                <a:t>+</a:t>
              </a:r>
            </a:p>
          </p:txBody>
        </p:sp>
        <p:sp>
          <p:nvSpPr>
            <p:cNvPr id="33825" name="Text Box 33"/>
            <p:cNvSpPr txBox="1">
              <a:spLocks noChangeArrowheads="1"/>
            </p:cNvSpPr>
            <p:nvPr/>
          </p:nvSpPr>
          <p:spPr bwMode="auto">
            <a:xfrm>
              <a:off x="912" y="2256"/>
              <a:ext cx="228" cy="288"/>
            </a:xfrm>
            <a:prstGeom prst="rect">
              <a:avLst/>
            </a:prstGeom>
            <a:noFill/>
            <a:ln w="9525">
              <a:noFill/>
              <a:miter lim="800000"/>
              <a:headEnd/>
              <a:tailEnd/>
            </a:ln>
          </p:spPr>
          <p:txBody>
            <a:bodyPr wrap="none">
              <a:spAutoFit/>
            </a:bodyPr>
            <a:lstStyle/>
            <a:p>
              <a:r>
                <a:rPr lang="en-US" sz="2400"/>
                <a:t>+</a:t>
              </a:r>
            </a:p>
          </p:txBody>
        </p:sp>
        <p:sp>
          <p:nvSpPr>
            <p:cNvPr id="33826" name="Text Box 34"/>
            <p:cNvSpPr txBox="1">
              <a:spLocks noChangeArrowheads="1"/>
            </p:cNvSpPr>
            <p:nvPr/>
          </p:nvSpPr>
          <p:spPr bwMode="auto">
            <a:xfrm>
              <a:off x="864" y="2400"/>
              <a:ext cx="228" cy="288"/>
            </a:xfrm>
            <a:prstGeom prst="rect">
              <a:avLst/>
            </a:prstGeom>
            <a:noFill/>
            <a:ln w="9525">
              <a:noFill/>
              <a:miter lim="800000"/>
              <a:headEnd/>
              <a:tailEnd/>
            </a:ln>
          </p:spPr>
          <p:txBody>
            <a:bodyPr wrap="none">
              <a:spAutoFit/>
            </a:bodyPr>
            <a:lstStyle/>
            <a:p>
              <a:r>
                <a:rPr lang="en-US" sz="2400"/>
                <a:t>+</a:t>
              </a:r>
            </a:p>
          </p:txBody>
        </p:sp>
        <p:sp>
          <p:nvSpPr>
            <p:cNvPr id="33827" name="Text Box 35"/>
            <p:cNvSpPr txBox="1">
              <a:spLocks noChangeArrowheads="1"/>
            </p:cNvSpPr>
            <p:nvPr/>
          </p:nvSpPr>
          <p:spPr bwMode="auto">
            <a:xfrm>
              <a:off x="720" y="2352"/>
              <a:ext cx="228" cy="288"/>
            </a:xfrm>
            <a:prstGeom prst="rect">
              <a:avLst/>
            </a:prstGeom>
            <a:noFill/>
            <a:ln w="9525">
              <a:noFill/>
              <a:miter lim="800000"/>
              <a:headEnd/>
              <a:tailEnd/>
            </a:ln>
          </p:spPr>
          <p:txBody>
            <a:bodyPr wrap="none">
              <a:spAutoFit/>
            </a:bodyPr>
            <a:lstStyle/>
            <a:p>
              <a:r>
                <a:rPr lang="en-US" sz="2400"/>
                <a:t>+</a:t>
              </a:r>
            </a:p>
          </p:txBody>
        </p:sp>
        <p:sp>
          <p:nvSpPr>
            <p:cNvPr id="33828" name="Text Box 36"/>
            <p:cNvSpPr txBox="1">
              <a:spLocks noChangeArrowheads="1"/>
            </p:cNvSpPr>
            <p:nvPr/>
          </p:nvSpPr>
          <p:spPr bwMode="auto">
            <a:xfrm>
              <a:off x="1200" y="2160"/>
              <a:ext cx="228" cy="288"/>
            </a:xfrm>
            <a:prstGeom prst="rect">
              <a:avLst/>
            </a:prstGeom>
            <a:noFill/>
            <a:ln w="9525">
              <a:noFill/>
              <a:miter lim="800000"/>
              <a:headEnd/>
              <a:tailEnd/>
            </a:ln>
          </p:spPr>
          <p:txBody>
            <a:bodyPr wrap="none">
              <a:spAutoFit/>
            </a:bodyPr>
            <a:lstStyle/>
            <a:p>
              <a:r>
                <a:rPr lang="en-US" sz="2400"/>
                <a:t>+</a:t>
              </a:r>
            </a:p>
          </p:txBody>
        </p:sp>
        <p:sp>
          <p:nvSpPr>
            <p:cNvPr id="33829" name="Text Box 37"/>
            <p:cNvSpPr txBox="1">
              <a:spLocks noChangeArrowheads="1"/>
            </p:cNvSpPr>
            <p:nvPr/>
          </p:nvSpPr>
          <p:spPr bwMode="auto">
            <a:xfrm>
              <a:off x="1296" y="2256"/>
              <a:ext cx="228" cy="288"/>
            </a:xfrm>
            <a:prstGeom prst="rect">
              <a:avLst/>
            </a:prstGeom>
            <a:noFill/>
            <a:ln w="9525">
              <a:noFill/>
              <a:miter lim="800000"/>
              <a:headEnd/>
              <a:tailEnd/>
            </a:ln>
          </p:spPr>
          <p:txBody>
            <a:bodyPr wrap="none">
              <a:spAutoFit/>
            </a:bodyPr>
            <a:lstStyle/>
            <a:p>
              <a:r>
                <a:rPr lang="en-US" sz="2400"/>
                <a:t>+</a:t>
              </a:r>
            </a:p>
          </p:txBody>
        </p:sp>
        <p:sp>
          <p:nvSpPr>
            <p:cNvPr id="33830" name="Text Box 38"/>
            <p:cNvSpPr txBox="1">
              <a:spLocks noChangeArrowheads="1"/>
            </p:cNvSpPr>
            <p:nvPr/>
          </p:nvSpPr>
          <p:spPr bwMode="auto">
            <a:xfrm>
              <a:off x="1248" y="2400"/>
              <a:ext cx="228" cy="288"/>
            </a:xfrm>
            <a:prstGeom prst="rect">
              <a:avLst/>
            </a:prstGeom>
            <a:noFill/>
            <a:ln w="9525">
              <a:noFill/>
              <a:miter lim="800000"/>
              <a:headEnd/>
              <a:tailEnd/>
            </a:ln>
          </p:spPr>
          <p:txBody>
            <a:bodyPr wrap="none">
              <a:spAutoFit/>
            </a:bodyPr>
            <a:lstStyle/>
            <a:p>
              <a:r>
                <a:rPr lang="en-US" sz="2400"/>
                <a:t>+</a:t>
              </a:r>
            </a:p>
          </p:txBody>
        </p:sp>
        <p:sp>
          <p:nvSpPr>
            <p:cNvPr id="33831" name="Text Box 39"/>
            <p:cNvSpPr txBox="1">
              <a:spLocks noChangeArrowheads="1"/>
            </p:cNvSpPr>
            <p:nvPr/>
          </p:nvSpPr>
          <p:spPr bwMode="auto">
            <a:xfrm>
              <a:off x="1104" y="2352"/>
              <a:ext cx="228" cy="288"/>
            </a:xfrm>
            <a:prstGeom prst="rect">
              <a:avLst/>
            </a:prstGeom>
            <a:noFill/>
            <a:ln w="9525">
              <a:noFill/>
              <a:miter lim="800000"/>
              <a:headEnd/>
              <a:tailEnd/>
            </a:ln>
          </p:spPr>
          <p:txBody>
            <a:bodyPr wrap="none">
              <a:spAutoFit/>
            </a:bodyPr>
            <a:lstStyle/>
            <a:p>
              <a:r>
                <a:rPr lang="en-US" sz="2400"/>
                <a:t>+</a:t>
              </a:r>
            </a:p>
          </p:txBody>
        </p:sp>
        <p:sp>
          <p:nvSpPr>
            <p:cNvPr id="33832" name="Text Box 40"/>
            <p:cNvSpPr txBox="1">
              <a:spLocks noChangeArrowheads="1"/>
            </p:cNvSpPr>
            <p:nvPr/>
          </p:nvSpPr>
          <p:spPr bwMode="auto">
            <a:xfrm>
              <a:off x="1644" y="2160"/>
              <a:ext cx="228" cy="288"/>
            </a:xfrm>
            <a:prstGeom prst="rect">
              <a:avLst/>
            </a:prstGeom>
            <a:noFill/>
            <a:ln w="9525">
              <a:noFill/>
              <a:miter lim="800000"/>
              <a:headEnd/>
              <a:tailEnd/>
            </a:ln>
          </p:spPr>
          <p:txBody>
            <a:bodyPr wrap="none">
              <a:spAutoFit/>
            </a:bodyPr>
            <a:lstStyle/>
            <a:p>
              <a:r>
                <a:rPr lang="en-US" sz="2400"/>
                <a:t>+</a:t>
              </a:r>
            </a:p>
          </p:txBody>
        </p:sp>
        <p:sp>
          <p:nvSpPr>
            <p:cNvPr id="33833" name="Text Box 41"/>
            <p:cNvSpPr txBox="1">
              <a:spLocks noChangeArrowheads="1"/>
            </p:cNvSpPr>
            <p:nvPr/>
          </p:nvSpPr>
          <p:spPr bwMode="auto">
            <a:xfrm>
              <a:off x="1740" y="2256"/>
              <a:ext cx="228" cy="288"/>
            </a:xfrm>
            <a:prstGeom prst="rect">
              <a:avLst/>
            </a:prstGeom>
            <a:noFill/>
            <a:ln w="9525">
              <a:noFill/>
              <a:miter lim="800000"/>
              <a:headEnd/>
              <a:tailEnd/>
            </a:ln>
          </p:spPr>
          <p:txBody>
            <a:bodyPr wrap="none">
              <a:spAutoFit/>
            </a:bodyPr>
            <a:lstStyle/>
            <a:p>
              <a:r>
                <a:rPr lang="en-US" sz="2400"/>
                <a:t>+</a:t>
              </a:r>
            </a:p>
          </p:txBody>
        </p:sp>
        <p:sp>
          <p:nvSpPr>
            <p:cNvPr id="33834" name="Text Box 42"/>
            <p:cNvSpPr txBox="1">
              <a:spLocks noChangeArrowheads="1"/>
            </p:cNvSpPr>
            <p:nvPr/>
          </p:nvSpPr>
          <p:spPr bwMode="auto">
            <a:xfrm>
              <a:off x="1692" y="2400"/>
              <a:ext cx="228" cy="288"/>
            </a:xfrm>
            <a:prstGeom prst="rect">
              <a:avLst/>
            </a:prstGeom>
            <a:noFill/>
            <a:ln w="9525">
              <a:noFill/>
              <a:miter lim="800000"/>
              <a:headEnd/>
              <a:tailEnd/>
            </a:ln>
          </p:spPr>
          <p:txBody>
            <a:bodyPr wrap="none">
              <a:spAutoFit/>
            </a:bodyPr>
            <a:lstStyle/>
            <a:p>
              <a:r>
                <a:rPr lang="en-US" sz="2400"/>
                <a:t>+</a:t>
              </a:r>
            </a:p>
          </p:txBody>
        </p:sp>
        <p:sp>
          <p:nvSpPr>
            <p:cNvPr id="33835" name="Text Box 43"/>
            <p:cNvSpPr txBox="1">
              <a:spLocks noChangeArrowheads="1"/>
            </p:cNvSpPr>
            <p:nvPr/>
          </p:nvSpPr>
          <p:spPr bwMode="auto">
            <a:xfrm>
              <a:off x="1548" y="2352"/>
              <a:ext cx="228" cy="288"/>
            </a:xfrm>
            <a:prstGeom prst="rect">
              <a:avLst/>
            </a:prstGeom>
            <a:noFill/>
            <a:ln w="9525">
              <a:noFill/>
              <a:miter lim="800000"/>
              <a:headEnd/>
              <a:tailEnd/>
            </a:ln>
          </p:spPr>
          <p:txBody>
            <a:bodyPr wrap="none">
              <a:spAutoFit/>
            </a:bodyPr>
            <a:lstStyle/>
            <a:p>
              <a:r>
                <a:rPr lang="en-US" sz="2400"/>
                <a:t>+</a:t>
              </a:r>
            </a:p>
          </p:txBody>
        </p:sp>
        <p:sp>
          <p:nvSpPr>
            <p:cNvPr id="33836" name="Text Box 44"/>
            <p:cNvSpPr txBox="1">
              <a:spLocks noChangeArrowheads="1"/>
            </p:cNvSpPr>
            <p:nvPr/>
          </p:nvSpPr>
          <p:spPr bwMode="auto">
            <a:xfrm>
              <a:off x="2076" y="2160"/>
              <a:ext cx="228" cy="288"/>
            </a:xfrm>
            <a:prstGeom prst="rect">
              <a:avLst/>
            </a:prstGeom>
            <a:noFill/>
            <a:ln w="9525">
              <a:noFill/>
              <a:miter lim="800000"/>
              <a:headEnd/>
              <a:tailEnd/>
            </a:ln>
          </p:spPr>
          <p:txBody>
            <a:bodyPr wrap="none">
              <a:spAutoFit/>
            </a:bodyPr>
            <a:lstStyle/>
            <a:p>
              <a:r>
                <a:rPr lang="en-US" sz="2400"/>
                <a:t>+</a:t>
              </a:r>
            </a:p>
          </p:txBody>
        </p:sp>
        <p:sp>
          <p:nvSpPr>
            <p:cNvPr id="33837" name="Text Box 45"/>
            <p:cNvSpPr txBox="1">
              <a:spLocks noChangeArrowheads="1"/>
            </p:cNvSpPr>
            <p:nvPr/>
          </p:nvSpPr>
          <p:spPr bwMode="auto">
            <a:xfrm>
              <a:off x="2172" y="2256"/>
              <a:ext cx="228" cy="288"/>
            </a:xfrm>
            <a:prstGeom prst="rect">
              <a:avLst/>
            </a:prstGeom>
            <a:noFill/>
            <a:ln w="9525">
              <a:noFill/>
              <a:miter lim="800000"/>
              <a:headEnd/>
              <a:tailEnd/>
            </a:ln>
          </p:spPr>
          <p:txBody>
            <a:bodyPr wrap="none">
              <a:spAutoFit/>
            </a:bodyPr>
            <a:lstStyle/>
            <a:p>
              <a:r>
                <a:rPr lang="en-US" sz="2400"/>
                <a:t>+</a:t>
              </a:r>
            </a:p>
          </p:txBody>
        </p:sp>
        <p:sp>
          <p:nvSpPr>
            <p:cNvPr id="33838" name="Text Box 46"/>
            <p:cNvSpPr txBox="1">
              <a:spLocks noChangeArrowheads="1"/>
            </p:cNvSpPr>
            <p:nvPr/>
          </p:nvSpPr>
          <p:spPr bwMode="auto">
            <a:xfrm>
              <a:off x="2124" y="2400"/>
              <a:ext cx="228" cy="288"/>
            </a:xfrm>
            <a:prstGeom prst="rect">
              <a:avLst/>
            </a:prstGeom>
            <a:noFill/>
            <a:ln w="9525">
              <a:noFill/>
              <a:miter lim="800000"/>
              <a:headEnd/>
              <a:tailEnd/>
            </a:ln>
          </p:spPr>
          <p:txBody>
            <a:bodyPr wrap="none">
              <a:spAutoFit/>
            </a:bodyPr>
            <a:lstStyle/>
            <a:p>
              <a:r>
                <a:rPr lang="en-US" sz="2400"/>
                <a:t>+</a:t>
              </a:r>
            </a:p>
          </p:txBody>
        </p:sp>
        <p:sp>
          <p:nvSpPr>
            <p:cNvPr id="33839" name="Text Box 47"/>
            <p:cNvSpPr txBox="1">
              <a:spLocks noChangeArrowheads="1"/>
            </p:cNvSpPr>
            <p:nvPr/>
          </p:nvSpPr>
          <p:spPr bwMode="auto">
            <a:xfrm>
              <a:off x="1980" y="2352"/>
              <a:ext cx="228" cy="288"/>
            </a:xfrm>
            <a:prstGeom prst="rect">
              <a:avLst/>
            </a:prstGeom>
            <a:noFill/>
            <a:ln w="9525">
              <a:noFill/>
              <a:miter lim="800000"/>
              <a:headEnd/>
              <a:tailEnd/>
            </a:ln>
          </p:spPr>
          <p:txBody>
            <a:bodyPr wrap="none">
              <a:spAutoFit/>
            </a:bodyPr>
            <a:lstStyle/>
            <a:p>
              <a:r>
                <a:rPr lang="en-US" sz="2400"/>
                <a:t>+</a:t>
              </a:r>
            </a:p>
          </p:txBody>
        </p:sp>
        <p:sp>
          <p:nvSpPr>
            <p:cNvPr id="33840" name="Line 48"/>
            <p:cNvSpPr>
              <a:spLocks noChangeShapeType="1"/>
            </p:cNvSpPr>
            <p:nvPr/>
          </p:nvSpPr>
          <p:spPr bwMode="auto">
            <a:xfrm flipH="1">
              <a:off x="672" y="2928"/>
              <a:ext cx="672" cy="0"/>
            </a:xfrm>
            <a:prstGeom prst="line">
              <a:avLst/>
            </a:prstGeom>
            <a:noFill/>
            <a:ln w="57150">
              <a:solidFill>
                <a:schemeClr val="accent2"/>
              </a:solidFill>
              <a:round/>
              <a:headEnd/>
              <a:tailEnd type="triangle" w="med" len="med"/>
            </a:ln>
          </p:spPr>
          <p:txBody>
            <a:bodyPr/>
            <a:lstStyle/>
            <a:p>
              <a:endParaRPr lang="en-US"/>
            </a:p>
          </p:txBody>
        </p:sp>
        <p:sp>
          <p:nvSpPr>
            <p:cNvPr id="33841" name="Line 49"/>
            <p:cNvSpPr>
              <a:spLocks noChangeShapeType="1"/>
            </p:cNvSpPr>
            <p:nvPr/>
          </p:nvSpPr>
          <p:spPr bwMode="auto">
            <a:xfrm>
              <a:off x="4320" y="2928"/>
              <a:ext cx="672"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5" name="Rectangle 3"/>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223.19.4 </a:t>
            </a:r>
            <a:r>
              <a:rPr lang="en-US" sz="2800" dirty="0">
                <a:solidFill>
                  <a:schemeClr val="accent2"/>
                </a:solidFill>
              </a:rPr>
              <a:t>Electric Charge I</a:t>
            </a:r>
          </a:p>
        </p:txBody>
      </p:sp>
      <p:sp>
        <p:nvSpPr>
          <p:cNvPr id="1359878" name="Rectangle 6"/>
          <p:cNvSpPr>
            <a:spLocks noGrp="1" noChangeArrowheads="1"/>
          </p:cNvSpPr>
          <p:nvPr>
            <p:ph idx="1"/>
          </p:nvPr>
        </p:nvSpPr>
        <p:spPr>
          <a:xfrm>
            <a:off x="278761" y="1304451"/>
            <a:ext cx="3913187" cy="2230438"/>
          </a:xfrm>
          <a:noFill/>
          <a:ln/>
        </p:spPr>
        <p:txBody>
          <a:bodyPr>
            <a:normAutofit fontScale="77500" lnSpcReduction="20000"/>
          </a:bodyPr>
          <a:lstStyle/>
          <a:p>
            <a:pPr marL="401638" indent="-401638">
              <a:lnSpc>
                <a:spcPct val="115000"/>
              </a:lnSpc>
              <a:spcBef>
                <a:spcPct val="50000"/>
              </a:spcBef>
              <a:buFont typeface="Monotype Sorts" pitchFamily="2" charset="2"/>
              <a:buNone/>
            </a:pPr>
            <a:r>
              <a:rPr lang="en-US" b="1" dirty="0"/>
              <a:t>	Two charged balls are repelling each other as they hang from the ceiling.   What can you say about their charges?</a:t>
            </a:r>
          </a:p>
        </p:txBody>
      </p:sp>
      <p:sp>
        <p:nvSpPr>
          <p:cNvPr id="1359876"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359877" name="Rectangle 5"/>
          <p:cNvSpPr>
            <a:spLocks noChangeArrowheads="1"/>
          </p:cNvSpPr>
          <p:nvPr/>
        </p:nvSpPr>
        <p:spPr bwMode="auto">
          <a:xfrm>
            <a:off x="5155252" y="1486610"/>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one is positive, the other is negative </a:t>
            </a:r>
            <a:endParaRPr lang="en-US"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2) both are positive</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3) both are negative</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4) both are positive or both are negative</a:t>
            </a:r>
            <a:endParaRPr lang="en-US" sz="2000" b="1" dirty="0">
              <a:solidFill>
                <a:schemeClr val="tx2"/>
              </a:solidFill>
              <a:effectLst>
                <a:outerShdw blurRad="38100" dist="38100" dir="2700000" algn="tl">
                  <a:srgbClr val="000000"/>
                </a:outerShdw>
              </a:effectLst>
            </a:endParaRPr>
          </a:p>
        </p:txBody>
      </p:sp>
      <p:sp>
        <p:nvSpPr>
          <p:cNvPr id="1359880" name="Rectangle 8"/>
          <p:cNvSpPr>
            <a:spLocks noChangeArrowheads="1"/>
          </p:cNvSpPr>
          <p:nvPr/>
        </p:nvSpPr>
        <p:spPr bwMode="auto">
          <a:xfrm>
            <a:off x="5458305" y="4245409"/>
            <a:ext cx="2774950" cy="2282825"/>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9"/>
          <p:cNvGrpSpPr>
            <a:grpSpLocks/>
          </p:cNvGrpSpPr>
          <p:nvPr/>
        </p:nvGrpSpPr>
        <p:grpSpPr bwMode="auto">
          <a:xfrm>
            <a:off x="5920268" y="4629584"/>
            <a:ext cx="1828800" cy="1524000"/>
            <a:chOff x="3696" y="2304"/>
            <a:chExt cx="1152" cy="960"/>
          </a:xfrm>
        </p:grpSpPr>
        <p:sp>
          <p:nvSpPr>
            <p:cNvPr id="1359882" name="Rectangle 10"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59883" name="Line 11"/>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59884" name="Line 12"/>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59885" name="Oval 13"/>
            <p:cNvSpPr>
              <a:spLocks noChangeArrowheads="1"/>
            </p:cNvSpPr>
            <p:nvPr/>
          </p:nvSpPr>
          <p:spPr bwMode="auto">
            <a:xfrm>
              <a:off x="3696" y="2976"/>
              <a:ext cx="288" cy="288"/>
            </a:xfrm>
            <a:prstGeom prst="ellipse">
              <a:avLst/>
            </a:prstGeom>
            <a:solidFill>
              <a:schemeClr val="accent1"/>
            </a:solidFill>
            <a:ln w="9525">
              <a:noFill/>
              <a:round/>
              <a:headEnd type="none" w="sm" len="sm"/>
              <a:tailEnd type="none" w="sm" len="sm"/>
            </a:ln>
            <a:effectLst/>
          </p:spPr>
          <p:txBody>
            <a:bodyPr wrap="none" anchor="ctr"/>
            <a:lstStyle/>
            <a:p>
              <a:endParaRPr lang="en-US"/>
            </a:p>
          </p:txBody>
        </p:sp>
        <p:sp>
          <p:nvSpPr>
            <p:cNvPr id="1359886" name="Oval 14"/>
            <p:cNvSpPr>
              <a:spLocks noChangeArrowheads="1"/>
            </p:cNvSpPr>
            <p:nvPr/>
          </p:nvSpPr>
          <p:spPr bwMode="auto">
            <a:xfrm>
              <a:off x="4560" y="2976"/>
              <a:ext cx="288" cy="288"/>
            </a:xfrm>
            <a:prstGeom prst="ellipse">
              <a:avLst/>
            </a:prstGeom>
            <a:solidFill>
              <a:schemeClr val="hlink"/>
            </a:solidFill>
            <a:ln w="9525">
              <a:noFill/>
              <a:round/>
              <a:headEnd type="none" w="sm" len="sm"/>
              <a:tailEnd type="none" w="sm" len="sm"/>
            </a:ln>
            <a:effectLst/>
          </p:spPr>
          <p:txBody>
            <a:bodyPr wrap="none" anchor="ct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3" name="Rectangle 3"/>
          <p:cNvSpPr>
            <a:spLocks noGrp="1" noChangeArrowheads="1"/>
          </p:cNvSpPr>
          <p:nvPr>
            <p:ph type="title"/>
          </p:nvPr>
        </p:nvSpPr>
        <p:spPr>
          <a:xfrm>
            <a:off x="933450" y="0"/>
            <a:ext cx="7294563" cy="838200"/>
          </a:xfrm>
          <a:noFill/>
          <a:ln/>
        </p:spPr>
        <p:txBody>
          <a:bodyPr/>
          <a:lstStyle/>
          <a:p>
            <a:pPr>
              <a:lnSpc>
                <a:spcPct val="90000"/>
              </a:lnSpc>
            </a:pPr>
            <a:r>
              <a:rPr lang="en-US" sz="2800" i="1" dirty="0" err="1"/>
              <a:t>ConcepTest</a:t>
            </a:r>
            <a:r>
              <a:rPr lang="en-US" sz="2800" i="1" dirty="0"/>
              <a:t> 16.1a</a:t>
            </a:r>
            <a:r>
              <a:rPr lang="en-US" sz="2800" i="1" dirty="0">
                <a:solidFill>
                  <a:srgbClr val="000000"/>
                </a:solidFill>
                <a:effectLst/>
              </a:rPr>
              <a:t>   </a:t>
            </a:r>
            <a:r>
              <a:rPr lang="en-US" sz="2800" dirty="0">
                <a:solidFill>
                  <a:schemeClr val="accent2"/>
                </a:solidFill>
              </a:rPr>
              <a:t>Electric Charge I</a:t>
            </a:r>
          </a:p>
        </p:txBody>
      </p:sp>
      <p:sp>
        <p:nvSpPr>
          <p:cNvPr id="1361929" name="Rectangle 9"/>
          <p:cNvSpPr>
            <a:spLocks noGrp="1" noChangeArrowheads="1"/>
          </p:cNvSpPr>
          <p:nvPr>
            <p:ph idx="1"/>
          </p:nvPr>
        </p:nvSpPr>
        <p:spPr>
          <a:xfrm>
            <a:off x="251466" y="1181622"/>
            <a:ext cx="3913187" cy="2230438"/>
          </a:xfrm>
          <a:noFill/>
          <a:ln/>
        </p:spPr>
        <p:txBody>
          <a:bodyPr/>
          <a:lstStyle/>
          <a:p>
            <a:pPr marL="401638" indent="-401638">
              <a:lnSpc>
                <a:spcPct val="115000"/>
              </a:lnSpc>
              <a:spcBef>
                <a:spcPct val="50000"/>
              </a:spcBef>
              <a:buFont typeface="Monotype Sorts" pitchFamily="2" charset="2"/>
              <a:buNone/>
            </a:pPr>
            <a:r>
              <a:rPr lang="en-US" sz="2000" b="1" dirty="0"/>
              <a:t>	Two charged balls are repelling each other as they hang from the ceiling.   What can you say about their charges?</a:t>
            </a:r>
          </a:p>
        </p:txBody>
      </p:sp>
      <p:sp>
        <p:nvSpPr>
          <p:cNvPr id="1361924"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361925" name="Oval 5"/>
          <p:cNvSpPr>
            <a:spLocks noChangeArrowheads="1"/>
          </p:cNvSpPr>
          <p:nvPr/>
        </p:nvSpPr>
        <p:spPr bwMode="auto">
          <a:xfrm>
            <a:off x="4606262" y="2574262"/>
            <a:ext cx="4362450" cy="865188"/>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361926" name="AutoShape 6"/>
          <p:cNvSpPr>
            <a:spLocks noChangeArrowheads="1"/>
          </p:cNvSpPr>
          <p:nvPr/>
        </p:nvSpPr>
        <p:spPr bwMode="auto">
          <a:xfrm>
            <a:off x="-74613" y="3484563"/>
            <a:ext cx="4679951" cy="24098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361927" name="Rectangle 7"/>
          <p:cNvSpPr>
            <a:spLocks noChangeArrowheads="1"/>
          </p:cNvSpPr>
          <p:nvPr/>
        </p:nvSpPr>
        <p:spPr bwMode="auto">
          <a:xfrm>
            <a:off x="0" y="3595688"/>
            <a:ext cx="4672013" cy="2282825"/>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bg2"/>
                </a:solidFill>
              </a:rPr>
              <a:t>	The fact that the balls repel each other only can tell you that they have the </a:t>
            </a:r>
            <a:r>
              <a:rPr lang="en-US" sz="2000" b="1">
                <a:solidFill>
                  <a:srgbClr val="FF0000"/>
                </a:solidFill>
                <a:effectLst>
                  <a:outerShdw blurRad="38100" dist="38100" dir="2700000" algn="tl">
                    <a:srgbClr val="000000"/>
                  </a:outerShdw>
                </a:effectLst>
              </a:rPr>
              <a:t>same charge</a:t>
            </a:r>
            <a:r>
              <a:rPr lang="en-US" sz="2000" b="1">
                <a:solidFill>
                  <a:schemeClr val="bg2"/>
                </a:solidFill>
              </a:rPr>
              <a:t>, but you do not know the sign.    So they can be either both positive or both negative.</a:t>
            </a:r>
          </a:p>
        </p:txBody>
      </p:sp>
      <p:sp>
        <p:nvSpPr>
          <p:cNvPr id="1361928" name="Rectangle 8"/>
          <p:cNvSpPr>
            <a:spLocks noChangeArrowheads="1"/>
          </p:cNvSpPr>
          <p:nvPr/>
        </p:nvSpPr>
        <p:spPr bwMode="auto">
          <a:xfrm>
            <a:off x="5209843" y="1090826"/>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1)</a:t>
            </a:r>
            <a:r>
              <a:rPr lang="en-US" b="1" dirty="0"/>
              <a:t> </a:t>
            </a:r>
            <a:r>
              <a:rPr lang="en-US" b="1" dirty="0">
                <a:solidFill>
                  <a:schemeClr val="tx2"/>
                </a:solidFill>
              </a:rPr>
              <a:t>one is positive, the other is negative </a:t>
            </a:r>
            <a:endParaRPr lang="en-US" sz="1600"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2) both are positive</a:t>
            </a:r>
          </a:p>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3) both are negative</a:t>
            </a:r>
          </a:p>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4) both are positive or both are negative</a:t>
            </a:r>
            <a:endParaRPr lang="en-US" b="1" dirty="0">
              <a:solidFill>
                <a:schemeClr val="tx2"/>
              </a:solidFill>
              <a:effectLst>
                <a:outerShdw blurRad="38100" dist="38100" dir="2700000" algn="tl">
                  <a:srgbClr val="000000"/>
                </a:outerShdw>
              </a:effectLst>
            </a:endParaRPr>
          </a:p>
        </p:txBody>
      </p:sp>
      <p:sp>
        <p:nvSpPr>
          <p:cNvPr id="19" name="Rectangle 8"/>
          <p:cNvSpPr>
            <a:spLocks noChangeArrowheads="1"/>
          </p:cNvSpPr>
          <p:nvPr/>
        </p:nvSpPr>
        <p:spPr bwMode="auto">
          <a:xfrm>
            <a:off x="5608431" y="3781385"/>
            <a:ext cx="2774950" cy="2282825"/>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9"/>
          <p:cNvGrpSpPr>
            <a:grpSpLocks/>
          </p:cNvGrpSpPr>
          <p:nvPr/>
        </p:nvGrpSpPr>
        <p:grpSpPr bwMode="auto">
          <a:xfrm>
            <a:off x="6070394" y="4165560"/>
            <a:ext cx="1828800" cy="1524000"/>
            <a:chOff x="3696" y="2304"/>
            <a:chExt cx="1152" cy="960"/>
          </a:xfrm>
        </p:grpSpPr>
        <p:sp>
          <p:nvSpPr>
            <p:cNvPr id="21" name="Rectangle 10"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22" name="Line 11"/>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 name="Line 12"/>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4" name="Oval 13"/>
            <p:cNvSpPr>
              <a:spLocks noChangeArrowheads="1"/>
            </p:cNvSpPr>
            <p:nvPr/>
          </p:nvSpPr>
          <p:spPr bwMode="auto">
            <a:xfrm>
              <a:off x="3696" y="2976"/>
              <a:ext cx="288" cy="288"/>
            </a:xfrm>
            <a:prstGeom prst="ellipse">
              <a:avLst/>
            </a:prstGeom>
            <a:solidFill>
              <a:schemeClr val="accent1"/>
            </a:solidFill>
            <a:ln w="9525">
              <a:noFill/>
              <a:round/>
              <a:headEnd type="none" w="sm" len="sm"/>
              <a:tailEnd type="none" w="sm" len="sm"/>
            </a:ln>
            <a:effectLst/>
          </p:spPr>
          <p:txBody>
            <a:bodyPr wrap="none" anchor="ctr"/>
            <a:lstStyle/>
            <a:p>
              <a:endParaRPr lang="en-US"/>
            </a:p>
          </p:txBody>
        </p:sp>
        <p:sp>
          <p:nvSpPr>
            <p:cNvPr id="25" name="Oval 14"/>
            <p:cNvSpPr>
              <a:spLocks noChangeArrowheads="1"/>
            </p:cNvSpPr>
            <p:nvPr/>
          </p:nvSpPr>
          <p:spPr bwMode="auto">
            <a:xfrm>
              <a:off x="4560" y="2976"/>
              <a:ext cx="288" cy="288"/>
            </a:xfrm>
            <a:prstGeom prst="ellipse">
              <a:avLst/>
            </a:prstGeom>
            <a:solidFill>
              <a:schemeClr val="hlink"/>
            </a:solidFill>
            <a:ln w="9525">
              <a:noFill/>
              <a:round/>
              <a:headEnd type="none" w="sm" len="sm"/>
              <a:tailEnd type="none" w="sm" len="sm"/>
            </a:ln>
            <a:effectLst/>
          </p:spPr>
          <p:txBody>
            <a:bodyPr wrap="none" anchor="ct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152400" y="34290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4819" name="AutoShape 3"/>
          <p:cNvSpPr>
            <a:spLocks noChangeArrowheads="1"/>
          </p:cNvSpPr>
          <p:nvPr/>
        </p:nvSpPr>
        <p:spPr bwMode="auto">
          <a:xfrm>
            <a:off x="4876800" y="3429000"/>
            <a:ext cx="4038600" cy="838200"/>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4820" name="Line 4"/>
          <p:cNvSpPr>
            <a:spLocks noChangeShapeType="1"/>
          </p:cNvSpPr>
          <p:nvPr/>
        </p:nvSpPr>
        <p:spPr bwMode="auto">
          <a:xfrm>
            <a:off x="6781800" y="1295400"/>
            <a:ext cx="0" cy="1219200"/>
          </a:xfrm>
          <a:prstGeom prst="line">
            <a:avLst/>
          </a:prstGeom>
          <a:noFill/>
          <a:ln w="9525">
            <a:solidFill>
              <a:schemeClr val="tx1"/>
            </a:solidFill>
            <a:round/>
            <a:headEnd/>
            <a:tailEnd/>
          </a:ln>
        </p:spPr>
        <p:txBody>
          <a:bodyPr/>
          <a:lstStyle/>
          <a:p>
            <a:endParaRPr lang="en-US"/>
          </a:p>
        </p:txBody>
      </p:sp>
      <p:sp>
        <p:nvSpPr>
          <p:cNvPr id="34821" name="Line 5"/>
          <p:cNvSpPr>
            <a:spLocks noChangeShapeType="1"/>
          </p:cNvSpPr>
          <p:nvPr/>
        </p:nvSpPr>
        <p:spPr bwMode="auto">
          <a:xfrm flipH="1">
            <a:off x="5791200" y="2514600"/>
            <a:ext cx="990600" cy="914400"/>
          </a:xfrm>
          <a:prstGeom prst="line">
            <a:avLst/>
          </a:prstGeom>
          <a:noFill/>
          <a:ln w="9525">
            <a:solidFill>
              <a:schemeClr val="tx1"/>
            </a:solidFill>
            <a:round/>
            <a:headEnd/>
            <a:tailEnd/>
          </a:ln>
        </p:spPr>
        <p:txBody>
          <a:bodyPr/>
          <a:lstStyle/>
          <a:p>
            <a:endParaRPr lang="en-US"/>
          </a:p>
        </p:txBody>
      </p:sp>
      <p:sp>
        <p:nvSpPr>
          <p:cNvPr id="34822" name="Line 6"/>
          <p:cNvSpPr>
            <a:spLocks noChangeShapeType="1"/>
          </p:cNvSpPr>
          <p:nvPr/>
        </p:nvSpPr>
        <p:spPr bwMode="auto">
          <a:xfrm>
            <a:off x="6781800" y="2514600"/>
            <a:ext cx="990600" cy="914400"/>
          </a:xfrm>
          <a:prstGeom prst="line">
            <a:avLst/>
          </a:prstGeom>
          <a:noFill/>
          <a:ln w="9525">
            <a:solidFill>
              <a:schemeClr val="tx1"/>
            </a:solidFill>
            <a:round/>
            <a:headEnd/>
            <a:tailEnd/>
          </a:ln>
        </p:spPr>
        <p:txBody>
          <a:bodyPr/>
          <a:lstStyle/>
          <a:p>
            <a:endParaRPr lang="en-US"/>
          </a:p>
        </p:txBody>
      </p:sp>
      <p:sp>
        <p:nvSpPr>
          <p:cNvPr id="34823" name="Text Box 7"/>
          <p:cNvSpPr txBox="1">
            <a:spLocks noChangeArrowheads="1"/>
          </p:cNvSpPr>
          <p:nvPr/>
        </p:nvSpPr>
        <p:spPr bwMode="auto">
          <a:xfrm>
            <a:off x="5334000" y="3429000"/>
            <a:ext cx="361950" cy="457200"/>
          </a:xfrm>
          <a:prstGeom prst="rect">
            <a:avLst/>
          </a:prstGeom>
          <a:noFill/>
          <a:ln w="9525">
            <a:noFill/>
            <a:miter lim="800000"/>
            <a:headEnd/>
            <a:tailEnd/>
          </a:ln>
        </p:spPr>
        <p:txBody>
          <a:bodyPr wrap="none">
            <a:spAutoFit/>
          </a:bodyPr>
          <a:lstStyle/>
          <a:p>
            <a:r>
              <a:rPr lang="en-US" sz="2400"/>
              <a:t>+</a:t>
            </a:r>
          </a:p>
        </p:txBody>
      </p:sp>
      <p:sp>
        <p:nvSpPr>
          <p:cNvPr id="34824" name="Text Box 8"/>
          <p:cNvSpPr txBox="1">
            <a:spLocks noChangeArrowheads="1"/>
          </p:cNvSpPr>
          <p:nvPr/>
        </p:nvSpPr>
        <p:spPr bwMode="auto">
          <a:xfrm>
            <a:off x="5486400" y="3581400"/>
            <a:ext cx="361950" cy="457200"/>
          </a:xfrm>
          <a:prstGeom prst="rect">
            <a:avLst/>
          </a:prstGeom>
          <a:noFill/>
          <a:ln w="9525">
            <a:noFill/>
            <a:miter lim="800000"/>
            <a:headEnd/>
            <a:tailEnd/>
          </a:ln>
        </p:spPr>
        <p:txBody>
          <a:bodyPr wrap="none">
            <a:spAutoFit/>
          </a:bodyPr>
          <a:lstStyle/>
          <a:p>
            <a:r>
              <a:rPr lang="en-US" sz="2400"/>
              <a:t>+</a:t>
            </a:r>
          </a:p>
        </p:txBody>
      </p:sp>
      <p:sp>
        <p:nvSpPr>
          <p:cNvPr id="34825" name="Text Box 9"/>
          <p:cNvSpPr txBox="1">
            <a:spLocks noChangeArrowheads="1"/>
          </p:cNvSpPr>
          <p:nvPr/>
        </p:nvSpPr>
        <p:spPr bwMode="auto">
          <a:xfrm>
            <a:off x="5410200" y="3810000"/>
            <a:ext cx="361950" cy="457200"/>
          </a:xfrm>
          <a:prstGeom prst="rect">
            <a:avLst/>
          </a:prstGeom>
          <a:noFill/>
          <a:ln w="9525">
            <a:noFill/>
            <a:miter lim="800000"/>
            <a:headEnd/>
            <a:tailEnd/>
          </a:ln>
        </p:spPr>
        <p:txBody>
          <a:bodyPr wrap="none">
            <a:spAutoFit/>
          </a:bodyPr>
          <a:lstStyle/>
          <a:p>
            <a:r>
              <a:rPr lang="en-US" sz="2400"/>
              <a:t>+</a:t>
            </a:r>
          </a:p>
        </p:txBody>
      </p:sp>
      <p:sp>
        <p:nvSpPr>
          <p:cNvPr id="34826" name="Text Box 10"/>
          <p:cNvSpPr txBox="1">
            <a:spLocks noChangeArrowheads="1"/>
          </p:cNvSpPr>
          <p:nvPr/>
        </p:nvSpPr>
        <p:spPr bwMode="auto">
          <a:xfrm>
            <a:off x="5181600" y="3733800"/>
            <a:ext cx="361950" cy="457200"/>
          </a:xfrm>
          <a:prstGeom prst="rect">
            <a:avLst/>
          </a:prstGeom>
          <a:noFill/>
          <a:ln w="9525">
            <a:noFill/>
            <a:miter lim="800000"/>
            <a:headEnd/>
            <a:tailEnd/>
          </a:ln>
        </p:spPr>
        <p:txBody>
          <a:bodyPr wrap="none">
            <a:spAutoFit/>
          </a:bodyPr>
          <a:lstStyle/>
          <a:p>
            <a:r>
              <a:rPr lang="en-US" sz="2400"/>
              <a:t>+</a:t>
            </a:r>
          </a:p>
        </p:txBody>
      </p:sp>
      <p:sp>
        <p:nvSpPr>
          <p:cNvPr id="34827" name="Text Box 11"/>
          <p:cNvSpPr txBox="1">
            <a:spLocks noChangeArrowheads="1"/>
          </p:cNvSpPr>
          <p:nvPr/>
        </p:nvSpPr>
        <p:spPr bwMode="auto">
          <a:xfrm>
            <a:off x="6019800" y="3429000"/>
            <a:ext cx="361950" cy="457200"/>
          </a:xfrm>
          <a:prstGeom prst="rect">
            <a:avLst/>
          </a:prstGeom>
          <a:noFill/>
          <a:ln w="9525">
            <a:noFill/>
            <a:miter lim="800000"/>
            <a:headEnd/>
            <a:tailEnd/>
          </a:ln>
        </p:spPr>
        <p:txBody>
          <a:bodyPr wrap="none">
            <a:spAutoFit/>
          </a:bodyPr>
          <a:lstStyle/>
          <a:p>
            <a:r>
              <a:rPr lang="en-US" sz="2400"/>
              <a:t>+</a:t>
            </a:r>
          </a:p>
        </p:txBody>
      </p:sp>
      <p:sp>
        <p:nvSpPr>
          <p:cNvPr id="34828" name="Text Box 12"/>
          <p:cNvSpPr txBox="1">
            <a:spLocks noChangeArrowheads="1"/>
          </p:cNvSpPr>
          <p:nvPr/>
        </p:nvSpPr>
        <p:spPr bwMode="auto">
          <a:xfrm>
            <a:off x="6172200" y="3581400"/>
            <a:ext cx="361950" cy="457200"/>
          </a:xfrm>
          <a:prstGeom prst="rect">
            <a:avLst/>
          </a:prstGeom>
          <a:noFill/>
          <a:ln w="9525">
            <a:noFill/>
            <a:miter lim="800000"/>
            <a:headEnd/>
            <a:tailEnd/>
          </a:ln>
        </p:spPr>
        <p:txBody>
          <a:bodyPr wrap="none">
            <a:spAutoFit/>
          </a:bodyPr>
          <a:lstStyle/>
          <a:p>
            <a:r>
              <a:rPr lang="en-US" sz="2400"/>
              <a:t>+</a:t>
            </a:r>
          </a:p>
        </p:txBody>
      </p:sp>
      <p:sp>
        <p:nvSpPr>
          <p:cNvPr id="34829" name="Text Box 13"/>
          <p:cNvSpPr txBox="1">
            <a:spLocks noChangeArrowheads="1"/>
          </p:cNvSpPr>
          <p:nvPr/>
        </p:nvSpPr>
        <p:spPr bwMode="auto">
          <a:xfrm>
            <a:off x="6096000" y="3810000"/>
            <a:ext cx="361950" cy="457200"/>
          </a:xfrm>
          <a:prstGeom prst="rect">
            <a:avLst/>
          </a:prstGeom>
          <a:noFill/>
          <a:ln w="9525">
            <a:noFill/>
            <a:miter lim="800000"/>
            <a:headEnd/>
            <a:tailEnd/>
          </a:ln>
        </p:spPr>
        <p:txBody>
          <a:bodyPr wrap="none">
            <a:spAutoFit/>
          </a:bodyPr>
          <a:lstStyle/>
          <a:p>
            <a:r>
              <a:rPr lang="en-US" sz="2400"/>
              <a:t>+</a:t>
            </a:r>
          </a:p>
        </p:txBody>
      </p:sp>
      <p:sp>
        <p:nvSpPr>
          <p:cNvPr id="34830" name="Text Box 14"/>
          <p:cNvSpPr txBox="1">
            <a:spLocks noChangeArrowheads="1"/>
          </p:cNvSpPr>
          <p:nvPr/>
        </p:nvSpPr>
        <p:spPr bwMode="auto">
          <a:xfrm>
            <a:off x="5867400" y="3733800"/>
            <a:ext cx="361950" cy="457200"/>
          </a:xfrm>
          <a:prstGeom prst="rect">
            <a:avLst/>
          </a:prstGeom>
          <a:noFill/>
          <a:ln w="9525">
            <a:noFill/>
            <a:miter lim="800000"/>
            <a:headEnd/>
            <a:tailEnd/>
          </a:ln>
        </p:spPr>
        <p:txBody>
          <a:bodyPr wrap="none">
            <a:spAutoFit/>
          </a:bodyPr>
          <a:lstStyle/>
          <a:p>
            <a:r>
              <a:rPr lang="en-US" sz="2400"/>
              <a:t>+</a:t>
            </a:r>
          </a:p>
        </p:txBody>
      </p:sp>
      <p:sp>
        <p:nvSpPr>
          <p:cNvPr id="34831" name="Text Box 15"/>
          <p:cNvSpPr txBox="1">
            <a:spLocks noChangeArrowheads="1"/>
          </p:cNvSpPr>
          <p:nvPr/>
        </p:nvSpPr>
        <p:spPr bwMode="auto">
          <a:xfrm>
            <a:off x="6629400" y="3429000"/>
            <a:ext cx="361950" cy="457200"/>
          </a:xfrm>
          <a:prstGeom prst="rect">
            <a:avLst/>
          </a:prstGeom>
          <a:noFill/>
          <a:ln w="9525">
            <a:noFill/>
            <a:miter lim="800000"/>
            <a:headEnd/>
            <a:tailEnd/>
          </a:ln>
        </p:spPr>
        <p:txBody>
          <a:bodyPr wrap="none">
            <a:spAutoFit/>
          </a:bodyPr>
          <a:lstStyle/>
          <a:p>
            <a:r>
              <a:rPr lang="en-US" sz="2400"/>
              <a:t>+</a:t>
            </a:r>
          </a:p>
        </p:txBody>
      </p:sp>
      <p:sp>
        <p:nvSpPr>
          <p:cNvPr id="34832" name="Text Box 16"/>
          <p:cNvSpPr txBox="1">
            <a:spLocks noChangeArrowheads="1"/>
          </p:cNvSpPr>
          <p:nvPr/>
        </p:nvSpPr>
        <p:spPr bwMode="auto">
          <a:xfrm>
            <a:off x="6781800" y="3581400"/>
            <a:ext cx="361950" cy="457200"/>
          </a:xfrm>
          <a:prstGeom prst="rect">
            <a:avLst/>
          </a:prstGeom>
          <a:noFill/>
          <a:ln w="9525">
            <a:noFill/>
            <a:miter lim="800000"/>
            <a:headEnd/>
            <a:tailEnd/>
          </a:ln>
        </p:spPr>
        <p:txBody>
          <a:bodyPr wrap="none">
            <a:spAutoFit/>
          </a:bodyPr>
          <a:lstStyle/>
          <a:p>
            <a:r>
              <a:rPr lang="en-US" sz="2400"/>
              <a:t>+</a:t>
            </a:r>
          </a:p>
        </p:txBody>
      </p:sp>
      <p:sp>
        <p:nvSpPr>
          <p:cNvPr id="34833" name="Text Box 17"/>
          <p:cNvSpPr txBox="1">
            <a:spLocks noChangeArrowheads="1"/>
          </p:cNvSpPr>
          <p:nvPr/>
        </p:nvSpPr>
        <p:spPr bwMode="auto">
          <a:xfrm>
            <a:off x="6705600" y="3810000"/>
            <a:ext cx="361950" cy="457200"/>
          </a:xfrm>
          <a:prstGeom prst="rect">
            <a:avLst/>
          </a:prstGeom>
          <a:noFill/>
          <a:ln w="9525">
            <a:noFill/>
            <a:miter lim="800000"/>
            <a:headEnd/>
            <a:tailEnd/>
          </a:ln>
        </p:spPr>
        <p:txBody>
          <a:bodyPr wrap="none">
            <a:spAutoFit/>
          </a:bodyPr>
          <a:lstStyle/>
          <a:p>
            <a:r>
              <a:rPr lang="en-US" sz="2400"/>
              <a:t>+</a:t>
            </a:r>
          </a:p>
        </p:txBody>
      </p:sp>
      <p:sp>
        <p:nvSpPr>
          <p:cNvPr id="34834" name="Text Box 18"/>
          <p:cNvSpPr txBox="1">
            <a:spLocks noChangeArrowheads="1"/>
          </p:cNvSpPr>
          <p:nvPr/>
        </p:nvSpPr>
        <p:spPr bwMode="auto">
          <a:xfrm>
            <a:off x="6477000" y="3733800"/>
            <a:ext cx="361950" cy="457200"/>
          </a:xfrm>
          <a:prstGeom prst="rect">
            <a:avLst/>
          </a:prstGeom>
          <a:noFill/>
          <a:ln w="9525">
            <a:noFill/>
            <a:miter lim="800000"/>
            <a:headEnd/>
            <a:tailEnd/>
          </a:ln>
        </p:spPr>
        <p:txBody>
          <a:bodyPr wrap="none">
            <a:spAutoFit/>
          </a:bodyPr>
          <a:lstStyle/>
          <a:p>
            <a:r>
              <a:rPr lang="en-US" sz="2400"/>
              <a:t>+</a:t>
            </a:r>
          </a:p>
        </p:txBody>
      </p:sp>
      <p:sp>
        <p:nvSpPr>
          <p:cNvPr id="34835" name="Text Box 19"/>
          <p:cNvSpPr txBox="1">
            <a:spLocks noChangeArrowheads="1"/>
          </p:cNvSpPr>
          <p:nvPr/>
        </p:nvSpPr>
        <p:spPr bwMode="auto">
          <a:xfrm>
            <a:off x="7334250" y="3429000"/>
            <a:ext cx="361950" cy="457200"/>
          </a:xfrm>
          <a:prstGeom prst="rect">
            <a:avLst/>
          </a:prstGeom>
          <a:noFill/>
          <a:ln w="9525">
            <a:noFill/>
            <a:miter lim="800000"/>
            <a:headEnd/>
            <a:tailEnd/>
          </a:ln>
        </p:spPr>
        <p:txBody>
          <a:bodyPr wrap="none">
            <a:spAutoFit/>
          </a:bodyPr>
          <a:lstStyle/>
          <a:p>
            <a:r>
              <a:rPr lang="en-US" sz="2400"/>
              <a:t>+</a:t>
            </a:r>
          </a:p>
        </p:txBody>
      </p:sp>
      <p:sp>
        <p:nvSpPr>
          <p:cNvPr id="34836" name="Text Box 20"/>
          <p:cNvSpPr txBox="1">
            <a:spLocks noChangeArrowheads="1"/>
          </p:cNvSpPr>
          <p:nvPr/>
        </p:nvSpPr>
        <p:spPr bwMode="auto">
          <a:xfrm>
            <a:off x="7486650" y="3581400"/>
            <a:ext cx="361950" cy="457200"/>
          </a:xfrm>
          <a:prstGeom prst="rect">
            <a:avLst/>
          </a:prstGeom>
          <a:noFill/>
          <a:ln w="9525">
            <a:noFill/>
            <a:miter lim="800000"/>
            <a:headEnd/>
            <a:tailEnd/>
          </a:ln>
        </p:spPr>
        <p:txBody>
          <a:bodyPr wrap="none">
            <a:spAutoFit/>
          </a:bodyPr>
          <a:lstStyle/>
          <a:p>
            <a:r>
              <a:rPr lang="en-US" sz="2400"/>
              <a:t>+</a:t>
            </a:r>
          </a:p>
        </p:txBody>
      </p:sp>
      <p:sp>
        <p:nvSpPr>
          <p:cNvPr id="34837" name="Text Box 21"/>
          <p:cNvSpPr txBox="1">
            <a:spLocks noChangeArrowheads="1"/>
          </p:cNvSpPr>
          <p:nvPr/>
        </p:nvSpPr>
        <p:spPr bwMode="auto">
          <a:xfrm>
            <a:off x="7410450" y="3810000"/>
            <a:ext cx="361950" cy="457200"/>
          </a:xfrm>
          <a:prstGeom prst="rect">
            <a:avLst/>
          </a:prstGeom>
          <a:noFill/>
          <a:ln w="9525">
            <a:noFill/>
            <a:miter lim="800000"/>
            <a:headEnd/>
            <a:tailEnd/>
          </a:ln>
        </p:spPr>
        <p:txBody>
          <a:bodyPr wrap="none">
            <a:spAutoFit/>
          </a:bodyPr>
          <a:lstStyle/>
          <a:p>
            <a:r>
              <a:rPr lang="en-US" sz="2400"/>
              <a:t>+</a:t>
            </a:r>
          </a:p>
        </p:txBody>
      </p:sp>
      <p:sp>
        <p:nvSpPr>
          <p:cNvPr id="34838" name="Text Box 22"/>
          <p:cNvSpPr txBox="1">
            <a:spLocks noChangeArrowheads="1"/>
          </p:cNvSpPr>
          <p:nvPr/>
        </p:nvSpPr>
        <p:spPr bwMode="auto">
          <a:xfrm>
            <a:off x="7181850" y="3733800"/>
            <a:ext cx="361950" cy="457200"/>
          </a:xfrm>
          <a:prstGeom prst="rect">
            <a:avLst/>
          </a:prstGeom>
          <a:noFill/>
          <a:ln w="9525">
            <a:noFill/>
            <a:miter lim="800000"/>
            <a:headEnd/>
            <a:tailEnd/>
          </a:ln>
        </p:spPr>
        <p:txBody>
          <a:bodyPr wrap="none">
            <a:spAutoFit/>
          </a:bodyPr>
          <a:lstStyle/>
          <a:p>
            <a:r>
              <a:rPr lang="en-US" sz="2400"/>
              <a:t>+</a:t>
            </a:r>
          </a:p>
        </p:txBody>
      </p:sp>
      <p:sp>
        <p:nvSpPr>
          <p:cNvPr id="34839" name="Text Box 23"/>
          <p:cNvSpPr txBox="1">
            <a:spLocks noChangeArrowheads="1"/>
          </p:cNvSpPr>
          <p:nvPr/>
        </p:nvSpPr>
        <p:spPr bwMode="auto">
          <a:xfrm>
            <a:off x="8020050" y="3429000"/>
            <a:ext cx="361950" cy="457200"/>
          </a:xfrm>
          <a:prstGeom prst="rect">
            <a:avLst/>
          </a:prstGeom>
          <a:noFill/>
          <a:ln w="9525">
            <a:noFill/>
            <a:miter lim="800000"/>
            <a:headEnd/>
            <a:tailEnd/>
          </a:ln>
        </p:spPr>
        <p:txBody>
          <a:bodyPr wrap="none">
            <a:spAutoFit/>
          </a:bodyPr>
          <a:lstStyle/>
          <a:p>
            <a:r>
              <a:rPr lang="en-US" sz="2400"/>
              <a:t>+</a:t>
            </a:r>
          </a:p>
        </p:txBody>
      </p:sp>
      <p:sp>
        <p:nvSpPr>
          <p:cNvPr id="34840" name="Text Box 24"/>
          <p:cNvSpPr txBox="1">
            <a:spLocks noChangeArrowheads="1"/>
          </p:cNvSpPr>
          <p:nvPr/>
        </p:nvSpPr>
        <p:spPr bwMode="auto">
          <a:xfrm>
            <a:off x="8172450" y="3581400"/>
            <a:ext cx="361950" cy="457200"/>
          </a:xfrm>
          <a:prstGeom prst="rect">
            <a:avLst/>
          </a:prstGeom>
          <a:noFill/>
          <a:ln w="9525">
            <a:noFill/>
            <a:miter lim="800000"/>
            <a:headEnd/>
            <a:tailEnd/>
          </a:ln>
        </p:spPr>
        <p:txBody>
          <a:bodyPr wrap="none">
            <a:spAutoFit/>
          </a:bodyPr>
          <a:lstStyle/>
          <a:p>
            <a:r>
              <a:rPr lang="en-US" sz="2400"/>
              <a:t>+</a:t>
            </a:r>
          </a:p>
        </p:txBody>
      </p:sp>
      <p:sp>
        <p:nvSpPr>
          <p:cNvPr id="34841" name="Text Box 25"/>
          <p:cNvSpPr txBox="1">
            <a:spLocks noChangeArrowheads="1"/>
          </p:cNvSpPr>
          <p:nvPr/>
        </p:nvSpPr>
        <p:spPr bwMode="auto">
          <a:xfrm>
            <a:off x="8096250" y="3810000"/>
            <a:ext cx="361950" cy="457200"/>
          </a:xfrm>
          <a:prstGeom prst="rect">
            <a:avLst/>
          </a:prstGeom>
          <a:noFill/>
          <a:ln w="9525">
            <a:noFill/>
            <a:miter lim="800000"/>
            <a:headEnd/>
            <a:tailEnd/>
          </a:ln>
        </p:spPr>
        <p:txBody>
          <a:bodyPr wrap="none">
            <a:spAutoFit/>
          </a:bodyPr>
          <a:lstStyle/>
          <a:p>
            <a:r>
              <a:rPr lang="en-US" sz="2400"/>
              <a:t>+</a:t>
            </a:r>
          </a:p>
        </p:txBody>
      </p:sp>
      <p:sp>
        <p:nvSpPr>
          <p:cNvPr id="34842" name="Text Box 26"/>
          <p:cNvSpPr txBox="1">
            <a:spLocks noChangeArrowheads="1"/>
          </p:cNvSpPr>
          <p:nvPr/>
        </p:nvSpPr>
        <p:spPr bwMode="auto">
          <a:xfrm>
            <a:off x="7867650" y="3733800"/>
            <a:ext cx="361950" cy="457200"/>
          </a:xfrm>
          <a:prstGeom prst="rect">
            <a:avLst/>
          </a:prstGeom>
          <a:noFill/>
          <a:ln w="9525">
            <a:noFill/>
            <a:miter lim="800000"/>
            <a:headEnd/>
            <a:tailEnd/>
          </a:ln>
        </p:spPr>
        <p:txBody>
          <a:bodyPr wrap="none">
            <a:spAutoFit/>
          </a:bodyPr>
          <a:lstStyle/>
          <a:p>
            <a:r>
              <a:rPr lang="en-US" sz="2400"/>
              <a:t>+</a:t>
            </a:r>
          </a:p>
        </p:txBody>
      </p:sp>
      <p:sp>
        <p:nvSpPr>
          <p:cNvPr id="34843" name="Text Box 27"/>
          <p:cNvSpPr txBox="1">
            <a:spLocks noChangeArrowheads="1"/>
          </p:cNvSpPr>
          <p:nvPr/>
        </p:nvSpPr>
        <p:spPr bwMode="auto">
          <a:xfrm>
            <a:off x="3505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4" name="Text Box 28"/>
          <p:cNvSpPr txBox="1">
            <a:spLocks noChangeArrowheads="1"/>
          </p:cNvSpPr>
          <p:nvPr/>
        </p:nvSpPr>
        <p:spPr bwMode="auto">
          <a:xfrm>
            <a:off x="3657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5" name="Text Box 29"/>
          <p:cNvSpPr txBox="1">
            <a:spLocks noChangeArrowheads="1"/>
          </p:cNvSpPr>
          <p:nvPr/>
        </p:nvSpPr>
        <p:spPr bwMode="auto">
          <a:xfrm>
            <a:off x="3352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6" name="Text Box 30"/>
          <p:cNvSpPr txBox="1">
            <a:spLocks noChangeArrowheads="1"/>
          </p:cNvSpPr>
          <p:nvPr/>
        </p:nvSpPr>
        <p:spPr bwMode="auto">
          <a:xfrm>
            <a:off x="3200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7" name="Text Box 31"/>
          <p:cNvSpPr txBox="1">
            <a:spLocks noChangeArrowheads="1"/>
          </p:cNvSpPr>
          <p:nvPr/>
        </p:nvSpPr>
        <p:spPr bwMode="auto">
          <a:xfrm>
            <a:off x="3810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8" name="Text Box 32"/>
          <p:cNvSpPr txBox="1">
            <a:spLocks noChangeArrowheads="1"/>
          </p:cNvSpPr>
          <p:nvPr/>
        </p:nvSpPr>
        <p:spPr bwMode="auto">
          <a:xfrm>
            <a:off x="1981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9" name="Text Box 33"/>
          <p:cNvSpPr txBox="1">
            <a:spLocks noChangeArrowheads="1"/>
          </p:cNvSpPr>
          <p:nvPr/>
        </p:nvSpPr>
        <p:spPr bwMode="auto">
          <a:xfrm>
            <a:off x="2133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0" name="Text Box 34"/>
          <p:cNvSpPr txBox="1">
            <a:spLocks noChangeArrowheads="1"/>
          </p:cNvSpPr>
          <p:nvPr/>
        </p:nvSpPr>
        <p:spPr bwMode="auto">
          <a:xfrm>
            <a:off x="1828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1" name="Text Box 35"/>
          <p:cNvSpPr txBox="1">
            <a:spLocks noChangeArrowheads="1"/>
          </p:cNvSpPr>
          <p:nvPr/>
        </p:nvSpPr>
        <p:spPr bwMode="auto">
          <a:xfrm>
            <a:off x="1676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2" name="Text Box 36"/>
          <p:cNvSpPr txBox="1">
            <a:spLocks noChangeArrowheads="1"/>
          </p:cNvSpPr>
          <p:nvPr/>
        </p:nvSpPr>
        <p:spPr bwMode="auto">
          <a:xfrm>
            <a:off x="2286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3" name="Text Box 37"/>
          <p:cNvSpPr txBox="1">
            <a:spLocks noChangeArrowheads="1"/>
          </p:cNvSpPr>
          <p:nvPr/>
        </p:nvSpPr>
        <p:spPr bwMode="auto">
          <a:xfrm>
            <a:off x="2819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4" name="Text Box 38"/>
          <p:cNvSpPr txBox="1">
            <a:spLocks noChangeArrowheads="1"/>
          </p:cNvSpPr>
          <p:nvPr/>
        </p:nvSpPr>
        <p:spPr bwMode="auto">
          <a:xfrm>
            <a:off x="29718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5" name="Text Box 39"/>
          <p:cNvSpPr txBox="1">
            <a:spLocks noChangeArrowheads="1"/>
          </p:cNvSpPr>
          <p:nvPr/>
        </p:nvSpPr>
        <p:spPr bwMode="auto">
          <a:xfrm>
            <a:off x="2667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6" name="Text Box 40"/>
          <p:cNvSpPr txBox="1">
            <a:spLocks noChangeArrowheads="1"/>
          </p:cNvSpPr>
          <p:nvPr/>
        </p:nvSpPr>
        <p:spPr bwMode="auto">
          <a:xfrm>
            <a:off x="25146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7" name="Text Box 41"/>
          <p:cNvSpPr txBox="1">
            <a:spLocks noChangeArrowheads="1"/>
          </p:cNvSpPr>
          <p:nvPr/>
        </p:nvSpPr>
        <p:spPr bwMode="auto">
          <a:xfrm>
            <a:off x="31242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8" name="Text Box 42"/>
          <p:cNvSpPr txBox="1">
            <a:spLocks noChangeArrowheads="1"/>
          </p:cNvSpPr>
          <p:nvPr/>
        </p:nvSpPr>
        <p:spPr bwMode="auto">
          <a:xfrm>
            <a:off x="11430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9" name="Text Box 43"/>
          <p:cNvSpPr txBox="1">
            <a:spLocks noChangeArrowheads="1"/>
          </p:cNvSpPr>
          <p:nvPr/>
        </p:nvSpPr>
        <p:spPr bwMode="auto">
          <a:xfrm>
            <a:off x="12954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0" name="Text Box 44"/>
          <p:cNvSpPr txBox="1">
            <a:spLocks noChangeArrowheads="1"/>
          </p:cNvSpPr>
          <p:nvPr/>
        </p:nvSpPr>
        <p:spPr bwMode="auto">
          <a:xfrm>
            <a:off x="9906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1" name="Text Box 45"/>
          <p:cNvSpPr txBox="1">
            <a:spLocks noChangeArrowheads="1"/>
          </p:cNvSpPr>
          <p:nvPr/>
        </p:nvSpPr>
        <p:spPr bwMode="auto">
          <a:xfrm>
            <a:off x="695325"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2" name="Text Box 46"/>
          <p:cNvSpPr txBox="1">
            <a:spLocks noChangeArrowheads="1"/>
          </p:cNvSpPr>
          <p:nvPr/>
        </p:nvSpPr>
        <p:spPr bwMode="auto">
          <a:xfrm>
            <a:off x="14478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3" name="Text Box 47"/>
          <p:cNvSpPr txBox="1">
            <a:spLocks noChangeArrowheads="1"/>
          </p:cNvSpPr>
          <p:nvPr/>
        </p:nvSpPr>
        <p:spPr bwMode="auto">
          <a:xfrm>
            <a:off x="55245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4" name="Text Box 48"/>
          <p:cNvSpPr txBox="1">
            <a:spLocks noChangeArrowheads="1"/>
          </p:cNvSpPr>
          <p:nvPr/>
        </p:nvSpPr>
        <p:spPr bwMode="auto">
          <a:xfrm>
            <a:off x="40005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5" name="Line 49"/>
          <p:cNvSpPr>
            <a:spLocks noChangeShapeType="1"/>
          </p:cNvSpPr>
          <p:nvPr/>
        </p:nvSpPr>
        <p:spPr bwMode="auto">
          <a:xfrm flipH="1">
            <a:off x="6096000" y="4610100"/>
            <a:ext cx="1066800" cy="0"/>
          </a:xfrm>
          <a:prstGeom prst="line">
            <a:avLst/>
          </a:prstGeom>
          <a:noFill/>
          <a:ln w="57150">
            <a:solidFill>
              <a:schemeClr val="accent2"/>
            </a:solidFill>
            <a:round/>
            <a:headEnd/>
            <a:tailEnd type="triangle" w="med" len="med"/>
          </a:ln>
        </p:spPr>
        <p:txBody>
          <a:bodyPr/>
          <a:lstStyle/>
          <a:p>
            <a:endParaRPr lang="en-US"/>
          </a:p>
        </p:txBody>
      </p:sp>
      <p:sp>
        <p:nvSpPr>
          <p:cNvPr id="34866" name="Line 50"/>
          <p:cNvSpPr>
            <a:spLocks noChangeShapeType="1"/>
          </p:cNvSpPr>
          <p:nvPr/>
        </p:nvSpPr>
        <p:spPr bwMode="auto">
          <a:xfrm>
            <a:off x="2133600" y="4610100"/>
            <a:ext cx="1066800" cy="0"/>
          </a:xfrm>
          <a:prstGeom prst="line">
            <a:avLst/>
          </a:prstGeom>
          <a:noFill/>
          <a:ln w="57150">
            <a:solidFill>
              <a:schemeClr val="accent2"/>
            </a:solidFill>
            <a:round/>
            <a:headEnd/>
            <a:tailEnd type="triangle" w="med" len="med"/>
          </a:ln>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2" name="Rectangle 4"/>
          <p:cNvSpPr>
            <a:spLocks noChangeArrowheads="1"/>
          </p:cNvSpPr>
          <p:nvPr/>
        </p:nvSpPr>
        <p:spPr bwMode="auto">
          <a:xfrm>
            <a:off x="3933873" y="4309667"/>
            <a:ext cx="4562475" cy="1773238"/>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6"/>
          <p:cNvGrpSpPr>
            <a:grpSpLocks/>
          </p:cNvGrpSpPr>
          <p:nvPr/>
        </p:nvGrpSpPr>
        <p:grpSpPr bwMode="auto">
          <a:xfrm>
            <a:off x="1342980" y="4298482"/>
            <a:ext cx="1588386" cy="1306453"/>
            <a:chOff x="3696" y="2304"/>
            <a:chExt cx="1152" cy="960"/>
          </a:xfrm>
        </p:grpSpPr>
        <p:sp>
          <p:nvSpPr>
            <p:cNvPr id="1363975" name="Rectangle 7"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3976" name="Line 8"/>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77" name="Line 9"/>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78" name="Oval 10"/>
            <p:cNvSpPr>
              <a:spLocks noChangeArrowheads="1"/>
            </p:cNvSpPr>
            <p:nvPr/>
          </p:nvSpPr>
          <p:spPr bwMode="auto">
            <a:xfrm>
              <a:off x="3696" y="2976"/>
              <a:ext cx="288" cy="288"/>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3979" name="Oval 11"/>
            <p:cNvSpPr>
              <a:spLocks noChangeArrowheads="1"/>
            </p:cNvSpPr>
            <p:nvPr/>
          </p:nvSpPr>
          <p:spPr bwMode="auto">
            <a:xfrm>
              <a:off x="4560" y="2976"/>
              <a:ext cx="288" cy="288"/>
            </a:xfrm>
            <a:prstGeom prst="ellipse">
              <a:avLst/>
            </a:prstGeom>
            <a:solidFill>
              <a:srgbClr val="CC99FF"/>
            </a:solidFill>
            <a:ln w="9525">
              <a:noFill/>
              <a:round/>
              <a:headEnd type="none" w="sm" len="sm"/>
              <a:tailEnd type="none" w="sm" len="sm"/>
            </a:ln>
            <a:effectLst/>
          </p:spPr>
          <p:txBody>
            <a:bodyPr wrap="none" anchor="ctr"/>
            <a:lstStyle/>
            <a:p>
              <a:endParaRPr lang="en-US"/>
            </a:p>
          </p:txBody>
        </p:sp>
      </p:grpSp>
      <p:grpSp>
        <p:nvGrpSpPr>
          <p:cNvPr id="3" name="Group 12"/>
          <p:cNvGrpSpPr>
            <a:grpSpLocks/>
          </p:cNvGrpSpPr>
          <p:nvPr/>
        </p:nvGrpSpPr>
        <p:grpSpPr bwMode="auto">
          <a:xfrm>
            <a:off x="6600488" y="4314489"/>
            <a:ext cx="1588386" cy="1306453"/>
            <a:chOff x="4128" y="2688"/>
            <a:chExt cx="1152" cy="960"/>
          </a:xfrm>
        </p:grpSpPr>
        <p:sp>
          <p:nvSpPr>
            <p:cNvPr id="1363981" name="Rectangle 13" descr="Wide downward diagonal"/>
            <p:cNvSpPr>
              <a:spLocks noChangeArrowheads="1"/>
            </p:cNvSpPr>
            <p:nvPr/>
          </p:nvSpPr>
          <p:spPr bwMode="auto">
            <a:xfrm>
              <a:off x="4316" y="2688"/>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3982" name="Line 14"/>
            <p:cNvSpPr>
              <a:spLocks noChangeShapeType="1"/>
            </p:cNvSpPr>
            <p:nvPr/>
          </p:nvSpPr>
          <p:spPr bwMode="auto">
            <a:xfrm>
              <a:off x="4896" y="2784"/>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83" name="Line 15"/>
            <p:cNvSpPr>
              <a:spLocks noChangeShapeType="1"/>
            </p:cNvSpPr>
            <p:nvPr/>
          </p:nvSpPr>
          <p:spPr bwMode="auto">
            <a:xfrm flipH="1">
              <a:off x="4297" y="2784"/>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84" name="Oval 16"/>
            <p:cNvSpPr>
              <a:spLocks noChangeArrowheads="1"/>
            </p:cNvSpPr>
            <p:nvPr/>
          </p:nvSpPr>
          <p:spPr bwMode="auto">
            <a:xfrm>
              <a:off x="4128" y="3360"/>
              <a:ext cx="288" cy="288"/>
            </a:xfrm>
            <a:prstGeom prst="ellipse">
              <a:avLst/>
            </a:prstGeom>
            <a:solidFill>
              <a:srgbClr val="00B050"/>
            </a:solidFill>
            <a:ln w="9525">
              <a:solidFill>
                <a:schemeClr val="tx1"/>
              </a:solidFill>
              <a:round/>
              <a:headEnd type="none" w="sm" len="sm"/>
              <a:tailEnd type="none" w="sm" len="sm"/>
            </a:ln>
            <a:effectLst/>
          </p:spPr>
          <p:txBody>
            <a:bodyPr wrap="none" anchor="ctr"/>
            <a:lstStyle/>
            <a:p>
              <a:endParaRPr lang="en-US"/>
            </a:p>
          </p:txBody>
        </p:sp>
        <p:sp>
          <p:nvSpPr>
            <p:cNvPr id="1363985" name="Oval 17"/>
            <p:cNvSpPr>
              <a:spLocks noChangeArrowheads="1"/>
            </p:cNvSpPr>
            <p:nvPr/>
          </p:nvSpPr>
          <p:spPr bwMode="auto">
            <a:xfrm>
              <a:off x="4992" y="3360"/>
              <a:ext cx="288" cy="28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grpSp>
      <p:sp>
        <p:nvSpPr>
          <p:cNvPr id="1363986" name="Rectangle 18"/>
          <p:cNvSpPr>
            <a:spLocks noChangeArrowheads="1"/>
          </p:cNvSpPr>
          <p:nvPr/>
        </p:nvSpPr>
        <p:spPr bwMode="auto">
          <a:xfrm>
            <a:off x="4048125" y="1240959"/>
            <a:ext cx="4486275" cy="1728788"/>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                  have </a:t>
            </a:r>
            <a:r>
              <a:rPr lang="en-US" sz="2000" b="1" dirty="0">
                <a:solidFill>
                  <a:schemeClr val="accent2"/>
                </a:solidFill>
              </a:rPr>
              <a:t>opposite</a:t>
            </a:r>
            <a:r>
              <a:rPr lang="en-US" sz="2000" b="1" dirty="0">
                <a:solidFill>
                  <a:schemeClr val="tx2"/>
                </a:solidFill>
              </a:rPr>
              <a:t> charges</a:t>
            </a:r>
            <a:endParaRPr lang="en-US" b="1" dirty="0">
              <a:solidFill>
                <a:schemeClr val="tx2"/>
              </a:solidFill>
            </a:endParaRPr>
          </a:p>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2)                   have the </a:t>
            </a:r>
            <a:r>
              <a:rPr lang="en-US" sz="2000" b="1" dirty="0">
                <a:solidFill>
                  <a:schemeClr val="accent2"/>
                </a:solidFill>
              </a:rPr>
              <a:t>same</a:t>
            </a:r>
            <a:r>
              <a:rPr lang="en-US" sz="2000" b="1" dirty="0">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3)                        </a:t>
            </a:r>
            <a:r>
              <a:rPr lang="en-US" sz="2000" b="1" dirty="0">
                <a:solidFill>
                  <a:schemeClr val="accent2"/>
                </a:solidFill>
              </a:rPr>
              <a:t>all</a:t>
            </a:r>
            <a:r>
              <a:rPr lang="en-US" sz="2000" b="1" dirty="0">
                <a:solidFill>
                  <a:schemeClr val="tx2"/>
                </a:solidFill>
              </a:rPr>
              <a:t> have the </a:t>
            </a:r>
            <a:r>
              <a:rPr lang="en-US" sz="2000" b="1" dirty="0">
                <a:solidFill>
                  <a:schemeClr val="accent2"/>
                </a:solidFill>
              </a:rPr>
              <a:t>same</a:t>
            </a:r>
            <a:r>
              <a:rPr lang="en-US" sz="2000" b="1" dirty="0">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4)   one ball must be </a:t>
            </a:r>
            <a:r>
              <a:rPr lang="en-US" sz="2000" b="1" dirty="0">
                <a:solidFill>
                  <a:schemeClr val="accent2"/>
                </a:solidFill>
              </a:rPr>
              <a:t>neutral</a:t>
            </a:r>
            <a:r>
              <a:rPr lang="en-US" sz="2000" b="1" dirty="0">
                <a:solidFill>
                  <a:schemeClr val="tx2"/>
                </a:solidFill>
              </a:rPr>
              <a:t>  (no charge)</a:t>
            </a:r>
            <a:endParaRPr lang="en-US" sz="2000" b="1" dirty="0">
              <a:solidFill>
                <a:schemeClr val="tx2"/>
              </a:solidFill>
              <a:effectLst>
                <a:outerShdw blurRad="38100" dist="38100" dir="2700000" algn="tl">
                  <a:srgbClr val="000000"/>
                </a:outerShdw>
              </a:effectLst>
            </a:endParaRPr>
          </a:p>
        </p:txBody>
      </p:sp>
      <p:sp>
        <p:nvSpPr>
          <p:cNvPr id="1363995" name="Rectangle 27"/>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223.19.5</a:t>
            </a:r>
            <a:r>
              <a:rPr lang="en-US" sz="2800" i="1" dirty="0">
                <a:solidFill>
                  <a:srgbClr val="000000"/>
                </a:solidFill>
                <a:effectLst/>
              </a:rPr>
              <a:t>   </a:t>
            </a:r>
            <a:r>
              <a:rPr lang="en-US" sz="2800" dirty="0">
                <a:solidFill>
                  <a:schemeClr val="accent2"/>
                </a:solidFill>
              </a:rPr>
              <a:t>Electric Charge II</a:t>
            </a:r>
          </a:p>
        </p:txBody>
      </p:sp>
      <p:sp>
        <p:nvSpPr>
          <p:cNvPr id="1363987" name="Rectangle 19"/>
          <p:cNvSpPr>
            <a:spLocks noGrp="1" noChangeArrowheads="1"/>
          </p:cNvSpPr>
          <p:nvPr>
            <p:ph idx="1"/>
          </p:nvPr>
        </p:nvSpPr>
        <p:spPr>
          <a:xfrm>
            <a:off x="265113" y="1304459"/>
            <a:ext cx="2846387" cy="2230438"/>
          </a:xfrm>
          <a:noFill/>
          <a:ln/>
        </p:spPr>
        <p:txBody>
          <a:bodyPr>
            <a:normAutofit fontScale="85000" lnSpcReduction="20000"/>
          </a:bodyPr>
          <a:lstStyle/>
          <a:p>
            <a:pPr marL="401638" indent="-401638">
              <a:lnSpc>
                <a:spcPct val="115000"/>
              </a:lnSpc>
              <a:spcBef>
                <a:spcPct val="50000"/>
              </a:spcBef>
              <a:buFont typeface="Monotype Sorts" pitchFamily="2" charset="2"/>
              <a:buNone/>
            </a:pPr>
            <a:r>
              <a:rPr lang="en-US" b="1" dirty="0"/>
              <a:t>	From the picture, what can you conclude about the charges?</a:t>
            </a:r>
          </a:p>
        </p:txBody>
      </p:sp>
      <p:sp>
        <p:nvSpPr>
          <p:cNvPr id="1363988" name="Oval 20"/>
          <p:cNvSpPr>
            <a:spLocks noChangeArrowheads="1"/>
          </p:cNvSpPr>
          <p:nvPr/>
        </p:nvSpPr>
        <p:spPr bwMode="auto">
          <a:xfrm>
            <a:off x="4405313" y="1352084"/>
            <a:ext cx="274637" cy="274638"/>
          </a:xfrm>
          <a:prstGeom prst="ellipse">
            <a:avLst/>
          </a:prstGeom>
          <a:solidFill>
            <a:srgbClr val="CC99FF"/>
          </a:solidFill>
          <a:ln w="9525">
            <a:noFill/>
            <a:round/>
            <a:headEnd type="none" w="sm" len="sm"/>
            <a:tailEnd type="none" w="sm" len="sm"/>
          </a:ln>
          <a:effectLst/>
        </p:spPr>
        <p:txBody>
          <a:bodyPr wrap="none" anchor="ctr"/>
          <a:lstStyle/>
          <a:p>
            <a:endParaRPr lang="en-US"/>
          </a:p>
        </p:txBody>
      </p:sp>
      <p:sp>
        <p:nvSpPr>
          <p:cNvPr id="1363989" name="Oval 21"/>
          <p:cNvSpPr>
            <a:spLocks noChangeArrowheads="1"/>
          </p:cNvSpPr>
          <p:nvPr/>
        </p:nvSpPr>
        <p:spPr bwMode="auto">
          <a:xfrm>
            <a:off x="4938713" y="1352084"/>
            <a:ext cx="274637" cy="27463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3990" name="Oval 22"/>
          <p:cNvSpPr>
            <a:spLocks noChangeArrowheads="1"/>
          </p:cNvSpPr>
          <p:nvPr/>
        </p:nvSpPr>
        <p:spPr bwMode="auto">
          <a:xfrm>
            <a:off x="4387850" y="1912472"/>
            <a:ext cx="274638" cy="274637"/>
          </a:xfrm>
          <a:prstGeom prst="ellipse">
            <a:avLst/>
          </a:prstGeom>
          <a:solidFill>
            <a:srgbClr val="CC99FF"/>
          </a:solidFill>
          <a:ln w="9525">
            <a:noFill/>
            <a:round/>
            <a:headEnd type="none" w="sm" len="sm"/>
            <a:tailEnd type="none" w="sm" len="sm"/>
          </a:ln>
          <a:effectLst/>
        </p:spPr>
        <p:txBody>
          <a:bodyPr wrap="none" anchor="ctr"/>
          <a:lstStyle/>
          <a:p>
            <a:endParaRPr lang="en-US"/>
          </a:p>
        </p:txBody>
      </p:sp>
      <p:sp>
        <p:nvSpPr>
          <p:cNvPr id="1363991" name="Oval 23"/>
          <p:cNvSpPr>
            <a:spLocks noChangeArrowheads="1"/>
          </p:cNvSpPr>
          <p:nvPr/>
        </p:nvSpPr>
        <p:spPr bwMode="auto">
          <a:xfrm>
            <a:off x="4921250" y="1912472"/>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3992" name="Oval 24"/>
          <p:cNvSpPr>
            <a:spLocks noChangeArrowheads="1"/>
          </p:cNvSpPr>
          <p:nvPr/>
        </p:nvSpPr>
        <p:spPr bwMode="auto">
          <a:xfrm>
            <a:off x="4371975" y="2423647"/>
            <a:ext cx="274638" cy="274637"/>
          </a:xfrm>
          <a:prstGeom prst="ellipse">
            <a:avLst/>
          </a:prstGeom>
          <a:solidFill>
            <a:srgbClr val="CC99FF"/>
          </a:solidFill>
          <a:ln w="9525">
            <a:noFill/>
            <a:round/>
            <a:headEnd type="none" w="sm" len="sm"/>
            <a:tailEnd type="none" w="sm" len="sm"/>
          </a:ln>
          <a:effectLst/>
        </p:spPr>
        <p:txBody>
          <a:bodyPr wrap="none" anchor="ctr"/>
          <a:lstStyle/>
          <a:p>
            <a:endParaRPr lang="en-US"/>
          </a:p>
        </p:txBody>
      </p:sp>
      <p:sp>
        <p:nvSpPr>
          <p:cNvPr id="1363993" name="Oval 25"/>
          <p:cNvSpPr>
            <a:spLocks noChangeArrowheads="1"/>
          </p:cNvSpPr>
          <p:nvPr/>
        </p:nvSpPr>
        <p:spPr bwMode="auto">
          <a:xfrm>
            <a:off x="4905375" y="2423647"/>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3994" name="Oval 26"/>
          <p:cNvSpPr>
            <a:spLocks noChangeArrowheads="1"/>
          </p:cNvSpPr>
          <p:nvPr/>
        </p:nvSpPr>
        <p:spPr bwMode="auto">
          <a:xfrm>
            <a:off x="5438775" y="2423647"/>
            <a:ext cx="274638" cy="274637"/>
          </a:xfrm>
          <a:prstGeom prst="ellipse">
            <a:avLst/>
          </a:prstGeom>
          <a:solidFill>
            <a:srgbClr val="00B050"/>
          </a:solidFill>
          <a:ln w="9525">
            <a:noFill/>
            <a:round/>
            <a:headEnd type="none" w="sm" len="sm"/>
            <a:tailEnd type="none" w="sm" len="sm"/>
          </a:ln>
          <a:effec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9" name="Oval 3"/>
          <p:cNvSpPr>
            <a:spLocks noChangeArrowheads="1"/>
          </p:cNvSpPr>
          <p:nvPr/>
        </p:nvSpPr>
        <p:spPr bwMode="auto">
          <a:xfrm>
            <a:off x="3443288" y="2521982"/>
            <a:ext cx="5700712" cy="658812"/>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366021" name="Rectangle 5"/>
          <p:cNvSpPr>
            <a:spLocks noChangeArrowheads="1"/>
          </p:cNvSpPr>
          <p:nvPr/>
        </p:nvSpPr>
        <p:spPr bwMode="auto">
          <a:xfrm>
            <a:off x="4581525" y="4087813"/>
            <a:ext cx="4562475" cy="1773237"/>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6"/>
          <p:cNvGrpSpPr>
            <a:grpSpLocks/>
          </p:cNvGrpSpPr>
          <p:nvPr/>
        </p:nvGrpSpPr>
        <p:grpSpPr bwMode="auto">
          <a:xfrm>
            <a:off x="4922091" y="4310999"/>
            <a:ext cx="3914435" cy="1317340"/>
            <a:chOff x="2472" y="2564"/>
            <a:chExt cx="2839" cy="968"/>
          </a:xfrm>
        </p:grpSpPr>
        <p:grpSp>
          <p:nvGrpSpPr>
            <p:cNvPr id="3" name="Group 7"/>
            <p:cNvGrpSpPr>
              <a:grpSpLocks/>
            </p:cNvGrpSpPr>
            <p:nvPr/>
          </p:nvGrpSpPr>
          <p:grpSpPr bwMode="auto">
            <a:xfrm>
              <a:off x="2472" y="2572"/>
              <a:ext cx="1152" cy="960"/>
              <a:chOff x="3696" y="2304"/>
              <a:chExt cx="1152" cy="960"/>
            </a:xfrm>
          </p:grpSpPr>
          <p:sp>
            <p:nvSpPr>
              <p:cNvPr id="1366024" name="Rectangle 8"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6025" name="Line 9"/>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26" name="Line 10"/>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27" name="Oval 11"/>
              <p:cNvSpPr>
                <a:spLocks noChangeArrowheads="1"/>
              </p:cNvSpPr>
              <p:nvPr/>
            </p:nvSpPr>
            <p:spPr bwMode="auto">
              <a:xfrm>
                <a:off x="3696" y="2976"/>
                <a:ext cx="288" cy="288"/>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6028" name="Oval 12"/>
              <p:cNvSpPr>
                <a:spLocks noChangeArrowheads="1"/>
              </p:cNvSpPr>
              <p:nvPr/>
            </p:nvSpPr>
            <p:spPr bwMode="auto">
              <a:xfrm>
                <a:off x="4560" y="2976"/>
                <a:ext cx="288" cy="288"/>
              </a:xfrm>
              <a:prstGeom prst="ellipse">
                <a:avLst/>
              </a:prstGeom>
              <a:solidFill>
                <a:srgbClr val="CC00CC"/>
              </a:solidFill>
              <a:ln w="9525">
                <a:noFill/>
                <a:round/>
                <a:headEnd type="none" w="sm" len="sm"/>
                <a:tailEnd type="none" w="sm" len="sm"/>
              </a:ln>
              <a:effectLst/>
            </p:spPr>
            <p:txBody>
              <a:bodyPr wrap="none" anchor="ctr"/>
              <a:lstStyle/>
              <a:p>
                <a:endParaRPr lang="en-US"/>
              </a:p>
            </p:txBody>
          </p:sp>
        </p:grpSp>
        <p:grpSp>
          <p:nvGrpSpPr>
            <p:cNvPr id="4" name="Group 13"/>
            <p:cNvGrpSpPr>
              <a:grpSpLocks/>
            </p:cNvGrpSpPr>
            <p:nvPr/>
          </p:nvGrpSpPr>
          <p:grpSpPr bwMode="auto">
            <a:xfrm>
              <a:off x="4159" y="2564"/>
              <a:ext cx="1152" cy="960"/>
              <a:chOff x="4128" y="2688"/>
              <a:chExt cx="1152" cy="960"/>
            </a:xfrm>
          </p:grpSpPr>
          <p:sp>
            <p:nvSpPr>
              <p:cNvPr id="1366030" name="Rectangle 14" descr="Wide downward diagonal"/>
              <p:cNvSpPr>
                <a:spLocks noChangeArrowheads="1"/>
              </p:cNvSpPr>
              <p:nvPr/>
            </p:nvSpPr>
            <p:spPr bwMode="auto">
              <a:xfrm>
                <a:off x="4316" y="2688"/>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6031" name="Line 15"/>
              <p:cNvSpPr>
                <a:spLocks noChangeShapeType="1"/>
              </p:cNvSpPr>
              <p:nvPr/>
            </p:nvSpPr>
            <p:spPr bwMode="auto">
              <a:xfrm>
                <a:off x="4896" y="2784"/>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32" name="Line 16"/>
              <p:cNvSpPr>
                <a:spLocks noChangeShapeType="1"/>
              </p:cNvSpPr>
              <p:nvPr/>
            </p:nvSpPr>
            <p:spPr bwMode="auto">
              <a:xfrm flipH="1">
                <a:off x="4297" y="2784"/>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33" name="Oval 17"/>
              <p:cNvSpPr>
                <a:spLocks noChangeArrowheads="1"/>
              </p:cNvSpPr>
              <p:nvPr/>
            </p:nvSpPr>
            <p:spPr bwMode="auto">
              <a:xfrm>
                <a:off x="4128" y="3360"/>
                <a:ext cx="288" cy="288"/>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6034" name="Oval 18"/>
              <p:cNvSpPr>
                <a:spLocks noChangeArrowheads="1"/>
              </p:cNvSpPr>
              <p:nvPr/>
            </p:nvSpPr>
            <p:spPr bwMode="auto">
              <a:xfrm>
                <a:off x="4992" y="3360"/>
                <a:ext cx="288" cy="28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grpSp>
      </p:grpSp>
      <p:sp>
        <p:nvSpPr>
          <p:cNvPr id="1366035" name="Rectangle 19"/>
          <p:cNvSpPr>
            <a:spLocks noChangeArrowheads="1"/>
          </p:cNvSpPr>
          <p:nvPr/>
        </p:nvSpPr>
        <p:spPr bwMode="auto">
          <a:xfrm>
            <a:off x="3806825" y="1513919"/>
            <a:ext cx="5337175" cy="1728788"/>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1)</a:t>
            </a:r>
            <a:r>
              <a:rPr lang="en-US" sz="2000" b="1"/>
              <a:t> </a:t>
            </a:r>
            <a:r>
              <a:rPr lang="en-US" sz="2000" b="1">
                <a:solidFill>
                  <a:schemeClr val="tx2"/>
                </a:solidFill>
              </a:rPr>
              <a:t>                  have </a:t>
            </a:r>
            <a:r>
              <a:rPr lang="en-US" sz="2000" b="1">
                <a:solidFill>
                  <a:schemeClr val="accent2"/>
                </a:solidFill>
              </a:rPr>
              <a:t>opposite</a:t>
            </a:r>
            <a:r>
              <a:rPr lang="en-US" sz="2000" b="1">
                <a:solidFill>
                  <a:schemeClr val="tx2"/>
                </a:solidFill>
              </a:rPr>
              <a:t> charges</a:t>
            </a:r>
            <a:endParaRPr lang="en-US" b="1">
              <a:solidFill>
                <a:schemeClr val="tx2"/>
              </a:solidFill>
            </a:endParaRPr>
          </a:p>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2)                   have the </a:t>
            </a:r>
            <a:r>
              <a:rPr lang="en-US" sz="2000" b="1">
                <a:solidFill>
                  <a:schemeClr val="accent2"/>
                </a:solidFill>
              </a:rPr>
              <a:t>same</a:t>
            </a:r>
            <a:r>
              <a:rPr lang="en-US" sz="2000" b="1">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3)                        </a:t>
            </a:r>
            <a:r>
              <a:rPr lang="en-US" sz="2000" b="1">
                <a:solidFill>
                  <a:schemeClr val="accent2"/>
                </a:solidFill>
              </a:rPr>
              <a:t>all</a:t>
            </a:r>
            <a:r>
              <a:rPr lang="en-US" sz="2000" b="1">
                <a:solidFill>
                  <a:schemeClr val="tx2"/>
                </a:solidFill>
              </a:rPr>
              <a:t> have the </a:t>
            </a:r>
            <a:r>
              <a:rPr lang="en-US" sz="2000" b="1">
                <a:solidFill>
                  <a:schemeClr val="accent2"/>
                </a:solidFill>
              </a:rPr>
              <a:t>same</a:t>
            </a:r>
            <a:r>
              <a:rPr lang="en-US" sz="2000" b="1">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4)   one ball must be </a:t>
            </a:r>
            <a:r>
              <a:rPr lang="en-US" sz="2000" b="1">
                <a:solidFill>
                  <a:schemeClr val="accent2"/>
                </a:solidFill>
              </a:rPr>
              <a:t>neutral</a:t>
            </a:r>
            <a:r>
              <a:rPr lang="en-US" sz="2000" b="1">
                <a:solidFill>
                  <a:schemeClr val="tx2"/>
                </a:solidFill>
              </a:rPr>
              <a:t>  (no charge)</a:t>
            </a:r>
            <a:endParaRPr lang="en-US" sz="2000" b="1">
              <a:solidFill>
                <a:schemeClr val="tx2"/>
              </a:solidFill>
              <a:effectLst>
                <a:outerShdw blurRad="38100" dist="38100" dir="2700000" algn="tl">
                  <a:srgbClr val="000000"/>
                </a:outerShdw>
              </a:effectLst>
            </a:endParaRPr>
          </a:p>
        </p:txBody>
      </p:sp>
      <p:sp>
        <p:nvSpPr>
          <p:cNvPr id="1366046" name="Rectangle 30"/>
          <p:cNvSpPr>
            <a:spLocks noGrp="1" noChangeArrowheads="1"/>
          </p:cNvSpPr>
          <p:nvPr>
            <p:ph type="title"/>
          </p:nvPr>
        </p:nvSpPr>
        <p:spPr>
          <a:xfrm>
            <a:off x="933450" y="0"/>
            <a:ext cx="7294563" cy="838200"/>
          </a:xfrm>
          <a:noFill/>
          <a:ln/>
        </p:spPr>
        <p:txBody>
          <a:bodyPr/>
          <a:lstStyle/>
          <a:p>
            <a:pPr>
              <a:lnSpc>
                <a:spcPct val="90000"/>
              </a:lnSpc>
            </a:pPr>
            <a:r>
              <a:rPr lang="en-US" sz="2800" i="1"/>
              <a:t>ConcepTest 16.1b</a:t>
            </a:r>
            <a:r>
              <a:rPr lang="en-US" sz="2800" i="1">
                <a:solidFill>
                  <a:srgbClr val="000000"/>
                </a:solidFill>
                <a:effectLst/>
              </a:rPr>
              <a:t>   </a:t>
            </a:r>
            <a:r>
              <a:rPr lang="en-US" sz="2800">
                <a:solidFill>
                  <a:schemeClr val="accent2"/>
                </a:solidFill>
              </a:rPr>
              <a:t>Electric Charge II</a:t>
            </a:r>
          </a:p>
        </p:txBody>
      </p:sp>
      <p:sp>
        <p:nvSpPr>
          <p:cNvPr id="1366036" name="Rectangle 20"/>
          <p:cNvSpPr>
            <a:spLocks noGrp="1" noChangeArrowheads="1"/>
          </p:cNvSpPr>
          <p:nvPr>
            <p:ph idx="1"/>
          </p:nvPr>
        </p:nvSpPr>
        <p:spPr>
          <a:xfrm>
            <a:off x="265113" y="1331746"/>
            <a:ext cx="2846387" cy="2230438"/>
          </a:xfrm>
          <a:noFill/>
          <a:ln/>
        </p:spPr>
        <p:txBody>
          <a:bodyPr/>
          <a:lstStyle/>
          <a:p>
            <a:pPr marL="401638" indent="-401638">
              <a:lnSpc>
                <a:spcPct val="115000"/>
              </a:lnSpc>
              <a:spcBef>
                <a:spcPct val="50000"/>
              </a:spcBef>
              <a:buFont typeface="Monotype Sorts" pitchFamily="2" charset="2"/>
              <a:buNone/>
            </a:pPr>
            <a:r>
              <a:rPr lang="en-US" sz="2400" b="1" dirty="0"/>
              <a:t>	From the picture, what can you conclude about the charges?</a:t>
            </a:r>
          </a:p>
        </p:txBody>
      </p:sp>
      <p:sp>
        <p:nvSpPr>
          <p:cNvPr id="1366037" name="Oval 21"/>
          <p:cNvSpPr>
            <a:spLocks noChangeArrowheads="1"/>
          </p:cNvSpPr>
          <p:nvPr/>
        </p:nvSpPr>
        <p:spPr bwMode="auto">
          <a:xfrm>
            <a:off x="4405313" y="1625044"/>
            <a:ext cx="274637" cy="274638"/>
          </a:xfrm>
          <a:prstGeom prst="ellipse">
            <a:avLst/>
          </a:prstGeom>
          <a:solidFill>
            <a:srgbClr val="CC00CC"/>
          </a:solidFill>
          <a:ln w="9525">
            <a:noFill/>
            <a:round/>
            <a:headEnd type="none" w="sm" len="sm"/>
            <a:tailEnd type="none" w="sm" len="sm"/>
          </a:ln>
          <a:effectLst/>
        </p:spPr>
        <p:txBody>
          <a:bodyPr wrap="none" anchor="ctr"/>
          <a:lstStyle/>
          <a:p>
            <a:endParaRPr lang="en-US"/>
          </a:p>
        </p:txBody>
      </p:sp>
      <p:sp>
        <p:nvSpPr>
          <p:cNvPr id="1366038" name="Oval 22"/>
          <p:cNvSpPr>
            <a:spLocks noChangeArrowheads="1"/>
          </p:cNvSpPr>
          <p:nvPr/>
        </p:nvSpPr>
        <p:spPr bwMode="auto">
          <a:xfrm>
            <a:off x="4938713" y="1625044"/>
            <a:ext cx="274637" cy="27463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6039" name="Oval 23"/>
          <p:cNvSpPr>
            <a:spLocks noChangeArrowheads="1"/>
          </p:cNvSpPr>
          <p:nvPr/>
        </p:nvSpPr>
        <p:spPr bwMode="auto">
          <a:xfrm>
            <a:off x="4387850" y="2185432"/>
            <a:ext cx="274638" cy="274637"/>
          </a:xfrm>
          <a:prstGeom prst="ellipse">
            <a:avLst/>
          </a:prstGeom>
          <a:solidFill>
            <a:srgbClr val="CC00CC"/>
          </a:solidFill>
          <a:ln w="9525">
            <a:noFill/>
            <a:round/>
            <a:headEnd type="none" w="sm" len="sm"/>
            <a:tailEnd type="none" w="sm" len="sm"/>
          </a:ln>
          <a:effectLst/>
        </p:spPr>
        <p:txBody>
          <a:bodyPr wrap="none" anchor="ctr"/>
          <a:lstStyle/>
          <a:p>
            <a:endParaRPr lang="en-US"/>
          </a:p>
        </p:txBody>
      </p:sp>
      <p:sp>
        <p:nvSpPr>
          <p:cNvPr id="1366040" name="Oval 24"/>
          <p:cNvSpPr>
            <a:spLocks noChangeArrowheads="1"/>
          </p:cNvSpPr>
          <p:nvPr/>
        </p:nvSpPr>
        <p:spPr bwMode="auto">
          <a:xfrm>
            <a:off x="4921250" y="2185432"/>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6041" name="Oval 25"/>
          <p:cNvSpPr>
            <a:spLocks noChangeArrowheads="1"/>
          </p:cNvSpPr>
          <p:nvPr/>
        </p:nvSpPr>
        <p:spPr bwMode="auto">
          <a:xfrm>
            <a:off x="4371975" y="2696607"/>
            <a:ext cx="274638" cy="274637"/>
          </a:xfrm>
          <a:prstGeom prst="ellipse">
            <a:avLst/>
          </a:prstGeom>
          <a:solidFill>
            <a:srgbClr val="CC00CC"/>
          </a:solidFill>
          <a:ln w="9525">
            <a:noFill/>
            <a:round/>
            <a:headEnd type="none" w="sm" len="sm"/>
            <a:tailEnd type="none" w="sm" len="sm"/>
          </a:ln>
          <a:effectLst/>
        </p:spPr>
        <p:txBody>
          <a:bodyPr wrap="none" anchor="ctr"/>
          <a:lstStyle/>
          <a:p>
            <a:endParaRPr lang="en-US"/>
          </a:p>
        </p:txBody>
      </p:sp>
      <p:sp>
        <p:nvSpPr>
          <p:cNvPr id="1366042" name="Oval 26"/>
          <p:cNvSpPr>
            <a:spLocks noChangeArrowheads="1"/>
          </p:cNvSpPr>
          <p:nvPr/>
        </p:nvSpPr>
        <p:spPr bwMode="auto">
          <a:xfrm>
            <a:off x="4905375" y="2696607"/>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6043" name="Oval 27"/>
          <p:cNvSpPr>
            <a:spLocks noChangeArrowheads="1"/>
          </p:cNvSpPr>
          <p:nvPr/>
        </p:nvSpPr>
        <p:spPr bwMode="auto">
          <a:xfrm>
            <a:off x="5438775" y="2696607"/>
            <a:ext cx="274638" cy="274637"/>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6045" name="Rectangle 29"/>
          <p:cNvSpPr>
            <a:spLocks noChangeArrowheads="1"/>
          </p:cNvSpPr>
          <p:nvPr/>
        </p:nvSpPr>
        <p:spPr bwMode="auto">
          <a:xfrm>
            <a:off x="0" y="3856038"/>
            <a:ext cx="4670425" cy="2401299"/>
          </a:xfrm>
          <a:prstGeom prst="rect">
            <a:avLst/>
          </a:prstGeom>
          <a:noFill/>
          <a:ln w="9525">
            <a:noFill/>
            <a:miter lim="800000"/>
            <a:headEnd/>
            <a:tailEnd/>
          </a:ln>
          <a:effectLst/>
        </p:spPr>
        <p:txBody>
          <a:bodyPr lIns="92075" tIns="46038" rIns="92075" bIns="46038">
            <a:spAutoFit/>
          </a:bodyPr>
          <a:lstStyle/>
          <a:p>
            <a:pPr marL="285750" indent="-285750">
              <a:lnSpc>
                <a:spcPct val="125000"/>
              </a:lnSpc>
              <a:spcBef>
                <a:spcPct val="50000"/>
              </a:spcBef>
            </a:pPr>
            <a:r>
              <a:rPr lang="en-US" sz="2000" b="1" dirty="0"/>
              <a:t>   The </a:t>
            </a:r>
            <a:r>
              <a:rPr lang="en-US" sz="2000" b="1" dirty="0">
                <a:solidFill>
                  <a:srgbClr val="00B050"/>
                </a:solidFill>
              </a:rPr>
              <a:t>GREEN</a:t>
            </a:r>
            <a:r>
              <a:rPr lang="en-US" sz="2000" b="1" dirty="0"/>
              <a:t> and </a:t>
            </a:r>
            <a:r>
              <a:rPr lang="en-US" sz="2000" b="1" dirty="0">
                <a:solidFill>
                  <a:srgbClr val="CC99FF"/>
                </a:solidFill>
              </a:rPr>
              <a:t>PINK</a:t>
            </a:r>
            <a:r>
              <a:rPr lang="en-US" sz="2000" b="1" dirty="0"/>
              <a:t> balls must have the same charge, since they repel each other.  The </a:t>
            </a:r>
            <a:r>
              <a:rPr lang="en-US" sz="2000" b="1" dirty="0">
                <a:solidFill>
                  <a:srgbClr val="CCCC00"/>
                </a:solidFill>
              </a:rPr>
              <a:t>YELLOW</a:t>
            </a:r>
            <a:r>
              <a:rPr lang="en-US" sz="2000" b="1" dirty="0"/>
              <a:t> ball also repels the </a:t>
            </a:r>
            <a:r>
              <a:rPr lang="en-US" sz="2000" b="1" dirty="0">
                <a:solidFill>
                  <a:srgbClr val="00B050"/>
                </a:solidFill>
              </a:rPr>
              <a:t>GREEN</a:t>
            </a:r>
            <a:r>
              <a:rPr lang="en-US" sz="2000" b="1" dirty="0"/>
              <a:t>, so it must also have the same charge as the </a:t>
            </a:r>
            <a:r>
              <a:rPr lang="en-US" sz="2000" b="1" dirty="0">
                <a:solidFill>
                  <a:srgbClr val="00B050"/>
                </a:solidFill>
              </a:rPr>
              <a:t>GREEN</a:t>
            </a:r>
            <a:r>
              <a:rPr lang="en-US" sz="2000" b="1" dirty="0"/>
              <a:t> (and the </a:t>
            </a:r>
            <a:r>
              <a:rPr lang="en-US" sz="2000" b="1" dirty="0">
                <a:solidFill>
                  <a:srgbClr val="CC99FF"/>
                </a:solidFill>
              </a:rPr>
              <a:t>PINK</a:t>
            </a:r>
            <a:r>
              <a:rPr lang="en-US" sz="2000" b="1"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7" name="Rectangle 3"/>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223.19.6 </a:t>
            </a:r>
            <a:r>
              <a:rPr lang="en-US" sz="2800" dirty="0">
                <a:solidFill>
                  <a:schemeClr val="accent2"/>
                </a:solidFill>
              </a:rPr>
              <a:t>Conductors I</a:t>
            </a:r>
          </a:p>
        </p:txBody>
      </p:sp>
      <p:sp>
        <p:nvSpPr>
          <p:cNvPr id="1368079" name="Rectangle 15"/>
          <p:cNvSpPr>
            <a:spLocks noGrp="1" noChangeArrowheads="1"/>
          </p:cNvSpPr>
          <p:nvPr>
            <p:ph idx="1"/>
          </p:nvPr>
        </p:nvSpPr>
        <p:spPr>
          <a:xfrm>
            <a:off x="0" y="1088930"/>
            <a:ext cx="4979988" cy="2224088"/>
          </a:xfrm>
          <a:noFill/>
          <a:ln/>
        </p:spPr>
        <p:txBody>
          <a:bodyPr>
            <a:normAutofit fontScale="70000" lnSpcReduction="20000"/>
          </a:bodyPr>
          <a:lstStyle/>
          <a:p>
            <a:pPr marL="401638" indent="-401638">
              <a:lnSpc>
                <a:spcPct val="145000"/>
              </a:lnSpc>
              <a:spcBef>
                <a:spcPct val="50000"/>
              </a:spcBef>
              <a:buFont typeface="Monotype Sorts" pitchFamily="2" charset="2"/>
              <a:buNone/>
            </a:pPr>
            <a:r>
              <a:rPr lang="en-US" b="1" dirty="0"/>
              <a:t>	A metal ball hangs from the ceiling by an insulating thread.  The ball is </a:t>
            </a:r>
            <a:r>
              <a:rPr lang="en-US" b="1" dirty="0">
                <a:solidFill>
                  <a:schemeClr val="tx2"/>
                </a:solidFill>
              </a:rPr>
              <a:t>attracted</a:t>
            </a:r>
            <a:r>
              <a:rPr lang="en-US" b="1" dirty="0"/>
              <a:t> to a </a:t>
            </a:r>
            <a:r>
              <a:rPr lang="en-US" b="1" dirty="0">
                <a:solidFill>
                  <a:schemeClr val="tx2"/>
                </a:solidFill>
              </a:rPr>
              <a:t>positive</a:t>
            </a:r>
            <a:r>
              <a:rPr lang="en-US" b="1" dirty="0"/>
              <a:t>-charged rod held near the ball.  The charge of the ball must be:</a:t>
            </a:r>
          </a:p>
        </p:txBody>
      </p:sp>
      <p:sp>
        <p:nvSpPr>
          <p:cNvPr id="1368068" name="Rectangle 4"/>
          <p:cNvSpPr>
            <a:spLocks noChangeArrowheads="1"/>
          </p:cNvSpPr>
          <p:nvPr/>
        </p:nvSpPr>
        <p:spPr bwMode="auto">
          <a:xfrm>
            <a:off x="5311111" y="1348831"/>
            <a:ext cx="3440113" cy="2590800"/>
          </a:xfrm>
          <a:prstGeom prst="rect">
            <a:avLst/>
          </a:prstGeom>
          <a:noFill/>
          <a:ln w="9525">
            <a:noFill/>
            <a:miter lim="800000"/>
            <a:headEnd/>
            <a:tailEnd/>
          </a:ln>
          <a:effectLst/>
        </p:spPr>
        <p:txBody>
          <a:bodyPr lIns="90488" tIns="44450" rIns="90488" bIns="44450"/>
          <a:lstStyle/>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 positive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2)  negative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3)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4)   positive or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5)   negative or neutral</a:t>
            </a:r>
            <a:endParaRPr lang="en-US" sz="2000" b="1" dirty="0">
              <a:solidFill>
                <a:schemeClr val="tx2"/>
              </a:solidFill>
              <a:effectLst>
                <a:outerShdw blurRad="38100" dist="38100" dir="2700000" algn="tl">
                  <a:srgbClr val="000000"/>
                </a:outerShdw>
              </a:effectLst>
            </a:endParaRPr>
          </a:p>
        </p:txBody>
      </p:sp>
      <p:sp>
        <p:nvSpPr>
          <p:cNvPr id="1368070" name="Rectangle 6"/>
          <p:cNvSpPr>
            <a:spLocks noChangeArrowheads="1"/>
          </p:cNvSpPr>
          <p:nvPr/>
        </p:nvSpPr>
        <p:spPr bwMode="auto">
          <a:xfrm>
            <a:off x="6201912" y="4435878"/>
            <a:ext cx="2663825" cy="306388"/>
          </a:xfrm>
          <a:prstGeom prst="rect">
            <a:avLst/>
          </a:prstGeom>
          <a:solidFill>
            <a:schemeClr val="folHlink"/>
          </a:solidFill>
          <a:ln w="19050">
            <a:solidFill>
              <a:schemeClr val="folHlink"/>
            </a:solidFill>
            <a:miter lim="800000"/>
            <a:headEnd/>
            <a:tailEnd/>
          </a:ln>
          <a:effectLst/>
        </p:spPr>
        <p:txBody>
          <a:bodyPr wrap="none" anchor="ctr"/>
          <a:lstStyle/>
          <a:p>
            <a:endParaRPr lang="en-US"/>
          </a:p>
        </p:txBody>
      </p:sp>
      <p:grpSp>
        <p:nvGrpSpPr>
          <p:cNvPr id="2" name="Group 7"/>
          <p:cNvGrpSpPr>
            <a:grpSpLocks/>
          </p:cNvGrpSpPr>
          <p:nvPr/>
        </p:nvGrpSpPr>
        <p:grpSpPr bwMode="auto">
          <a:xfrm rot="1442343">
            <a:off x="6816275" y="4677178"/>
            <a:ext cx="635000" cy="1933575"/>
            <a:chOff x="2675" y="820"/>
            <a:chExt cx="400" cy="1218"/>
          </a:xfrm>
        </p:grpSpPr>
        <p:sp>
          <p:nvSpPr>
            <p:cNvPr id="1368072" name="Oval 8"/>
            <p:cNvSpPr>
              <a:spLocks noChangeArrowheads="1"/>
            </p:cNvSpPr>
            <p:nvPr/>
          </p:nvSpPr>
          <p:spPr bwMode="auto">
            <a:xfrm>
              <a:off x="2675" y="1638"/>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68073" name="Line 9"/>
            <p:cNvSpPr>
              <a:spLocks noChangeShapeType="1"/>
            </p:cNvSpPr>
            <p:nvPr/>
          </p:nvSpPr>
          <p:spPr bwMode="auto">
            <a:xfrm rot="-5400000">
              <a:off x="2466" y="1229"/>
              <a:ext cx="818" cy="0"/>
            </a:xfrm>
            <a:prstGeom prst="line">
              <a:avLst/>
            </a:prstGeom>
            <a:noFill/>
            <a:ln w="28575">
              <a:solidFill>
                <a:schemeClr val="tx2"/>
              </a:solidFill>
              <a:round/>
              <a:headEnd/>
              <a:tailEnd/>
            </a:ln>
            <a:effectLst/>
          </p:spPr>
          <p:txBody>
            <a:bodyPr wrap="none" anchor="ctr"/>
            <a:lstStyle/>
            <a:p>
              <a:endParaRPr lang="en-US"/>
            </a:p>
          </p:txBody>
        </p:sp>
      </p:grpSp>
      <p:sp>
        <p:nvSpPr>
          <p:cNvPr id="1368075" name="Rectangle 11"/>
          <p:cNvSpPr>
            <a:spLocks noChangeArrowheads="1"/>
          </p:cNvSpPr>
          <p:nvPr/>
        </p:nvSpPr>
        <p:spPr bwMode="auto">
          <a:xfrm>
            <a:off x="5238300" y="6066241"/>
            <a:ext cx="1096962" cy="374650"/>
          </a:xfrm>
          <a:prstGeom prst="rect">
            <a:avLst/>
          </a:prstGeom>
          <a:solidFill>
            <a:srgbClr val="FFFFFF"/>
          </a:solidFill>
          <a:ln w="9525">
            <a:solidFill>
              <a:srgbClr val="000000"/>
            </a:solidFill>
            <a:miter lim="800000"/>
            <a:headEnd/>
            <a:tailEnd/>
          </a:ln>
          <a:effectLst/>
        </p:spPr>
        <p:txBody>
          <a:bodyPr wrap="none" anchor="ctr"/>
          <a:lstStyle/>
          <a:p>
            <a:endParaRPr lang="en-US" dirty="0"/>
          </a:p>
        </p:txBody>
      </p:sp>
      <p:sp>
        <p:nvSpPr>
          <p:cNvPr id="1368077" name="Line 13"/>
          <p:cNvSpPr>
            <a:spLocks noChangeShapeType="1"/>
          </p:cNvSpPr>
          <p:nvPr/>
        </p:nvSpPr>
        <p:spPr bwMode="auto">
          <a:xfrm>
            <a:off x="6022525" y="6253566"/>
            <a:ext cx="234950"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sp>
        <p:nvSpPr>
          <p:cNvPr id="1368078" name="Line 14"/>
          <p:cNvSpPr>
            <a:spLocks noChangeShapeType="1"/>
          </p:cNvSpPr>
          <p:nvPr/>
        </p:nvSpPr>
        <p:spPr bwMode="auto">
          <a:xfrm rot="16200000">
            <a:off x="6022525" y="6253566"/>
            <a:ext cx="234950"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AutoShape 2"/>
          <p:cNvSpPr>
            <a:spLocks noChangeArrowheads="1"/>
          </p:cNvSpPr>
          <p:nvPr/>
        </p:nvSpPr>
        <p:spPr bwMode="auto">
          <a:xfrm>
            <a:off x="0" y="3524250"/>
            <a:ext cx="5029200" cy="27749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370115" name="Rectangle 3"/>
          <p:cNvSpPr>
            <a:spLocks noChangeArrowheads="1"/>
          </p:cNvSpPr>
          <p:nvPr/>
        </p:nvSpPr>
        <p:spPr bwMode="auto">
          <a:xfrm>
            <a:off x="0" y="3603625"/>
            <a:ext cx="4972050" cy="2600325"/>
          </a:xfrm>
          <a:prstGeom prst="rect">
            <a:avLst/>
          </a:prstGeom>
          <a:noFill/>
          <a:ln w="9525">
            <a:noFill/>
            <a:miter lim="800000"/>
            <a:headEnd/>
            <a:tailEnd/>
          </a:ln>
          <a:effectLst/>
        </p:spPr>
        <p:txBody>
          <a:bodyPr lIns="92075" tIns="46038" rIns="92075" bIns="46038">
            <a:spAutoFit/>
          </a:bodyPr>
          <a:lstStyle/>
          <a:p>
            <a:pPr marL="285750" indent="-285750">
              <a:lnSpc>
                <a:spcPct val="135000"/>
              </a:lnSpc>
              <a:spcBef>
                <a:spcPct val="50000"/>
              </a:spcBef>
            </a:pPr>
            <a:r>
              <a:rPr lang="en-US" sz="2000" b="1">
                <a:solidFill>
                  <a:schemeClr val="bg2"/>
                </a:solidFill>
              </a:rPr>
              <a:t>	Clearly, the ball will be attracted if its charge is </a:t>
            </a:r>
            <a:r>
              <a:rPr lang="en-US" sz="2000" b="1">
                <a:solidFill>
                  <a:srgbClr val="0000FF"/>
                </a:solidFill>
                <a:effectLst>
                  <a:outerShdw blurRad="38100" dist="38100" dir="2700000" algn="tl">
                    <a:srgbClr val="000000"/>
                  </a:outerShdw>
                </a:effectLst>
              </a:rPr>
              <a:t>negative</a:t>
            </a:r>
            <a:r>
              <a:rPr lang="en-US" sz="2000" b="1">
                <a:solidFill>
                  <a:schemeClr val="bg2"/>
                </a:solidFill>
              </a:rPr>
              <a:t>.  However, even if the ball is </a:t>
            </a:r>
            <a:r>
              <a:rPr lang="en-US" sz="2000" b="1">
                <a:solidFill>
                  <a:srgbClr val="0000FF"/>
                </a:solidFill>
                <a:effectLst>
                  <a:outerShdw blurRad="38100" dist="38100" dir="2700000" algn="tl">
                    <a:srgbClr val="000000"/>
                  </a:outerShdw>
                </a:effectLst>
              </a:rPr>
              <a:t>neutral</a:t>
            </a:r>
            <a:r>
              <a:rPr lang="en-US" sz="2000" b="1">
                <a:solidFill>
                  <a:schemeClr val="bg2"/>
                </a:solidFill>
              </a:rPr>
              <a:t>, the charges in the ball can be separated by </a:t>
            </a:r>
            <a:r>
              <a:rPr lang="en-US" sz="2000" b="1">
                <a:solidFill>
                  <a:srgbClr val="FF0000"/>
                </a:solidFill>
                <a:effectLst>
                  <a:outerShdw blurRad="38100" dist="38100" dir="2700000" algn="tl">
                    <a:srgbClr val="000000"/>
                  </a:outerShdw>
                </a:effectLst>
              </a:rPr>
              <a:t>induction</a:t>
            </a:r>
            <a:r>
              <a:rPr lang="en-US" sz="2000" b="1">
                <a:solidFill>
                  <a:schemeClr val="bg2"/>
                </a:solidFill>
              </a:rPr>
              <a:t> (polarization), leading to a net attraction.</a:t>
            </a:r>
            <a:r>
              <a:rPr lang="en-US" sz="2200" b="1">
                <a:solidFill>
                  <a:schemeClr val="bg2"/>
                </a:solidFill>
              </a:rPr>
              <a:t>  </a:t>
            </a:r>
          </a:p>
        </p:txBody>
      </p:sp>
      <p:sp>
        <p:nvSpPr>
          <p:cNvPr id="1370117" name="Oval 5"/>
          <p:cNvSpPr>
            <a:spLocks noChangeArrowheads="1"/>
          </p:cNvSpPr>
          <p:nvPr/>
        </p:nvSpPr>
        <p:spPr bwMode="auto">
          <a:xfrm>
            <a:off x="5012970" y="3053901"/>
            <a:ext cx="3609975" cy="541337"/>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370118" name="Rectangle 6"/>
          <p:cNvSpPr>
            <a:spLocks noChangeArrowheads="1"/>
          </p:cNvSpPr>
          <p:nvPr/>
        </p:nvSpPr>
        <p:spPr bwMode="auto">
          <a:xfrm>
            <a:off x="5242873" y="1130467"/>
            <a:ext cx="3440113" cy="2590800"/>
          </a:xfrm>
          <a:prstGeom prst="rect">
            <a:avLst/>
          </a:prstGeom>
          <a:noFill/>
          <a:ln w="9525">
            <a:noFill/>
            <a:miter lim="800000"/>
            <a:headEnd/>
            <a:tailEnd/>
          </a:ln>
          <a:effectLst/>
        </p:spPr>
        <p:txBody>
          <a:bodyPr lIns="90488" tIns="44450" rIns="90488" bIns="44450"/>
          <a:lstStyle/>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 positive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2)  negative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3)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4)   positive or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5)   negative or neutral</a:t>
            </a:r>
            <a:endParaRPr lang="en-US" sz="2000" b="1" dirty="0">
              <a:solidFill>
                <a:schemeClr val="tx2"/>
              </a:solidFill>
              <a:effectLst>
                <a:outerShdw blurRad="38100" dist="38100" dir="2700000" algn="tl">
                  <a:srgbClr val="000000"/>
                </a:outerShdw>
              </a:effectLst>
            </a:endParaRPr>
          </a:p>
        </p:txBody>
      </p:sp>
      <p:sp>
        <p:nvSpPr>
          <p:cNvPr id="1370120" name="Rectangle 8"/>
          <p:cNvSpPr>
            <a:spLocks noChangeArrowheads="1"/>
          </p:cNvSpPr>
          <p:nvPr/>
        </p:nvSpPr>
        <p:spPr bwMode="auto">
          <a:xfrm>
            <a:off x="6188075" y="3802040"/>
            <a:ext cx="2663825" cy="306388"/>
          </a:xfrm>
          <a:prstGeom prst="rect">
            <a:avLst/>
          </a:prstGeom>
          <a:solidFill>
            <a:schemeClr val="folHlink"/>
          </a:solidFill>
          <a:ln w="19050">
            <a:solidFill>
              <a:schemeClr val="folHlink"/>
            </a:solidFill>
            <a:miter lim="800000"/>
            <a:headEnd/>
            <a:tailEnd/>
          </a:ln>
          <a:effectLst/>
        </p:spPr>
        <p:txBody>
          <a:bodyPr wrap="none" anchor="ctr"/>
          <a:lstStyle/>
          <a:p>
            <a:endParaRPr lang="en-US"/>
          </a:p>
        </p:txBody>
      </p:sp>
      <p:grpSp>
        <p:nvGrpSpPr>
          <p:cNvPr id="2" name="Group 9"/>
          <p:cNvGrpSpPr>
            <a:grpSpLocks/>
          </p:cNvGrpSpPr>
          <p:nvPr/>
        </p:nvGrpSpPr>
        <p:grpSpPr bwMode="auto">
          <a:xfrm rot="1442343">
            <a:off x="6802438" y="4043340"/>
            <a:ext cx="635000" cy="1933575"/>
            <a:chOff x="2675" y="820"/>
            <a:chExt cx="400" cy="1218"/>
          </a:xfrm>
        </p:grpSpPr>
        <p:sp>
          <p:nvSpPr>
            <p:cNvPr id="1370122" name="Oval 10"/>
            <p:cNvSpPr>
              <a:spLocks noChangeArrowheads="1"/>
            </p:cNvSpPr>
            <p:nvPr/>
          </p:nvSpPr>
          <p:spPr bwMode="auto">
            <a:xfrm>
              <a:off x="2675" y="1638"/>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0123" name="Line 11"/>
            <p:cNvSpPr>
              <a:spLocks noChangeShapeType="1"/>
            </p:cNvSpPr>
            <p:nvPr/>
          </p:nvSpPr>
          <p:spPr bwMode="auto">
            <a:xfrm rot="-5400000">
              <a:off x="2466" y="1229"/>
              <a:ext cx="818" cy="0"/>
            </a:xfrm>
            <a:prstGeom prst="line">
              <a:avLst/>
            </a:prstGeom>
            <a:noFill/>
            <a:ln w="28575">
              <a:solidFill>
                <a:schemeClr val="tx2"/>
              </a:solidFill>
              <a:round/>
              <a:headEnd/>
              <a:tailEnd/>
            </a:ln>
            <a:effectLst/>
          </p:spPr>
          <p:txBody>
            <a:bodyPr wrap="none" anchor="ctr"/>
            <a:lstStyle/>
            <a:p>
              <a:endParaRPr lang="en-US"/>
            </a:p>
          </p:txBody>
        </p:sp>
      </p:grpSp>
      <p:grpSp>
        <p:nvGrpSpPr>
          <p:cNvPr id="3" name="Group 12"/>
          <p:cNvGrpSpPr>
            <a:grpSpLocks/>
          </p:cNvGrpSpPr>
          <p:nvPr/>
        </p:nvGrpSpPr>
        <p:grpSpPr bwMode="auto">
          <a:xfrm>
            <a:off x="5224463" y="5432403"/>
            <a:ext cx="1096962" cy="374650"/>
            <a:chOff x="3127" y="1593"/>
            <a:chExt cx="691" cy="236"/>
          </a:xfrm>
        </p:grpSpPr>
        <p:sp>
          <p:nvSpPr>
            <p:cNvPr id="1370125" name="Rectangle 13"/>
            <p:cNvSpPr>
              <a:spLocks noChangeArrowheads="1"/>
            </p:cNvSpPr>
            <p:nvPr/>
          </p:nvSpPr>
          <p:spPr bwMode="auto">
            <a:xfrm>
              <a:off x="3127" y="1593"/>
              <a:ext cx="691" cy="236"/>
            </a:xfrm>
            <a:prstGeom prst="rect">
              <a:avLst/>
            </a:prstGeom>
            <a:solidFill>
              <a:srgbClr val="FFFFFF"/>
            </a:solidFill>
            <a:ln w="9525">
              <a:solidFill>
                <a:srgbClr val="000000"/>
              </a:solidFill>
              <a:miter lim="800000"/>
              <a:headEnd/>
              <a:tailEnd/>
            </a:ln>
            <a:effectLst/>
          </p:spPr>
          <p:txBody>
            <a:bodyPr wrap="none" anchor="ctr"/>
            <a:lstStyle/>
            <a:p>
              <a:endParaRPr lang="en-US"/>
            </a:p>
          </p:txBody>
        </p:sp>
        <p:grpSp>
          <p:nvGrpSpPr>
            <p:cNvPr id="4" name="Group 14"/>
            <p:cNvGrpSpPr>
              <a:grpSpLocks/>
            </p:cNvGrpSpPr>
            <p:nvPr/>
          </p:nvGrpSpPr>
          <p:grpSpPr bwMode="auto">
            <a:xfrm>
              <a:off x="3621" y="1637"/>
              <a:ext cx="148" cy="148"/>
              <a:chOff x="2565" y="3720"/>
              <a:chExt cx="148" cy="148"/>
            </a:xfrm>
          </p:grpSpPr>
          <p:sp>
            <p:nvSpPr>
              <p:cNvPr id="1370127" name="Line 15"/>
              <p:cNvSpPr>
                <a:spLocks noChangeShapeType="1"/>
              </p:cNvSpPr>
              <p:nvPr/>
            </p:nvSpPr>
            <p:spPr bwMode="auto">
              <a:xfrm>
                <a:off x="2565" y="3794"/>
                <a:ext cx="148"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sp>
            <p:nvSpPr>
              <p:cNvPr id="1370128" name="Line 16"/>
              <p:cNvSpPr>
                <a:spLocks noChangeShapeType="1"/>
              </p:cNvSpPr>
              <p:nvPr/>
            </p:nvSpPr>
            <p:spPr bwMode="auto">
              <a:xfrm rot="-5400000">
                <a:off x="2565" y="3794"/>
                <a:ext cx="148"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grpSp>
      </p:grpSp>
      <p:sp>
        <p:nvSpPr>
          <p:cNvPr id="1370153" name="Rectangle 41"/>
          <p:cNvSpPr>
            <a:spLocks noGrp="1" noChangeArrowheads="1"/>
          </p:cNvSpPr>
          <p:nvPr>
            <p:ph type="title"/>
          </p:nvPr>
        </p:nvSpPr>
        <p:spPr>
          <a:xfrm>
            <a:off x="933450" y="0"/>
            <a:ext cx="7294563" cy="838200"/>
          </a:xfrm>
          <a:noFill/>
          <a:ln/>
        </p:spPr>
        <p:txBody>
          <a:bodyPr/>
          <a:lstStyle/>
          <a:p>
            <a:pPr>
              <a:lnSpc>
                <a:spcPct val="90000"/>
              </a:lnSpc>
            </a:pPr>
            <a:r>
              <a:rPr lang="en-US" sz="2800" i="1" dirty="0" err="1"/>
              <a:t>ConcepTest</a:t>
            </a:r>
            <a:r>
              <a:rPr lang="en-US" sz="2800" i="1" dirty="0"/>
              <a:t> 16.2a</a:t>
            </a:r>
            <a:r>
              <a:rPr lang="en-US" sz="2800" i="1" dirty="0">
                <a:solidFill>
                  <a:srgbClr val="000000"/>
                </a:solidFill>
                <a:effectLst/>
              </a:rPr>
              <a:t>   </a:t>
            </a:r>
            <a:r>
              <a:rPr lang="en-US" sz="2800" dirty="0">
                <a:solidFill>
                  <a:schemeClr val="accent2"/>
                </a:solidFill>
              </a:rPr>
              <a:t>Conductors I</a:t>
            </a:r>
          </a:p>
        </p:txBody>
      </p:sp>
      <p:sp>
        <p:nvSpPr>
          <p:cNvPr id="1370129" name="Rectangle 17"/>
          <p:cNvSpPr>
            <a:spLocks noGrp="1" noChangeArrowheads="1"/>
          </p:cNvSpPr>
          <p:nvPr>
            <p:ph idx="1"/>
          </p:nvPr>
        </p:nvSpPr>
        <p:spPr>
          <a:xfrm>
            <a:off x="0" y="1184464"/>
            <a:ext cx="4979988" cy="2224088"/>
          </a:xfrm>
          <a:noFill/>
          <a:ln/>
        </p:spPr>
        <p:txBody>
          <a:bodyPr/>
          <a:lstStyle/>
          <a:p>
            <a:pPr marL="401638" indent="-401638">
              <a:lnSpc>
                <a:spcPct val="145000"/>
              </a:lnSpc>
              <a:spcBef>
                <a:spcPct val="50000"/>
              </a:spcBef>
              <a:buFont typeface="Monotype Sorts" pitchFamily="2" charset="2"/>
              <a:buNone/>
            </a:pPr>
            <a:r>
              <a:rPr lang="en-US" sz="2000" b="1" dirty="0"/>
              <a:t>	A metal ball hangs from the ceiling by an insulating thread.  The ball is </a:t>
            </a:r>
            <a:r>
              <a:rPr lang="en-US" sz="2000" b="1" dirty="0">
                <a:solidFill>
                  <a:schemeClr val="tx2"/>
                </a:solidFill>
              </a:rPr>
              <a:t>attracted</a:t>
            </a:r>
            <a:r>
              <a:rPr lang="en-US" sz="2000" b="1" dirty="0"/>
              <a:t> to a </a:t>
            </a:r>
            <a:r>
              <a:rPr lang="en-US" sz="2000" b="1" dirty="0">
                <a:solidFill>
                  <a:schemeClr val="tx2"/>
                </a:solidFill>
              </a:rPr>
              <a:t>positive</a:t>
            </a:r>
            <a:r>
              <a:rPr lang="en-US" sz="2000" b="1" dirty="0"/>
              <a:t>-charged rod held near the ball.  The charge of the ball must be:</a:t>
            </a:r>
          </a:p>
        </p:txBody>
      </p:sp>
      <p:grpSp>
        <p:nvGrpSpPr>
          <p:cNvPr id="5" name="Group 18"/>
          <p:cNvGrpSpPr>
            <a:grpSpLocks/>
          </p:cNvGrpSpPr>
          <p:nvPr/>
        </p:nvGrpSpPr>
        <p:grpSpPr bwMode="auto">
          <a:xfrm>
            <a:off x="6915150" y="5602265"/>
            <a:ext cx="150813" cy="150813"/>
            <a:chOff x="3419" y="2639"/>
            <a:chExt cx="304" cy="304"/>
          </a:xfrm>
        </p:grpSpPr>
        <p:sp>
          <p:nvSpPr>
            <p:cNvPr id="1370131" name="Line 19"/>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32" name="Line 20"/>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sp>
        <p:nvSpPr>
          <p:cNvPr id="1370133" name="Line 21"/>
          <p:cNvSpPr>
            <a:spLocks noChangeShapeType="1"/>
          </p:cNvSpPr>
          <p:nvPr/>
        </p:nvSpPr>
        <p:spPr bwMode="auto">
          <a:xfrm>
            <a:off x="6621463" y="5438753"/>
            <a:ext cx="150812"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nvGrpSpPr>
          <p:cNvPr id="6" name="Group 22"/>
          <p:cNvGrpSpPr>
            <a:grpSpLocks/>
          </p:cNvGrpSpPr>
          <p:nvPr/>
        </p:nvGrpSpPr>
        <p:grpSpPr bwMode="auto">
          <a:xfrm>
            <a:off x="6883400" y="5362553"/>
            <a:ext cx="150813" cy="150812"/>
            <a:chOff x="3419" y="2639"/>
            <a:chExt cx="304" cy="304"/>
          </a:xfrm>
        </p:grpSpPr>
        <p:sp>
          <p:nvSpPr>
            <p:cNvPr id="1370135" name="Line 23"/>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36" name="Line 24"/>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grpSp>
        <p:nvGrpSpPr>
          <p:cNvPr id="7" name="Group 25"/>
          <p:cNvGrpSpPr>
            <a:grpSpLocks/>
          </p:cNvGrpSpPr>
          <p:nvPr/>
        </p:nvGrpSpPr>
        <p:grpSpPr bwMode="auto">
          <a:xfrm>
            <a:off x="6997700" y="5683228"/>
            <a:ext cx="150813" cy="150812"/>
            <a:chOff x="3419" y="2639"/>
            <a:chExt cx="304" cy="304"/>
          </a:xfrm>
        </p:grpSpPr>
        <p:sp>
          <p:nvSpPr>
            <p:cNvPr id="1370138" name="Line 26"/>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39" name="Line 27"/>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grpSp>
        <p:nvGrpSpPr>
          <p:cNvPr id="8" name="Group 28"/>
          <p:cNvGrpSpPr>
            <a:grpSpLocks/>
          </p:cNvGrpSpPr>
          <p:nvPr/>
        </p:nvGrpSpPr>
        <p:grpSpPr bwMode="auto">
          <a:xfrm>
            <a:off x="7045325" y="5548290"/>
            <a:ext cx="150813" cy="150813"/>
            <a:chOff x="3419" y="2639"/>
            <a:chExt cx="304" cy="304"/>
          </a:xfrm>
        </p:grpSpPr>
        <p:sp>
          <p:nvSpPr>
            <p:cNvPr id="1370141" name="Line 29"/>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2" name="Line 30"/>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grpSp>
        <p:nvGrpSpPr>
          <p:cNvPr id="9" name="Group 31"/>
          <p:cNvGrpSpPr>
            <a:grpSpLocks/>
          </p:cNvGrpSpPr>
          <p:nvPr/>
        </p:nvGrpSpPr>
        <p:grpSpPr bwMode="auto">
          <a:xfrm>
            <a:off x="6989763" y="5427640"/>
            <a:ext cx="150812" cy="150813"/>
            <a:chOff x="3419" y="2639"/>
            <a:chExt cx="304" cy="304"/>
          </a:xfrm>
        </p:grpSpPr>
        <p:sp>
          <p:nvSpPr>
            <p:cNvPr id="1370144" name="Line 32"/>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5" name="Line 33"/>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sp>
        <p:nvSpPr>
          <p:cNvPr id="1370146" name="Line 34"/>
          <p:cNvSpPr>
            <a:spLocks noChangeShapeType="1"/>
          </p:cNvSpPr>
          <p:nvPr/>
        </p:nvSpPr>
        <p:spPr bwMode="auto">
          <a:xfrm>
            <a:off x="6565900" y="5537178"/>
            <a:ext cx="150813"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7" name="Line 35"/>
          <p:cNvSpPr>
            <a:spLocks noChangeShapeType="1"/>
          </p:cNvSpPr>
          <p:nvPr/>
        </p:nvSpPr>
        <p:spPr bwMode="auto">
          <a:xfrm>
            <a:off x="6575425" y="5638778"/>
            <a:ext cx="150813"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8" name="Line 36"/>
          <p:cNvSpPr>
            <a:spLocks noChangeShapeType="1"/>
          </p:cNvSpPr>
          <p:nvPr/>
        </p:nvSpPr>
        <p:spPr bwMode="auto">
          <a:xfrm>
            <a:off x="6688138" y="5816578"/>
            <a:ext cx="150812"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9" name="Line 37"/>
          <p:cNvSpPr>
            <a:spLocks noChangeShapeType="1"/>
          </p:cNvSpPr>
          <p:nvPr/>
        </p:nvSpPr>
        <p:spPr bwMode="auto">
          <a:xfrm>
            <a:off x="6605588" y="5721328"/>
            <a:ext cx="150812"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nvGrpSpPr>
          <p:cNvPr id="10" name="Group 38"/>
          <p:cNvGrpSpPr>
            <a:grpSpLocks/>
          </p:cNvGrpSpPr>
          <p:nvPr/>
        </p:nvGrpSpPr>
        <p:grpSpPr bwMode="auto">
          <a:xfrm>
            <a:off x="7267575" y="5570515"/>
            <a:ext cx="1876425" cy="835025"/>
            <a:chOff x="4578" y="3565"/>
            <a:chExt cx="1182" cy="526"/>
          </a:xfrm>
        </p:grpSpPr>
        <p:sp>
          <p:nvSpPr>
            <p:cNvPr id="1370151" name="Text Box 39"/>
            <p:cNvSpPr txBox="1">
              <a:spLocks noChangeArrowheads="1"/>
            </p:cNvSpPr>
            <p:nvPr/>
          </p:nvSpPr>
          <p:spPr bwMode="auto">
            <a:xfrm>
              <a:off x="4822" y="3565"/>
              <a:ext cx="938" cy="526"/>
            </a:xfrm>
            <a:prstGeom prst="rect">
              <a:avLst/>
            </a:prstGeom>
            <a:solidFill>
              <a:schemeClr val="bg2"/>
            </a:solidFill>
            <a:ln w="9525">
              <a:noFill/>
              <a:miter lim="800000"/>
              <a:headEnd type="none" w="sm" len="sm"/>
              <a:tailEnd type="none" w="sm" len="sm"/>
            </a:ln>
            <a:effectLst/>
          </p:spPr>
          <p:txBody>
            <a:bodyPr>
              <a:spAutoFit/>
            </a:bodyPr>
            <a:lstStyle/>
            <a:p>
              <a:pPr algn="ctr">
                <a:lnSpc>
                  <a:spcPct val="90000"/>
                </a:lnSpc>
              </a:pPr>
              <a:r>
                <a:rPr lang="en-US" sz="1800" b="1"/>
                <a:t>remember the ball is a conductor!</a:t>
              </a:r>
              <a:endParaRPr lang="en-US"/>
            </a:p>
          </p:txBody>
        </p:sp>
        <p:sp>
          <p:nvSpPr>
            <p:cNvPr id="1370152" name="Line 40"/>
            <p:cNvSpPr>
              <a:spLocks noChangeShapeType="1"/>
            </p:cNvSpPr>
            <p:nvPr/>
          </p:nvSpPr>
          <p:spPr bwMode="auto">
            <a:xfrm flipH="1" flipV="1">
              <a:off x="4578" y="3591"/>
              <a:ext cx="288" cy="124"/>
            </a:xfrm>
            <a:prstGeom prst="line">
              <a:avLst/>
            </a:prstGeom>
            <a:noFill/>
            <a:ln w="57150">
              <a:solidFill>
                <a:schemeClr val="bg2"/>
              </a:solidFill>
              <a:round/>
              <a:headEnd type="none" w="sm" len="sm"/>
              <a:tailEnd type="triangle" w="med" len="med"/>
            </a:ln>
            <a:effectLst/>
          </p:spPr>
          <p:txBody>
            <a:bodyPr wrap="none" anchor="ctr"/>
            <a:lstStyle/>
            <a:p>
              <a:endParaRPr lang="en-US"/>
            </a:p>
          </p:txBody>
        </p:sp>
      </p:grpSp>
      <p:sp>
        <p:nvSpPr>
          <p:cNvPr id="1370154" name="Text Box 42"/>
          <p:cNvSpPr txBox="1">
            <a:spLocks noChangeArrowheads="1"/>
          </p:cNvSpPr>
          <p:nvPr/>
        </p:nvSpPr>
        <p:spPr bwMode="auto">
          <a:xfrm>
            <a:off x="0" y="6451600"/>
            <a:ext cx="9144000"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What happens if the </a:t>
            </a:r>
            <a:r>
              <a:rPr lang="en-US" sz="2000" b="1">
                <a:solidFill>
                  <a:schemeClr val="bg2"/>
                </a:solidFill>
                <a:effectLst>
                  <a:outerShdw blurRad="38100" dist="38100" dir="2700000" algn="tl">
                    <a:srgbClr val="000000"/>
                  </a:outerShdw>
                </a:effectLst>
              </a:rPr>
              <a:t>metal ball</a:t>
            </a:r>
            <a:r>
              <a:rPr lang="en-US" sz="2000" b="1">
                <a:effectLst>
                  <a:outerShdw blurRad="38100" dist="38100" dir="2700000" algn="tl">
                    <a:srgbClr val="000000"/>
                  </a:outerShdw>
                </a:effectLst>
              </a:rPr>
              <a:t> is replaced by a </a:t>
            </a:r>
            <a:r>
              <a:rPr lang="en-US" sz="2000" b="1">
                <a:solidFill>
                  <a:schemeClr val="bg2"/>
                </a:solidFill>
                <a:effectLst>
                  <a:outerShdw blurRad="38100" dist="38100" dir="2700000" algn="tl">
                    <a:srgbClr val="000000"/>
                  </a:outerShdw>
                </a:effectLst>
              </a:rPr>
              <a:t>plastic ball</a:t>
            </a:r>
            <a:r>
              <a:rPr lang="en-US" sz="2000" b="1">
                <a:effectLst>
                  <a:outerShdw blurRad="38100" dist="38100" dir="2700000" algn="tl">
                    <a:srgbClr val="000000"/>
                  </a:outerShdw>
                </a:effectLst>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ChangeArrowheads="1"/>
          </p:cNvSpPr>
          <p:nvPr>
            <p:ph type="title"/>
          </p:nvPr>
        </p:nvSpPr>
        <p:spPr>
          <a:xfrm>
            <a:off x="1600200" y="0"/>
            <a:ext cx="7543800" cy="1143000"/>
          </a:xfrm>
        </p:spPr>
        <p:txBody>
          <a:bodyPr/>
          <a:lstStyle/>
          <a:p>
            <a:r>
              <a:rPr lang="en-US" sz="2400" b="1" i="1" dirty="0"/>
              <a:t>Concept Question 16.01</a:t>
            </a:r>
            <a:r>
              <a:rPr lang="en-US" sz="2400" b="1" i="1" dirty="0">
                <a:solidFill>
                  <a:srgbClr val="000000"/>
                </a:solidFill>
              </a:rPr>
              <a:t>   </a:t>
            </a:r>
            <a:r>
              <a:rPr lang="en-US" sz="2400" b="1" dirty="0">
                <a:solidFill>
                  <a:schemeClr val="accent2"/>
                </a:solidFill>
              </a:rPr>
              <a:t>Glass Rod Question</a:t>
            </a:r>
            <a:br>
              <a:rPr lang="en-US" sz="2400" b="1" dirty="0">
                <a:solidFill>
                  <a:schemeClr val="accent2"/>
                </a:solidFill>
              </a:rPr>
            </a:br>
            <a:endParaRPr lang="en-US" sz="2400" dirty="0"/>
          </a:p>
        </p:txBody>
      </p:sp>
      <p:sp>
        <p:nvSpPr>
          <p:cNvPr id="1539078" name="Rectangle 6"/>
          <p:cNvSpPr>
            <a:spLocks noChangeArrowheads="1"/>
          </p:cNvSpPr>
          <p:nvPr/>
        </p:nvSpPr>
        <p:spPr bwMode="auto">
          <a:xfrm>
            <a:off x="210522" y="2040056"/>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800" b="1" dirty="0"/>
              <a:t>	We picked up little bits of paper with a plastic rod or comb</a:t>
            </a:r>
          </a:p>
          <a:p>
            <a:pPr marL="401638" indent="-401638">
              <a:lnSpc>
                <a:spcPct val="115000"/>
              </a:lnSpc>
              <a:spcBef>
                <a:spcPct val="50000"/>
              </a:spcBef>
              <a:buClr>
                <a:schemeClr val="bg2"/>
              </a:buClr>
              <a:buSzPct val="75000"/>
              <a:buFont typeface="Monotype Sorts" pitchFamily="2" charset="2"/>
              <a:buNone/>
            </a:pPr>
            <a:r>
              <a:rPr lang="en-US" sz="2800" b="1" dirty="0"/>
              <a:t>     Will a glass rod pick up the paper?</a:t>
            </a:r>
          </a:p>
          <a:p>
            <a:pPr marL="401638" indent="-401638">
              <a:lnSpc>
                <a:spcPct val="115000"/>
              </a:lnSpc>
              <a:spcBef>
                <a:spcPct val="50000"/>
              </a:spcBef>
              <a:buClr>
                <a:schemeClr val="bg2"/>
              </a:buClr>
              <a:buSzPct val="75000"/>
              <a:buFont typeface="Monotype Sorts" pitchFamily="2" charset="2"/>
              <a:buNone/>
            </a:pPr>
            <a:endParaRPr lang="en-US" sz="2800" b="1" dirty="0"/>
          </a:p>
        </p:txBody>
      </p:sp>
      <p:sp>
        <p:nvSpPr>
          <p:cNvPr id="1539079" name="Rectangle 7"/>
          <p:cNvSpPr>
            <a:spLocks noChangeArrowheads="1"/>
          </p:cNvSpPr>
          <p:nvPr/>
        </p:nvSpPr>
        <p:spPr bwMode="auto">
          <a:xfrm>
            <a:off x="5100661" y="2194920"/>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400" b="1" dirty="0">
                <a:solidFill>
                  <a:schemeClr val="tx2"/>
                </a:solidFill>
              </a:rPr>
              <a:t>1)</a:t>
            </a:r>
            <a:r>
              <a:rPr lang="en-US" sz="2400" b="1" dirty="0"/>
              <a:t> </a:t>
            </a:r>
            <a:r>
              <a:rPr lang="en-US" sz="2400" b="1" dirty="0">
                <a:solidFill>
                  <a:schemeClr val="tx2"/>
                </a:solidFill>
              </a:rPr>
              <a:t>Yes, just like the plastic rod </a:t>
            </a:r>
            <a:endParaRPr lang="en-US" sz="2000"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400" b="1" dirty="0">
                <a:solidFill>
                  <a:schemeClr val="tx2"/>
                </a:solidFill>
              </a:rPr>
              <a:t>2) No, the paper will fly away from the rod</a:t>
            </a:r>
            <a:endParaRPr lang="en-US" sz="2400" b="1" dirty="0">
              <a:solidFill>
                <a:schemeClr val="tx2"/>
              </a:solidFill>
              <a:effectLst>
                <a:outerShdw blurRad="38100" dist="38100" dir="2700000" algn="tl">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a:t>Things that apply to my future classes</a:t>
            </a:r>
          </a:p>
          <a:p>
            <a:pPr lvl="1">
              <a:lnSpc>
                <a:spcPct val="90000"/>
              </a:lnSpc>
            </a:pPr>
            <a:r>
              <a:rPr lang="en-US" sz="2400" dirty="0"/>
              <a:t>Things that apply to my future jobs</a:t>
            </a:r>
          </a:p>
          <a:p>
            <a:r>
              <a:rPr lang="en-US" dirty="0"/>
              <a:t> What do you hope to do with this new knowledge?</a:t>
            </a:r>
          </a:p>
          <a:p>
            <a:pPr lvl="1" eaLnBrk="1" hangingPunct="1">
              <a:lnSpc>
                <a:spcPct val="90000"/>
              </a:lnSpc>
            </a:pPr>
            <a:r>
              <a:rPr lang="en-US" sz="2400" dirty="0"/>
              <a:t>Pass P-Chem</a:t>
            </a:r>
          </a:p>
          <a:p>
            <a:pPr lvl="1" eaLnBrk="1" hangingPunct="1">
              <a:lnSpc>
                <a:spcPct val="90000"/>
              </a:lnSpc>
            </a:pPr>
            <a:r>
              <a:rPr lang="en-US" sz="2000" dirty="0"/>
              <a:t>Have a great future job</a:t>
            </a:r>
          </a:p>
          <a:p>
            <a:pPr lvl="2">
              <a:lnSpc>
                <a:spcPct val="90000"/>
              </a:lnSpc>
            </a:pPr>
            <a:endParaRPr lang="en-US" sz="20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382608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a:xfrm>
            <a:off x="941696" y="0"/>
            <a:ext cx="8202304" cy="1143000"/>
          </a:xfrm>
        </p:spPr>
        <p:txBody>
          <a:bodyPr>
            <a:normAutofit fontScale="90000"/>
          </a:bodyPr>
          <a:lstStyle/>
          <a:p>
            <a:r>
              <a:rPr lang="en-US" sz="2800" b="1" i="1" dirty="0"/>
              <a:t>Concept Question 16.01</a:t>
            </a:r>
            <a:r>
              <a:rPr lang="en-US" sz="2800" b="1" i="1" dirty="0">
                <a:solidFill>
                  <a:srgbClr val="000000"/>
                </a:solidFill>
              </a:rPr>
              <a:t>   </a:t>
            </a:r>
            <a:r>
              <a:rPr lang="en-US" sz="2800" b="1" dirty="0">
                <a:solidFill>
                  <a:schemeClr val="accent2"/>
                </a:solidFill>
              </a:rPr>
              <a:t>Glass Rod Question</a:t>
            </a:r>
            <a:br>
              <a:rPr lang="en-US" b="1" dirty="0">
                <a:solidFill>
                  <a:schemeClr val="accent2"/>
                </a:solidFill>
              </a:rPr>
            </a:br>
            <a:endParaRPr lang="en-US" dirty="0"/>
          </a:p>
        </p:txBody>
      </p:sp>
      <p:sp>
        <p:nvSpPr>
          <p:cNvPr id="1540102" name="Rectangle 6"/>
          <p:cNvSpPr>
            <a:spLocks noChangeArrowheads="1"/>
          </p:cNvSpPr>
          <p:nvPr/>
        </p:nvSpPr>
        <p:spPr bwMode="auto">
          <a:xfrm>
            <a:off x="265113" y="1275794"/>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000" b="1" dirty="0"/>
              <a:t>	We picked up little bits of paper with a plastic rod or comb</a:t>
            </a:r>
          </a:p>
          <a:p>
            <a:pPr marL="401638" indent="-401638">
              <a:lnSpc>
                <a:spcPct val="115000"/>
              </a:lnSpc>
              <a:spcBef>
                <a:spcPct val="50000"/>
              </a:spcBef>
              <a:buClr>
                <a:schemeClr val="bg2"/>
              </a:buClr>
              <a:buSzPct val="75000"/>
              <a:buFont typeface="Monotype Sorts" pitchFamily="2" charset="2"/>
              <a:buNone/>
            </a:pPr>
            <a:r>
              <a:rPr lang="en-US" sz="2000" b="1" dirty="0"/>
              <a:t>     Will a glass rod pick up the paper?</a:t>
            </a:r>
          </a:p>
          <a:p>
            <a:pPr marL="401638" indent="-401638">
              <a:lnSpc>
                <a:spcPct val="115000"/>
              </a:lnSpc>
              <a:spcBef>
                <a:spcPct val="50000"/>
              </a:spcBef>
              <a:buClr>
                <a:schemeClr val="bg2"/>
              </a:buClr>
              <a:buSzPct val="75000"/>
              <a:buFont typeface="Monotype Sorts" pitchFamily="2" charset="2"/>
              <a:buNone/>
            </a:pPr>
            <a:endParaRPr lang="en-US" sz="2000" b="1" dirty="0"/>
          </a:p>
        </p:txBody>
      </p:sp>
      <p:sp>
        <p:nvSpPr>
          <p:cNvPr id="1540103" name="Rectangle 7"/>
          <p:cNvSpPr>
            <a:spLocks noChangeArrowheads="1"/>
          </p:cNvSpPr>
          <p:nvPr/>
        </p:nvSpPr>
        <p:spPr bwMode="auto">
          <a:xfrm>
            <a:off x="5168900" y="1212294"/>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a:solidFill>
                  <a:schemeClr val="tx2"/>
                </a:solidFill>
              </a:rPr>
              <a:t>1)</a:t>
            </a:r>
            <a:r>
              <a:rPr lang="en-US" sz="2000" b="1"/>
              <a:t> </a:t>
            </a:r>
            <a:r>
              <a:rPr lang="en-US" sz="2000" b="1">
                <a:solidFill>
                  <a:schemeClr val="tx2"/>
                </a:solidFill>
              </a:rPr>
              <a:t>Yes, just like the plastic rod </a:t>
            </a:r>
            <a:endParaRPr lang="en-US" b="1">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a:solidFill>
                  <a:schemeClr val="tx2"/>
                </a:solidFill>
              </a:rPr>
              <a:t>2) No, the paper will fly away from the rod</a:t>
            </a:r>
            <a:endParaRPr lang="en-US" sz="2000" b="1">
              <a:solidFill>
                <a:schemeClr val="tx2"/>
              </a:solidFill>
              <a:effectLst>
                <a:outerShdw blurRad="38100" dist="38100" dir="2700000" algn="tl">
                  <a:srgbClr val="000000"/>
                </a:outerShdw>
              </a:effectLst>
            </a:endParaRPr>
          </a:p>
        </p:txBody>
      </p:sp>
      <p:sp>
        <p:nvSpPr>
          <p:cNvPr id="1540104" name="AutoShape 8"/>
          <p:cNvSpPr>
            <a:spLocks noChangeArrowheads="1"/>
          </p:cNvSpPr>
          <p:nvPr/>
        </p:nvSpPr>
        <p:spPr bwMode="auto">
          <a:xfrm>
            <a:off x="477672" y="3718493"/>
            <a:ext cx="4679950" cy="24098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40105" name="Rectangle 9"/>
          <p:cNvSpPr>
            <a:spLocks noChangeArrowheads="1"/>
          </p:cNvSpPr>
          <p:nvPr/>
        </p:nvSpPr>
        <p:spPr bwMode="auto">
          <a:xfrm>
            <a:off x="477672" y="3786756"/>
            <a:ext cx="4672013" cy="822325"/>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bg2"/>
                </a:solidFill>
              </a:rPr>
              <a:t>	By demonstration we see that the paper is attracted.</a:t>
            </a:r>
          </a:p>
        </p:txBody>
      </p:sp>
      <p:sp>
        <p:nvSpPr>
          <p:cNvPr id="1540106" name="Oval 10"/>
          <p:cNvSpPr>
            <a:spLocks noChangeArrowheads="1"/>
          </p:cNvSpPr>
          <p:nvPr/>
        </p:nvSpPr>
        <p:spPr bwMode="auto">
          <a:xfrm>
            <a:off x="4433888" y="1188482"/>
            <a:ext cx="4362450" cy="640318"/>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152400" y="34290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1747" name="Text Box 3"/>
          <p:cNvSpPr txBox="1">
            <a:spLocks noChangeArrowheads="1"/>
          </p:cNvSpPr>
          <p:nvPr/>
        </p:nvSpPr>
        <p:spPr bwMode="auto">
          <a:xfrm>
            <a:off x="3505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48" name="Text Box 4"/>
          <p:cNvSpPr txBox="1">
            <a:spLocks noChangeArrowheads="1"/>
          </p:cNvSpPr>
          <p:nvPr/>
        </p:nvSpPr>
        <p:spPr bwMode="auto">
          <a:xfrm>
            <a:off x="3657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49" name="Text Box 5"/>
          <p:cNvSpPr txBox="1">
            <a:spLocks noChangeArrowheads="1"/>
          </p:cNvSpPr>
          <p:nvPr/>
        </p:nvSpPr>
        <p:spPr bwMode="auto">
          <a:xfrm>
            <a:off x="3352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0" name="Text Box 6"/>
          <p:cNvSpPr txBox="1">
            <a:spLocks noChangeArrowheads="1"/>
          </p:cNvSpPr>
          <p:nvPr/>
        </p:nvSpPr>
        <p:spPr bwMode="auto">
          <a:xfrm>
            <a:off x="3200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1" name="Text Box 7"/>
          <p:cNvSpPr txBox="1">
            <a:spLocks noChangeArrowheads="1"/>
          </p:cNvSpPr>
          <p:nvPr/>
        </p:nvSpPr>
        <p:spPr bwMode="auto">
          <a:xfrm>
            <a:off x="3810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2" name="Text Box 8"/>
          <p:cNvSpPr txBox="1">
            <a:spLocks noChangeArrowheads="1"/>
          </p:cNvSpPr>
          <p:nvPr/>
        </p:nvSpPr>
        <p:spPr bwMode="auto">
          <a:xfrm>
            <a:off x="1981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3" name="Text Box 9"/>
          <p:cNvSpPr txBox="1">
            <a:spLocks noChangeArrowheads="1"/>
          </p:cNvSpPr>
          <p:nvPr/>
        </p:nvSpPr>
        <p:spPr bwMode="auto">
          <a:xfrm>
            <a:off x="2133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4" name="Text Box 10"/>
          <p:cNvSpPr txBox="1">
            <a:spLocks noChangeArrowheads="1"/>
          </p:cNvSpPr>
          <p:nvPr/>
        </p:nvSpPr>
        <p:spPr bwMode="auto">
          <a:xfrm>
            <a:off x="1828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5" name="Text Box 11"/>
          <p:cNvSpPr txBox="1">
            <a:spLocks noChangeArrowheads="1"/>
          </p:cNvSpPr>
          <p:nvPr/>
        </p:nvSpPr>
        <p:spPr bwMode="auto">
          <a:xfrm>
            <a:off x="1676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6" name="Text Box 12"/>
          <p:cNvSpPr txBox="1">
            <a:spLocks noChangeArrowheads="1"/>
          </p:cNvSpPr>
          <p:nvPr/>
        </p:nvSpPr>
        <p:spPr bwMode="auto">
          <a:xfrm>
            <a:off x="2286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7" name="Text Box 13"/>
          <p:cNvSpPr txBox="1">
            <a:spLocks noChangeArrowheads="1"/>
          </p:cNvSpPr>
          <p:nvPr/>
        </p:nvSpPr>
        <p:spPr bwMode="auto">
          <a:xfrm>
            <a:off x="2819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8" name="Text Box 14"/>
          <p:cNvSpPr txBox="1">
            <a:spLocks noChangeArrowheads="1"/>
          </p:cNvSpPr>
          <p:nvPr/>
        </p:nvSpPr>
        <p:spPr bwMode="auto">
          <a:xfrm>
            <a:off x="29718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9" name="Text Box 15"/>
          <p:cNvSpPr txBox="1">
            <a:spLocks noChangeArrowheads="1"/>
          </p:cNvSpPr>
          <p:nvPr/>
        </p:nvSpPr>
        <p:spPr bwMode="auto">
          <a:xfrm>
            <a:off x="2667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0" name="Text Box 16"/>
          <p:cNvSpPr txBox="1">
            <a:spLocks noChangeArrowheads="1"/>
          </p:cNvSpPr>
          <p:nvPr/>
        </p:nvSpPr>
        <p:spPr bwMode="auto">
          <a:xfrm>
            <a:off x="25146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1" name="Text Box 17"/>
          <p:cNvSpPr txBox="1">
            <a:spLocks noChangeArrowheads="1"/>
          </p:cNvSpPr>
          <p:nvPr/>
        </p:nvSpPr>
        <p:spPr bwMode="auto">
          <a:xfrm>
            <a:off x="31242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2" name="Text Box 18"/>
          <p:cNvSpPr txBox="1">
            <a:spLocks noChangeArrowheads="1"/>
          </p:cNvSpPr>
          <p:nvPr/>
        </p:nvSpPr>
        <p:spPr bwMode="auto">
          <a:xfrm>
            <a:off x="11430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3" name="Text Box 19"/>
          <p:cNvSpPr txBox="1">
            <a:spLocks noChangeArrowheads="1"/>
          </p:cNvSpPr>
          <p:nvPr/>
        </p:nvSpPr>
        <p:spPr bwMode="auto">
          <a:xfrm>
            <a:off x="12954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4" name="Text Box 20"/>
          <p:cNvSpPr txBox="1">
            <a:spLocks noChangeArrowheads="1"/>
          </p:cNvSpPr>
          <p:nvPr/>
        </p:nvSpPr>
        <p:spPr bwMode="auto">
          <a:xfrm>
            <a:off x="9906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5" name="Text Box 21"/>
          <p:cNvSpPr txBox="1">
            <a:spLocks noChangeArrowheads="1"/>
          </p:cNvSpPr>
          <p:nvPr/>
        </p:nvSpPr>
        <p:spPr bwMode="auto">
          <a:xfrm>
            <a:off x="695325"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6" name="Text Box 22"/>
          <p:cNvSpPr txBox="1">
            <a:spLocks noChangeArrowheads="1"/>
          </p:cNvSpPr>
          <p:nvPr/>
        </p:nvSpPr>
        <p:spPr bwMode="auto">
          <a:xfrm>
            <a:off x="14478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7" name="Text Box 23"/>
          <p:cNvSpPr txBox="1">
            <a:spLocks noChangeArrowheads="1"/>
          </p:cNvSpPr>
          <p:nvPr/>
        </p:nvSpPr>
        <p:spPr bwMode="auto">
          <a:xfrm>
            <a:off x="55245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8" name="Text Box 24"/>
          <p:cNvSpPr txBox="1">
            <a:spLocks noChangeArrowheads="1"/>
          </p:cNvSpPr>
          <p:nvPr/>
        </p:nvSpPr>
        <p:spPr bwMode="auto">
          <a:xfrm>
            <a:off x="40005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9" name="AutoShape 25"/>
          <p:cNvSpPr>
            <a:spLocks noChangeArrowheads="1"/>
          </p:cNvSpPr>
          <p:nvPr/>
        </p:nvSpPr>
        <p:spPr bwMode="auto">
          <a:xfrm>
            <a:off x="4876800" y="3429000"/>
            <a:ext cx="4038600" cy="838200"/>
          </a:xfrm>
          <a:prstGeom prst="flowChartTerminator">
            <a:avLst/>
          </a:prstGeom>
          <a:solidFill>
            <a:srgbClr val="99CCFF"/>
          </a:solidFill>
          <a:ln w="9525">
            <a:solidFill>
              <a:schemeClr val="tx1"/>
            </a:solidFill>
            <a:miter lim="800000"/>
            <a:headEnd/>
            <a:tailEnd/>
          </a:ln>
        </p:spPr>
        <p:txBody>
          <a:bodyPr wrap="none" anchor="ctr"/>
          <a:lstStyle/>
          <a:p>
            <a:endParaRPr lang="en-US"/>
          </a:p>
        </p:txBody>
      </p:sp>
      <p:sp>
        <p:nvSpPr>
          <p:cNvPr id="31770" name="Text Box 26"/>
          <p:cNvSpPr txBox="1">
            <a:spLocks noChangeArrowheads="1"/>
          </p:cNvSpPr>
          <p:nvPr/>
        </p:nvSpPr>
        <p:spPr bwMode="auto">
          <a:xfrm>
            <a:off x="5181600" y="3429000"/>
            <a:ext cx="361950" cy="457200"/>
          </a:xfrm>
          <a:prstGeom prst="rect">
            <a:avLst/>
          </a:prstGeom>
          <a:noFill/>
          <a:ln w="9525">
            <a:noFill/>
            <a:miter lim="800000"/>
            <a:headEnd/>
            <a:tailEnd/>
          </a:ln>
        </p:spPr>
        <p:txBody>
          <a:bodyPr wrap="none">
            <a:spAutoFit/>
          </a:bodyPr>
          <a:lstStyle/>
          <a:p>
            <a:r>
              <a:rPr lang="en-US" sz="2400"/>
              <a:t>+</a:t>
            </a:r>
          </a:p>
        </p:txBody>
      </p:sp>
      <p:sp>
        <p:nvSpPr>
          <p:cNvPr id="31771" name="Text Box 27"/>
          <p:cNvSpPr txBox="1">
            <a:spLocks noChangeArrowheads="1"/>
          </p:cNvSpPr>
          <p:nvPr/>
        </p:nvSpPr>
        <p:spPr bwMode="auto">
          <a:xfrm>
            <a:off x="5334000" y="3581400"/>
            <a:ext cx="361950" cy="457200"/>
          </a:xfrm>
          <a:prstGeom prst="rect">
            <a:avLst/>
          </a:prstGeom>
          <a:noFill/>
          <a:ln w="9525">
            <a:noFill/>
            <a:miter lim="800000"/>
            <a:headEnd/>
            <a:tailEnd/>
          </a:ln>
        </p:spPr>
        <p:txBody>
          <a:bodyPr wrap="none">
            <a:spAutoFit/>
          </a:bodyPr>
          <a:lstStyle/>
          <a:p>
            <a:r>
              <a:rPr lang="en-US" sz="2400"/>
              <a:t>+</a:t>
            </a:r>
          </a:p>
        </p:txBody>
      </p:sp>
      <p:sp>
        <p:nvSpPr>
          <p:cNvPr id="31772" name="Text Box 28"/>
          <p:cNvSpPr txBox="1">
            <a:spLocks noChangeArrowheads="1"/>
          </p:cNvSpPr>
          <p:nvPr/>
        </p:nvSpPr>
        <p:spPr bwMode="auto">
          <a:xfrm>
            <a:off x="5257800" y="3810000"/>
            <a:ext cx="361950" cy="457200"/>
          </a:xfrm>
          <a:prstGeom prst="rect">
            <a:avLst/>
          </a:prstGeom>
          <a:noFill/>
          <a:ln w="9525">
            <a:noFill/>
            <a:miter lim="800000"/>
            <a:headEnd/>
            <a:tailEnd/>
          </a:ln>
        </p:spPr>
        <p:txBody>
          <a:bodyPr wrap="none">
            <a:spAutoFit/>
          </a:bodyPr>
          <a:lstStyle/>
          <a:p>
            <a:r>
              <a:rPr lang="en-US" sz="2400"/>
              <a:t>+</a:t>
            </a:r>
          </a:p>
        </p:txBody>
      </p:sp>
      <p:sp>
        <p:nvSpPr>
          <p:cNvPr id="31773" name="Text Box 29"/>
          <p:cNvSpPr txBox="1">
            <a:spLocks noChangeArrowheads="1"/>
          </p:cNvSpPr>
          <p:nvPr/>
        </p:nvSpPr>
        <p:spPr bwMode="auto">
          <a:xfrm>
            <a:off x="5029200" y="3733800"/>
            <a:ext cx="361950" cy="457200"/>
          </a:xfrm>
          <a:prstGeom prst="rect">
            <a:avLst/>
          </a:prstGeom>
          <a:noFill/>
          <a:ln w="9525">
            <a:noFill/>
            <a:miter lim="800000"/>
            <a:headEnd/>
            <a:tailEnd/>
          </a:ln>
        </p:spPr>
        <p:txBody>
          <a:bodyPr wrap="none">
            <a:spAutoFit/>
          </a:bodyPr>
          <a:lstStyle/>
          <a:p>
            <a:r>
              <a:rPr lang="en-US" sz="2400"/>
              <a:t>+</a:t>
            </a:r>
          </a:p>
        </p:txBody>
      </p:sp>
      <p:sp>
        <p:nvSpPr>
          <p:cNvPr id="31774" name="Text Box 30"/>
          <p:cNvSpPr txBox="1">
            <a:spLocks noChangeArrowheads="1"/>
          </p:cNvSpPr>
          <p:nvPr/>
        </p:nvSpPr>
        <p:spPr bwMode="auto">
          <a:xfrm>
            <a:off x="8153400" y="3657600"/>
            <a:ext cx="285750" cy="457200"/>
          </a:xfrm>
          <a:prstGeom prst="rect">
            <a:avLst/>
          </a:prstGeom>
          <a:noFill/>
          <a:ln w="9525">
            <a:noFill/>
            <a:miter lim="800000"/>
            <a:headEnd/>
            <a:tailEnd/>
          </a:ln>
        </p:spPr>
        <p:txBody>
          <a:bodyPr wrap="none">
            <a:spAutoFit/>
          </a:bodyPr>
          <a:lstStyle/>
          <a:p>
            <a:r>
              <a:rPr lang="en-US" sz="2400"/>
              <a:t>-</a:t>
            </a:r>
          </a:p>
        </p:txBody>
      </p:sp>
      <p:sp>
        <p:nvSpPr>
          <p:cNvPr id="31775" name="Text Box 31"/>
          <p:cNvSpPr txBox="1">
            <a:spLocks noChangeArrowheads="1"/>
          </p:cNvSpPr>
          <p:nvPr/>
        </p:nvSpPr>
        <p:spPr bwMode="auto">
          <a:xfrm>
            <a:off x="8305800" y="3810000"/>
            <a:ext cx="285750" cy="457200"/>
          </a:xfrm>
          <a:prstGeom prst="rect">
            <a:avLst/>
          </a:prstGeom>
          <a:noFill/>
          <a:ln w="9525">
            <a:noFill/>
            <a:miter lim="800000"/>
            <a:headEnd/>
            <a:tailEnd/>
          </a:ln>
        </p:spPr>
        <p:txBody>
          <a:bodyPr wrap="none">
            <a:spAutoFit/>
          </a:bodyPr>
          <a:lstStyle/>
          <a:p>
            <a:r>
              <a:rPr lang="en-US" sz="2400"/>
              <a:t>-</a:t>
            </a:r>
          </a:p>
        </p:txBody>
      </p:sp>
      <p:sp>
        <p:nvSpPr>
          <p:cNvPr id="31776" name="Text Box 32"/>
          <p:cNvSpPr txBox="1">
            <a:spLocks noChangeArrowheads="1"/>
          </p:cNvSpPr>
          <p:nvPr/>
        </p:nvSpPr>
        <p:spPr bwMode="auto">
          <a:xfrm>
            <a:off x="8153400" y="3429000"/>
            <a:ext cx="285750" cy="457200"/>
          </a:xfrm>
          <a:prstGeom prst="rect">
            <a:avLst/>
          </a:prstGeom>
          <a:noFill/>
          <a:ln w="9525">
            <a:noFill/>
            <a:miter lim="800000"/>
            <a:headEnd/>
            <a:tailEnd/>
          </a:ln>
        </p:spPr>
        <p:txBody>
          <a:bodyPr wrap="none">
            <a:spAutoFit/>
          </a:bodyPr>
          <a:lstStyle/>
          <a:p>
            <a:r>
              <a:rPr lang="en-US" sz="2400"/>
              <a:t>-</a:t>
            </a:r>
          </a:p>
        </p:txBody>
      </p:sp>
      <p:sp>
        <p:nvSpPr>
          <p:cNvPr id="31777" name="Text Box 33"/>
          <p:cNvSpPr txBox="1">
            <a:spLocks noChangeArrowheads="1"/>
          </p:cNvSpPr>
          <p:nvPr/>
        </p:nvSpPr>
        <p:spPr bwMode="auto">
          <a:xfrm>
            <a:off x="8458200" y="3581400"/>
            <a:ext cx="285750" cy="457200"/>
          </a:xfrm>
          <a:prstGeom prst="rect">
            <a:avLst/>
          </a:prstGeom>
          <a:noFill/>
          <a:ln w="9525">
            <a:noFill/>
            <a:miter lim="800000"/>
            <a:headEnd/>
            <a:tailEnd/>
          </a:ln>
        </p:spPr>
        <p:txBody>
          <a:bodyPr wrap="none">
            <a:spAutoFit/>
          </a:bodyPr>
          <a:lstStyle/>
          <a:p>
            <a:r>
              <a:rPr lang="en-US" sz="2400"/>
              <a:t>-</a:t>
            </a:r>
          </a:p>
        </p:txBody>
      </p:sp>
      <p:sp>
        <p:nvSpPr>
          <p:cNvPr id="31778" name="Line 34"/>
          <p:cNvSpPr>
            <a:spLocks noChangeShapeType="1"/>
          </p:cNvSpPr>
          <p:nvPr/>
        </p:nvSpPr>
        <p:spPr bwMode="auto">
          <a:xfrm>
            <a:off x="6781800" y="1295400"/>
            <a:ext cx="0" cy="1219200"/>
          </a:xfrm>
          <a:prstGeom prst="line">
            <a:avLst/>
          </a:prstGeom>
          <a:noFill/>
          <a:ln w="9525">
            <a:solidFill>
              <a:schemeClr val="tx1"/>
            </a:solidFill>
            <a:round/>
            <a:headEnd/>
            <a:tailEnd/>
          </a:ln>
        </p:spPr>
        <p:txBody>
          <a:bodyPr/>
          <a:lstStyle/>
          <a:p>
            <a:endParaRPr lang="en-US"/>
          </a:p>
        </p:txBody>
      </p:sp>
      <p:sp>
        <p:nvSpPr>
          <p:cNvPr id="31779" name="Line 35"/>
          <p:cNvSpPr>
            <a:spLocks noChangeShapeType="1"/>
          </p:cNvSpPr>
          <p:nvPr/>
        </p:nvSpPr>
        <p:spPr bwMode="auto">
          <a:xfrm flipH="1">
            <a:off x="5791200" y="2514600"/>
            <a:ext cx="990600" cy="914400"/>
          </a:xfrm>
          <a:prstGeom prst="line">
            <a:avLst/>
          </a:prstGeom>
          <a:noFill/>
          <a:ln w="9525">
            <a:solidFill>
              <a:schemeClr val="tx1"/>
            </a:solidFill>
            <a:round/>
            <a:headEnd/>
            <a:tailEnd/>
          </a:ln>
        </p:spPr>
        <p:txBody>
          <a:bodyPr/>
          <a:lstStyle/>
          <a:p>
            <a:endParaRPr lang="en-US"/>
          </a:p>
        </p:txBody>
      </p:sp>
      <p:sp>
        <p:nvSpPr>
          <p:cNvPr id="31780" name="Line 36"/>
          <p:cNvSpPr>
            <a:spLocks noChangeShapeType="1"/>
          </p:cNvSpPr>
          <p:nvPr/>
        </p:nvSpPr>
        <p:spPr bwMode="auto">
          <a:xfrm>
            <a:off x="6781800" y="2514600"/>
            <a:ext cx="990600" cy="914400"/>
          </a:xfrm>
          <a:prstGeom prst="line">
            <a:avLst/>
          </a:prstGeom>
          <a:noFill/>
          <a:ln w="9525">
            <a:solidFill>
              <a:schemeClr val="tx1"/>
            </a:solidFill>
            <a:round/>
            <a:headEnd/>
            <a:tailEnd/>
          </a:ln>
        </p:spPr>
        <p:txBody>
          <a:bodyPr/>
          <a:lstStyle/>
          <a:p>
            <a:endParaRPr lang="en-US"/>
          </a:p>
        </p:txBody>
      </p:sp>
      <p:sp>
        <p:nvSpPr>
          <p:cNvPr id="31781" name="Line 37"/>
          <p:cNvSpPr>
            <a:spLocks noChangeShapeType="1"/>
          </p:cNvSpPr>
          <p:nvPr/>
        </p:nvSpPr>
        <p:spPr bwMode="auto">
          <a:xfrm flipH="1">
            <a:off x="5181600" y="4648200"/>
            <a:ext cx="1066800" cy="0"/>
          </a:xfrm>
          <a:prstGeom prst="line">
            <a:avLst/>
          </a:prstGeom>
          <a:noFill/>
          <a:ln w="57150">
            <a:solidFill>
              <a:schemeClr val="accent2"/>
            </a:solidFill>
            <a:round/>
            <a:headEnd/>
            <a:tailEnd type="triangle" w="med" len="med"/>
          </a:ln>
        </p:spPr>
        <p:txBody>
          <a:bodyPr/>
          <a:lstStyle/>
          <a:p>
            <a:endParaRPr lang="en-US"/>
          </a:p>
        </p:txBody>
      </p:sp>
      <p:sp>
        <p:nvSpPr>
          <p:cNvPr id="31782" name="Line 38"/>
          <p:cNvSpPr>
            <a:spLocks noChangeShapeType="1"/>
          </p:cNvSpPr>
          <p:nvPr/>
        </p:nvSpPr>
        <p:spPr bwMode="auto">
          <a:xfrm>
            <a:off x="2667000" y="4724400"/>
            <a:ext cx="1066800" cy="0"/>
          </a:xfrm>
          <a:prstGeom prst="line">
            <a:avLst/>
          </a:prstGeom>
          <a:noFill/>
          <a:ln w="57150">
            <a:solidFill>
              <a:schemeClr val="accent2"/>
            </a:solidFill>
            <a:round/>
            <a:headEnd/>
            <a:tailEnd type="triangle" w="med" len="med"/>
          </a:ln>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3"/>
          <p:cNvSpPr>
            <a:spLocks noChangeArrowheads="1"/>
          </p:cNvSpPr>
          <p:nvPr/>
        </p:nvSpPr>
        <p:spPr bwMode="auto">
          <a:xfrm>
            <a:off x="4648200" y="1676400"/>
            <a:ext cx="4191000" cy="4191000"/>
          </a:xfrm>
          <a:prstGeom prst="ellipse">
            <a:avLst/>
          </a:prstGeom>
          <a:solidFill>
            <a:schemeClr val="bg2">
              <a:alpha val="27058"/>
            </a:schemeClr>
          </a:solidFill>
          <a:ln w="9525">
            <a:noFill/>
            <a:round/>
            <a:headEnd/>
            <a:tailEnd/>
          </a:ln>
        </p:spPr>
        <p:txBody>
          <a:bodyPr wrap="none" anchor="ctr"/>
          <a:lstStyle/>
          <a:p>
            <a:endParaRPr lang="en-US"/>
          </a:p>
        </p:txBody>
      </p:sp>
      <p:sp>
        <p:nvSpPr>
          <p:cNvPr id="36867" name="Oval 4"/>
          <p:cNvSpPr>
            <a:spLocks noChangeArrowheads="1"/>
          </p:cNvSpPr>
          <p:nvPr/>
        </p:nvSpPr>
        <p:spPr bwMode="auto">
          <a:xfrm>
            <a:off x="61722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68" name="Text Box 5"/>
          <p:cNvSpPr txBox="1">
            <a:spLocks noChangeArrowheads="1"/>
          </p:cNvSpPr>
          <p:nvPr/>
        </p:nvSpPr>
        <p:spPr bwMode="auto">
          <a:xfrm>
            <a:off x="6648450" y="3886200"/>
            <a:ext cx="361950" cy="457200"/>
          </a:xfrm>
          <a:prstGeom prst="rect">
            <a:avLst/>
          </a:prstGeom>
          <a:noFill/>
          <a:ln w="9525">
            <a:noFill/>
            <a:miter lim="800000"/>
            <a:headEnd/>
            <a:tailEnd/>
          </a:ln>
        </p:spPr>
        <p:txBody>
          <a:bodyPr wrap="none">
            <a:spAutoFit/>
          </a:bodyPr>
          <a:lstStyle/>
          <a:p>
            <a:r>
              <a:rPr lang="en-US" sz="2400"/>
              <a:t>+</a:t>
            </a:r>
          </a:p>
        </p:txBody>
      </p:sp>
      <p:sp>
        <p:nvSpPr>
          <p:cNvPr id="36869" name="Text Box 6"/>
          <p:cNvSpPr txBox="1">
            <a:spLocks noChangeArrowheads="1"/>
          </p:cNvSpPr>
          <p:nvPr/>
        </p:nvSpPr>
        <p:spPr bwMode="auto">
          <a:xfrm>
            <a:off x="6629400" y="3276600"/>
            <a:ext cx="361950" cy="457200"/>
          </a:xfrm>
          <a:prstGeom prst="rect">
            <a:avLst/>
          </a:prstGeom>
          <a:noFill/>
          <a:ln w="9525">
            <a:noFill/>
            <a:miter lim="800000"/>
            <a:headEnd/>
            <a:tailEnd/>
          </a:ln>
        </p:spPr>
        <p:txBody>
          <a:bodyPr wrap="none">
            <a:spAutoFit/>
          </a:bodyPr>
          <a:lstStyle/>
          <a:p>
            <a:r>
              <a:rPr lang="en-US" sz="2400"/>
              <a:t>+</a:t>
            </a:r>
          </a:p>
        </p:txBody>
      </p:sp>
      <p:sp>
        <p:nvSpPr>
          <p:cNvPr id="36870" name="Text Box 7"/>
          <p:cNvSpPr txBox="1">
            <a:spLocks noChangeArrowheads="1"/>
          </p:cNvSpPr>
          <p:nvPr/>
        </p:nvSpPr>
        <p:spPr bwMode="auto">
          <a:xfrm>
            <a:off x="6400800" y="3276600"/>
            <a:ext cx="361950" cy="457200"/>
          </a:xfrm>
          <a:prstGeom prst="rect">
            <a:avLst/>
          </a:prstGeom>
          <a:noFill/>
          <a:ln w="9525">
            <a:noFill/>
            <a:miter lim="800000"/>
            <a:headEnd/>
            <a:tailEnd/>
          </a:ln>
        </p:spPr>
        <p:txBody>
          <a:bodyPr wrap="none">
            <a:spAutoFit/>
          </a:bodyPr>
          <a:lstStyle/>
          <a:p>
            <a:r>
              <a:rPr lang="en-US" sz="2400"/>
              <a:t>+</a:t>
            </a:r>
          </a:p>
        </p:txBody>
      </p:sp>
      <p:sp>
        <p:nvSpPr>
          <p:cNvPr id="36871" name="Text Box 8"/>
          <p:cNvSpPr txBox="1">
            <a:spLocks noChangeArrowheads="1"/>
          </p:cNvSpPr>
          <p:nvPr/>
        </p:nvSpPr>
        <p:spPr bwMode="auto">
          <a:xfrm>
            <a:off x="6400800" y="3886200"/>
            <a:ext cx="361950" cy="457200"/>
          </a:xfrm>
          <a:prstGeom prst="rect">
            <a:avLst/>
          </a:prstGeom>
          <a:noFill/>
          <a:ln w="9525">
            <a:noFill/>
            <a:miter lim="800000"/>
            <a:headEnd/>
            <a:tailEnd/>
          </a:ln>
        </p:spPr>
        <p:txBody>
          <a:bodyPr wrap="none">
            <a:spAutoFit/>
          </a:bodyPr>
          <a:lstStyle/>
          <a:p>
            <a:r>
              <a:rPr lang="en-US" sz="2400"/>
              <a:t>+</a:t>
            </a:r>
          </a:p>
        </p:txBody>
      </p:sp>
      <p:sp>
        <p:nvSpPr>
          <p:cNvPr id="36872"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3"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4"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5"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6" name="Text Box 13"/>
          <p:cNvSpPr txBox="1">
            <a:spLocks noChangeArrowheads="1"/>
          </p:cNvSpPr>
          <p:nvPr/>
        </p:nvSpPr>
        <p:spPr bwMode="auto">
          <a:xfrm>
            <a:off x="6172200" y="3581400"/>
            <a:ext cx="1009650" cy="366713"/>
          </a:xfrm>
          <a:prstGeom prst="rect">
            <a:avLst/>
          </a:prstGeom>
          <a:noFill/>
          <a:ln w="9525">
            <a:noFill/>
            <a:miter lim="800000"/>
            <a:headEnd/>
            <a:tailEnd/>
          </a:ln>
        </p:spPr>
        <p:txBody>
          <a:bodyPr wrap="none">
            <a:spAutoFit/>
          </a:bodyPr>
          <a:lstStyle/>
          <a:p>
            <a:r>
              <a:rPr lang="en-US" sz="1800"/>
              <a:t>Nucleus</a:t>
            </a:r>
          </a:p>
        </p:txBody>
      </p:sp>
      <p:sp>
        <p:nvSpPr>
          <p:cNvPr id="36877" name="AutoShape 14"/>
          <p:cNvSpPr>
            <a:spLocks noChangeArrowheads="1"/>
          </p:cNvSpPr>
          <p:nvPr/>
        </p:nvSpPr>
        <p:spPr bwMode="auto">
          <a:xfrm>
            <a:off x="152400" y="3276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6878" name="Text Box 15"/>
          <p:cNvSpPr txBox="1">
            <a:spLocks noChangeArrowheads="1"/>
          </p:cNvSpPr>
          <p:nvPr/>
        </p:nvSpPr>
        <p:spPr bwMode="auto">
          <a:xfrm>
            <a:off x="3505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79" name="Text Box 16"/>
          <p:cNvSpPr txBox="1">
            <a:spLocks noChangeArrowheads="1"/>
          </p:cNvSpPr>
          <p:nvPr/>
        </p:nvSpPr>
        <p:spPr bwMode="auto">
          <a:xfrm>
            <a:off x="3657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0" name="Text Box 17"/>
          <p:cNvSpPr txBox="1">
            <a:spLocks noChangeArrowheads="1"/>
          </p:cNvSpPr>
          <p:nvPr/>
        </p:nvSpPr>
        <p:spPr bwMode="auto">
          <a:xfrm>
            <a:off x="3352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1" name="Text Box 18"/>
          <p:cNvSpPr txBox="1">
            <a:spLocks noChangeArrowheads="1"/>
          </p:cNvSpPr>
          <p:nvPr/>
        </p:nvSpPr>
        <p:spPr bwMode="auto">
          <a:xfrm>
            <a:off x="3200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2" name="Text Box 19"/>
          <p:cNvSpPr txBox="1">
            <a:spLocks noChangeArrowheads="1"/>
          </p:cNvSpPr>
          <p:nvPr/>
        </p:nvSpPr>
        <p:spPr bwMode="auto">
          <a:xfrm>
            <a:off x="3810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3" name="Text Box 20"/>
          <p:cNvSpPr txBox="1">
            <a:spLocks noChangeArrowheads="1"/>
          </p:cNvSpPr>
          <p:nvPr/>
        </p:nvSpPr>
        <p:spPr bwMode="auto">
          <a:xfrm>
            <a:off x="1981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4" name="Text Box 21"/>
          <p:cNvSpPr txBox="1">
            <a:spLocks noChangeArrowheads="1"/>
          </p:cNvSpPr>
          <p:nvPr/>
        </p:nvSpPr>
        <p:spPr bwMode="auto">
          <a:xfrm>
            <a:off x="2133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5" name="Text Box 22"/>
          <p:cNvSpPr txBox="1">
            <a:spLocks noChangeArrowheads="1"/>
          </p:cNvSpPr>
          <p:nvPr/>
        </p:nvSpPr>
        <p:spPr bwMode="auto">
          <a:xfrm>
            <a:off x="1828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6" name="Text Box 23"/>
          <p:cNvSpPr txBox="1">
            <a:spLocks noChangeArrowheads="1"/>
          </p:cNvSpPr>
          <p:nvPr/>
        </p:nvSpPr>
        <p:spPr bwMode="auto">
          <a:xfrm>
            <a:off x="1676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7" name="Text Box 24"/>
          <p:cNvSpPr txBox="1">
            <a:spLocks noChangeArrowheads="1"/>
          </p:cNvSpPr>
          <p:nvPr/>
        </p:nvSpPr>
        <p:spPr bwMode="auto">
          <a:xfrm>
            <a:off x="2286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8" name="Text Box 25"/>
          <p:cNvSpPr txBox="1">
            <a:spLocks noChangeArrowheads="1"/>
          </p:cNvSpPr>
          <p:nvPr/>
        </p:nvSpPr>
        <p:spPr bwMode="auto">
          <a:xfrm>
            <a:off x="28194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9" name="Text Box 26"/>
          <p:cNvSpPr txBox="1">
            <a:spLocks noChangeArrowheads="1"/>
          </p:cNvSpPr>
          <p:nvPr/>
        </p:nvSpPr>
        <p:spPr bwMode="auto">
          <a:xfrm>
            <a:off x="29718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0" name="Text Box 27"/>
          <p:cNvSpPr txBox="1">
            <a:spLocks noChangeArrowheads="1"/>
          </p:cNvSpPr>
          <p:nvPr/>
        </p:nvSpPr>
        <p:spPr bwMode="auto">
          <a:xfrm>
            <a:off x="26670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1" name="Text Box 28"/>
          <p:cNvSpPr txBox="1">
            <a:spLocks noChangeArrowheads="1"/>
          </p:cNvSpPr>
          <p:nvPr/>
        </p:nvSpPr>
        <p:spPr bwMode="auto">
          <a:xfrm>
            <a:off x="25146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2" name="Text Box 29"/>
          <p:cNvSpPr txBox="1">
            <a:spLocks noChangeArrowheads="1"/>
          </p:cNvSpPr>
          <p:nvPr/>
        </p:nvSpPr>
        <p:spPr bwMode="auto">
          <a:xfrm>
            <a:off x="31242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3" name="Text Box 30"/>
          <p:cNvSpPr txBox="1">
            <a:spLocks noChangeArrowheads="1"/>
          </p:cNvSpPr>
          <p:nvPr/>
        </p:nvSpPr>
        <p:spPr bwMode="auto">
          <a:xfrm>
            <a:off x="1143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4" name="Text Box 31"/>
          <p:cNvSpPr txBox="1">
            <a:spLocks noChangeArrowheads="1"/>
          </p:cNvSpPr>
          <p:nvPr/>
        </p:nvSpPr>
        <p:spPr bwMode="auto">
          <a:xfrm>
            <a:off x="1295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5" name="Text Box 32"/>
          <p:cNvSpPr txBox="1">
            <a:spLocks noChangeArrowheads="1"/>
          </p:cNvSpPr>
          <p:nvPr/>
        </p:nvSpPr>
        <p:spPr bwMode="auto">
          <a:xfrm>
            <a:off x="9906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6" name="Text Box 33"/>
          <p:cNvSpPr txBox="1">
            <a:spLocks noChangeArrowheads="1"/>
          </p:cNvSpPr>
          <p:nvPr/>
        </p:nvSpPr>
        <p:spPr bwMode="auto">
          <a:xfrm>
            <a:off x="695325"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7" name="Text Box 34"/>
          <p:cNvSpPr txBox="1">
            <a:spLocks noChangeArrowheads="1"/>
          </p:cNvSpPr>
          <p:nvPr/>
        </p:nvSpPr>
        <p:spPr bwMode="auto">
          <a:xfrm>
            <a:off x="14478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8" name="Text Box 35"/>
          <p:cNvSpPr txBox="1">
            <a:spLocks noChangeArrowheads="1"/>
          </p:cNvSpPr>
          <p:nvPr/>
        </p:nvSpPr>
        <p:spPr bwMode="auto">
          <a:xfrm>
            <a:off x="55245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9" name="Text Box 36"/>
          <p:cNvSpPr txBox="1">
            <a:spLocks noChangeArrowheads="1"/>
          </p:cNvSpPr>
          <p:nvPr/>
        </p:nvSpPr>
        <p:spPr bwMode="auto">
          <a:xfrm>
            <a:off x="40005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900" name="Line 37"/>
          <p:cNvSpPr>
            <a:spLocks noChangeShapeType="1"/>
          </p:cNvSpPr>
          <p:nvPr/>
        </p:nvSpPr>
        <p:spPr bwMode="auto">
          <a:xfrm flipV="1">
            <a:off x="6400800" y="1371600"/>
            <a:ext cx="381000" cy="533400"/>
          </a:xfrm>
          <a:prstGeom prst="line">
            <a:avLst/>
          </a:prstGeom>
          <a:noFill/>
          <a:ln w="38100">
            <a:solidFill>
              <a:schemeClr val="accent2"/>
            </a:solidFill>
            <a:round/>
            <a:headEnd/>
            <a:tailEnd type="triangle" w="med" len="med"/>
          </a:ln>
        </p:spPr>
        <p:txBody>
          <a:bodyPr/>
          <a:lstStyle/>
          <a:p>
            <a:endParaRPr lang="en-US"/>
          </a:p>
        </p:txBody>
      </p:sp>
      <p:sp>
        <p:nvSpPr>
          <p:cNvPr id="36901" name="Line 38"/>
          <p:cNvSpPr>
            <a:spLocks noChangeShapeType="1"/>
          </p:cNvSpPr>
          <p:nvPr/>
        </p:nvSpPr>
        <p:spPr bwMode="auto">
          <a:xfrm>
            <a:off x="6400800" y="5715000"/>
            <a:ext cx="533400" cy="533400"/>
          </a:xfrm>
          <a:prstGeom prst="line">
            <a:avLst/>
          </a:prstGeom>
          <a:noFill/>
          <a:ln w="38100">
            <a:solidFill>
              <a:schemeClr val="accent2"/>
            </a:solidFill>
            <a:round/>
            <a:headEnd/>
            <a:tailEnd type="triangle" w="med" len="med"/>
          </a:ln>
        </p:spPr>
        <p:txBody>
          <a:bodyPr/>
          <a:lstStyle/>
          <a:p>
            <a:endParaRPr lang="en-US"/>
          </a:p>
        </p:txBody>
      </p:sp>
      <p:sp>
        <p:nvSpPr>
          <p:cNvPr id="36902" name="Line 39"/>
          <p:cNvSpPr>
            <a:spLocks noChangeShapeType="1"/>
          </p:cNvSpPr>
          <p:nvPr/>
        </p:nvSpPr>
        <p:spPr bwMode="auto">
          <a:xfrm flipV="1">
            <a:off x="8077200" y="2133600"/>
            <a:ext cx="609600" cy="304800"/>
          </a:xfrm>
          <a:prstGeom prst="line">
            <a:avLst/>
          </a:prstGeom>
          <a:noFill/>
          <a:ln w="38100">
            <a:solidFill>
              <a:schemeClr val="accent2"/>
            </a:solidFill>
            <a:round/>
            <a:headEnd/>
            <a:tailEnd type="triangle" w="med" len="med"/>
          </a:ln>
        </p:spPr>
        <p:txBody>
          <a:bodyPr/>
          <a:lstStyle/>
          <a:p>
            <a:endParaRPr lang="en-US"/>
          </a:p>
        </p:txBody>
      </p:sp>
      <p:sp>
        <p:nvSpPr>
          <p:cNvPr id="36903" name="Line 40"/>
          <p:cNvSpPr>
            <a:spLocks noChangeShapeType="1"/>
          </p:cNvSpPr>
          <p:nvPr/>
        </p:nvSpPr>
        <p:spPr bwMode="auto">
          <a:xfrm>
            <a:off x="8229600" y="5334000"/>
            <a:ext cx="685800" cy="381000"/>
          </a:xfrm>
          <a:prstGeom prst="line">
            <a:avLst/>
          </a:prstGeom>
          <a:noFill/>
          <a:ln w="38100">
            <a:solidFill>
              <a:schemeClr val="accent2"/>
            </a:solidFill>
            <a:round/>
            <a:headEnd/>
            <a:tailEnd type="triangle" w="med" len="med"/>
          </a:ln>
        </p:spPr>
        <p:txBody>
          <a:bodyPr/>
          <a:lstStyle/>
          <a:p>
            <a:endParaRPr lang="en-US"/>
          </a:p>
        </p:txBody>
      </p:sp>
      <p:sp>
        <p:nvSpPr>
          <p:cNvPr id="36904" name="Line 41"/>
          <p:cNvSpPr>
            <a:spLocks noChangeShapeType="1"/>
          </p:cNvSpPr>
          <p:nvPr/>
        </p:nvSpPr>
        <p:spPr bwMode="auto">
          <a:xfrm flipH="1">
            <a:off x="5562600" y="3810000"/>
            <a:ext cx="609600" cy="0"/>
          </a:xfrm>
          <a:prstGeom prst="line">
            <a:avLst/>
          </a:prstGeom>
          <a:noFill/>
          <a:ln w="38100">
            <a:solidFill>
              <a:schemeClr val="accent2"/>
            </a:solidFill>
            <a:round/>
            <a:headEnd/>
            <a:tailEnd type="triangle" w="med" len="med"/>
          </a:ln>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98813" y="2586038"/>
            <a:ext cx="3125787" cy="1604962"/>
            <a:chOff x="1824" y="1008"/>
            <a:chExt cx="1969" cy="1011"/>
          </a:xfrm>
        </p:grpSpPr>
        <p:sp>
          <p:nvSpPr>
            <p:cNvPr id="37891"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7892"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4419600"/>
            <a:ext cx="8305800" cy="1604963"/>
            <a:chOff x="96" y="1968"/>
            <a:chExt cx="5232" cy="1011"/>
          </a:xfrm>
        </p:grpSpPr>
        <p:grpSp>
          <p:nvGrpSpPr>
            <p:cNvPr id="3" name="Group 3"/>
            <p:cNvGrpSpPr>
              <a:grpSpLocks/>
            </p:cNvGrpSpPr>
            <p:nvPr/>
          </p:nvGrpSpPr>
          <p:grpSpPr bwMode="auto">
            <a:xfrm>
              <a:off x="3359" y="1968"/>
              <a:ext cx="1969" cy="1011"/>
              <a:chOff x="1824" y="1008"/>
              <a:chExt cx="1969" cy="1011"/>
            </a:xfrm>
          </p:grpSpPr>
          <p:sp>
            <p:nvSpPr>
              <p:cNvPr id="38969" name="Arc 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8970" name="Arc 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8945" name="AutoShape 6"/>
            <p:cNvSpPr>
              <a:spLocks noChangeArrowheads="1"/>
            </p:cNvSpPr>
            <p:nvPr/>
          </p:nvSpPr>
          <p:spPr bwMode="auto">
            <a:xfrm>
              <a:off x="96"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8946" name="Text Box 7"/>
            <p:cNvSpPr txBox="1">
              <a:spLocks noChangeArrowheads="1"/>
            </p:cNvSpPr>
            <p:nvPr/>
          </p:nvSpPr>
          <p:spPr bwMode="auto">
            <a:xfrm>
              <a:off x="220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7" name="Text Box 8"/>
            <p:cNvSpPr txBox="1">
              <a:spLocks noChangeArrowheads="1"/>
            </p:cNvSpPr>
            <p:nvPr/>
          </p:nvSpPr>
          <p:spPr bwMode="auto">
            <a:xfrm>
              <a:off x="230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8" name="Text Box 9"/>
            <p:cNvSpPr txBox="1">
              <a:spLocks noChangeArrowheads="1"/>
            </p:cNvSpPr>
            <p:nvPr/>
          </p:nvSpPr>
          <p:spPr bwMode="auto">
            <a:xfrm>
              <a:off x="211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9" name="Text Box 10"/>
            <p:cNvSpPr txBox="1">
              <a:spLocks noChangeArrowheads="1"/>
            </p:cNvSpPr>
            <p:nvPr/>
          </p:nvSpPr>
          <p:spPr bwMode="auto">
            <a:xfrm>
              <a:off x="201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0" name="Text Box 11"/>
            <p:cNvSpPr txBox="1">
              <a:spLocks noChangeArrowheads="1"/>
            </p:cNvSpPr>
            <p:nvPr/>
          </p:nvSpPr>
          <p:spPr bwMode="auto">
            <a:xfrm>
              <a:off x="240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1" name="Text Box 12"/>
            <p:cNvSpPr txBox="1">
              <a:spLocks noChangeArrowheads="1"/>
            </p:cNvSpPr>
            <p:nvPr/>
          </p:nvSpPr>
          <p:spPr bwMode="auto">
            <a:xfrm>
              <a:off x="124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2" name="Text Box 13"/>
            <p:cNvSpPr txBox="1">
              <a:spLocks noChangeArrowheads="1"/>
            </p:cNvSpPr>
            <p:nvPr/>
          </p:nvSpPr>
          <p:spPr bwMode="auto">
            <a:xfrm>
              <a:off x="134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3" name="Text Box 14"/>
            <p:cNvSpPr txBox="1">
              <a:spLocks noChangeArrowheads="1"/>
            </p:cNvSpPr>
            <p:nvPr/>
          </p:nvSpPr>
          <p:spPr bwMode="auto">
            <a:xfrm>
              <a:off x="115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4" name="Text Box 15"/>
            <p:cNvSpPr txBox="1">
              <a:spLocks noChangeArrowheads="1"/>
            </p:cNvSpPr>
            <p:nvPr/>
          </p:nvSpPr>
          <p:spPr bwMode="auto">
            <a:xfrm>
              <a:off x="105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5" name="Text Box 16"/>
            <p:cNvSpPr txBox="1">
              <a:spLocks noChangeArrowheads="1"/>
            </p:cNvSpPr>
            <p:nvPr/>
          </p:nvSpPr>
          <p:spPr bwMode="auto">
            <a:xfrm>
              <a:off x="144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6" name="Text Box 17"/>
            <p:cNvSpPr txBox="1">
              <a:spLocks noChangeArrowheads="1"/>
            </p:cNvSpPr>
            <p:nvPr/>
          </p:nvSpPr>
          <p:spPr bwMode="auto">
            <a:xfrm>
              <a:off x="177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7" name="Text Box 18"/>
            <p:cNvSpPr txBox="1">
              <a:spLocks noChangeArrowheads="1"/>
            </p:cNvSpPr>
            <p:nvPr/>
          </p:nvSpPr>
          <p:spPr bwMode="auto">
            <a:xfrm>
              <a:off x="187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8" name="Text Box 19"/>
            <p:cNvSpPr txBox="1">
              <a:spLocks noChangeArrowheads="1"/>
            </p:cNvSpPr>
            <p:nvPr/>
          </p:nvSpPr>
          <p:spPr bwMode="auto">
            <a:xfrm>
              <a:off x="1680" y="2160"/>
              <a:ext cx="180" cy="288"/>
            </a:xfrm>
            <a:prstGeom prst="rect">
              <a:avLst/>
            </a:prstGeom>
            <a:noFill/>
            <a:ln w="9525">
              <a:noFill/>
              <a:miter lim="800000"/>
              <a:headEnd/>
              <a:tailEnd/>
            </a:ln>
          </p:spPr>
          <p:txBody>
            <a:bodyPr wrap="none">
              <a:spAutoFit/>
            </a:bodyPr>
            <a:lstStyle/>
            <a:p>
              <a:r>
                <a:rPr lang="en-US" sz="2400" dirty="0">
                  <a:solidFill>
                    <a:schemeClr val="bg1"/>
                  </a:solidFill>
                </a:rPr>
                <a:t>-</a:t>
              </a:r>
            </a:p>
          </p:txBody>
        </p:sp>
        <p:sp>
          <p:nvSpPr>
            <p:cNvPr id="38959" name="Text Box 20"/>
            <p:cNvSpPr txBox="1">
              <a:spLocks noChangeArrowheads="1"/>
            </p:cNvSpPr>
            <p:nvPr/>
          </p:nvSpPr>
          <p:spPr bwMode="auto">
            <a:xfrm>
              <a:off x="1584"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0" name="Text Box 21"/>
            <p:cNvSpPr txBox="1">
              <a:spLocks noChangeArrowheads="1"/>
            </p:cNvSpPr>
            <p:nvPr/>
          </p:nvSpPr>
          <p:spPr bwMode="auto">
            <a:xfrm>
              <a:off x="196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1" name="Text Box 22"/>
            <p:cNvSpPr txBox="1">
              <a:spLocks noChangeArrowheads="1"/>
            </p:cNvSpPr>
            <p:nvPr/>
          </p:nvSpPr>
          <p:spPr bwMode="auto">
            <a:xfrm>
              <a:off x="720"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2" name="Text Box 23"/>
            <p:cNvSpPr txBox="1">
              <a:spLocks noChangeArrowheads="1"/>
            </p:cNvSpPr>
            <p:nvPr/>
          </p:nvSpPr>
          <p:spPr bwMode="auto">
            <a:xfrm>
              <a:off x="816"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3" name="Text Box 24"/>
            <p:cNvSpPr txBox="1">
              <a:spLocks noChangeArrowheads="1"/>
            </p:cNvSpPr>
            <p:nvPr/>
          </p:nvSpPr>
          <p:spPr bwMode="auto">
            <a:xfrm>
              <a:off x="6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4" name="Text Box 25"/>
            <p:cNvSpPr txBox="1">
              <a:spLocks noChangeArrowheads="1"/>
            </p:cNvSpPr>
            <p:nvPr/>
          </p:nvSpPr>
          <p:spPr bwMode="auto">
            <a:xfrm>
              <a:off x="438"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5" name="Text Box 26"/>
            <p:cNvSpPr txBox="1">
              <a:spLocks noChangeArrowheads="1"/>
            </p:cNvSpPr>
            <p:nvPr/>
          </p:nvSpPr>
          <p:spPr bwMode="auto">
            <a:xfrm>
              <a:off x="912"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6" name="Text Box 27"/>
            <p:cNvSpPr txBox="1">
              <a:spLocks noChangeArrowheads="1"/>
            </p:cNvSpPr>
            <p:nvPr/>
          </p:nvSpPr>
          <p:spPr bwMode="auto">
            <a:xfrm>
              <a:off x="34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7" name="Text Box 28"/>
            <p:cNvSpPr txBox="1">
              <a:spLocks noChangeArrowheads="1"/>
            </p:cNvSpPr>
            <p:nvPr/>
          </p:nvSpPr>
          <p:spPr bwMode="auto">
            <a:xfrm>
              <a:off x="25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8" name="Line 29"/>
            <p:cNvSpPr>
              <a:spLocks noChangeShapeType="1"/>
            </p:cNvSpPr>
            <p:nvPr/>
          </p:nvSpPr>
          <p:spPr bwMode="auto">
            <a:xfrm flipH="1">
              <a:off x="2880" y="2448"/>
              <a:ext cx="479" cy="0"/>
            </a:xfrm>
            <a:prstGeom prst="line">
              <a:avLst/>
            </a:prstGeom>
            <a:noFill/>
            <a:ln w="57150">
              <a:solidFill>
                <a:schemeClr val="accent2"/>
              </a:solidFill>
              <a:round/>
              <a:headEnd/>
              <a:tailEnd type="triangle" w="med" len="med"/>
            </a:ln>
          </p:spPr>
          <p:txBody>
            <a:bodyPr/>
            <a:lstStyle/>
            <a:p>
              <a:endParaRPr lang="en-US"/>
            </a:p>
          </p:txBody>
        </p:sp>
      </p:grpSp>
      <p:grpSp>
        <p:nvGrpSpPr>
          <p:cNvPr id="4" name="Group 30"/>
          <p:cNvGrpSpPr>
            <a:grpSpLocks/>
          </p:cNvGrpSpPr>
          <p:nvPr/>
        </p:nvGrpSpPr>
        <p:grpSpPr bwMode="auto">
          <a:xfrm>
            <a:off x="228600" y="1828800"/>
            <a:ext cx="8610600" cy="1604963"/>
            <a:chOff x="144" y="336"/>
            <a:chExt cx="5424" cy="1011"/>
          </a:xfrm>
        </p:grpSpPr>
        <p:grpSp>
          <p:nvGrpSpPr>
            <p:cNvPr id="5" name="Group 31"/>
            <p:cNvGrpSpPr>
              <a:grpSpLocks/>
            </p:cNvGrpSpPr>
            <p:nvPr/>
          </p:nvGrpSpPr>
          <p:grpSpPr bwMode="auto">
            <a:xfrm>
              <a:off x="3407" y="336"/>
              <a:ext cx="1969" cy="1011"/>
              <a:chOff x="1824" y="1008"/>
              <a:chExt cx="1969" cy="1011"/>
            </a:xfrm>
          </p:grpSpPr>
          <p:sp>
            <p:nvSpPr>
              <p:cNvPr id="38942" name="Arc 3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8943" name="Arc 3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8917" name="AutoShape 34"/>
            <p:cNvSpPr>
              <a:spLocks noChangeArrowheads="1"/>
            </p:cNvSpPr>
            <p:nvPr/>
          </p:nvSpPr>
          <p:spPr bwMode="auto">
            <a:xfrm>
              <a:off x="144" y="52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8918" name="Text Box 35"/>
            <p:cNvSpPr txBox="1">
              <a:spLocks noChangeArrowheads="1"/>
            </p:cNvSpPr>
            <p:nvPr/>
          </p:nvSpPr>
          <p:spPr bwMode="auto">
            <a:xfrm>
              <a:off x="2256"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19" name="Text Box 36"/>
            <p:cNvSpPr txBox="1">
              <a:spLocks noChangeArrowheads="1"/>
            </p:cNvSpPr>
            <p:nvPr/>
          </p:nvSpPr>
          <p:spPr bwMode="auto">
            <a:xfrm>
              <a:off x="2352"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0" name="Text Box 37"/>
            <p:cNvSpPr txBox="1">
              <a:spLocks noChangeArrowheads="1"/>
            </p:cNvSpPr>
            <p:nvPr/>
          </p:nvSpPr>
          <p:spPr bwMode="auto">
            <a:xfrm>
              <a:off x="2160"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1" name="Text Box 38"/>
            <p:cNvSpPr txBox="1">
              <a:spLocks noChangeArrowheads="1"/>
            </p:cNvSpPr>
            <p:nvPr/>
          </p:nvSpPr>
          <p:spPr bwMode="auto">
            <a:xfrm>
              <a:off x="2064"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2" name="Text Box 39"/>
            <p:cNvSpPr txBox="1">
              <a:spLocks noChangeArrowheads="1"/>
            </p:cNvSpPr>
            <p:nvPr/>
          </p:nvSpPr>
          <p:spPr bwMode="auto">
            <a:xfrm>
              <a:off x="2448"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3" name="Text Box 40"/>
            <p:cNvSpPr txBox="1">
              <a:spLocks noChangeArrowheads="1"/>
            </p:cNvSpPr>
            <p:nvPr/>
          </p:nvSpPr>
          <p:spPr bwMode="auto">
            <a:xfrm>
              <a:off x="1296"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4" name="Text Box 41"/>
            <p:cNvSpPr txBox="1">
              <a:spLocks noChangeArrowheads="1"/>
            </p:cNvSpPr>
            <p:nvPr/>
          </p:nvSpPr>
          <p:spPr bwMode="auto">
            <a:xfrm>
              <a:off x="1392"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5" name="Text Box 42"/>
            <p:cNvSpPr txBox="1">
              <a:spLocks noChangeArrowheads="1"/>
            </p:cNvSpPr>
            <p:nvPr/>
          </p:nvSpPr>
          <p:spPr bwMode="auto">
            <a:xfrm>
              <a:off x="1200"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6" name="Text Box 43"/>
            <p:cNvSpPr txBox="1">
              <a:spLocks noChangeArrowheads="1"/>
            </p:cNvSpPr>
            <p:nvPr/>
          </p:nvSpPr>
          <p:spPr bwMode="auto">
            <a:xfrm>
              <a:off x="1104"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7" name="Text Box 44"/>
            <p:cNvSpPr txBox="1">
              <a:spLocks noChangeArrowheads="1"/>
            </p:cNvSpPr>
            <p:nvPr/>
          </p:nvSpPr>
          <p:spPr bwMode="auto">
            <a:xfrm>
              <a:off x="1488"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8" name="Text Box 45"/>
            <p:cNvSpPr txBox="1">
              <a:spLocks noChangeArrowheads="1"/>
            </p:cNvSpPr>
            <p:nvPr/>
          </p:nvSpPr>
          <p:spPr bwMode="auto">
            <a:xfrm>
              <a:off x="1824"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9" name="Text Box 46"/>
            <p:cNvSpPr txBox="1">
              <a:spLocks noChangeArrowheads="1"/>
            </p:cNvSpPr>
            <p:nvPr/>
          </p:nvSpPr>
          <p:spPr bwMode="auto">
            <a:xfrm>
              <a:off x="1920"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0" name="Text Box 47"/>
            <p:cNvSpPr txBox="1">
              <a:spLocks noChangeArrowheads="1"/>
            </p:cNvSpPr>
            <p:nvPr/>
          </p:nvSpPr>
          <p:spPr bwMode="auto">
            <a:xfrm>
              <a:off x="1728"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1" name="Text Box 48"/>
            <p:cNvSpPr txBox="1">
              <a:spLocks noChangeArrowheads="1"/>
            </p:cNvSpPr>
            <p:nvPr/>
          </p:nvSpPr>
          <p:spPr bwMode="auto">
            <a:xfrm>
              <a:off x="1632"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2" name="Text Box 49"/>
            <p:cNvSpPr txBox="1">
              <a:spLocks noChangeArrowheads="1"/>
            </p:cNvSpPr>
            <p:nvPr/>
          </p:nvSpPr>
          <p:spPr bwMode="auto">
            <a:xfrm>
              <a:off x="2016"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3" name="Text Box 50"/>
            <p:cNvSpPr txBox="1">
              <a:spLocks noChangeArrowheads="1"/>
            </p:cNvSpPr>
            <p:nvPr/>
          </p:nvSpPr>
          <p:spPr bwMode="auto">
            <a:xfrm>
              <a:off x="768"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4" name="Text Box 51"/>
            <p:cNvSpPr txBox="1">
              <a:spLocks noChangeArrowheads="1"/>
            </p:cNvSpPr>
            <p:nvPr/>
          </p:nvSpPr>
          <p:spPr bwMode="auto">
            <a:xfrm>
              <a:off x="864"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5" name="Text Box 52"/>
            <p:cNvSpPr txBox="1">
              <a:spLocks noChangeArrowheads="1"/>
            </p:cNvSpPr>
            <p:nvPr/>
          </p:nvSpPr>
          <p:spPr bwMode="auto">
            <a:xfrm>
              <a:off x="672"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6" name="Text Box 53"/>
            <p:cNvSpPr txBox="1">
              <a:spLocks noChangeArrowheads="1"/>
            </p:cNvSpPr>
            <p:nvPr/>
          </p:nvSpPr>
          <p:spPr bwMode="auto">
            <a:xfrm>
              <a:off x="486" y="67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7" name="Text Box 54"/>
            <p:cNvSpPr txBox="1">
              <a:spLocks noChangeArrowheads="1"/>
            </p:cNvSpPr>
            <p:nvPr/>
          </p:nvSpPr>
          <p:spPr bwMode="auto">
            <a:xfrm>
              <a:off x="960"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8" name="Text Box 55"/>
            <p:cNvSpPr txBox="1">
              <a:spLocks noChangeArrowheads="1"/>
            </p:cNvSpPr>
            <p:nvPr/>
          </p:nvSpPr>
          <p:spPr bwMode="auto">
            <a:xfrm>
              <a:off x="396"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9" name="Text Box 56"/>
            <p:cNvSpPr txBox="1">
              <a:spLocks noChangeArrowheads="1"/>
            </p:cNvSpPr>
            <p:nvPr/>
          </p:nvSpPr>
          <p:spPr bwMode="auto">
            <a:xfrm>
              <a:off x="300"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0" name="Line 57"/>
            <p:cNvSpPr>
              <a:spLocks noChangeShapeType="1"/>
            </p:cNvSpPr>
            <p:nvPr/>
          </p:nvSpPr>
          <p:spPr bwMode="auto">
            <a:xfrm flipH="1">
              <a:off x="2976" y="864"/>
              <a:ext cx="767" cy="0"/>
            </a:xfrm>
            <a:prstGeom prst="line">
              <a:avLst/>
            </a:prstGeom>
            <a:noFill/>
            <a:ln w="57150">
              <a:solidFill>
                <a:schemeClr val="accent2"/>
              </a:solidFill>
              <a:round/>
              <a:headEnd/>
              <a:tailEnd type="triangle" w="med" len="med"/>
            </a:ln>
          </p:spPr>
          <p:txBody>
            <a:bodyPr/>
            <a:lstStyle/>
            <a:p>
              <a:endParaRPr lang="en-US"/>
            </a:p>
          </p:txBody>
        </p:sp>
        <p:sp>
          <p:nvSpPr>
            <p:cNvPr id="38941" name="Line 58"/>
            <p:cNvSpPr>
              <a:spLocks noChangeShapeType="1"/>
            </p:cNvSpPr>
            <p:nvPr/>
          </p:nvSpPr>
          <p:spPr bwMode="auto">
            <a:xfrm>
              <a:off x="5233" y="864"/>
              <a:ext cx="335"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124200"/>
            <a:ext cx="8077200" cy="1604963"/>
            <a:chOff x="240" y="1968"/>
            <a:chExt cx="5088" cy="1011"/>
          </a:xfrm>
        </p:grpSpPr>
        <p:grpSp>
          <p:nvGrpSpPr>
            <p:cNvPr id="3" name="Group 3"/>
            <p:cNvGrpSpPr>
              <a:grpSpLocks/>
            </p:cNvGrpSpPr>
            <p:nvPr/>
          </p:nvGrpSpPr>
          <p:grpSpPr bwMode="auto">
            <a:xfrm flipH="1">
              <a:off x="3359" y="1968"/>
              <a:ext cx="1969" cy="1011"/>
              <a:chOff x="1824" y="1008"/>
              <a:chExt cx="1969" cy="1011"/>
            </a:xfrm>
          </p:grpSpPr>
          <p:sp>
            <p:nvSpPr>
              <p:cNvPr id="39962" name="Arc 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9963" name="Arc 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9940" name="Line 6"/>
            <p:cNvSpPr>
              <a:spLocks noChangeShapeType="1"/>
            </p:cNvSpPr>
            <p:nvPr/>
          </p:nvSpPr>
          <p:spPr bwMode="auto">
            <a:xfrm flipH="1">
              <a:off x="2880" y="2448"/>
              <a:ext cx="479" cy="0"/>
            </a:xfrm>
            <a:prstGeom prst="line">
              <a:avLst/>
            </a:prstGeom>
            <a:noFill/>
            <a:ln w="57150">
              <a:solidFill>
                <a:schemeClr val="accent2"/>
              </a:solidFill>
              <a:round/>
              <a:headEnd/>
              <a:tailEnd type="triangle" w="med" len="med"/>
            </a:ln>
          </p:spPr>
          <p:txBody>
            <a:bodyPr/>
            <a:lstStyle/>
            <a:p>
              <a:endParaRPr lang="en-US"/>
            </a:p>
          </p:txBody>
        </p:sp>
        <p:sp>
          <p:nvSpPr>
            <p:cNvPr id="39941" name="AutoShape 7"/>
            <p:cNvSpPr>
              <a:spLocks noChangeArrowheads="1"/>
            </p:cNvSpPr>
            <p:nvPr/>
          </p:nvSpPr>
          <p:spPr bwMode="auto">
            <a:xfrm>
              <a:off x="240"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9942" name="Text Box 8"/>
            <p:cNvSpPr txBox="1">
              <a:spLocks noChangeArrowheads="1"/>
            </p:cNvSpPr>
            <p:nvPr/>
          </p:nvSpPr>
          <p:spPr bwMode="auto">
            <a:xfrm>
              <a:off x="528" y="2160"/>
              <a:ext cx="228" cy="288"/>
            </a:xfrm>
            <a:prstGeom prst="rect">
              <a:avLst/>
            </a:prstGeom>
            <a:noFill/>
            <a:ln w="9525">
              <a:noFill/>
              <a:miter lim="800000"/>
              <a:headEnd/>
              <a:tailEnd/>
            </a:ln>
          </p:spPr>
          <p:txBody>
            <a:bodyPr wrap="none">
              <a:spAutoFit/>
            </a:bodyPr>
            <a:lstStyle/>
            <a:p>
              <a:r>
                <a:rPr lang="en-US" sz="2400"/>
                <a:t>+</a:t>
              </a:r>
            </a:p>
          </p:txBody>
        </p:sp>
        <p:sp>
          <p:nvSpPr>
            <p:cNvPr id="39943" name="Text Box 9"/>
            <p:cNvSpPr txBox="1">
              <a:spLocks noChangeArrowheads="1"/>
            </p:cNvSpPr>
            <p:nvPr/>
          </p:nvSpPr>
          <p:spPr bwMode="auto">
            <a:xfrm>
              <a:off x="624" y="2256"/>
              <a:ext cx="228" cy="288"/>
            </a:xfrm>
            <a:prstGeom prst="rect">
              <a:avLst/>
            </a:prstGeom>
            <a:noFill/>
            <a:ln w="9525">
              <a:noFill/>
              <a:miter lim="800000"/>
              <a:headEnd/>
              <a:tailEnd/>
            </a:ln>
          </p:spPr>
          <p:txBody>
            <a:bodyPr wrap="none">
              <a:spAutoFit/>
            </a:bodyPr>
            <a:lstStyle/>
            <a:p>
              <a:r>
                <a:rPr lang="en-US" sz="2400"/>
                <a:t>+</a:t>
              </a:r>
            </a:p>
          </p:txBody>
        </p:sp>
        <p:sp>
          <p:nvSpPr>
            <p:cNvPr id="39944" name="Text Box 10"/>
            <p:cNvSpPr txBox="1">
              <a:spLocks noChangeArrowheads="1"/>
            </p:cNvSpPr>
            <p:nvPr/>
          </p:nvSpPr>
          <p:spPr bwMode="auto">
            <a:xfrm>
              <a:off x="576" y="2400"/>
              <a:ext cx="228" cy="288"/>
            </a:xfrm>
            <a:prstGeom prst="rect">
              <a:avLst/>
            </a:prstGeom>
            <a:noFill/>
            <a:ln w="9525">
              <a:noFill/>
              <a:miter lim="800000"/>
              <a:headEnd/>
              <a:tailEnd/>
            </a:ln>
          </p:spPr>
          <p:txBody>
            <a:bodyPr wrap="none">
              <a:spAutoFit/>
            </a:bodyPr>
            <a:lstStyle/>
            <a:p>
              <a:r>
                <a:rPr lang="en-US" sz="2400"/>
                <a:t>+</a:t>
              </a:r>
            </a:p>
          </p:txBody>
        </p:sp>
        <p:sp>
          <p:nvSpPr>
            <p:cNvPr id="39945" name="Text Box 11"/>
            <p:cNvSpPr txBox="1">
              <a:spLocks noChangeArrowheads="1"/>
            </p:cNvSpPr>
            <p:nvPr/>
          </p:nvSpPr>
          <p:spPr bwMode="auto">
            <a:xfrm>
              <a:off x="432" y="2352"/>
              <a:ext cx="228" cy="288"/>
            </a:xfrm>
            <a:prstGeom prst="rect">
              <a:avLst/>
            </a:prstGeom>
            <a:noFill/>
            <a:ln w="9525">
              <a:noFill/>
              <a:miter lim="800000"/>
              <a:headEnd/>
              <a:tailEnd/>
            </a:ln>
          </p:spPr>
          <p:txBody>
            <a:bodyPr wrap="none">
              <a:spAutoFit/>
            </a:bodyPr>
            <a:lstStyle/>
            <a:p>
              <a:r>
                <a:rPr lang="en-US" sz="2400"/>
                <a:t>+</a:t>
              </a:r>
            </a:p>
          </p:txBody>
        </p:sp>
        <p:sp>
          <p:nvSpPr>
            <p:cNvPr id="39946" name="Text Box 12"/>
            <p:cNvSpPr txBox="1">
              <a:spLocks noChangeArrowheads="1"/>
            </p:cNvSpPr>
            <p:nvPr/>
          </p:nvSpPr>
          <p:spPr bwMode="auto">
            <a:xfrm>
              <a:off x="960" y="2160"/>
              <a:ext cx="228" cy="288"/>
            </a:xfrm>
            <a:prstGeom prst="rect">
              <a:avLst/>
            </a:prstGeom>
            <a:noFill/>
            <a:ln w="9525">
              <a:noFill/>
              <a:miter lim="800000"/>
              <a:headEnd/>
              <a:tailEnd/>
            </a:ln>
          </p:spPr>
          <p:txBody>
            <a:bodyPr wrap="none">
              <a:spAutoFit/>
            </a:bodyPr>
            <a:lstStyle/>
            <a:p>
              <a:r>
                <a:rPr lang="en-US" sz="2400"/>
                <a:t>+</a:t>
              </a:r>
            </a:p>
          </p:txBody>
        </p:sp>
        <p:sp>
          <p:nvSpPr>
            <p:cNvPr id="39947" name="Text Box 13"/>
            <p:cNvSpPr txBox="1">
              <a:spLocks noChangeArrowheads="1"/>
            </p:cNvSpPr>
            <p:nvPr/>
          </p:nvSpPr>
          <p:spPr bwMode="auto">
            <a:xfrm>
              <a:off x="1056" y="2256"/>
              <a:ext cx="228" cy="288"/>
            </a:xfrm>
            <a:prstGeom prst="rect">
              <a:avLst/>
            </a:prstGeom>
            <a:noFill/>
            <a:ln w="9525">
              <a:noFill/>
              <a:miter lim="800000"/>
              <a:headEnd/>
              <a:tailEnd/>
            </a:ln>
          </p:spPr>
          <p:txBody>
            <a:bodyPr wrap="none">
              <a:spAutoFit/>
            </a:bodyPr>
            <a:lstStyle/>
            <a:p>
              <a:r>
                <a:rPr lang="en-US" sz="2400"/>
                <a:t>+</a:t>
              </a:r>
            </a:p>
          </p:txBody>
        </p:sp>
        <p:sp>
          <p:nvSpPr>
            <p:cNvPr id="39948" name="Text Box 14"/>
            <p:cNvSpPr txBox="1">
              <a:spLocks noChangeArrowheads="1"/>
            </p:cNvSpPr>
            <p:nvPr/>
          </p:nvSpPr>
          <p:spPr bwMode="auto">
            <a:xfrm>
              <a:off x="1008" y="2400"/>
              <a:ext cx="228" cy="288"/>
            </a:xfrm>
            <a:prstGeom prst="rect">
              <a:avLst/>
            </a:prstGeom>
            <a:noFill/>
            <a:ln w="9525">
              <a:noFill/>
              <a:miter lim="800000"/>
              <a:headEnd/>
              <a:tailEnd/>
            </a:ln>
          </p:spPr>
          <p:txBody>
            <a:bodyPr wrap="none">
              <a:spAutoFit/>
            </a:bodyPr>
            <a:lstStyle/>
            <a:p>
              <a:r>
                <a:rPr lang="en-US" sz="2400"/>
                <a:t>+</a:t>
              </a:r>
            </a:p>
          </p:txBody>
        </p:sp>
        <p:sp>
          <p:nvSpPr>
            <p:cNvPr id="39949" name="Text Box 15"/>
            <p:cNvSpPr txBox="1">
              <a:spLocks noChangeArrowheads="1"/>
            </p:cNvSpPr>
            <p:nvPr/>
          </p:nvSpPr>
          <p:spPr bwMode="auto">
            <a:xfrm>
              <a:off x="864" y="2352"/>
              <a:ext cx="228" cy="288"/>
            </a:xfrm>
            <a:prstGeom prst="rect">
              <a:avLst/>
            </a:prstGeom>
            <a:noFill/>
            <a:ln w="9525">
              <a:noFill/>
              <a:miter lim="800000"/>
              <a:headEnd/>
              <a:tailEnd/>
            </a:ln>
          </p:spPr>
          <p:txBody>
            <a:bodyPr wrap="none">
              <a:spAutoFit/>
            </a:bodyPr>
            <a:lstStyle/>
            <a:p>
              <a:r>
                <a:rPr lang="en-US" sz="2400"/>
                <a:t>+</a:t>
              </a:r>
            </a:p>
          </p:txBody>
        </p:sp>
        <p:sp>
          <p:nvSpPr>
            <p:cNvPr id="39950" name="Text Box 16"/>
            <p:cNvSpPr txBox="1">
              <a:spLocks noChangeArrowheads="1"/>
            </p:cNvSpPr>
            <p:nvPr/>
          </p:nvSpPr>
          <p:spPr bwMode="auto">
            <a:xfrm>
              <a:off x="1344" y="2160"/>
              <a:ext cx="228" cy="288"/>
            </a:xfrm>
            <a:prstGeom prst="rect">
              <a:avLst/>
            </a:prstGeom>
            <a:noFill/>
            <a:ln w="9525">
              <a:noFill/>
              <a:miter lim="800000"/>
              <a:headEnd/>
              <a:tailEnd/>
            </a:ln>
          </p:spPr>
          <p:txBody>
            <a:bodyPr wrap="none">
              <a:spAutoFit/>
            </a:bodyPr>
            <a:lstStyle/>
            <a:p>
              <a:r>
                <a:rPr lang="en-US" sz="2400"/>
                <a:t>+</a:t>
              </a:r>
            </a:p>
          </p:txBody>
        </p:sp>
        <p:sp>
          <p:nvSpPr>
            <p:cNvPr id="39951" name="Text Box 17"/>
            <p:cNvSpPr txBox="1">
              <a:spLocks noChangeArrowheads="1"/>
            </p:cNvSpPr>
            <p:nvPr/>
          </p:nvSpPr>
          <p:spPr bwMode="auto">
            <a:xfrm>
              <a:off x="1440" y="2256"/>
              <a:ext cx="228" cy="288"/>
            </a:xfrm>
            <a:prstGeom prst="rect">
              <a:avLst/>
            </a:prstGeom>
            <a:noFill/>
            <a:ln w="9525">
              <a:noFill/>
              <a:miter lim="800000"/>
              <a:headEnd/>
              <a:tailEnd/>
            </a:ln>
          </p:spPr>
          <p:txBody>
            <a:bodyPr wrap="none">
              <a:spAutoFit/>
            </a:bodyPr>
            <a:lstStyle/>
            <a:p>
              <a:r>
                <a:rPr lang="en-US" sz="2400"/>
                <a:t>+</a:t>
              </a:r>
            </a:p>
          </p:txBody>
        </p:sp>
        <p:sp>
          <p:nvSpPr>
            <p:cNvPr id="39952" name="Text Box 18"/>
            <p:cNvSpPr txBox="1">
              <a:spLocks noChangeArrowheads="1"/>
            </p:cNvSpPr>
            <p:nvPr/>
          </p:nvSpPr>
          <p:spPr bwMode="auto">
            <a:xfrm>
              <a:off x="1392" y="2400"/>
              <a:ext cx="228" cy="288"/>
            </a:xfrm>
            <a:prstGeom prst="rect">
              <a:avLst/>
            </a:prstGeom>
            <a:noFill/>
            <a:ln w="9525">
              <a:noFill/>
              <a:miter lim="800000"/>
              <a:headEnd/>
              <a:tailEnd/>
            </a:ln>
          </p:spPr>
          <p:txBody>
            <a:bodyPr wrap="none">
              <a:spAutoFit/>
            </a:bodyPr>
            <a:lstStyle/>
            <a:p>
              <a:r>
                <a:rPr lang="en-US" sz="2400"/>
                <a:t>+</a:t>
              </a:r>
            </a:p>
          </p:txBody>
        </p:sp>
        <p:sp>
          <p:nvSpPr>
            <p:cNvPr id="39953" name="Text Box 19"/>
            <p:cNvSpPr txBox="1">
              <a:spLocks noChangeArrowheads="1"/>
            </p:cNvSpPr>
            <p:nvPr/>
          </p:nvSpPr>
          <p:spPr bwMode="auto">
            <a:xfrm>
              <a:off x="1248" y="2352"/>
              <a:ext cx="228" cy="288"/>
            </a:xfrm>
            <a:prstGeom prst="rect">
              <a:avLst/>
            </a:prstGeom>
            <a:noFill/>
            <a:ln w="9525">
              <a:noFill/>
              <a:miter lim="800000"/>
              <a:headEnd/>
              <a:tailEnd/>
            </a:ln>
          </p:spPr>
          <p:txBody>
            <a:bodyPr wrap="none">
              <a:spAutoFit/>
            </a:bodyPr>
            <a:lstStyle/>
            <a:p>
              <a:r>
                <a:rPr lang="en-US" sz="2400"/>
                <a:t>+</a:t>
              </a:r>
            </a:p>
          </p:txBody>
        </p:sp>
        <p:sp>
          <p:nvSpPr>
            <p:cNvPr id="39954" name="Text Box 20"/>
            <p:cNvSpPr txBox="1">
              <a:spLocks noChangeArrowheads="1"/>
            </p:cNvSpPr>
            <p:nvPr/>
          </p:nvSpPr>
          <p:spPr bwMode="auto">
            <a:xfrm>
              <a:off x="1788" y="2160"/>
              <a:ext cx="228" cy="288"/>
            </a:xfrm>
            <a:prstGeom prst="rect">
              <a:avLst/>
            </a:prstGeom>
            <a:noFill/>
            <a:ln w="9525">
              <a:noFill/>
              <a:miter lim="800000"/>
              <a:headEnd/>
              <a:tailEnd/>
            </a:ln>
          </p:spPr>
          <p:txBody>
            <a:bodyPr wrap="none">
              <a:spAutoFit/>
            </a:bodyPr>
            <a:lstStyle/>
            <a:p>
              <a:r>
                <a:rPr lang="en-US" sz="2400"/>
                <a:t>+</a:t>
              </a:r>
            </a:p>
          </p:txBody>
        </p:sp>
        <p:sp>
          <p:nvSpPr>
            <p:cNvPr id="39955" name="Text Box 21"/>
            <p:cNvSpPr txBox="1">
              <a:spLocks noChangeArrowheads="1"/>
            </p:cNvSpPr>
            <p:nvPr/>
          </p:nvSpPr>
          <p:spPr bwMode="auto">
            <a:xfrm>
              <a:off x="1884" y="2256"/>
              <a:ext cx="228" cy="288"/>
            </a:xfrm>
            <a:prstGeom prst="rect">
              <a:avLst/>
            </a:prstGeom>
            <a:noFill/>
            <a:ln w="9525">
              <a:noFill/>
              <a:miter lim="800000"/>
              <a:headEnd/>
              <a:tailEnd/>
            </a:ln>
          </p:spPr>
          <p:txBody>
            <a:bodyPr wrap="none">
              <a:spAutoFit/>
            </a:bodyPr>
            <a:lstStyle/>
            <a:p>
              <a:r>
                <a:rPr lang="en-US" sz="2400"/>
                <a:t>+</a:t>
              </a:r>
            </a:p>
          </p:txBody>
        </p:sp>
        <p:sp>
          <p:nvSpPr>
            <p:cNvPr id="39956" name="Text Box 22"/>
            <p:cNvSpPr txBox="1">
              <a:spLocks noChangeArrowheads="1"/>
            </p:cNvSpPr>
            <p:nvPr/>
          </p:nvSpPr>
          <p:spPr bwMode="auto">
            <a:xfrm>
              <a:off x="1836" y="2400"/>
              <a:ext cx="228" cy="288"/>
            </a:xfrm>
            <a:prstGeom prst="rect">
              <a:avLst/>
            </a:prstGeom>
            <a:noFill/>
            <a:ln w="9525">
              <a:noFill/>
              <a:miter lim="800000"/>
              <a:headEnd/>
              <a:tailEnd/>
            </a:ln>
          </p:spPr>
          <p:txBody>
            <a:bodyPr wrap="none">
              <a:spAutoFit/>
            </a:bodyPr>
            <a:lstStyle/>
            <a:p>
              <a:r>
                <a:rPr lang="en-US" sz="2400"/>
                <a:t>+</a:t>
              </a:r>
            </a:p>
          </p:txBody>
        </p:sp>
        <p:sp>
          <p:nvSpPr>
            <p:cNvPr id="39957" name="Text Box 23"/>
            <p:cNvSpPr txBox="1">
              <a:spLocks noChangeArrowheads="1"/>
            </p:cNvSpPr>
            <p:nvPr/>
          </p:nvSpPr>
          <p:spPr bwMode="auto">
            <a:xfrm>
              <a:off x="1692" y="2352"/>
              <a:ext cx="228" cy="288"/>
            </a:xfrm>
            <a:prstGeom prst="rect">
              <a:avLst/>
            </a:prstGeom>
            <a:noFill/>
            <a:ln w="9525">
              <a:noFill/>
              <a:miter lim="800000"/>
              <a:headEnd/>
              <a:tailEnd/>
            </a:ln>
          </p:spPr>
          <p:txBody>
            <a:bodyPr wrap="none">
              <a:spAutoFit/>
            </a:bodyPr>
            <a:lstStyle/>
            <a:p>
              <a:r>
                <a:rPr lang="en-US" sz="2400"/>
                <a:t>+</a:t>
              </a:r>
            </a:p>
          </p:txBody>
        </p:sp>
        <p:sp>
          <p:nvSpPr>
            <p:cNvPr id="39958" name="Text Box 24"/>
            <p:cNvSpPr txBox="1">
              <a:spLocks noChangeArrowheads="1"/>
            </p:cNvSpPr>
            <p:nvPr/>
          </p:nvSpPr>
          <p:spPr bwMode="auto">
            <a:xfrm>
              <a:off x="2220" y="2160"/>
              <a:ext cx="228" cy="288"/>
            </a:xfrm>
            <a:prstGeom prst="rect">
              <a:avLst/>
            </a:prstGeom>
            <a:noFill/>
            <a:ln w="9525">
              <a:noFill/>
              <a:miter lim="800000"/>
              <a:headEnd/>
              <a:tailEnd/>
            </a:ln>
          </p:spPr>
          <p:txBody>
            <a:bodyPr wrap="none">
              <a:spAutoFit/>
            </a:bodyPr>
            <a:lstStyle/>
            <a:p>
              <a:r>
                <a:rPr lang="en-US" sz="2400"/>
                <a:t>+</a:t>
              </a:r>
            </a:p>
          </p:txBody>
        </p:sp>
        <p:sp>
          <p:nvSpPr>
            <p:cNvPr id="39959" name="Text Box 25"/>
            <p:cNvSpPr txBox="1">
              <a:spLocks noChangeArrowheads="1"/>
            </p:cNvSpPr>
            <p:nvPr/>
          </p:nvSpPr>
          <p:spPr bwMode="auto">
            <a:xfrm>
              <a:off x="2316" y="2256"/>
              <a:ext cx="228" cy="288"/>
            </a:xfrm>
            <a:prstGeom prst="rect">
              <a:avLst/>
            </a:prstGeom>
            <a:noFill/>
            <a:ln w="9525">
              <a:noFill/>
              <a:miter lim="800000"/>
              <a:headEnd/>
              <a:tailEnd/>
            </a:ln>
          </p:spPr>
          <p:txBody>
            <a:bodyPr wrap="none">
              <a:spAutoFit/>
            </a:bodyPr>
            <a:lstStyle/>
            <a:p>
              <a:r>
                <a:rPr lang="en-US" sz="2400"/>
                <a:t>+</a:t>
              </a:r>
            </a:p>
          </p:txBody>
        </p:sp>
        <p:sp>
          <p:nvSpPr>
            <p:cNvPr id="39960" name="Text Box 26"/>
            <p:cNvSpPr txBox="1">
              <a:spLocks noChangeArrowheads="1"/>
            </p:cNvSpPr>
            <p:nvPr/>
          </p:nvSpPr>
          <p:spPr bwMode="auto">
            <a:xfrm>
              <a:off x="2268" y="2400"/>
              <a:ext cx="228" cy="288"/>
            </a:xfrm>
            <a:prstGeom prst="rect">
              <a:avLst/>
            </a:prstGeom>
            <a:noFill/>
            <a:ln w="9525">
              <a:noFill/>
              <a:miter lim="800000"/>
              <a:headEnd/>
              <a:tailEnd/>
            </a:ln>
          </p:spPr>
          <p:txBody>
            <a:bodyPr wrap="none">
              <a:spAutoFit/>
            </a:bodyPr>
            <a:lstStyle/>
            <a:p>
              <a:r>
                <a:rPr lang="en-US" sz="2400"/>
                <a:t>+</a:t>
              </a:r>
            </a:p>
          </p:txBody>
        </p:sp>
        <p:sp>
          <p:nvSpPr>
            <p:cNvPr id="39961" name="Text Box 27"/>
            <p:cNvSpPr txBox="1">
              <a:spLocks noChangeArrowheads="1"/>
            </p:cNvSpPr>
            <p:nvPr/>
          </p:nvSpPr>
          <p:spPr bwMode="auto">
            <a:xfrm>
              <a:off x="2124" y="2352"/>
              <a:ext cx="228" cy="288"/>
            </a:xfrm>
            <a:prstGeom prst="rect">
              <a:avLst/>
            </a:prstGeom>
            <a:noFill/>
            <a:ln w="9525">
              <a:noFill/>
              <a:miter lim="800000"/>
              <a:headEnd/>
              <a:tailEnd/>
            </a:ln>
          </p:spPr>
          <p:txBody>
            <a:bodyPr wrap="none">
              <a:spAutoFit/>
            </a:bodyPr>
            <a:lstStyle/>
            <a:p>
              <a:r>
                <a:rPr lang="en-US" sz="2400"/>
                <a:t>+</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69025" y="3124200"/>
            <a:ext cx="839788" cy="457200"/>
            <a:chOff x="1824" y="1008"/>
            <a:chExt cx="1969" cy="1011"/>
          </a:xfrm>
        </p:grpSpPr>
        <p:sp>
          <p:nvSpPr>
            <p:cNvPr id="41023"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4"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
        <p:nvSpPr>
          <p:cNvPr id="40963" name="AutoShape 5"/>
          <p:cNvSpPr>
            <a:spLocks noChangeArrowheads="1"/>
          </p:cNvSpPr>
          <p:nvPr/>
        </p:nvSpPr>
        <p:spPr bwMode="auto">
          <a:xfrm>
            <a:off x="760413" y="2895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0964" name="Text Box 6"/>
          <p:cNvSpPr txBox="1">
            <a:spLocks noChangeArrowheads="1"/>
          </p:cNvSpPr>
          <p:nvPr/>
        </p:nvSpPr>
        <p:spPr bwMode="auto">
          <a:xfrm>
            <a:off x="4113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5" name="Text Box 7"/>
          <p:cNvSpPr txBox="1">
            <a:spLocks noChangeArrowheads="1"/>
          </p:cNvSpPr>
          <p:nvPr/>
        </p:nvSpPr>
        <p:spPr bwMode="auto">
          <a:xfrm>
            <a:off x="4265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6" name="Text Box 8"/>
          <p:cNvSpPr txBox="1">
            <a:spLocks noChangeArrowheads="1"/>
          </p:cNvSpPr>
          <p:nvPr/>
        </p:nvSpPr>
        <p:spPr bwMode="auto">
          <a:xfrm>
            <a:off x="3960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7" name="Text Box 9"/>
          <p:cNvSpPr txBox="1">
            <a:spLocks noChangeArrowheads="1"/>
          </p:cNvSpPr>
          <p:nvPr/>
        </p:nvSpPr>
        <p:spPr bwMode="auto">
          <a:xfrm>
            <a:off x="3808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8" name="Text Box 10"/>
          <p:cNvSpPr txBox="1">
            <a:spLocks noChangeArrowheads="1"/>
          </p:cNvSpPr>
          <p:nvPr/>
        </p:nvSpPr>
        <p:spPr bwMode="auto">
          <a:xfrm>
            <a:off x="4418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9" name="Text Box 11"/>
          <p:cNvSpPr txBox="1">
            <a:spLocks noChangeArrowheads="1"/>
          </p:cNvSpPr>
          <p:nvPr/>
        </p:nvSpPr>
        <p:spPr bwMode="auto">
          <a:xfrm>
            <a:off x="2589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0" name="Text Box 12"/>
          <p:cNvSpPr txBox="1">
            <a:spLocks noChangeArrowheads="1"/>
          </p:cNvSpPr>
          <p:nvPr/>
        </p:nvSpPr>
        <p:spPr bwMode="auto">
          <a:xfrm>
            <a:off x="2741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1" name="Text Box 13"/>
          <p:cNvSpPr txBox="1">
            <a:spLocks noChangeArrowheads="1"/>
          </p:cNvSpPr>
          <p:nvPr/>
        </p:nvSpPr>
        <p:spPr bwMode="auto">
          <a:xfrm>
            <a:off x="2436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2" name="Text Box 14"/>
          <p:cNvSpPr txBox="1">
            <a:spLocks noChangeArrowheads="1"/>
          </p:cNvSpPr>
          <p:nvPr/>
        </p:nvSpPr>
        <p:spPr bwMode="auto">
          <a:xfrm>
            <a:off x="2284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3" name="Text Box 15"/>
          <p:cNvSpPr txBox="1">
            <a:spLocks noChangeArrowheads="1"/>
          </p:cNvSpPr>
          <p:nvPr/>
        </p:nvSpPr>
        <p:spPr bwMode="auto">
          <a:xfrm>
            <a:off x="2894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4" name="Text Box 16"/>
          <p:cNvSpPr txBox="1">
            <a:spLocks noChangeArrowheads="1"/>
          </p:cNvSpPr>
          <p:nvPr/>
        </p:nvSpPr>
        <p:spPr bwMode="auto">
          <a:xfrm>
            <a:off x="34274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5" name="Text Box 17"/>
          <p:cNvSpPr txBox="1">
            <a:spLocks noChangeArrowheads="1"/>
          </p:cNvSpPr>
          <p:nvPr/>
        </p:nvSpPr>
        <p:spPr bwMode="auto">
          <a:xfrm>
            <a:off x="35798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6" name="Text Box 18"/>
          <p:cNvSpPr txBox="1">
            <a:spLocks noChangeArrowheads="1"/>
          </p:cNvSpPr>
          <p:nvPr/>
        </p:nvSpPr>
        <p:spPr bwMode="auto">
          <a:xfrm>
            <a:off x="32750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7" name="Text Box 19"/>
          <p:cNvSpPr txBox="1">
            <a:spLocks noChangeArrowheads="1"/>
          </p:cNvSpPr>
          <p:nvPr/>
        </p:nvSpPr>
        <p:spPr bwMode="auto">
          <a:xfrm>
            <a:off x="31226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8" name="Text Box 20"/>
          <p:cNvSpPr txBox="1">
            <a:spLocks noChangeArrowheads="1"/>
          </p:cNvSpPr>
          <p:nvPr/>
        </p:nvSpPr>
        <p:spPr bwMode="auto">
          <a:xfrm>
            <a:off x="37322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9" name="Text Box 21"/>
          <p:cNvSpPr txBox="1">
            <a:spLocks noChangeArrowheads="1"/>
          </p:cNvSpPr>
          <p:nvPr/>
        </p:nvSpPr>
        <p:spPr bwMode="auto">
          <a:xfrm>
            <a:off x="17510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0" name="Text Box 22"/>
          <p:cNvSpPr txBox="1">
            <a:spLocks noChangeArrowheads="1"/>
          </p:cNvSpPr>
          <p:nvPr/>
        </p:nvSpPr>
        <p:spPr bwMode="auto">
          <a:xfrm>
            <a:off x="19034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1" name="Text Box 23"/>
          <p:cNvSpPr txBox="1">
            <a:spLocks noChangeArrowheads="1"/>
          </p:cNvSpPr>
          <p:nvPr/>
        </p:nvSpPr>
        <p:spPr bwMode="auto">
          <a:xfrm>
            <a:off x="15986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2" name="Text Box 24"/>
          <p:cNvSpPr txBox="1">
            <a:spLocks noChangeArrowheads="1"/>
          </p:cNvSpPr>
          <p:nvPr/>
        </p:nvSpPr>
        <p:spPr bwMode="auto">
          <a:xfrm>
            <a:off x="1303338" y="3124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3" name="Text Box 25"/>
          <p:cNvSpPr txBox="1">
            <a:spLocks noChangeArrowheads="1"/>
          </p:cNvSpPr>
          <p:nvPr/>
        </p:nvSpPr>
        <p:spPr bwMode="auto">
          <a:xfrm>
            <a:off x="20558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4" name="Text Box 26"/>
          <p:cNvSpPr txBox="1">
            <a:spLocks noChangeArrowheads="1"/>
          </p:cNvSpPr>
          <p:nvPr/>
        </p:nvSpPr>
        <p:spPr bwMode="auto">
          <a:xfrm>
            <a:off x="116046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5" name="Text Box 27"/>
          <p:cNvSpPr txBox="1">
            <a:spLocks noChangeArrowheads="1"/>
          </p:cNvSpPr>
          <p:nvPr/>
        </p:nvSpPr>
        <p:spPr bwMode="auto">
          <a:xfrm>
            <a:off x="100806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6" name="Line 28"/>
          <p:cNvSpPr>
            <a:spLocks noChangeShapeType="1"/>
          </p:cNvSpPr>
          <p:nvPr/>
        </p:nvSpPr>
        <p:spPr bwMode="auto">
          <a:xfrm flipH="1">
            <a:off x="5332413" y="3352800"/>
            <a:ext cx="760412" cy="0"/>
          </a:xfrm>
          <a:prstGeom prst="line">
            <a:avLst/>
          </a:prstGeom>
          <a:noFill/>
          <a:ln w="57150">
            <a:solidFill>
              <a:schemeClr val="accent2"/>
            </a:solidFill>
            <a:round/>
            <a:headEnd/>
            <a:tailEnd type="triangle" w="med" len="med"/>
          </a:ln>
        </p:spPr>
        <p:txBody>
          <a:bodyPr/>
          <a:lstStyle/>
          <a:p>
            <a:endParaRPr lang="en-US"/>
          </a:p>
        </p:txBody>
      </p:sp>
      <p:grpSp>
        <p:nvGrpSpPr>
          <p:cNvPr id="3" name="Group 29"/>
          <p:cNvGrpSpPr>
            <a:grpSpLocks/>
          </p:cNvGrpSpPr>
          <p:nvPr/>
        </p:nvGrpSpPr>
        <p:grpSpPr bwMode="auto">
          <a:xfrm>
            <a:off x="6627813" y="3048000"/>
            <a:ext cx="839787" cy="457200"/>
            <a:chOff x="1824" y="1008"/>
            <a:chExt cx="1969" cy="1011"/>
          </a:xfrm>
        </p:grpSpPr>
        <p:sp>
          <p:nvSpPr>
            <p:cNvPr id="41021" name="Arc 3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2" name="Arc 3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4" name="Group 32"/>
          <p:cNvGrpSpPr>
            <a:grpSpLocks/>
          </p:cNvGrpSpPr>
          <p:nvPr/>
        </p:nvGrpSpPr>
        <p:grpSpPr bwMode="auto">
          <a:xfrm>
            <a:off x="6475413" y="2743200"/>
            <a:ext cx="839787" cy="457200"/>
            <a:chOff x="1824" y="1008"/>
            <a:chExt cx="1969" cy="1011"/>
          </a:xfrm>
        </p:grpSpPr>
        <p:sp>
          <p:nvSpPr>
            <p:cNvPr id="41019" name="Arc 3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0" name="Arc 3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5" name="Group 35"/>
          <p:cNvGrpSpPr>
            <a:grpSpLocks/>
          </p:cNvGrpSpPr>
          <p:nvPr/>
        </p:nvGrpSpPr>
        <p:grpSpPr bwMode="auto">
          <a:xfrm>
            <a:off x="7085013" y="2819400"/>
            <a:ext cx="839787" cy="457200"/>
            <a:chOff x="1824" y="1008"/>
            <a:chExt cx="1969" cy="1011"/>
          </a:xfrm>
        </p:grpSpPr>
        <p:sp>
          <p:nvSpPr>
            <p:cNvPr id="41017" name="Arc 36"/>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8" name="Arc 37"/>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6" name="Group 38"/>
          <p:cNvGrpSpPr>
            <a:grpSpLocks/>
          </p:cNvGrpSpPr>
          <p:nvPr/>
        </p:nvGrpSpPr>
        <p:grpSpPr bwMode="auto">
          <a:xfrm>
            <a:off x="6627813" y="3429000"/>
            <a:ext cx="839787" cy="457200"/>
            <a:chOff x="1824" y="1008"/>
            <a:chExt cx="1969" cy="1011"/>
          </a:xfrm>
        </p:grpSpPr>
        <p:sp>
          <p:nvSpPr>
            <p:cNvPr id="41015" name="Arc 39"/>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6" name="Arc 40"/>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7" name="Group 41"/>
          <p:cNvGrpSpPr>
            <a:grpSpLocks/>
          </p:cNvGrpSpPr>
          <p:nvPr/>
        </p:nvGrpSpPr>
        <p:grpSpPr bwMode="auto">
          <a:xfrm>
            <a:off x="7237413" y="3200400"/>
            <a:ext cx="839787" cy="457200"/>
            <a:chOff x="1824" y="1008"/>
            <a:chExt cx="1969" cy="1011"/>
          </a:xfrm>
        </p:grpSpPr>
        <p:sp>
          <p:nvSpPr>
            <p:cNvPr id="41013" name="Arc 4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4" name="Arc 4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8" name="Group 44"/>
          <p:cNvGrpSpPr>
            <a:grpSpLocks/>
          </p:cNvGrpSpPr>
          <p:nvPr/>
        </p:nvGrpSpPr>
        <p:grpSpPr bwMode="auto">
          <a:xfrm>
            <a:off x="6170613" y="3581400"/>
            <a:ext cx="839787" cy="457200"/>
            <a:chOff x="1824" y="1008"/>
            <a:chExt cx="1969" cy="1011"/>
          </a:xfrm>
        </p:grpSpPr>
        <p:sp>
          <p:nvSpPr>
            <p:cNvPr id="41011" name="Arc 45"/>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2" name="Arc 46"/>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9" name="Group 47"/>
          <p:cNvGrpSpPr>
            <a:grpSpLocks/>
          </p:cNvGrpSpPr>
          <p:nvPr/>
        </p:nvGrpSpPr>
        <p:grpSpPr bwMode="auto">
          <a:xfrm>
            <a:off x="7237413" y="3657600"/>
            <a:ext cx="839787" cy="457200"/>
            <a:chOff x="1824" y="1008"/>
            <a:chExt cx="1969" cy="1011"/>
          </a:xfrm>
        </p:grpSpPr>
        <p:sp>
          <p:nvSpPr>
            <p:cNvPr id="41009" name="Arc 48"/>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0" name="Arc 49"/>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0" name="Group 50"/>
          <p:cNvGrpSpPr>
            <a:grpSpLocks/>
          </p:cNvGrpSpPr>
          <p:nvPr/>
        </p:nvGrpSpPr>
        <p:grpSpPr bwMode="auto">
          <a:xfrm>
            <a:off x="6704013" y="3886200"/>
            <a:ext cx="839787" cy="457200"/>
            <a:chOff x="1824" y="1008"/>
            <a:chExt cx="1969" cy="1011"/>
          </a:xfrm>
        </p:grpSpPr>
        <p:sp>
          <p:nvSpPr>
            <p:cNvPr id="41007" name="Arc 51"/>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8" name="Arc 52"/>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1" name="Group 53"/>
          <p:cNvGrpSpPr>
            <a:grpSpLocks/>
          </p:cNvGrpSpPr>
          <p:nvPr/>
        </p:nvGrpSpPr>
        <p:grpSpPr bwMode="auto">
          <a:xfrm>
            <a:off x="6856413" y="2438400"/>
            <a:ext cx="839787" cy="457200"/>
            <a:chOff x="1824" y="1008"/>
            <a:chExt cx="1969" cy="1011"/>
          </a:xfrm>
        </p:grpSpPr>
        <p:sp>
          <p:nvSpPr>
            <p:cNvPr id="41005" name="Arc 5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6" name="Arc 5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2" name="Group 56"/>
          <p:cNvGrpSpPr>
            <a:grpSpLocks/>
          </p:cNvGrpSpPr>
          <p:nvPr/>
        </p:nvGrpSpPr>
        <p:grpSpPr bwMode="auto">
          <a:xfrm>
            <a:off x="7237413" y="4038600"/>
            <a:ext cx="839787" cy="457200"/>
            <a:chOff x="1824" y="1008"/>
            <a:chExt cx="1969" cy="1011"/>
          </a:xfrm>
        </p:grpSpPr>
        <p:sp>
          <p:nvSpPr>
            <p:cNvPr id="41003" name="Arc 57"/>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4" name="Arc 58"/>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3" name="Group 59"/>
          <p:cNvGrpSpPr>
            <a:grpSpLocks/>
          </p:cNvGrpSpPr>
          <p:nvPr/>
        </p:nvGrpSpPr>
        <p:grpSpPr bwMode="auto">
          <a:xfrm>
            <a:off x="6627813" y="4267200"/>
            <a:ext cx="839787" cy="457200"/>
            <a:chOff x="1824" y="1008"/>
            <a:chExt cx="1969" cy="1011"/>
          </a:xfrm>
        </p:grpSpPr>
        <p:sp>
          <p:nvSpPr>
            <p:cNvPr id="41001" name="Arc 6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2" name="Arc 6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4" name="Group 62"/>
          <p:cNvGrpSpPr>
            <a:grpSpLocks/>
          </p:cNvGrpSpPr>
          <p:nvPr/>
        </p:nvGrpSpPr>
        <p:grpSpPr bwMode="auto">
          <a:xfrm>
            <a:off x="6170613" y="3962400"/>
            <a:ext cx="839787" cy="457200"/>
            <a:chOff x="1824" y="1008"/>
            <a:chExt cx="1969" cy="1011"/>
          </a:xfrm>
        </p:grpSpPr>
        <p:sp>
          <p:nvSpPr>
            <p:cNvPr id="40999" name="Arc 6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0" name="Arc 6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3"/>
          <p:cNvGrpSpPr>
            <a:grpSpLocks/>
          </p:cNvGrpSpPr>
          <p:nvPr/>
        </p:nvGrpSpPr>
        <p:grpSpPr bwMode="auto">
          <a:xfrm>
            <a:off x="609600" y="1235075"/>
            <a:ext cx="8329613" cy="5089525"/>
            <a:chOff x="0" y="480"/>
            <a:chExt cx="5728" cy="3692"/>
          </a:xfrm>
        </p:grpSpPr>
        <p:grpSp>
          <p:nvGrpSpPr>
            <p:cNvPr id="3" name="Group 2"/>
            <p:cNvGrpSpPr>
              <a:grpSpLocks/>
            </p:cNvGrpSpPr>
            <p:nvPr/>
          </p:nvGrpSpPr>
          <p:grpSpPr bwMode="auto">
            <a:xfrm>
              <a:off x="2928" y="480"/>
              <a:ext cx="2544" cy="668"/>
              <a:chOff x="2928" y="288"/>
              <a:chExt cx="2544" cy="668"/>
            </a:xfrm>
          </p:grpSpPr>
          <p:sp>
            <p:nvSpPr>
              <p:cNvPr id="42155" name="AutoShape 3"/>
              <p:cNvSpPr>
                <a:spLocks noChangeArrowheads="1"/>
              </p:cNvSpPr>
              <p:nvPr/>
            </p:nvSpPr>
            <p:spPr bwMode="auto">
              <a:xfrm>
                <a:off x="2928" y="336"/>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156" name="Freeform 4"/>
              <p:cNvSpPr>
                <a:spLocks/>
              </p:cNvSpPr>
              <p:nvPr/>
            </p:nvSpPr>
            <p:spPr bwMode="auto">
              <a:xfrm>
                <a:off x="3216" y="672"/>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sp>
            <p:nvSpPr>
              <p:cNvPr id="42157" name="Text Box 5"/>
              <p:cNvSpPr txBox="1">
                <a:spLocks noChangeArrowheads="1"/>
              </p:cNvSpPr>
              <p:nvPr/>
            </p:nvSpPr>
            <p:spPr bwMode="auto">
              <a:xfrm>
                <a:off x="3216" y="336"/>
                <a:ext cx="249" cy="332"/>
              </a:xfrm>
              <a:prstGeom prst="rect">
                <a:avLst/>
              </a:prstGeom>
              <a:noFill/>
              <a:ln w="9525">
                <a:noFill/>
                <a:miter lim="800000"/>
                <a:headEnd/>
                <a:tailEnd/>
              </a:ln>
            </p:spPr>
            <p:txBody>
              <a:bodyPr wrap="none">
                <a:spAutoFit/>
              </a:bodyPr>
              <a:lstStyle/>
              <a:p>
                <a:r>
                  <a:rPr lang="en-US" sz="2400"/>
                  <a:t>+</a:t>
                </a:r>
              </a:p>
            </p:txBody>
          </p:sp>
          <p:sp>
            <p:nvSpPr>
              <p:cNvPr id="42158" name="Text Box 6"/>
              <p:cNvSpPr txBox="1">
                <a:spLocks noChangeArrowheads="1"/>
              </p:cNvSpPr>
              <p:nvPr/>
            </p:nvSpPr>
            <p:spPr bwMode="auto">
              <a:xfrm>
                <a:off x="3312" y="432"/>
                <a:ext cx="249" cy="332"/>
              </a:xfrm>
              <a:prstGeom prst="rect">
                <a:avLst/>
              </a:prstGeom>
              <a:noFill/>
              <a:ln w="9525">
                <a:noFill/>
                <a:miter lim="800000"/>
                <a:headEnd/>
                <a:tailEnd/>
              </a:ln>
            </p:spPr>
            <p:txBody>
              <a:bodyPr wrap="none">
                <a:spAutoFit/>
              </a:bodyPr>
              <a:lstStyle/>
              <a:p>
                <a:r>
                  <a:rPr lang="en-US" sz="2400"/>
                  <a:t>+</a:t>
                </a:r>
              </a:p>
            </p:txBody>
          </p:sp>
          <p:sp>
            <p:nvSpPr>
              <p:cNvPr id="42159" name="Text Box 7"/>
              <p:cNvSpPr txBox="1">
                <a:spLocks noChangeArrowheads="1"/>
              </p:cNvSpPr>
              <p:nvPr/>
            </p:nvSpPr>
            <p:spPr bwMode="auto">
              <a:xfrm>
                <a:off x="3312" y="624"/>
                <a:ext cx="249" cy="332"/>
              </a:xfrm>
              <a:prstGeom prst="rect">
                <a:avLst/>
              </a:prstGeom>
              <a:noFill/>
              <a:ln w="9525">
                <a:noFill/>
                <a:miter lim="800000"/>
                <a:headEnd/>
                <a:tailEnd/>
              </a:ln>
            </p:spPr>
            <p:txBody>
              <a:bodyPr wrap="none">
                <a:spAutoFit/>
              </a:bodyPr>
              <a:lstStyle/>
              <a:p>
                <a:r>
                  <a:rPr lang="en-US" sz="2400"/>
                  <a:t>+</a:t>
                </a:r>
              </a:p>
            </p:txBody>
          </p:sp>
          <p:sp>
            <p:nvSpPr>
              <p:cNvPr id="42160" name="Text Box 8"/>
              <p:cNvSpPr txBox="1">
                <a:spLocks noChangeArrowheads="1"/>
              </p:cNvSpPr>
              <p:nvPr/>
            </p:nvSpPr>
            <p:spPr bwMode="auto">
              <a:xfrm>
                <a:off x="3120" y="528"/>
                <a:ext cx="249" cy="331"/>
              </a:xfrm>
              <a:prstGeom prst="rect">
                <a:avLst/>
              </a:prstGeom>
              <a:noFill/>
              <a:ln w="9525">
                <a:noFill/>
                <a:miter lim="800000"/>
                <a:headEnd/>
                <a:tailEnd/>
              </a:ln>
            </p:spPr>
            <p:txBody>
              <a:bodyPr wrap="none">
                <a:spAutoFit/>
              </a:bodyPr>
              <a:lstStyle/>
              <a:p>
                <a:r>
                  <a:rPr lang="en-US" sz="2400"/>
                  <a:t>+</a:t>
                </a:r>
              </a:p>
            </p:txBody>
          </p:sp>
          <p:sp>
            <p:nvSpPr>
              <p:cNvPr id="42161" name="Text Box 9"/>
              <p:cNvSpPr txBox="1">
                <a:spLocks noChangeArrowheads="1"/>
              </p:cNvSpPr>
              <p:nvPr/>
            </p:nvSpPr>
            <p:spPr bwMode="auto">
              <a:xfrm>
                <a:off x="3648" y="336"/>
                <a:ext cx="248" cy="332"/>
              </a:xfrm>
              <a:prstGeom prst="rect">
                <a:avLst/>
              </a:prstGeom>
              <a:noFill/>
              <a:ln w="9525">
                <a:noFill/>
                <a:miter lim="800000"/>
                <a:headEnd/>
                <a:tailEnd/>
              </a:ln>
            </p:spPr>
            <p:txBody>
              <a:bodyPr wrap="none">
                <a:spAutoFit/>
              </a:bodyPr>
              <a:lstStyle/>
              <a:p>
                <a:r>
                  <a:rPr lang="en-US" sz="2400"/>
                  <a:t>+</a:t>
                </a:r>
              </a:p>
            </p:txBody>
          </p:sp>
          <p:sp>
            <p:nvSpPr>
              <p:cNvPr id="42162" name="Text Box 10"/>
              <p:cNvSpPr txBox="1">
                <a:spLocks noChangeArrowheads="1"/>
              </p:cNvSpPr>
              <p:nvPr/>
            </p:nvSpPr>
            <p:spPr bwMode="auto">
              <a:xfrm>
                <a:off x="3744" y="432"/>
                <a:ext cx="249" cy="332"/>
              </a:xfrm>
              <a:prstGeom prst="rect">
                <a:avLst/>
              </a:prstGeom>
              <a:noFill/>
              <a:ln w="9525">
                <a:noFill/>
                <a:miter lim="800000"/>
                <a:headEnd/>
                <a:tailEnd/>
              </a:ln>
            </p:spPr>
            <p:txBody>
              <a:bodyPr wrap="none">
                <a:spAutoFit/>
              </a:bodyPr>
              <a:lstStyle/>
              <a:p>
                <a:r>
                  <a:rPr lang="en-US" sz="2400"/>
                  <a:t>+</a:t>
                </a:r>
              </a:p>
            </p:txBody>
          </p:sp>
          <p:sp>
            <p:nvSpPr>
              <p:cNvPr id="42163" name="Text Box 11"/>
              <p:cNvSpPr txBox="1">
                <a:spLocks noChangeArrowheads="1"/>
              </p:cNvSpPr>
              <p:nvPr/>
            </p:nvSpPr>
            <p:spPr bwMode="auto">
              <a:xfrm>
                <a:off x="3696" y="576"/>
                <a:ext cx="249" cy="332"/>
              </a:xfrm>
              <a:prstGeom prst="rect">
                <a:avLst/>
              </a:prstGeom>
              <a:noFill/>
              <a:ln w="9525">
                <a:noFill/>
                <a:miter lim="800000"/>
                <a:headEnd/>
                <a:tailEnd/>
              </a:ln>
            </p:spPr>
            <p:txBody>
              <a:bodyPr wrap="none">
                <a:spAutoFit/>
              </a:bodyPr>
              <a:lstStyle/>
              <a:p>
                <a:r>
                  <a:rPr lang="en-US" sz="2400"/>
                  <a:t>+</a:t>
                </a:r>
              </a:p>
            </p:txBody>
          </p:sp>
          <p:sp>
            <p:nvSpPr>
              <p:cNvPr id="42164" name="Text Box 12"/>
              <p:cNvSpPr txBox="1">
                <a:spLocks noChangeArrowheads="1"/>
              </p:cNvSpPr>
              <p:nvPr/>
            </p:nvSpPr>
            <p:spPr bwMode="auto">
              <a:xfrm>
                <a:off x="4032" y="336"/>
                <a:ext cx="249" cy="332"/>
              </a:xfrm>
              <a:prstGeom prst="rect">
                <a:avLst/>
              </a:prstGeom>
              <a:noFill/>
              <a:ln w="9525">
                <a:noFill/>
                <a:miter lim="800000"/>
                <a:headEnd/>
                <a:tailEnd/>
              </a:ln>
            </p:spPr>
            <p:txBody>
              <a:bodyPr wrap="none">
                <a:spAutoFit/>
              </a:bodyPr>
              <a:lstStyle/>
              <a:p>
                <a:r>
                  <a:rPr lang="en-US" sz="2400"/>
                  <a:t>+</a:t>
                </a:r>
              </a:p>
            </p:txBody>
          </p:sp>
          <p:sp>
            <p:nvSpPr>
              <p:cNvPr id="42165" name="Text Box 13"/>
              <p:cNvSpPr txBox="1">
                <a:spLocks noChangeArrowheads="1"/>
              </p:cNvSpPr>
              <p:nvPr/>
            </p:nvSpPr>
            <p:spPr bwMode="auto">
              <a:xfrm>
                <a:off x="4128" y="432"/>
                <a:ext cx="249" cy="332"/>
              </a:xfrm>
              <a:prstGeom prst="rect">
                <a:avLst/>
              </a:prstGeom>
              <a:noFill/>
              <a:ln w="9525">
                <a:noFill/>
                <a:miter lim="800000"/>
                <a:headEnd/>
                <a:tailEnd/>
              </a:ln>
            </p:spPr>
            <p:txBody>
              <a:bodyPr wrap="none">
                <a:spAutoFit/>
              </a:bodyPr>
              <a:lstStyle/>
              <a:p>
                <a:r>
                  <a:rPr lang="en-US" sz="2400"/>
                  <a:t>+</a:t>
                </a:r>
              </a:p>
            </p:txBody>
          </p:sp>
          <p:sp>
            <p:nvSpPr>
              <p:cNvPr id="42166" name="Text Box 14"/>
              <p:cNvSpPr txBox="1">
                <a:spLocks noChangeArrowheads="1"/>
              </p:cNvSpPr>
              <p:nvPr/>
            </p:nvSpPr>
            <p:spPr bwMode="auto">
              <a:xfrm>
                <a:off x="4080" y="576"/>
                <a:ext cx="249" cy="332"/>
              </a:xfrm>
              <a:prstGeom prst="rect">
                <a:avLst/>
              </a:prstGeom>
              <a:noFill/>
              <a:ln w="9525">
                <a:noFill/>
                <a:miter lim="800000"/>
                <a:headEnd/>
                <a:tailEnd/>
              </a:ln>
            </p:spPr>
            <p:txBody>
              <a:bodyPr wrap="none">
                <a:spAutoFit/>
              </a:bodyPr>
              <a:lstStyle/>
              <a:p>
                <a:r>
                  <a:rPr lang="en-US" sz="2400"/>
                  <a:t>+</a:t>
                </a:r>
              </a:p>
            </p:txBody>
          </p:sp>
          <p:sp>
            <p:nvSpPr>
              <p:cNvPr id="42167" name="Text Box 15"/>
              <p:cNvSpPr txBox="1">
                <a:spLocks noChangeArrowheads="1"/>
              </p:cNvSpPr>
              <p:nvPr/>
            </p:nvSpPr>
            <p:spPr bwMode="auto">
              <a:xfrm>
                <a:off x="3936" y="528"/>
                <a:ext cx="249" cy="331"/>
              </a:xfrm>
              <a:prstGeom prst="rect">
                <a:avLst/>
              </a:prstGeom>
              <a:noFill/>
              <a:ln w="9525">
                <a:noFill/>
                <a:miter lim="800000"/>
                <a:headEnd/>
                <a:tailEnd/>
              </a:ln>
            </p:spPr>
            <p:txBody>
              <a:bodyPr wrap="none">
                <a:spAutoFit/>
              </a:bodyPr>
              <a:lstStyle/>
              <a:p>
                <a:r>
                  <a:rPr lang="en-US" sz="2400"/>
                  <a:t>+</a:t>
                </a:r>
              </a:p>
            </p:txBody>
          </p:sp>
          <p:sp>
            <p:nvSpPr>
              <p:cNvPr id="42168" name="Text Box 16"/>
              <p:cNvSpPr txBox="1">
                <a:spLocks noChangeArrowheads="1"/>
              </p:cNvSpPr>
              <p:nvPr/>
            </p:nvSpPr>
            <p:spPr bwMode="auto">
              <a:xfrm>
                <a:off x="4476" y="336"/>
                <a:ext cx="249" cy="332"/>
              </a:xfrm>
              <a:prstGeom prst="rect">
                <a:avLst/>
              </a:prstGeom>
              <a:noFill/>
              <a:ln w="9525">
                <a:noFill/>
                <a:miter lim="800000"/>
                <a:headEnd/>
                <a:tailEnd/>
              </a:ln>
            </p:spPr>
            <p:txBody>
              <a:bodyPr wrap="none">
                <a:spAutoFit/>
              </a:bodyPr>
              <a:lstStyle/>
              <a:p>
                <a:r>
                  <a:rPr lang="en-US" sz="2400"/>
                  <a:t>+</a:t>
                </a:r>
              </a:p>
            </p:txBody>
          </p:sp>
          <p:sp>
            <p:nvSpPr>
              <p:cNvPr id="42169" name="Text Box 17"/>
              <p:cNvSpPr txBox="1">
                <a:spLocks noChangeArrowheads="1"/>
              </p:cNvSpPr>
              <p:nvPr/>
            </p:nvSpPr>
            <p:spPr bwMode="auto">
              <a:xfrm>
                <a:off x="4572" y="432"/>
                <a:ext cx="249" cy="332"/>
              </a:xfrm>
              <a:prstGeom prst="rect">
                <a:avLst/>
              </a:prstGeom>
              <a:noFill/>
              <a:ln w="9525">
                <a:noFill/>
                <a:miter lim="800000"/>
                <a:headEnd/>
                <a:tailEnd/>
              </a:ln>
            </p:spPr>
            <p:txBody>
              <a:bodyPr wrap="none">
                <a:spAutoFit/>
              </a:bodyPr>
              <a:lstStyle/>
              <a:p>
                <a:r>
                  <a:rPr lang="en-US" sz="2400"/>
                  <a:t>+</a:t>
                </a:r>
              </a:p>
            </p:txBody>
          </p:sp>
          <p:sp>
            <p:nvSpPr>
              <p:cNvPr id="42170" name="Text Box 18"/>
              <p:cNvSpPr txBox="1">
                <a:spLocks noChangeArrowheads="1"/>
              </p:cNvSpPr>
              <p:nvPr/>
            </p:nvSpPr>
            <p:spPr bwMode="auto">
              <a:xfrm>
                <a:off x="4524" y="576"/>
                <a:ext cx="249" cy="332"/>
              </a:xfrm>
              <a:prstGeom prst="rect">
                <a:avLst/>
              </a:prstGeom>
              <a:noFill/>
              <a:ln w="9525">
                <a:noFill/>
                <a:miter lim="800000"/>
                <a:headEnd/>
                <a:tailEnd/>
              </a:ln>
            </p:spPr>
            <p:txBody>
              <a:bodyPr wrap="none">
                <a:spAutoFit/>
              </a:bodyPr>
              <a:lstStyle/>
              <a:p>
                <a:r>
                  <a:rPr lang="en-US" sz="2400"/>
                  <a:t>+</a:t>
                </a:r>
              </a:p>
            </p:txBody>
          </p:sp>
          <p:sp>
            <p:nvSpPr>
              <p:cNvPr id="42171" name="Text Box 19"/>
              <p:cNvSpPr txBox="1">
                <a:spLocks noChangeArrowheads="1"/>
              </p:cNvSpPr>
              <p:nvPr/>
            </p:nvSpPr>
            <p:spPr bwMode="auto">
              <a:xfrm>
                <a:off x="4380" y="528"/>
                <a:ext cx="249" cy="331"/>
              </a:xfrm>
              <a:prstGeom prst="rect">
                <a:avLst/>
              </a:prstGeom>
              <a:noFill/>
              <a:ln w="9525">
                <a:noFill/>
                <a:miter lim="800000"/>
                <a:headEnd/>
                <a:tailEnd/>
              </a:ln>
            </p:spPr>
            <p:txBody>
              <a:bodyPr wrap="none">
                <a:spAutoFit/>
              </a:bodyPr>
              <a:lstStyle/>
              <a:p>
                <a:r>
                  <a:rPr lang="en-US" sz="2400"/>
                  <a:t>+</a:t>
                </a:r>
              </a:p>
            </p:txBody>
          </p:sp>
          <p:sp>
            <p:nvSpPr>
              <p:cNvPr id="42172" name="Text Box 20"/>
              <p:cNvSpPr txBox="1">
                <a:spLocks noChangeArrowheads="1"/>
              </p:cNvSpPr>
              <p:nvPr/>
            </p:nvSpPr>
            <p:spPr bwMode="auto">
              <a:xfrm>
                <a:off x="4908" y="336"/>
                <a:ext cx="248" cy="332"/>
              </a:xfrm>
              <a:prstGeom prst="rect">
                <a:avLst/>
              </a:prstGeom>
              <a:noFill/>
              <a:ln w="9525">
                <a:noFill/>
                <a:miter lim="800000"/>
                <a:headEnd/>
                <a:tailEnd/>
              </a:ln>
            </p:spPr>
            <p:txBody>
              <a:bodyPr wrap="none">
                <a:spAutoFit/>
              </a:bodyPr>
              <a:lstStyle/>
              <a:p>
                <a:r>
                  <a:rPr lang="en-US" sz="2400"/>
                  <a:t>+</a:t>
                </a:r>
              </a:p>
            </p:txBody>
          </p:sp>
          <p:sp>
            <p:nvSpPr>
              <p:cNvPr id="42173" name="Text Box 21"/>
              <p:cNvSpPr txBox="1">
                <a:spLocks noChangeArrowheads="1"/>
              </p:cNvSpPr>
              <p:nvPr/>
            </p:nvSpPr>
            <p:spPr bwMode="auto">
              <a:xfrm>
                <a:off x="5004" y="432"/>
                <a:ext cx="249" cy="332"/>
              </a:xfrm>
              <a:prstGeom prst="rect">
                <a:avLst/>
              </a:prstGeom>
              <a:noFill/>
              <a:ln w="9525">
                <a:noFill/>
                <a:miter lim="800000"/>
                <a:headEnd/>
                <a:tailEnd/>
              </a:ln>
            </p:spPr>
            <p:txBody>
              <a:bodyPr wrap="none">
                <a:spAutoFit/>
              </a:bodyPr>
              <a:lstStyle/>
              <a:p>
                <a:r>
                  <a:rPr lang="en-US" sz="2400"/>
                  <a:t>+</a:t>
                </a:r>
              </a:p>
            </p:txBody>
          </p:sp>
          <p:sp>
            <p:nvSpPr>
              <p:cNvPr id="42174" name="Text Box 22"/>
              <p:cNvSpPr txBox="1">
                <a:spLocks noChangeArrowheads="1"/>
              </p:cNvSpPr>
              <p:nvPr/>
            </p:nvSpPr>
            <p:spPr bwMode="auto">
              <a:xfrm>
                <a:off x="4956" y="576"/>
                <a:ext cx="248" cy="332"/>
              </a:xfrm>
              <a:prstGeom prst="rect">
                <a:avLst/>
              </a:prstGeom>
              <a:noFill/>
              <a:ln w="9525">
                <a:noFill/>
                <a:miter lim="800000"/>
                <a:headEnd/>
                <a:tailEnd/>
              </a:ln>
            </p:spPr>
            <p:txBody>
              <a:bodyPr wrap="none">
                <a:spAutoFit/>
              </a:bodyPr>
              <a:lstStyle/>
              <a:p>
                <a:r>
                  <a:rPr lang="en-US" sz="2400"/>
                  <a:t>+</a:t>
                </a:r>
              </a:p>
            </p:txBody>
          </p:sp>
          <p:sp>
            <p:nvSpPr>
              <p:cNvPr id="42175" name="Text Box 23"/>
              <p:cNvSpPr txBox="1">
                <a:spLocks noChangeArrowheads="1"/>
              </p:cNvSpPr>
              <p:nvPr/>
            </p:nvSpPr>
            <p:spPr bwMode="auto">
              <a:xfrm>
                <a:off x="4813" y="528"/>
                <a:ext cx="248" cy="331"/>
              </a:xfrm>
              <a:prstGeom prst="rect">
                <a:avLst/>
              </a:prstGeom>
              <a:noFill/>
              <a:ln w="9525">
                <a:noFill/>
                <a:miter lim="800000"/>
                <a:headEnd/>
                <a:tailEnd/>
              </a:ln>
            </p:spPr>
            <p:txBody>
              <a:bodyPr wrap="none">
                <a:spAutoFit/>
              </a:bodyPr>
              <a:lstStyle/>
              <a:p>
                <a:r>
                  <a:rPr lang="en-US" sz="2400"/>
                  <a:t>+</a:t>
                </a:r>
              </a:p>
            </p:txBody>
          </p:sp>
          <p:sp>
            <p:nvSpPr>
              <p:cNvPr id="42176" name="Text Box 24"/>
              <p:cNvSpPr txBox="1">
                <a:spLocks noChangeArrowheads="1"/>
              </p:cNvSpPr>
              <p:nvPr/>
            </p:nvSpPr>
            <p:spPr bwMode="auto">
              <a:xfrm>
                <a:off x="5052" y="480"/>
                <a:ext cx="196" cy="332"/>
              </a:xfrm>
              <a:prstGeom prst="rect">
                <a:avLst/>
              </a:prstGeom>
              <a:noFill/>
              <a:ln w="9525">
                <a:noFill/>
                <a:miter lim="800000"/>
                <a:headEnd/>
                <a:tailEnd/>
              </a:ln>
            </p:spPr>
            <p:txBody>
              <a:bodyPr wrap="none">
                <a:spAutoFit/>
              </a:bodyPr>
              <a:lstStyle/>
              <a:p>
                <a:r>
                  <a:rPr lang="en-US" sz="2400"/>
                  <a:t>-</a:t>
                </a:r>
              </a:p>
            </p:txBody>
          </p:sp>
          <p:sp>
            <p:nvSpPr>
              <p:cNvPr id="42177" name="Text Box 25"/>
              <p:cNvSpPr txBox="1">
                <a:spLocks noChangeArrowheads="1"/>
              </p:cNvSpPr>
              <p:nvPr/>
            </p:nvSpPr>
            <p:spPr bwMode="auto">
              <a:xfrm>
                <a:off x="5148" y="576"/>
                <a:ext cx="196" cy="332"/>
              </a:xfrm>
              <a:prstGeom prst="rect">
                <a:avLst/>
              </a:prstGeom>
              <a:noFill/>
              <a:ln w="9525">
                <a:noFill/>
                <a:miter lim="800000"/>
                <a:headEnd/>
                <a:tailEnd/>
              </a:ln>
            </p:spPr>
            <p:txBody>
              <a:bodyPr wrap="none">
                <a:spAutoFit/>
              </a:bodyPr>
              <a:lstStyle/>
              <a:p>
                <a:r>
                  <a:rPr lang="en-US" sz="2400"/>
                  <a:t>-</a:t>
                </a:r>
              </a:p>
            </p:txBody>
          </p:sp>
          <p:sp>
            <p:nvSpPr>
              <p:cNvPr id="42178" name="Text Box 26"/>
              <p:cNvSpPr txBox="1">
                <a:spLocks noChangeArrowheads="1"/>
              </p:cNvSpPr>
              <p:nvPr/>
            </p:nvSpPr>
            <p:spPr bwMode="auto">
              <a:xfrm>
                <a:off x="4956" y="384"/>
                <a:ext cx="196" cy="331"/>
              </a:xfrm>
              <a:prstGeom prst="rect">
                <a:avLst/>
              </a:prstGeom>
              <a:noFill/>
              <a:ln w="9525">
                <a:noFill/>
                <a:miter lim="800000"/>
                <a:headEnd/>
                <a:tailEnd/>
              </a:ln>
            </p:spPr>
            <p:txBody>
              <a:bodyPr wrap="none">
                <a:spAutoFit/>
              </a:bodyPr>
              <a:lstStyle/>
              <a:p>
                <a:r>
                  <a:rPr lang="en-US" sz="2400"/>
                  <a:t>-</a:t>
                </a:r>
              </a:p>
            </p:txBody>
          </p:sp>
          <p:sp>
            <p:nvSpPr>
              <p:cNvPr id="42179" name="Text Box 27"/>
              <p:cNvSpPr txBox="1">
                <a:spLocks noChangeArrowheads="1"/>
              </p:cNvSpPr>
              <p:nvPr/>
            </p:nvSpPr>
            <p:spPr bwMode="auto">
              <a:xfrm>
                <a:off x="4859" y="624"/>
                <a:ext cx="197" cy="332"/>
              </a:xfrm>
              <a:prstGeom prst="rect">
                <a:avLst/>
              </a:prstGeom>
              <a:noFill/>
              <a:ln w="9525">
                <a:noFill/>
                <a:miter lim="800000"/>
                <a:headEnd/>
                <a:tailEnd/>
              </a:ln>
            </p:spPr>
            <p:txBody>
              <a:bodyPr wrap="none">
                <a:spAutoFit/>
              </a:bodyPr>
              <a:lstStyle/>
              <a:p>
                <a:r>
                  <a:rPr lang="en-US" sz="2400"/>
                  <a:t>-</a:t>
                </a:r>
              </a:p>
            </p:txBody>
          </p:sp>
          <p:sp>
            <p:nvSpPr>
              <p:cNvPr id="42180" name="Text Box 28"/>
              <p:cNvSpPr txBox="1">
                <a:spLocks noChangeArrowheads="1"/>
              </p:cNvSpPr>
              <p:nvPr/>
            </p:nvSpPr>
            <p:spPr bwMode="auto">
              <a:xfrm>
                <a:off x="5244" y="432"/>
                <a:ext cx="196" cy="332"/>
              </a:xfrm>
              <a:prstGeom prst="rect">
                <a:avLst/>
              </a:prstGeom>
              <a:noFill/>
              <a:ln w="9525">
                <a:noFill/>
                <a:miter lim="800000"/>
                <a:headEnd/>
                <a:tailEnd/>
              </a:ln>
            </p:spPr>
            <p:txBody>
              <a:bodyPr wrap="none">
                <a:spAutoFit/>
              </a:bodyPr>
              <a:lstStyle/>
              <a:p>
                <a:r>
                  <a:rPr lang="en-US" sz="2400"/>
                  <a:t>-</a:t>
                </a:r>
              </a:p>
            </p:txBody>
          </p:sp>
          <p:sp>
            <p:nvSpPr>
              <p:cNvPr id="42181" name="Text Box 29"/>
              <p:cNvSpPr txBox="1">
                <a:spLocks noChangeArrowheads="1"/>
              </p:cNvSpPr>
              <p:nvPr/>
            </p:nvSpPr>
            <p:spPr bwMode="auto">
              <a:xfrm>
                <a:off x="4092" y="480"/>
                <a:ext cx="196" cy="332"/>
              </a:xfrm>
              <a:prstGeom prst="rect">
                <a:avLst/>
              </a:prstGeom>
              <a:noFill/>
              <a:ln w="9525">
                <a:noFill/>
                <a:miter lim="800000"/>
                <a:headEnd/>
                <a:tailEnd/>
              </a:ln>
            </p:spPr>
            <p:txBody>
              <a:bodyPr wrap="none">
                <a:spAutoFit/>
              </a:bodyPr>
              <a:lstStyle/>
              <a:p>
                <a:r>
                  <a:rPr lang="en-US" sz="2400"/>
                  <a:t>-</a:t>
                </a:r>
              </a:p>
            </p:txBody>
          </p:sp>
          <p:sp>
            <p:nvSpPr>
              <p:cNvPr id="42182" name="Text Box 30"/>
              <p:cNvSpPr txBox="1">
                <a:spLocks noChangeArrowheads="1"/>
              </p:cNvSpPr>
              <p:nvPr/>
            </p:nvSpPr>
            <p:spPr bwMode="auto">
              <a:xfrm>
                <a:off x="4188" y="576"/>
                <a:ext cx="197" cy="332"/>
              </a:xfrm>
              <a:prstGeom prst="rect">
                <a:avLst/>
              </a:prstGeom>
              <a:noFill/>
              <a:ln w="9525">
                <a:noFill/>
                <a:miter lim="800000"/>
                <a:headEnd/>
                <a:tailEnd/>
              </a:ln>
            </p:spPr>
            <p:txBody>
              <a:bodyPr wrap="none">
                <a:spAutoFit/>
              </a:bodyPr>
              <a:lstStyle/>
              <a:p>
                <a:r>
                  <a:rPr lang="en-US" sz="2400"/>
                  <a:t>-</a:t>
                </a:r>
              </a:p>
            </p:txBody>
          </p:sp>
          <p:sp>
            <p:nvSpPr>
              <p:cNvPr id="42183" name="Text Box 31"/>
              <p:cNvSpPr txBox="1">
                <a:spLocks noChangeArrowheads="1"/>
              </p:cNvSpPr>
              <p:nvPr/>
            </p:nvSpPr>
            <p:spPr bwMode="auto">
              <a:xfrm>
                <a:off x="3996" y="384"/>
                <a:ext cx="196" cy="331"/>
              </a:xfrm>
              <a:prstGeom prst="rect">
                <a:avLst/>
              </a:prstGeom>
              <a:noFill/>
              <a:ln w="9525">
                <a:noFill/>
                <a:miter lim="800000"/>
                <a:headEnd/>
                <a:tailEnd/>
              </a:ln>
            </p:spPr>
            <p:txBody>
              <a:bodyPr wrap="none">
                <a:spAutoFit/>
              </a:bodyPr>
              <a:lstStyle/>
              <a:p>
                <a:r>
                  <a:rPr lang="en-US" sz="2400"/>
                  <a:t>-</a:t>
                </a:r>
              </a:p>
            </p:txBody>
          </p:sp>
          <p:sp>
            <p:nvSpPr>
              <p:cNvPr id="42184" name="Text Box 32"/>
              <p:cNvSpPr txBox="1">
                <a:spLocks noChangeArrowheads="1"/>
              </p:cNvSpPr>
              <p:nvPr/>
            </p:nvSpPr>
            <p:spPr bwMode="auto">
              <a:xfrm>
                <a:off x="3900" y="624"/>
                <a:ext cx="196" cy="332"/>
              </a:xfrm>
              <a:prstGeom prst="rect">
                <a:avLst/>
              </a:prstGeom>
              <a:noFill/>
              <a:ln w="9525">
                <a:noFill/>
                <a:miter lim="800000"/>
                <a:headEnd/>
                <a:tailEnd/>
              </a:ln>
            </p:spPr>
            <p:txBody>
              <a:bodyPr wrap="none">
                <a:spAutoFit/>
              </a:bodyPr>
              <a:lstStyle/>
              <a:p>
                <a:r>
                  <a:rPr lang="en-US" sz="2400"/>
                  <a:t>-</a:t>
                </a:r>
              </a:p>
            </p:txBody>
          </p:sp>
          <p:sp>
            <p:nvSpPr>
              <p:cNvPr id="42185" name="Text Box 33"/>
              <p:cNvSpPr txBox="1">
                <a:spLocks noChangeArrowheads="1"/>
              </p:cNvSpPr>
              <p:nvPr/>
            </p:nvSpPr>
            <p:spPr bwMode="auto">
              <a:xfrm>
                <a:off x="4284" y="432"/>
                <a:ext cx="197" cy="332"/>
              </a:xfrm>
              <a:prstGeom prst="rect">
                <a:avLst/>
              </a:prstGeom>
              <a:noFill/>
              <a:ln w="9525">
                <a:noFill/>
                <a:miter lim="800000"/>
                <a:headEnd/>
                <a:tailEnd/>
              </a:ln>
            </p:spPr>
            <p:txBody>
              <a:bodyPr wrap="none">
                <a:spAutoFit/>
              </a:bodyPr>
              <a:lstStyle/>
              <a:p>
                <a:r>
                  <a:rPr lang="en-US" sz="2400"/>
                  <a:t>-</a:t>
                </a:r>
              </a:p>
            </p:txBody>
          </p:sp>
          <p:sp>
            <p:nvSpPr>
              <p:cNvPr id="42186" name="Text Box 34"/>
              <p:cNvSpPr txBox="1">
                <a:spLocks noChangeArrowheads="1"/>
              </p:cNvSpPr>
              <p:nvPr/>
            </p:nvSpPr>
            <p:spPr bwMode="auto">
              <a:xfrm>
                <a:off x="4620" y="480"/>
                <a:ext cx="197" cy="332"/>
              </a:xfrm>
              <a:prstGeom prst="rect">
                <a:avLst/>
              </a:prstGeom>
              <a:noFill/>
              <a:ln w="9525">
                <a:noFill/>
                <a:miter lim="800000"/>
                <a:headEnd/>
                <a:tailEnd/>
              </a:ln>
            </p:spPr>
            <p:txBody>
              <a:bodyPr wrap="none">
                <a:spAutoFit/>
              </a:bodyPr>
              <a:lstStyle/>
              <a:p>
                <a:r>
                  <a:rPr lang="en-US" sz="2400"/>
                  <a:t>-</a:t>
                </a:r>
              </a:p>
            </p:txBody>
          </p:sp>
          <p:sp>
            <p:nvSpPr>
              <p:cNvPr id="42187" name="Text Box 35"/>
              <p:cNvSpPr txBox="1">
                <a:spLocks noChangeArrowheads="1"/>
              </p:cNvSpPr>
              <p:nvPr/>
            </p:nvSpPr>
            <p:spPr bwMode="auto">
              <a:xfrm>
                <a:off x="4716" y="576"/>
                <a:ext cx="197" cy="332"/>
              </a:xfrm>
              <a:prstGeom prst="rect">
                <a:avLst/>
              </a:prstGeom>
              <a:noFill/>
              <a:ln w="9525">
                <a:noFill/>
                <a:miter lim="800000"/>
                <a:headEnd/>
                <a:tailEnd/>
              </a:ln>
            </p:spPr>
            <p:txBody>
              <a:bodyPr wrap="none">
                <a:spAutoFit/>
              </a:bodyPr>
              <a:lstStyle/>
              <a:p>
                <a:r>
                  <a:rPr lang="en-US" sz="2400"/>
                  <a:t>-</a:t>
                </a:r>
              </a:p>
            </p:txBody>
          </p:sp>
          <p:sp>
            <p:nvSpPr>
              <p:cNvPr id="42188" name="Text Box 36"/>
              <p:cNvSpPr txBox="1">
                <a:spLocks noChangeArrowheads="1"/>
              </p:cNvSpPr>
              <p:nvPr/>
            </p:nvSpPr>
            <p:spPr bwMode="auto">
              <a:xfrm>
                <a:off x="4524" y="384"/>
                <a:ext cx="197" cy="331"/>
              </a:xfrm>
              <a:prstGeom prst="rect">
                <a:avLst/>
              </a:prstGeom>
              <a:noFill/>
              <a:ln w="9525">
                <a:noFill/>
                <a:miter lim="800000"/>
                <a:headEnd/>
                <a:tailEnd/>
              </a:ln>
            </p:spPr>
            <p:txBody>
              <a:bodyPr wrap="none">
                <a:spAutoFit/>
              </a:bodyPr>
              <a:lstStyle/>
              <a:p>
                <a:r>
                  <a:rPr lang="en-US" sz="2400"/>
                  <a:t>-</a:t>
                </a:r>
              </a:p>
            </p:txBody>
          </p:sp>
          <p:sp>
            <p:nvSpPr>
              <p:cNvPr id="42189" name="Text Box 37"/>
              <p:cNvSpPr txBox="1">
                <a:spLocks noChangeArrowheads="1"/>
              </p:cNvSpPr>
              <p:nvPr/>
            </p:nvSpPr>
            <p:spPr bwMode="auto">
              <a:xfrm>
                <a:off x="4428" y="624"/>
                <a:ext cx="197" cy="332"/>
              </a:xfrm>
              <a:prstGeom prst="rect">
                <a:avLst/>
              </a:prstGeom>
              <a:noFill/>
              <a:ln w="9525">
                <a:noFill/>
                <a:miter lim="800000"/>
                <a:headEnd/>
                <a:tailEnd/>
              </a:ln>
            </p:spPr>
            <p:txBody>
              <a:bodyPr wrap="none">
                <a:spAutoFit/>
              </a:bodyPr>
              <a:lstStyle/>
              <a:p>
                <a:r>
                  <a:rPr lang="en-US" sz="2400"/>
                  <a:t>-</a:t>
                </a:r>
              </a:p>
            </p:txBody>
          </p:sp>
          <p:sp>
            <p:nvSpPr>
              <p:cNvPr id="42190" name="Text Box 38"/>
              <p:cNvSpPr txBox="1">
                <a:spLocks noChangeArrowheads="1"/>
              </p:cNvSpPr>
              <p:nvPr/>
            </p:nvSpPr>
            <p:spPr bwMode="auto">
              <a:xfrm>
                <a:off x="4813" y="432"/>
                <a:ext cx="196" cy="332"/>
              </a:xfrm>
              <a:prstGeom prst="rect">
                <a:avLst/>
              </a:prstGeom>
              <a:noFill/>
              <a:ln w="9525">
                <a:noFill/>
                <a:miter lim="800000"/>
                <a:headEnd/>
                <a:tailEnd/>
              </a:ln>
            </p:spPr>
            <p:txBody>
              <a:bodyPr wrap="none">
                <a:spAutoFit/>
              </a:bodyPr>
              <a:lstStyle/>
              <a:p>
                <a:r>
                  <a:rPr lang="en-US" sz="2400"/>
                  <a:t>-</a:t>
                </a:r>
              </a:p>
            </p:txBody>
          </p:sp>
          <p:sp>
            <p:nvSpPr>
              <p:cNvPr id="42191" name="Text Box 39"/>
              <p:cNvSpPr txBox="1">
                <a:spLocks noChangeArrowheads="1"/>
              </p:cNvSpPr>
              <p:nvPr/>
            </p:nvSpPr>
            <p:spPr bwMode="auto">
              <a:xfrm>
                <a:off x="3553" y="432"/>
                <a:ext cx="196" cy="332"/>
              </a:xfrm>
              <a:prstGeom prst="rect">
                <a:avLst/>
              </a:prstGeom>
              <a:noFill/>
              <a:ln w="9525">
                <a:noFill/>
                <a:miter lim="800000"/>
                <a:headEnd/>
                <a:tailEnd/>
              </a:ln>
            </p:spPr>
            <p:txBody>
              <a:bodyPr wrap="none">
                <a:spAutoFit/>
              </a:bodyPr>
              <a:lstStyle/>
              <a:p>
                <a:r>
                  <a:rPr lang="en-US" sz="2400"/>
                  <a:t>-</a:t>
                </a:r>
              </a:p>
            </p:txBody>
          </p:sp>
          <p:sp>
            <p:nvSpPr>
              <p:cNvPr id="42192" name="Text Box 40"/>
              <p:cNvSpPr txBox="1">
                <a:spLocks noChangeArrowheads="1"/>
              </p:cNvSpPr>
              <p:nvPr/>
            </p:nvSpPr>
            <p:spPr bwMode="auto">
              <a:xfrm>
                <a:off x="3553" y="288"/>
                <a:ext cx="196" cy="332"/>
              </a:xfrm>
              <a:prstGeom prst="rect">
                <a:avLst/>
              </a:prstGeom>
              <a:noFill/>
              <a:ln w="9525">
                <a:noFill/>
                <a:miter lim="800000"/>
                <a:headEnd/>
                <a:tailEnd/>
              </a:ln>
            </p:spPr>
            <p:txBody>
              <a:bodyPr wrap="none">
                <a:spAutoFit/>
              </a:bodyPr>
              <a:lstStyle/>
              <a:p>
                <a:r>
                  <a:rPr lang="en-US" sz="2400"/>
                  <a:t>-</a:t>
                </a:r>
              </a:p>
            </p:txBody>
          </p:sp>
          <p:sp>
            <p:nvSpPr>
              <p:cNvPr id="42193" name="Text Box 41"/>
              <p:cNvSpPr txBox="1">
                <a:spLocks noChangeArrowheads="1"/>
              </p:cNvSpPr>
              <p:nvPr/>
            </p:nvSpPr>
            <p:spPr bwMode="auto">
              <a:xfrm>
                <a:off x="3468" y="384"/>
                <a:ext cx="197" cy="331"/>
              </a:xfrm>
              <a:prstGeom prst="rect">
                <a:avLst/>
              </a:prstGeom>
              <a:noFill/>
              <a:ln w="9525">
                <a:noFill/>
                <a:miter lim="800000"/>
                <a:headEnd/>
                <a:tailEnd/>
              </a:ln>
            </p:spPr>
            <p:txBody>
              <a:bodyPr wrap="none">
                <a:spAutoFit/>
              </a:bodyPr>
              <a:lstStyle/>
              <a:p>
                <a:r>
                  <a:rPr lang="en-US" sz="2400"/>
                  <a:t>-</a:t>
                </a:r>
              </a:p>
            </p:txBody>
          </p:sp>
          <p:sp>
            <p:nvSpPr>
              <p:cNvPr id="42194" name="Text Box 42"/>
              <p:cNvSpPr txBox="1">
                <a:spLocks noChangeArrowheads="1"/>
              </p:cNvSpPr>
              <p:nvPr/>
            </p:nvSpPr>
            <p:spPr bwMode="auto">
              <a:xfrm>
                <a:off x="3282" y="528"/>
                <a:ext cx="196" cy="331"/>
              </a:xfrm>
              <a:prstGeom prst="rect">
                <a:avLst/>
              </a:prstGeom>
              <a:noFill/>
              <a:ln w="9525">
                <a:noFill/>
                <a:miter lim="800000"/>
                <a:headEnd/>
                <a:tailEnd/>
              </a:ln>
            </p:spPr>
            <p:txBody>
              <a:bodyPr wrap="none">
                <a:spAutoFit/>
              </a:bodyPr>
              <a:lstStyle/>
              <a:p>
                <a:r>
                  <a:rPr lang="en-US" sz="2400"/>
                  <a:t>-</a:t>
                </a:r>
              </a:p>
            </p:txBody>
          </p:sp>
          <p:sp>
            <p:nvSpPr>
              <p:cNvPr id="42195" name="Text Box 43"/>
              <p:cNvSpPr txBox="1">
                <a:spLocks noChangeArrowheads="1"/>
              </p:cNvSpPr>
              <p:nvPr/>
            </p:nvSpPr>
            <p:spPr bwMode="auto">
              <a:xfrm>
                <a:off x="3756" y="432"/>
                <a:ext cx="196" cy="332"/>
              </a:xfrm>
              <a:prstGeom prst="rect">
                <a:avLst/>
              </a:prstGeom>
              <a:noFill/>
              <a:ln w="9525">
                <a:noFill/>
                <a:miter lim="800000"/>
                <a:headEnd/>
                <a:tailEnd/>
              </a:ln>
            </p:spPr>
            <p:txBody>
              <a:bodyPr wrap="none">
                <a:spAutoFit/>
              </a:bodyPr>
              <a:lstStyle/>
              <a:p>
                <a:r>
                  <a:rPr lang="en-US" sz="2400"/>
                  <a:t>-</a:t>
                </a:r>
              </a:p>
            </p:txBody>
          </p:sp>
          <p:sp>
            <p:nvSpPr>
              <p:cNvPr id="42196" name="Text Box 44"/>
              <p:cNvSpPr txBox="1">
                <a:spLocks noChangeArrowheads="1"/>
              </p:cNvSpPr>
              <p:nvPr/>
            </p:nvSpPr>
            <p:spPr bwMode="auto">
              <a:xfrm>
                <a:off x="3192" y="384"/>
                <a:ext cx="197" cy="331"/>
              </a:xfrm>
              <a:prstGeom prst="rect">
                <a:avLst/>
              </a:prstGeom>
              <a:noFill/>
              <a:ln w="9525">
                <a:noFill/>
                <a:miter lim="800000"/>
                <a:headEnd/>
                <a:tailEnd/>
              </a:ln>
            </p:spPr>
            <p:txBody>
              <a:bodyPr wrap="none">
                <a:spAutoFit/>
              </a:bodyPr>
              <a:lstStyle/>
              <a:p>
                <a:r>
                  <a:rPr lang="en-US" sz="2400"/>
                  <a:t>-</a:t>
                </a:r>
              </a:p>
            </p:txBody>
          </p:sp>
          <p:sp>
            <p:nvSpPr>
              <p:cNvPr id="42197" name="Text Box 45"/>
              <p:cNvSpPr txBox="1">
                <a:spLocks noChangeArrowheads="1"/>
              </p:cNvSpPr>
              <p:nvPr/>
            </p:nvSpPr>
            <p:spPr bwMode="auto">
              <a:xfrm>
                <a:off x="3096" y="624"/>
                <a:ext cx="197" cy="332"/>
              </a:xfrm>
              <a:prstGeom prst="rect">
                <a:avLst/>
              </a:prstGeom>
              <a:noFill/>
              <a:ln w="9525">
                <a:noFill/>
                <a:miter lim="800000"/>
                <a:headEnd/>
                <a:tailEnd/>
              </a:ln>
            </p:spPr>
            <p:txBody>
              <a:bodyPr wrap="none">
                <a:spAutoFit/>
              </a:bodyPr>
              <a:lstStyle/>
              <a:p>
                <a:r>
                  <a:rPr lang="en-US" sz="2400"/>
                  <a:t>-</a:t>
                </a:r>
              </a:p>
            </p:txBody>
          </p:sp>
        </p:grpSp>
        <p:grpSp>
          <p:nvGrpSpPr>
            <p:cNvPr id="4" name="Group 46"/>
            <p:cNvGrpSpPr>
              <a:grpSpLocks/>
            </p:cNvGrpSpPr>
            <p:nvPr/>
          </p:nvGrpSpPr>
          <p:grpSpPr bwMode="auto">
            <a:xfrm>
              <a:off x="0" y="1344"/>
              <a:ext cx="5424" cy="716"/>
              <a:chOff x="0" y="1152"/>
              <a:chExt cx="5424" cy="716"/>
            </a:xfrm>
          </p:grpSpPr>
          <p:sp>
            <p:nvSpPr>
              <p:cNvPr id="42093"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2094" name="Text Box 48"/>
              <p:cNvSpPr txBox="1">
                <a:spLocks noChangeArrowheads="1"/>
              </p:cNvSpPr>
              <p:nvPr/>
            </p:nvSpPr>
            <p:spPr bwMode="auto">
              <a:xfrm>
                <a:off x="2112" y="1344"/>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5" name="Text Box 49"/>
              <p:cNvSpPr txBox="1">
                <a:spLocks noChangeArrowheads="1"/>
              </p:cNvSpPr>
              <p:nvPr/>
            </p:nvSpPr>
            <p:spPr bwMode="auto">
              <a:xfrm>
                <a:off x="2208" y="1440"/>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6" name="Text Box 50"/>
              <p:cNvSpPr txBox="1">
                <a:spLocks noChangeArrowheads="1"/>
              </p:cNvSpPr>
              <p:nvPr/>
            </p:nvSpPr>
            <p:spPr bwMode="auto">
              <a:xfrm>
                <a:off x="2016"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7" name="Text Box 51"/>
              <p:cNvSpPr txBox="1">
                <a:spLocks noChangeArrowheads="1"/>
              </p:cNvSpPr>
              <p:nvPr/>
            </p:nvSpPr>
            <p:spPr bwMode="auto">
              <a:xfrm>
                <a:off x="1920"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8" name="Text Box 52"/>
              <p:cNvSpPr txBox="1">
                <a:spLocks noChangeArrowheads="1"/>
              </p:cNvSpPr>
              <p:nvPr/>
            </p:nvSpPr>
            <p:spPr bwMode="auto">
              <a:xfrm>
                <a:off x="2304"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9" name="Text Box 53"/>
              <p:cNvSpPr txBox="1">
                <a:spLocks noChangeArrowheads="1"/>
              </p:cNvSpPr>
              <p:nvPr/>
            </p:nvSpPr>
            <p:spPr bwMode="auto">
              <a:xfrm>
                <a:off x="1152" y="1344"/>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0" name="Text Box 54"/>
              <p:cNvSpPr txBox="1">
                <a:spLocks noChangeArrowheads="1"/>
              </p:cNvSpPr>
              <p:nvPr/>
            </p:nvSpPr>
            <p:spPr bwMode="auto">
              <a:xfrm>
                <a:off x="1248" y="1440"/>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1" name="Text Box 55"/>
              <p:cNvSpPr txBox="1">
                <a:spLocks noChangeArrowheads="1"/>
              </p:cNvSpPr>
              <p:nvPr/>
            </p:nvSpPr>
            <p:spPr bwMode="auto">
              <a:xfrm>
                <a:off x="1056" y="1248"/>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2" name="Text Box 56"/>
              <p:cNvSpPr txBox="1">
                <a:spLocks noChangeArrowheads="1"/>
              </p:cNvSpPr>
              <p:nvPr/>
            </p:nvSpPr>
            <p:spPr bwMode="auto">
              <a:xfrm>
                <a:off x="959"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3" name="Text Box 57"/>
              <p:cNvSpPr txBox="1">
                <a:spLocks noChangeArrowheads="1"/>
              </p:cNvSpPr>
              <p:nvPr/>
            </p:nvSpPr>
            <p:spPr bwMode="auto">
              <a:xfrm>
                <a:off x="1344" y="12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4" name="Text Box 58"/>
              <p:cNvSpPr txBox="1">
                <a:spLocks noChangeArrowheads="1"/>
              </p:cNvSpPr>
              <p:nvPr/>
            </p:nvSpPr>
            <p:spPr bwMode="auto">
              <a:xfrm>
                <a:off x="1680" y="1344"/>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5" name="Text Box 59"/>
              <p:cNvSpPr txBox="1">
                <a:spLocks noChangeArrowheads="1"/>
              </p:cNvSpPr>
              <p:nvPr/>
            </p:nvSpPr>
            <p:spPr bwMode="auto">
              <a:xfrm>
                <a:off x="1776" y="1440"/>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6" name="Text Box 60"/>
              <p:cNvSpPr txBox="1">
                <a:spLocks noChangeArrowheads="1"/>
              </p:cNvSpPr>
              <p:nvPr/>
            </p:nvSpPr>
            <p:spPr bwMode="auto">
              <a:xfrm>
                <a:off x="1584" y="1248"/>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7" name="Text Box 61"/>
              <p:cNvSpPr txBox="1">
                <a:spLocks noChangeArrowheads="1"/>
              </p:cNvSpPr>
              <p:nvPr/>
            </p:nvSpPr>
            <p:spPr bwMode="auto">
              <a:xfrm>
                <a:off x="1488" y="1488"/>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8" name="Text Box 62"/>
              <p:cNvSpPr txBox="1">
                <a:spLocks noChangeArrowheads="1"/>
              </p:cNvSpPr>
              <p:nvPr/>
            </p:nvSpPr>
            <p:spPr bwMode="auto">
              <a:xfrm>
                <a:off x="1872"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9" name="Text Box 63"/>
              <p:cNvSpPr txBox="1">
                <a:spLocks noChangeArrowheads="1"/>
              </p:cNvSpPr>
              <p:nvPr/>
            </p:nvSpPr>
            <p:spPr bwMode="auto">
              <a:xfrm>
                <a:off x="624" y="1344"/>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0" name="Text Box 64"/>
              <p:cNvSpPr txBox="1">
                <a:spLocks noChangeArrowheads="1"/>
              </p:cNvSpPr>
              <p:nvPr/>
            </p:nvSpPr>
            <p:spPr bwMode="auto">
              <a:xfrm>
                <a:off x="720" y="1440"/>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1" name="Text Box 65"/>
              <p:cNvSpPr txBox="1">
                <a:spLocks noChangeArrowheads="1"/>
              </p:cNvSpPr>
              <p:nvPr/>
            </p:nvSpPr>
            <p:spPr bwMode="auto">
              <a:xfrm>
                <a:off x="528"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2" name="Text Box 66"/>
              <p:cNvSpPr txBox="1">
                <a:spLocks noChangeArrowheads="1"/>
              </p:cNvSpPr>
              <p:nvPr/>
            </p:nvSpPr>
            <p:spPr bwMode="auto">
              <a:xfrm>
                <a:off x="342" y="1391"/>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3" name="Text Box 67"/>
              <p:cNvSpPr txBox="1">
                <a:spLocks noChangeArrowheads="1"/>
              </p:cNvSpPr>
              <p:nvPr/>
            </p:nvSpPr>
            <p:spPr bwMode="auto">
              <a:xfrm>
                <a:off x="816"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4" name="Text Box 68"/>
              <p:cNvSpPr txBox="1">
                <a:spLocks noChangeArrowheads="1"/>
              </p:cNvSpPr>
              <p:nvPr/>
            </p:nvSpPr>
            <p:spPr bwMode="auto">
              <a:xfrm>
                <a:off x="252"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5" name="Text Box 69"/>
              <p:cNvSpPr txBox="1">
                <a:spLocks noChangeArrowheads="1"/>
              </p:cNvSpPr>
              <p:nvPr/>
            </p:nvSpPr>
            <p:spPr bwMode="auto">
              <a:xfrm>
                <a:off x="156"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6" name="Text Box 70"/>
              <p:cNvSpPr txBox="1">
                <a:spLocks noChangeArrowheads="1"/>
              </p:cNvSpPr>
              <p:nvPr/>
            </p:nvSpPr>
            <p:spPr bwMode="auto">
              <a:xfrm>
                <a:off x="3120" y="1296"/>
                <a:ext cx="249" cy="331"/>
              </a:xfrm>
              <a:prstGeom prst="rect">
                <a:avLst/>
              </a:prstGeom>
              <a:noFill/>
              <a:ln w="9525">
                <a:noFill/>
                <a:miter lim="800000"/>
                <a:headEnd/>
                <a:tailEnd/>
              </a:ln>
            </p:spPr>
            <p:txBody>
              <a:bodyPr wrap="none">
                <a:spAutoFit/>
              </a:bodyPr>
              <a:lstStyle/>
              <a:p>
                <a:r>
                  <a:rPr lang="en-US" sz="2400"/>
                  <a:t>+</a:t>
                </a:r>
              </a:p>
            </p:txBody>
          </p:sp>
          <p:grpSp>
            <p:nvGrpSpPr>
              <p:cNvPr id="5" name="Group 71"/>
              <p:cNvGrpSpPr>
                <a:grpSpLocks/>
              </p:cNvGrpSpPr>
              <p:nvPr/>
            </p:nvGrpSpPr>
            <p:grpSpPr bwMode="auto">
              <a:xfrm>
                <a:off x="2880" y="1248"/>
                <a:ext cx="2544" cy="528"/>
                <a:chOff x="2880" y="2592"/>
                <a:chExt cx="2544" cy="528"/>
              </a:xfrm>
            </p:grpSpPr>
            <p:sp>
              <p:nvSpPr>
                <p:cNvPr id="42153"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154"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2118" name="Text Box 74"/>
              <p:cNvSpPr txBox="1">
                <a:spLocks noChangeArrowheads="1"/>
              </p:cNvSpPr>
              <p:nvPr/>
            </p:nvSpPr>
            <p:spPr bwMode="auto">
              <a:xfrm>
                <a:off x="3216" y="1391"/>
                <a:ext cx="249" cy="332"/>
              </a:xfrm>
              <a:prstGeom prst="rect">
                <a:avLst/>
              </a:prstGeom>
              <a:noFill/>
              <a:ln w="9525">
                <a:noFill/>
                <a:miter lim="800000"/>
                <a:headEnd/>
                <a:tailEnd/>
              </a:ln>
            </p:spPr>
            <p:txBody>
              <a:bodyPr wrap="none">
                <a:spAutoFit/>
              </a:bodyPr>
              <a:lstStyle/>
              <a:p>
                <a:r>
                  <a:rPr lang="en-US" sz="2400"/>
                  <a:t>+</a:t>
                </a:r>
              </a:p>
            </p:txBody>
          </p:sp>
          <p:sp>
            <p:nvSpPr>
              <p:cNvPr id="42119" name="Text Box 75"/>
              <p:cNvSpPr txBox="1">
                <a:spLocks noChangeArrowheads="1"/>
              </p:cNvSpPr>
              <p:nvPr/>
            </p:nvSpPr>
            <p:spPr bwMode="auto">
              <a:xfrm>
                <a:off x="3168" y="1536"/>
                <a:ext cx="249" cy="332"/>
              </a:xfrm>
              <a:prstGeom prst="rect">
                <a:avLst/>
              </a:prstGeom>
              <a:noFill/>
              <a:ln w="9525">
                <a:noFill/>
                <a:miter lim="800000"/>
                <a:headEnd/>
                <a:tailEnd/>
              </a:ln>
            </p:spPr>
            <p:txBody>
              <a:bodyPr wrap="none">
                <a:spAutoFit/>
              </a:bodyPr>
              <a:lstStyle/>
              <a:p>
                <a:r>
                  <a:rPr lang="en-US" sz="2400"/>
                  <a:t>+</a:t>
                </a:r>
              </a:p>
            </p:txBody>
          </p:sp>
          <p:sp>
            <p:nvSpPr>
              <p:cNvPr id="42120" name="Text Box 76"/>
              <p:cNvSpPr txBox="1">
                <a:spLocks noChangeArrowheads="1"/>
              </p:cNvSpPr>
              <p:nvPr/>
            </p:nvSpPr>
            <p:spPr bwMode="auto">
              <a:xfrm>
                <a:off x="3552" y="1296"/>
                <a:ext cx="249" cy="331"/>
              </a:xfrm>
              <a:prstGeom prst="rect">
                <a:avLst/>
              </a:prstGeom>
              <a:noFill/>
              <a:ln w="9525">
                <a:noFill/>
                <a:miter lim="800000"/>
                <a:headEnd/>
                <a:tailEnd/>
              </a:ln>
            </p:spPr>
            <p:txBody>
              <a:bodyPr wrap="none">
                <a:spAutoFit/>
              </a:bodyPr>
              <a:lstStyle/>
              <a:p>
                <a:r>
                  <a:rPr lang="en-US" sz="2400"/>
                  <a:t>+</a:t>
                </a:r>
              </a:p>
            </p:txBody>
          </p:sp>
          <p:sp>
            <p:nvSpPr>
              <p:cNvPr id="42121" name="Text Box 77"/>
              <p:cNvSpPr txBox="1">
                <a:spLocks noChangeArrowheads="1"/>
              </p:cNvSpPr>
              <p:nvPr/>
            </p:nvSpPr>
            <p:spPr bwMode="auto">
              <a:xfrm>
                <a:off x="3648" y="1391"/>
                <a:ext cx="249" cy="332"/>
              </a:xfrm>
              <a:prstGeom prst="rect">
                <a:avLst/>
              </a:prstGeom>
              <a:noFill/>
              <a:ln w="9525">
                <a:noFill/>
                <a:miter lim="800000"/>
                <a:headEnd/>
                <a:tailEnd/>
              </a:ln>
            </p:spPr>
            <p:txBody>
              <a:bodyPr wrap="none">
                <a:spAutoFit/>
              </a:bodyPr>
              <a:lstStyle/>
              <a:p>
                <a:r>
                  <a:rPr lang="en-US" sz="2400"/>
                  <a:t>+</a:t>
                </a:r>
              </a:p>
            </p:txBody>
          </p:sp>
          <p:sp>
            <p:nvSpPr>
              <p:cNvPr id="42122" name="Text Box 78"/>
              <p:cNvSpPr txBox="1">
                <a:spLocks noChangeArrowheads="1"/>
              </p:cNvSpPr>
              <p:nvPr/>
            </p:nvSpPr>
            <p:spPr bwMode="auto">
              <a:xfrm>
                <a:off x="3600" y="1536"/>
                <a:ext cx="249" cy="332"/>
              </a:xfrm>
              <a:prstGeom prst="rect">
                <a:avLst/>
              </a:prstGeom>
              <a:noFill/>
              <a:ln w="9525">
                <a:noFill/>
                <a:miter lim="800000"/>
                <a:headEnd/>
                <a:tailEnd/>
              </a:ln>
            </p:spPr>
            <p:txBody>
              <a:bodyPr wrap="none">
                <a:spAutoFit/>
              </a:bodyPr>
              <a:lstStyle/>
              <a:p>
                <a:r>
                  <a:rPr lang="en-US" sz="2400"/>
                  <a:t>+</a:t>
                </a:r>
              </a:p>
            </p:txBody>
          </p:sp>
          <p:sp>
            <p:nvSpPr>
              <p:cNvPr id="42123" name="Text Box 79"/>
              <p:cNvSpPr txBox="1">
                <a:spLocks noChangeArrowheads="1"/>
              </p:cNvSpPr>
              <p:nvPr/>
            </p:nvSpPr>
            <p:spPr bwMode="auto">
              <a:xfrm>
                <a:off x="3456" y="1488"/>
                <a:ext cx="249" cy="332"/>
              </a:xfrm>
              <a:prstGeom prst="rect">
                <a:avLst/>
              </a:prstGeom>
              <a:noFill/>
              <a:ln w="9525">
                <a:noFill/>
                <a:miter lim="800000"/>
                <a:headEnd/>
                <a:tailEnd/>
              </a:ln>
            </p:spPr>
            <p:txBody>
              <a:bodyPr wrap="none">
                <a:spAutoFit/>
              </a:bodyPr>
              <a:lstStyle/>
              <a:p>
                <a:r>
                  <a:rPr lang="en-US" sz="2400"/>
                  <a:t>+</a:t>
                </a:r>
              </a:p>
            </p:txBody>
          </p:sp>
          <p:sp>
            <p:nvSpPr>
              <p:cNvPr id="42124" name="Text Box 80"/>
              <p:cNvSpPr txBox="1">
                <a:spLocks noChangeArrowheads="1"/>
              </p:cNvSpPr>
              <p:nvPr/>
            </p:nvSpPr>
            <p:spPr bwMode="auto">
              <a:xfrm>
                <a:off x="3936" y="1296"/>
                <a:ext cx="249" cy="331"/>
              </a:xfrm>
              <a:prstGeom prst="rect">
                <a:avLst/>
              </a:prstGeom>
              <a:noFill/>
              <a:ln w="9525">
                <a:noFill/>
                <a:miter lim="800000"/>
                <a:headEnd/>
                <a:tailEnd/>
              </a:ln>
            </p:spPr>
            <p:txBody>
              <a:bodyPr wrap="none">
                <a:spAutoFit/>
              </a:bodyPr>
              <a:lstStyle/>
              <a:p>
                <a:r>
                  <a:rPr lang="en-US" sz="2400"/>
                  <a:t>+</a:t>
                </a:r>
              </a:p>
            </p:txBody>
          </p:sp>
          <p:sp>
            <p:nvSpPr>
              <p:cNvPr id="42125" name="Text Box 81"/>
              <p:cNvSpPr txBox="1">
                <a:spLocks noChangeArrowheads="1"/>
              </p:cNvSpPr>
              <p:nvPr/>
            </p:nvSpPr>
            <p:spPr bwMode="auto">
              <a:xfrm>
                <a:off x="4032" y="1391"/>
                <a:ext cx="249" cy="332"/>
              </a:xfrm>
              <a:prstGeom prst="rect">
                <a:avLst/>
              </a:prstGeom>
              <a:noFill/>
              <a:ln w="9525">
                <a:noFill/>
                <a:miter lim="800000"/>
                <a:headEnd/>
                <a:tailEnd/>
              </a:ln>
            </p:spPr>
            <p:txBody>
              <a:bodyPr wrap="none">
                <a:spAutoFit/>
              </a:bodyPr>
              <a:lstStyle/>
              <a:p>
                <a:r>
                  <a:rPr lang="en-US" sz="2400"/>
                  <a:t>+</a:t>
                </a:r>
              </a:p>
            </p:txBody>
          </p:sp>
          <p:sp>
            <p:nvSpPr>
              <p:cNvPr id="42126" name="Text Box 82"/>
              <p:cNvSpPr txBox="1">
                <a:spLocks noChangeArrowheads="1"/>
              </p:cNvSpPr>
              <p:nvPr/>
            </p:nvSpPr>
            <p:spPr bwMode="auto">
              <a:xfrm>
                <a:off x="3984" y="1536"/>
                <a:ext cx="249" cy="332"/>
              </a:xfrm>
              <a:prstGeom prst="rect">
                <a:avLst/>
              </a:prstGeom>
              <a:noFill/>
              <a:ln w="9525">
                <a:noFill/>
                <a:miter lim="800000"/>
                <a:headEnd/>
                <a:tailEnd/>
              </a:ln>
            </p:spPr>
            <p:txBody>
              <a:bodyPr wrap="none">
                <a:spAutoFit/>
              </a:bodyPr>
              <a:lstStyle/>
              <a:p>
                <a:r>
                  <a:rPr lang="en-US" sz="2400"/>
                  <a:t>+</a:t>
                </a:r>
              </a:p>
            </p:txBody>
          </p:sp>
          <p:sp>
            <p:nvSpPr>
              <p:cNvPr id="42127" name="Text Box 83"/>
              <p:cNvSpPr txBox="1">
                <a:spLocks noChangeArrowheads="1"/>
              </p:cNvSpPr>
              <p:nvPr/>
            </p:nvSpPr>
            <p:spPr bwMode="auto">
              <a:xfrm>
                <a:off x="3840" y="1488"/>
                <a:ext cx="249" cy="332"/>
              </a:xfrm>
              <a:prstGeom prst="rect">
                <a:avLst/>
              </a:prstGeom>
              <a:noFill/>
              <a:ln w="9525">
                <a:noFill/>
                <a:miter lim="800000"/>
                <a:headEnd/>
                <a:tailEnd/>
              </a:ln>
            </p:spPr>
            <p:txBody>
              <a:bodyPr wrap="none">
                <a:spAutoFit/>
              </a:bodyPr>
              <a:lstStyle/>
              <a:p>
                <a:r>
                  <a:rPr lang="en-US" sz="2400"/>
                  <a:t>+</a:t>
                </a:r>
              </a:p>
            </p:txBody>
          </p:sp>
          <p:sp>
            <p:nvSpPr>
              <p:cNvPr id="42128" name="Text Box 84"/>
              <p:cNvSpPr txBox="1">
                <a:spLocks noChangeArrowheads="1"/>
              </p:cNvSpPr>
              <p:nvPr/>
            </p:nvSpPr>
            <p:spPr bwMode="auto">
              <a:xfrm>
                <a:off x="4380" y="1296"/>
                <a:ext cx="249" cy="331"/>
              </a:xfrm>
              <a:prstGeom prst="rect">
                <a:avLst/>
              </a:prstGeom>
              <a:noFill/>
              <a:ln w="9525">
                <a:noFill/>
                <a:miter lim="800000"/>
                <a:headEnd/>
                <a:tailEnd/>
              </a:ln>
            </p:spPr>
            <p:txBody>
              <a:bodyPr wrap="none">
                <a:spAutoFit/>
              </a:bodyPr>
              <a:lstStyle/>
              <a:p>
                <a:r>
                  <a:rPr lang="en-US" sz="2400"/>
                  <a:t>+</a:t>
                </a:r>
              </a:p>
            </p:txBody>
          </p:sp>
          <p:sp>
            <p:nvSpPr>
              <p:cNvPr id="42129" name="Text Box 85"/>
              <p:cNvSpPr txBox="1">
                <a:spLocks noChangeArrowheads="1"/>
              </p:cNvSpPr>
              <p:nvPr/>
            </p:nvSpPr>
            <p:spPr bwMode="auto">
              <a:xfrm>
                <a:off x="4477" y="1391"/>
                <a:ext cx="248" cy="332"/>
              </a:xfrm>
              <a:prstGeom prst="rect">
                <a:avLst/>
              </a:prstGeom>
              <a:noFill/>
              <a:ln w="9525">
                <a:noFill/>
                <a:miter lim="800000"/>
                <a:headEnd/>
                <a:tailEnd/>
              </a:ln>
            </p:spPr>
            <p:txBody>
              <a:bodyPr wrap="none">
                <a:spAutoFit/>
              </a:bodyPr>
              <a:lstStyle/>
              <a:p>
                <a:r>
                  <a:rPr lang="en-US" sz="2400"/>
                  <a:t>+</a:t>
                </a:r>
              </a:p>
            </p:txBody>
          </p:sp>
          <p:sp>
            <p:nvSpPr>
              <p:cNvPr id="42130" name="Text Box 86"/>
              <p:cNvSpPr txBox="1">
                <a:spLocks noChangeArrowheads="1"/>
              </p:cNvSpPr>
              <p:nvPr/>
            </p:nvSpPr>
            <p:spPr bwMode="auto">
              <a:xfrm>
                <a:off x="4428" y="1536"/>
                <a:ext cx="249" cy="332"/>
              </a:xfrm>
              <a:prstGeom prst="rect">
                <a:avLst/>
              </a:prstGeom>
              <a:noFill/>
              <a:ln w="9525">
                <a:noFill/>
                <a:miter lim="800000"/>
                <a:headEnd/>
                <a:tailEnd/>
              </a:ln>
            </p:spPr>
            <p:txBody>
              <a:bodyPr wrap="none">
                <a:spAutoFit/>
              </a:bodyPr>
              <a:lstStyle/>
              <a:p>
                <a:r>
                  <a:rPr lang="en-US" sz="2400"/>
                  <a:t>+</a:t>
                </a:r>
              </a:p>
            </p:txBody>
          </p:sp>
          <p:sp>
            <p:nvSpPr>
              <p:cNvPr id="42131" name="Text Box 87"/>
              <p:cNvSpPr txBox="1">
                <a:spLocks noChangeArrowheads="1"/>
              </p:cNvSpPr>
              <p:nvPr/>
            </p:nvSpPr>
            <p:spPr bwMode="auto">
              <a:xfrm>
                <a:off x="4284" y="1488"/>
                <a:ext cx="249" cy="332"/>
              </a:xfrm>
              <a:prstGeom prst="rect">
                <a:avLst/>
              </a:prstGeom>
              <a:noFill/>
              <a:ln w="9525">
                <a:noFill/>
                <a:miter lim="800000"/>
                <a:headEnd/>
                <a:tailEnd/>
              </a:ln>
            </p:spPr>
            <p:txBody>
              <a:bodyPr wrap="none">
                <a:spAutoFit/>
              </a:bodyPr>
              <a:lstStyle/>
              <a:p>
                <a:r>
                  <a:rPr lang="en-US" sz="2400"/>
                  <a:t>+</a:t>
                </a:r>
              </a:p>
            </p:txBody>
          </p:sp>
          <p:sp>
            <p:nvSpPr>
              <p:cNvPr id="42132" name="Text Box 88"/>
              <p:cNvSpPr txBox="1">
                <a:spLocks noChangeArrowheads="1"/>
              </p:cNvSpPr>
              <p:nvPr/>
            </p:nvSpPr>
            <p:spPr bwMode="auto">
              <a:xfrm>
                <a:off x="4812" y="1296"/>
                <a:ext cx="249" cy="331"/>
              </a:xfrm>
              <a:prstGeom prst="rect">
                <a:avLst/>
              </a:prstGeom>
              <a:noFill/>
              <a:ln w="9525">
                <a:noFill/>
                <a:miter lim="800000"/>
                <a:headEnd/>
                <a:tailEnd/>
              </a:ln>
            </p:spPr>
            <p:txBody>
              <a:bodyPr wrap="none">
                <a:spAutoFit/>
              </a:bodyPr>
              <a:lstStyle/>
              <a:p>
                <a:r>
                  <a:rPr lang="en-US" sz="2400"/>
                  <a:t>+</a:t>
                </a:r>
              </a:p>
            </p:txBody>
          </p:sp>
          <p:sp>
            <p:nvSpPr>
              <p:cNvPr id="42133" name="Text Box 89"/>
              <p:cNvSpPr txBox="1">
                <a:spLocks noChangeArrowheads="1"/>
              </p:cNvSpPr>
              <p:nvPr/>
            </p:nvSpPr>
            <p:spPr bwMode="auto">
              <a:xfrm>
                <a:off x="4908" y="1391"/>
                <a:ext cx="249" cy="332"/>
              </a:xfrm>
              <a:prstGeom prst="rect">
                <a:avLst/>
              </a:prstGeom>
              <a:noFill/>
              <a:ln w="9525">
                <a:noFill/>
                <a:miter lim="800000"/>
                <a:headEnd/>
                <a:tailEnd/>
              </a:ln>
            </p:spPr>
            <p:txBody>
              <a:bodyPr wrap="none">
                <a:spAutoFit/>
              </a:bodyPr>
              <a:lstStyle/>
              <a:p>
                <a:r>
                  <a:rPr lang="en-US" sz="2400"/>
                  <a:t>+</a:t>
                </a:r>
              </a:p>
            </p:txBody>
          </p:sp>
          <p:sp>
            <p:nvSpPr>
              <p:cNvPr id="42134" name="Text Box 90"/>
              <p:cNvSpPr txBox="1">
                <a:spLocks noChangeArrowheads="1"/>
              </p:cNvSpPr>
              <p:nvPr/>
            </p:nvSpPr>
            <p:spPr bwMode="auto">
              <a:xfrm>
                <a:off x="4860" y="1536"/>
                <a:ext cx="249" cy="332"/>
              </a:xfrm>
              <a:prstGeom prst="rect">
                <a:avLst/>
              </a:prstGeom>
              <a:noFill/>
              <a:ln w="9525">
                <a:noFill/>
                <a:miter lim="800000"/>
                <a:headEnd/>
                <a:tailEnd/>
              </a:ln>
            </p:spPr>
            <p:txBody>
              <a:bodyPr wrap="none">
                <a:spAutoFit/>
              </a:bodyPr>
              <a:lstStyle/>
              <a:p>
                <a:r>
                  <a:rPr lang="en-US" sz="2400"/>
                  <a:t>+</a:t>
                </a:r>
              </a:p>
            </p:txBody>
          </p:sp>
          <p:sp>
            <p:nvSpPr>
              <p:cNvPr id="42135" name="Text Box 91"/>
              <p:cNvSpPr txBox="1">
                <a:spLocks noChangeArrowheads="1"/>
              </p:cNvSpPr>
              <p:nvPr/>
            </p:nvSpPr>
            <p:spPr bwMode="auto">
              <a:xfrm>
                <a:off x="4716" y="1488"/>
                <a:ext cx="248" cy="331"/>
              </a:xfrm>
              <a:prstGeom prst="rect">
                <a:avLst/>
              </a:prstGeom>
              <a:noFill/>
              <a:ln w="9525">
                <a:noFill/>
                <a:miter lim="800000"/>
                <a:headEnd/>
                <a:tailEnd/>
              </a:ln>
            </p:spPr>
            <p:txBody>
              <a:bodyPr wrap="none">
                <a:spAutoFit/>
              </a:bodyPr>
              <a:lstStyle/>
              <a:p>
                <a:r>
                  <a:rPr lang="en-US" sz="2400"/>
                  <a:t>+</a:t>
                </a:r>
              </a:p>
            </p:txBody>
          </p:sp>
          <p:sp>
            <p:nvSpPr>
              <p:cNvPr id="42136" name="Text Box 92"/>
              <p:cNvSpPr txBox="1">
                <a:spLocks noChangeArrowheads="1"/>
              </p:cNvSpPr>
              <p:nvPr/>
            </p:nvSpPr>
            <p:spPr bwMode="auto">
              <a:xfrm>
                <a:off x="4992" y="1344"/>
                <a:ext cx="196" cy="332"/>
              </a:xfrm>
              <a:prstGeom prst="rect">
                <a:avLst/>
              </a:prstGeom>
              <a:noFill/>
              <a:ln w="9525">
                <a:noFill/>
                <a:miter lim="800000"/>
                <a:headEnd/>
                <a:tailEnd/>
              </a:ln>
            </p:spPr>
            <p:txBody>
              <a:bodyPr wrap="none">
                <a:spAutoFit/>
              </a:bodyPr>
              <a:lstStyle/>
              <a:p>
                <a:r>
                  <a:rPr lang="en-US" sz="2400"/>
                  <a:t>-</a:t>
                </a:r>
              </a:p>
            </p:txBody>
          </p:sp>
          <p:sp>
            <p:nvSpPr>
              <p:cNvPr id="42137" name="Text Box 93"/>
              <p:cNvSpPr txBox="1">
                <a:spLocks noChangeArrowheads="1"/>
              </p:cNvSpPr>
              <p:nvPr/>
            </p:nvSpPr>
            <p:spPr bwMode="auto">
              <a:xfrm>
                <a:off x="5088" y="1440"/>
                <a:ext cx="196" cy="331"/>
              </a:xfrm>
              <a:prstGeom prst="rect">
                <a:avLst/>
              </a:prstGeom>
              <a:noFill/>
              <a:ln w="9525">
                <a:noFill/>
                <a:miter lim="800000"/>
                <a:headEnd/>
                <a:tailEnd/>
              </a:ln>
            </p:spPr>
            <p:txBody>
              <a:bodyPr wrap="none">
                <a:spAutoFit/>
              </a:bodyPr>
              <a:lstStyle/>
              <a:p>
                <a:r>
                  <a:rPr lang="en-US" sz="2400"/>
                  <a:t>-</a:t>
                </a:r>
              </a:p>
            </p:txBody>
          </p:sp>
          <p:sp>
            <p:nvSpPr>
              <p:cNvPr id="42138" name="Text Box 94"/>
              <p:cNvSpPr txBox="1">
                <a:spLocks noChangeArrowheads="1"/>
              </p:cNvSpPr>
              <p:nvPr/>
            </p:nvSpPr>
            <p:spPr bwMode="auto">
              <a:xfrm>
                <a:off x="4896" y="1248"/>
                <a:ext cx="196" cy="331"/>
              </a:xfrm>
              <a:prstGeom prst="rect">
                <a:avLst/>
              </a:prstGeom>
              <a:noFill/>
              <a:ln w="9525">
                <a:noFill/>
                <a:miter lim="800000"/>
                <a:headEnd/>
                <a:tailEnd/>
              </a:ln>
            </p:spPr>
            <p:txBody>
              <a:bodyPr wrap="none">
                <a:spAutoFit/>
              </a:bodyPr>
              <a:lstStyle/>
              <a:p>
                <a:r>
                  <a:rPr lang="en-US" sz="2400"/>
                  <a:t>-</a:t>
                </a:r>
              </a:p>
            </p:txBody>
          </p:sp>
          <p:sp>
            <p:nvSpPr>
              <p:cNvPr id="42139" name="Text Box 95"/>
              <p:cNvSpPr txBox="1">
                <a:spLocks noChangeArrowheads="1"/>
              </p:cNvSpPr>
              <p:nvPr/>
            </p:nvSpPr>
            <p:spPr bwMode="auto">
              <a:xfrm>
                <a:off x="4800" y="1488"/>
                <a:ext cx="196" cy="331"/>
              </a:xfrm>
              <a:prstGeom prst="rect">
                <a:avLst/>
              </a:prstGeom>
              <a:noFill/>
              <a:ln w="9525">
                <a:noFill/>
                <a:miter lim="800000"/>
                <a:headEnd/>
                <a:tailEnd/>
              </a:ln>
            </p:spPr>
            <p:txBody>
              <a:bodyPr wrap="none">
                <a:spAutoFit/>
              </a:bodyPr>
              <a:lstStyle/>
              <a:p>
                <a:r>
                  <a:rPr lang="en-US" sz="2400"/>
                  <a:t>-</a:t>
                </a:r>
              </a:p>
            </p:txBody>
          </p:sp>
          <p:sp>
            <p:nvSpPr>
              <p:cNvPr id="42140" name="Text Box 96"/>
              <p:cNvSpPr txBox="1">
                <a:spLocks noChangeArrowheads="1"/>
              </p:cNvSpPr>
              <p:nvPr/>
            </p:nvSpPr>
            <p:spPr bwMode="auto">
              <a:xfrm>
                <a:off x="5184" y="1296"/>
                <a:ext cx="196" cy="331"/>
              </a:xfrm>
              <a:prstGeom prst="rect">
                <a:avLst/>
              </a:prstGeom>
              <a:noFill/>
              <a:ln w="9525">
                <a:noFill/>
                <a:miter lim="800000"/>
                <a:headEnd/>
                <a:tailEnd/>
              </a:ln>
            </p:spPr>
            <p:txBody>
              <a:bodyPr wrap="none">
                <a:spAutoFit/>
              </a:bodyPr>
              <a:lstStyle/>
              <a:p>
                <a:r>
                  <a:rPr lang="en-US" sz="2400"/>
                  <a:t>-</a:t>
                </a:r>
              </a:p>
            </p:txBody>
          </p:sp>
          <p:sp>
            <p:nvSpPr>
              <p:cNvPr id="42141" name="Text Box 97"/>
              <p:cNvSpPr txBox="1">
                <a:spLocks noChangeArrowheads="1"/>
              </p:cNvSpPr>
              <p:nvPr/>
            </p:nvSpPr>
            <p:spPr bwMode="auto">
              <a:xfrm>
                <a:off x="4559" y="1344"/>
                <a:ext cx="197" cy="332"/>
              </a:xfrm>
              <a:prstGeom prst="rect">
                <a:avLst/>
              </a:prstGeom>
              <a:noFill/>
              <a:ln w="9525">
                <a:noFill/>
                <a:miter lim="800000"/>
                <a:headEnd/>
                <a:tailEnd/>
              </a:ln>
            </p:spPr>
            <p:txBody>
              <a:bodyPr wrap="none">
                <a:spAutoFit/>
              </a:bodyPr>
              <a:lstStyle/>
              <a:p>
                <a:r>
                  <a:rPr lang="en-US" sz="2400"/>
                  <a:t>-</a:t>
                </a:r>
              </a:p>
            </p:txBody>
          </p:sp>
          <p:sp>
            <p:nvSpPr>
              <p:cNvPr id="42142" name="Text Box 98"/>
              <p:cNvSpPr txBox="1">
                <a:spLocks noChangeArrowheads="1"/>
              </p:cNvSpPr>
              <p:nvPr/>
            </p:nvSpPr>
            <p:spPr bwMode="auto">
              <a:xfrm>
                <a:off x="4656" y="1440"/>
                <a:ext cx="196" cy="331"/>
              </a:xfrm>
              <a:prstGeom prst="rect">
                <a:avLst/>
              </a:prstGeom>
              <a:noFill/>
              <a:ln w="9525">
                <a:noFill/>
                <a:miter lim="800000"/>
                <a:headEnd/>
                <a:tailEnd/>
              </a:ln>
            </p:spPr>
            <p:txBody>
              <a:bodyPr wrap="none">
                <a:spAutoFit/>
              </a:bodyPr>
              <a:lstStyle/>
              <a:p>
                <a:r>
                  <a:rPr lang="en-US" sz="2400"/>
                  <a:t>-</a:t>
                </a:r>
              </a:p>
            </p:txBody>
          </p:sp>
          <p:sp>
            <p:nvSpPr>
              <p:cNvPr id="42143" name="Text Box 99"/>
              <p:cNvSpPr txBox="1">
                <a:spLocks noChangeArrowheads="1"/>
              </p:cNvSpPr>
              <p:nvPr/>
            </p:nvSpPr>
            <p:spPr bwMode="auto">
              <a:xfrm>
                <a:off x="4752" y="1296"/>
                <a:ext cx="196" cy="331"/>
              </a:xfrm>
              <a:prstGeom prst="rect">
                <a:avLst/>
              </a:prstGeom>
              <a:noFill/>
              <a:ln w="9525">
                <a:noFill/>
                <a:miter lim="800000"/>
                <a:headEnd/>
                <a:tailEnd/>
              </a:ln>
            </p:spPr>
            <p:txBody>
              <a:bodyPr wrap="none">
                <a:spAutoFit/>
              </a:bodyPr>
              <a:lstStyle/>
              <a:p>
                <a:r>
                  <a:rPr lang="en-US" sz="2400"/>
                  <a:t>-</a:t>
                </a:r>
              </a:p>
            </p:txBody>
          </p:sp>
          <p:sp>
            <p:nvSpPr>
              <p:cNvPr id="42144" name="Text Box 100"/>
              <p:cNvSpPr txBox="1">
                <a:spLocks noChangeArrowheads="1"/>
              </p:cNvSpPr>
              <p:nvPr/>
            </p:nvSpPr>
            <p:spPr bwMode="auto">
              <a:xfrm>
                <a:off x="4800" y="1200"/>
                <a:ext cx="196" cy="332"/>
              </a:xfrm>
              <a:prstGeom prst="rect">
                <a:avLst/>
              </a:prstGeom>
              <a:noFill/>
              <a:ln w="9525">
                <a:noFill/>
                <a:miter lim="800000"/>
                <a:headEnd/>
                <a:tailEnd/>
              </a:ln>
            </p:spPr>
            <p:txBody>
              <a:bodyPr wrap="none">
                <a:spAutoFit/>
              </a:bodyPr>
              <a:lstStyle/>
              <a:p>
                <a:r>
                  <a:rPr lang="en-US" sz="2400"/>
                  <a:t>-</a:t>
                </a:r>
              </a:p>
            </p:txBody>
          </p:sp>
          <p:sp>
            <p:nvSpPr>
              <p:cNvPr id="42145" name="Text Box 101"/>
              <p:cNvSpPr txBox="1">
                <a:spLocks noChangeArrowheads="1"/>
              </p:cNvSpPr>
              <p:nvPr/>
            </p:nvSpPr>
            <p:spPr bwMode="auto">
              <a:xfrm>
                <a:off x="4992" y="1488"/>
                <a:ext cx="196" cy="331"/>
              </a:xfrm>
              <a:prstGeom prst="rect">
                <a:avLst/>
              </a:prstGeom>
              <a:noFill/>
              <a:ln w="9525">
                <a:noFill/>
                <a:miter lim="800000"/>
                <a:headEnd/>
                <a:tailEnd/>
              </a:ln>
            </p:spPr>
            <p:txBody>
              <a:bodyPr wrap="none">
                <a:spAutoFit/>
              </a:bodyPr>
              <a:lstStyle/>
              <a:p>
                <a:r>
                  <a:rPr lang="en-US" sz="2400"/>
                  <a:t>-</a:t>
                </a:r>
              </a:p>
            </p:txBody>
          </p:sp>
          <p:sp>
            <p:nvSpPr>
              <p:cNvPr id="42146" name="Text Box 102"/>
              <p:cNvSpPr txBox="1">
                <a:spLocks noChangeArrowheads="1"/>
              </p:cNvSpPr>
              <p:nvPr/>
            </p:nvSpPr>
            <p:spPr bwMode="auto">
              <a:xfrm>
                <a:off x="3792" y="1248"/>
                <a:ext cx="197" cy="331"/>
              </a:xfrm>
              <a:prstGeom prst="rect">
                <a:avLst/>
              </a:prstGeom>
              <a:noFill/>
              <a:ln w="9525">
                <a:noFill/>
                <a:miter lim="800000"/>
                <a:headEnd/>
                <a:tailEnd/>
              </a:ln>
            </p:spPr>
            <p:txBody>
              <a:bodyPr wrap="none">
                <a:spAutoFit/>
              </a:bodyPr>
              <a:lstStyle/>
              <a:p>
                <a:r>
                  <a:rPr lang="en-US" sz="2400"/>
                  <a:t>-</a:t>
                </a:r>
              </a:p>
            </p:txBody>
          </p:sp>
          <p:sp>
            <p:nvSpPr>
              <p:cNvPr id="42147" name="Text Box 103"/>
              <p:cNvSpPr txBox="1">
                <a:spLocks noChangeArrowheads="1"/>
              </p:cNvSpPr>
              <p:nvPr/>
            </p:nvSpPr>
            <p:spPr bwMode="auto">
              <a:xfrm>
                <a:off x="3792" y="1392"/>
                <a:ext cx="197" cy="332"/>
              </a:xfrm>
              <a:prstGeom prst="rect">
                <a:avLst/>
              </a:prstGeom>
              <a:noFill/>
              <a:ln w="9525">
                <a:noFill/>
                <a:miter lim="800000"/>
                <a:headEnd/>
                <a:tailEnd/>
              </a:ln>
            </p:spPr>
            <p:txBody>
              <a:bodyPr wrap="none">
                <a:spAutoFit/>
              </a:bodyPr>
              <a:lstStyle/>
              <a:p>
                <a:r>
                  <a:rPr lang="en-US" sz="2400"/>
                  <a:t>-</a:t>
                </a:r>
              </a:p>
            </p:txBody>
          </p:sp>
          <p:sp>
            <p:nvSpPr>
              <p:cNvPr id="42148" name="Text Box 104"/>
              <p:cNvSpPr txBox="1">
                <a:spLocks noChangeArrowheads="1"/>
              </p:cNvSpPr>
              <p:nvPr/>
            </p:nvSpPr>
            <p:spPr bwMode="auto">
              <a:xfrm>
                <a:off x="5088" y="1344"/>
                <a:ext cx="196" cy="332"/>
              </a:xfrm>
              <a:prstGeom prst="rect">
                <a:avLst/>
              </a:prstGeom>
              <a:noFill/>
              <a:ln w="9525">
                <a:noFill/>
                <a:miter lim="800000"/>
                <a:headEnd/>
                <a:tailEnd/>
              </a:ln>
            </p:spPr>
            <p:txBody>
              <a:bodyPr wrap="none">
                <a:spAutoFit/>
              </a:bodyPr>
              <a:lstStyle/>
              <a:p>
                <a:r>
                  <a:rPr lang="en-US" sz="2400"/>
                  <a:t>-</a:t>
                </a:r>
              </a:p>
            </p:txBody>
          </p:sp>
          <p:sp>
            <p:nvSpPr>
              <p:cNvPr id="42149" name="Text Box 105"/>
              <p:cNvSpPr txBox="1">
                <a:spLocks noChangeArrowheads="1"/>
              </p:cNvSpPr>
              <p:nvPr/>
            </p:nvSpPr>
            <p:spPr bwMode="auto">
              <a:xfrm>
                <a:off x="4416" y="1152"/>
                <a:ext cx="197" cy="331"/>
              </a:xfrm>
              <a:prstGeom prst="rect">
                <a:avLst/>
              </a:prstGeom>
              <a:noFill/>
              <a:ln w="9525">
                <a:noFill/>
                <a:miter lim="800000"/>
                <a:headEnd/>
                <a:tailEnd/>
              </a:ln>
            </p:spPr>
            <p:txBody>
              <a:bodyPr wrap="none">
                <a:spAutoFit/>
              </a:bodyPr>
              <a:lstStyle/>
              <a:p>
                <a:r>
                  <a:rPr lang="en-US" sz="2400"/>
                  <a:t>-</a:t>
                </a:r>
              </a:p>
            </p:txBody>
          </p:sp>
          <p:sp>
            <p:nvSpPr>
              <p:cNvPr id="42150" name="Text Box 106"/>
              <p:cNvSpPr txBox="1">
                <a:spLocks noChangeArrowheads="1"/>
              </p:cNvSpPr>
              <p:nvPr/>
            </p:nvSpPr>
            <p:spPr bwMode="auto">
              <a:xfrm>
                <a:off x="5088" y="1200"/>
                <a:ext cx="196" cy="332"/>
              </a:xfrm>
              <a:prstGeom prst="rect">
                <a:avLst/>
              </a:prstGeom>
              <a:noFill/>
              <a:ln w="9525">
                <a:noFill/>
                <a:miter lim="800000"/>
                <a:headEnd/>
                <a:tailEnd/>
              </a:ln>
            </p:spPr>
            <p:txBody>
              <a:bodyPr wrap="none">
                <a:spAutoFit/>
              </a:bodyPr>
              <a:lstStyle/>
              <a:p>
                <a:r>
                  <a:rPr lang="en-US" sz="2400"/>
                  <a:t>-</a:t>
                </a:r>
              </a:p>
            </p:txBody>
          </p:sp>
          <p:sp>
            <p:nvSpPr>
              <p:cNvPr id="42151" name="Text Box 107"/>
              <p:cNvSpPr txBox="1">
                <a:spLocks noChangeArrowheads="1"/>
              </p:cNvSpPr>
              <p:nvPr/>
            </p:nvSpPr>
            <p:spPr bwMode="auto">
              <a:xfrm>
                <a:off x="3408" y="1344"/>
                <a:ext cx="196" cy="332"/>
              </a:xfrm>
              <a:prstGeom prst="rect">
                <a:avLst/>
              </a:prstGeom>
              <a:noFill/>
              <a:ln w="9525">
                <a:noFill/>
                <a:miter lim="800000"/>
                <a:headEnd/>
                <a:tailEnd/>
              </a:ln>
            </p:spPr>
            <p:txBody>
              <a:bodyPr wrap="none">
                <a:spAutoFit/>
              </a:bodyPr>
              <a:lstStyle/>
              <a:p>
                <a:r>
                  <a:rPr lang="en-US" sz="2400"/>
                  <a:t>-</a:t>
                </a:r>
              </a:p>
            </p:txBody>
          </p:sp>
          <p:sp>
            <p:nvSpPr>
              <p:cNvPr id="42152" name="Text Box 108"/>
              <p:cNvSpPr txBox="1">
                <a:spLocks noChangeArrowheads="1"/>
              </p:cNvSpPr>
              <p:nvPr/>
            </p:nvSpPr>
            <p:spPr bwMode="auto">
              <a:xfrm>
                <a:off x="3264" y="1200"/>
                <a:ext cx="249" cy="332"/>
              </a:xfrm>
              <a:prstGeom prst="rect">
                <a:avLst/>
              </a:prstGeom>
              <a:noFill/>
              <a:ln w="9525">
                <a:noFill/>
                <a:miter lim="800000"/>
                <a:headEnd/>
                <a:tailEnd/>
              </a:ln>
            </p:spPr>
            <p:txBody>
              <a:bodyPr wrap="none">
                <a:spAutoFit/>
              </a:bodyPr>
              <a:lstStyle/>
              <a:p>
                <a:r>
                  <a:rPr lang="en-US" sz="2400"/>
                  <a:t>+</a:t>
                </a:r>
              </a:p>
            </p:txBody>
          </p:sp>
        </p:grpSp>
        <p:grpSp>
          <p:nvGrpSpPr>
            <p:cNvPr id="6" name="Group 109"/>
            <p:cNvGrpSpPr>
              <a:grpSpLocks/>
            </p:cNvGrpSpPr>
            <p:nvPr/>
          </p:nvGrpSpPr>
          <p:grpSpPr bwMode="auto">
            <a:xfrm>
              <a:off x="0" y="2400"/>
              <a:ext cx="5728" cy="816"/>
              <a:chOff x="0" y="2208"/>
              <a:chExt cx="5728" cy="816"/>
            </a:xfrm>
          </p:grpSpPr>
          <p:grpSp>
            <p:nvGrpSpPr>
              <p:cNvPr id="7" name="Group 110"/>
              <p:cNvGrpSpPr>
                <a:grpSpLocks/>
              </p:cNvGrpSpPr>
              <p:nvPr/>
            </p:nvGrpSpPr>
            <p:grpSpPr bwMode="auto">
              <a:xfrm>
                <a:off x="0" y="2208"/>
                <a:ext cx="5728" cy="816"/>
                <a:chOff x="0" y="2208"/>
                <a:chExt cx="5728" cy="816"/>
              </a:xfrm>
            </p:grpSpPr>
            <p:sp>
              <p:nvSpPr>
                <p:cNvPr id="42026" name="AutoShape 111"/>
                <p:cNvSpPr>
                  <a:spLocks noChangeArrowheads="1"/>
                </p:cNvSpPr>
                <p:nvPr/>
              </p:nvSpPr>
              <p:spPr bwMode="auto">
                <a:xfrm>
                  <a:off x="0" y="2256"/>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2027" name="Text Box 112"/>
                <p:cNvSpPr txBox="1">
                  <a:spLocks noChangeArrowheads="1"/>
                </p:cNvSpPr>
                <p:nvPr/>
              </p:nvSpPr>
              <p:spPr bwMode="auto">
                <a:xfrm>
                  <a:off x="2112"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28" name="Text Box 113"/>
                <p:cNvSpPr txBox="1">
                  <a:spLocks noChangeArrowheads="1"/>
                </p:cNvSpPr>
                <p:nvPr/>
              </p:nvSpPr>
              <p:spPr bwMode="auto">
                <a:xfrm>
                  <a:off x="2208" y="2449"/>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29" name="Text Box 114"/>
                <p:cNvSpPr txBox="1">
                  <a:spLocks noChangeArrowheads="1"/>
                </p:cNvSpPr>
                <p:nvPr/>
              </p:nvSpPr>
              <p:spPr bwMode="auto">
                <a:xfrm>
                  <a:off x="2016"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0" name="Text Box 115"/>
                <p:cNvSpPr txBox="1">
                  <a:spLocks noChangeArrowheads="1"/>
                </p:cNvSpPr>
                <p:nvPr/>
              </p:nvSpPr>
              <p:spPr bwMode="auto">
                <a:xfrm>
                  <a:off x="1920" y="24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1" name="Text Box 116"/>
                <p:cNvSpPr txBox="1">
                  <a:spLocks noChangeArrowheads="1"/>
                </p:cNvSpPr>
                <p:nvPr/>
              </p:nvSpPr>
              <p:spPr bwMode="auto">
                <a:xfrm>
                  <a:off x="2305" y="2304"/>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2" name="Text Box 117"/>
                <p:cNvSpPr txBox="1">
                  <a:spLocks noChangeArrowheads="1"/>
                </p:cNvSpPr>
                <p:nvPr/>
              </p:nvSpPr>
              <p:spPr bwMode="auto">
                <a:xfrm>
                  <a:off x="1152" y="2352"/>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3" name="Text Box 118"/>
                <p:cNvSpPr txBox="1">
                  <a:spLocks noChangeArrowheads="1"/>
                </p:cNvSpPr>
                <p:nvPr/>
              </p:nvSpPr>
              <p:spPr bwMode="auto">
                <a:xfrm>
                  <a:off x="1248" y="2449"/>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4" name="Text Box 119"/>
                <p:cNvSpPr txBox="1">
                  <a:spLocks noChangeArrowheads="1"/>
                </p:cNvSpPr>
                <p:nvPr/>
              </p:nvSpPr>
              <p:spPr bwMode="auto">
                <a:xfrm>
                  <a:off x="1056" y="2256"/>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5" name="Text Box 120"/>
                <p:cNvSpPr txBox="1">
                  <a:spLocks noChangeArrowheads="1"/>
                </p:cNvSpPr>
                <p:nvPr/>
              </p:nvSpPr>
              <p:spPr bwMode="auto">
                <a:xfrm>
                  <a:off x="960" y="24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6" name="Text Box 121"/>
                <p:cNvSpPr txBox="1">
                  <a:spLocks noChangeArrowheads="1"/>
                </p:cNvSpPr>
                <p:nvPr/>
              </p:nvSpPr>
              <p:spPr bwMode="auto">
                <a:xfrm>
                  <a:off x="1344" y="2304"/>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7" name="Text Box 122"/>
                <p:cNvSpPr txBox="1">
                  <a:spLocks noChangeArrowheads="1"/>
                </p:cNvSpPr>
                <p:nvPr/>
              </p:nvSpPr>
              <p:spPr bwMode="auto">
                <a:xfrm>
                  <a:off x="1680"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8" name="Text Box 123"/>
                <p:cNvSpPr txBox="1">
                  <a:spLocks noChangeArrowheads="1"/>
                </p:cNvSpPr>
                <p:nvPr/>
              </p:nvSpPr>
              <p:spPr bwMode="auto">
                <a:xfrm>
                  <a:off x="1776" y="2449"/>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9" name="Text Box 124"/>
                <p:cNvSpPr txBox="1">
                  <a:spLocks noChangeArrowheads="1"/>
                </p:cNvSpPr>
                <p:nvPr/>
              </p:nvSpPr>
              <p:spPr bwMode="auto">
                <a:xfrm>
                  <a:off x="1584"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0" name="Text Box 125"/>
                <p:cNvSpPr txBox="1">
                  <a:spLocks noChangeArrowheads="1"/>
                </p:cNvSpPr>
                <p:nvPr/>
              </p:nvSpPr>
              <p:spPr bwMode="auto">
                <a:xfrm>
                  <a:off x="1488" y="24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1" name="Text Box 126"/>
                <p:cNvSpPr txBox="1">
                  <a:spLocks noChangeArrowheads="1"/>
                </p:cNvSpPr>
                <p:nvPr/>
              </p:nvSpPr>
              <p:spPr bwMode="auto">
                <a:xfrm>
                  <a:off x="1872" y="2304"/>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2" name="Text Box 127"/>
                <p:cNvSpPr txBox="1">
                  <a:spLocks noChangeArrowheads="1"/>
                </p:cNvSpPr>
                <p:nvPr/>
              </p:nvSpPr>
              <p:spPr bwMode="auto">
                <a:xfrm>
                  <a:off x="624"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3" name="Text Box 128"/>
                <p:cNvSpPr txBox="1">
                  <a:spLocks noChangeArrowheads="1"/>
                </p:cNvSpPr>
                <p:nvPr/>
              </p:nvSpPr>
              <p:spPr bwMode="auto">
                <a:xfrm>
                  <a:off x="721" y="2449"/>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4" name="Text Box 129"/>
                <p:cNvSpPr txBox="1">
                  <a:spLocks noChangeArrowheads="1"/>
                </p:cNvSpPr>
                <p:nvPr/>
              </p:nvSpPr>
              <p:spPr bwMode="auto">
                <a:xfrm>
                  <a:off x="528"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5" name="Text Box 130"/>
                <p:cNvSpPr txBox="1">
                  <a:spLocks noChangeArrowheads="1"/>
                </p:cNvSpPr>
                <p:nvPr/>
              </p:nvSpPr>
              <p:spPr bwMode="auto">
                <a:xfrm>
                  <a:off x="342" y="2400"/>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6" name="Text Box 131"/>
                <p:cNvSpPr txBox="1">
                  <a:spLocks noChangeArrowheads="1"/>
                </p:cNvSpPr>
                <p:nvPr/>
              </p:nvSpPr>
              <p:spPr bwMode="auto">
                <a:xfrm>
                  <a:off x="815" y="2304"/>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7" name="Text Box 132"/>
                <p:cNvSpPr txBox="1">
                  <a:spLocks noChangeArrowheads="1"/>
                </p:cNvSpPr>
                <p:nvPr/>
              </p:nvSpPr>
              <p:spPr bwMode="auto">
                <a:xfrm>
                  <a:off x="252"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8" name="Text Box 133"/>
                <p:cNvSpPr txBox="1">
                  <a:spLocks noChangeArrowheads="1"/>
                </p:cNvSpPr>
                <p:nvPr/>
              </p:nvSpPr>
              <p:spPr bwMode="auto">
                <a:xfrm>
                  <a:off x="156" y="24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9" name="Text Box 134"/>
                <p:cNvSpPr txBox="1">
                  <a:spLocks noChangeArrowheads="1"/>
                </p:cNvSpPr>
                <p:nvPr/>
              </p:nvSpPr>
              <p:spPr bwMode="auto">
                <a:xfrm>
                  <a:off x="3120" y="2304"/>
                  <a:ext cx="249" cy="331"/>
                </a:xfrm>
                <a:prstGeom prst="rect">
                  <a:avLst/>
                </a:prstGeom>
                <a:noFill/>
                <a:ln w="9525">
                  <a:noFill/>
                  <a:miter lim="800000"/>
                  <a:headEnd/>
                  <a:tailEnd/>
                </a:ln>
              </p:spPr>
              <p:txBody>
                <a:bodyPr wrap="none">
                  <a:spAutoFit/>
                </a:bodyPr>
                <a:lstStyle/>
                <a:p>
                  <a:r>
                    <a:rPr lang="en-US" sz="2400"/>
                    <a:t>+</a:t>
                  </a:r>
                </a:p>
              </p:txBody>
            </p:sp>
            <p:grpSp>
              <p:nvGrpSpPr>
                <p:cNvPr id="8" name="Group 135"/>
                <p:cNvGrpSpPr>
                  <a:grpSpLocks/>
                </p:cNvGrpSpPr>
                <p:nvPr/>
              </p:nvGrpSpPr>
              <p:grpSpPr bwMode="auto">
                <a:xfrm>
                  <a:off x="2880" y="2256"/>
                  <a:ext cx="2544" cy="528"/>
                  <a:chOff x="2880" y="2592"/>
                  <a:chExt cx="2544" cy="528"/>
                </a:xfrm>
              </p:grpSpPr>
              <p:sp>
                <p:nvSpPr>
                  <p:cNvPr id="42091" name="AutoShape 136"/>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092" name="Freeform 137"/>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2051" name="Text Box 138"/>
                <p:cNvSpPr txBox="1">
                  <a:spLocks noChangeArrowheads="1"/>
                </p:cNvSpPr>
                <p:nvPr/>
              </p:nvSpPr>
              <p:spPr bwMode="auto">
                <a:xfrm>
                  <a:off x="3216" y="2400"/>
                  <a:ext cx="249" cy="332"/>
                </a:xfrm>
                <a:prstGeom prst="rect">
                  <a:avLst/>
                </a:prstGeom>
                <a:noFill/>
                <a:ln w="9525">
                  <a:noFill/>
                  <a:miter lim="800000"/>
                  <a:headEnd/>
                  <a:tailEnd/>
                </a:ln>
              </p:spPr>
              <p:txBody>
                <a:bodyPr wrap="none">
                  <a:spAutoFit/>
                </a:bodyPr>
                <a:lstStyle/>
                <a:p>
                  <a:r>
                    <a:rPr lang="en-US" sz="2400"/>
                    <a:t>+</a:t>
                  </a:r>
                </a:p>
              </p:txBody>
            </p:sp>
            <p:sp>
              <p:nvSpPr>
                <p:cNvPr id="42052" name="Text Box 139"/>
                <p:cNvSpPr txBox="1">
                  <a:spLocks noChangeArrowheads="1"/>
                </p:cNvSpPr>
                <p:nvPr/>
              </p:nvSpPr>
              <p:spPr bwMode="auto">
                <a:xfrm>
                  <a:off x="3168" y="2544"/>
                  <a:ext cx="249" cy="332"/>
                </a:xfrm>
                <a:prstGeom prst="rect">
                  <a:avLst/>
                </a:prstGeom>
                <a:noFill/>
                <a:ln w="9525">
                  <a:noFill/>
                  <a:miter lim="800000"/>
                  <a:headEnd/>
                  <a:tailEnd/>
                </a:ln>
              </p:spPr>
              <p:txBody>
                <a:bodyPr wrap="none">
                  <a:spAutoFit/>
                </a:bodyPr>
                <a:lstStyle/>
                <a:p>
                  <a:r>
                    <a:rPr lang="en-US" sz="2400"/>
                    <a:t>+</a:t>
                  </a:r>
                </a:p>
              </p:txBody>
            </p:sp>
            <p:sp>
              <p:nvSpPr>
                <p:cNvPr id="42053" name="Text Box 140"/>
                <p:cNvSpPr txBox="1">
                  <a:spLocks noChangeArrowheads="1"/>
                </p:cNvSpPr>
                <p:nvPr/>
              </p:nvSpPr>
              <p:spPr bwMode="auto">
                <a:xfrm>
                  <a:off x="3552" y="2304"/>
                  <a:ext cx="249" cy="331"/>
                </a:xfrm>
                <a:prstGeom prst="rect">
                  <a:avLst/>
                </a:prstGeom>
                <a:noFill/>
                <a:ln w="9525">
                  <a:noFill/>
                  <a:miter lim="800000"/>
                  <a:headEnd/>
                  <a:tailEnd/>
                </a:ln>
              </p:spPr>
              <p:txBody>
                <a:bodyPr wrap="none">
                  <a:spAutoFit/>
                </a:bodyPr>
                <a:lstStyle/>
                <a:p>
                  <a:r>
                    <a:rPr lang="en-US" sz="2400"/>
                    <a:t>+</a:t>
                  </a:r>
                </a:p>
              </p:txBody>
            </p:sp>
            <p:sp>
              <p:nvSpPr>
                <p:cNvPr id="42054" name="Text Box 141"/>
                <p:cNvSpPr txBox="1">
                  <a:spLocks noChangeArrowheads="1"/>
                </p:cNvSpPr>
                <p:nvPr/>
              </p:nvSpPr>
              <p:spPr bwMode="auto">
                <a:xfrm>
                  <a:off x="3648" y="2400"/>
                  <a:ext cx="249" cy="332"/>
                </a:xfrm>
                <a:prstGeom prst="rect">
                  <a:avLst/>
                </a:prstGeom>
                <a:noFill/>
                <a:ln w="9525">
                  <a:noFill/>
                  <a:miter lim="800000"/>
                  <a:headEnd/>
                  <a:tailEnd/>
                </a:ln>
              </p:spPr>
              <p:txBody>
                <a:bodyPr wrap="none">
                  <a:spAutoFit/>
                </a:bodyPr>
                <a:lstStyle/>
                <a:p>
                  <a:r>
                    <a:rPr lang="en-US" sz="2400"/>
                    <a:t>+</a:t>
                  </a:r>
                </a:p>
              </p:txBody>
            </p:sp>
            <p:sp>
              <p:nvSpPr>
                <p:cNvPr id="42055" name="Text Box 142"/>
                <p:cNvSpPr txBox="1">
                  <a:spLocks noChangeArrowheads="1"/>
                </p:cNvSpPr>
                <p:nvPr/>
              </p:nvSpPr>
              <p:spPr bwMode="auto">
                <a:xfrm>
                  <a:off x="3600" y="2544"/>
                  <a:ext cx="249" cy="332"/>
                </a:xfrm>
                <a:prstGeom prst="rect">
                  <a:avLst/>
                </a:prstGeom>
                <a:noFill/>
                <a:ln w="9525">
                  <a:noFill/>
                  <a:miter lim="800000"/>
                  <a:headEnd/>
                  <a:tailEnd/>
                </a:ln>
              </p:spPr>
              <p:txBody>
                <a:bodyPr wrap="none">
                  <a:spAutoFit/>
                </a:bodyPr>
                <a:lstStyle/>
                <a:p>
                  <a:r>
                    <a:rPr lang="en-US" sz="2400"/>
                    <a:t>+</a:t>
                  </a:r>
                </a:p>
              </p:txBody>
            </p:sp>
            <p:sp>
              <p:nvSpPr>
                <p:cNvPr id="42056" name="Text Box 143"/>
                <p:cNvSpPr txBox="1">
                  <a:spLocks noChangeArrowheads="1"/>
                </p:cNvSpPr>
                <p:nvPr/>
              </p:nvSpPr>
              <p:spPr bwMode="auto">
                <a:xfrm>
                  <a:off x="3456" y="2496"/>
                  <a:ext cx="249" cy="331"/>
                </a:xfrm>
                <a:prstGeom prst="rect">
                  <a:avLst/>
                </a:prstGeom>
                <a:noFill/>
                <a:ln w="9525">
                  <a:noFill/>
                  <a:miter lim="800000"/>
                  <a:headEnd/>
                  <a:tailEnd/>
                </a:ln>
              </p:spPr>
              <p:txBody>
                <a:bodyPr wrap="none">
                  <a:spAutoFit/>
                </a:bodyPr>
                <a:lstStyle/>
                <a:p>
                  <a:r>
                    <a:rPr lang="en-US" sz="2400"/>
                    <a:t>+</a:t>
                  </a:r>
                </a:p>
              </p:txBody>
            </p:sp>
            <p:sp>
              <p:nvSpPr>
                <p:cNvPr id="42057" name="Text Box 144"/>
                <p:cNvSpPr txBox="1">
                  <a:spLocks noChangeArrowheads="1"/>
                </p:cNvSpPr>
                <p:nvPr/>
              </p:nvSpPr>
              <p:spPr bwMode="auto">
                <a:xfrm>
                  <a:off x="3935" y="2304"/>
                  <a:ext cx="249" cy="331"/>
                </a:xfrm>
                <a:prstGeom prst="rect">
                  <a:avLst/>
                </a:prstGeom>
                <a:noFill/>
                <a:ln w="9525">
                  <a:noFill/>
                  <a:miter lim="800000"/>
                  <a:headEnd/>
                  <a:tailEnd/>
                </a:ln>
              </p:spPr>
              <p:txBody>
                <a:bodyPr wrap="none">
                  <a:spAutoFit/>
                </a:bodyPr>
                <a:lstStyle/>
                <a:p>
                  <a:r>
                    <a:rPr lang="en-US" sz="2400"/>
                    <a:t>+</a:t>
                  </a:r>
                </a:p>
              </p:txBody>
            </p:sp>
            <p:sp>
              <p:nvSpPr>
                <p:cNvPr id="42058" name="Text Box 145"/>
                <p:cNvSpPr txBox="1">
                  <a:spLocks noChangeArrowheads="1"/>
                </p:cNvSpPr>
                <p:nvPr/>
              </p:nvSpPr>
              <p:spPr bwMode="auto">
                <a:xfrm>
                  <a:off x="4032" y="2400"/>
                  <a:ext cx="248" cy="332"/>
                </a:xfrm>
                <a:prstGeom prst="rect">
                  <a:avLst/>
                </a:prstGeom>
                <a:noFill/>
                <a:ln w="9525">
                  <a:noFill/>
                  <a:miter lim="800000"/>
                  <a:headEnd/>
                  <a:tailEnd/>
                </a:ln>
              </p:spPr>
              <p:txBody>
                <a:bodyPr wrap="none">
                  <a:spAutoFit/>
                </a:bodyPr>
                <a:lstStyle/>
                <a:p>
                  <a:r>
                    <a:rPr lang="en-US" sz="2400"/>
                    <a:t>+</a:t>
                  </a:r>
                </a:p>
              </p:txBody>
            </p:sp>
            <p:sp>
              <p:nvSpPr>
                <p:cNvPr id="42059" name="Text Box 146"/>
                <p:cNvSpPr txBox="1">
                  <a:spLocks noChangeArrowheads="1"/>
                </p:cNvSpPr>
                <p:nvPr/>
              </p:nvSpPr>
              <p:spPr bwMode="auto">
                <a:xfrm>
                  <a:off x="3984" y="2544"/>
                  <a:ext cx="248" cy="332"/>
                </a:xfrm>
                <a:prstGeom prst="rect">
                  <a:avLst/>
                </a:prstGeom>
                <a:noFill/>
                <a:ln w="9525">
                  <a:noFill/>
                  <a:miter lim="800000"/>
                  <a:headEnd/>
                  <a:tailEnd/>
                </a:ln>
              </p:spPr>
              <p:txBody>
                <a:bodyPr wrap="none">
                  <a:spAutoFit/>
                </a:bodyPr>
                <a:lstStyle/>
                <a:p>
                  <a:r>
                    <a:rPr lang="en-US" sz="2400"/>
                    <a:t>+</a:t>
                  </a:r>
                </a:p>
              </p:txBody>
            </p:sp>
            <p:sp>
              <p:nvSpPr>
                <p:cNvPr id="42060" name="Text Box 147"/>
                <p:cNvSpPr txBox="1">
                  <a:spLocks noChangeArrowheads="1"/>
                </p:cNvSpPr>
                <p:nvPr/>
              </p:nvSpPr>
              <p:spPr bwMode="auto">
                <a:xfrm>
                  <a:off x="3841" y="2496"/>
                  <a:ext cx="248" cy="331"/>
                </a:xfrm>
                <a:prstGeom prst="rect">
                  <a:avLst/>
                </a:prstGeom>
                <a:noFill/>
                <a:ln w="9525">
                  <a:noFill/>
                  <a:miter lim="800000"/>
                  <a:headEnd/>
                  <a:tailEnd/>
                </a:ln>
              </p:spPr>
              <p:txBody>
                <a:bodyPr wrap="none">
                  <a:spAutoFit/>
                </a:bodyPr>
                <a:lstStyle/>
                <a:p>
                  <a:r>
                    <a:rPr lang="en-US" sz="2400"/>
                    <a:t>+</a:t>
                  </a:r>
                </a:p>
              </p:txBody>
            </p:sp>
            <p:sp>
              <p:nvSpPr>
                <p:cNvPr id="42061" name="Text Box 148"/>
                <p:cNvSpPr txBox="1">
                  <a:spLocks noChangeArrowheads="1"/>
                </p:cNvSpPr>
                <p:nvPr/>
              </p:nvSpPr>
              <p:spPr bwMode="auto">
                <a:xfrm>
                  <a:off x="4380" y="2304"/>
                  <a:ext cx="249" cy="331"/>
                </a:xfrm>
                <a:prstGeom prst="rect">
                  <a:avLst/>
                </a:prstGeom>
                <a:noFill/>
                <a:ln w="9525">
                  <a:noFill/>
                  <a:miter lim="800000"/>
                  <a:headEnd/>
                  <a:tailEnd/>
                </a:ln>
              </p:spPr>
              <p:txBody>
                <a:bodyPr wrap="none">
                  <a:spAutoFit/>
                </a:bodyPr>
                <a:lstStyle/>
                <a:p>
                  <a:r>
                    <a:rPr lang="en-US" sz="2400"/>
                    <a:t>+</a:t>
                  </a:r>
                </a:p>
              </p:txBody>
            </p:sp>
            <p:sp>
              <p:nvSpPr>
                <p:cNvPr id="42062" name="Text Box 149"/>
                <p:cNvSpPr txBox="1">
                  <a:spLocks noChangeArrowheads="1"/>
                </p:cNvSpPr>
                <p:nvPr/>
              </p:nvSpPr>
              <p:spPr bwMode="auto">
                <a:xfrm>
                  <a:off x="4476" y="2400"/>
                  <a:ext cx="249" cy="332"/>
                </a:xfrm>
                <a:prstGeom prst="rect">
                  <a:avLst/>
                </a:prstGeom>
                <a:noFill/>
                <a:ln w="9525">
                  <a:noFill/>
                  <a:miter lim="800000"/>
                  <a:headEnd/>
                  <a:tailEnd/>
                </a:ln>
              </p:spPr>
              <p:txBody>
                <a:bodyPr wrap="none">
                  <a:spAutoFit/>
                </a:bodyPr>
                <a:lstStyle/>
                <a:p>
                  <a:r>
                    <a:rPr lang="en-US" sz="2400"/>
                    <a:t>+</a:t>
                  </a:r>
                </a:p>
              </p:txBody>
            </p:sp>
            <p:sp>
              <p:nvSpPr>
                <p:cNvPr id="42063" name="Text Box 150"/>
                <p:cNvSpPr txBox="1">
                  <a:spLocks noChangeArrowheads="1"/>
                </p:cNvSpPr>
                <p:nvPr/>
              </p:nvSpPr>
              <p:spPr bwMode="auto">
                <a:xfrm>
                  <a:off x="4428" y="2544"/>
                  <a:ext cx="249" cy="332"/>
                </a:xfrm>
                <a:prstGeom prst="rect">
                  <a:avLst/>
                </a:prstGeom>
                <a:noFill/>
                <a:ln w="9525">
                  <a:noFill/>
                  <a:miter lim="800000"/>
                  <a:headEnd/>
                  <a:tailEnd/>
                </a:ln>
              </p:spPr>
              <p:txBody>
                <a:bodyPr wrap="none">
                  <a:spAutoFit/>
                </a:bodyPr>
                <a:lstStyle/>
                <a:p>
                  <a:r>
                    <a:rPr lang="en-US" sz="2400"/>
                    <a:t>+</a:t>
                  </a:r>
                </a:p>
              </p:txBody>
            </p:sp>
            <p:sp>
              <p:nvSpPr>
                <p:cNvPr id="42064" name="Text Box 151"/>
                <p:cNvSpPr txBox="1">
                  <a:spLocks noChangeArrowheads="1"/>
                </p:cNvSpPr>
                <p:nvPr/>
              </p:nvSpPr>
              <p:spPr bwMode="auto">
                <a:xfrm>
                  <a:off x="4284" y="2496"/>
                  <a:ext cx="249" cy="331"/>
                </a:xfrm>
                <a:prstGeom prst="rect">
                  <a:avLst/>
                </a:prstGeom>
                <a:noFill/>
                <a:ln w="9525">
                  <a:noFill/>
                  <a:miter lim="800000"/>
                  <a:headEnd/>
                  <a:tailEnd/>
                </a:ln>
              </p:spPr>
              <p:txBody>
                <a:bodyPr wrap="none">
                  <a:spAutoFit/>
                </a:bodyPr>
                <a:lstStyle/>
                <a:p>
                  <a:r>
                    <a:rPr lang="en-US" sz="2400"/>
                    <a:t>+</a:t>
                  </a:r>
                </a:p>
              </p:txBody>
            </p:sp>
            <p:sp>
              <p:nvSpPr>
                <p:cNvPr id="42065" name="Text Box 152"/>
                <p:cNvSpPr txBox="1">
                  <a:spLocks noChangeArrowheads="1"/>
                </p:cNvSpPr>
                <p:nvPr/>
              </p:nvSpPr>
              <p:spPr bwMode="auto">
                <a:xfrm>
                  <a:off x="4812" y="2304"/>
                  <a:ext cx="249" cy="331"/>
                </a:xfrm>
                <a:prstGeom prst="rect">
                  <a:avLst/>
                </a:prstGeom>
                <a:noFill/>
                <a:ln w="9525">
                  <a:noFill/>
                  <a:miter lim="800000"/>
                  <a:headEnd/>
                  <a:tailEnd/>
                </a:ln>
              </p:spPr>
              <p:txBody>
                <a:bodyPr wrap="none">
                  <a:spAutoFit/>
                </a:bodyPr>
                <a:lstStyle/>
                <a:p>
                  <a:r>
                    <a:rPr lang="en-US" sz="2400"/>
                    <a:t>+</a:t>
                  </a:r>
                </a:p>
              </p:txBody>
            </p:sp>
            <p:sp>
              <p:nvSpPr>
                <p:cNvPr id="42066" name="Text Box 153"/>
                <p:cNvSpPr txBox="1">
                  <a:spLocks noChangeArrowheads="1"/>
                </p:cNvSpPr>
                <p:nvPr/>
              </p:nvSpPr>
              <p:spPr bwMode="auto">
                <a:xfrm>
                  <a:off x="4908" y="2400"/>
                  <a:ext cx="249" cy="332"/>
                </a:xfrm>
                <a:prstGeom prst="rect">
                  <a:avLst/>
                </a:prstGeom>
                <a:noFill/>
                <a:ln w="9525">
                  <a:noFill/>
                  <a:miter lim="800000"/>
                  <a:headEnd/>
                  <a:tailEnd/>
                </a:ln>
              </p:spPr>
              <p:txBody>
                <a:bodyPr wrap="none">
                  <a:spAutoFit/>
                </a:bodyPr>
                <a:lstStyle/>
                <a:p>
                  <a:r>
                    <a:rPr lang="en-US" sz="2400"/>
                    <a:t>+</a:t>
                  </a:r>
                </a:p>
              </p:txBody>
            </p:sp>
            <p:sp>
              <p:nvSpPr>
                <p:cNvPr id="42067" name="Text Box 154"/>
                <p:cNvSpPr txBox="1">
                  <a:spLocks noChangeArrowheads="1"/>
                </p:cNvSpPr>
                <p:nvPr/>
              </p:nvSpPr>
              <p:spPr bwMode="auto">
                <a:xfrm>
                  <a:off x="4860" y="2544"/>
                  <a:ext cx="249" cy="332"/>
                </a:xfrm>
                <a:prstGeom prst="rect">
                  <a:avLst/>
                </a:prstGeom>
                <a:noFill/>
                <a:ln w="9525">
                  <a:noFill/>
                  <a:miter lim="800000"/>
                  <a:headEnd/>
                  <a:tailEnd/>
                </a:ln>
              </p:spPr>
              <p:txBody>
                <a:bodyPr wrap="none">
                  <a:spAutoFit/>
                </a:bodyPr>
                <a:lstStyle/>
                <a:p>
                  <a:r>
                    <a:rPr lang="en-US" sz="2400"/>
                    <a:t>+</a:t>
                  </a:r>
                </a:p>
              </p:txBody>
            </p:sp>
            <p:sp>
              <p:nvSpPr>
                <p:cNvPr id="42068" name="Text Box 155"/>
                <p:cNvSpPr txBox="1">
                  <a:spLocks noChangeArrowheads="1"/>
                </p:cNvSpPr>
                <p:nvPr/>
              </p:nvSpPr>
              <p:spPr bwMode="auto">
                <a:xfrm>
                  <a:off x="4716" y="2496"/>
                  <a:ext cx="249" cy="331"/>
                </a:xfrm>
                <a:prstGeom prst="rect">
                  <a:avLst/>
                </a:prstGeom>
                <a:noFill/>
                <a:ln w="9525">
                  <a:noFill/>
                  <a:miter lim="800000"/>
                  <a:headEnd/>
                  <a:tailEnd/>
                </a:ln>
              </p:spPr>
              <p:txBody>
                <a:bodyPr wrap="none">
                  <a:spAutoFit/>
                </a:bodyPr>
                <a:lstStyle/>
                <a:p>
                  <a:r>
                    <a:rPr lang="en-US" sz="2400"/>
                    <a:t>+</a:t>
                  </a:r>
                </a:p>
              </p:txBody>
            </p:sp>
            <p:sp>
              <p:nvSpPr>
                <p:cNvPr id="42069" name="Text Box 156"/>
                <p:cNvSpPr txBox="1">
                  <a:spLocks noChangeArrowheads="1"/>
                </p:cNvSpPr>
                <p:nvPr/>
              </p:nvSpPr>
              <p:spPr bwMode="auto">
                <a:xfrm>
                  <a:off x="4992" y="2352"/>
                  <a:ext cx="197" cy="331"/>
                </a:xfrm>
                <a:prstGeom prst="rect">
                  <a:avLst/>
                </a:prstGeom>
                <a:noFill/>
                <a:ln w="9525">
                  <a:noFill/>
                  <a:miter lim="800000"/>
                  <a:headEnd/>
                  <a:tailEnd/>
                </a:ln>
              </p:spPr>
              <p:txBody>
                <a:bodyPr wrap="none">
                  <a:spAutoFit/>
                </a:bodyPr>
                <a:lstStyle/>
                <a:p>
                  <a:r>
                    <a:rPr lang="en-US" sz="2400"/>
                    <a:t>-</a:t>
                  </a:r>
                </a:p>
              </p:txBody>
            </p:sp>
            <p:sp>
              <p:nvSpPr>
                <p:cNvPr id="42070" name="Text Box 157"/>
                <p:cNvSpPr txBox="1">
                  <a:spLocks noChangeArrowheads="1"/>
                </p:cNvSpPr>
                <p:nvPr/>
              </p:nvSpPr>
              <p:spPr bwMode="auto">
                <a:xfrm>
                  <a:off x="5088" y="2449"/>
                  <a:ext cx="197" cy="331"/>
                </a:xfrm>
                <a:prstGeom prst="rect">
                  <a:avLst/>
                </a:prstGeom>
                <a:noFill/>
                <a:ln w="9525">
                  <a:noFill/>
                  <a:miter lim="800000"/>
                  <a:headEnd/>
                  <a:tailEnd/>
                </a:ln>
              </p:spPr>
              <p:txBody>
                <a:bodyPr wrap="none">
                  <a:spAutoFit/>
                </a:bodyPr>
                <a:lstStyle/>
                <a:p>
                  <a:r>
                    <a:rPr lang="en-US" sz="2400"/>
                    <a:t>-</a:t>
                  </a:r>
                </a:p>
              </p:txBody>
            </p:sp>
            <p:sp>
              <p:nvSpPr>
                <p:cNvPr id="42071" name="Text Box 158"/>
                <p:cNvSpPr txBox="1">
                  <a:spLocks noChangeArrowheads="1"/>
                </p:cNvSpPr>
                <p:nvPr/>
              </p:nvSpPr>
              <p:spPr bwMode="auto">
                <a:xfrm>
                  <a:off x="4896" y="2256"/>
                  <a:ext cx="197" cy="332"/>
                </a:xfrm>
                <a:prstGeom prst="rect">
                  <a:avLst/>
                </a:prstGeom>
                <a:noFill/>
                <a:ln w="9525">
                  <a:noFill/>
                  <a:miter lim="800000"/>
                  <a:headEnd/>
                  <a:tailEnd/>
                </a:ln>
              </p:spPr>
              <p:txBody>
                <a:bodyPr wrap="none">
                  <a:spAutoFit/>
                </a:bodyPr>
                <a:lstStyle/>
                <a:p>
                  <a:r>
                    <a:rPr lang="en-US" sz="2400"/>
                    <a:t>-</a:t>
                  </a:r>
                </a:p>
              </p:txBody>
            </p:sp>
            <p:sp>
              <p:nvSpPr>
                <p:cNvPr id="42072" name="Text Box 159"/>
                <p:cNvSpPr txBox="1">
                  <a:spLocks noChangeArrowheads="1"/>
                </p:cNvSpPr>
                <p:nvPr/>
              </p:nvSpPr>
              <p:spPr bwMode="auto">
                <a:xfrm>
                  <a:off x="4800" y="2496"/>
                  <a:ext cx="197" cy="331"/>
                </a:xfrm>
                <a:prstGeom prst="rect">
                  <a:avLst/>
                </a:prstGeom>
                <a:noFill/>
                <a:ln w="9525">
                  <a:noFill/>
                  <a:miter lim="800000"/>
                  <a:headEnd/>
                  <a:tailEnd/>
                </a:ln>
              </p:spPr>
              <p:txBody>
                <a:bodyPr wrap="none">
                  <a:spAutoFit/>
                </a:bodyPr>
                <a:lstStyle/>
                <a:p>
                  <a:r>
                    <a:rPr lang="en-US" sz="2400"/>
                    <a:t>-</a:t>
                  </a:r>
                </a:p>
              </p:txBody>
            </p:sp>
            <p:sp>
              <p:nvSpPr>
                <p:cNvPr id="42073" name="Text Box 160"/>
                <p:cNvSpPr txBox="1">
                  <a:spLocks noChangeArrowheads="1"/>
                </p:cNvSpPr>
                <p:nvPr/>
              </p:nvSpPr>
              <p:spPr bwMode="auto">
                <a:xfrm>
                  <a:off x="5184" y="2304"/>
                  <a:ext cx="197" cy="331"/>
                </a:xfrm>
                <a:prstGeom prst="rect">
                  <a:avLst/>
                </a:prstGeom>
                <a:noFill/>
                <a:ln w="9525">
                  <a:noFill/>
                  <a:miter lim="800000"/>
                  <a:headEnd/>
                  <a:tailEnd/>
                </a:ln>
              </p:spPr>
              <p:txBody>
                <a:bodyPr wrap="none">
                  <a:spAutoFit/>
                </a:bodyPr>
                <a:lstStyle/>
                <a:p>
                  <a:r>
                    <a:rPr lang="en-US" sz="2400"/>
                    <a:t>-</a:t>
                  </a:r>
                </a:p>
              </p:txBody>
            </p:sp>
            <p:sp>
              <p:nvSpPr>
                <p:cNvPr id="42074" name="Text Box 161"/>
                <p:cNvSpPr txBox="1">
                  <a:spLocks noChangeArrowheads="1"/>
                </p:cNvSpPr>
                <p:nvPr/>
              </p:nvSpPr>
              <p:spPr bwMode="auto">
                <a:xfrm>
                  <a:off x="5532" y="2449"/>
                  <a:ext cx="196" cy="331"/>
                </a:xfrm>
                <a:prstGeom prst="rect">
                  <a:avLst/>
                </a:prstGeom>
                <a:noFill/>
                <a:ln w="9525">
                  <a:noFill/>
                  <a:miter lim="800000"/>
                  <a:headEnd/>
                  <a:tailEnd/>
                </a:ln>
              </p:spPr>
              <p:txBody>
                <a:bodyPr wrap="none">
                  <a:spAutoFit/>
                </a:bodyPr>
                <a:lstStyle/>
                <a:p>
                  <a:r>
                    <a:rPr lang="en-US" sz="2400"/>
                    <a:t>-</a:t>
                  </a:r>
                </a:p>
              </p:txBody>
            </p:sp>
            <p:sp>
              <p:nvSpPr>
                <p:cNvPr id="42075" name="Text Box 162"/>
                <p:cNvSpPr txBox="1">
                  <a:spLocks noChangeArrowheads="1"/>
                </p:cNvSpPr>
                <p:nvPr/>
              </p:nvSpPr>
              <p:spPr bwMode="auto">
                <a:xfrm>
                  <a:off x="5520" y="2640"/>
                  <a:ext cx="196" cy="331"/>
                </a:xfrm>
                <a:prstGeom prst="rect">
                  <a:avLst/>
                </a:prstGeom>
                <a:noFill/>
                <a:ln w="9525">
                  <a:noFill/>
                  <a:miter lim="800000"/>
                  <a:headEnd/>
                  <a:tailEnd/>
                </a:ln>
              </p:spPr>
              <p:txBody>
                <a:bodyPr wrap="none">
                  <a:spAutoFit/>
                </a:bodyPr>
                <a:lstStyle/>
                <a:p>
                  <a:r>
                    <a:rPr lang="en-US" sz="2400"/>
                    <a:t>-</a:t>
                  </a:r>
                </a:p>
              </p:txBody>
            </p:sp>
            <p:sp>
              <p:nvSpPr>
                <p:cNvPr id="42076" name="Text Box 163"/>
                <p:cNvSpPr txBox="1">
                  <a:spLocks noChangeArrowheads="1"/>
                </p:cNvSpPr>
                <p:nvPr/>
              </p:nvSpPr>
              <p:spPr bwMode="auto">
                <a:xfrm>
                  <a:off x="4752" y="2304"/>
                  <a:ext cx="197" cy="331"/>
                </a:xfrm>
                <a:prstGeom prst="rect">
                  <a:avLst/>
                </a:prstGeom>
                <a:noFill/>
                <a:ln w="9525">
                  <a:noFill/>
                  <a:miter lim="800000"/>
                  <a:headEnd/>
                  <a:tailEnd/>
                </a:ln>
              </p:spPr>
              <p:txBody>
                <a:bodyPr wrap="none">
                  <a:spAutoFit/>
                </a:bodyPr>
                <a:lstStyle/>
                <a:p>
                  <a:r>
                    <a:rPr lang="en-US" sz="2400"/>
                    <a:t>-</a:t>
                  </a:r>
                </a:p>
              </p:txBody>
            </p:sp>
            <p:sp>
              <p:nvSpPr>
                <p:cNvPr id="42077" name="Text Box 164"/>
                <p:cNvSpPr txBox="1">
                  <a:spLocks noChangeArrowheads="1"/>
                </p:cNvSpPr>
                <p:nvPr/>
              </p:nvSpPr>
              <p:spPr bwMode="auto">
                <a:xfrm>
                  <a:off x="4800" y="2208"/>
                  <a:ext cx="197" cy="331"/>
                </a:xfrm>
                <a:prstGeom prst="rect">
                  <a:avLst/>
                </a:prstGeom>
                <a:noFill/>
                <a:ln w="9525">
                  <a:noFill/>
                  <a:miter lim="800000"/>
                  <a:headEnd/>
                  <a:tailEnd/>
                </a:ln>
              </p:spPr>
              <p:txBody>
                <a:bodyPr wrap="none">
                  <a:spAutoFit/>
                </a:bodyPr>
                <a:lstStyle/>
                <a:p>
                  <a:r>
                    <a:rPr lang="en-US" sz="2400"/>
                    <a:t>-</a:t>
                  </a:r>
                </a:p>
              </p:txBody>
            </p:sp>
            <p:sp>
              <p:nvSpPr>
                <p:cNvPr id="42078" name="Text Box 165"/>
                <p:cNvSpPr txBox="1">
                  <a:spLocks noChangeArrowheads="1"/>
                </p:cNvSpPr>
                <p:nvPr/>
              </p:nvSpPr>
              <p:spPr bwMode="auto">
                <a:xfrm>
                  <a:off x="4993" y="2496"/>
                  <a:ext cx="196" cy="331"/>
                </a:xfrm>
                <a:prstGeom prst="rect">
                  <a:avLst/>
                </a:prstGeom>
                <a:noFill/>
                <a:ln w="9525">
                  <a:noFill/>
                  <a:miter lim="800000"/>
                  <a:headEnd/>
                  <a:tailEnd/>
                </a:ln>
              </p:spPr>
              <p:txBody>
                <a:bodyPr wrap="none">
                  <a:spAutoFit/>
                </a:bodyPr>
                <a:lstStyle/>
                <a:p>
                  <a:r>
                    <a:rPr lang="en-US" sz="2400"/>
                    <a:t>-</a:t>
                  </a:r>
                </a:p>
              </p:txBody>
            </p:sp>
            <p:sp>
              <p:nvSpPr>
                <p:cNvPr id="42079" name="Text Box 166"/>
                <p:cNvSpPr txBox="1">
                  <a:spLocks noChangeArrowheads="1"/>
                </p:cNvSpPr>
                <p:nvPr/>
              </p:nvSpPr>
              <p:spPr bwMode="auto">
                <a:xfrm>
                  <a:off x="4704" y="2208"/>
                  <a:ext cx="197" cy="331"/>
                </a:xfrm>
                <a:prstGeom prst="rect">
                  <a:avLst/>
                </a:prstGeom>
                <a:noFill/>
                <a:ln w="9525">
                  <a:noFill/>
                  <a:miter lim="800000"/>
                  <a:headEnd/>
                  <a:tailEnd/>
                </a:ln>
              </p:spPr>
              <p:txBody>
                <a:bodyPr wrap="none">
                  <a:spAutoFit/>
                </a:bodyPr>
                <a:lstStyle/>
                <a:p>
                  <a:r>
                    <a:rPr lang="en-US" sz="2400"/>
                    <a:t>-</a:t>
                  </a:r>
                </a:p>
              </p:txBody>
            </p:sp>
            <p:sp>
              <p:nvSpPr>
                <p:cNvPr id="42080" name="Text Box 167"/>
                <p:cNvSpPr txBox="1">
                  <a:spLocks noChangeArrowheads="1"/>
                </p:cNvSpPr>
                <p:nvPr/>
              </p:nvSpPr>
              <p:spPr bwMode="auto">
                <a:xfrm>
                  <a:off x="4608" y="2496"/>
                  <a:ext cx="197" cy="331"/>
                </a:xfrm>
                <a:prstGeom prst="rect">
                  <a:avLst/>
                </a:prstGeom>
                <a:noFill/>
                <a:ln w="9525">
                  <a:noFill/>
                  <a:miter lim="800000"/>
                  <a:headEnd/>
                  <a:tailEnd/>
                </a:ln>
              </p:spPr>
              <p:txBody>
                <a:bodyPr wrap="none">
                  <a:spAutoFit/>
                </a:bodyPr>
                <a:lstStyle/>
                <a:p>
                  <a:r>
                    <a:rPr lang="en-US" sz="2400"/>
                    <a:t>-</a:t>
                  </a:r>
                </a:p>
              </p:txBody>
            </p:sp>
            <p:sp>
              <p:nvSpPr>
                <p:cNvPr id="42081" name="Text Box 168"/>
                <p:cNvSpPr txBox="1">
                  <a:spLocks noChangeArrowheads="1"/>
                </p:cNvSpPr>
                <p:nvPr/>
              </p:nvSpPr>
              <p:spPr bwMode="auto">
                <a:xfrm>
                  <a:off x="5088" y="2352"/>
                  <a:ext cx="196" cy="331"/>
                </a:xfrm>
                <a:prstGeom prst="rect">
                  <a:avLst/>
                </a:prstGeom>
                <a:noFill/>
                <a:ln w="9525">
                  <a:noFill/>
                  <a:miter lim="800000"/>
                  <a:headEnd/>
                  <a:tailEnd/>
                </a:ln>
              </p:spPr>
              <p:txBody>
                <a:bodyPr wrap="none">
                  <a:spAutoFit/>
                </a:bodyPr>
                <a:lstStyle/>
                <a:p>
                  <a:r>
                    <a:rPr lang="en-US" sz="2400"/>
                    <a:t>-</a:t>
                  </a:r>
                </a:p>
              </p:txBody>
            </p:sp>
            <p:sp>
              <p:nvSpPr>
                <p:cNvPr id="42082" name="Text Box 169"/>
                <p:cNvSpPr txBox="1">
                  <a:spLocks noChangeArrowheads="1"/>
                </p:cNvSpPr>
                <p:nvPr/>
              </p:nvSpPr>
              <p:spPr bwMode="auto">
                <a:xfrm>
                  <a:off x="5376" y="2208"/>
                  <a:ext cx="196" cy="331"/>
                </a:xfrm>
                <a:prstGeom prst="rect">
                  <a:avLst/>
                </a:prstGeom>
                <a:noFill/>
                <a:ln w="9525">
                  <a:noFill/>
                  <a:miter lim="800000"/>
                  <a:headEnd/>
                  <a:tailEnd/>
                </a:ln>
              </p:spPr>
              <p:txBody>
                <a:bodyPr wrap="none">
                  <a:spAutoFit/>
                </a:bodyPr>
                <a:lstStyle/>
                <a:p>
                  <a:r>
                    <a:rPr lang="en-US" sz="2400"/>
                    <a:t>-</a:t>
                  </a:r>
                </a:p>
              </p:txBody>
            </p:sp>
            <p:sp>
              <p:nvSpPr>
                <p:cNvPr id="42083" name="Text Box 170"/>
                <p:cNvSpPr txBox="1">
                  <a:spLocks noChangeArrowheads="1"/>
                </p:cNvSpPr>
                <p:nvPr/>
              </p:nvSpPr>
              <p:spPr bwMode="auto">
                <a:xfrm>
                  <a:off x="5088" y="2208"/>
                  <a:ext cx="196" cy="331"/>
                </a:xfrm>
                <a:prstGeom prst="rect">
                  <a:avLst/>
                </a:prstGeom>
                <a:noFill/>
                <a:ln w="9525">
                  <a:noFill/>
                  <a:miter lim="800000"/>
                  <a:headEnd/>
                  <a:tailEnd/>
                </a:ln>
              </p:spPr>
              <p:txBody>
                <a:bodyPr wrap="none">
                  <a:spAutoFit/>
                </a:bodyPr>
                <a:lstStyle/>
                <a:p>
                  <a:r>
                    <a:rPr lang="en-US" sz="2400"/>
                    <a:t>-</a:t>
                  </a:r>
                </a:p>
              </p:txBody>
            </p:sp>
            <p:sp>
              <p:nvSpPr>
                <p:cNvPr id="42084" name="Text Box 171"/>
                <p:cNvSpPr txBox="1">
                  <a:spLocks noChangeArrowheads="1"/>
                </p:cNvSpPr>
                <p:nvPr/>
              </p:nvSpPr>
              <p:spPr bwMode="auto">
                <a:xfrm>
                  <a:off x="4560" y="2256"/>
                  <a:ext cx="197" cy="332"/>
                </a:xfrm>
                <a:prstGeom prst="rect">
                  <a:avLst/>
                </a:prstGeom>
                <a:noFill/>
                <a:ln w="9525">
                  <a:noFill/>
                  <a:miter lim="800000"/>
                  <a:headEnd/>
                  <a:tailEnd/>
                </a:ln>
              </p:spPr>
              <p:txBody>
                <a:bodyPr wrap="none">
                  <a:spAutoFit/>
                </a:bodyPr>
                <a:lstStyle/>
                <a:p>
                  <a:r>
                    <a:rPr lang="en-US" sz="2400"/>
                    <a:t>-</a:t>
                  </a:r>
                </a:p>
              </p:txBody>
            </p:sp>
            <p:sp>
              <p:nvSpPr>
                <p:cNvPr id="42085" name="Text Box 172"/>
                <p:cNvSpPr txBox="1">
                  <a:spLocks noChangeArrowheads="1"/>
                </p:cNvSpPr>
                <p:nvPr/>
              </p:nvSpPr>
              <p:spPr bwMode="auto">
                <a:xfrm>
                  <a:off x="3264" y="2208"/>
                  <a:ext cx="249" cy="331"/>
                </a:xfrm>
                <a:prstGeom prst="rect">
                  <a:avLst/>
                </a:prstGeom>
                <a:noFill/>
                <a:ln w="9525">
                  <a:noFill/>
                  <a:miter lim="800000"/>
                  <a:headEnd/>
                  <a:tailEnd/>
                </a:ln>
              </p:spPr>
              <p:txBody>
                <a:bodyPr wrap="none">
                  <a:spAutoFit/>
                </a:bodyPr>
                <a:lstStyle/>
                <a:p>
                  <a:r>
                    <a:rPr lang="en-US" sz="2400"/>
                    <a:t>+</a:t>
                  </a:r>
                </a:p>
              </p:txBody>
            </p:sp>
            <p:sp>
              <p:nvSpPr>
                <p:cNvPr id="42086" name="Freeform 173"/>
                <p:cNvSpPr>
                  <a:spLocks/>
                </p:cNvSpPr>
                <p:nvPr/>
              </p:nvSpPr>
              <p:spPr bwMode="auto">
                <a:xfrm>
                  <a:off x="5424" y="2496"/>
                  <a:ext cx="96" cy="432"/>
                </a:xfrm>
                <a:custGeom>
                  <a:avLst/>
                  <a:gdLst>
                    <a:gd name="T0" fmla="*/ 0 w 96"/>
                    <a:gd name="T1" fmla="*/ 0 h 432"/>
                    <a:gd name="T2" fmla="*/ 96 w 96"/>
                    <a:gd name="T3" fmla="*/ 0 h 432"/>
                    <a:gd name="T4" fmla="*/ 96 w 96"/>
                    <a:gd name="T5" fmla="*/ 432 h 432"/>
                    <a:gd name="T6" fmla="*/ 0 60000 65536"/>
                    <a:gd name="T7" fmla="*/ 0 60000 65536"/>
                    <a:gd name="T8" fmla="*/ 0 60000 65536"/>
                    <a:gd name="T9" fmla="*/ 0 w 96"/>
                    <a:gd name="T10" fmla="*/ 0 h 432"/>
                    <a:gd name="T11" fmla="*/ 96 w 96"/>
                    <a:gd name="T12" fmla="*/ 432 h 432"/>
                  </a:gdLst>
                  <a:ahLst/>
                  <a:cxnLst>
                    <a:cxn ang="T6">
                      <a:pos x="T0" y="T1"/>
                    </a:cxn>
                    <a:cxn ang="T7">
                      <a:pos x="T2" y="T3"/>
                    </a:cxn>
                    <a:cxn ang="T8">
                      <a:pos x="T4" y="T5"/>
                    </a:cxn>
                  </a:cxnLst>
                  <a:rect l="T9" t="T10" r="T11" b="T12"/>
                  <a:pathLst>
                    <a:path w="96" h="432">
                      <a:moveTo>
                        <a:pt x="0" y="0"/>
                      </a:moveTo>
                      <a:lnTo>
                        <a:pt x="96" y="0"/>
                      </a:lnTo>
                      <a:lnTo>
                        <a:pt x="96" y="432"/>
                      </a:lnTo>
                    </a:path>
                  </a:pathLst>
                </a:custGeom>
                <a:noFill/>
                <a:ln w="38100">
                  <a:solidFill>
                    <a:schemeClr val="tx1"/>
                  </a:solidFill>
                  <a:round/>
                  <a:headEnd/>
                  <a:tailEnd/>
                </a:ln>
              </p:spPr>
              <p:txBody>
                <a:bodyPr/>
                <a:lstStyle/>
                <a:p>
                  <a:endParaRPr lang="en-US"/>
                </a:p>
              </p:txBody>
            </p:sp>
            <p:sp>
              <p:nvSpPr>
                <p:cNvPr id="42087" name="Line 174"/>
                <p:cNvSpPr>
                  <a:spLocks noChangeShapeType="1"/>
                </p:cNvSpPr>
                <p:nvPr/>
              </p:nvSpPr>
              <p:spPr bwMode="auto">
                <a:xfrm>
                  <a:off x="5376" y="2928"/>
                  <a:ext cx="288" cy="0"/>
                </a:xfrm>
                <a:prstGeom prst="line">
                  <a:avLst/>
                </a:prstGeom>
                <a:noFill/>
                <a:ln w="38100">
                  <a:solidFill>
                    <a:schemeClr val="tx1"/>
                  </a:solidFill>
                  <a:round/>
                  <a:headEnd/>
                  <a:tailEnd/>
                </a:ln>
              </p:spPr>
              <p:txBody>
                <a:bodyPr/>
                <a:lstStyle/>
                <a:p>
                  <a:endParaRPr lang="en-US"/>
                </a:p>
              </p:txBody>
            </p:sp>
            <p:sp>
              <p:nvSpPr>
                <p:cNvPr id="42088" name="Line 175"/>
                <p:cNvSpPr>
                  <a:spLocks noChangeShapeType="1"/>
                </p:cNvSpPr>
                <p:nvPr/>
              </p:nvSpPr>
              <p:spPr bwMode="auto">
                <a:xfrm>
                  <a:off x="5424" y="2976"/>
                  <a:ext cx="192" cy="0"/>
                </a:xfrm>
                <a:prstGeom prst="line">
                  <a:avLst/>
                </a:prstGeom>
                <a:noFill/>
                <a:ln w="38100">
                  <a:solidFill>
                    <a:schemeClr val="tx1"/>
                  </a:solidFill>
                  <a:round/>
                  <a:headEnd/>
                  <a:tailEnd/>
                </a:ln>
              </p:spPr>
              <p:txBody>
                <a:bodyPr/>
                <a:lstStyle/>
                <a:p>
                  <a:endParaRPr lang="en-US"/>
                </a:p>
              </p:txBody>
            </p:sp>
            <p:sp>
              <p:nvSpPr>
                <p:cNvPr id="42089" name="Line 176"/>
                <p:cNvSpPr>
                  <a:spLocks noChangeShapeType="1"/>
                </p:cNvSpPr>
                <p:nvPr/>
              </p:nvSpPr>
              <p:spPr bwMode="auto">
                <a:xfrm>
                  <a:off x="5472" y="3024"/>
                  <a:ext cx="96" cy="0"/>
                </a:xfrm>
                <a:prstGeom prst="line">
                  <a:avLst/>
                </a:prstGeom>
                <a:noFill/>
                <a:ln w="38100">
                  <a:solidFill>
                    <a:schemeClr val="tx1"/>
                  </a:solidFill>
                  <a:round/>
                  <a:headEnd/>
                  <a:tailEnd/>
                </a:ln>
              </p:spPr>
              <p:txBody>
                <a:bodyPr/>
                <a:lstStyle/>
                <a:p>
                  <a:endParaRPr lang="en-US"/>
                </a:p>
              </p:txBody>
            </p:sp>
            <p:sp>
              <p:nvSpPr>
                <p:cNvPr id="42090" name="Freeform 177"/>
                <p:cNvSpPr>
                  <a:spLocks/>
                </p:cNvSpPr>
                <p:nvPr/>
              </p:nvSpPr>
              <p:spPr bwMode="auto">
                <a:xfrm>
                  <a:off x="5472" y="2256"/>
                  <a:ext cx="144" cy="240"/>
                </a:xfrm>
                <a:custGeom>
                  <a:avLst/>
                  <a:gdLst>
                    <a:gd name="T0" fmla="*/ 0 w 152"/>
                    <a:gd name="T1" fmla="*/ 0 h 288"/>
                    <a:gd name="T2" fmla="*/ 86 w 152"/>
                    <a:gd name="T3" fmla="*/ 33 h 288"/>
                    <a:gd name="T4" fmla="*/ 129 w 152"/>
                    <a:gd name="T5" fmla="*/ 100 h 288"/>
                    <a:gd name="T6" fmla="*/ 129 w 152"/>
                    <a:gd name="T7" fmla="*/ 200 h 288"/>
                    <a:gd name="T8" fmla="*/ 0 60000 65536"/>
                    <a:gd name="T9" fmla="*/ 0 60000 65536"/>
                    <a:gd name="T10" fmla="*/ 0 60000 65536"/>
                    <a:gd name="T11" fmla="*/ 0 60000 65536"/>
                    <a:gd name="T12" fmla="*/ 0 w 152"/>
                    <a:gd name="T13" fmla="*/ 0 h 288"/>
                    <a:gd name="T14" fmla="*/ 152 w 152"/>
                    <a:gd name="T15" fmla="*/ 288 h 288"/>
                  </a:gdLst>
                  <a:ahLst/>
                  <a:cxnLst>
                    <a:cxn ang="T8">
                      <a:pos x="T0" y="T1"/>
                    </a:cxn>
                    <a:cxn ang="T9">
                      <a:pos x="T2" y="T3"/>
                    </a:cxn>
                    <a:cxn ang="T10">
                      <a:pos x="T4" y="T5"/>
                    </a:cxn>
                    <a:cxn ang="T11">
                      <a:pos x="T6" y="T7"/>
                    </a:cxn>
                  </a:cxnLst>
                  <a:rect l="T12" t="T13" r="T14" b="T15"/>
                  <a:pathLst>
                    <a:path w="152" h="288">
                      <a:moveTo>
                        <a:pt x="0" y="0"/>
                      </a:moveTo>
                      <a:cubicBezTo>
                        <a:pt x="36" y="12"/>
                        <a:pt x="72" y="24"/>
                        <a:pt x="96" y="48"/>
                      </a:cubicBezTo>
                      <a:cubicBezTo>
                        <a:pt x="120" y="72"/>
                        <a:pt x="136" y="104"/>
                        <a:pt x="144" y="144"/>
                      </a:cubicBezTo>
                      <a:cubicBezTo>
                        <a:pt x="152" y="184"/>
                        <a:pt x="136" y="256"/>
                        <a:pt x="144" y="288"/>
                      </a:cubicBezTo>
                    </a:path>
                  </a:pathLst>
                </a:custGeom>
                <a:noFill/>
                <a:ln w="9525">
                  <a:solidFill>
                    <a:schemeClr val="tx1"/>
                  </a:solidFill>
                  <a:round/>
                  <a:headEnd/>
                  <a:tailEnd type="triangle" w="med" len="med"/>
                </a:ln>
              </p:spPr>
              <p:txBody>
                <a:bodyPr/>
                <a:lstStyle/>
                <a:p>
                  <a:endParaRPr lang="en-US"/>
                </a:p>
              </p:txBody>
            </p:sp>
          </p:grpSp>
          <p:sp>
            <p:nvSpPr>
              <p:cNvPr id="42021" name="Text Box 178"/>
              <p:cNvSpPr txBox="1">
                <a:spLocks noChangeArrowheads="1"/>
              </p:cNvSpPr>
              <p:nvPr/>
            </p:nvSpPr>
            <p:spPr bwMode="auto">
              <a:xfrm>
                <a:off x="3599" y="2449"/>
                <a:ext cx="197" cy="331"/>
              </a:xfrm>
              <a:prstGeom prst="rect">
                <a:avLst/>
              </a:prstGeom>
              <a:noFill/>
              <a:ln w="9525">
                <a:noFill/>
                <a:miter lim="800000"/>
                <a:headEnd/>
                <a:tailEnd/>
              </a:ln>
            </p:spPr>
            <p:txBody>
              <a:bodyPr wrap="none">
                <a:spAutoFit/>
              </a:bodyPr>
              <a:lstStyle/>
              <a:p>
                <a:r>
                  <a:rPr lang="en-US" sz="2400"/>
                  <a:t>-</a:t>
                </a:r>
              </a:p>
            </p:txBody>
          </p:sp>
          <p:sp>
            <p:nvSpPr>
              <p:cNvPr id="42022" name="Text Box 179"/>
              <p:cNvSpPr txBox="1">
                <a:spLocks noChangeArrowheads="1"/>
              </p:cNvSpPr>
              <p:nvPr/>
            </p:nvSpPr>
            <p:spPr bwMode="auto">
              <a:xfrm>
                <a:off x="4224" y="2208"/>
                <a:ext cx="196" cy="331"/>
              </a:xfrm>
              <a:prstGeom prst="rect">
                <a:avLst/>
              </a:prstGeom>
              <a:noFill/>
              <a:ln w="9525">
                <a:noFill/>
                <a:miter lim="800000"/>
                <a:headEnd/>
                <a:tailEnd/>
              </a:ln>
            </p:spPr>
            <p:txBody>
              <a:bodyPr wrap="none">
                <a:spAutoFit/>
              </a:bodyPr>
              <a:lstStyle/>
              <a:p>
                <a:r>
                  <a:rPr lang="en-US" sz="2400"/>
                  <a:t>-</a:t>
                </a:r>
              </a:p>
            </p:txBody>
          </p:sp>
          <p:sp>
            <p:nvSpPr>
              <p:cNvPr id="42023" name="Text Box 180"/>
              <p:cNvSpPr txBox="1">
                <a:spLocks noChangeArrowheads="1"/>
              </p:cNvSpPr>
              <p:nvPr/>
            </p:nvSpPr>
            <p:spPr bwMode="auto">
              <a:xfrm>
                <a:off x="3360" y="2352"/>
                <a:ext cx="197" cy="331"/>
              </a:xfrm>
              <a:prstGeom prst="rect">
                <a:avLst/>
              </a:prstGeom>
              <a:noFill/>
              <a:ln w="9525">
                <a:noFill/>
                <a:miter lim="800000"/>
                <a:headEnd/>
                <a:tailEnd/>
              </a:ln>
            </p:spPr>
            <p:txBody>
              <a:bodyPr wrap="none">
                <a:spAutoFit/>
              </a:bodyPr>
              <a:lstStyle/>
              <a:p>
                <a:r>
                  <a:rPr lang="en-US" sz="2400"/>
                  <a:t>-</a:t>
                </a:r>
              </a:p>
            </p:txBody>
          </p:sp>
          <p:sp>
            <p:nvSpPr>
              <p:cNvPr id="42024" name="Text Box 181"/>
              <p:cNvSpPr txBox="1">
                <a:spLocks noChangeArrowheads="1"/>
              </p:cNvSpPr>
              <p:nvPr/>
            </p:nvSpPr>
            <p:spPr bwMode="auto">
              <a:xfrm>
                <a:off x="3744" y="2256"/>
                <a:ext cx="196" cy="332"/>
              </a:xfrm>
              <a:prstGeom prst="rect">
                <a:avLst/>
              </a:prstGeom>
              <a:noFill/>
              <a:ln w="9525">
                <a:noFill/>
                <a:miter lim="800000"/>
                <a:headEnd/>
                <a:tailEnd/>
              </a:ln>
            </p:spPr>
            <p:txBody>
              <a:bodyPr wrap="none">
                <a:spAutoFit/>
              </a:bodyPr>
              <a:lstStyle/>
              <a:p>
                <a:r>
                  <a:rPr lang="en-US" sz="2400"/>
                  <a:t>-</a:t>
                </a:r>
              </a:p>
            </p:txBody>
          </p:sp>
          <p:sp>
            <p:nvSpPr>
              <p:cNvPr id="42025" name="Text Box 182"/>
              <p:cNvSpPr txBox="1">
                <a:spLocks noChangeArrowheads="1"/>
              </p:cNvSpPr>
              <p:nvPr/>
            </p:nvSpPr>
            <p:spPr bwMode="auto">
              <a:xfrm>
                <a:off x="3792" y="2400"/>
                <a:ext cx="196" cy="332"/>
              </a:xfrm>
              <a:prstGeom prst="rect">
                <a:avLst/>
              </a:prstGeom>
              <a:noFill/>
              <a:ln w="9525">
                <a:noFill/>
                <a:miter lim="800000"/>
                <a:headEnd/>
                <a:tailEnd/>
              </a:ln>
            </p:spPr>
            <p:txBody>
              <a:bodyPr wrap="none">
                <a:spAutoFit/>
              </a:bodyPr>
              <a:lstStyle/>
              <a:p>
                <a:r>
                  <a:rPr lang="en-US" sz="2400"/>
                  <a:t>-</a:t>
                </a:r>
              </a:p>
            </p:txBody>
          </p:sp>
        </p:grpSp>
        <p:grpSp>
          <p:nvGrpSpPr>
            <p:cNvPr id="9" name="Group 183"/>
            <p:cNvGrpSpPr>
              <a:grpSpLocks/>
            </p:cNvGrpSpPr>
            <p:nvPr/>
          </p:nvGrpSpPr>
          <p:grpSpPr bwMode="auto">
            <a:xfrm>
              <a:off x="2880" y="3600"/>
              <a:ext cx="2544" cy="572"/>
              <a:chOff x="2880" y="3408"/>
              <a:chExt cx="2544" cy="572"/>
            </a:xfrm>
          </p:grpSpPr>
          <p:grpSp>
            <p:nvGrpSpPr>
              <p:cNvPr id="10" name="Group 184"/>
              <p:cNvGrpSpPr>
                <a:grpSpLocks/>
              </p:cNvGrpSpPr>
              <p:nvPr/>
            </p:nvGrpSpPr>
            <p:grpSpPr bwMode="auto">
              <a:xfrm>
                <a:off x="2880" y="3408"/>
                <a:ext cx="2544" cy="572"/>
                <a:chOff x="2880" y="3408"/>
                <a:chExt cx="2544" cy="572"/>
              </a:xfrm>
            </p:grpSpPr>
            <p:grpSp>
              <p:nvGrpSpPr>
                <p:cNvPr id="11" name="Group 185"/>
                <p:cNvGrpSpPr>
                  <a:grpSpLocks/>
                </p:cNvGrpSpPr>
                <p:nvPr/>
              </p:nvGrpSpPr>
              <p:grpSpPr bwMode="auto">
                <a:xfrm>
                  <a:off x="2880" y="3408"/>
                  <a:ext cx="2544" cy="528"/>
                  <a:chOff x="2880" y="2592"/>
                  <a:chExt cx="2544" cy="528"/>
                </a:xfrm>
              </p:grpSpPr>
              <p:sp>
                <p:nvSpPr>
                  <p:cNvPr id="42018" name="AutoShape 186"/>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019" name="Freeform 187"/>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1998" name="Text Box 188"/>
                <p:cNvSpPr txBox="1">
                  <a:spLocks noChangeArrowheads="1"/>
                </p:cNvSpPr>
                <p:nvPr/>
              </p:nvSpPr>
              <p:spPr bwMode="auto">
                <a:xfrm>
                  <a:off x="3216" y="3408"/>
                  <a:ext cx="249" cy="331"/>
                </a:xfrm>
                <a:prstGeom prst="rect">
                  <a:avLst/>
                </a:prstGeom>
                <a:noFill/>
                <a:ln w="9525">
                  <a:noFill/>
                  <a:miter lim="800000"/>
                  <a:headEnd/>
                  <a:tailEnd/>
                </a:ln>
              </p:spPr>
              <p:txBody>
                <a:bodyPr wrap="none">
                  <a:spAutoFit/>
                </a:bodyPr>
                <a:lstStyle/>
                <a:p>
                  <a:r>
                    <a:rPr lang="en-US" sz="2400"/>
                    <a:t>+</a:t>
                  </a:r>
                </a:p>
              </p:txBody>
            </p:sp>
            <p:sp>
              <p:nvSpPr>
                <p:cNvPr id="41999" name="Text Box 189"/>
                <p:cNvSpPr txBox="1">
                  <a:spLocks noChangeArrowheads="1"/>
                </p:cNvSpPr>
                <p:nvPr/>
              </p:nvSpPr>
              <p:spPr bwMode="auto">
                <a:xfrm>
                  <a:off x="3312" y="3504"/>
                  <a:ext cx="249" cy="331"/>
                </a:xfrm>
                <a:prstGeom prst="rect">
                  <a:avLst/>
                </a:prstGeom>
                <a:noFill/>
                <a:ln w="9525">
                  <a:noFill/>
                  <a:miter lim="800000"/>
                  <a:headEnd/>
                  <a:tailEnd/>
                </a:ln>
              </p:spPr>
              <p:txBody>
                <a:bodyPr wrap="none">
                  <a:spAutoFit/>
                </a:bodyPr>
                <a:lstStyle/>
                <a:p>
                  <a:r>
                    <a:rPr lang="en-US" sz="2400"/>
                    <a:t>+</a:t>
                  </a:r>
                </a:p>
              </p:txBody>
            </p:sp>
            <p:sp>
              <p:nvSpPr>
                <p:cNvPr id="42000" name="Text Box 190"/>
                <p:cNvSpPr txBox="1">
                  <a:spLocks noChangeArrowheads="1"/>
                </p:cNvSpPr>
                <p:nvPr/>
              </p:nvSpPr>
              <p:spPr bwMode="auto">
                <a:xfrm>
                  <a:off x="3264" y="3649"/>
                  <a:ext cx="249" cy="331"/>
                </a:xfrm>
                <a:prstGeom prst="rect">
                  <a:avLst/>
                </a:prstGeom>
                <a:noFill/>
                <a:ln w="9525">
                  <a:noFill/>
                  <a:miter lim="800000"/>
                  <a:headEnd/>
                  <a:tailEnd/>
                </a:ln>
              </p:spPr>
              <p:txBody>
                <a:bodyPr wrap="none">
                  <a:spAutoFit/>
                </a:bodyPr>
                <a:lstStyle/>
                <a:p>
                  <a:r>
                    <a:rPr lang="en-US" sz="2400"/>
                    <a:t>+</a:t>
                  </a:r>
                </a:p>
              </p:txBody>
            </p:sp>
            <p:sp>
              <p:nvSpPr>
                <p:cNvPr id="42001" name="Text Box 191"/>
                <p:cNvSpPr txBox="1">
                  <a:spLocks noChangeArrowheads="1"/>
                </p:cNvSpPr>
                <p:nvPr/>
              </p:nvSpPr>
              <p:spPr bwMode="auto">
                <a:xfrm>
                  <a:off x="3120" y="3600"/>
                  <a:ext cx="249" cy="332"/>
                </a:xfrm>
                <a:prstGeom prst="rect">
                  <a:avLst/>
                </a:prstGeom>
                <a:noFill/>
                <a:ln w="9525">
                  <a:noFill/>
                  <a:miter lim="800000"/>
                  <a:headEnd/>
                  <a:tailEnd/>
                </a:ln>
              </p:spPr>
              <p:txBody>
                <a:bodyPr wrap="none">
                  <a:spAutoFit/>
                </a:bodyPr>
                <a:lstStyle/>
                <a:p>
                  <a:r>
                    <a:rPr lang="en-US" sz="2400"/>
                    <a:t>+</a:t>
                  </a:r>
                </a:p>
              </p:txBody>
            </p:sp>
            <p:sp>
              <p:nvSpPr>
                <p:cNvPr id="42002" name="Text Box 192"/>
                <p:cNvSpPr txBox="1">
                  <a:spLocks noChangeArrowheads="1"/>
                </p:cNvSpPr>
                <p:nvPr/>
              </p:nvSpPr>
              <p:spPr bwMode="auto">
                <a:xfrm>
                  <a:off x="3648" y="3408"/>
                  <a:ext cx="249" cy="331"/>
                </a:xfrm>
                <a:prstGeom prst="rect">
                  <a:avLst/>
                </a:prstGeom>
                <a:noFill/>
                <a:ln w="9525">
                  <a:noFill/>
                  <a:miter lim="800000"/>
                  <a:headEnd/>
                  <a:tailEnd/>
                </a:ln>
              </p:spPr>
              <p:txBody>
                <a:bodyPr wrap="none">
                  <a:spAutoFit/>
                </a:bodyPr>
                <a:lstStyle/>
                <a:p>
                  <a:r>
                    <a:rPr lang="en-US" sz="2400"/>
                    <a:t>+</a:t>
                  </a:r>
                </a:p>
              </p:txBody>
            </p:sp>
            <p:sp>
              <p:nvSpPr>
                <p:cNvPr id="42003" name="Text Box 193"/>
                <p:cNvSpPr txBox="1">
                  <a:spLocks noChangeArrowheads="1"/>
                </p:cNvSpPr>
                <p:nvPr/>
              </p:nvSpPr>
              <p:spPr bwMode="auto">
                <a:xfrm>
                  <a:off x="3744" y="3504"/>
                  <a:ext cx="249" cy="331"/>
                </a:xfrm>
                <a:prstGeom prst="rect">
                  <a:avLst/>
                </a:prstGeom>
                <a:noFill/>
                <a:ln w="9525">
                  <a:noFill/>
                  <a:miter lim="800000"/>
                  <a:headEnd/>
                  <a:tailEnd/>
                </a:ln>
              </p:spPr>
              <p:txBody>
                <a:bodyPr wrap="none">
                  <a:spAutoFit/>
                </a:bodyPr>
                <a:lstStyle/>
                <a:p>
                  <a:r>
                    <a:rPr lang="en-US" sz="2400"/>
                    <a:t>+</a:t>
                  </a:r>
                </a:p>
              </p:txBody>
            </p:sp>
            <p:sp>
              <p:nvSpPr>
                <p:cNvPr id="42004" name="Text Box 194"/>
                <p:cNvSpPr txBox="1">
                  <a:spLocks noChangeArrowheads="1"/>
                </p:cNvSpPr>
                <p:nvPr/>
              </p:nvSpPr>
              <p:spPr bwMode="auto">
                <a:xfrm>
                  <a:off x="3696" y="3649"/>
                  <a:ext cx="249" cy="331"/>
                </a:xfrm>
                <a:prstGeom prst="rect">
                  <a:avLst/>
                </a:prstGeom>
                <a:noFill/>
                <a:ln w="9525">
                  <a:noFill/>
                  <a:miter lim="800000"/>
                  <a:headEnd/>
                  <a:tailEnd/>
                </a:ln>
              </p:spPr>
              <p:txBody>
                <a:bodyPr wrap="none">
                  <a:spAutoFit/>
                </a:bodyPr>
                <a:lstStyle/>
                <a:p>
                  <a:r>
                    <a:rPr lang="en-US" sz="2400"/>
                    <a:t>+</a:t>
                  </a:r>
                </a:p>
              </p:txBody>
            </p:sp>
            <p:sp>
              <p:nvSpPr>
                <p:cNvPr id="42005" name="Text Box 195"/>
                <p:cNvSpPr txBox="1">
                  <a:spLocks noChangeArrowheads="1"/>
                </p:cNvSpPr>
                <p:nvPr/>
              </p:nvSpPr>
              <p:spPr bwMode="auto">
                <a:xfrm>
                  <a:off x="3551" y="3600"/>
                  <a:ext cx="249" cy="332"/>
                </a:xfrm>
                <a:prstGeom prst="rect">
                  <a:avLst/>
                </a:prstGeom>
                <a:noFill/>
                <a:ln w="9525">
                  <a:noFill/>
                  <a:miter lim="800000"/>
                  <a:headEnd/>
                  <a:tailEnd/>
                </a:ln>
              </p:spPr>
              <p:txBody>
                <a:bodyPr wrap="none">
                  <a:spAutoFit/>
                </a:bodyPr>
                <a:lstStyle/>
                <a:p>
                  <a:r>
                    <a:rPr lang="en-US" sz="2400"/>
                    <a:t>+</a:t>
                  </a:r>
                </a:p>
              </p:txBody>
            </p:sp>
            <p:sp>
              <p:nvSpPr>
                <p:cNvPr id="42006" name="Text Box 196"/>
                <p:cNvSpPr txBox="1">
                  <a:spLocks noChangeArrowheads="1"/>
                </p:cNvSpPr>
                <p:nvPr/>
              </p:nvSpPr>
              <p:spPr bwMode="auto">
                <a:xfrm>
                  <a:off x="4032" y="3408"/>
                  <a:ext cx="249" cy="331"/>
                </a:xfrm>
                <a:prstGeom prst="rect">
                  <a:avLst/>
                </a:prstGeom>
                <a:noFill/>
                <a:ln w="9525">
                  <a:noFill/>
                  <a:miter lim="800000"/>
                  <a:headEnd/>
                  <a:tailEnd/>
                </a:ln>
              </p:spPr>
              <p:txBody>
                <a:bodyPr wrap="none">
                  <a:spAutoFit/>
                </a:bodyPr>
                <a:lstStyle/>
                <a:p>
                  <a:r>
                    <a:rPr lang="en-US" sz="2400"/>
                    <a:t>+</a:t>
                  </a:r>
                </a:p>
              </p:txBody>
            </p:sp>
            <p:sp>
              <p:nvSpPr>
                <p:cNvPr id="42007" name="Text Box 197"/>
                <p:cNvSpPr txBox="1">
                  <a:spLocks noChangeArrowheads="1"/>
                </p:cNvSpPr>
                <p:nvPr/>
              </p:nvSpPr>
              <p:spPr bwMode="auto">
                <a:xfrm>
                  <a:off x="4128" y="3504"/>
                  <a:ext cx="249" cy="331"/>
                </a:xfrm>
                <a:prstGeom prst="rect">
                  <a:avLst/>
                </a:prstGeom>
                <a:noFill/>
                <a:ln w="9525">
                  <a:noFill/>
                  <a:miter lim="800000"/>
                  <a:headEnd/>
                  <a:tailEnd/>
                </a:ln>
              </p:spPr>
              <p:txBody>
                <a:bodyPr wrap="none">
                  <a:spAutoFit/>
                </a:bodyPr>
                <a:lstStyle/>
                <a:p>
                  <a:r>
                    <a:rPr lang="en-US" sz="2400"/>
                    <a:t>+</a:t>
                  </a:r>
                </a:p>
              </p:txBody>
            </p:sp>
            <p:sp>
              <p:nvSpPr>
                <p:cNvPr id="42008" name="Text Box 198"/>
                <p:cNvSpPr txBox="1">
                  <a:spLocks noChangeArrowheads="1"/>
                </p:cNvSpPr>
                <p:nvPr/>
              </p:nvSpPr>
              <p:spPr bwMode="auto">
                <a:xfrm>
                  <a:off x="4080" y="3649"/>
                  <a:ext cx="249" cy="331"/>
                </a:xfrm>
                <a:prstGeom prst="rect">
                  <a:avLst/>
                </a:prstGeom>
                <a:noFill/>
                <a:ln w="9525">
                  <a:noFill/>
                  <a:miter lim="800000"/>
                  <a:headEnd/>
                  <a:tailEnd/>
                </a:ln>
              </p:spPr>
              <p:txBody>
                <a:bodyPr wrap="none">
                  <a:spAutoFit/>
                </a:bodyPr>
                <a:lstStyle/>
                <a:p>
                  <a:r>
                    <a:rPr lang="en-US" sz="2400"/>
                    <a:t>+</a:t>
                  </a:r>
                </a:p>
              </p:txBody>
            </p:sp>
            <p:sp>
              <p:nvSpPr>
                <p:cNvPr id="42009" name="Text Box 199"/>
                <p:cNvSpPr txBox="1">
                  <a:spLocks noChangeArrowheads="1"/>
                </p:cNvSpPr>
                <p:nvPr/>
              </p:nvSpPr>
              <p:spPr bwMode="auto">
                <a:xfrm>
                  <a:off x="3936" y="3600"/>
                  <a:ext cx="249" cy="332"/>
                </a:xfrm>
                <a:prstGeom prst="rect">
                  <a:avLst/>
                </a:prstGeom>
                <a:noFill/>
                <a:ln w="9525">
                  <a:noFill/>
                  <a:miter lim="800000"/>
                  <a:headEnd/>
                  <a:tailEnd/>
                </a:ln>
              </p:spPr>
              <p:txBody>
                <a:bodyPr wrap="none">
                  <a:spAutoFit/>
                </a:bodyPr>
                <a:lstStyle/>
                <a:p>
                  <a:r>
                    <a:rPr lang="en-US" sz="2400"/>
                    <a:t>+</a:t>
                  </a:r>
                </a:p>
              </p:txBody>
            </p:sp>
            <p:sp>
              <p:nvSpPr>
                <p:cNvPr id="42010" name="Text Box 200"/>
                <p:cNvSpPr txBox="1">
                  <a:spLocks noChangeArrowheads="1"/>
                </p:cNvSpPr>
                <p:nvPr/>
              </p:nvSpPr>
              <p:spPr bwMode="auto">
                <a:xfrm>
                  <a:off x="4476" y="3408"/>
                  <a:ext cx="249" cy="331"/>
                </a:xfrm>
                <a:prstGeom prst="rect">
                  <a:avLst/>
                </a:prstGeom>
                <a:noFill/>
                <a:ln w="9525">
                  <a:noFill/>
                  <a:miter lim="800000"/>
                  <a:headEnd/>
                  <a:tailEnd/>
                </a:ln>
              </p:spPr>
              <p:txBody>
                <a:bodyPr wrap="none">
                  <a:spAutoFit/>
                </a:bodyPr>
                <a:lstStyle/>
                <a:p>
                  <a:r>
                    <a:rPr lang="en-US" sz="2400"/>
                    <a:t>+</a:t>
                  </a:r>
                </a:p>
              </p:txBody>
            </p:sp>
            <p:sp>
              <p:nvSpPr>
                <p:cNvPr id="42011" name="Text Box 201"/>
                <p:cNvSpPr txBox="1">
                  <a:spLocks noChangeArrowheads="1"/>
                </p:cNvSpPr>
                <p:nvPr/>
              </p:nvSpPr>
              <p:spPr bwMode="auto">
                <a:xfrm>
                  <a:off x="4572" y="3504"/>
                  <a:ext cx="249" cy="331"/>
                </a:xfrm>
                <a:prstGeom prst="rect">
                  <a:avLst/>
                </a:prstGeom>
                <a:noFill/>
                <a:ln w="9525">
                  <a:noFill/>
                  <a:miter lim="800000"/>
                  <a:headEnd/>
                  <a:tailEnd/>
                </a:ln>
              </p:spPr>
              <p:txBody>
                <a:bodyPr wrap="none">
                  <a:spAutoFit/>
                </a:bodyPr>
                <a:lstStyle/>
                <a:p>
                  <a:r>
                    <a:rPr lang="en-US" sz="2400"/>
                    <a:t>+</a:t>
                  </a:r>
                </a:p>
              </p:txBody>
            </p:sp>
            <p:sp>
              <p:nvSpPr>
                <p:cNvPr id="42012" name="Text Box 202"/>
                <p:cNvSpPr txBox="1">
                  <a:spLocks noChangeArrowheads="1"/>
                </p:cNvSpPr>
                <p:nvPr/>
              </p:nvSpPr>
              <p:spPr bwMode="auto">
                <a:xfrm>
                  <a:off x="4524" y="3649"/>
                  <a:ext cx="249" cy="331"/>
                </a:xfrm>
                <a:prstGeom prst="rect">
                  <a:avLst/>
                </a:prstGeom>
                <a:noFill/>
                <a:ln w="9525">
                  <a:noFill/>
                  <a:miter lim="800000"/>
                  <a:headEnd/>
                  <a:tailEnd/>
                </a:ln>
              </p:spPr>
              <p:txBody>
                <a:bodyPr wrap="none">
                  <a:spAutoFit/>
                </a:bodyPr>
                <a:lstStyle/>
                <a:p>
                  <a:r>
                    <a:rPr lang="en-US" sz="2400"/>
                    <a:t>+</a:t>
                  </a:r>
                </a:p>
              </p:txBody>
            </p:sp>
            <p:sp>
              <p:nvSpPr>
                <p:cNvPr id="42013" name="Text Box 203"/>
                <p:cNvSpPr txBox="1">
                  <a:spLocks noChangeArrowheads="1"/>
                </p:cNvSpPr>
                <p:nvPr/>
              </p:nvSpPr>
              <p:spPr bwMode="auto">
                <a:xfrm>
                  <a:off x="4380" y="3600"/>
                  <a:ext cx="249" cy="332"/>
                </a:xfrm>
                <a:prstGeom prst="rect">
                  <a:avLst/>
                </a:prstGeom>
                <a:noFill/>
                <a:ln w="9525">
                  <a:noFill/>
                  <a:miter lim="800000"/>
                  <a:headEnd/>
                  <a:tailEnd/>
                </a:ln>
              </p:spPr>
              <p:txBody>
                <a:bodyPr wrap="none">
                  <a:spAutoFit/>
                </a:bodyPr>
                <a:lstStyle/>
                <a:p>
                  <a:r>
                    <a:rPr lang="en-US" sz="2400"/>
                    <a:t>+</a:t>
                  </a:r>
                </a:p>
              </p:txBody>
            </p:sp>
            <p:sp>
              <p:nvSpPr>
                <p:cNvPr id="42014" name="Text Box 204"/>
                <p:cNvSpPr txBox="1">
                  <a:spLocks noChangeArrowheads="1"/>
                </p:cNvSpPr>
                <p:nvPr/>
              </p:nvSpPr>
              <p:spPr bwMode="auto">
                <a:xfrm>
                  <a:off x="4908" y="3408"/>
                  <a:ext cx="248" cy="331"/>
                </a:xfrm>
                <a:prstGeom prst="rect">
                  <a:avLst/>
                </a:prstGeom>
                <a:noFill/>
                <a:ln w="9525">
                  <a:noFill/>
                  <a:miter lim="800000"/>
                  <a:headEnd/>
                  <a:tailEnd/>
                </a:ln>
              </p:spPr>
              <p:txBody>
                <a:bodyPr wrap="none">
                  <a:spAutoFit/>
                </a:bodyPr>
                <a:lstStyle/>
                <a:p>
                  <a:r>
                    <a:rPr lang="en-US" sz="2400"/>
                    <a:t>+</a:t>
                  </a:r>
                </a:p>
              </p:txBody>
            </p:sp>
            <p:sp>
              <p:nvSpPr>
                <p:cNvPr id="42015" name="Text Box 205"/>
                <p:cNvSpPr txBox="1">
                  <a:spLocks noChangeArrowheads="1"/>
                </p:cNvSpPr>
                <p:nvPr/>
              </p:nvSpPr>
              <p:spPr bwMode="auto">
                <a:xfrm>
                  <a:off x="5004" y="3504"/>
                  <a:ext cx="249" cy="331"/>
                </a:xfrm>
                <a:prstGeom prst="rect">
                  <a:avLst/>
                </a:prstGeom>
                <a:noFill/>
                <a:ln w="9525">
                  <a:noFill/>
                  <a:miter lim="800000"/>
                  <a:headEnd/>
                  <a:tailEnd/>
                </a:ln>
              </p:spPr>
              <p:txBody>
                <a:bodyPr wrap="none">
                  <a:spAutoFit/>
                </a:bodyPr>
                <a:lstStyle/>
                <a:p>
                  <a:r>
                    <a:rPr lang="en-US" sz="2400"/>
                    <a:t>+</a:t>
                  </a:r>
                </a:p>
              </p:txBody>
            </p:sp>
            <p:sp>
              <p:nvSpPr>
                <p:cNvPr id="42016" name="Text Box 206"/>
                <p:cNvSpPr txBox="1">
                  <a:spLocks noChangeArrowheads="1"/>
                </p:cNvSpPr>
                <p:nvPr/>
              </p:nvSpPr>
              <p:spPr bwMode="auto">
                <a:xfrm>
                  <a:off x="4956" y="3648"/>
                  <a:ext cx="249" cy="332"/>
                </a:xfrm>
                <a:prstGeom prst="rect">
                  <a:avLst/>
                </a:prstGeom>
                <a:noFill/>
                <a:ln w="9525">
                  <a:noFill/>
                  <a:miter lim="800000"/>
                  <a:headEnd/>
                  <a:tailEnd/>
                </a:ln>
              </p:spPr>
              <p:txBody>
                <a:bodyPr wrap="none">
                  <a:spAutoFit/>
                </a:bodyPr>
                <a:lstStyle/>
                <a:p>
                  <a:r>
                    <a:rPr lang="en-US" sz="2400"/>
                    <a:t>+</a:t>
                  </a:r>
                </a:p>
              </p:txBody>
            </p:sp>
            <p:sp>
              <p:nvSpPr>
                <p:cNvPr id="42017" name="Text Box 207"/>
                <p:cNvSpPr txBox="1">
                  <a:spLocks noChangeArrowheads="1"/>
                </p:cNvSpPr>
                <p:nvPr/>
              </p:nvSpPr>
              <p:spPr bwMode="auto">
                <a:xfrm>
                  <a:off x="4811" y="3600"/>
                  <a:ext cx="249" cy="331"/>
                </a:xfrm>
                <a:prstGeom prst="rect">
                  <a:avLst/>
                </a:prstGeom>
                <a:noFill/>
                <a:ln w="9525">
                  <a:noFill/>
                  <a:miter lim="800000"/>
                  <a:headEnd/>
                  <a:tailEnd/>
                </a:ln>
              </p:spPr>
              <p:txBody>
                <a:bodyPr wrap="none">
                  <a:spAutoFit/>
                </a:bodyPr>
                <a:lstStyle/>
                <a:p>
                  <a:r>
                    <a:rPr lang="en-US" sz="2400"/>
                    <a:t>+</a:t>
                  </a:r>
                </a:p>
              </p:txBody>
            </p:sp>
          </p:grpSp>
          <p:sp>
            <p:nvSpPr>
              <p:cNvPr id="41992" name="Text Box 208"/>
              <p:cNvSpPr txBox="1">
                <a:spLocks noChangeArrowheads="1"/>
              </p:cNvSpPr>
              <p:nvPr/>
            </p:nvSpPr>
            <p:spPr bwMode="auto">
              <a:xfrm>
                <a:off x="3072" y="3456"/>
                <a:ext cx="197" cy="332"/>
              </a:xfrm>
              <a:prstGeom prst="rect">
                <a:avLst/>
              </a:prstGeom>
              <a:noFill/>
              <a:ln w="9525">
                <a:noFill/>
                <a:miter lim="800000"/>
                <a:headEnd/>
                <a:tailEnd/>
              </a:ln>
            </p:spPr>
            <p:txBody>
              <a:bodyPr wrap="none">
                <a:spAutoFit/>
              </a:bodyPr>
              <a:lstStyle/>
              <a:p>
                <a:r>
                  <a:rPr lang="en-US" sz="2400"/>
                  <a:t>-</a:t>
                </a:r>
              </a:p>
            </p:txBody>
          </p:sp>
          <p:sp>
            <p:nvSpPr>
              <p:cNvPr id="41993" name="Text Box 209"/>
              <p:cNvSpPr txBox="1">
                <a:spLocks noChangeArrowheads="1"/>
              </p:cNvSpPr>
              <p:nvPr/>
            </p:nvSpPr>
            <p:spPr bwMode="auto">
              <a:xfrm>
                <a:off x="3456" y="3600"/>
                <a:ext cx="197" cy="331"/>
              </a:xfrm>
              <a:prstGeom prst="rect">
                <a:avLst/>
              </a:prstGeom>
              <a:noFill/>
              <a:ln w="9525">
                <a:noFill/>
                <a:miter lim="800000"/>
                <a:headEnd/>
                <a:tailEnd/>
              </a:ln>
            </p:spPr>
            <p:txBody>
              <a:bodyPr wrap="none">
                <a:spAutoFit/>
              </a:bodyPr>
              <a:lstStyle/>
              <a:p>
                <a:r>
                  <a:rPr lang="en-US" sz="2400"/>
                  <a:t>-</a:t>
                </a:r>
              </a:p>
            </p:txBody>
          </p:sp>
          <p:sp>
            <p:nvSpPr>
              <p:cNvPr id="41994" name="Text Box 210"/>
              <p:cNvSpPr txBox="1">
                <a:spLocks noChangeArrowheads="1"/>
              </p:cNvSpPr>
              <p:nvPr/>
            </p:nvSpPr>
            <p:spPr bwMode="auto">
              <a:xfrm>
                <a:off x="3840" y="3408"/>
                <a:ext cx="196" cy="331"/>
              </a:xfrm>
              <a:prstGeom prst="rect">
                <a:avLst/>
              </a:prstGeom>
              <a:noFill/>
              <a:ln w="9525">
                <a:noFill/>
                <a:miter lim="800000"/>
                <a:headEnd/>
                <a:tailEnd/>
              </a:ln>
            </p:spPr>
            <p:txBody>
              <a:bodyPr wrap="none">
                <a:spAutoFit/>
              </a:bodyPr>
              <a:lstStyle/>
              <a:p>
                <a:r>
                  <a:rPr lang="en-US" sz="2400"/>
                  <a:t>-</a:t>
                </a:r>
              </a:p>
            </p:txBody>
          </p:sp>
          <p:sp>
            <p:nvSpPr>
              <p:cNvPr id="41995" name="Text Box 211"/>
              <p:cNvSpPr txBox="1">
                <a:spLocks noChangeArrowheads="1"/>
              </p:cNvSpPr>
              <p:nvPr/>
            </p:nvSpPr>
            <p:spPr bwMode="auto">
              <a:xfrm>
                <a:off x="4320" y="3456"/>
                <a:ext cx="197" cy="332"/>
              </a:xfrm>
              <a:prstGeom prst="rect">
                <a:avLst/>
              </a:prstGeom>
              <a:noFill/>
              <a:ln w="9525">
                <a:noFill/>
                <a:miter lim="800000"/>
                <a:headEnd/>
                <a:tailEnd/>
              </a:ln>
            </p:spPr>
            <p:txBody>
              <a:bodyPr wrap="none">
                <a:spAutoFit/>
              </a:bodyPr>
              <a:lstStyle/>
              <a:p>
                <a:r>
                  <a:rPr lang="en-US" sz="2400"/>
                  <a:t>-</a:t>
                </a:r>
              </a:p>
            </p:txBody>
          </p:sp>
          <p:sp>
            <p:nvSpPr>
              <p:cNvPr id="41996" name="Text Box 212"/>
              <p:cNvSpPr txBox="1">
                <a:spLocks noChangeArrowheads="1"/>
              </p:cNvSpPr>
              <p:nvPr/>
            </p:nvSpPr>
            <p:spPr bwMode="auto">
              <a:xfrm>
                <a:off x="4753" y="3456"/>
                <a:ext cx="196" cy="332"/>
              </a:xfrm>
              <a:prstGeom prst="rect">
                <a:avLst/>
              </a:prstGeom>
              <a:noFill/>
              <a:ln w="9525">
                <a:noFill/>
                <a:miter lim="800000"/>
                <a:headEnd/>
                <a:tailEnd/>
              </a:ln>
            </p:spPr>
            <p:txBody>
              <a:bodyPr wrap="none">
                <a:spAutoFit/>
              </a:bodyPr>
              <a:lstStyle/>
              <a:p>
                <a:r>
                  <a:rPr lang="en-US" sz="2400"/>
                  <a:t>-</a:t>
                </a:r>
              </a:p>
            </p:txBody>
          </p:sp>
        </p:gr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2"/>
          <p:cNvGrpSpPr>
            <a:grpSpLocks/>
          </p:cNvGrpSpPr>
          <p:nvPr/>
        </p:nvGrpSpPr>
        <p:grpSpPr bwMode="auto">
          <a:xfrm>
            <a:off x="685800" y="1247775"/>
            <a:ext cx="8153400" cy="5305425"/>
            <a:chOff x="0" y="288"/>
            <a:chExt cx="5472" cy="3729"/>
          </a:xfrm>
        </p:grpSpPr>
        <p:grpSp>
          <p:nvGrpSpPr>
            <p:cNvPr id="3" name="Group 2"/>
            <p:cNvGrpSpPr>
              <a:grpSpLocks/>
            </p:cNvGrpSpPr>
            <p:nvPr/>
          </p:nvGrpSpPr>
          <p:grpSpPr bwMode="auto">
            <a:xfrm>
              <a:off x="2928" y="288"/>
              <a:ext cx="2544" cy="657"/>
              <a:chOff x="2928" y="288"/>
              <a:chExt cx="2544" cy="657"/>
            </a:xfrm>
          </p:grpSpPr>
          <p:sp>
            <p:nvSpPr>
              <p:cNvPr id="43148" name="AutoShape 3"/>
              <p:cNvSpPr>
                <a:spLocks noChangeArrowheads="1"/>
              </p:cNvSpPr>
              <p:nvPr/>
            </p:nvSpPr>
            <p:spPr bwMode="auto">
              <a:xfrm>
                <a:off x="2928" y="336"/>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149" name="Freeform 4"/>
              <p:cNvSpPr>
                <a:spLocks/>
              </p:cNvSpPr>
              <p:nvPr/>
            </p:nvSpPr>
            <p:spPr bwMode="auto">
              <a:xfrm>
                <a:off x="3216" y="672"/>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sp>
            <p:nvSpPr>
              <p:cNvPr id="43150" name="Text Box 5"/>
              <p:cNvSpPr txBox="1">
                <a:spLocks noChangeArrowheads="1"/>
              </p:cNvSpPr>
              <p:nvPr/>
            </p:nvSpPr>
            <p:spPr bwMode="auto">
              <a:xfrm>
                <a:off x="3216" y="336"/>
                <a:ext cx="243" cy="321"/>
              </a:xfrm>
              <a:prstGeom prst="rect">
                <a:avLst/>
              </a:prstGeom>
              <a:noFill/>
              <a:ln w="9525">
                <a:noFill/>
                <a:miter lim="800000"/>
                <a:headEnd/>
                <a:tailEnd/>
              </a:ln>
            </p:spPr>
            <p:txBody>
              <a:bodyPr wrap="none">
                <a:spAutoFit/>
              </a:bodyPr>
              <a:lstStyle/>
              <a:p>
                <a:r>
                  <a:rPr lang="en-US" sz="2400"/>
                  <a:t>+</a:t>
                </a:r>
              </a:p>
            </p:txBody>
          </p:sp>
          <p:sp>
            <p:nvSpPr>
              <p:cNvPr id="43151" name="Text Box 6"/>
              <p:cNvSpPr txBox="1">
                <a:spLocks noChangeArrowheads="1"/>
              </p:cNvSpPr>
              <p:nvPr/>
            </p:nvSpPr>
            <p:spPr bwMode="auto">
              <a:xfrm>
                <a:off x="3312" y="432"/>
                <a:ext cx="242" cy="321"/>
              </a:xfrm>
              <a:prstGeom prst="rect">
                <a:avLst/>
              </a:prstGeom>
              <a:noFill/>
              <a:ln w="9525">
                <a:noFill/>
                <a:miter lim="800000"/>
                <a:headEnd/>
                <a:tailEnd/>
              </a:ln>
            </p:spPr>
            <p:txBody>
              <a:bodyPr wrap="none">
                <a:spAutoFit/>
              </a:bodyPr>
              <a:lstStyle/>
              <a:p>
                <a:r>
                  <a:rPr lang="en-US" sz="2400"/>
                  <a:t>+</a:t>
                </a:r>
              </a:p>
            </p:txBody>
          </p:sp>
          <p:sp>
            <p:nvSpPr>
              <p:cNvPr id="43152" name="Text Box 7"/>
              <p:cNvSpPr txBox="1">
                <a:spLocks noChangeArrowheads="1"/>
              </p:cNvSpPr>
              <p:nvPr/>
            </p:nvSpPr>
            <p:spPr bwMode="auto">
              <a:xfrm>
                <a:off x="3312" y="624"/>
                <a:ext cx="242" cy="321"/>
              </a:xfrm>
              <a:prstGeom prst="rect">
                <a:avLst/>
              </a:prstGeom>
              <a:noFill/>
              <a:ln w="9525">
                <a:noFill/>
                <a:miter lim="800000"/>
                <a:headEnd/>
                <a:tailEnd/>
              </a:ln>
            </p:spPr>
            <p:txBody>
              <a:bodyPr wrap="none">
                <a:spAutoFit/>
              </a:bodyPr>
              <a:lstStyle/>
              <a:p>
                <a:r>
                  <a:rPr lang="en-US" sz="2400"/>
                  <a:t>+</a:t>
                </a:r>
              </a:p>
            </p:txBody>
          </p:sp>
          <p:sp>
            <p:nvSpPr>
              <p:cNvPr id="43153" name="Text Box 8"/>
              <p:cNvSpPr txBox="1">
                <a:spLocks noChangeArrowheads="1"/>
              </p:cNvSpPr>
              <p:nvPr/>
            </p:nvSpPr>
            <p:spPr bwMode="auto">
              <a:xfrm>
                <a:off x="3120" y="528"/>
                <a:ext cx="243" cy="321"/>
              </a:xfrm>
              <a:prstGeom prst="rect">
                <a:avLst/>
              </a:prstGeom>
              <a:noFill/>
              <a:ln w="9525">
                <a:noFill/>
                <a:miter lim="800000"/>
                <a:headEnd/>
                <a:tailEnd/>
              </a:ln>
            </p:spPr>
            <p:txBody>
              <a:bodyPr wrap="none">
                <a:spAutoFit/>
              </a:bodyPr>
              <a:lstStyle/>
              <a:p>
                <a:r>
                  <a:rPr lang="en-US" sz="2400"/>
                  <a:t>+</a:t>
                </a:r>
              </a:p>
            </p:txBody>
          </p:sp>
          <p:sp>
            <p:nvSpPr>
              <p:cNvPr id="43154" name="Text Box 9"/>
              <p:cNvSpPr txBox="1">
                <a:spLocks noChangeArrowheads="1"/>
              </p:cNvSpPr>
              <p:nvPr/>
            </p:nvSpPr>
            <p:spPr bwMode="auto">
              <a:xfrm>
                <a:off x="3648" y="336"/>
                <a:ext cx="243" cy="321"/>
              </a:xfrm>
              <a:prstGeom prst="rect">
                <a:avLst/>
              </a:prstGeom>
              <a:noFill/>
              <a:ln w="9525">
                <a:noFill/>
                <a:miter lim="800000"/>
                <a:headEnd/>
                <a:tailEnd/>
              </a:ln>
            </p:spPr>
            <p:txBody>
              <a:bodyPr wrap="none">
                <a:spAutoFit/>
              </a:bodyPr>
              <a:lstStyle/>
              <a:p>
                <a:r>
                  <a:rPr lang="en-US" sz="2400"/>
                  <a:t>+</a:t>
                </a:r>
              </a:p>
            </p:txBody>
          </p:sp>
          <p:sp>
            <p:nvSpPr>
              <p:cNvPr id="43155" name="Text Box 10"/>
              <p:cNvSpPr txBox="1">
                <a:spLocks noChangeArrowheads="1"/>
              </p:cNvSpPr>
              <p:nvPr/>
            </p:nvSpPr>
            <p:spPr bwMode="auto">
              <a:xfrm>
                <a:off x="3744" y="432"/>
                <a:ext cx="243" cy="321"/>
              </a:xfrm>
              <a:prstGeom prst="rect">
                <a:avLst/>
              </a:prstGeom>
              <a:noFill/>
              <a:ln w="9525">
                <a:noFill/>
                <a:miter lim="800000"/>
                <a:headEnd/>
                <a:tailEnd/>
              </a:ln>
            </p:spPr>
            <p:txBody>
              <a:bodyPr wrap="none">
                <a:spAutoFit/>
              </a:bodyPr>
              <a:lstStyle/>
              <a:p>
                <a:r>
                  <a:rPr lang="en-US" sz="2400"/>
                  <a:t>+</a:t>
                </a:r>
              </a:p>
            </p:txBody>
          </p:sp>
          <p:sp>
            <p:nvSpPr>
              <p:cNvPr id="43156" name="Text Box 11"/>
              <p:cNvSpPr txBox="1">
                <a:spLocks noChangeArrowheads="1"/>
              </p:cNvSpPr>
              <p:nvPr/>
            </p:nvSpPr>
            <p:spPr bwMode="auto">
              <a:xfrm>
                <a:off x="3696" y="576"/>
                <a:ext cx="243" cy="321"/>
              </a:xfrm>
              <a:prstGeom prst="rect">
                <a:avLst/>
              </a:prstGeom>
              <a:noFill/>
              <a:ln w="9525">
                <a:noFill/>
                <a:miter lim="800000"/>
                <a:headEnd/>
                <a:tailEnd/>
              </a:ln>
            </p:spPr>
            <p:txBody>
              <a:bodyPr wrap="none">
                <a:spAutoFit/>
              </a:bodyPr>
              <a:lstStyle/>
              <a:p>
                <a:r>
                  <a:rPr lang="en-US" sz="2400"/>
                  <a:t>+</a:t>
                </a:r>
              </a:p>
            </p:txBody>
          </p:sp>
          <p:sp>
            <p:nvSpPr>
              <p:cNvPr id="43157" name="Text Box 12"/>
              <p:cNvSpPr txBox="1">
                <a:spLocks noChangeArrowheads="1"/>
              </p:cNvSpPr>
              <p:nvPr/>
            </p:nvSpPr>
            <p:spPr bwMode="auto">
              <a:xfrm>
                <a:off x="4032" y="336"/>
                <a:ext cx="243" cy="321"/>
              </a:xfrm>
              <a:prstGeom prst="rect">
                <a:avLst/>
              </a:prstGeom>
              <a:noFill/>
              <a:ln w="9525">
                <a:noFill/>
                <a:miter lim="800000"/>
                <a:headEnd/>
                <a:tailEnd/>
              </a:ln>
            </p:spPr>
            <p:txBody>
              <a:bodyPr wrap="none">
                <a:spAutoFit/>
              </a:bodyPr>
              <a:lstStyle/>
              <a:p>
                <a:r>
                  <a:rPr lang="en-US" sz="2400"/>
                  <a:t>+</a:t>
                </a:r>
              </a:p>
            </p:txBody>
          </p:sp>
          <p:sp>
            <p:nvSpPr>
              <p:cNvPr id="43158" name="Text Box 13"/>
              <p:cNvSpPr txBox="1">
                <a:spLocks noChangeArrowheads="1"/>
              </p:cNvSpPr>
              <p:nvPr/>
            </p:nvSpPr>
            <p:spPr bwMode="auto">
              <a:xfrm>
                <a:off x="4128" y="432"/>
                <a:ext cx="242" cy="321"/>
              </a:xfrm>
              <a:prstGeom prst="rect">
                <a:avLst/>
              </a:prstGeom>
              <a:noFill/>
              <a:ln w="9525">
                <a:noFill/>
                <a:miter lim="800000"/>
                <a:headEnd/>
                <a:tailEnd/>
              </a:ln>
            </p:spPr>
            <p:txBody>
              <a:bodyPr wrap="none">
                <a:spAutoFit/>
              </a:bodyPr>
              <a:lstStyle/>
              <a:p>
                <a:r>
                  <a:rPr lang="en-US" sz="2400"/>
                  <a:t>+</a:t>
                </a:r>
              </a:p>
            </p:txBody>
          </p:sp>
          <p:sp>
            <p:nvSpPr>
              <p:cNvPr id="43159" name="Text Box 14"/>
              <p:cNvSpPr txBox="1">
                <a:spLocks noChangeArrowheads="1"/>
              </p:cNvSpPr>
              <p:nvPr/>
            </p:nvSpPr>
            <p:spPr bwMode="auto">
              <a:xfrm>
                <a:off x="4080" y="576"/>
                <a:ext cx="243" cy="321"/>
              </a:xfrm>
              <a:prstGeom prst="rect">
                <a:avLst/>
              </a:prstGeom>
              <a:noFill/>
              <a:ln w="9525">
                <a:noFill/>
                <a:miter lim="800000"/>
                <a:headEnd/>
                <a:tailEnd/>
              </a:ln>
            </p:spPr>
            <p:txBody>
              <a:bodyPr wrap="none">
                <a:spAutoFit/>
              </a:bodyPr>
              <a:lstStyle/>
              <a:p>
                <a:r>
                  <a:rPr lang="en-US" sz="2400"/>
                  <a:t>+</a:t>
                </a:r>
              </a:p>
            </p:txBody>
          </p:sp>
          <p:sp>
            <p:nvSpPr>
              <p:cNvPr id="43160" name="Text Box 15"/>
              <p:cNvSpPr txBox="1">
                <a:spLocks noChangeArrowheads="1"/>
              </p:cNvSpPr>
              <p:nvPr/>
            </p:nvSpPr>
            <p:spPr bwMode="auto">
              <a:xfrm>
                <a:off x="3936" y="528"/>
                <a:ext cx="243" cy="321"/>
              </a:xfrm>
              <a:prstGeom prst="rect">
                <a:avLst/>
              </a:prstGeom>
              <a:noFill/>
              <a:ln w="9525">
                <a:noFill/>
                <a:miter lim="800000"/>
                <a:headEnd/>
                <a:tailEnd/>
              </a:ln>
            </p:spPr>
            <p:txBody>
              <a:bodyPr wrap="none">
                <a:spAutoFit/>
              </a:bodyPr>
              <a:lstStyle/>
              <a:p>
                <a:r>
                  <a:rPr lang="en-US" sz="2400"/>
                  <a:t>+</a:t>
                </a:r>
              </a:p>
            </p:txBody>
          </p:sp>
          <p:sp>
            <p:nvSpPr>
              <p:cNvPr id="43161" name="Text Box 16"/>
              <p:cNvSpPr txBox="1">
                <a:spLocks noChangeArrowheads="1"/>
              </p:cNvSpPr>
              <p:nvPr/>
            </p:nvSpPr>
            <p:spPr bwMode="auto">
              <a:xfrm>
                <a:off x="4476" y="336"/>
                <a:ext cx="243" cy="321"/>
              </a:xfrm>
              <a:prstGeom prst="rect">
                <a:avLst/>
              </a:prstGeom>
              <a:noFill/>
              <a:ln w="9525">
                <a:noFill/>
                <a:miter lim="800000"/>
                <a:headEnd/>
                <a:tailEnd/>
              </a:ln>
            </p:spPr>
            <p:txBody>
              <a:bodyPr wrap="none">
                <a:spAutoFit/>
              </a:bodyPr>
              <a:lstStyle/>
              <a:p>
                <a:r>
                  <a:rPr lang="en-US" sz="2400"/>
                  <a:t>+</a:t>
                </a:r>
              </a:p>
            </p:txBody>
          </p:sp>
          <p:sp>
            <p:nvSpPr>
              <p:cNvPr id="43162" name="Text Box 17"/>
              <p:cNvSpPr txBox="1">
                <a:spLocks noChangeArrowheads="1"/>
              </p:cNvSpPr>
              <p:nvPr/>
            </p:nvSpPr>
            <p:spPr bwMode="auto">
              <a:xfrm>
                <a:off x="4572" y="432"/>
                <a:ext cx="243" cy="321"/>
              </a:xfrm>
              <a:prstGeom prst="rect">
                <a:avLst/>
              </a:prstGeom>
              <a:noFill/>
              <a:ln w="9525">
                <a:noFill/>
                <a:miter lim="800000"/>
                <a:headEnd/>
                <a:tailEnd/>
              </a:ln>
            </p:spPr>
            <p:txBody>
              <a:bodyPr wrap="none">
                <a:spAutoFit/>
              </a:bodyPr>
              <a:lstStyle/>
              <a:p>
                <a:r>
                  <a:rPr lang="en-US" sz="2400"/>
                  <a:t>+</a:t>
                </a:r>
              </a:p>
            </p:txBody>
          </p:sp>
          <p:sp>
            <p:nvSpPr>
              <p:cNvPr id="43163" name="Text Box 18"/>
              <p:cNvSpPr txBox="1">
                <a:spLocks noChangeArrowheads="1"/>
              </p:cNvSpPr>
              <p:nvPr/>
            </p:nvSpPr>
            <p:spPr bwMode="auto">
              <a:xfrm>
                <a:off x="4524" y="576"/>
                <a:ext cx="243" cy="321"/>
              </a:xfrm>
              <a:prstGeom prst="rect">
                <a:avLst/>
              </a:prstGeom>
              <a:noFill/>
              <a:ln w="9525">
                <a:noFill/>
                <a:miter lim="800000"/>
                <a:headEnd/>
                <a:tailEnd/>
              </a:ln>
            </p:spPr>
            <p:txBody>
              <a:bodyPr wrap="none">
                <a:spAutoFit/>
              </a:bodyPr>
              <a:lstStyle/>
              <a:p>
                <a:r>
                  <a:rPr lang="en-US" sz="2400"/>
                  <a:t>+</a:t>
                </a:r>
              </a:p>
            </p:txBody>
          </p:sp>
          <p:sp>
            <p:nvSpPr>
              <p:cNvPr id="43164" name="Text Box 19"/>
              <p:cNvSpPr txBox="1">
                <a:spLocks noChangeArrowheads="1"/>
              </p:cNvSpPr>
              <p:nvPr/>
            </p:nvSpPr>
            <p:spPr bwMode="auto">
              <a:xfrm>
                <a:off x="4380" y="528"/>
                <a:ext cx="243" cy="321"/>
              </a:xfrm>
              <a:prstGeom prst="rect">
                <a:avLst/>
              </a:prstGeom>
              <a:noFill/>
              <a:ln w="9525">
                <a:noFill/>
                <a:miter lim="800000"/>
                <a:headEnd/>
                <a:tailEnd/>
              </a:ln>
            </p:spPr>
            <p:txBody>
              <a:bodyPr wrap="none">
                <a:spAutoFit/>
              </a:bodyPr>
              <a:lstStyle/>
              <a:p>
                <a:r>
                  <a:rPr lang="en-US" sz="2400"/>
                  <a:t>+</a:t>
                </a:r>
              </a:p>
            </p:txBody>
          </p:sp>
          <p:sp>
            <p:nvSpPr>
              <p:cNvPr id="43165" name="Text Box 20"/>
              <p:cNvSpPr txBox="1">
                <a:spLocks noChangeArrowheads="1"/>
              </p:cNvSpPr>
              <p:nvPr/>
            </p:nvSpPr>
            <p:spPr bwMode="auto">
              <a:xfrm>
                <a:off x="4908" y="336"/>
                <a:ext cx="243" cy="321"/>
              </a:xfrm>
              <a:prstGeom prst="rect">
                <a:avLst/>
              </a:prstGeom>
              <a:noFill/>
              <a:ln w="9525">
                <a:noFill/>
                <a:miter lim="800000"/>
                <a:headEnd/>
                <a:tailEnd/>
              </a:ln>
            </p:spPr>
            <p:txBody>
              <a:bodyPr wrap="none">
                <a:spAutoFit/>
              </a:bodyPr>
              <a:lstStyle/>
              <a:p>
                <a:r>
                  <a:rPr lang="en-US" sz="2400"/>
                  <a:t>+</a:t>
                </a:r>
              </a:p>
            </p:txBody>
          </p:sp>
          <p:sp>
            <p:nvSpPr>
              <p:cNvPr id="43166" name="Text Box 21"/>
              <p:cNvSpPr txBox="1">
                <a:spLocks noChangeArrowheads="1"/>
              </p:cNvSpPr>
              <p:nvPr/>
            </p:nvSpPr>
            <p:spPr bwMode="auto">
              <a:xfrm>
                <a:off x="5004" y="432"/>
                <a:ext cx="243" cy="321"/>
              </a:xfrm>
              <a:prstGeom prst="rect">
                <a:avLst/>
              </a:prstGeom>
              <a:noFill/>
              <a:ln w="9525">
                <a:noFill/>
                <a:miter lim="800000"/>
                <a:headEnd/>
                <a:tailEnd/>
              </a:ln>
            </p:spPr>
            <p:txBody>
              <a:bodyPr wrap="none">
                <a:spAutoFit/>
              </a:bodyPr>
              <a:lstStyle/>
              <a:p>
                <a:r>
                  <a:rPr lang="en-US" sz="2400"/>
                  <a:t>+</a:t>
                </a:r>
              </a:p>
            </p:txBody>
          </p:sp>
          <p:sp>
            <p:nvSpPr>
              <p:cNvPr id="43167" name="Text Box 22"/>
              <p:cNvSpPr txBox="1">
                <a:spLocks noChangeArrowheads="1"/>
              </p:cNvSpPr>
              <p:nvPr/>
            </p:nvSpPr>
            <p:spPr bwMode="auto">
              <a:xfrm>
                <a:off x="4956" y="576"/>
                <a:ext cx="243" cy="321"/>
              </a:xfrm>
              <a:prstGeom prst="rect">
                <a:avLst/>
              </a:prstGeom>
              <a:noFill/>
              <a:ln w="9525">
                <a:noFill/>
                <a:miter lim="800000"/>
                <a:headEnd/>
                <a:tailEnd/>
              </a:ln>
            </p:spPr>
            <p:txBody>
              <a:bodyPr wrap="none">
                <a:spAutoFit/>
              </a:bodyPr>
              <a:lstStyle/>
              <a:p>
                <a:r>
                  <a:rPr lang="en-US" sz="2400"/>
                  <a:t>+</a:t>
                </a:r>
              </a:p>
            </p:txBody>
          </p:sp>
          <p:sp>
            <p:nvSpPr>
              <p:cNvPr id="43168" name="Text Box 23"/>
              <p:cNvSpPr txBox="1">
                <a:spLocks noChangeArrowheads="1"/>
              </p:cNvSpPr>
              <p:nvPr/>
            </p:nvSpPr>
            <p:spPr bwMode="auto">
              <a:xfrm>
                <a:off x="4811" y="528"/>
                <a:ext cx="243" cy="321"/>
              </a:xfrm>
              <a:prstGeom prst="rect">
                <a:avLst/>
              </a:prstGeom>
              <a:noFill/>
              <a:ln w="9525">
                <a:noFill/>
                <a:miter lim="800000"/>
                <a:headEnd/>
                <a:tailEnd/>
              </a:ln>
            </p:spPr>
            <p:txBody>
              <a:bodyPr wrap="none">
                <a:spAutoFit/>
              </a:bodyPr>
              <a:lstStyle/>
              <a:p>
                <a:r>
                  <a:rPr lang="en-US" sz="2400"/>
                  <a:t>+</a:t>
                </a:r>
              </a:p>
            </p:txBody>
          </p:sp>
          <p:sp>
            <p:nvSpPr>
              <p:cNvPr id="43169" name="Text Box 24"/>
              <p:cNvSpPr txBox="1">
                <a:spLocks noChangeArrowheads="1"/>
              </p:cNvSpPr>
              <p:nvPr/>
            </p:nvSpPr>
            <p:spPr bwMode="auto">
              <a:xfrm>
                <a:off x="5052" y="480"/>
                <a:ext cx="192" cy="321"/>
              </a:xfrm>
              <a:prstGeom prst="rect">
                <a:avLst/>
              </a:prstGeom>
              <a:noFill/>
              <a:ln w="9525">
                <a:noFill/>
                <a:miter lim="800000"/>
                <a:headEnd/>
                <a:tailEnd/>
              </a:ln>
            </p:spPr>
            <p:txBody>
              <a:bodyPr wrap="none">
                <a:spAutoFit/>
              </a:bodyPr>
              <a:lstStyle/>
              <a:p>
                <a:r>
                  <a:rPr lang="en-US" sz="2400"/>
                  <a:t>-</a:t>
                </a:r>
              </a:p>
            </p:txBody>
          </p:sp>
          <p:sp>
            <p:nvSpPr>
              <p:cNvPr id="43170" name="Text Box 25"/>
              <p:cNvSpPr txBox="1">
                <a:spLocks noChangeArrowheads="1"/>
              </p:cNvSpPr>
              <p:nvPr/>
            </p:nvSpPr>
            <p:spPr bwMode="auto">
              <a:xfrm>
                <a:off x="5148" y="576"/>
                <a:ext cx="192" cy="321"/>
              </a:xfrm>
              <a:prstGeom prst="rect">
                <a:avLst/>
              </a:prstGeom>
              <a:noFill/>
              <a:ln w="9525">
                <a:noFill/>
                <a:miter lim="800000"/>
                <a:headEnd/>
                <a:tailEnd/>
              </a:ln>
            </p:spPr>
            <p:txBody>
              <a:bodyPr wrap="none">
                <a:spAutoFit/>
              </a:bodyPr>
              <a:lstStyle/>
              <a:p>
                <a:r>
                  <a:rPr lang="en-US" sz="2400"/>
                  <a:t>-</a:t>
                </a:r>
              </a:p>
            </p:txBody>
          </p:sp>
          <p:sp>
            <p:nvSpPr>
              <p:cNvPr id="43171" name="Text Box 26"/>
              <p:cNvSpPr txBox="1">
                <a:spLocks noChangeArrowheads="1"/>
              </p:cNvSpPr>
              <p:nvPr/>
            </p:nvSpPr>
            <p:spPr bwMode="auto">
              <a:xfrm>
                <a:off x="4956" y="384"/>
                <a:ext cx="192" cy="321"/>
              </a:xfrm>
              <a:prstGeom prst="rect">
                <a:avLst/>
              </a:prstGeom>
              <a:noFill/>
              <a:ln w="9525">
                <a:noFill/>
                <a:miter lim="800000"/>
                <a:headEnd/>
                <a:tailEnd/>
              </a:ln>
            </p:spPr>
            <p:txBody>
              <a:bodyPr wrap="none">
                <a:spAutoFit/>
              </a:bodyPr>
              <a:lstStyle/>
              <a:p>
                <a:r>
                  <a:rPr lang="en-US" sz="2400"/>
                  <a:t>-</a:t>
                </a:r>
              </a:p>
            </p:txBody>
          </p:sp>
          <p:sp>
            <p:nvSpPr>
              <p:cNvPr id="43172" name="Text Box 27"/>
              <p:cNvSpPr txBox="1">
                <a:spLocks noChangeArrowheads="1"/>
              </p:cNvSpPr>
              <p:nvPr/>
            </p:nvSpPr>
            <p:spPr bwMode="auto">
              <a:xfrm>
                <a:off x="4861" y="624"/>
                <a:ext cx="191" cy="321"/>
              </a:xfrm>
              <a:prstGeom prst="rect">
                <a:avLst/>
              </a:prstGeom>
              <a:noFill/>
              <a:ln w="9525">
                <a:noFill/>
                <a:miter lim="800000"/>
                <a:headEnd/>
                <a:tailEnd/>
              </a:ln>
            </p:spPr>
            <p:txBody>
              <a:bodyPr wrap="none">
                <a:spAutoFit/>
              </a:bodyPr>
              <a:lstStyle/>
              <a:p>
                <a:r>
                  <a:rPr lang="en-US" sz="2400"/>
                  <a:t>-</a:t>
                </a:r>
              </a:p>
            </p:txBody>
          </p:sp>
          <p:sp>
            <p:nvSpPr>
              <p:cNvPr id="43173" name="Text Box 28"/>
              <p:cNvSpPr txBox="1">
                <a:spLocks noChangeArrowheads="1"/>
              </p:cNvSpPr>
              <p:nvPr/>
            </p:nvSpPr>
            <p:spPr bwMode="auto">
              <a:xfrm>
                <a:off x="5244" y="432"/>
                <a:ext cx="192" cy="321"/>
              </a:xfrm>
              <a:prstGeom prst="rect">
                <a:avLst/>
              </a:prstGeom>
              <a:noFill/>
              <a:ln w="9525">
                <a:noFill/>
                <a:miter lim="800000"/>
                <a:headEnd/>
                <a:tailEnd/>
              </a:ln>
            </p:spPr>
            <p:txBody>
              <a:bodyPr wrap="none">
                <a:spAutoFit/>
              </a:bodyPr>
              <a:lstStyle/>
              <a:p>
                <a:r>
                  <a:rPr lang="en-US" sz="2400"/>
                  <a:t>-</a:t>
                </a:r>
              </a:p>
            </p:txBody>
          </p:sp>
          <p:sp>
            <p:nvSpPr>
              <p:cNvPr id="43174" name="Text Box 29"/>
              <p:cNvSpPr txBox="1">
                <a:spLocks noChangeArrowheads="1"/>
              </p:cNvSpPr>
              <p:nvPr/>
            </p:nvSpPr>
            <p:spPr bwMode="auto">
              <a:xfrm>
                <a:off x="4092" y="480"/>
                <a:ext cx="192" cy="321"/>
              </a:xfrm>
              <a:prstGeom prst="rect">
                <a:avLst/>
              </a:prstGeom>
              <a:noFill/>
              <a:ln w="9525">
                <a:noFill/>
                <a:miter lim="800000"/>
                <a:headEnd/>
                <a:tailEnd/>
              </a:ln>
            </p:spPr>
            <p:txBody>
              <a:bodyPr wrap="none">
                <a:spAutoFit/>
              </a:bodyPr>
              <a:lstStyle/>
              <a:p>
                <a:r>
                  <a:rPr lang="en-US" sz="2400"/>
                  <a:t>-</a:t>
                </a:r>
              </a:p>
            </p:txBody>
          </p:sp>
          <p:sp>
            <p:nvSpPr>
              <p:cNvPr id="43175" name="Text Box 30"/>
              <p:cNvSpPr txBox="1">
                <a:spLocks noChangeArrowheads="1"/>
              </p:cNvSpPr>
              <p:nvPr/>
            </p:nvSpPr>
            <p:spPr bwMode="auto">
              <a:xfrm>
                <a:off x="4188" y="576"/>
                <a:ext cx="192" cy="321"/>
              </a:xfrm>
              <a:prstGeom prst="rect">
                <a:avLst/>
              </a:prstGeom>
              <a:noFill/>
              <a:ln w="9525">
                <a:noFill/>
                <a:miter lim="800000"/>
                <a:headEnd/>
                <a:tailEnd/>
              </a:ln>
            </p:spPr>
            <p:txBody>
              <a:bodyPr wrap="none">
                <a:spAutoFit/>
              </a:bodyPr>
              <a:lstStyle/>
              <a:p>
                <a:r>
                  <a:rPr lang="en-US" sz="2400"/>
                  <a:t>-</a:t>
                </a:r>
              </a:p>
            </p:txBody>
          </p:sp>
          <p:sp>
            <p:nvSpPr>
              <p:cNvPr id="43176" name="Text Box 31"/>
              <p:cNvSpPr txBox="1">
                <a:spLocks noChangeArrowheads="1"/>
              </p:cNvSpPr>
              <p:nvPr/>
            </p:nvSpPr>
            <p:spPr bwMode="auto">
              <a:xfrm>
                <a:off x="3997" y="384"/>
                <a:ext cx="191" cy="321"/>
              </a:xfrm>
              <a:prstGeom prst="rect">
                <a:avLst/>
              </a:prstGeom>
              <a:noFill/>
              <a:ln w="9525">
                <a:noFill/>
                <a:miter lim="800000"/>
                <a:headEnd/>
                <a:tailEnd/>
              </a:ln>
            </p:spPr>
            <p:txBody>
              <a:bodyPr wrap="none">
                <a:spAutoFit/>
              </a:bodyPr>
              <a:lstStyle/>
              <a:p>
                <a:r>
                  <a:rPr lang="en-US" sz="2400"/>
                  <a:t>-</a:t>
                </a:r>
              </a:p>
            </p:txBody>
          </p:sp>
          <p:sp>
            <p:nvSpPr>
              <p:cNvPr id="43177" name="Text Box 32"/>
              <p:cNvSpPr txBox="1">
                <a:spLocks noChangeArrowheads="1"/>
              </p:cNvSpPr>
              <p:nvPr/>
            </p:nvSpPr>
            <p:spPr bwMode="auto">
              <a:xfrm>
                <a:off x="3900" y="624"/>
                <a:ext cx="191" cy="321"/>
              </a:xfrm>
              <a:prstGeom prst="rect">
                <a:avLst/>
              </a:prstGeom>
              <a:noFill/>
              <a:ln w="9525">
                <a:noFill/>
                <a:miter lim="800000"/>
                <a:headEnd/>
                <a:tailEnd/>
              </a:ln>
            </p:spPr>
            <p:txBody>
              <a:bodyPr wrap="none">
                <a:spAutoFit/>
              </a:bodyPr>
              <a:lstStyle/>
              <a:p>
                <a:r>
                  <a:rPr lang="en-US" sz="2400"/>
                  <a:t>-</a:t>
                </a:r>
              </a:p>
            </p:txBody>
          </p:sp>
          <p:sp>
            <p:nvSpPr>
              <p:cNvPr id="43178" name="Text Box 33"/>
              <p:cNvSpPr txBox="1">
                <a:spLocks noChangeArrowheads="1"/>
              </p:cNvSpPr>
              <p:nvPr/>
            </p:nvSpPr>
            <p:spPr bwMode="auto">
              <a:xfrm>
                <a:off x="4284" y="432"/>
                <a:ext cx="192" cy="321"/>
              </a:xfrm>
              <a:prstGeom prst="rect">
                <a:avLst/>
              </a:prstGeom>
              <a:noFill/>
              <a:ln w="9525">
                <a:noFill/>
                <a:miter lim="800000"/>
                <a:headEnd/>
                <a:tailEnd/>
              </a:ln>
            </p:spPr>
            <p:txBody>
              <a:bodyPr wrap="none">
                <a:spAutoFit/>
              </a:bodyPr>
              <a:lstStyle/>
              <a:p>
                <a:r>
                  <a:rPr lang="en-US" sz="2400"/>
                  <a:t>-</a:t>
                </a:r>
              </a:p>
            </p:txBody>
          </p:sp>
          <p:sp>
            <p:nvSpPr>
              <p:cNvPr id="43179" name="Text Box 34"/>
              <p:cNvSpPr txBox="1">
                <a:spLocks noChangeArrowheads="1"/>
              </p:cNvSpPr>
              <p:nvPr/>
            </p:nvSpPr>
            <p:spPr bwMode="auto">
              <a:xfrm>
                <a:off x="4620" y="480"/>
                <a:ext cx="191" cy="321"/>
              </a:xfrm>
              <a:prstGeom prst="rect">
                <a:avLst/>
              </a:prstGeom>
              <a:noFill/>
              <a:ln w="9525">
                <a:noFill/>
                <a:miter lim="800000"/>
                <a:headEnd/>
                <a:tailEnd/>
              </a:ln>
            </p:spPr>
            <p:txBody>
              <a:bodyPr wrap="none">
                <a:spAutoFit/>
              </a:bodyPr>
              <a:lstStyle/>
              <a:p>
                <a:r>
                  <a:rPr lang="en-US" sz="2400"/>
                  <a:t>-</a:t>
                </a:r>
              </a:p>
            </p:txBody>
          </p:sp>
          <p:sp>
            <p:nvSpPr>
              <p:cNvPr id="43180" name="Text Box 35"/>
              <p:cNvSpPr txBox="1">
                <a:spLocks noChangeArrowheads="1"/>
              </p:cNvSpPr>
              <p:nvPr/>
            </p:nvSpPr>
            <p:spPr bwMode="auto">
              <a:xfrm>
                <a:off x="4716" y="576"/>
                <a:ext cx="191" cy="321"/>
              </a:xfrm>
              <a:prstGeom prst="rect">
                <a:avLst/>
              </a:prstGeom>
              <a:noFill/>
              <a:ln w="9525">
                <a:noFill/>
                <a:miter lim="800000"/>
                <a:headEnd/>
                <a:tailEnd/>
              </a:ln>
            </p:spPr>
            <p:txBody>
              <a:bodyPr wrap="none">
                <a:spAutoFit/>
              </a:bodyPr>
              <a:lstStyle/>
              <a:p>
                <a:r>
                  <a:rPr lang="en-US" sz="2400"/>
                  <a:t>-</a:t>
                </a:r>
              </a:p>
            </p:txBody>
          </p:sp>
          <p:sp>
            <p:nvSpPr>
              <p:cNvPr id="43181" name="Text Box 36"/>
              <p:cNvSpPr txBox="1">
                <a:spLocks noChangeArrowheads="1"/>
              </p:cNvSpPr>
              <p:nvPr/>
            </p:nvSpPr>
            <p:spPr bwMode="auto">
              <a:xfrm>
                <a:off x="4524" y="384"/>
                <a:ext cx="192" cy="321"/>
              </a:xfrm>
              <a:prstGeom prst="rect">
                <a:avLst/>
              </a:prstGeom>
              <a:noFill/>
              <a:ln w="9525">
                <a:noFill/>
                <a:miter lim="800000"/>
                <a:headEnd/>
                <a:tailEnd/>
              </a:ln>
            </p:spPr>
            <p:txBody>
              <a:bodyPr wrap="none">
                <a:spAutoFit/>
              </a:bodyPr>
              <a:lstStyle/>
              <a:p>
                <a:r>
                  <a:rPr lang="en-US" sz="2400"/>
                  <a:t>-</a:t>
                </a:r>
              </a:p>
            </p:txBody>
          </p:sp>
          <p:sp>
            <p:nvSpPr>
              <p:cNvPr id="43182" name="Text Box 37"/>
              <p:cNvSpPr txBox="1">
                <a:spLocks noChangeArrowheads="1"/>
              </p:cNvSpPr>
              <p:nvPr/>
            </p:nvSpPr>
            <p:spPr bwMode="auto">
              <a:xfrm>
                <a:off x="4428" y="624"/>
                <a:ext cx="192" cy="321"/>
              </a:xfrm>
              <a:prstGeom prst="rect">
                <a:avLst/>
              </a:prstGeom>
              <a:noFill/>
              <a:ln w="9525">
                <a:noFill/>
                <a:miter lim="800000"/>
                <a:headEnd/>
                <a:tailEnd/>
              </a:ln>
            </p:spPr>
            <p:txBody>
              <a:bodyPr wrap="none">
                <a:spAutoFit/>
              </a:bodyPr>
              <a:lstStyle/>
              <a:p>
                <a:r>
                  <a:rPr lang="en-US" sz="2400"/>
                  <a:t>-</a:t>
                </a:r>
              </a:p>
            </p:txBody>
          </p:sp>
          <p:sp>
            <p:nvSpPr>
              <p:cNvPr id="43183" name="Text Box 38"/>
              <p:cNvSpPr txBox="1">
                <a:spLocks noChangeArrowheads="1"/>
              </p:cNvSpPr>
              <p:nvPr/>
            </p:nvSpPr>
            <p:spPr bwMode="auto">
              <a:xfrm>
                <a:off x="4811" y="432"/>
                <a:ext cx="192" cy="321"/>
              </a:xfrm>
              <a:prstGeom prst="rect">
                <a:avLst/>
              </a:prstGeom>
              <a:noFill/>
              <a:ln w="9525">
                <a:noFill/>
                <a:miter lim="800000"/>
                <a:headEnd/>
                <a:tailEnd/>
              </a:ln>
            </p:spPr>
            <p:txBody>
              <a:bodyPr wrap="none">
                <a:spAutoFit/>
              </a:bodyPr>
              <a:lstStyle/>
              <a:p>
                <a:r>
                  <a:rPr lang="en-US" sz="2400"/>
                  <a:t>-</a:t>
                </a:r>
              </a:p>
            </p:txBody>
          </p:sp>
          <p:sp>
            <p:nvSpPr>
              <p:cNvPr id="43184" name="Text Box 39"/>
              <p:cNvSpPr txBox="1">
                <a:spLocks noChangeArrowheads="1"/>
              </p:cNvSpPr>
              <p:nvPr/>
            </p:nvSpPr>
            <p:spPr bwMode="auto">
              <a:xfrm>
                <a:off x="3552" y="432"/>
                <a:ext cx="192" cy="321"/>
              </a:xfrm>
              <a:prstGeom prst="rect">
                <a:avLst/>
              </a:prstGeom>
              <a:noFill/>
              <a:ln w="9525">
                <a:noFill/>
                <a:miter lim="800000"/>
                <a:headEnd/>
                <a:tailEnd/>
              </a:ln>
            </p:spPr>
            <p:txBody>
              <a:bodyPr wrap="none">
                <a:spAutoFit/>
              </a:bodyPr>
              <a:lstStyle/>
              <a:p>
                <a:r>
                  <a:rPr lang="en-US" sz="2400"/>
                  <a:t>-</a:t>
                </a:r>
              </a:p>
            </p:txBody>
          </p:sp>
          <p:sp>
            <p:nvSpPr>
              <p:cNvPr id="43185" name="Text Box 40"/>
              <p:cNvSpPr txBox="1">
                <a:spLocks noChangeArrowheads="1"/>
              </p:cNvSpPr>
              <p:nvPr/>
            </p:nvSpPr>
            <p:spPr bwMode="auto">
              <a:xfrm>
                <a:off x="3552" y="288"/>
                <a:ext cx="192" cy="321"/>
              </a:xfrm>
              <a:prstGeom prst="rect">
                <a:avLst/>
              </a:prstGeom>
              <a:noFill/>
              <a:ln w="9525">
                <a:noFill/>
                <a:miter lim="800000"/>
                <a:headEnd/>
                <a:tailEnd/>
              </a:ln>
            </p:spPr>
            <p:txBody>
              <a:bodyPr wrap="none">
                <a:spAutoFit/>
              </a:bodyPr>
              <a:lstStyle/>
              <a:p>
                <a:r>
                  <a:rPr lang="en-US" sz="2400"/>
                  <a:t>-</a:t>
                </a:r>
              </a:p>
            </p:txBody>
          </p:sp>
          <p:sp>
            <p:nvSpPr>
              <p:cNvPr id="43186" name="Text Box 41"/>
              <p:cNvSpPr txBox="1">
                <a:spLocks noChangeArrowheads="1"/>
              </p:cNvSpPr>
              <p:nvPr/>
            </p:nvSpPr>
            <p:spPr bwMode="auto">
              <a:xfrm>
                <a:off x="3468" y="384"/>
                <a:ext cx="192" cy="321"/>
              </a:xfrm>
              <a:prstGeom prst="rect">
                <a:avLst/>
              </a:prstGeom>
              <a:noFill/>
              <a:ln w="9525">
                <a:noFill/>
                <a:miter lim="800000"/>
                <a:headEnd/>
                <a:tailEnd/>
              </a:ln>
            </p:spPr>
            <p:txBody>
              <a:bodyPr wrap="none">
                <a:spAutoFit/>
              </a:bodyPr>
              <a:lstStyle/>
              <a:p>
                <a:r>
                  <a:rPr lang="en-US" sz="2400"/>
                  <a:t>-</a:t>
                </a:r>
              </a:p>
            </p:txBody>
          </p:sp>
          <p:sp>
            <p:nvSpPr>
              <p:cNvPr id="43187" name="Text Box 42"/>
              <p:cNvSpPr txBox="1">
                <a:spLocks noChangeArrowheads="1"/>
              </p:cNvSpPr>
              <p:nvPr/>
            </p:nvSpPr>
            <p:spPr bwMode="auto">
              <a:xfrm>
                <a:off x="3282" y="528"/>
                <a:ext cx="191" cy="321"/>
              </a:xfrm>
              <a:prstGeom prst="rect">
                <a:avLst/>
              </a:prstGeom>
              <a:noFill/>
              <a:ln w="9525">
                <a:noFill/>
                <a:miter lim="800000"/>
                <a:headEnd/>
                <a:tailEnd/>
              </a:ln>
            </p:spPr>
            <p:txBody>
              <a:bodyPr wrap="none">
                <a:spAutoFit/>
              </a:bodyPr>
              <a:lstStyle/>
              <a:p>
                <a:r>
                  <a:rPr lang="en-US" sz="2400"/>
                  <a:t>-</a:t>
                </a:r>
              </a:p>
            </p:txBody>
          </p:sp>
          <p:sp>
            <p:nvSpPr>
              <p:cNvPr id="43188" name="Text Box 43"/>
              <p:cNvSpPr txBox="1">
                <a:spLocks noChangeArrowheads="1"/>
              </p:cNvSpPr>
              <p:nvPr/>
            </p:nvSpPr>
            <p:spPr bwMode="auto">
              <a:xfrm>
                <a:off x="3756" y="432"/>
                <a:ext cx="192" cy="321"/>
              </a:xfrm>
              <a:prstGeom prst="rect">
                <a:avLst/>
              </a:prstGeom>
              <a:noFill/>
              <a:ln w="9525">
                <a:noFill/>
                <a:miter lim="800000"/>
                <a:headEnd/>
                <a:tailEnd/>
              </a:ln>
            </p:spPr>
            <p:txBody>
              <a:bodyPr wrap="none">
                <a:spAutoFit/>
              </a:bodyPr>
              <a:lstStyle/>
              <a:p>
                <a:r>
                  <a:rPr lang="en-US" sz="2400"/>
                  <a:t>-</a:t>
                </a:r>
              </a:p>
            </p:txBody>
          </p:sp>
          <p:sp>
            <p:nvSpPr>
              <p:cNvPr id="43189" name="Text Box 44"/>
              <p:cNvSpPr txBox="1">
                <a:spLocks noChangeArrowheads="1"/>
              </p:cNvSpPr>
              <p:nvPr/>
            </p:nvSpPr>
            <p:spPr bwMode="auto">
              <a:xfrm>
                <a:off x="3192" y="384"/>
                <a:ext cx="192" cy="321"/>
              </a:xfrm>
              <a:prstGeom prst="rect">
                <a:avLst/>
              </a:prstGeom>
              <a:noFill/>
              <a:ln w="9525">
                <a:noFill/>
                <a:miter lim="800000"/>
                <a:headEnd/>
                <a:tailEnd/>
              </a:ln>
            </p:spPr>
            <p:txBody>
              <a:bodyPr wrap="none">
                <a:spAutoFit/>
              </a:bodyPr>
              <a:lstStyle/>
              <a:p>
                <a:r>
                  <a:rPr lang="en-US" sz="2400"/>
                  <a:t>-</a:t>
                </a:r>
              </a:p>
            </p:txBody>
          </p:sp>
          <p:sp>
            <p:nvSpPr>
              <p:cNvPr id="43190" name="Text Box 45"/>
              <p:cNvSpPr txBox="1">
                <a:spLocks noChangeArrowheads="1"/>
              </p:cNvSpPr>
              <p:nvPr/>
            </p:nvSpPr>
            <p:spPr bwMode="auto">
              <a:xfrm>
                <a:off x="3096" y="624"/>
                <a:ext cx="192" cy="321"/>
              </a:xfrm>
              <a:prstGeom prst="rect">
                <a:avLst/>
              </a:prstGeom>
              <a:noFill/>
              <a:ln w="9525">
                <a:noFill/>
                <a:miter lim="800000"/>
                <a:headEnd/>
                <a:tailEnd/>
              </a:ln>
            </p:spPr>
            <p:txBody>
              <a:bodyPr wrap="none">
                <a:spAutoFit/>
              </a:bodyPr>
              <a:lstStyle/>
              <a:p>
                <a:r>
                  <a:rPr lang="en-US" sz="2400"/>
                  <a:t>-</a:t>
                </a:r>
              </a:p>
            </p:txBody>
          </p:sp>
        </p:grpSp>
        <p:grpSp>
          <p:nvGrpSpPr>
            <p:cNvPr id="4" name="Group 46"/>
            <p:cNvGrpSpPr>
              <a:grpSpLocks/>
            </p:cNvGrpSpPr>
            <p:nvPr/>
          </p:nvGrpSpPr>
          <p:grpSpPr bwMode="auto">
            <a:xfrm>
              <a:off x="0" y="1152"/>
              <a:ext cx="5424" cy="705"/>
              <a:chOff x="0" y="1152"/>
              <a:chExt cx="5424" cy="705"/>
            </a:xfrm>
          </p:grpSpPr>
          <p:sp>
            <p:nvSpPr>
              <p:cNvPr id="43086"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3087" name="Text Box 48"/>
              <p:cNvSpPr txBox="1">
                <a:spLocks noChangeArrowheads="1"/>
              </p:cNvSpPr>
              <p:nvPr/>
            </p:nvSpPr>
            <p:spPr bwMode="auto">
              <a:xfrm>
                <a:off x="211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88" name="Text Box 49"/>
              <p:cNvSpPr txBox="1">
                <a:spLocks noChangeArrowheads="1"/>
              </p:cNvSpPr>
              <p:nvPr/>
            </p:nvSpPr>
            <p:spPr bwMode="auto">
              <a:xfrm>
                <a:off x="220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89" name="Text Box 50"/>
              <p:cNvSpPr txBox="1">
                <a:spLocks noChangeArrowheads="1"/>
              </p:cNvSpPr>
              <p:nvPr/>
            </p:nvSpPr>
            <p:spPr bwMode="auto">
              <a:xfrm>
                <a:off x="201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0" name="Text Box 51"/>
              <p:cNvSpPr txBox="1">
                <a:spLocks noChangeArrowheads="1"/>
              </p:cNvSpPr>
              <p:nvPr/>
            </p:nvSpPr>
            <p:spPr bwMode="auto">
              <a:xfrm>
                <a:off x="192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1" name="Text Box 52"/>
              <p:cNvSpPr txBox="1">
                <a:spLocks noChangeArrowheads="1"/>
              </p:cNvSpPr>
              <p:nvPr/>
            </p:nvSpPr>
            <p:spPr bwMode="auto">
              <a:xfrm>
                <a:off x="2304"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2" name="Text Box 53"/>
              <p:cNvSpPr txBox="1">
                <a:spLocks noChangeArrowheads="1"/>
              </p:cNvSpPr>
              <p:nvPr/>
            </p:nvSpPr>
            <p:spPr bwMode="auto">
              <a:xfrm>
                <a:off x="115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3" name="Text Box 54"/>
              <p:cNvSpPr txBox="1">
                <a:spLocks noChangeArrowheads="1"/>
              </p:cNvSpPr>
              <p:nvPr/>
            </p:nvSpPr>
            <p:spPr bwMode="auto">
              <a:xfrm>
                <a:off x="124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4" name="Text Box 55"/>
              <p:cNvSpPr txBox="1">
                <a:spLocks noChangeArrowheads="1"/>
              </p:cNvSpPr>
              <p:nvPr/>
            </p:nvSpPr>
            <p:spPr bwMode="auto">
              <a:xfrm>
                <a:off x="105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5" name="Text Box 56"/>
              <p:cNvSpPr txBox="1">
                <a:spLocks noChangeArrowheads="1"/>
              </p:cNvSpPr>
              <p:nvPr/>
            </p:nvSpPr>
            <p:spPr bwMode="auto">
              <a:xfrm>
                <a:off x="96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6" name="Text Box 57"/>
              <p:cNvSpPr txBox="1">
                <a:spLocks noChangeArrowheads="1"/>
              </p:cNvSpPr>
              <p:nvPr/>
            </p:nvSpPr>
            <p:spPr bwMode="auto">
              <a:xfrm>
                <a:off x="1343"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7" name="Text Box 58"/>
              <p:cNvSpPr txBox="1">
                <a:spLocks noChangeArrowheads="1"/>
              </p:cNvSpPr>
              <p:nvPr/>
            </p:nvSpPr>
            <p:spPr bwMode="auto">
              <a:xfrm>
                <a:off x="1680"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8" name="Text Box 59"/>
              <p:cNvSpPr txBox="1">
                <a:spLocks noChangeArrowheads="1"/>
              </p:cNvSpPr>
              <p:nvPr/>
            </p:nvSpPr>
            <p:spPr bwMode="auto">
              <a:xfrm>
                <a:off x="1776"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9" name="Text Box 60"/>
              <p:cNvSpPr txBox="1">
                <a:spLocks noChangeArrowheads="1"/>
              </p:cNvSpPr>
              <p:nvPr/>
            </p:nvSpPr>
            <p:spPr bwMode="auto">
              <a:xfrm>
                <a:off x="1584"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0" name="Text Box 61"/>
              <p:cNvSpPr txBox="1">
                <a:spLocks noChangeArrowheads="1"/>
              </p:cNvSpPr>
              <p:nvPr/>
            </p:nvSpPr>
            <p:spPr bwMode="auto">
              <a:xfrm>
                <a:off x="1488"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1" name="Text Box 62"/>
              <p:cNvSpPr txBox="1">
                <a:spLocks noChangeArrowheads="1"/>
              </p:cNvSpPr>
              <p:nvPr/>
            </p:nvSpPr>
            <p:spPr bwMode="auto">
              <a:xfrm>
                <a:off x="1872"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2" name="Text Box 63"/>
              <p:cNvSpPr txBox="1">
                <a:spLocks noChangeArrowheads="1"/>
              </p:cNvSpPr>
              <p:nvPr/>
            </p:nvSpPr>
            <p:spPr bwMode="auto">
              <a:xfrm>
                <a:off x="624"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3" name="Text Box 64"/>
              <p:cNvSpPr txBox="1">
                <a:spLocks noChangeArrowheads="1"/>
              </p:cNvSpPr>
              <p:nvPr/>
            </p:nvSpPr>
            <p:spPr bwMode="auto">
              <a:xfrm>
                <a:off x="720"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4" name="Text Box 65"/>
              <p:cNvSpPr txBox="1">
                <a:spLocks noChangeArrowheads="1"/>
              </p:cNvSpPr>
              <p:nvPr/>
            </p:nvSpPr>
            <p:spPr bwMode="auto">
              <a:xfrm>
                <a:off x="528"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5" name="Text Box 66"/>
              <p:cNvSpPr txBox="1">
                <a:spLocks noChangeArrowheads="1"/>
              </p:cNvSpPr>
              <p:nvPr/>
            </p:nvSpPr>
            <p:spPr bwMode="auto">
              <a:xfrm>
                <a:off x="342" y="139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6" name="Text Box 67"/>
              <p:cNvSpPr txBox="1">
                <a:spLocks noChangeArrowheads="1"/>
              </p:cNvSpPr>
              <p:nvPr/>
            </p:nvSpPr>
            <p:spPr bwMode="auto">
              <a:xfrm>
                <a:off x="816"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7" name="Text Box 68"/>
              <p:cNvSpPr txBox="1">
                <a:spLocks noChangeArrowheads="1"/>
              </p:cNvSpPr>
              <p:nvPr/>
            </p:nvSpPr>
            <p:spPr bwMode="auto">
              <a:xfrm>
                <a:off x="253" y="124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8" name="Text Box 69"/>
              <p:cNvSpPr txBox="1">
                <a:spLocks noChangeArrowheads="1"/>
              </p:cNvSpPr>
              <p:nvPr/>
            </p:nvSpPr>
            <p:spPr bwMode="auto">
              <a:xfrm>
                <a:off x="156" y="148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9" name="Text Box 70"/>
              <p:cNvSpPr txBox="1">
                <a:spLocks noChangeArrowheads="1"/>
              </p:cNvSpPr>
              <p:nvPr/>
            </p:nvSpPr>
            <p:spPr bwMode="auto">
              <a:xfrm>
                <a:off x="3120" y="1296"/>
                <a:ext cx="242" cy="321"/>
              </a:xfrm>
              <a:prstGeom prst="rect">
                <a:avLst/>
              </a:prstGeom>
              <a:noFill/>
              <a:ln w="9525">
                <a:noFill/>
                <a:miter lim="800000"/>
                <a:headEnd/>
                <a:tailEnd/>
              </a:ln>
            </p:spPr>
            <p:txBody>
              <a:bodyPr wrap="none">
                <a:spAutoFit/>
              </a:bodyPr>
              <a:lstStyle/>
              <a:p>
                <a:r>
                  <a:rPr lang="en-US" sz="2400"/>
                  <a:t>+</a:t>
                </a:r>
              </a:p>
            </p:txBody>
          </p:sp>
          <p:grpSp>
            <p:nvGrpSpPr>
              <p:cNvPr id="5" name="Group 71"/>
              <p:cNvGrpSpPr>
                <a:grpSpLocks/>
              </p:cNvGrpSpPr>
              <p:nvPr/>
            </p:nvGrpSpPr>
            <p:grpSpPr bwMode="auto">
              <a:xfrm>
                <a:off x="2880" y="1248"/>
                <a:ext cx="2544" cy="528"/>
                <a:chOff x="2880" y="2592"/>
                <a:chExt cx="2544" cy="528"/>
              </a:xfrm>
            </p:grpSpPr>
            <p:sp>
              <p:nvSpPr>
                <p:cNvPr id="43146"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147"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111" name="Text Box 74"/>
              <p:cNvSpPr txBox="1">
                <a:spLocks noChangeArrowheads="1"/>
              </p:cNvSpPr>
              <p:nvPr/>
            </p:nvSpPr>
            <p:spPr bwMode="auto">
              <a:xfrm>
                <a:off x="3216" y="1392"/>
                <a:ext cx="243" cy="321"/>
              </a:xfrm>
              <a:prstGeom prst="rect">
                <a:avLst/>
              </a:prstGeom>
              <a:noFill/>
              <a:ln w="9525">
                <a:noFill/>
                <a:miter lim="800000"/>
                <a:headEnd/>
                <a:tailEnd/>
              </a:ln>
            </p:spPr>
            <p:txBody>
              <a:bodyPr wrap="none">
                <a:spAutoFit/>
              </a:bodyPr>
              <a:lstStyle/>
              <a:p>
                <a:r>
                  <a:rPr lang="en-US" sz="2400"/>
                  <a:t>+</a:t>
                </a:r>
              </a:p>
            </p:txBody>
          </p:sp>
          <p:sp>
            <p:nvSpPr>
              <p:cNvPr id="43112" name="Text Box 75"/>
              <p:cNvSpPr txBox="1">
                <a:spLocks noChangeArrowheads="1"/>
              </p:cNvSpPr>
              <p:nvPr/>
            </p:nvSpPr>
            <p:spPr bwMode="auto">
              <a:xfrm>
                <a:off x="3169" y="1536"/>
                <a:ext cx="242" cy="321"/>
              </a:xfrm>
              <a:prstGeom prst="rect">
                <a:avLst/>
              </a:prstGeom>
              <a:noFill/>
              <a:ln w="9525">
                <a:noFill/>
                <a:miter lim="800000"/>
                <a:headEnd/>
                <a:tailEnd/>
              </a:ln>
            </p:spPr>
            <p:txBody>
              <a:bodyPr wrap="none">
                <a:spAutoFit/>
              </a:bodyPr>
              <a:lstStyle/>
              <a:p>
                <a:r>
                  <a:rPr lang="en-US" sz="2400"/>
                  <a:t>+</a:t>
                </a:r>
              </a:p>
            </p:txBody>
          </p:sp>
          <p:sp>
            <p:nvSpPr>
              <p:cNvPr id="43113" name="Text Box 76"/>
              <p:cNvSpPr txBox="1">
                <a:spLocks noChangeArrowheads="1"/>
              </p:cNvSpPr>
              <p:nvPr/>
            </p:nvSpPr>
            <p:spPr bwMode="auto">
              <a:xfrm>
                <a:off x="3552" y="1296"/>
                <a:ext cx="243" cy="321"/>
              </a:xfrm>
              <a:prstGeom prst="rect">
                <a:avLst/>
              </a:prstGeom>
              <a:noFill/>
              <a:ln w="9525">
                <a:noFill/>
                <a:miter lim="800000"/>
                <a:headEnd/>
                <a:tailEnd/>
              </a:ln>
            </p:spPr>
            <p:txBody>
              <a:bodyPr wrap="none">
                <a:spAutoFit/>
              </a:bodyPr>
              <a:lstStyle/>
              <a:p>
                <a:r>
                  <a:rPr lang="en-US" sz="2400"/>
                  <a:t>+</a:t>
                </a:r>
              </a:p>
            </p:txBody>
          </p:sp>
          <p:sp>
            <p:nvSpPr>
              <p:cNvPr id="43114" name="Text Box 77"/>
              <p:cNvSpPr txBox="1">
                <a:spLocks noChangeArrowheads="1"/>
              </p:cNvSpPr>
              <p:nvPr/>
            </p:nvSpPr>
            <p:spPr bwMode="auto">
              <a:xfrm>
                <a:off x="3648" y="1392"/>
                <a:ext cx="243" cy="321"/>
              </a:xfrm>
              <a:prstGeom prst="rect">
                <a:avLst/>
              </a:prstGeom>
              <a:noFill/>
              <a:ln w="9525">
                <a:noFill/>
                <a:miter lim="800000"/>
                <a:headEnd/>
                <a:tailEnd/>
              </a:ln>
            </p:spPr>
            <p:txBody>
              <a:bodyPr wrap="none">
                <a:spAutoFit/>
              </a:bodyPr>
              <a:lstStyle/>
              <a:p>
                <a:r>
                  <a:rPr lang="en-US" sz="2400"/>
                  <a:t>+</a:t>
                </a:r>
              </a:p>
            </p:txBody>
          </p:sp>
          <p:sp>
            <p:nvSpPr>
              <p:cNvPr id="43115" name="Text Box 78"/>
              <p:cNvSpPr txBox="1">
                <a:spLocks noChangeArrowheads="1"/>
              </p:cNvSpPr>
              <p:nvPr/>
            </p:nvSpPr>
            <p:spPr bwMode="auto">
              <a:xfrm>
                <a:off x="3600" y="1536"/>
                <a:ext cx="243" cy="321"/>
              </a:xfrm>
              <a:prstGeom prst="rect">
                <a:avLst/>
              </a:prstGeom>
              <a:noFill/>
              <a:ln w="9525">
                <a:noFill/>
                <a:miter lim="800000"/>
                <a:headEnd/>
                <a:tailEnd/>
              </a:ln>
            </p:spPr>
            <p:txBody>
              <a:bodyPr wrap="none">
                <a:spAutoFit/>
              </a:bodyPr>
              <a:lstStyle/>
              <a:p>
                <a:r>
                  <a:rPr lang="en-US" sz="2400"/>
                  <a:t>+</a:t>
                </a:r>
              </a:p>
            </p:txBody>
          </p:sp>
          <p:sp>
            <p:nvSpPr>
              <p:cNvPr id="43116" name="Text Box 79"/>
              <p:cNvSpPr txBox="1">
                <a:spLocks noChangeArrowheads="1"/>
              </p:cNvSpPr>
              <p:nvPr/>
            </p:nvSpPr>
            <p:spPr bwMode="auto">
              <a:xfrm>
                <a:off x="3456" y="1488"/>
                <a:ext cx="243" cy="321"/>
              </a:xfrm>
              <a:prstGeom prst="rect">
                <a:avLst/>
              </a:prstGeom>
              <a:noFill/>
              <a:ln w="9525">
                <a:noFill/>
                <a:miter lim="800000"/>
                <a:headEnd/>
                <a:tailEnd/>
              </a:ln>
            </p:spPr>
            <p:txBody>
              <a:bodyPr wrap="none">
                <a:spAutoFit/>
              </a:bodyPr>
              <a:lstStyle/>
              <a:p>
                <a:r>
                  <a:rPr lang="en-US" sz="2400"/>
                  <a:t>+</a:t>
                </a:r>
              </a:p>
            </p:txBody>
          </p:sp>
          <p:sp>
            <p:nvSpPr>
              <p:cNvPr id="43117" name="Text Box 80"/>
              <p:cNvSpPr txBox="1">
                <a:spLocks noChangeArrowheads="1"/>
              </p:cNvSpPr>
              <p:nvPr/>
            </p:nvSpPr>
            <p:spPr bwMode="auto">
              <a:xfrm>
                <a:off x="3936" y="1296"/>
                <a:ext cx="243" cy="321"/>
              </a:xfrm>
              <a:prstGeom prst="rect">
                <a:avLst/>
              </a:prstGeom>
              <a:noFill/>
              <a:ln w="9525">
                <a:noFill/>
                <a:miter lim="800000"/>
                <a:headEnd/>
                <a:tailEnd/>
              </a:ln>
            </p:spPr>
            <p:txBody>
              <a:bodyPr wrap="none">
                <a:spAutoFit/>
              </a:bodyPr>
              <a:lstStyle/>
              <a:p>
                <a:r>
                  <a:rPr lang="en-US" sz="2400"/>
                  <a:t>+</a:t>
                </a:r>
              </a:p>
            </p:txBody>
          </p:sp>
          <p:sp>
            <p:nvSpPr>
              <p:cNvPr id="43118" name="Text Box 81"/>
              <p:cNvSpPr txBox="1">
                <a:spLocks noChangeArrowheads="1"/>
              </p:cNvSpPr>
              <p:nvPr/>
            </p:nvSpPr>
            <p:spPr bwMode="auto">
              <a:xfrm>
                <a:off x="4032" y="1392"/>
                <a:ext cx="242" cy="321"/>
              </a:xfrm>
              <a:prstGeom prst="rect">
                <a:avLst/>
              </a:prstGeom>
              <a:noFill/>
              <a:ln w="9525">
                <a:noFill/>
                <a:miter lim="800000"/>
                <a:headEnd/>
                <a:tailEnd/>
              </a:ln>
            </p:spPr>
            <p:txBody>
              <a:bodyPr wrap="none">
                <a:spAutoFit/>
              </a:bodyPr>
              <a:lstStyle/>
              <a:p>
                <a:r>
                  <a:rPr lang="en-US" sz="2400"/>
                  <a:t>+</a:t>
                </a:r>
              </a:p>
            </p:txBody>
          </p:sp>
          <p:sp>
            <p:nvSpPr>
              <p:cNvPr id="43119" name="Text Box 82"/>
              <p:cNvSpPr txBox="1">
                <a:spLocks noChangeArrowheads="1"/>
              </p:cNvSpPr>
              <p:nvPr/>
            </p:nvSpPr>
            <p:spPr bwMode="auto">
              <a:xfrm>
                <a:off x="3984" y="1536"/>
                <a:ext cx="242" cy="321"/>
              </a:xfrm>
              <a:prstGeom prst="rect">
                <a:avLst/>
              </a:prstGeom>
              <a:noFill/>
              <a:ln w="9525">
                <a:noFill/>
                <a:miter lim="800000"/>
                <a:headEnd/>
                <a:tailEnd/>
              </a:ln>
            </p:spPr>
            <p:txBody>
              <a:bodyPr wrap="none">
                <a:spAutoFit/>
              </a:bodyPr>
              <a:lstStyle/>
              <a:p>
                <a:r>
                  <a:rPr lang="en-US" sz="2400"/>
                  <a:t>+</a:t>
                </a:r>
              </a:p>
            </p:txBody>
          </p:sp>
          <p:sp>
            <p:nvSpPr>
              <p:cNvPr id="43120" name="Text Box 83"/>
              <p:cNvSpPr txBox="1">
                <a:spLocks noChangeArrowheads="1"/>
              </p:cNvSpPr>
              <p:nvPr/>
            </p:nvSpPr>
            <p:spPr bwMode="auto">
              <a:xfrm>
                <a:off x="3840" y="1488"/>
                <a:ext cx="243" cy="321"/>
              </a:xfrm>
              <a:prstGeom prst="rect">
                <a:avLst/>
              </a:prstGeom>
              <a:noFill/>
              <a:ln w="9525">
                <a:noFill/>
                <a:miter lim="800000"/>
                <a:headEnd/>
                <a:tailEnd/>
              </a:ln>
            </p:spPr>
            <p:txBody>
              <a:bodyPr wrap="none">
                <a:spAutoFit/>
              </a:bodyPr>
              <a:lstStyle/>
              <a:p>
                <a:r>
                  <a:rPr lang="en-US" sz="2400"/>
                  <a:t>+</a:t>
                </a:r>
              </a:p>
            </p:txBody>
          </p:sp>
          <p:sp>
            <p:nvSpPr>
              <p:cNvPr id="43121" name="Text Box 84"/>
              <p:cNvSpPr txBox="1">
                <a:spLocks noChangeArrowheads="1"/>
              </p:cNvSpPr>
              <p:nvPr/>
            </p:nvSpPr>
            <p:spPr bwMode="auto">
              <a:xfrm>
                <a:off x="4380" y="1296"/>
                <a:ext cx="243" cy="321"/>
              </a:xfrm>
              <a:prstGeom prst="rect">
                <a:avLst/>
              </a:prstGeom>
              <a:noFill/>
              <a:ln w="9525">
                <a:noFill/>
                <a:miter lim="800000"/>
                <a:headEnd/>
                <a:tailEnd/>
              </a:ln>
            </p:spPr>
            <p:txBody>
              <a:bodyPr wrap="none">
                <a:spAutoFit/>
              </a:bodyPr>
              <a:lstStyle/>
              <a:p>
                <a:r>
                  <a:rPr lang="en-US" sz="2400"/>
                  <a:t>+</a:t>
                </a:r>
              </a:p>
            </p:txBody>
          </p:sp>
          <p:sp>
            <p:nvSpPr>
              <p:cNvPr id="43122" name="Text Box 85"/>
              <p:cNvSpPr txBox="1">
                <a:spLocks noChangeArrowheads="1"/>
              </p:cNvSpPr>
              <p:nvPr/>
            </p:nvSpPr>
            <p:spPr bwMode="auto">
              <a:xfrm>
                <a:off x="4476" y="1392"/>
                <a:ext cx="243" cy="321"/>
              </a:xfrm>
              <a:prstGeom prst="rect">
                <a:avLst/>
              </a:prstGeom>
              <a:noFill/>
              <a:ln w="9525">
                <a:noFill/>
                <a:miter lim="800000"/>
                <a:headEnd/>
                <a:tailEnd/>
              </a:ln>
            </p:spPr>
            <p:txBody>
              <a:bodyPr wrap="none">
                <a:spAutoFit/>
              </a:bodyPr>
              <a:lstStyle/>
              <a:p>
                <a:r>
                  <a:rPr lang="en-US" sz="2400"/>
                  <a:t>+</a:t>
                </a:r>
              </a:p>
            </p:txBody>
          </p:sp>
          <p:sp>
            <p:nvSpPr>
              <p:cNvPr id="43123" name="Text Box 86"/>
              <p:cNvSpPr txBox="1">
                <a:spLocks noChangeArrowheads="1"/>
              </p:cNvSpPr>
              <p:nvPr/>
            </p:nvSpPr>
            <p:spPr bwMode="auto">
              <a:xfrm>
                <a:off x="4428" y="1536"/>
                <a:ext cx="243" cy="321"/>
              </a:xfrm>
              <a:prstGeom prst="rect">
                <a:avLst/>
              </a:prstGeom>
              <a:noFill/>
              <a:ln w="9525">
                <a:noFill/>
                <a:miter lim="800000"/>
                <a:headEnd/>
                <a:tailEnd/>
              </a:ln>
            </p:spPr>
            <p:txBody>
              <a:bodyPr wrap="none">
                <a:spAutoFit/>
              </a:bodyPr>
              <a:lstStyle/>
              <a:p>
                <a:r>
                  <a:rPr lang="en-US" sz="2400"/>
                  <a:t>+</a:t>
                </a:r>
              </a:p>
            </p:txBody>
          </p:sp>
          <p:sp>
            <p:nvSpPr>
              <p:cNvPr id="43124" name="Text Box 87"/>
              <p:cNvSpPr txBox="1">
                <a:spLocks noChangeArrowheads="1"/>
              </p:cNvSpPr>
              <p:nvPr/>
            </p:nvSpPr>
            <p:spPr bwMode="auto">
              <a:xfrm>
                <a:off x="4284" y="1488"/>
                <a:ext cx="243" cy="321"/>
              </a:xfrm>
              <a:prstGeom prst="rect">
                <a:avLst/>
              </a:prstGeom>
              <a:noFill/>
              <a:ln w="9525">
                <a:noFill/>
                <a:miter lim="800000"/>
                <a:headEnd/>
                <a:tailEnd/>
              </a:ln>
            </p:spPr>
            <p:txBody>
              <a:bodyPr wrap="none">
                <a:spAutoFit/>
              </a:bodyPr>
              <a:lstStyle/>
              <a:p>
                <a:r>
                  <a:rPr lang="en-US" sz="2400"/>
                  <a:t>+</a:t>
                </a:r>
              </a:p>
            </p:txBody>
          </p:sp>
          <p:sp>
            <p:nvSpPr>
              <p:cNvPr id="43125" name="Text Box 88"/>
              <p:cNvSpPr txBox="1">
                <a:spLocks noChangeArrowheads="1"/>
              </p:cNvSpPr>
              <p:nvPr/>
            </p:nvSpPr>
            <p:spPr bwMode="auto">
              <a:xfrm>
                <a:off x="4812" y="1296"/>
                <a:ext cx="243" cy="321"/>
              </a:xfrm>
              <a:prstGeom prst="rect">
                <a:avLst/>
              </a:prstGeom>
              <a:noFill/>
              <a:ln w="9525">
                <a:noFill/>
                <a:miter lim="800000"/>
                <a:headEnd/>
                <a:tailEnd/>
              </a:ln>
            </p:spPr>
            <p:txBody>
              <a:bodyPr wrap="none">
                <a:spAutoFit/>
              </a:bodyPr>
              <a:lstStyle/>
              <a:p>
                <a:r>
                  <a:rPr lang="en-US" sz="2400"/>
                  <a:t>+</a:t>
                </a:r>
              </a:p>
            </p:txBody>
          </p:sp>
          <p:sp>
            <p:nvSpPr>
              <p:cNvPr id="43126" name="Text Box 89"/>
              <p:cNvSpPr txBox="1">
                <a:spLocks noChangeArrowheads="1"/>
              </p:cNvSpPr>
              <p:nvPr/>
            </p:nvSpPr>
            <p:spPr bwMode="auto">
              <a:xfrm>
                <a:off x="4908" y="1392"/>
                <a:ext cx="243" cy="321"/>
              </a:xfrm>
              <a:prstGeom prst="rect">
                <a:avLst/>
              </a:prstGeom>
              <a:noFill/>
              <a:ln w="9525">
                <a:noFill/>
                <a:miter lim="800000"/>
                <a:headEnd/>
                <a:tailEnd/>
              </a:ln>
            </p:spPr>
            <p:txBody>
              <a:bodyPr wrap="none">
                <a:spAutoFit/>
              </a:bodyPr>
              <a:lstStyle/>
              <a:p>
                <a:r>
                  <a:rPr lang="en-US" sz="2400"/>
                  <a:t>+</a:t>
                </a:r>
              </a:p>
            </p:txBody>
          </p:sp>
          <p:sp>
            <p:nvSpPr>
              <p:cNvPr id="43127" name="Text Box 90"/>
              <p:cNvSpPr txBox="1">
                <a:spLocks noChangeArrowheads="1"/>
              </p:cNvSpPr>
              <p:nvPr/>
            </p:nvSpPr>
            <p:spPr bwMode="auto">
              <a:xfrm>
                <a:off x="4860" y="1536"/>
                <a:ext cx="243" cy="321"/>
              </a:xfrm>
              <a:prstGeom prst="rect">
                <a:avLst/>
              </a:prstGeom>
              <a:noFill/>
              <a:ln w="9525">
                <a:noFill/>
                <a:miter lim="800000"/>
                <a:headEnd/>
                <a:tailEnd/>
              </a:ln>
            </p:spPr>
            <p:txBody>
              <a:bodyPr wrap="none">
                <a:spAutoFit/>
              </a:bodyPr>
              <a:lstStyle/>
              <a:p>
                <a:r>
                  <a:rPr lang="en-US" sz="2400"/>
                  <a:t>+</a:t>
                </a:r>
              </a:p>
            </p:txBody>
          </p:sp>
          <p:sp>
            <p:nvSpPr>
              <p:cNvPr id="43128" name="Text Box 91"/>
              <p:cNvSpPr txBox="1">
                <a:spLocks noChangeArrowheads="1"/>
              </p:cNvSpPr>
              <p:nvPr/>
            </p:nvSpPr>
            <p:spPr bwMode="auto">
              <a:xfrm>
                <a:off x="4716" y="1489"/>
                <a:ext cx="242" cy="321"/>
              </a:xfrm>
              <a:prstGeom prst="rect">
                <a:avLst/>
              </a:prstGeom>
              <a:noFill/>
              <a:ln w="9525">
                <a:noFill/>
                <a:miter lim="800000"/>
                <a:headEnd/>
                <a:tailEnd/>
              </a:ln>
            </p:spPr>
            <p:txBody>
              <a:bodyPr wrap="none">
                <a:spAutoFit/>
              </a:bodyPr>
              <a:lstStyle/>
              <a:p>
                <a:r>
                  <a:rPr lang="en-US" sz="2400"/>
                  <a:t>+</a:t>
                </a:r>
              </a:p>
            </p:txBody>
          </p:sp>
          <p:sp>
            <p:nvSpPr>
              <p:cNvPr id="43129" name="Text Box 92"/>
              <p:cNvSpPr txBox="1">
                <a:spLocks noChangeArrowheads="1"/>
              </p:cNvSpPr>
              <p:nvPr/>
            </p:nvSpPr>
            <p:spPr bwMode="auto">
              <a:xfrm>
                <a:off x="4993" y="1344"/>
                <a:ext cx="191" cy="321"/>
              </a:xfrm>
              <a:prstGeom prst="rect">
                <a:avLst/>
              </a:prstGeom>
              <a:noFill/>
              <a:ln w="9525">
                <a:noFill/>
                <a:miter lim="800000"/>
                <a:headEnd/>
                <a:tailEnd/>
              </a:ln>
            </p:spPr>
            <p:txBody>
              <a:bodyPr wrap="none">
                <a:spAutoFit/>
              </a:bodyPr>
              <a:lstStyle/>
              <a:p>
                <a:r>
                  <a:rPr lang="en-US" sz="2400"/>
                  <a:t>-</a:t>
                </a:r>
              </a:p>
            </p:txBody>
          </p:sp>
          <p:sp>
            <p:nvSpPr>
              <p:cNvPr id="43130" name="Text Box 93"/>
              <p:cNvSpPr txBox="1">
                <a:spLocks noChangeArrowheads="1"/>
              </p:cNvSpPr>
              <p:nvPr/>
            </p:nvSpPr>
            <p:spPr bwMode="auto">
              <a:xfrm>
                <a:off x="5088" y="1440"/>
                <a:ext cx="192" cy="320"/>
              </a:xfrm>
              <a:prstGeom prst="rect">
                <a:avLst/>
              </a:prstGeom>
              <a:noFill/>
              <a:ln w="9525">
                <a:noFill/>
                <a:miter lim="800000"/>
                <a:headEnd/>
                <a:tailEnd/>
              </a:ln>
            </p:spPr>
            <p:txBody>
              <a:bodyPr wrap="none">
                <a:spAutoFit/>
              </a:bodyPr>
              <a:lstStyle/>
              <a:p>
                <a:r>
                  <a:rPr lang="en-US" sz="2400"/>
                  <a:t>-</a:t>
                </a:r>
              </a:p>
            </p:txBody>
          </p:sp>
          <p:sp>
            <p:nvSpPr>
              <p:cNvPr id="43131" name="Text Box 94"/>
              <p:cNvSpPr txBox="1">
                <a:spLocks noChangeArrowheads="1"/>
              </p:cNvSpPr>
              <p:nvPr/>
            </p:nvSpPr>
            <p:spPr bwMode="auto">
              <a:xfrm>
                <a:off x="4896" y="1248"/>
                <a:ext cx="191" cy="321"/>
              </a:xfrm>
              <a:prstGeom prst="rect">
                <a:avLst/>
              </a:prstGeom>
              <a:noFill/>
              <a:ln w="9525">
                <a:noFill/>
                <a:miter lim="800000"/>
                <a:headEnd/>
                <a:tailEnd/>
              </a:ln>
            </p:spPr>
            <p:txBody>
              <a:bodyPr wrap="none">
                <a:spAutoFit/>
              </a:bodyPr>
              <a:lstStyle/>
              <a:p>
                <a:r>
                  <a:rPr lang="en-US" sz="2400"/>
                  <a:t>-</a:t>
                </a:r>
              </a:p>
            </p:txBody>
          </p:sp>
          <p:sp>
            <p:nvSpPr>
              <p:cNvPr id="43132" name="Text Box 95"/>
              <p:cNvSpPr txBox="1">
                <a:spLocks noChangeArrowheads="1"/>
              </p:cNvSpPr>
              <p:nvPr/>
            </p:nvSpPr>
            <p:spPr bwMode="auto">
              <a:xfrm>
                <a:off x="4800" y="1489"/>
                <a:ext cx="191" cy="321"/>
              </a:xfrm>
              <a:prstGeom prst="rect">
                <a:avLst/>
              </a:prstGeom>
              <a:noFill/>
              <a:ln w="9525">
                <a:noFill/>
                <a:miter lim="800000"/>
                <a:headEnd/>
                <a:tailEnd/>
              </a:ln>
            </p:spPr>
            <p:txBody>
              <a:bodyPr wrap="none">
                <a:spAutoFit/>
              </a:bodyPr>
              <a:lstStyle/>
              <a:p>
                <a:r>
                  <a:rPr lang="en-US" sz="2400"/>
                  <a:t>-</a:t>
                </a:r>
              </a:p>
            </p:txBody>
          </p:sp>
          <p:sp>
            <p:nvSpPr>
              <p:cNvPr id="43133" name="Text Box 96"/>
              <p:cNvSpPr txBox="1">
                <a:spLocks noChangeArrowheads="1"/>
              </p:cNvSpPr>
              <p:nvPr/>
            </p:nvSpPr>
            <p:spPr bwMode="auto">
              <a:xfrm>
                <a:off x="5184" y="1296"/>
                <a:ext cx="192" cy="321"/>
              </a:xfrm>
              <a:prstGeom prst="rect">
                <a:avLst/>
              </a:prstGeom>
              <a:noFill/>
              <a:ln w="9525">
                <a:noFill/>
                <a:miter lim="800000"/>
                <a:headEnd/>
                <a:tailEnd/>
              </a:ln>
            </p:spPr>
            <p:txBody>
              <a:bodyPr wrap="none">
                <a:spAutoFit/>
              </a:bodyPr>
              <a:lstStyle/>
              <a:p>
                <a:r>
                  <a:rPr lang="en-US" sz="2400"/>
                  <a:t>-</a:t>
                </a:r>
              </a:p>
            </p:txBody>
          </p:sp>
          <p:sp>
            <p:nvSpPr>
              <p:cNvPr id="43134" name="Text Box 97"/>
              <p:cNvSpPr txBox="1">
                <a:spLocks noChangeArrowheads="1"/>
              </p:cNvSpPr>
              <p:nvPr/>
            </p:nvSpPr>
            <p:spPr bwMode="auto">
              <a:xfrm>
                <a:off x="4560" y="1344"/>
                <a:ext cx="192" cy="321"/>
              </a:xfrm>
              <a:prstGeom prst="rect">
                <a:avLst/>
              </a:prstGeom>
              <a:noFill/>
              <a:ln w="9525">
                <a:noFill/>
                <a:miter lim="800000"/>
                <a:headEnd/>
                <a:tailEnd/>
              </a:ln>
            </p:spPr>
            <p:txBody>
              <a:bodyPr wrap="none">
                <a:spAutoFit/>
              </a:bodyPr>
              <a:lstStyle/>
              <a:p>
                <a:r>
                  <a:rPr lang="en-US" sz="2400"/>
                  <a:t>-</a:t>
                </a:r>
              </a:p>
            </p:txBody>
          </p:sp>
          <p:sp>
            <p:nvSpPr>
              <p:cNvPr id="43135" name="Text Box 98"/>
              <p:cNvSpPr txBox="1">
                <a:spLocks noChangeArrowheads="1"/>
              </p:cNvSpPr>
              <p:nvPr/>
            </p:nvSpPr>
            <p:spPr bwMode="auto">
              <a:xfrm>
                <a:off x="4656" y="1440"/>
                <a:ext cx="192" cy="320"/>
              </a:xfrm>
              <a:prstGeom prst="rect">
                <a:avLst/>
              </a:prstGeom>
              <a:noFill/>
              <a:ln w="9525">
                <a:noFill/>
                <a:miter lim="800000"/>
                <a:headEnd/>
                <a:tailEnd/>
              </a:ln>
            </p:spPr>
            <p:txBody>
              <a:bodyPr wrap="none">
                <a:spAutoFit/>
              </a:bodyPr>
              <a:lstStyle/>
              <a:p>
                <a:r>
                  <a:rPr lang="en-US" sz="2400"/>
                  <a:t>-</a:t>
                </a:r>
              </a:p>
            </p:txBody>
          </p:sp>
          <p:sp>
            <p:nvSpPr>
              <p:cNvPr id="43136" name="Text Box 99"/>
              <p:cNvSpPr txBox="1">
                <a:spLocks noChangeArrowheads="1"/>
              </p:cNvSpPr>
              <p:nvPr/>
            </p:nvSpPr>
            <p:spPr bwMode="auto">
              <a:xfrm>
                <a:off x="4752" y="1296"/>
                <a:ext cx="192" cy="321"/>
              </a:xfrm>
              <a:prstGeom prst="rect">
                <a:avLst/>
              </a:prstGeom>
              <a:noFill/>
              <a:ln w="9525">
                <a:noFill/>
                <a:miter lim="800000"/>
                <a:headEnd/>
                <a:tailEnd/>
              </a:ln>
            </p:spPr>
            <p:txBody>
              <a:bodyPr wrap="none">
                <a:spAutoFit/>
              </a:bodyPr>
              <a:lstStyle/>
              <a:p>
                <a:r>
                  <a:rPr lang="en-US" sz="2400"/>
                  <a:t>-</a:t>
                </a:r>
              </a:p>
            </p:txBody>
          </p:sp>
          <p:sp>
            <p:nvSpPr>
              <p:cNvPr id="43137" name="Text Box 100"/>
              <p:cNvSpPr txBox="1">
                <a:spLocks noChangeArrowheads="1"/>
              </p:cNvSpPr>
              <p:nvPr/>
            </p:nvSpPr>
            <p:spPr bwMode="auto">
              <a:xfrm>
                <a:off x="4800" y="1200"/>
                <a:ext cx="191" cy="321"/>
              </a:xfrm>
              <a:prstGeom prst="rect">
                <a:avLst/>
              </a:prstGeom>
              <a:noFill/>
              <a:ln w="9525">
                <a:noFill/>
                <a:miter lim="800000"/>
                <a:headEnd/>
                <a:tailEnd/>
              </a:ln>
            </p:spPr>
            <p:txBody>
              <a:bodyPr wrap="none">
                <a:spAutoFit/>
              </a:bodyPr>
              <a:lstStyle/>
              <a:p>
                <a:r>
                  <a:rPr lang="en-US" sz="2400"/>
                  <a:t>-</a:t>
                </a:r>
              </a:p>
            </p:txBody>
          </p:sp>
          <p:sp>
            <p:nvSpPr>
              <p:cNvPr id="43138" name="Text Box 101"/>
              <p:cNvSpPr txBox="1">
                <a:spLocks noChangeArrowheads="1"/>
              </p:cNvSpPr>
              <p:nvPr/>
            </p:nvSpPr>
            <p:spPr bwMode="auto">
              <a:xfrm>
                <a:off x="4993" y="1489"/>
                <a:ext cx="191" cy="321"/>
              </a:xfrm>
              <a:prstGeom prst="rect">
                <a:avLst/>
              </a:prstGeom>
              <a:noFill/>
              <a:ln w="9525">
                <a:noFill/>
                <a:miter lim="800000"/>
                <a:headEnd/>
                <a:tailEnd/>
              </a:ln>
            </p:spPr>
            <p:txBody>
              <a:bodyPr wrap="none">
                <a:spAutoFit/>
              </a:bodyPr>
              <a:lstStyle/>
              <a:p>
                <a:r>
                  <a:rPr lang="en-US" sz="2400"/>
                  <a:t>-</a:t>
                </a:r>
              </a:p>
            </p:txBody>
          </p:sp>
          <p:sp>
            <p:nvSpPr>
              <p:cNvPr id="43139" name="Text Box 102"/>
              <p:cNvSpPr txBox="1">
                <a:spLocks noChangeArrowheads="1"/>
              </p:cNvSpPr>
              <p:nvPr/>
            </p:nvSpPr>
            <p:spPr bwMode="auto">
              <a:xfrm>
                <a:off x="3792" y="1248"/>
                <a:ext cx="192" cy="321"/>
              </a:xfrm>
              <a:prstGeom prst="rect">
                <a:avLst/>
              </a:prstGeom>
              <a:noFill/>
              <a:ln w="9525">
                <a:noFill/>
                <a:miter lim="800000"/>
                <a:headEnd/>
                <a:tailEnd/>
              </a:ln>
            </p:spPr>
            <p:txBody>
              <a:bodyPr wrap="none">
                <a:spAutoFit/>
              </a:bodyPr>
              <a:lstStyle/>
              <a:p>
                <a:r>
                  <a:rPr lang="en-US" sz="2400"/>
                  <a:t>-</a:t>
                </a:r>
              </a:p>
            </p:txBody>
          </p:sp>
          <p:sp>
            <p:nvSpPr>
              <p:cNvPr id="43140" name="Text Box 103"/>
              <p:cNvSpPr txBox="1">
                <a:spLocks noChangeArrowheads="1"/>
              </p:cNvSpPr>
              <p:nvPr/>
            </p:nvSpPr>
            <p:spPr bwMode="auto">
              <a:xfrm>
                <a:off x="3792" y="1392"/>
                <a:ext cx="192" cy="321"/>
              </a:xfrm>
              <a:prstGeom prst="rect">
                <a:avLst/>
              </a:prstGeom>
              <a:noFill/>
              <a:ln w="9525">
                <a:noFill/>
                <a:miter lim="800000"/>
                <a:headEnd/>
                <a:tailEnd/>
              </a:ln>
            </p:spPr>
            <p:txBody>
              <a:bodyPr wrap="none">
                <a:spAutoFit/>
              </a:bodyPr>
              <a:lstStyle/>
              <a:p>
                <a:r>
                  <a:rPr lang="en-US" sz="2400"/>
                  <a:t>-</a:t>
                </a:r>
              </a:p>
            </p:txBody>
          </p:sp>
          <p:sp>
            <p:nvSpPr>
              <p:cNvPr id="43141" name="Text Box 104"/>
              <p:cNvSpPr txBox="1">
                <a:spLocks noChangeArrowheads="1"/>
              </p:cNvSpPr>
              <p:nvPr/>
            </p:nvSpPr>
            <p:spPr bwMode="auto">
              <a:xfrm>
                <a:off x="5088" y="1344"/>
                <a:ext cx="192" cy="321"/>
              </a:xfrm>
              <a:prstGeom prst="rect">
                <a:avLst/>
              </a:prstGeom>
              <a:noFill/>
              <a:ln w="9525">
                <a:noFill/>
                <a:miter lim="800000"/>
                <a:headEnd/>
                <a:tailEnd/>
              </a:ln>
            </p:spPr>
            <p:txBody>
              <a:bodyPr wrap="none">
                <a:spAutoFit/>
              </a:bodyPr>
              <a:lstStyle/>
              <a:p>
                <a:r>
                  <a:rPr lang="en-US" sz="2400"/>
                  <a:t>-</a:t>
                </a:r>
              </a:p>
            </p:txBody>
          </p:sp>
          <p:sp>
            <p:nvSpPr>
              <p:cNvPr id="43142" name="Text Box 105"/>
              <p:cNvSpPr txBox="1">
                <a:spLocks noChangeArrowheads="1"/>
              </p:cNvSpPr>
              <p:nvPr/>
            </p:nvSpPr>
            <p:spPr bwMode="auto">
              <a:xfrm>
                <a:off x="4416" y="1152"/>
                <a:ext cx="192" cy="321"/>
              </a:xfrm>
              <a:prstGeom prst="rect">
                <a:avLst/>
              </a:prstGeom>
              <a:noFill/>
              <a:ln w="9525">
                <a:noFill/>
                <a:miter lim="800000"/>
                <a:headEnd/>
                <a:tailEnd/>
              </a:ln>
            </p:spPr>
            <p:txBody>
              <a:bodyPr wrap="none">
                <a:spAutoFit/>
              </a:bodyPr>
              <a:lstStyle/>
              <a:p>
                <a:r>
                  <a:rPr lang="en-US" sz="2400"/>
                  <a:t>-</a:t>
                </a:r>
              </a:p>
            </p:txBody>
          </p:sp>
          <p:sp>
            <p:nvSpPr>
              <p:cNvPr id="43143" name="Text Box 106"/>
              <p:cNvSpPr txBox="1">
                <a:spLocks noChangeArrowheads="1"/>
              </p:cNvSpPr>
              <p:nvPr/>
            </p:nvSpPr>
            <p:spPr bwMode="auto">
              <a:xfrm>
                <a:off x="5088" y="1200"/>
                <a:ext cx="192" cy="321"/>
              </a:xfrm>
              <a:prstGeom prst="rect">
                <a:avLst/>
              </a:prstGeom>
              <a:noFill/>
              <a:ln w="9525">
                <a:noFill/>
                <a:miter lim="800000"/>
                <a:headEnd/>
                <a:tailEnd/>
              </a:ln>
            </p:spPr>
            <p:txBody>
              <a:bodyPr wrap="none">
                <a:spAutoFit/>
              </a:bodyPr>
              <a:lstStyle/>
              <a:p>
                <a:r>
                  <a:rPr lang="en-US" sz="2400"/>
                  <a:t>-</a:t>
                </a:r>
              </a:p>
            </p:txBody>
          </p:sp>
          <p:sp>
            <p:nvSpPr>
              <p:cNvPr id="43144" name="Text Box 107"/>
              <p:cNvSpPr txBox="1">
                <a:spLocks noChangeArrowheads="1"/>
              </p:cNvSpPr>
              <p:nvPr/>
            </p:nvSpPr>
            <p:spPr bwMode="auto">
              <a:xfrm>
                <a:off x="3408" y="1344"/>
                <a:ext cx="192" cy="321"/>
              </a:xfrm>
              <a:prstGeom prst="rect">
                <a:avLst/>
              </a:prstGeom>
              <a:noFill/>
              <a:ln w="9525">
                <a:noFill/>
                <a:miter lim="800000"/>
                <a:headEnd/>
                <a:tailEnd/>
              </a:ln>
            </p:spPr>
            <p:txBody>
              <a:bodyPr wrap="none">
                <a:spAutoFit/>
              </a:bodyPr>
              <a:lstStyle/>
              <a:p>
                <a:r>
                  <a:rPr lang="en-US" sz="2400"/>
                  <a:t>-</a:t>
                </a:r>
              </a:p>
            </p:txBody>
          </p:sp>
          <p:sp>
            <p:nvSpPr>
              <p:cNvPr id="43145" name="Text Box 108"/>
              <p:cNvSpPr txBox="1">
                <a:spLocks noChangeArrowheads="1"/>
              </p:cNvSpPr>
              <p:nvPr/>
            </p:nvSpPr>
            <p:spPr bwMode="auto">
              <a:xfrm>
                <a:off x="3264" y="1200"/>
                <a:ext cx="243" cy="321"/>
              </a:xfrm>
              <a:prstGeom prst="rect">
                <a:avLst/>
              </a:prstGeom>
              <a:noFill/>
              <a:ln w="9525">
                <a:noFill/>
                <a:miter lim="800000"/>
                <a:headEnd/>
                <a:tailEnd/>
              </a:ln>
            </p:spPr>
            <p:txBody>
              <a:bodyPr wrap="none">
                <a:spAutoFit/>
              </a:bodyPr>
              <a:lstStyle/>
              <a:p>
                <a:r>
                  <a:rPr lang="en-US" sz="2400"/>
                  <a:t>+</a:t>
                </a:r>
              </a:p>
            </p:txBody>
          </p:sp>
        </p:grpSp>
        <p:grpSp>
          <p:nvGrpSpPr>
            <p:cNvPr id="6" name="Group 109"/>
            <p:cNvGrpSpPr>
              <a:grpSpLocks/>
            </p:cNvGrpSpPr>
            <p:nvPr/>
          </p:nvGrpSpPr>
          <p:grpSpPr bwMode="auto">
            <a:xfrm>
              <a:off x="336" y="2208"/>
              <a:ext cx="5088" cy="657"/>
              <a:chOff x="336" y="2208"/>
              <a:chExt cx="5088" cy="657"/>
            </a:xfrm>
          </p:grpSpPr>
          <p:sp>
            <p:nvSpPr>
              <p:cNvPr id="43047" name="AutoShape 110"/>
              <p:cNvSpPr>
                <a:spLocks noChangeArrowheads="1"/>
              </p:cNvSpPr>
              <p:nvPr/>
            </p:nvSpPr>
            <p:spPr bwMode="auto">
              <a:xfrm>
                <a:off x="336" y="2256"/>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3048" name="Text Box 111"/>
              <p:cNvSpPr txBox="1">
                <a:spLocks noChangeArrowheads="1"/>
              </p:cNvSpPr>
              <p:nvPr/>
            </p:nvSpPr>
            <p:spPr bwMode="auto">
              <a:xfrm>
                <a:off x="2592" y="240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49" name="Text Box 112"/>
              <p:cNvSpPr txBox="1">
                <a:spLocks noChangeArrowheads="1"/>
              </p:cNvSpPr>
              <p:nvPr/>
            </p:nvSpPr>
            <p:spPr bwMode="auto">
              <a:xfrm>
                <a:off x="2304" y="225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0" name="Text Box 113"/>
              <p:cNvSpPr txBox="1">
                <a:spLocks noChangeArrowheads="1"/>
              </p:cNvSpPr>
              <p:nvPr/>
            </p:nvSpPr>
            <p:spPr bwMode="auto">
              <a:xfrm>
                <a:off x="2256" y="249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1" name="Text Box 114"/>
              <p:cNvSpPr txBox="1">
                <a:spLocks noChangeArrowheads="1"/>
              </p:cNvSpPr>
              <p:nvPr/>
            </p:nvSpPr>
            <p:spPr bwMode="auto">
              <a:xfrm>
                <a:off x="1296" y="24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2" name="Text Box 115"/>
              <p:cNvSpPr txBox="1">
                <a:spLocks noChangeArrowheads="1"/>
              </p:cNvSpPr>
              <p:nvPr/>
            </p:nvSpPr>
            <p:spPr bwMode="auto">
              <a:xfrm>
                <a:off x="2016" y="235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3" name="Text Box 116"/>
              <p:cNvSpPr txBox="1">
                <a:spLocks noChangeArrowheads="1"/>
              </p:cNvSpPr>
              <p:nvPr/>
            </p:nvSpPr>
            <p:spPr bwMode="auto">
              <a:xfrm>
                <a:off x="1824" y="24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4" name="Text Box 117"/>
              <p:cNvSpPr txBox="1">
                <a:spLocks noChangeArrowheads="1"/>
              </p:cNvSpPr>
              <p:nvPr/>
            </p:nvSpPr>
            <p:spPr bwMode="auto">
              <a:xfrm>
                <a:off x="769" y="225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5" name="Text Box 118"/>
              <p:cNvSpPr txBox="1">
                <a:spLocks noChangeArrowheads="1"/>
              </p:cNvSpPr>
              <p:nvPr/>
            </p:nvSpPr>
            <p:spPr bwMode="auto">
              <a:xfrm>
                <a:off x="1152" y="230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6" name="Text Box 119"/>
              <p:cNvSpPr txBox="1">
                <a:spLocks noChangeArrowheads="1"/>
              </p:cNvSpPr>
              <p:nvPr/>
            </p:nvSpPr>
            <p:spPr bwMode="auto">
              <a:xfrm>
                <a:off x="492" y="249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7" name="Text Box 120"/>
              <p:cNvSpPr txBox="1">
                <a:spLocks noChangeArrowheads="1"/>
              </p:cNvSpPr>
              <p:nvPr/>
            </p:nvSpPr>
            <p:spPr bwMode="auto">
              <a:xfrm>
                <a:off x="3120" y="2304"/>
                <a:ext cx="243" cy="321"/>
              </a:xfrm>
              <a:prstGeom prst="rect">
                <a:avLst/>
              </a:prstGeom>
              <a:noFill/>
              <a:ln w="9525">
                <a:noFill/>
                <a:miter lim="800000"/>
                <a:headEnd/>
                <a:tailEnd/>
              </a:ln>
            </p:spPr>
            <p:txBody>
              <a:bodyPr wrap="none">
                <a:spAutoFit/>
              </a:bodyPr>
              <a:lstStyle/>
              <a:p>
                <a:r>
                  <a:rPr lang="en-US" sz="2400"/>
                  <a:t>+</a:t>
                </a:r>
              </a:p>
            </p:txBody>
          </p:sp>
          <p:grpSp>
            <p:nvGrpSpPr>
              <p:cNvPr id="7" name="Group 121"/>
              <p:cNvGrpSpPr>
                <a:grpSpLocks/>
              </p:cNvGrpSpPr>
              <p:nvPr/>
            </p:nvGrpSpPr>
            <p:grpSpPr bwMode="auto">
              <a:xfrm>
                <a:off x="2880" y="2256"/>
                <a:ext cx="2544" cy="528"/>
                <a:chOff x="2880" y="2592"/>
                <a:chExt cx="2544" cy="528"/>
              </a:xfrm>
            </p:grpSpPr>
            <p:sp>
              <p:nvSpPr>
                <p:cNvPr id="43084" name="AutoShape 12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085" name="Freeform 12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059" name="Text Box 124"/>
              <p:cNvSpPr txBox="1">
                <a:spLocks noChangeArrowheads="1"/>
              </p:cNvSpPr>
              <p:nvPr/>
            </p:nvSpPr>
            <p:spPr bwMode="auto">
              <a:xfrm>
                <a:off x="4380" y="2304"/>
                <a:ext cx="243" cy="321"/>
              </a:xfrm>
              <a:prstGeom prst="rect">
                <a:avLst/>
              </a:prstGeom>
              <a:noFill/>
              <a:ln w="9525">
                <a:noFill/>
                <a:miter lim="800000"/>
                <a:headEnd/>
                <a:tailEnd/>
              </a:ln>
            </p:spPr>
            <p:txBody>
              <a:bodyPr wrap="none">
                <a:spAutoFit/>
              </a:bodyPr>
              <a:lstStyle/>
              <a:p>
                <a:r>
                  <a:rPr lang="en-US" sz="2400"/>
                  <a:t>+</a:t>
                </a:r>
              </a:p>
            </p:txBody>
          </p:sp>
          <p:sp>
            <p:nvSpPr>
              <p:cNvPr id="43060" name="Text Box 125"/>
              <p:cNvSpPr txBox="1">
                <a:spLocks noChangeArrowheads="1"/>
              </p:cNvSpPr>
              <p:nvPr/>
            </p:nvSpPr>
            <p:spPr bwMode="auto">
              <a:xfrm>
                <a:off x="4476" y="2400"/>
                <a:ext cx="243" cy="321"/>
              </a:xfrm>
              <a:prstGeom prst="rect">
                <a:avLst/>
              </a:prstGeom>
              <a:noFill/>
              <a:ln w="9525">
                <a:noFill/>
                <a:miter lim="800000"/>
                <a:headEnd/>
                <a:tailEnd/>
              </a:ln>
            </p:spPr>
            <p:txBody>
              <a:bodyPr wrap="none">
                <a:spAutoFit/>
              </a:bodyPr>
              <a:lstStyle/>
              <a:p>
                <a:r>
                  <a:rPr lang="en-US" sz="2400"/>
                  <a:t>+</a:t>
                </a:r>
              </a:p>
            </p:txBody>
          </p:sp>
          <p:sp>
            <p:nvSpPr>
              <p:cNvPr id="43061" name="Text Box 126"/>
              <p:cNvSpPr txBox="1">
                <a:spLocks noChangeArrowheads="1"/>
              </p:cNvSpPr>
              <p:nvPr/>
            </p:nvSpPr>
            <p:spPr bwMode="auto">
              <a:xfrm>
                <a:off x="4428" y="2544"/>
                <a:ext cx="243" cy="321"/>
              </a:xfrm>
              <a:prstGeom prst="rect">
                <a:avLst/>
              </a:prstGeom>
              <a:noFill/>
              <a:ln w="9525">
                <a:noFill/>
                <a:miter lim="800000"/>
                <a:headEnd/>
                <a:tailEnd/>
              </a:ln>
            </p:spPr>
            <p:txBody>
              <a:bodyPr wrap="none">
                <a:spAutoFit/>
              </a:bodyPr>
              <a:lstStyle/>
              <a:p>
                <a:r>
                  <a:rPr lang="en-US" sz="2400"/>
                  <a:t>+</a:t>
                </a:r>
              </a:p>
            </p:txBody>
          </p:sp>
          <p:sp>
            <p:nvSpPr>
              <p:cNvPr id="43062" name="Text Box 127"/>
              <p:cNvSpPr txBox="1">
                <a:spLocks noChangeArrowheads="1"/>
              </p:cNvSpPr>
              <p:nvPr/>
            </p:nvSpPr>
            <p:spPr bwMode="auto">
              <a:xfrm>
                <a:off x="4284" y="2496"/>
                <a:ext cx="243" cy="321"/>
              </a:xfrm>
              <a:prstGeom prst="rect">
                <a:avLst/>
              </a:prstGeom>
              <a:noFill/>
              <a:ln w="9525">
                <a:noFill/>
                <a:miter lim="800000"/>
                <a:headEnd/>
                <a:tailEnd/>
              </a:ln>
            </p:spPr>
            <p:txBody>
              <a:bodyPr wrap="none">
                <a:spAutoFit/>
              </a:bodyPr>
              <a:lstStyle/>
              <a:p>
                <a:r>
                  <a:rPr lang="en-US" sz="2400"/>
                  <a:t>+</a:t>
                </a:r>
              </a:p>
            </p:txBody>
          </p:sp>
          <p:sp>
            <p:nvSpPr>
              <p:cNvPr id="43063" name="Text Box 128"/>
              <p:cNvSpPr txBox="1">
                <a:spLocks noChangeArrowheads="1"/>
              </p:cNvSpPr>
              <p:nvPr/>
            </p:nvSpPr>
            <p:spPr bwMode="auto">
              <a:xfrm>
                <a:off x="4813" y="2304"/>
                <a:ext cx="242" cy="321"/>
              </a:xfrm>
              <a:prstGeom prst="rect">
                <a:avLst/>
              </a:prstGeom>
              <a:noFill/>
              <a:ln w="9525">
                <a:noFill/>
                <a:miter lim="800000"/>
                <a:headEnd/>
                <a:tailEnd/>
              </a:ln>
            </p:spPr>
            <p:txBody>
              <a:bodyPr wrap="none">
                <a:spAutoFit/>
              </a:bodyPr>
              <a:lstStyle/>
              <a:p>
                <a:r>
                  <a:rPr lang="en-US" sz="2400"/>
                  <a:t>+</a:t>
                </a:r>
              </a:p>
            </p:txBody>
          </p:sp>
          <p:sp>
            <p:nvSpPr>
              <p:cNvPr id="43064" name="Text Box 129"/>
              <p:cNvSpPr txBox="1">
                <a:spLocks noChangeArrowheads="1"/>
              </p:cNvSpPr>
              <p:nvPr/>
            </p:nvSpPr>
            <p:spPr bwMode="auto">
              <a:xfrm>
                <a:off x="4908" y="2400"/>
                <a:ext cx="243" cy="321"/>
              </a:xfrm>
              <a:prstGeom prst="rect">
                <a:avLst/>
              </a:prstGeom>
              <a:noFill/>
              <a:ln w="9525">
                <a:noFill/>
                <a:miter lim="800000"/>
                <a:headEnd/>
                <a:tailEnd/>
              </a:ln>
            </p:spPr>
            <p:txBody>
              <a:bodyPr wrap="none">
                <a:spAutoFit/>
              </a:bodyPr>
              <a:lstStyle/>
              <a:p>
                <a:r>
                  <a:rPr lang="en-US" sz="2400"/>
                  <a:t>+</a:t>
                </a:r>
              </a:p>
            </p:txBody>
          </p:sp>
          <p:sp>
            <p:nvSpPr>
              <p:cNvPr id="43065" name="Text Box 130"/>
              <p:cNvSpPr txBox="1">
                <a:spLocks noChangeArrowheads="1"/>
              </p:cNvSpPr>
              <p:nvPr/>
            </p:nvSpPr>
            <p:spPr bwMode="auto">
              <a:xfrm>
                <a:off x="4860" y="2544"/>
                <a:ext cx="243" cy="321"/>
              </a:xfrm>
              <a:prstGeom prst="rect">
                <a:avLst/>
              </a:prstGeom>
              <a:noFill/>
              <a:ln w="9525">
                <a:noFill/>
                <a:miter lim="800000"/>
                <a:headEnd/>
                <a:tailEnd/>
              </a:ln>
            </p:spPr>
            <p:txBody>
              <a:bodyPr wrap="none">
                <a:spAutoFit/>
              </a:bodyPr>
              <a:lstStyle/>
              <a:p>
                <a:r>
                  <a:rPr lang="en-US" sz="2400"/>
                  <a:t>+</a:t>
                </a:r>
              </a:p>
            </p:txBody>
          </p:sp>
          <p:sp>
            <p:nvSpPr>
              <p:cNvPr id="43066" name="Text Box 131"/>
              <p:cNvSpPr txBox="1">
                <a:spLocks noChangeArrowheads="1"/>
              </p:cNvSpPr>
              <p:nvPr/>
            </p:nvSpPr>
            <p:spPr bwMode="auto">
              <a:xfrm>
                <a:off x="4716" y="2496"/>
                <a:ext cx="242" cy="321"/>
              </a:xfrm>
              <a:prstGeom prst="rect">
                <a:avLst/>
              </a:prstGeom>
              <a:noFill/>
              <a:ln w="9525">
                <a:noFill/>
                <a:miter lim="800000"/>
                <a:headEnd/>
                <a:tailEnd/>
              </a:ln>
            </p:spPr>
            <p:txBody>
              <a:bodyPr wrap="none">
                <a:spAutoFit/>
              </a:bodyPr>
              <a:lstStyle/>
              <a:p>
                <a:r>
                  <a:rPr lang="en-US" sz="2400"/>
                  <a:t>+</a:t>
                </a:r>
              </a:p>
            </p:txBody>
          </p:sp>
          <p:sp>
            <p:nvSpPr>
              <p:cNvPr id="43067" name="Text Box 132"/>
              <p:cNvSpPr txBox="1">
                <a:spLocks noChangeArrowheads="1"/>
              </p:cNvSpPr>
              <p:nvPr/>
            </p:nvSpPr>
            <p:spPr bwMode="auto">
              <a:xfrm>
                <a:off x="4991" y="2352"/>
                <a:ext cx="192" cy="321"/>
              </a:xfrm>
              <a:prstGeom prst="rect">
                <a:avLst/>
              </a:prstGeom>
              <a:noFill/>
              <a:ln w="9525">
                <a:noFill/>
                <a:miter lim="800000"/>
                <a:headEnd/>
                <a:tailEnd/>
              </a:ln>
            </p:spPr>
            <p:txBody>
              <a:bodyPr wrap="none">
                <a:spAutoFit/>
              </a:bodyPr>
              <a:lstStyle/>
              <a:p>
                <a:r>
                  <a:rPr lang="en-US" sz="2400"/>
                  <a:t>-</a:t>
                </a:r>
              </a:p>
            </p:txBody>
          </p:sp>
          <p:sp>
            <p:nvSpPr>
              <p:cNvPr id="43068" name="Text Box 133"/>
              <p:cNvSpPr txBox="1">
                <a:spLocks noChangeArrowheads="1"/>
              </p:cNvSpPr>
              <p:nvPr/>
            </p:nvSpPr>
            <p:spPr bwMode="auto">
              <a:xfrm>
                <a:off x="5088" y="2448"/>
                <a:ext cx="192" cy="321"/>
              </a:xfrm>
              <a:prstGeom prst="rect">
                <a:avLst/>
              </a:prstGeom>
              <a:noFill/>
              <a:ln w="9525">
                <a:noFill/>
                <a:miter lim="800000"/>
                <a:headEnd/>
                <a:tailEnd/>
              </a:ln>
            </p:spPr>
            <p:txBody>
              <a:bodyPr wrap="none">
                <a:spAutoFit/>
              </a:bodyPr>
              <a:lstStyle/>
              <a:p>
                <a:r>
                  <a:rPr lang="en-US" sz="2400"/>
                  <a:t>-</a:t>
                </a:r>
              </a:p>
            </p:txBody>
          </p:sp>
          <p:sp>
            <p:nvSpPr>
              <p:cNvPr id="43069" name="Text Box 134"/>
              <p:cNvSpPr txBox="1">
                <a:spLocks noChangeArrowheads="1"/>
              </p:cNvSpPr>
              <p:nvPr/>
            </p:nvSpPr>
            <p:spPr bwMode="auto">
              <a:xfrm>
                <a:off x="4896" y="2256"/>
                <a:ext cx="191" cy="321"/>
              </a:xfrm>
              <a:prstGeom prst="rect">
                <a:avLst/>
              </a:prstGeom>
              <a:noFill/>
              <a:ln w="9525">
                <a:noFill/>
                <a:miter lim="800000"/>
                <a:headEnd/>
                <a:tailEnd/>
              </a:ln>
            </p:spPr>
            <p:txBody>
              <a:bodyPr wrap="none">
                <a:spAutoFit/>
              </a:bodyPr>
              <a:lstStyle/>
              <a:p>
                <a:r>
                  <a:rPr lang="en-US" sz="2400"/>
                  <a:t>-</a:t>
                </a:r>
              </a:p>
            </p:txBody>
          </p:sp>
          <p:sp>
            <p:nvSpPr>
              <p:cNvPr id="43070" name="Text Box 135"/>
              <p:cNvSpPr txBox="1">
                <a:spLocks noChangeArrowheads="1"/>
              </p:cNvSpPr>
              <p:nvPr/>
            </p:nvSpPr>
            <p:spPr bwMode="auto">
              <a:xfrm>
                <a:off x="4800" y="2496"/>
                <a:ext cx="191" cy="321"/>
              </a:xfrm>
              <a:prstGeom prst="rect">
                <a:avLst/>
              </a:prstGeom>
              <a:noFill/>
              <a:ln w="9525">
                <a:noFill/>
                <a:miter lim="800000"/>
                <a:headEnd/>
                <a:tailEnd/>
              </a:ln>
            </p:spPr>
            <p:txBody>
              <a:bodyPr wrap="none">
                <a:spAutoFit/>
              </a:bodyPr>
              <a:lstStyle/>
              <a:p>
                <a:r>
                  <a:rPr lang="en-US" sz="2400"/>
                  <a:t>-</a:t>
                </a:r>
              </a:p>
            </p:txBody>
          </p:sp>
          <p:sp>
            <p:nvSpPr>
              <p:cNvPr id="43071" name="Text Box 136"/>
              <p:cNvSpPr txBox="1">
                <a:spLocks noChangeArrowheads="1"/>
              </p:cNvSpPr>
              <p:nvPr/>
            </p:nvSpPr>
            <p:spPr bwMode="auto">
              <a:xfrm>
                <a:off x="5184" y="2304"/>
                <a:ext cx="192" cy="321"/>
              </a:xfrm>
              <a:prstGeom prst="rect">
                <a:avLst/>
              </a:prstGeom>
              <a:noFill/>
              <a:ln w="9525">
                <a:noFill/>
                <a:miter lim="800000"/>
                <a:headEnd/>
                <a:tailEnd/>
              </a:ln>
            </p:spPr>
            <p:txBody>
              <a:bodyPr wrap="none">
                <a:spAutoFit/>
              </a:bodyPr>
              <a:lstStyle/>
              <a:p>
                <a:r>
                  <a:rPr lang="en-US" sz="2400"/>
                  <a:t>-</a:t>
                </a:r>
              </a:p>
            </p:txBody>
          </p:sp>
          <p:sp>
            <p:nvSpPr>
              <p:cNvPr id="43072" name="Text Box 137"/>
              <p:cNvSpPr txBox="1">
                <a:spLocks noChangeArrowheads="1"/>
              </p:cNvSpPr>
              <p:nvPr/>
            </p:nvSpPr>
            <p:spPr bwMode="auto">
              <a:xfrm>
                <a:off x="4752" y="2304"/>
                <a:ext cx="192" cy="321"/>
              </a:xfrm>
              <a:prstGeom prst="rect">
                <a:avLst/>
              </a:prstGeom>
              <a:noFill/>
              <a:ln w="9525">
                <a:noFill/>
                <a:miter lim="800000"/>
                <a:headEnd/>
                <a:tailEnd/>
              </a:ln>
            </p:spPr>
            <p:txBody>
              <a:bodyPr wrap="none">
                <a:spAutoFit/>
              </a:bodyPr>
              <a:lstStyle/>
              <a:p>
                <a:r>
                  <a:rPr lang="en-US" sz="2400"/>
                  <a:t>-</a:t>
                </a:r>
              </a:p>
            </p:txBody>
          </p:sp>
          <p:sp>
            <p:nvSpPr>
              <p:cNvPr id="43073" name="Text Box 138"/>
              <p:cNvSpPr txBox="1">
                <a:spLocks noChangeArrowheads="1"/>
              </p:cNvSpPr>
              <p:nvPr/>
            </p:nvSpPr>
            <p:spPr bwMode="auto">
              <a:xfrm>
                <a:off x="4800" y="2208"/>
                <a:ext cx="191" cy="321"/>
              </a:xfrm>
              <a:prstGeom prst="rect">
                <a:avLst/>
              </a:prstGeom>
              <a:noFill/>
              <a:ln w="9525">
                <a:noFill/>
                <a:miter lim="800000"/>
                <a:headEnd/>
                <a:tailEnd/>
              </a:ln>
            </p:spPr>
            <p:txBody>
              <a:bodyPr wrap="none">
                <a:spAutoFit/>
              </a:bodyPr>
              <a:lstStyle/>
              <a:p>
                <a:r>
                  <a:rPr lang="en-US" sz="2400"/>
                  <a:t>-</a:t>
                </a:r>
              </a:p>
            </p:txBody>
          </p:sp>
          <p:sp>
            <p:nvSpPr>
              <p:cNvPr id="43074" name="Text Box 139"/>
              <p:cNvSpPr txBox="1">
                <a:spLocks noChangeArrowheads="1"/>
              </p:cNvSpPr>
              <p:nvPr/>
            </p:nvSpPr>
            <p:spPr bwMode="auto">
              <a:xfrm>
                <a:off x="4991" y="2496"/>
                <a:ext cx="192" cy="321"/>
              </a:xfrm>
              <a:prstGeom prst="rect">
                <a:avLst/>
              </a:prstGeom>
              <a:noFill/>
              <a:ln w="9525">
                <a:noFill/>
                <a:miter lim="800000"/>
                <a:headEnd/>
                <a:tailEnd/>
              </a:ln>
            </p:spPr>
            <p:txBody>
              <a:bodyPr wrap="none">
                <a:spAutoFit/>
              </a:bodyPr>
              <a:lstStyle/>
              <a:p>
                <a:r>
                  <a:rPr lang="en-US" sz="2400"/>
                  <a:t>-</a:t>
                </a:r>
              </a:p>
            </p:txBody>
          </p:sp>
          <p:sp>
            <p:nvSpPr>
              <p:cNvPr id="43075" name="Text Box 140"/>
              <p:cNvSpPr txBox="1">
                <a:spLocks noChangeArrowheads="1"/>
              </p:cNvSpPr>
              <p:nvPr/>
            </p:nvSpPr>
            <p:spPr bwMode="auto">
              <a:xfrm>
                <a:off x="4704" y="2208"/>
                <a:ext cx="192" cy="321"/>
              </a:xfrm>
              <a:prstGeom prst="rect">
                <a:avLst/>
              </a:prstGeom>
              <a:noFill/>
              <a:ln w="9525">
                <a:noFill/>
                <a:miter lim="800000"/>
                <a:headEnd/>
                <a:tailEnd/>
              </a:ln>
            </p:spPr>
            <p:txBody>
              <a:bodyPr wrap="none">
                <a:spAutoFit/>
              </a:bodyPr>
              <a:lstStyle/>
              <a:p>
                <a:r>
                  <a:rPr lang="en-US" sz="2400"/>
                  <a:t>-</a:t>
                </a:r>
              </a:p>
            </p:txBody>
          </p:sp>
          <p:sp>
            <p:nvSpPr>
              <p:cNvPr id="43076" name="Text Box 141"/>
              <p:cNvSpPr txBox="1">
                <a:spLocks noChangeArrowheads="1"/>
              </p:cNvSpPr>
              <p:nvPr/>
            </p:nvSpPr>
            <p:spPr bwMode="auto">
              <a:xfrm>
                <a:off x="4608" y="2496"/>
                <a:ext cx="192" cy="321"/>
              </a:xfrm>
              <a:prstGeom prst="rect">
                <a:avLst/>
              </a:prstGeom>
              <a:noFill/>
              <a:ln w="9525">
                <a:noFill/>
                <a:miter lim="800000"/>
                <a:headEnd/>
                <a:tailEnd/>
              </a:ln>
            </p:spPr>
            <p:txBody>
              <a:bodyPr wrap="none">
                <a:spAutoFit/>
              </a:bodyPr>
              <a:lstStyle/>
              <a:p>
                <a:r>
                  <a:rPr lang="en-US" sz="2400"/>
                  <a:t>-</a:t>
                </a:r>
              </a:p>
            </p:txBody>
          </p:sp>
          <p:sp>
            <p:nvSpPr>
              <p:cNvPr id="43077" name="Text Box 142"/>
              <p:cNvSpPr txBox="1">
                <a:spLocks noChangeArrowheads="1"/>
              </p:cNvSpPr>
              <p:nvPr/>
            </p:nvSpPr>
            <p:spPr bwMode="auto">
              <a:xfrm>
                <a:off x="5088" y="2352"/>
                <a:ext cx="192" cy="321"/>
              </a:xfrm>
              <a:prstGeom prst="rect">
                <a:avLst/>
              </a:prstGeom>
              <a:noFill/>
              <a:ln w="9525">
                <a:noFill/>
                <a:miter lim="800000"/>
                <a:headEnd/>
                <a:tailEnd/>
              </a:ln>
            </p:spPr>
            <p:txBody>
              <a:bodyPr wrap="none">
                <a:spAutoFit/>
              </a:bodyPr>
              <a:lstStyle/>
              <a:p>
                <a:r>
                  <a:rPr lang="en-US" sz="2400"/>
                  <a:t>-</a:t>
                </a:r>
              </a:p>
            </p:txBody>
          </p:sp>
          <p:sp>
            <p:nvSpPr>
              <p:cNvPr id="43078" name="Text Box 143"/>
              <p:cNvSpPr txBox="1">
                <a:spLocks noChangeArrowheads="1"/>
              </p:cNvSpPr>
              <p:nvPr/>
            </p:nvSpPr>
            <p:spPr bwMode="auto">
              <a:xfrm>
                <a:off x="5088" y="2208"/>
                <a:ext cx="192" cy="321"/>
              </a:xfrm>
              <a:prstGeom prst="rect">
                <a:avLst/>
              </a:prstGeom>
              <a:noFill/>
              <a:ln w="9525">
                <a:noFill/>
                <a:miter lim="800000"/>
                <a:headEnd/>
                <a:tailEnd/>
              </a:ln>
            </p:spPr>
            <p:txBody>
              <a:bodyPr wrap="none">
                <a:spAutoFit/>
              </a:bodyPr>
              <a:lstStyle/>
              <a:p>
                <a:r>
                  <a:rPr lang="en-US" sz="2400"/>
                  <a:t>-</a:t>
                </a:r>
              </a:p>
            </p:txBody>
          </p:sp>
          <p:sp>
            <p:nvSpPr>
              <p:cNvPr id="43079" name="Text Box 144"/>
              <p:cNvSpPr txBox="1">
                <a:spLocks noChangeArrowheads="1"/>
              </p:cNvSpPr>
              <p:nvPr/>
            </p:nvSpPr>
            <p:spPr bwMode="auto">
              <a:xfrm>
                <a:off x="4560" y="2256"/>
                <a:ext cx="192" cy="321"/>
              </a:xfrm>
              <a:prstGeom prst="rect">
                <a:avLst/>
              </a:prstGeom>
              <a:noFill/>
              <a:ln w="9525">
                <a:noFill/>
                <a:miter lim="800000"/>
                <a:headEnd/>
                <a:tailEnd/>
              </a:ln>
            </p:spPr>
            <p:txBody>
              <a:bodyPr wrap="none">
                <a:spAutoFit/>
              </a:bodyPr>
              <a:lstStyle/>
              <a:p>
                <a:r>
                  <a:rPr lang="en-US" sz="2400"/>
                  <a:t>-</a:t>
                </a:r>
              </a:p>
            </p:txBody>
          </p:sp>
          <p:sp>
            <p:nvSpPr>
              <p:cNvPr id="43080" name="Text Box 145"/>
              <p:cNvSpPr txBox="1">
                <a:spLocks noChangeArrowheads="1"/>
              </p:cNvSpPr>
              <p:nvPr/>
            </p:nvSpPr>
            <p:spPr bwMode="auto">
              <a:xfrm>
                <a:off x="4224" y="2208"/>
                <a:ext cx="192" cy="321"/>
              </a:xfrm>
              <a:prstGeom prst="rect">
                <a:avLst/>
              </a:prstGeom>
              <a:noFill/>
              <a:ln w="9525">
                <a:noFill/>
                <a:miter lim="800000"/>
                <a:headEnd/>
                <a:tailEnd/>
              </a:ln>
            </p:spPr>
            <p:txBody>
              <a:bodyPr wrap="none">
                <a:spAutoFit/>
              </a:bodyPr>
              <a:lstStyle/>
              <a:p>
                <a:r>
                  <a:rPr lang="en-US" sz="2400"/>
                  <a:t>-</a:t>
                </a:r>
              </a:p>
            </p:txBody>
          </p:sp>
          <p:sp>
            <p:nvSpPr>
              <p:cNvPr id="43081" name="Text Box 146"/>
              <p:cNvSpPr txBox="1">
                <a:spLocks noChangeArrowheads="1"/>
              </p:cNvSpPr>
              <p:nvPr/>
            </p:nvSpPr>
            <p:spPr bwMode="auto">
              <a:xfrm>
                <a:off x="3360" y="2352"/>
                <a:ext cx="192" cy="321"/>
              </a:xfrm>
              <a:prstGeom prst="rect">
                <a:avLst/>
              </a:prstGeom>
              <a:noFill/>
              <a:ln w="9525">
                <a:noFill/>
                <a:miter lim="800000"/>
                <a:headEnd/>
                <a:tailEnd/>
              </a:ln>
            </p:spPr>
            <p:txBody>
              <a:bodyPr wrap="none">
                <a:spAutoFit/>
              </a:bodyPr>
              <a:lstStyle/>
              <a:p>
                <a:r>
                  <a:rPr lang="en-US" sz="2400"/>
                  <a:t>-</a:t>
                </a:r>
              </a:p>
            </p:txBody>
          </p:sp>
          <p:sp>
            <p:nvSpPr>
              <p:cNvPr id="43082" name="Text Box 147"/>
              <p:cNvSpPr txBox="1">
                <a:spLocks noChangeArrowheads="1"/>
              </p:cNvSpPr>
              <p:nvPr/>
            </p:nvSpPr>
            <p:spPr bwMode="auto">
              <a:xfrm>
                <a:off x="3744" y="2256"/>
                <a:ext cx="192" cy="321"/>
              </a:xfrm>
              <a:prstGeom prst="rect">
                <a:avLst/>
              </a:prstGeom>
              <a:noFill/>
              <a:ln w="9525">
                <a:noFill/>
                <a:miter lim="800000"/>
                <a:headEnd/>
                <a:tailEnd/>
              </a:ln>
            </p:spPr>
            <p:txBody>
              <a:bodyPr wrap="none">
                <a:spAutoFit/>
              </a:bodyPr>
              <a:lstStyle/>
              <a:p>
                <a:r>
                  <a:rPr lang="en-US" sz="2400"/>
                  <a:t>-</a:t>
                </a:r>
              </a:p>
            </p:txBody>
          </p:sp>
          <p:sp>
            <p:nvSpPr>
              <p:cNvPr id="43083" name="Text Box 148"/>
              <p:cNvSpPr txBox="1">
                <a:spLocks noChangeArrowheads="1"/>
              </p:cNvSpPr>
              <p:nvPr/>
            </p:nvSpPr>
            <p:spPr bwMode="auto">
              <a:xfrm>
                <a:off x="3792" y="2400"/>
                <a:ext cx="192" cy="321"/>
              </a:xfrm>
              <a:prstGeom prst="rect">
                <a:avLst/>
              </a:prstGeom>
              <a:noFill/>
              <a:ln w="9525">
                <a:noFill/>
                <a:miter lim="800000"/>
                <a:headEnd/>
                <a:tailEnd/>
              </a:ln>
            </p:spPr>
            <p:txBody>
              <a:bodyPr wrap="none">
                <a:spAutoFit/>
              </a:bodyPr>
              <a:lstStyle/>
              <a:p>
                <a:r>
                  <a:rPr lang="en-US" sz="2400"/>
                  <a:t>-</a:t>
                </a:r>
              </a:p>
            </p:txBody>
          </p:sp>
        </p:grpSp>
        <p:grpSp>
          <p:nvGrpSpPr>
            <p:cNvPr id="8" name="Group 149"/>
            <p:cNvGrpSpPr>
              <a:grpSpLocks/>
            </p:cNvGrpSpPr>
            <p:nvPr/>
          </p:nvGrpSpPr>
          <p:grpSpPr bwMode="auto">
            <a:xfrm>
              <a:off x="2880" y="3408"/>
              <a:ext cx="2544" cy="609"/>
              <a:chOff x="2880" y="3408"/>
              <a:chExt cx="2544" cy="609"/>
            </a:xfrm>
          </p:grpSpPr>
          <p:grpSp>
            <p:nvGrpSpPr>
              <p:cNvPr id="9" name="Group 150"/>
              <p:cNvGrpSpPr>
                <a:grpSpLocks/>
              </p:cNvGrpSpPr>
              <p:nvPr/>
            </p:nvGrpSpPr>
            <p:grpSpPr bwMode="auto">
              <a:xfrm>
                <a:off x="2880" y="3408"/>
                <a:ext cx="2544" cy="528"/>
                <a:chOff x="2880" y="2592"/>
                <a:chExt cx="2544" cy="528"/>
              </a:xfrm>
            </p:grpSpPr>
            <p:sp>
              <p:nvSpPr>
                <p:cNvPr id="43045" name="AutoShape 151"/>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046" name="Freeform 152"/>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016" name="Text Box 153"/>
              <p:cNvSpPr txBox="1">
                <a:spLocks noChangeArrowheads="1"/>
              </p:cNvSpPr>
              <p:nvPr/>
            </p:nvSpPr>
            <p:spPr bwMode="auto">
              <a:xfrm>
                <a:off x="3216" y="3408"/>
                <a:ext cx="242" cy="321"/>
              </a:xfrm>
              <a:prstGeom prst="rect">
                <a:avLst/>
              </a:prstGeom>
              <a:noFill/>
              <a:ln w="9525">
                <a:noFill/>
                <a:miter lim="800000"/>
                <a:headEnd/>
                <a:tailEnd/>
              </a:ln>
            </p:spPr>
            <p:txBody>
              <a:bodyPr wrap="none">
                <a:spAutoFit/>
              </a:bodyPr>
              <a:lstStyle/>
              <a:p>
                <a:r>
                  <a:rPr lang="en-US" sz="2400"/>
                  <a:t>+</a:t>
                </a:r>
              </a:p>
            </p:txBody>
          </p:sp>
          <p:sp>
            <p:nvSpPr>
              <p:cNvPr id="43017" name="Text Box 154"/>
              <p:cNvSpPr txBox="1">
                <a:spLocks noChangeArrowheads="1"/>
              </p:cNvSpPr>
              <p:nvPr/>
            </p:nvSpPr>
            <p:spPr bwMode="auto">
              <a:xfrm>
                <a:off x="3648" y="3408"/>
                <a:ext cx="243" cy="321"/>
              </a:xfrm>
              <a:prstGeom prst="rect">
                <a:avLst/>
              </a:prstGeom>
              <a:noFill/>
              <a:ln w="9525">
                <a:noFill/>
                <a:miter lim="800000"/>
                <a:headEnd/>
                <a:tailEnd/>
              </a:ln>
            </p:spPr>
            <p:txBody>
              <a:bodyPr wrap="none">
                <a:spAutoFit/>
              </a:bodyPr>
              <a:lstStyle/>
              <a:p>
                <a:r>
                  <a:rPr lang="en-US" sz="2400"/>
                  <a:t>+</a:t>
                </a:r>
              </a:p>
            </p:txBody>
          </p:sp>
          <p:sp>
            <p:nvSpPr>
              <p:cNvPr id="43018" name="Text Box 155"/>
              <p:cNvSpPr txBox="1">
                <a:spLocks noChangeArrowheads="1"/>
              </p:cNvSpPr>
              <p:nvPr/>
            </p:nvSpPr>
            <p:spPr bwMode="auto">
              <a:xfrm>
                <a:off x="3696" y="3648"/>
                <a:ext cx="243" cy="321"/>
              </a:xfrm>
              <a:prstGeom prst="rect">
                <a:avLst/>
              </a:prstGeom>
              <a:noFill/>
              <a:ln w="9525">
                <a:noFill/>
                <a:miter lim="800000"/>
                <a:headEnd/>
                <a:tailEnd/>
              </a:ln>
            </p:spPr>
            <p:txBody>
              <a:bodyPr wrap="none">
                <a:spAutoFit/>
              </a:bodyPr>
              <a:lstStyle/>
              <a:p>
                <a:r>
                  <a:rPr lang="en-US" sz="2400"/>
                  <a:t>+</a:t>
                </a:r>
              </a:p>
            </p:txBody>
          </p:sp>
          <p:sp>
            <p:nvSpPr>
              <p:cNvPr id="43019" name="Text Box 156"/>
              <p:cNvSpPr txBox="1">
                <a:spLocks noChangeArrowheads="1"/>
              </p:cNvSpPr>
              <p:nvPr/>
            </p:nvSpPr>
            <p:spPr bwMode="auto">
              <a:xfrm>
                <a:off x="4140" y="3504"/>
                <a:ext cx="243" cy="321"/>
              </a:xfrm>
              <a:prstGeom prst="rect">
                <a:avLst/>
              </a:prstGeom>
              <a:noFill/>
              <a:ln w="9525">
                <a:noFill/>
                <a:miter lim="800000"/>
                <a:headEnd/>
                <a:tailEnd/>
              </a:ln>
            </p:spPr>
            <p:txBody>
              <a:bodyPr wrap="none">
                <a:spAutoFit/>
              </a:bodyPr>
              <a:lstStyle/>
              <a:p>
                <a:r>
                  <a:rPr lang="en-US" sz="2400"/>
                  <a:t>+</a:t>
                </a:r>
              </a:p>
            </p:txBody>
          </p:sp>
          <p:sp>
            <p:nvSpPr>
              <p:cNvPr id="43020" name="Text Box 157"/>
              <p:cNvSpPr txBox="1">
                <a:spLocks noChangeArrowheads="1"/>
              </p:cNvSpPr>
              <p:nvPr/>
            </p:nvSpPr>
            <p:spPr bwMode="auto">
              <a:xfrm>
                <a:off x="4476" y="3408"/>
                <a:ext cx="243" cy="321"/>
              </a:xfrm>
              <a:prstGeom prst="rect">
                <a:avLst/>
              </a:prstGeom>
              <a:noFill/>
              <a:ln w="9525">
                <a:noFill/>
                <a:miter lim="800000"/>
                <a:headEnd/>
                <a:tailEnd/>
              </a:ln>
            </p:spPr>
            <p:txBody>
              <a:bodyPr wrap="none">
                <a:spAutoFit/>
              </a:bodyPr>
              <a:lstStyle/>
              <a:p>
                <a:r>
                  <a:rPr lang="en-US" sz="2400"/>
                  <a:t>+</a:t>
                </a:r>
              </a:p>
            </p:txBody>
          </p:sp>
          <p:sp>
            <p:nvSpPr>
              <p:cNvPr id="43021" name="Text Box 158"/>
              <p:cNvSpPr txBox="1">
                <a:spLocks noChangeArrowheads="1"/>
              </p:cNvSpPr>
              <p:nvPr/>
            </p:nvSpPr>
            <p:spPr bwMode="auto">
              <a:xfrm>
                <a:off x="4572" y="3504"/>
                <a:ext cx="243" cy="321"/>
              </a:xfrm>
              <a:prstGeom prst="rect">
                <a:avLst/>
              </a:prstGeom>
              <a:noFill/>
              <a:ln w="9525">
                <a:noFill/>
                <a:miter lim="800000"/>
                <a:headEnd/>
                <a:tailEnd/>
              </a:ln>
            </p:spPr>
            <p:txBody>
              <a:bodyPr wrap="none">
                <a:spAutoFit/>
              </a:bodyPr>
              <a:lstStyle/>
              <a:p>
                <a:r>
                  <a:rPr lang="en-US" sz="2400"/>
                  <a:t>+</a:t>
                </a:r>
              </a:p>
            </p:txBody>
          </p:sp>
          <p:sp>
            <p:nvSpPr>
              <p:cNvPr id="43022" name="Text Box 159"/>
              <p:cNvSpPr txBox="1">
                <a:spLocks noChangeArrowheads="1"/>
              </p:cNvSpPr>
              <p:nvPr/>
            </p:nvSpPr>
            <p:spPr bwMode="auto">
              <a:xfrm>
                <a:off x="4908" y="3408"/>
                <a:ext cx="243" cy="321"/>
              </a:xfrm>
              <a:prstGeom prst="rect">
                <a:avLst/>
              </a:prstGeom>
              <a:noFill/>
              <a:ln w="9525">
                <a:noFill/>
                <a:miter lim="800000"/>
                <a:headEnd/>
                <a:tailEnd/>
              </a:ln>
            </p:spPr>
            <p:txBody>
              <a:bodyPr wrap="none">
                <a:spAutoFit/>
              </a:bodyPr>
              <a:lstStyle/>
              <a:p>
                <a:r>
                  <a:rPr lang="en-US" sz="2400"/>
                  <a:t>+</a:t>
                </a:r>
              </a:p>
            </p:txBody>
          </p:sp>
          <p:sp>
            <p:nvSpPr>
              <p:cNvPr id="43023" name="Text Box 160"/>
              <p:cNvSpPr txBox="1">
                <a:spLocks noChangeArrowheads="1"/>
              </p:cNvSpPr>
              <p:nvPr/>
            </p:nvSpPr>
            <p:spPr bwMode="auto">
              <a:xfrm>
                <a:off x="4991" y="3552"/>
                <a:ext cx="192" cy="321"/>
              </a:xfrm>
              <a:prstGeom prst="rect">
                <a:avLst/>
              </a:prstGeom>
              <a:noFill/>
              <a:ln w="9525">
                <a:noFill/>
                <a:miter lim="800000"/>
                <a:headEnd/>
                <a:tailEnd/>
              </a:ln>
            </p:spPr>
            <p:txBody>
              <a:bodyPr wrap="none">
                <a:spAutoFit/>
              </a:bodyPr>
              <a:lstStyle/>
              <a:p>
                <a:r>
                  <a:rPr lang="en-US" sz="2400"/>
                  <a:t>-</a:t>
                </a:r>
              </a:p>
            </p:txBody>
          </p:sp>
          <p:sp>
            <p:nvSpPr>
              <p:cNvPr id="43024" name="Text Box 161"/>
              <p:cNvSpPr txBox="1">
                <a:spLocks noChangeArrowheads="1"/>
              </p:cNvSpPr>
              <p:nvPr/>
            </p:nvSpPr>
            <p:spPr bwMode="auto">
              <a:xfrm>
                <a:off x="5088" y="3648"/>
                <a:ext cx="192" cy="321"/>
              </a:xfrm>
              <a:prstGeom prst="rect">
                <a:avLst/>
              </a:prstGeom>
              <a:noFill/>
              <a:ln w="9525">
                <a:noFill/>
                <a:miter lim="800000"/>
                <a:headEnd/>
                <a:tailEnd/>
              </a:ln>
            </p:spPr>
            <p:txBody>
              <a:bodyPr wrap="none">
                <a:spAutoFit/>
              </a:bodyPr>
              <a:lstStyle/>
              <a:p>
                <a:r>
                  <a:rPr lang="en-US" sz="2400"/>
                  <a:t>-</a:t>
                </a:r>
              </a:p>
            </p:txBody>
          </p:sp>
          <p:sp>
            <p:nvSpPr>
              <p:cNvPr id="43025" name="Text Box 162"/>
              <p:cNvSpPr txBox="1">
                <a:spLocks noChangeArrowheads="1"/>
              </p:cNvSpPr>
              <p:nvPr/>
            </p:nvSpPr>
            <p:spPr bwMode="auto">
              <a:xfrm>
                <a:off x="4896" y="3456"/>
                <a:ext cx="191" cy="321"/>
              </a:xfrm>
              <a:prstGeom prst="rect">
                <a:avLst/>
              </a:prstGeom>
              <a:noFill/>
              <a:ln w="9525">
                <a:noFill/>
                <a:miter lim="800000"/>
                <a:headEnd/>
                <a:tailEnd/>
              </a:ln>
            </p:spPr>
            <p:txBody>
              <a:bodyPr wrap="none">
                <a:spAutoFit/>
              </a:bodyPr>
              <a:lstStyle/>
              <a:p>
                <a:r>
                  <a:rPr lang="en-US" sz="2400"/>
                  <a:t>-</a:t>
                </a:r>
              </a:p>
            </p:txBody>
          </p:sp>
          <p:sp>
            <p:nvSpPr>
              <p:cNvPr id="43026" name="Text Box 163"/>
              <p:cNvSpPr txBox="1">
                <a:spLocks noChangeArrowheads="1"/>
              </p:cNvSpPr>
              <p:nvPr/>
            </p:nvSpPr>
            <p:spPr bwMode="auto">
              <a:xfrm>
                <a:off x="4800" y="3696"/>
                <a:ext cx="191" cy="321"/>
              </a:xfrm>
              <a:prstGeom prst="rect">
                <a:avLst/>
              </a:prstGeom>
              <a:noFill/>
              <a:ln w="9525">
                <a:noFill/>
                <a:miter lim="800000"/>
                <a:headEnd/>
                <a:tailEnd/>
              </a:ln>
            </p:spPr>
            <p:txBody>
              <a:bodyPr wrap="none">
                <a:spAutoFit/>
              </a:bodyPr>
              <a:lstStyle/>
              <a:p>
                <a:r>
                  <a:rPr lang="en-US" sz="2400"/>
                  <a:t>-</a:t>
                </a:r>
              </a:p>
            </p:txBody>
          </p:sp>
          <p:sp>
            <p:nvSpPr>
              <p:cNvPr id="43027" name="Text Box 164"/>
              <p:cNvSpPr txBox="1">
                <a:spLocks noChangeArrowheads="1"/>
              </p:cNvSpPr>
              <p:nvPr/>
            </p:nvSpPr>
            <p:spPr bwMode="auto">
              <a:xfrm>
                <a:off x="5184" y="3504"/>
                <a:ext cx="192" cy="321"/>
              </a:xfrm>
              <a:prstGeom prst="rect">
                <a:avLst/>
              </a:prstGeom>
              <a:noFill/>
              <a:ln w="9525">
                <a:noFill/>
                <a:miter lim="800000"/>
                <a:headEnd/>
                <a:tailEnd/>
              </a:ln>
            </p:spPr>
            <p:txBody>
              <a:bodyPr wrap="none">
                <a:spAutoFit/>
              </a:bodyPr>
              <a:lstStyle/>
              <a:p>
                <a:r>
                  <a:rPr lang="en-US" sz="2400"/>
                  <a:t>-</a:t>
                </a:r>
              </a:p>
            </p:txBody>
          </p:sp>
          <p:sp>
            <p:nvSpPr>
              <p:cNvPr id="43028" name="Text Box 165"/>
              <p:cNvSpPr txBox="1">
                <a:spLocks noChangeArrowheads="1"/>
              </p:cNvSpPr>
              <p:nvPr/>
            </p:nvSpPr>
            <p:spPr bwMode="auto">
              <a:xfrm>
                <a:off x="4032" y="3552"/>
                <a:ext cx="191" cy="321"/>
              </a:xfrm>
              <a:prstGeom prst="rect">
                <a:avLst/>
              </a:prstGeom>
              <a:noFill/>
              <a:ln w="9525">
                <a:noFill/>
                <a:miter lim="800000"/>
                <a:headEnd/>
                <a:tailEnd/>
              </a:ln>
            </p:spPr>
            <p:txBody>
              <a:bodyPr wrap="none">
                <a:spAutoFit/>
              </a:bodyPr>
              <a:lstStyle/>
              <a:p>
                <a:r>
                  <a:rPr lang="en-US" sz="2400"/>
                  <a:t>-</a:t>
                </a:r>
              </a:p>
            </p:txBody>
          </p:sp>
          <p:sp>
            <p:nvSpPr>
              <p:cNvPr id="43029" name="Text Box 166"/>
              <p:cNvSpPr txBox="1">
                <a:spLocks noChangeArrowheads="1"/>
              </p:cNvSpPr>
              <p:nvPr/>
            </p:nvSpPr>
            <p:spPr bwMode="auto">
              <a:xfrm>
                <a:off x="4127" y="3648"/>
                <a:ext cx="192" cy="321"/>
              </a:xfrm>
              <a:prstGeom prst="rect">
                <a:avLst/>
              </a:prstGeom>
              <a:noFill/>
              <a:ln w="9525">
                <a:noFill/>
                <a:miter lim="800000"/>
                <a:headEnd/>
                <a:tailEnd/>
              </a:ln>
            </p:spPr>
            <p:txBody>
              <a:bodyPr wrap="none">
                <a:spAutoFit/>
              </a:bodyPr>
              <a:lstStyle/>
              <a:p>
                <a:r>
                  <a:rPr lang="en-US" sz="2400"/>
                  <a:t>-</a:t>
                </a:r>
              </a:p>
            </p:txBody>
          </p:sp>
          <p:sp>
            <p:nvSpPr>
              <p:cNvPr id="43030" name="Text Box 167"/>
              <p:cNvSpPr txBox="1">
                <a:spLocks noChangeArrowheads="1"/>
              </p:cNvSpPr>
              <p:nvPr/>
            </p:nvSpPr>
            <p:spPr bwMode="auto">
              <a:xfrm>
                <a:off x="3936" y="3456"/>
                <a:ext cx="191" cy="321"/>
              </a:xfrm>
              <a:prstGeom prst="rect">
                <a:avLst/>
              </a:prstGeom>
              <a:noFill/>
              <a:ln w="9525">
                <a:noFill/>
                <a:miter lim="800000"/>
                <a:headEnd/>
                <a:tailEnd/>
              </a:ln>
            </p:spPr>
            <p:txBody>
              <a:bodyPr wrap="none">
                <a:spAutoFit/>
              </a:bodyPr>
              <a:lstStyle/>
              <a:p>
                <a:r>
                  <a:rPr lang="en-US" sz="2400"/>
                  <a:t>-</a:t>
                </a:r>
              </a:p>
            </p:txBody>
          </p:sp>
          <p:sp>
            <p:nvSpPr>
              <p:cNvPr id="43031" name="Text Box 168"/>
              <p:cNvSpPr txBox="1">
                <a:spLocks noChangeArrowheads="1"/>
              </p:cNvSpPr>
              <p:nvPr/>
            </p:nvSpPr>
            <p:spPr bwMode="auto">
              <a:xfrm>
                <a:off x="3840" y="3696"/>
                <a:ext cx="192" cy="321"/>
              </a:xfrm>
              <a:prstGeom prst="rect">
                <a:avLst/>
              </a:prstGeom>
              <a:noFill/>
              <a:ln w="9525">
                <a:noFill/>
                <a:miter lim="800000"/>
                <a:headEnd/>
                <a:tailEnd/>
              </a:ln>
            </p:spPr>
            <p:txBody>
              <a:bodyPr wrap="none">
                <a:spAutoFit/>
              </a:bodyPr>
              <a:lstStyle/>
              <a:p>
                <a:r>
                  <a:rPr lang="en-US" sz="2400"/>
                  <a:t>-</a:t>
                </a:r>
              </a:p>
            </p:txBody>
          </p:sp>
          <p:sp>
            <p:nvSpPr>
              <p:cNvPr id="43032" name="Text Box 169"/>
              <p:cNvSpPr txBox="1">
                <a:spLocks noChangeArrowheads="1"/>
              </p:cNvSpPr>
              <p:nvPr/>
            </p:nvSpPr>
            <p:spPr bwMode="auto">
              <a:xfrm>
                <a:off x="4368" y="3552"/>
                <a:ext cx="192" cy="321"/>
              </a:xfrm>
              <a:prstGeom prst="rect">
                <a:avLst/>
              </a:prstGeom>
              <a:noFill/>
              <a:ln w="9525">
                <a:noFill/>
                <a:miter lim="800000"/>
                <a:headEnd/>
                <a:tailEnd/>
              </a:ln>
            </p:spPr>
            <p:txBody>
              <a:bodyPr wrap="none">
                <a:spAutoFit/>
              </a:bodyPr>
              <a:lstStyle/>
              <a:p>
                <a:r>
                  <a:rPr lang="en-US" sz="2400"/>
                  <a:t>-</a:t>
                </a:r>
              </a:p>
            </p:txBody>
          </p:sp>
          <p:sp>
            <p:nvSpPr>
              <p:cNvPr id="43033" name="Text Box 170"/>
              <p:cNvSpPr txBox="1">
                <a:spLocks noChangeArrowheads="1"/>
              </p:cNvSpPr>
              <p:nvPr/>
            </p:nvSpPr>
            <p:spPr bwMode="auto">
              <a:xfrm>
                <a:off x="4560" y="3552"/>
                <a:ext cx="192" cy="321"/>
              </a:xfrm>
              <a:prstGeom prst="rect">
                <a:avLst/>
              </a:prstGeom>
              <a:noFill/>
              <a:ln w="9525">
                <a:noFill/>
                <a:miter lim="800000"/>
                <a:headEnd/>
                <a:tailEnd/>
              </a:ln>
            </p:spPr>
            <p:txBody>
              <a:bodyPr wrap="none">
                <a:spAutoFit/>
              </a:bodyPr>
              <a:lstStyle/>
              <a:p>
                <a:r>
                  <a:rPr lang="en-US" sz="2400"/>
                  <a:t>-</a:t>
                </a:r>
              </a:p>
            </p:txBody>
          </p:sp>
          <p:sp>
            <p:nvSpPr>
              <p:cNvPr id="43034" name="Text Box 171"/>
              <p:cNvSpPr txBox="1">
                <a:spLocks noChangeArrowheads="1"/>
              </p:cNvSpPr>
              <p:nvPr/>
            </p:nvSpPr>
            <p:spPr bwMode="auto">
              <a:xfrm>
                <a:off x="4656" y="3648"/>
                <a:ext cx="192" cy="321"/>
              </a:xfrm>
              <a:prstGeom prst="rect">
                <a:avLst/>
              </a:prstGeom>
              <a:noFill/>
              <a:ln w="9525">
                <a:noFill/>
                <a:miter lim="800000"/>
                <a:headEnd/>
                <a:tailEnd/>
              </a:ln>
            </p:spPr>
            <p:txBody>
              <a:bodyPr wrap="none">
                <a:spAutoFit/>
              </a:bodyPr>
              <a:lstStyle/>
              <a:p>
                <a:r>
                  <a:rPr lang="en-US" sz="2400"/>
                  <a:t>-</a:t>
                </a:r>
              </a:p>
            </p:txBody>
          </p:sp>
          <p:sp>
            <p:nvSpPr>
              <p:cNvPr id="43035" name="Text Box 172"/>
              <p:cNvSpPr txBox="1">
                <a:spLocks noChangeArrowheads="1"/>
              </p:cNvSpPr>
              <p:nvPr/>
            </p:nvSpPr>
            <p:spPr bwMode="auto">
              <a:xfrm>
                <a:off x="4464" y="3456"/>
                <a:ext cx="192" cy="321"/>
              </a:xfrm>
              <a:prstGeom prst="rect">
                <a:avLst/>
              </a:prstGeom>
              <a:noFill/>
              <a:ln w="9525">
                <a:noFill/>
                <a:miter lim="800000"/>
                <a:headEnd/>
                <a:tailEnd/>
              </a:ln>
            </p:spPr>
            <p:txBody>
              <a:bodyPr wrap="none">
                <a:spAutoFit/>
              </a:bodyPr>
              <a:lstStyle/>
              <a:p>
                <a:r>
                  <a:rPr lang="en-US" sz="2400"/>
                  <a:t>-</a:t>
                </a:r>
              </a:p>
            </p:txBody>
          </p:sp>
          <p:sp>
            <p:nvSpPr>
              <p:cNvPr id="43036" name="Text Box 173"/>
              <p:cNvSpPr txBox="1">
                <a:spLocks noChangeArrowheads="1"/>
              </p:cNvSpPr>
              <p:nvPr/>
            </p:nvSpPr>
            <p:spPr bwMode="auto">
              <a:xfrm>
                <a:off x="4368" y="3696"/>
                <a:ext cx="192" cy="321"/>
              </a:xfrm>
              <a:prstGeom prst="rect">
                <a:avLst/>
              </a:prstGeom>
              <a:noFill/>
              <a:ln w="9525">
                <a:noFill/>
                <a:miter lim="800000"/>
                <a:headEnd/>
                <a:tailEnd/>
              </a:ln>
            </p:spPr>
            <p:txBody>
              <a:bodyPr wrap="none">
                <a:spAutoFit/>
              </a:bodyPr>
              <a:lstStyle/>
              <a:p>
                <a:r>
                  <a:rPr lang="en-US" sz="2400"/>
                  <a:t>-</a:t>
                </a:r>
              </a:p>
            </p:txBody>
          </p:sp>
          <p:sp>
            <p:nvSpPr>
              <p:cNvPr id="43037" name="Text Box 174"/>
              <p:cNvSpPr txBox="1">
                <a:spLocks noChangeArrowheads="1"/>
              </p:cNvSpPr>
              <p:nvPr/>
            </p:nvSpPr>
            <p:spPr bwMode="auto">
              <a:xfrm>
                <a:off x="4752" y="3504"/>
                <a:ext cx="192" cy="321"/>
              </a:xfrm>
              <a:prstGeom prst="rect">
                <a:avLst/>
              </a:prstGeom>
              <a:noFill/>
              <a:ln w="9525">
                <a:noFill/>
                <a:miter lim="800000"/>
                <a:headEnd/>
                <a:tailEnd/>
              </a:ln>
            </p:spPr>
            <p:txBody>
              <a:bodyPr wrap="none">
                <a:spAutoFit/>
              </a:bodyPr>
              <a:lstStyle/>
              <a:p>
                <a:r>
                  <a:rPr lang="en-US" sz="2400"/>
                  <a:t>-</a:t>
                </a:r>
              </a:p>
            </p:txBody>
          </p:sp>
          <p:sp>
            <p:nvSpPr>
              <p:cNvPr id="43038" name="Text Box 175"/>
              <p:cNvSpPr txBox="1">
                <a:spLocks noChangeArrowheads="1"/>
              </p:cNvSpPr>
              <p:nvPr/>
            </p:nvSpPr>
            <p:spPr bwMode="auto">
              <a:xfrm>
                <a:off x="3504" y="3552"/>
                <a:ext cx="192" cy="321"/>
              </a:xfrm>
              <a:prstGeom prst="rect">
                <a:avLst/>
              </a:prstGeom>
              <a:noFill/>
              <a:ln w="9525">
                <a:noFill/>
                <a:miter lim="800000"/>
                <a:headEnd/>
                <a:tailEnd/>
              </a:ln>
            </p:spPr>
            <p:txBody>
              <a:bodyPr wrap="none">
                <a:spAutoFit/>
              </a:bodyPr>
              <a:lstStyle/>
              <a:p>
                <a:r>
                  <a:rPr lang="en-US" sz="2400"/>
                  <a:t>-</a:t>
                </a:r>
              </a:p>
            </p:txBody>
          </p:sp>
          <p:sp>
            <p:nvSpPr>
              <p:cNvPr id="43039" name="Text Box 176"/>
              <p:cNvSpPr txBox="1">
                <a:spLocks noChangeArrowheads="1"/>
              </p:cNvSpPr>
              <p:nvPr/>
            </p:nvSpPr>
            <p:spPr bwMode="auto">
              <a:xfrm>
                <a:off x="3600" y="3648"/>
                <a:ext cx="192" cy="321"/>
              </a:xfrm>
              <a:prstGeom prst="rect">
                <a:avLst/>
              </a:prstGeom>
              <a:noFill/>
              <a:ln w="9525">
                <a:noFill/>
                <a:miter lim="800000"/>
                <a:headEnd/>
                <a:tailEnd/>
              </a:ln>
            </p:spPr>
            <p:txBody>
              <a:bodyPr wrap="none">
                <a:spAutoFit/>
              </a:bodyPr>
              <a:lstStyle/>
              <a:p>
                <a:r>
                  <a:rPr lang="en-US" sz="2400"/>
                  <a:t>-</a:t>
                </a:r>
              </a:p>
            </p:txBody>
          </p:sp>
          <p:sp>
            <p:nvSpPr>
              <p:cNvPr id="43040" name="Text Box 177"/>
              <p:cNvSpPr txBox="1">
                <a:spLocks noChangeArrowheads="1"/>
              </p:cNvSpPr>
              <p:nvPr/>
            </p:nvSpPr>
            <p:spPr bwMode="auto">
              <a:xfrm>
                <a:off x="3408" y="3456"/>
                <a:ext cx="192" cy="321"/>
              </a:xfrm>
              <a:prstGeom prst="rect">
                <a:avLst/>
              </a:prstGeom>
              <a:noFill/>
              <a:ln w="9525">
                <a:noFill/>
                <a:miter lim="800000"/>
                <a:headEnd/>
                <a:tailEnd/>
              </a:ln>
            </p:spPr>
            <p:txBody>
              <a:bodyPr wrap="none">
                <a:spAutoFit/>
              </a:bodyPr>
              <a:lstStyle/>
              <a:p>
                <a:r>
                  <a:rPr lang="en-US" sz="2400"/>
                  <a:t>-</a:t>
                </a:r>
              </a:p>
            </p:txBody>
          </p:sp>
          <p:sp>
            <p:nvSpPr>
              <p:cNvPr id="43041" name="Text Box 178"/>
              <p:cNvSpPr txBox="1">
                <a:spLocks noChangeArrowheads="1"/>
              </p:cNvSpPr>
              <p:nvPr/>
            </p:nvSpPr>
            <p:spPr bwMode="auto">
              <a:xfrm>
                <a:off x="3222" y="3600"/>
                <a:ext cx="192" cy="321"/>
              </a:xfrm>
              <a:prstGeom prst="rect">
                <a:avLst/>
              </a:prstGeom>
              <a:noFill/>
              <a:ln w="9525">
                <a:noFill/>
                <a:miter lim="800000"/>
                <a:headEnd/>
                <a:tailEnd/>
              </a:ln>
            </p:spPr>
            <p:txBody>
              <a:bodyPr wrap="none">
                <a:spAutoFit/>
              </a:bodyPr>
              <a:lstStyle/>
              <a:p>
                <a:r>
                  <a:rPr lang="en-US" sz="2400"/>
                  <a:t>-</a:t>
                </a:r>
              </a:p>
            </p:txBody>
          </p:sp>
          <p:sp>
            <p:nvSpPr>
              <p:cNvPr id="43042" name="Text Box 179"/>
              <p:cNvSpPr txBox="1">
                <a:spLocks noChangeArrowheads="1"/>
              </p:cNvSpPr>
              <p:nvPr/>
            </p:nvSpPr>
            <p:spPr bwMode="auto">
              <a:xfrm>
                <a:off x="3696" y="3504"/>
                <a:ext cx="192" cy="321"/>
              </a:xfrm>
              <a:prstGeom prst="rect">
                <a:avLst/>
              </a:prstGeom>
              <a:noFill/>
              <a:ln w="9525">
                <a:noFill/>
                <a:miter lim="800000"/>
                <a:headEnd/>
                <a:tailEnd/>
              </a:ln>
            </p:spPr>
            <p:txBody>
              <a:bodyPr wrap="none">
                <a:spAutoFit/>
              </a:bodyPr>
              <a:lstStyle/>
              <a:p>
                <a:r>
                  <a:rPr lang="en-US" sz="2400"/>
                  <a:t>-</a:t>
                </a:r>
              </a:p>
            </p:txBody>
          </p:sp>
          <p:sp>
            <p:nvSpPr>
              <p:cNvPr id="43043" name="Text Box 180"/>
              <p:cNvSpPr txBox="1">
                <a:spLocks noChangeArrowheads="1"/>
              </p:cNvSpPr>
              <p:nvPr/>
            </p:nvSpPr>
            <p:spPr bwMode="auto">
              <a:xfrm>
                <a:off x="3132" y="3456"/>
                <a:ext cx="192" cy="321"/>
              </a:xfrm>
              <a:prstGeom prst="rect">
                <a:avLst/>
              </a:prstGeom>
              <a:noFill/>
              <a:ln w="9525">
                <a:noFill/>
                <a:miter lim="800000"/>
                <a:headEnd/>
                <a:tailEnd/>
              </a:ln>
            </p:spPr>
            <p:txBody>
              <a:bodyPr wrap="none">
                <a:spAutoFit/>
              </a:bodyPr>
              <a:lstStyle/>
              <a:p>
                <a:r>
                  <a:rPr lang="en-US" sz="2400"/>
                  <a:t>-</a:t>
                </a:r>
              </a:p>
            </p:txBody>
          </p:sp>
          <p:sp>
            <p:nvSpPr>
              <p:cNvPr id="43044" name="Text Box 181"/>
              <p:cNvSpPr txBox="1">
                <a:spLocks noChangeArrowheads="1"/>
              </p:cNvSpPr>
              <p:nvPr/>
            </p:nvSpPr>
            <p:spPr bwMode="auto">
              <a:xfrm>
                <a:off x="3036" y="3696"/>
                <a:ext cx="191" cy="321"/>
              </a:xfrm>
              <a:prstGeom prst="rect">
                <a:avLst/>
              </a:prstGeom>
              <a:noFill/>
              <a:ln w="9525">
                <a:noFill/>
                <a:miter lim="800000"/>
                <a:headEnd/>
                <a:tailEnd/>
              </a:ln>
            </p:spPr>
            <p:txBody>
              <a:bodyPr wrap="none">
                <a:spAutoFit/>
              </a:bodyPr>
              <a:lstStyle/>
              <a:p>
                <a:r>
                  <a:rPr lang="en-US" sz="2400"/>
                  <a:t>-</a:t>
                </a:r>
              </a:p>
            </p:txBody>
          </p: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4" name="Rectangle 4"/>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223.19.7 </a:t>
            </a:r>
            <a:r>
              <a:rPr lang="en-US" sz="2800" dirty="0">
                <a:solidFill>
                  <a:schemeClr val="accent2"/>
                </a:solidFill>
              </a:rPr>
              <a:t>Conductors II</a:t>
            </a:r>
          </a:p>
        </p:txBody>
      </p:sp>
      <p:sp>
        <p:nvSpPr>
          <p:cNvPr id="1372163" name="Rectangle 3"/>
          <p:cNvSpPr>
            <a:spLocks noGrp="1" noChangeArrowheads="1"/>
          </p:cNvSpPr>
          <p:nvPr>
            <p:ph idx="1"/>
          </p:nvPr>
        </p:nvSpPr>
        <p:spPr>
          <a:xfrm>
            <a:off x="-259308" y="1144114"/>
            <a:ext cx="5732059" cy="3714490"/>
          </a:xfrm>
          <a:noFill/>
          <a:ln/>
        </p:spPr>
        <p:txBody>
          <a:bodyPr/>
          <a:lstStyle/>
          <a:p>
            <a:pPr marL="401638" indent="-401638">
              <a:lnSpc>
                <a:spcPct val="130000"/>
              </a:lnSpc>
              <a:spcBef>
                <a:spcPct val="50000"/>
              </a:spcBef>
              <a:buFont typeface="Monotype Sorts" pitchFamily="2" charset="2"/>
              <a:buNone/>
            </a:pPr>
            <a:r>
              <a:rPr lang="en-US" sz="2000" b="1" dirty="0"/>
              <a:t>	Two neutral conductors are connected by a wire and a charged rod is brought near, </a:t>
            </a:r>
            <a:r>
              <a:rPr lang="en-US" sz="2000" b="1" dirty="0">
                <a:solidFill>
                  <a:schemeClr val="tx2"/>
                </a:solidFill>
              </a:rPr>
              <a:t>but</a:t>
            </a:r>
            <a:r>
              <a:rPr lang="en-US" sz="2000" b="1" dirty="0"/>
              <a:t> </a:t>
            </a:r>
            <a:r>
              <a:rPr lang="en-US" sz="2000" b="1" i="1" dirty="0">
                <a:solidFill>
                  <a:schemeClr val="tx2"/>
                </a:solidFill>
              </a:rPr>
              <a:t>does not touch</a:t>
            </a:r>
            <a:r>
              <a:rPr lang="en-US" sz="2000" b="1" dirty="0"/>
              <a:t>.  The wire is taken away, and </a:t>
            </a:r>
            <a:r>
              <a:rPr lang="en-US" sz="2000" b="1" dirty="0">
                <a:solidFill>
                  <a:schemeClr val="tx2"/>
                </a:solidFill>
              </a:rPr>
              <a:t>then the charged rod is removed</a:t>
            </a:r>
            <a:r>
              <a:rPr lang="en-US" sz="2000" b="1" dirty="0"/>
              <a:t>.   What are the charges on the conductors?</a:t>
            </a:r>
          </a:p>
        </p:txBody>
      </p:sp>
      <p:grpSp>
        <p:nvGrpSpPr>
          <p:cNvPr id="2" name="Group 5"/>
          <p:cNvGrpSpPr>
            <a:grpSpLocks/>
          </p:cNvGrpSpPr>
          <p:nvPr/>
        </p:nvGrpSpPr>
        <p:grpSpPr bwMode="auto">
          <a:xfrm>
            <a:off x="5870811" y="2604732"/>
            <a:ext cx="2411413" cy="2600325"/>
            <a:chOff x="848" y="2101"/>
            <a:chExt cx="1531" cy="1914"/>
          </a:xfrm>
        </p:grpSpPr>
        <p:grpSp>
          <p:nvGrpSpPr>
            <p:cNvPr id="3" name="Group 6"/>
            <p:cNvGrpSpPr>
              <a:grpSpLocks/>
            </p:cNvGrpSpPr>
            <p:nvPr/>
          </p:nvGrpSpPr>
          <p:grpSpPr bwMode="auto">
            <a:xfrm>
              <a:off x="1472" y="2101"/>
              <a:ext cx="907" cy="1899"/>
              <a:chOff x="1152" y="1973"/>
              <a:chExt cx="907" cy="1899"/>
            </a:xfrm>
          </p:grpSpPr>
          <p:grpSp>
            <p:nvGrpSpPr>
              <p:cNvPr id="4" name="Group 7"/>
              <p:cNvGrpSpPr>
                <a:grpSpLocks/>
              </p:cNvGrpSpPr>
              <p:nvPr/>
            </p:nvGrpSpPr>
            <p:grpSpPr bwMode="auto">
              <a:xfrm>
                <a:off x="1152" y="1973"/>
                <a:ext cx="907" cy="257"/>
                <a:chOff x="1152" y="1973"/>
                <a:chExt cx="907" cy="257"/>
              </a:xfrm>
            </p:grpSpPr>
            <p:sp>
              <p:nvSpPr>
                <p:cNvPr id="1372168" name="Oval 8"/>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69" name="Oval 9"/>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5" name="Group 10"/>
              <p:cNvGrpSpPr>
                <a:grpSpLocks/>
              </p:cNvGrpSpPr>
              <p:nvPr/>
            </p:nvGrpSpPr>
            <p:grpSpPr bwMode="auto">
              <a:xfrm>
                <a:off x="1152" y="2383"/>
                <a:ext cx="907" cy="257"/>
                <a:chOff x="1152" y="1973"/>
                <a:chExt cx="907" cy="257"/>
              </a:xfrm>
            </p:grpSpPr>
            <p:sp>
              <p:nvSpPr>
                <p:cNvPr id="1372171" name="Oval 11"/>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72" name="Oval 12"/>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6" name="Group 13"/>
              <p:cNvGrpSpPr>
                <a:grpSpLocks/>
              </p:cNvGrpSpPr>
              <p:nvPr/>
            </p:nvGrpSpPr>
            <p:grpSpPr bwMode="auto">
              <a:xfrm>
                <a:off x="1152" y="2794"/>
                <a:ext cx="907" cy="257"/>
                <a:chOff x="1152" y="1973"/>
                <a:chExt cx="907" cy="257"/>
              </a:xfrm>
            </p:grpSpPr>
            <p:sp>
              <p:nvSpPr>
                <p:cNvPr id="1372174" name="Oval 14"/>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75" name="Oval 15"/>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7" name="Group 16"/>
              <p:cNvGrpSpPr>
                <a:grpSpLocks/>
              </p:cNvGrpSpPr>
              <p:nvPr/>
            </p:nvGrpSpPr>
            <p:grpSpPr bwMode="auto">
              <a:xfrm>
                <a:off x="1152" y="3204"/>
                <a:ext cx="907" cy="257"/>
                <a:chOff x="1152" y="1973"/>
                <a:chExt cx="907" cy="257"/>
              </a:xfrm>
            </p:grpSpPr>
            <p:sp>
              <p:nvSpPr>
                <p:cNvPr id="1372177" name="Oval 17"/>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78" name="Oval 18"/>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8" name="Group 19"/>
              <p:cNvGrpSpPr>
                <a:grpSpLocks/>
              </p:cNvGrpSpPr>
              <p:nvPr/>
            </p:nvGrpSpPr>
            <p:grpSpPr bwMode="auto">
              <a:xfrm>
                <a:off x="1152" y="3615"/>
                <a:ext cx="907" cy="257"/>
                <a:chOff x="1152" y="1973"/>
                <a:chExt cx="907" cy="257"/>
              </a:xfrm>
            </p:grpSpPr>
            <p:sp>
              <p:nvSpPr>
                <p:cNvPr id="1372180" name="Oval 20"/>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81" name="Oval 21"/>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sp>
          <p:nvSpPr>
            <p:cNvPr id="1372182" name="Text Box 22"/>
            <p:cNvSpPr txBox="1">
              <a:spLocks noChangeArrowheads="1"/>
            </p:cNvSpPr>
            <p:nvPr/>
          </p:nvSpPr>
          <p:spPr bwMode="auto">
            <a:xfrm>
              <a:off x="848" y="2128"/>
              <a:ext cx="1529" cy="1887"/>
            </a:xfrm>
            <a:prstGeom prst="rect">
              <a:avLst/>
            </a:prstGeom>
            <a:noFill/>
            <a:ln w="9525">
              <a:noFill/>
              <a:miter lim="800000"/>
              <a:headEnd/>
              <a:tailEnd/>
            </a:ln>
            <a:effectLst/>
          </p:spPr>
          <p:txBody>
            <a:bodyPr wrap="none">
              <a:spAutoFit/>
            </a:bodyPr>
            <a:lstStyle/>
            <a:p>
              <a:pPr defTabSz="519113">
                <a:lnSpc>
                  <a:spcPct val="90000"/>
                </a:lnSpc>
              </a:pPr>
              <a:r>
                <a:rPr lang="en-US" sz="2000" b="1">
                  <a:solidFill>
                    <a:schemeClr val="tx2"/>
                  </a:solidFill>
                </a:rPr>
                <a:t>1)		</a:t>
              </a:r>
              <a:r>
                <a:rPr lang="en-US" sz="2000" b="1">
                  <a:solidFill>
                    <a:schemeClr val="bg2"/>
                  </a:solidFill>
                </a:rPr>
                <a:t>0</a:t>
              </a:r>
              <a:r>
                <a:rPr lang="en-US" sz="2000" b="1">
                  <a:solidFill>
                    <a:schemeClr val="tx2"/>
                  </a:solidFill>
                </a:rPr>
                <a:t>		</a:t>
              </a:r>
              <a:r>
                <a:rPr lang="en-US" sz="2000" b="1">
                  <a:solidFill>
                    <a:schemeClr val="bg2"/>
                  </a:solidFill>
                </a:rPr>
                <a:t>0</a:t>
              </a:r>
              <a:endParaRPr lang="en-US" sz="2000" b="1">
                <a:solidFill>
                  <a:schemeClr val="tx2"/>
                </a:solidFill>
              </a:endParaRP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2)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3)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4)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5)		</a:t>
              </a:r>
              <a:r>
                <a:rPr lang="en-US" sz="2000" b="1">
                  <a:solidFill>
                    <a:schemeClr val="bg2"/>
                  </a:solidFill>
                </a:rPr>
                <a:t>–	 	–</a:t>
              </a:r>
              <a:endParaRPr lang="en-US" b="1">
                <a:solidFill>
                  <a:schemeClr val="tx2"/>
                </a:solidFill>
              </a:endParaRPr>
            </a:p>
          </p:txBody>
        </p:sp>
      </p:grpSp>
      <p:grpSp>
        <p:nvGrpSpPr>
          <p:cNvPr id="9" name="Group 24"/>
          <p:cNvGrpSpPr>
            <a:grpSpLocks/>
          </p:cNvGrpSpPr>
          <p:nvPr/>
        </p:nvGrpSpPr>
        <p:grpSpPr bwMode="auto">
          <a:xfrm>
            <a:off x="982829" y="3389313"/>
            <a:ext cx="2349500" cy="774700"/>
            <a:chOff x="3245" y="336"/>
            <a:chExt cx="2064" cy="800"/>
          </a:xfrm>
        </p:grpSpPr>
        <p:sp>
          <p:nvSpPr>
            <p:cNvPr id="1372185" name="Oval 25"/>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86" name="Oval 26"/>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87" name="Rectangle 27"/>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0" name="Group 28"/>
          <p:cNvGrpSpPr>
            <a:grpSpLocks/>
          </p:cNvGrpSpPr>
          <p:nvPr/>
        </p:nvGrpSpPr>
        <p:grpSpPr bwMode="auto">
          <a:xfrm>
            <a:off x="982829" y="4286250"/>
            <a:ext cx="2349500" cy="774700"/>
            <a:chOff x="3245" y="336"/>
            <a:chExt cx="2064" cy="800"/>
          </a:xfrm>
        </p:grpSpPr>
        <p:sp>
          <p:nvSpPr>
            <p:cNvPr id="1372189" name="Oval 29"/>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90" name="Oval 30"/>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91" name="Rectangle 31"/>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1" name="Group 32"/>
          <p:cNvGrpSpPr>
            <a:grpSpLocks/>
          </p:cNvGrpSpPr>
          <p:nvPr/>
        </p:nvGrpSpPr>
        <p:grpSpPr bwMode="auto">
          <a:xfrm>
            <a:off x="982829" y="5184775"/>
            <a:ext cx="2349500" cy="774700"/>
            <a:chOff x="3245" y="336"/>
            <a:chExt cx="2064" cy="800"/>
          </a:xfrm>
        </p:grpSpPr>
        <p:sp>
          <p:nvSpPr>
            <p:cNvPr id="1372193" name="Oval 33"/>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94" name="Oval 34"/>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95" name="Rectangle 35"/>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2" name="Group 36"/>
          <p:cNvGrpSpPr>
            <a:grpSpLocks/>
          </p:cNvGrpSpPr>
          <p:nvPr/>
        </p:nvGrpSpPr>
        <p:grpSpPr bwMode="auto">
          <a:xfrm>
            <a:off x="982829" y="6083300"/>
            <a:ext cx="2349500" cy="774700"/>
            <a:chOff x="3245" y="336"/>
            <a:chExt cx="2064" cy="800"/>
          </a:xfrm>
        </p:grpSpPr>
        <p:sp>
          <p:nvSpPr>
            <p:cNvPr id="1372197" name="Oval 37"/>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98" name="Oval 38"/>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99" name="Rectangle 39"/>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sp>
        <p:nvSpPr>
          <p:cNvPr id="1372200" name="Rectangle 40"/>
          <p:cNvSpPr>
            <a:spLocks noChangeArrowheads="1"/>
          </p:cNvSpPr>
          <p:nvPr/>
        </p:nvSpPr>
        <p:spPr bwMode="auto">
          <a:xfrm>
            <a:off x="876467" y="4559300"/>
            <a:ext cx="785813" cy="2286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372201" name="Line 41"/>
          <p:cNvSpPr>
            <a:spLocks noChangeShapeType="1"/>
          </p:cNvSpPr>
          <p:nvPr/>
        </p:nvSpPr>
        <p:spPr bwMode="auto">
          <a:xfrm>
            <a:off x="2233779" y="4673600"/>
            <a:ext cx="434975" cy="0"/>
          </a:xfrm>
          <a:prstGeom prst="line">
            <a:avLst/>
          </a:prstGeom>
          <a:noFill/>
          <a:ln w="28575">
            <a:solidFill>
              <a:schemeClr val="tx2"/>
            </a:solidFill>
            <a:round/>
            <a:headEnd/>
            <a:tailEnd/>
          </a:ln>
          <a:effectLst/>
        </p:spPr>
        <p:txBody>
          <a:bodyPr wrap="none" anchor="ctr"/>
          <a:lstStyle/>
          <a:p>
            <a:endParaRPr lang="en-US"/>
          </a:p>
        </p:txBody>
      </p:sp>
      <p:sp>
        <p:nvSpPr>
          <p:cNvPr id="1372202" name="Rectangle 42"/>
          <p:cNvSpPr>
            <a:spLocks noChangeArrowheads="1"/>
          </p:cNvSpPr>
          <p:nvPr/>
        </p:nvSpPr>
        <p:spPr bwMode="auto">
          <a:xfrm>
            <a:off x="871704" y="5457825"/>
            <a:ext cx="785813" cy="228600"/>
          </a:xfrm>
          <a:prstGeom prst="rect">
            <a:avLst/>
          </a:prstGeom>
          <a:solidFill>
            <a:srgbClr val="FFFFFF"/>
          </a:solidFill>
          <a:ln w="9525">
            <a:solidFill>
              <a:srgbClr val="000000"/>
            </a:solidFill>
            <a:miter lim="800000"/>
            <a:headEnd/>
            <a:tailEnd/>
          </a:ln>
          <a:effectLst/>
        </p:spPr>
        <p:txBody>
          <a:bodyPr wrap="none" anchor="ctr"/>
          <a:lstStyle/>
          <a:p>
            <a:endParaRPr lang="en-US"/>
          </a:p>
        </p:txBody>
      </p:sp>
      <p:grpSp>
        <p:nvGrpSpPr>
          <p:cNvPr id="13" name="Group 43"/>
          <p:cNvGrpSpPr>
            <a:grpSpLocks/>
          </p:cNvGrpSpPr>
          <p:nvPr/>
        </p:nvGrpSpPr>
        <p:grpSpPr bwMode="auto">
          <a:xfrm>
            <a:off x="1438442" y="4602163"/>
            <a:ext cx="168275" cy="142875"/>
            <a:chOff x="2565" y="3720"/>
            <a:chExt cx="148" cy="148"/>
          </a:xfrm>
        </p:grpSpPr>
        <p:sp>
          <p:nvSpPr>
            <p:cNvPr id="1372204" name="Line 44"/>
            <p:cNvSpPr>
              <a:spLocks noChangeShapeType="1"/>
            </p:cNvSpPr>
            <p:nvPr/>
          </p:nvSpPr>
          <p:spPr bwMode="auto">
            <a:xfrm>
              <a:off x="2565" y="3794"/>
              <a:ext cx="148" cy="0"/>
            </a:xfrm>
            <a:prstGeom prst="line">
              <a:avLst/>
            </a:prstGeom>
            <a:noFill/>
            <a:ln w="38100">
              <a:solidFill>
                <a:schemeClr val="tx1"/>
              </a:solidFill>
              <a:round/>
              <a:headEnd/>
              <a:tailEnd/>
            </a:ln>
            <a:effectLst/>
          </p:spPr>
          <p:txBody>
            <a:bodyPr wrap="none" anchor="ctr"/>
            <a:lstStyle/>
            <a:p>
              <a:endParaRPr lang="en-US"/>
            </a:p>
          </p:txBody>
        </p:sp>
        <p:sp>
          <p:nvSpPr>
            <p:cNvPr id="1372205" name="Line 45"/>
            <p:cNvSpPr>
              <a:spLocks noChangeShapeType="1"/>
            </p:cNvSpPr>
            <p:nvPr/>
          </p:nvSpPr>
          <p:spPr bwMode="auto">
            <a:xfrm rot="-5400000">
              <a:off x="2565" y="3794"/>
              <a:ext cx="148" cy="0"/>
            </a:xfrm>
            <a:prstGeom prst="line">
              <a:avLst/>
            </a:prstGeom>
            <a:noFill/>
            <a:ln w="38100">
              <a:solidFill>
                <a:schemeClr val="tx1"/>
              </a:solidFill>
              <a:round/>
              <a:headEnd/>
              <a:tailEnd/>
            </a:ln>
            <a:effectLst/>
          </p:spPr>
          <p:txBody>
            <a:bodyPr wrap="none" anchor="ctr"/>
            <a:lstStyle/>
            <a:p>
              <a:endParaRPr lang="en-US"/>
            </a:p>
          </p:txBody>
        </p:sp>
      </p:grpSp>
      <p:sp>
        <p:nvSpPr>
          <p:cNvPr id="1372207" name="Line 47"/>
          <p:cNvSpPr>
            <a:spLocks noChangeShapeType="1"/>
          </p:cNvSpPr>
          <p:nvPr/>
        </p:nvSpPr>
        <p:spPr bwMode="auto">
          <a:xfrm>
            <a:off x="1428917" y="5572126"/>
            <a:ext cx="168275" cy="0"/>
          </a:xfrm>
          <a:prstGeom prst="line">
            <a:avLst/>
          </a:prstGeom>
          <a:noFill/>
          <a:ln w="38100">
            <a:solidFill>
              <a:schemeClr val="tx1"/>
            </a:solidFill>
            <a:round/>
            <a:headEnd/>
            <a:tailEnd/>
          </a:ln>
          <a:effectLst/>
        </p:spPr>
        <p:txBody>
          <a:bodyPr wrap="none" anchor="ctr"/>
          <a:lstStyle/>
          <a:p>
            <a:endParaRPr lang="en-US"/>
          </a:p>
        </p:txBody>
      </p:sp>
      <p:sp>
        <p:nvSpPr>
          <p:cNvPr id="1372208" name="Line 48"/>
          <p:cNvSpPr>
            <a:spLocks noChangeShapeType="1"/>
          </p:cNvSpPr>
          <p:nvPr/>
        </p:nvSpPr>
        <p:spPr bwMode="auto">
          <a:xfrm rot="16200000">
            <a:off x="1441617" y="5572126"/>
            <a:ext cx="142875" cy="0"/>
          </a:xfrm>
          <a:prstGeom prst="line">
            <a:avLst/>
          </a:prstGeom>
          <a:noFill/>
          <a:ln w="38100">
            <a:solidFill>
              <a:schemeClr val="tx1"/>
            </a:solidFill>
            <a:round/>
            <a:headEnd/>
            <a:tailEnd/>
          </a:ln>
          <a:effectLst/>
        </p:spPr>
        <p:txBody>
          <a:bodyPr wrap="none" anchor="ctr"/>
          <a:lstStyle/>
          <a:p>
            <a:endParaRPr lang="en-US"/>
          </a:p>
        </p:txBody>
      </p:sp>
      <p:sp>
        <p:nvSpPr>
          <p:cNvPr id="1372209" name="Text Box 49"/>
          <p:cNvSpPr txBox="1">
            <a:spLocks noChangeArrowheads="1"/>
          </p:cNvSpPr>
          <p:nvPr/>
        </p:nvSpPr>
        <p:spPr bwMode="auto">
          <a:xfrm>
            <a:off x="1838492" y="3625850"/>
            <a:ext cx="325438" cy="366712"/>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p>
        </p:txBody>
      </p:sp>
      <p:sp>
        <p:nvSpPr>
          <p:cNvPr id="1372210" name="Text Box 50"/>
          <p:cNvSpPr txBox="1">
            <a:spLocks noChangeArrowheads="1"/>
          </p:cNvSpPr>
          <p:nvPr/>
        </p:nvSpPr>
        <p:spPr bwMode="auto">
          <a:xfrm>
            <a:off x="2752892" y="3606800"/>
            <a:ext cx="325438" cy="366712"/>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endParaRPr lang="en-US" b="1">
              <a:solidFill>
                <a:schemeClr val="bg2"/>
              </a:solidFill>
            </a:endParaRPr>
          </a:p>
        </p:txBody>
      </p:sp>
      <p:sp>
        <p:nvSpPr>
          <p:cNvPr id="1372211" name="Text Box 51"/>
          <p:cNvSpPr txBox="1">
            <a:spLocks noChangeArrowheads="1"/>
          </p:cNvSpPr>
          <p:nvPr/>
        </p:nvSpPr>
        <p:spPr bwMode="auto">
          <a:xfrm>
            <a:off x="1838492" y="6281738"/>
            <a:ext cx="369888" cy="420687"/>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
        <p:nvSpPr>
          <p:cNvPr id="1372212" name="Text Box 52"/>
          <p:cNvSpPr txBox="1">
            <a:spLocks noChangeArrowheads="1"/>
          </p:cNvSpPr>
          <p:nvPr/>
        </p:nvSpPr>
        <p:spPr bwMode="auto">
          <a:xfrm>
            <a:off x="2738604" y="6283325"/>
            <a:ext cx="369888" cy="420687"/>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a:t>What do you expect the lectures to do for you?</a:t>
            </a:r>
          </a:p>
          <a:p>
            <a:pPr lvl="1" eaLnBrk="1" hangingPunct="1">
              <a:lnSpc>
                <a:spcPct val="90000"/>
              </a:lnSpc>
            </a:pPr>
            <a:r>
              <a:rPr lang="en-US" dirty="0"/>
              <a:t>Answers varied</a:t>
            </a:r>
          </a:p>
          <a:p>
            <a:pPr lvl="1" eaLnBrk="1" hangingPunct="1">
              <a:lnSpc>
                <a:spcPct val="90000"/>
              </a:lnSpc>
            </a:pPr>
            <a:r>
              <a:rPr lang="en-US" dirty="0"/>
              <a:t>Some want their primary learning to be from the lecture</a:t>
            </a:r>
          </a:p>
          <a:p>
            <a:pPr marL="742950" lvl="2" indent="-342900">
              <a:lnSpc>
                <a:spcPct val="90000"/>
              </a:lnSpc>
            </a:pPr>
            <a:r>
              <a:rPr lang="en-US" dirty="0"/>
              <a:t>Sometimes this will be true, but sometimes it will not</a:t>
            </a:r>
          </a:p>
          <a:p>
            <a:pPr marL="742950" lvl="2" indent="-342900">
              <a:lnSpc>
                <a:spcPct val="90000"/>
              </a:lnSpc>
            </a:pPr>
            <a:r>
              <a:rPr lang="en-US" dirty="0"/>
              <a:t>Learning to read is important—no professors in industry</a:t>
            </a:r>
          </a:p>
          <a:p>
            <a:pPr lvl="2">
              <a:lnSpc>
                <a:spcPct val="90000"/>
              </a:lnSpc>
            </a:pPr>
            <a:endParaRPr lang="en-US" dirty="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AutoShape 2"/>
          <p:cNvSpPr>
            <a:spLocks noChangeArrowheads="1"/>
          </p:cNvSpPr>
          <p:nvPr/>
        </p:nvSpPr>
        <p:spPr bwMode="auto">
          <a:xfrm>
            <a:off x="158750" y="3438525"/>
            <a:ext cx="5929313" cy="229870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374211" name="Rectangle 3"/>
          <p:cNvSpPr>
            <a:spLocks noChangeArrowheads="1"/>
          </p:cNvSpPr>
          <p:nvPr/>
        </p:nvSpPr>
        <p:spPr bwMode="auto">
          <a:xfrm>
            <a:off x="0" y="3455988"/>
            <a:ext cx="5983288" cy="2189162"/>
          </a:xfrm>
          <a:prstGeom prst="rect">
            <a:avLst/>
          </a:prstGeom>
          <a:noFill/>
          <a:ln w="9525">
            <a:noFill/>
            <a:miter lim="800000"/>
            <a:headEnd/>
            <a:tailEnd/>
          </a:ln>
          <a:effectLst/>
        </p:spPr>
        <p:txBody>
          <a:bodyPr lIns="92075" tIns="46038" rIns="92075" bIns="46038">
            <a:spAutoFit/>
          </a:bodyPr>
          <a:lstStyle/>
          <a:p>
            <a:pPr marL="285750" indent="-285750">
              <a:lnSpc>
                <a:spcPct val="135000"/>
              </a:lnSpc>
              <a:spcBef>
                <a:spcPct val="50000"/>
              </a:spcBef>
            </a:pPr>
            <a:r>
              <a:rPr lang="en-US" sz="2000" b="1">
                <a:solidFill>
                  <a:schemeClr val="bg2"/>
                </a:solidFill>
              </a:rPr>
              <a:t>	While the conductors are connected, </a:t>
            </a:r>
            <a:r>
              <a:rPr lang="en-US" sz="2000" b="1">
                <a:solidFill>
                  <a:srgbClr val="0000FF"/>
                </a:solidFill>
                <a:effectLst>
                  <a:outerShdw blurRad="38100" dist="38100" dir="2700000" algn="tl">
                    <a:srgbClr val="000000"/>
                  </a:outerShdw>
                </a:effectLst>
              </a:rPr>
              <a:t>positive charge will flow from the blue to the green ball due to polarization</a:t>
            </a:r>
            <a:r>
              <a:rPr lang="en-US" sz="2000" b="1">
                <a:solidFill>
                  <a:schemeClr val="bg2"/>
                </a:solidFill>
              </a:rPr>
              <a:t>.  Once disconnected, the </a:t>
            </a:r>
            <a:r>
              <a:rPr lang="en-US" sz="2000" b="1">
                <a:solidFill>
                  <a:srgbClr val="FF0000"/>
                </a:solidFill>
                <a:effectLst>
                  <a:outerShdw blurRad="38100" dist="38100" dir="2700000" algn="tl">
                    <a:srgbClr val="000000"/>
                  </a:outerShdw>
                </a:effectLst>
              </a:rPr>
              <a:t>charges will remain on the separate conductors</a:t>
            </a:r>
            <a:r>
              <a:rPr lang="en-US" sz="2000" b="1">
                <a:solidFill>
                  <a:schemeClr val="bg2"/>
                </a:solidFill>
              </a:rPr>
              <a:t> even when the rod is removed.</a:t>
            </a:r>
            <a:r>
              <a:rPr lang="en-US" sz="2200" b="1">
                <a:solidFill>
                  <a:schemeClr val="bg2"/>
                </a:solidFill>
              </a:rPr>
              <a:t>  </a:t>
            </a:r>
          </a:p>
        </p:txBody>
      </p:sp>
      <p:sp>
        <p:nvSpPr>
          <p:cNvPr id="1374214" name="Rectangle 6"/>
          <p:cNvSpPr>
            <a:spLocks noGrp="1" noChangeArrowheads="1"/>
          </p:cNvSpPr>
          <p:nvPr>
            <p:ph type="title"/>
          </p:nvPr>
        </p:nvSpPr>
        <p:spPr>
          <a:xfrm>
            <a:off x="933450" y="0"/>
            <a:ext cx="7294563" cy="838200"/>
          </a:xfrm>
          <a:noFill/>
          <a:ln/>
        </p:spPr>
        <p:txBody>
          <a:bodyPr/>
          <a:lstStyle/>
          <a:p>
            <a:pPr>
              <a:lnSpc>
                <a:spcPct val="90000"/>
              </a:lnSpc>
            </a:pPr>
            <a:r>
              <a:rPr lang="en-US" sz="2800" i="1"/>
              <a:t>ConcepTest 16.2b</a:t>
            </a:r>
            <a:r>
              <a:rPr lang="en-US" sz="2800" i="1">
                <a:solidFill>
                  <a:srgbClr val="000000"/>
                </a:solidFill>
                <a:effectLst/>
              </a:rPr>
              <a:t>   </a:t>
            </a:r>
            <a:r>
              <a:rPr lang="en-US" sz="2800">
                <a:solidFill>
                  <a:schemeClr val="accent2"/>
                </a:solidFill>
              </a:rPr>
              <a:t>Conductors II</a:t>
            </a:r>
          </a:p>
        </p:txBody>
      </p:sp>
      <p:sp>
        <p:nvSpPr>
          <p:cNvPr id="1374213" name="Rectangle 5"/>
          <p:cNvSpPr>
            <a:spLocks noGrp="1" noChangeArrowheads="1"/>
          </p:cNvSpPr>
          <p:nvPr>
            <p:ph idx="1"/>
          </p:nvPr>
        </p:nvSpPr>
        <p:spPr>
          <a:xfrm>
            <a:off x="0" y="1075875"/>
            <a:ext cx="5295900" cy="2541587"/>
          </a:xfrm>
          <a:noFill/>
          <a:ln/>
        </p:spPr>
        <p:txBody>
          <a:bodyPr/>
          <a:lstStyle/>
          <a:p>
            <a:pPr marL="401638" indent="-401638">
              <a:lnSpc>
                <a:spcPct val="130000"/>
              </a:lnSpc>
              <a:spcBef>
                <a:spcPct val="50000"/>
              </a:spcBef>
              <a:buFont typeface="Monotype Sorts" pitchFamily="2" charset="2"/>
              <a:buNone/>
            </a:pPr>
            <a:r>
              <a:rPr lang="en-US" sz="1800" b="1" dirty="0"/>
              <a:t>	Two neutral conductors are connected by a wire and a charged rod is brought near, </a:t>
            </a:r>
            <a:r>
              <a:rPr lang="en-US" sz="1800" b="1" dirty="0">
                <a:solidFill>
                  <a:schemeClr val="tx2"/>
                </a:solidFill>
              </a:rPr>
              <a:t>but</a:t>
            </a:r>
            <a:r>
              <a:rPr lang="en-US" sz="1800" b="1" dirty="0"/>
              <a:t> </a:t>
            </a:r>
            <a:r>
              <a:rPr lang="en-US" sz="1800" b="1" i="1" dirty="0">
                <a:solidFill>
                  <a:schemeClr val="tx2"/>
                </a:solidFill>
              </a:rPr>
              <a:t>does not touch</a:t>
            </a:r>
            <a:r>
              <a:rPr lang="en-US" sz="1800" b="1" dirty="0"/>
              <a:t>.  The wire is taken away, and </a:t>
            </a:r>
            <a:r>
              <a:rPr lang="en-US" sz="1800" b="1" dirty="0">
                <a:solidFill>
                  <a:schemeClr val="tx2"/>
                </a:solidFill>
              </a:rPr>
              <a:t>then the charged rod is removed</a:t>
            </a:r>
            <a:r>
              <a:rPr lang="en-US" sz="1800" b="1" dirty="0"/>
              <a:t>.   What are the charges on the conductors?</a:t>
            </a:r>
          </a:p>
        </p:txBody>
      </p:sp>
      <p:grpSp>
        <p:nvGrpSpPr>
          <p:cNvPr id="2" name="Group 7"/>
          <p:cNvGrpSpPr>
            <a:grpSpLocks/>
          </p:cNvGrpSpPr>
          <p:nvPr/>
        </p:nvGrpSpPr>
        <p:grpSpPr bwMode="auto">
          <a:xfrm>
            <a:off x="6512257" y="871467"/>
            <a:ext cx="2411413" cy="2600325"/>
            <a:chOff x="848" y="2101"/>
            <a:chExt cx="1531" cy="1914"/>
          </a:xfrm>
        </p:grpSpPr>
        <p:grpSp>
          <p:nvGrpSpPr>
            <p:cNvPr id="3" name="Group 8"/>
            <p:cNvGrpSpPr>
              <a:grpSpLocks/>
            </p:cNvGrpSpPr>
            <p:nvPr/>
          </p:nvGrpSpPr>
          <p:grpSpPr bwMode="auto">
            <a:xfrm>
              <a:off x="1472" y="2101"/>
              <a:ext cx="907" cy="1899"/>
              <a:chOff x="1152" y="1973"/>
              <a:chExt cx="907" cy="1899"/>
            </a:xfrm>
          </p:grpSpPr>
          <p:grpSp>
            <p:nvGrpSpPr>
              <p:cNvPr id="4" name="Group 9"/>
              <p:cNvGrpSpPr>
                <a:grpSpLocks/>
              </p:cNvGrpSpPr>
              <p:nvPr/>
            </p:nvGrpSpPr>
            <p:grpSpPr bwMode="auto">
              <a:xfrm>
                <a:off x="1152" y="1973"/>
                <a:ext cx="907" cy="257"/>
                <a:chOff x="1152" y="1973"/>
                <a:chExt cx="907" cy="257"/>
              </a:xfrm>
            </p:grpSpPr>
            <p:sp>
              <p:nvSpPr>
                <p:cNvPr id="1374218" name="Oval 10"/>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19" name="Oval 11"/>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5" name="Group 12"/>
              <p:cNvGrpSpPr>
                <a:grpSpLocks/>
              </p:cNvGrpSpPr>
              <p:nvPr/>
            </p:nvGrpSpPr>
            <p:grpSpPr bwMode="auto">
              <a:xfrm>
                <a:off x="1152" y="2383"/>
                <a:ext cx="907" cy="257"/>
                <a:chOff x="1152" y="1973"/>
                <a:chExt cx="907" cy="257"/>
              </a:xfrm>
            </p:grpSpPr>
            <p:sp>
              <p:nvSpPr>
                <p:cNvPr id="1374221" name="Oval 13"/>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22" name="Oval 14"/>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6" name="Group 15"/>
              <p:cNvGrpSpPr>
                <a:grpSpLocks/>
              </p:cNvGrpSpPr>
              <p:nvPr/>
            </p:nvGrpSpPr>
            <p:grpSpPr bwMode="auto">
              <a:xfrm>
                <a:off x="1152" y="2794"/>
                <a:ext cx="907" cy="257"/>
                <a:chOff x="1152" y="1973"/>
                <a:chExt cx="907" cy="257"/>
              </a:xfrm>
            </p:grpSpPr>
            <p:sp>
              <p:nvSpPr>
                <p:cNvPr id="1374224" name="Oval 16"/>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25" name="Oval 17"/>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7" name="Group 18"/>
              <p:cNvGrpSpPr>
                <a:grpSpLocks/>
              </p:cNvGrpSpPr>
              <p:nvPr/>
            </p:nvGrpSpPr>
            <p:grpSpPr bwMode="auto">
              <a:xfrm>
                <a:off x="1152" y="3204"/>
                <a:ext cx="907" cy="257"/>
                <a:chOff x="1152" y="1973"/>
                <a:chExt cx="907" cy="257"/>
              </a:xfrm>
            </p:grpSpPr>
            <p:sp>
              <p:nvSpPr>
                <p:cNvPr id="1374227" name="Oval 19"/>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28" name="Oval 20"/>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8" name="Group 21"/>
              <p:cNvGrpSpPr>
                <a:grpSpLocks/>
              </p:cNvGrpSpPr>
              <p:nvPr/>
            </p:nvGrpSpPr>
            <p:grpSpPr bwMode="auto">
              <a:xfrm>
                <a:off x="1152" y="3615"/>
                <a:ext cx="907" cy="257"/>
                <a:chOff x="1152" y="1973"/>
                <a:chExt cx="907" cy="257"/>
              </a:xfrm>
            </p:grpSpPr>
            <p:sp>
              <p:nvSpPr>
                <p:cNvPr id="1374230" name="Oval 22"/>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31" name="Oval 23"/>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sp>
          <p:nvSpPr>
            <p:cNvPr id="1374232" name="Text Box 24"/>
            <p:cNvSpPr txBox="1">
              <a:spLocks noChangeArrowheads="1"/>
            </p:cNvSpPr>
            <p:nvPr/>
          </p:nvSpPr>
          <p:spPr bwMode="auto">
            <a:xfrm>
              <a:off x="848" y="2128"/>
              <a:ext cx="1529" cy="1887"/>
            </a:xfrm>
            <a:prstGeom prst="rect">
              <a:avLst/>
            </a:prstGeom>
            <a:noFill/>
            <a:ln w="9525">
              <a:noFill/>
              <a:miter lim="800000"/>
              <a:headEnd/>
              <a:tailEnd/>
            </a:ln>
            <a:effectLst/>
          </p:spPr>
          <p:txBody>
            <a:bodyPr wrap="none">
              <a:spAutoFit/>
            </a:bodyPr>
            <a:lstStyle/>
            <a:p>
              <a:pPr defTabSz="519113">
                <a:lnSpc>
                  <a:spcPct val="90000"/>
                </a:lnSpc>
              </a:pPr>
              <a:r>
                <a:rPr lang="en-US" sz="2000" b="1">
                  <a:solidFill>
                    <a:schemeClr val="tx2"/>
                  </a:solidFill>
                </a:rPr>
                <a:t>1)		</a:t>
              </a:r>
              <a:r>
                <a:rPr lang="en-US" sz="2000" b="1">
                  <a:solidFill>
                    <a:schemeClr val="bg2"/>
                  </a:solidFill>
                </a:rPr>
                <a:t>0</a:t>
              </a:r>
              <a:r>
                <a:rPr lang="en-US" sz="2000" b="1">
                  <a:solidFill>
                    <a:schemeClr val="tx2"/>
                  </a:solidFill>
                </a:rPr>
                <a:t>		</a:t>
              </a:r>
              <a:r>
                <a:rPr lang="en-US" sz="2000" b="1">
                  <a:solidFill>
                    <a:schemeClr val="bg2"/>
                  </a:solidFill>
                </a:rPr>
                <a:t>0</a:t>
              </a:r>
              <a:endParaRPr lang="en-US" sz="2000" b="1">
                <a:solidFill>
                  <a:schemeClr val="tx2"/>
                </a:solidFill>
              </a:endParaRP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2)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3)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4)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5)		</a:t>
              </a:r>
              <a:r>
                <a:rPr lang="en-US" sz="2000" b="1">
                  <a:solidFill>
                    <a:schemeClr val="bg2"/>
                  </a:solidFill>
                </a:rPr>
                <a:t>–	 	–</a:t>
              </a:r>
              <a:endParaRPr lang="en-US" b="1">
                <a:solidFill>
                  <a:schemeClr val="tx2"/>
                </a:solidFill>
              </a:endParaRPr>
            </a:p>
          </p:txBody>
        </p:sp>
      </p:grpSp>
      <p:sp>
        <p:nvSpPr>
          <p:cNvPr id="1374233" name="Oval 25"/>
          <p:cNvSpPr>
            <a:spLocks noChangeArrowheads="1"/>
          </p:cNvSpPr>
          <p:nvPr/>
        </p:nvSpPr>
        <p:spPr bwMode="auto">
          <a:xfrm>
            <a:off x="6188407" y="1900167"/>
            <a:ext cx="3500438" cy="577850"/>
          </a:xfrm>
          <a:prstGeom prst="ellipse">
            <a:avLst/>
          </a:prstGeom>
          <a:noFill/>
          <a:ln w="38100">
            <a:solidFill>
              <a:schemeClr val="accent1"/>
            </a:solidFill>
            <a:round/>
            <a:headEnd type="none" w="sm" len="sm"/>
            <a:tailEnd type="none" w="sm" len="sm"/>
          </a:ln>
          <a:effectLst/>
        </p:spPr>
        <p:txBody>
          <a:bodyPr wrap="none" anchor="ctr"/>
          <a:lstStyle/>
          <a:p>
            <a:endParaRPr lang="en-US"/>
          </a:p>
        </p:txBody>
      </p:sp>
      <p:grpSp>
        <p:nvGrpSpPr>
          <p:cNvPr id="10" name="Group 27"/>
          <p:cNvGrpSpPr>
            <a:grpSpLocks/>
          </p:cNvGrpSpPr>
          <p:nvPr/>
        </p:nvGrpSpPr>
        <p:grpSpPr bwMode="auto">
          <a:xfrm>
            <a:off x="6592136" y="3725839"/>
            <a:ext cx="1951364" cy="699540"/>
            <a:chOff x="3245" y="336"/>
            <a:chExt cx="2064" cy="800"/>
          </a:xfrm>
        </p:grpSpPr>
        <p:sp>
          <p:nvSpPr>
            <p:cNvPr id="1374236" name="Oval 28"/>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37" name="Oval 29"/>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38" name="Rectangle 30"/>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1" name="Group 31"/>
          <p:cNvGrpSpPr>
            <a:grpSpLocks/>
          </p:cNvGrpSpPr>
          <p:nvPr/>
        </p:nvGrpSpPr>
        <p:grpSpPr bwMode="auto">
          <a:xfrm>
            <a:off x="6592136" y="4535757"/>
            <a:ext cx="1951364" cy="699540"/>
            <a:chOff x="3245" y="336"/>
            <a:chExt cx="2064" cy="800"/>
          </a:xfrm>
        </p:grpSpPr>
        <p:sp>
          <p:nvSpPr>
            <p:cNvPr id="1374240" name="Oval 32"/>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41" name="Oval 33"/>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42" name="Rectangle 34"/>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2" name="Group 35"/>
          <p:cNvGrpSpPr>
            <a:grpSpLocks/>
          </p:cNvGrpSpPr>
          <p:nvPr/>
        </p:nvGrpSpPr>
        <p:grpSpPr bwMode="auto">
          <a:xfrm>
            <a:off x="6592136" y="5347109"/>
            <a:ext cx="1951364" cy="699540"/>
            <a:chOff x="3245" y="336"/>
            <a:chExt cx="2064" cy="800"/>
          </a:xfrm>
        </p:grpSpPr>
        <p:sp>
          <p:nvSpPr>
            <p:cNvPr id="1374244" name="Oval 36"/>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45" name="Oval 37"/>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46" name="Rectangle 38"/>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3" name="Group 39"/>
          <p:cNvGrpSpPr>
            <a:grpSpLocks/>
          </p:cNvGrpSpPr>
          <p:nvPr/>
        </p:nvGrpSpPr>
        <p:grpSpPr bwMode="auto">
          <a:xfrm>
            <a:off x="6592136" y="6158460"/>
            <a:ext cx="1951364" cy="699540"/>
            <a:chOff x="3245" y="336"/>
            <a:chExt cx="2064" cy="800"/>
          </a:xfrm>
        </p:grpSpPr>
        <p:sp>
          <p:nvSpPr>
            <p:cNvPr id="1374248" name="Oval 40"/>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49" name="Oval 41"/>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50" name="Rectangle 42"/>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sp>
        <p:nvSpPr>
          <p:cNvPr id="1374251" name="Rectangle 43"/>
          <p:cNvSpPr>
            <a:spLocks noChangeArrowheads="1"/>
          </p:cNvSpPr>
          <p:nvPr/>
        </p:nvSpPr>
        <p:spPr bwMode="auto">
          <a:xfrm>
            <a:off x="6503797" y="4782316"/>
            <a:ext cx="652652" cy="206422"/>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374252" name="Line 44"/>
          <p:cNvSpPr>
            <a:spLocks noChangeShapeType="1"/>
          </p:cNvSpPr>
          <p:nvPr/>
        </p:nvSpPr>
        <p:spPr bwMode="auto">
          <a:xfrm>
            <a:off x="7631106" y="4885527"/>
            <a:ext cx="361266" cy="0"/>
          </a:xfrm>
          <a:prstGeom prst="line">
            <a:avLst/>
          </a:prstGeom>
          <a:noFill/>
          <a:ln w="28575">
            <a:solidFill>
              <a:schemeClr val="tx2"/>
            </a:solidFill>
            <a:round/>
            <a:headEnd/>
            <a:tailEnd/>
          </a:ln>
          <a:effectLst/>
        </p:spPr>
        <p:txBody>
          <a:bodyPr wrap="none" anchor="ctr"/>
          <a:lstStyle/>
          <a:p>
            <a:endParaRPr lang="en-US"/>
          </a:p>
        </p:txBody>
      </p:sp>
      <p:sp>
        <p:nvSpPr>
          <p:cNvPr id="1374253" name="Rectangle 45"/>
          <p:cNvSpPr>
            <a:spLocks noChangeArrowheads="1"/>
          </p:cNvSpPr>
          <p:nvPr/>
        </p:nvSpPr>
        <p:spPr bwMode="auto">
          <a:xfrm>
            <a:off x="6499842" y="5593668"/>
            <a:ext cx="652652" cy="206422"/>
          </a:xfrm>
          <a:prstGeom prst="rect">
            <a:avLst/>
          </a:prstGeom>
          <a:solidFill>
            <a:srgbClr val="FFFFFF"/>
          </a:solidFill>
          <a:ln w="9525">
            <a:solidFill>
              <a:srgbClr val="000000"/>
            </a:solidFill>
            <a:miter lim="800000"/>
            <a:headEnd/>
            <a:tailEnd/>
          </a:ln>
          <a:effectLst/>
        </p:spPr>
        <p:txBody>
          <a:bodyPr wrap="none" anchor="ctr"/>
          <a:lstStyle/>
          <a:p>
            <a:endParaRPr lang="en-US"/>
          </a:p>
        </p:txBody>
      </p:sp>
      <p:grpSp>
        <p:nvGrpSpPr>
          <p:cNvPr id="14" name="Group 46"/>
          <p:cNvGrpSpPr>
            <a:grpSpLocks/>
          </p:cNvGrpSpPr>
          <p:nvPr/>
        </p:nvGrpSpPr>
        <p:grpSpPr bwMode="auto">
          <a:xfrm>
            <a:off x="6970543" y="4821020"/>
            <a:ext cx="139760" cy="129013"/>
            <a:chOff x="2565" y="3720"/>
            <a:chExt cx="148" cy="148"/>
          </a:xfrm>
        </p:grpSpPr>
        <p:sp>
          <p:nvSpPr>
            <p:cNvPr id="1374255" name="Line 47"/>
            <p:cNvSpPr>
              <a:spLocks noChangeShapeType="1"/>
            </p:cNvSpPr>
            <p:nvPr/>
          </p:nvSpPr>
          <p:spPr bwMode="auto">
            <a:xfrm>
              <a:off x="2565" y="3794"/>
              <a:ext cx="148" cy="0"/>
            </a:xfrm>
            <a:prstGeom prst="line">
              <a:avLst/>
            </a:prstGeom>
            <a:noFill/>
            <a:ln w="38100">
              <a:solidFill>
                <a:schemeClr val="tx1"/>
              </a:solidFill>
              <a:round/>
              <a:headEnd/>
              <a:tailEnd/>
            </a:ln>
            <a:effectLst/>
          </p:spPr>
          <p:txBody>
            <a:bodyPr wrap="none" anchor="ctr"/>
            <a:lstStyle/>
            <a:p>
              <a:endParaRPr lang="en-US"/>
            </a:p>
          </p:txBody>
        </p:sp>
        <p:sp>
          <p:nvSpPr>
            <p:cNvPr id="1374256" name="Line 48"/>
            <p:cNvSpPr>
              <a:spLocks noChangeShapeType="1"/>
            </p:cNvSpPr>
            <p:nvPr/>
          </p:nvSpPr>
          <p:spPr bwMode="auto">
            <a:xfrm rot="-5400000">
              <a:off x="2565" y="3794"/>
              <a:ext cx="148" cy="0"/>
            </a:xfrm>
            <a:prstGeom prst="line">
              <a:avLst/>
            </a:prstGeom>
            <a:noFill/>
            <a:ln w="38100">
              <a:solidFill>
                <a:schemeClr val="tx1"/>
              </a:solidFill>
              <a:round/>
              <a:headEnd/>
              <a:tailEnd/>
            </a:ln>
            <a:effectLst/>
          </p:spPr>
          <p:txBody>
            <a:bodyPr wrap="none" anchor="ctr"/>
            <a:lstStyle/>
            <a:p>
              <a:endParaRPr lang="en-US"/>
            </a:p>
          </p:txBody>
        </p:sp>
      </p:grpSp>
      <p:grpSp>
        <p:nvGrpSpPr>
          <p:cNvPr id="15" name="Group 49"/>
          <p:cNvGrpSpPr>
            <a:grpSpLocks/>
          </p:cNvGrpSpPr>
          <p:nvPr/>
        </p:nvGrpSpPr>
        <p:grpSpPr bwMode="auto">
          <a:xfrm>
            <a:off x="6962632" y="5632372"/>
            <a:ext cx="139760" cy="129013"/>
            <a:chOff x="2565" y="3720"/>
            <a:chExt cx="148" cy="148"/>
          </a:xfrm>
        </p:grpSpPr>
        <p:sp>
          <p:nvSpPr>
            <p:cNvPr id="1374258" name="Line 50"/>
            <p:cNvSpPr>
              <a:spLocks noChangeShapeType="1"/>
            </p:cNvSpPr>
            <p:nvPr/>
          </p:nvSpPr>
          <p:spPr bwMode="auto">
            <a:xfrm>
              <a:off x="2565" y="3794"/>
              <a:ext cx="148" cy="0"/>
            </a:xfrm>
            <a:prstGeom prst="line">
              <a:avLst/>
            </a:prstGeom>
            <a:noFill/>
            <a:ln w="38100">
              <a:solidFill>
                <a:schemeClr val="tx1"/>
              </a:solidFill>
              <a:round/>
              <a:headEnd/>
              <a:tailEnd/>
            </a:ln>
            <a:effectLst/>
          </p:spPr>
          <p:txBody>
            <a:bodyPr wrap="none" anchor="ctr"/>
            <a:lstStyle/>
            <a:p>
              <a:endParaRPr lang="en-US"/>
            </a:p>
          </p:txBody>
        </p:sp>
        <p:sp>
          <p:nvSpPr>
            <p:cNvPr id="1374259" name="Line 51"/>
            <p:cNvSpPr>
              <a:spLocks noChangeShapeType="1"/>
            </p:cNvSpPr>
            <p:nvPr/>
          </p:nvSpPr>
          <p:spPr bwMode="auto">
            <a:xfrm rot="-5400000">
              <a:off x="2565" y="3794"/>
              <a:ext cx="148" cy="0"/>
            </a:xfrm>
            <a:prstGeom prst="line">
              <a:avLst/>
            </a:prstGeom>
            <a:noFill/>
            <a:ln w="38100">
              <a:solidFill>
                <a:schemeClr val="tx1"/>
              </a:solidFill>
              <a:round/>
              <a:headEnd/>
              <a:tailEnd/>
            </a:ln>
            <a:effectLst/>
          </p:spPr>
          <p:txBody>
            <a:bodyPr wrap="none" anchor="ctr"/>
            <a:lstStyle/>
            <a:p>
              <a:endParaRPr lang="en-US"/>
            </a:p>
          </p:txBody>
        </p:sp>
      </p:grpSp>
      <p:sp>
        <p:nvSpPr>
          <p:cNvPr id="1374260" name="Text Box 52"/>
          <p:cNvSpPr txBox="1">
            <a:spLocks noChangeArrowheads="1"/>
          </p:cNvSpPr>
          <p:nvPr/>
        </p:nvSpPr>
        <p:spPr bwMode="auto">
          <a:xfrm>
            <a:off x="7302802" y="3939428"/>
            <a:ext cx="270290" cy="331135"/>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p>
        </p:txBody>
      </p:sp>
      <p:sp>
        <p:nvSpPr>
          <p:cNvPr id="1374261" name="Text Box 53"/>
          <p:cNvSpPr txBox="1">
            <a:spLocks noChangeArrowheads="1"/>
          </p:cNvSpPr>
          <p:nvPr/>
        </p:nvSpPr>
        <p:spPr bwMode="auto">
          <a:xfrm>
            <a:off x="8062252" y="3922226"/>
            <a:ext cx="270290" cy="331135"/>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endParaRPr lang="en-US" b="1">
              <a:solidFill>
                <a:schemeClr val="bg2"/>
              </a:solidFill>
            </a:endParaRPr>
          </a:p>
        </p:txBody>
      </p:sp>
      <p:sp>
        <p:nvSpPr>
          <p:cNvPr id="1374262" name="Text Box 54"/>
          <p:cNvSpPr txBox="1">
            <a:spLocks noChangeArrowheads="1"/>
          </p:cNvSpPr>
          <p:nvPr/>
        </p:nvSpPr>
        <p:spPr bwMode="auto">
          <a:xfrm>
            <a:off x="7302802" y="6337646"/>
            <a:ext cx="307208" cy="379873"/>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
        <p:nvSpPr>
          <p:cNvPr id="1374263" name="Text Box 55"/>
          <p:cNvSpPr txBox="1">
            <a:spLocks noChangeArrowheads="1"/>
          </p:cNvSpPr>
          <p:nvPr/>
        </p:nvSpPr>
        <p:spPr bwMode="auto">
          <a:xfrm>
            <a:off x="8050385" y="6339079"/>
            <a:ext cx="307208" cy="379873"/>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
        <p:nvSpPr>
          <p:cNvPr id="1374264" name="Text Box 56"/>
          <p:cNvSpPr txBox="1">
            <a:spLocks noChangeArrowheads="1"/>
          </p:cNvSpPr>
          <p:nvPr/>
        </p:nvSpPr>
        <p:spPr bwMode="auto">
          <a:xfrm>
            <a:off x="633413" y="5957888"/>
            <a:ext cx="5230812" cy="7112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What will happen when the conductors are reconnected with a wire?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ChangeArrowheads="1"/>
          </p:cNvSpPr>
          <p:nvPr>
            <p:ph type="title"/>
          </p:nvPr>
        </p:nvSpPr>
        <p:spPr>
          <a:xfrm>
            <a:off x="982639" y="0"/>
            <a:ext cx="8161361" cy="1143000"/>
          </a:xfrm>
        </p:spPr>
        <p:txBody>
          <a:bodyPr/>
          <a:lstStyle/>
          <a:p>
            <a:r>
              <a:rPr lang="en-US" sz="2400" b="1" i="1" dirty="0"/>
              <a:t>Concept Question 16.05</a:t>
            </a:r>
            <a:r>
              <a:rPr lang="en-US" sz="2400" b="1" i="1" dirty="0">
                <a:solidFill>
                  <a:srgbClr val="000000"/>
                </a:solidFill>
              </a:rPr>
              <a:t>   </a:t>
            </a:r>
            <a:r>
              <a:rPr lang="en-US" sz="2400" b="1" dirty="0">
                <a:solidFill>
                  <a:schemeClr val="accent2"/>
                </a:solidFill>
              </a:rPr>
              <a:t>Saltshaker and Charge</a:t>
            </a:r>
            <a:br>
              <a:rPr lang="en-US" sz="2400" b="1" dirty="0">
                <a:solidFill>
                  <a:schemeClr val="accent2"/>
                </a:solidFill>
              </a:rPr>
            </a:br>
            <a:endParaRPr lang="en-US" sz="2400" dirty="0"/>
          </a:p>
        </p:txBody>
      </p:sp>
      <p:sp>
        <p:nvSpPr>
          <p:cNvPr id="1537030" name="Rectangle 6"/>
          <p:cNvSpPr>
            <a:spLocks noChangeArrowheads="1"/>
          </p:cNvSpPr>
          <p:nvPr/>
        </p:nvSpPr>
        <p:spPr bwMode="auto">
          <a:xfrm>
            <a:off x="292408" y="1562385"/>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000" b="1" dirty="0"/>
              <a:t>	We rubbed the salt shaker just like we rubbed the glass and rubber rods, the salt shaker is made of glass, but the salt shaker remains uncharged because</a:t>
            </a:r>
          </a:p>
        </p:txBody>
      </p:sp>
      <p:sp>
        <p:nvSpPr>
          <p:cNvPr id="1537031" name="Rectangle 7"/>
          <p:cNvSpPr>
            <a:spLocks noChangeArrowheads="1"/>
          </p:cNvSpPr>
          <p:nvPr/>
        </p:nvSpPr>
        <p:spPr bwMode="auto">
          <a:xfrm>
            <a:off x="5196195" y="1498885"/>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It has a metal top </a:t>
            </a:r>
            <a:endParaRPr lang="en-US"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2) It contains salt</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3) It is a combination of materials</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4) It is magic, some sort of trick the professor is playing</a:t>
            </a:r>
            <a:endParaRPr lang="en-US" sz="2000" b="1" dirty="0">
              <a:solidFill>
                <a:schemeClr val="tx2"/>
              </a:solidFill>
              <a:effectLst>
                <a:outerShdw blurRad="38100" dist="38100" dir="2700000" algn="tl">
                  <a:srgbClr val="000000"/>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9" name="AutoShape 11"/>
          <p:cNvSpPr>
            <a:spLocks noChangeArrowheads="1"/>
          </p:cNvSpPr>
          <p:nvPr/>
        </p:nvSpPr>
        <p:spPr bwMode="auto">
          <a:xfrm>
            <a:off x="150128" y="4237108"/>
            <a:ext cx="4679950" cy="24098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38050" name="Rectangle 2"/>
          <p:cNvSpPr>
            <a:spLocks noGrp="1" noChangeArrowheads="1"/>
          </p:cNvSpPr>
          <p:nvPr>
            <p:ph type="title"/>
          </p:nvPr>
        </p:nvSpPr>
        <p:spPr>
          <a:xfrm>
            <a:off x="941696" y="0"/>
            <a:ext cx="8202304" cy="1143000"/>
          </a:xfrm>
        </p:spPr>
        <p:txBody>
          <a:bodyPr/>
          <a:lstStyle/>
          <a:p>
            <a:r>
              <a:rPr lang="en-US" sz="2800" b="1" i="1" dirty="0"/>
              <a:t>Concept Question 16.0</a:t>
            </a:r>
            <a:r>
              <a:rPr lang="en-US" sz="2800" b="1" i="1" dirty="0">
                <a:solidFill>
                  <a:srgbClr val="000000"/>
                </a:solidFill>
              </a:rPr>
              <a:t>   </a:t>
            </a:r>
            <a:r>
              <a:rPr lang="en-US" sz="2800" b="1" dirty="0">
                <a:solidFill>
                  <a:schemeClr val="accent2"/>
                </a:solidFill>
              </a:rPr>
              <a:t>Saltshaker and Charge</a:t>
            </a:r>
            <a:br>
              <a:rPr lang="en-US" sz="2800" b="1" dirty="0">
                <a:solidFill>
                  <a:schemeClr val="accent2"/>
                </a:solidFill>
              </a:rPr>
            </a:br>
            <a:endParaRPr lang="en-US" sz="2800" dirty="0"/>
          </a:p>
        </p:txBody>
      </p:sp>
      <p:sp>
        <p:nvSpPr>
          <p:cNvPr id="1538054" name="Rectangle 6"/>
          <p:cNvSpPr>
            <a:spLocks noChangeArrowheads="1"/>
          </p:cNvSpPr>
          <p:nvPr/>
        </p:nvSpPr>
        <p:spPr bwMode="auto">
          <a:xfrm>
            <a:off x="265113" y="1262133"/>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000" b="1" dirty="0"/>
              <a:t>	We rubbed the salt shaker just like we rubbed the glass and rubber rods, the salt shaker is made of glass, but the salt shaker remains uncharged because</a:t>
            </a:r>
          </a:p>
        </p:txBody>
      </p:sp>
      <p:sp>
        <p:nvSpPr>
          <p:cNvPr id="1538055" name="Rectangle 7"/>
          <p:cNvSpPr>
            <a:spLocks noChangeArrowheads="1"/>
          </p:cNvSpPr>
          <p:nvPr/>
        </p:nvSpPr>
        <p:spPr bwMode="auto">
          <a:xfrm>
            <a:off x="5250786" y="1703601"/>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It has a metal top </a:t>
            </a:r>
            <a:endParaRPr lang="en-US"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2) It contains salt</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3) It is a combination of materials</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4) It is magic, some sort of trick the professor is playing</a:t>
            </a:r>
            <a:endParaRPr lang="en-US" sz="2000" b="1" dirty="0">
              <a:solidFill>
                <a:schemeClr val="tx2"/>
              </a:solidFill>
              <a:effectLst>
                <a:outerShdw blurRad="38100" dist="38100" dir="2700000" algn="tl">
                  <a:srgbClr val="000000"/>
                </a:outerShdw>
              </a:effectLst>
            </a:endParaRPr>
          </a:p>
        </p:txBody>
      </p:sp>
      <p:sp>
        <p:nvSpPr>
          <p:cNvPr id="1538056" name="Oval 8"/>
          <p:cNvSpPr>
            <a:spLocks noChangeArrowheads="1"/>
          </p:cNvSpPr>
          <p:nvPr/>
        </p:nvSpPr>
        <p:spPr bwMode="auto">
          <a:xfrm>
            <a:off x="4515774" y="1679789"/>
            <a:ext cx="4362450" cy="576262"/>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538057" name="Rectangle 9"/>
          <p:cNvSpPr>
            <a:spLocks noChangeArrowheads="1"/>
          </p:cNvSpPr>
          <p:nvPr/>
        </p:nvSpPr>
        <p:spPr bwMode="auto">
          <a:xfrm>
            <a:off x="177424" y="4305371"/>
            <a:ext cx="4672013" cy="1187450"/>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dirty="0">
                <a:solidFill>
                  <a:schemeClr val="bg2"/>
                </a:solidFill>
              </a:rPr>
              <a:t>	The next demo will show this, there is something different about the structure of metals.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223.20.7</a:t>
            </a:r>
          </a:p>
        </p:txBody>
      </p:sp>
      <p:sp>
        <p:nvSpPr>
          <p:cNvPr id="3" name="Content Placeholder 2"/>
          <p:cNvSpPr>
            <a:spLocks noGrp="1"/>
          </p:cNvSpPr>
          <p:nvPr>
            <p:ph idx="1"/>
          </p:nvPr>
        </p:nvSpPr>
        <p:spPr/>
        <p:txBody>
          <a:bodyPr/>
          <a:lstStyle/>
          <a:p>
            <a:pPr>
              <a:buNone/>
            </a:pPr>
            <a:r>
              <a:rPr lang="en-US" dirty="0"/>
              <a:t>I have two positive charges, they will</a:t>
            </a:r>
          </a:p>
          <a:p>
            <a:pPr marL="514350" indent="-514350">
              <a:buFont typeface="+mj-lt"/>
              <a:buAutoNum type="alphaLcParenR"/>
            </a:pPr>
            <a:r>
              <a:rPr lang="en-US" dirty="0"/>
              <a:t>Attract each other</a:t>
            </a:r>
          </a:p>
          <a:p>
            <a:pPr marL="514350" indent="-514350">
              <a:buFont typeface="+mj-lt"/>
              <a:buAutoNum type="alphaLcParenR"/>
            </a:pPr>
            <a:r>
              <a:rPr lang="en-US" dirty="0"/>
              <a:t>Repel each other</a:t>
            </a:r>
          </a:p>
          <a:p>
            <a:pPr marL="514350" indent="-514350">
              <a:buFont typeface="+mj-lt"/>
              <a:buAutoNum type="alphaLcParenR"/>
            </a:pPr>
            <a:r>
              <a:rPr lang="en-US" dirty="0"/>
              <a:t>explode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53</a:t>
            </a:fld>
            <a:endParaRPr lang="en-US"/>
          </a:p>
        </p:txBody>
      </p:sp>
    </p:spTree>
    <p:extLst>
      <p:ext uri="{BB962C8B-B14F-4D97-AF65-F5344CB8AC3E}">
        <p14:creationId xmlns:p14="http://schemas.microsoft.com/office/powerpoint/2010/main" val="291239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a:t>
            </a:r>
          </a:p>
        </p:txBody>
      </p:sp>
      <p:sp>
        <p:nvSpPr>
          <p:cNvPr id="3" name="Content Placeholder 2"/>
          <p:cNvSpPr>
            <a:spLocks noGrp="1"/>
          </p:cNvSpPr>
          <p:nvPr>
            <p:ph idx="1"/>
          </p:nvPr>
        </p:nvSpPr>
        <p:spPr/>
        <p:txBody>
          <a:bodyPr/>
          <a:lstStyle/>
          <a:p>
            <a:pPr>
              <a:buNone/>
            </a:pPr>
            <a:r>
              <a:rPr lang="en-US" dirty="0"/>
              <a:t>I have a positive and a negative charge they will</a:t>
            </a:r>
          </a:p>
          <a:p>
            <a:pPr marL="514350" indent="-514350">
              <a:buFont typeface="+mj-lt"/>
              <a:buAutoNum type="alphaLcParenR"/>
            </a:pPr>
            <a:r>
              <a:rPr lang="en-US" dirty="0"/>
              <a:t>Attract each other</a:t>
            </a:r>
          </a:p>
          <a:p>
            <a:pPr marL="514350" indent="-514350">
              <a:buFont typeface="+mj-lt"/>
              <a:buAutoNum type="alphaLcParenR"/>
            </a:pPr>
            <a:r>
              <a:rPr lang="en-US" dirty="0"/>
              <a:t>Repel each other</a:t>
            </a:r>
          </a:p>
          <a:p>
            <a:pPr marL="514350" indent="-514350">
              <a:buFont typeface="+mj-lt"/>
              <a:buAutoNum type="alphaLcParenR"/>
            </a:pPr>
            <a:r>
              <a:rPr lang="en-US" dirty="0"/>
              <a:t>explode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54</a:t>
            </a:fld>
            <a:endParaRPr lang="en-US"/>
          </a:p>
        </p:txBody>
      </p:sp>
    </p:spTree>
    <p:extLst>
      <p:ext uri="{BB962C8B-B14F-4D97-AF65-F5344CB8AC3E}">
        <p14:creationId xmlns:p14="http://schemas.microsoft.com/office/powerpoint/2010/main" val="2997488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223.20.8.1</a:t>
            </a:r>
          </a:p>
        </p:txBody>
      </p:sp>
      <p:sp>
        <p:nvSpPr>
          <p:cNvPr id="3" name="Content Placeholder 2"/>
          <p:cNvSpPr>
            <a:spLocks noGrp="1"/>
          </p:cNvSpPr>
          <p:nvPr>
            <p:ph idx="1"/>
          </p:nvPr>
        </p:nvSpPr>
        <p:spPr/>
        <p:txBody>
          <a:bodyPr/>
          <a:lstStyle/>
          <a:p>
            <a:pPr>
              <a:buNone/>
            </a:pPr>
            <a:r>
              <a:rPr lang="en-US" dirty="0"/>
              <a:t>How many types of charge are there</a:t>
            </a:r>
          </a:p>
          <a:p>
            <a:pPr marL="514350" indent="-514350">
              <a:buFont typeface="+mj-lt"/>
              <a:buAutoNum type="alphaLcParenR"/>
            </a:pPr>
            <a:r>
              <a:rPr lang="en-US" dirty="0"/>
              <a:t>1</a:t>
            </a:r>
          </a:p>
          <a:p>
            <a:pPr marL="514350" indent="-514350">
              <a:buFont typeface="+mj-lt"/>
              <a:buAutoNum type="alphaLcParenR"/>
            </a:pPr>
            <a:r>
              <a:rPr lang="en-US" dirty="0"/>
              <a:t>2</a:t>
            </a:r>
          </a:p>
          <a:p>
            <a:pPr marL="514350" indent="-514350">
              <a:buFont typeface="+mj-lt"/>
              <a:buAutoNum type="alphaLcParenR"/>
            </a:pPr>
            <a:r>
              <a:rPr lang="en-US" dirty="0"/>
              <a:t>3</a:t>
            </a:r>
          </a:p>
          <a:p>
            <a:pPr marL="514350" indent="-514350">
              <a:buFont typeface="+mj-lt"/>
              <a:buAutoNum type="alphaLcParenR"/>
            </a:pPr>
            <a:r>
              <a:rPr lang="en-US" dirty="0"/>
              <a:t>4</a:t>
            </a:r>
          </a:p>
          <a:p>
            <a:pPr marL="514350" indent="-514350">
              <a:buFont typeface="+mj-lt"/>
              <a:buAutoNum type="alphaLcParenR"/>
            </a:pPr>
            <a:r>
              <a:rPr lang="en-US" dirty="0"/>
              <a:t>5</a:t>
            </a:r>
          </a:p>
          <a:p>
            <a:pPr marL="514350" indent="-514350">
              <a:buFont typeface="+mj-lt"/>
              <a:buAutoNum type="alphaLcParenR"/>
            </a:pPr>
            <a:r>
              <a:rPr lang="en-US" dirty="0"/>
              <a:t>6</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55</a:t>
            </a:fld>
            <a:endParaRPr lang="en-US"/>
          </a:p>
        </p:txBody>
      </p:sp>
    </p:spTree>
    <p:extLst>
      <p:ext uri="{BB962C8B-B14F-4D97-AF65-F5344CB8AC3E}">
        <p14:creationId xmlns:p14="http://schemas.microsoft.com/office/powerpoint/2010/main" val="157554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223.20.8.2</a:t>
            </a:r>
          </a:p>
        </p:txBody>
      </p:sp>
      <p:sp>
        <p:nvSpPr>
          <p:cNvPr id="3" name="Content Placeholder 2"/>
          <p:cNvSpPr>
            <a:spLocks noGrp="1"/>
          </p:cNvSpPr>
          <p:nvPr>
            <p:ph idx="1"/>
          </p:nvPr>
        </p:nvSpPr>
        <p:spPr/>
        <p:txBody>
          <a:bodyPr>
            <a:normAutofit/>
          </a:bodyPr>
          <a:lstStyle/>
          <a:p>
            <a:pPr>
              <a:buNone/>
            </a:pPr>
            <a:r>
              <a:rPr lang="en-US" dirty="0"/>
              <a:t>Some objects seem to be electrically neutral. How is this possible?</a:t>
            </a:r>
          </a:p>
          <a:p>
            <a:pPr marL="514350" indent="-514350">
              <a:buFont typeface="+mj-lt"/>
              <a:buAutoNum type="alphaLcParenR"/>
            </a:pPr>
            <a:r>
              <a:rPr lang="en-US" dirty="0"/>
              <a:t>They are made of neutrons that don’t have electrical charge</a:t>
            </a:r>
          </a:p>
          <a:p>
            <a:pPr marL="514350" indent="-514350">
              <a:buFont typeface="+mj-lt"/>
              <a:buAutoNum type="alphaLcParenR"/>
            </a:pPr>
            <a:r>
              <a:rPr lang="en-US" dirty="0"/>
              <a:t>They have the same number of positive charges and negative charges</a:t>
            </a:r>
          </a:p>
          <a:p>
            <a:pPr marL="514350" indent="-514350">
              <a:buFont typeface="+mj-lt"/>
              <a:buAutoNum type="alphaLcParenR"/>
            </a:pPr>
            <a:r>
              <a:rPr lang="en-US" dirty="0"/>
              <a:t>They have had all the charge removed from them</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56</a:t>
            </a:fld>
            <a:endParaRPr lang="en-US"/>
          </a:p>
        </p:txBody>
      </p:sp>
    </p:spTree>
    <p:extLst>
      <p:ext uri="{BB962C8B-B14F-4D97-AF65-F5344CB8AC3E}">
        <p14:creationId xmlns:p14="http://schemas.microsoft.com/office/powerpoint/2010/main" val="2984133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223.20.8.3</a:t>
            </a:r>
          </a:p>
        </p:txBody>
      </p:sp>
      <p:sp>
        <p:nvSpPr>
          <p:cNvPr id="3" name="Content Placeholder 2"/>
          <p:cNvSpPr>
            <a:spLocks noGrp="1"/>
          </p:cNvSpPr>
          <p:nvPr>
            <p:ph idx="1"/>
          </p:nvPr>
        </p:nvSpPr>
        <p:spPr/>
        <p:txBody>
          <a:bodyPr>
            <a:normAutofit/>
          </a:bodyPr>
          <a:lstStyle/>
          <a:p>
            <a:pPr>
              <a:buNone/>
            </a:pPr>
            <a:r>
              <a:rPr lang="en-US" dirty="0"/>
              <a:t>If we looked at the total amount of charge in the universe, how does it change over time?</a:t>
            </a:r>
          </a:p>
          <a:p>
            <a:pPr marL="514350" indent="-514350">
              <a:buFont typeface="+mj-lt"/>
              <a:buAutoNum type="alphaLcParenR"/>
            </a:pPr>
            <a:r>
              <a:rPr lang="en-US" dirty="0"/>
              <a:t>We are slowly gaining more positive charge</a:t>
            </a:r>
          </a:p>
          <a:p>
            <a:pPr marL="514350" indent="-514350">
              <a:buFont typeface="+mj-lt"/>
              <a:buAutoNum type="alphaLcParenR"/>
            </a:pPr>
            <a:r>
              <a:rPr lang="en-US" dirty="0"/>
              <a:t>We are slowly gaining more negative charge</a:t>
            </a:r>
          </a:p>
          <a:p>
            <a:pPr marL="514350" indent="-514350">
              <a:buFont typeface="+mj-lt"/>
              <a:buAutoNum type="alphaLcParenR"/>
            </a:pPr>
            <a:r>
              <a:rPr lang="en-US" dirty="0"/>
              <a:t>The total amount of charge isn’t changing</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57</a:t>
            </a:fld>
            <a:endParaRPr lang="en-US"/>
          </a:p>
        </p:txBody>
      </p:sp>
    </p:spTree>
    <p:extLst>
      <p:ext uri="{BB962C8B-B14F-4D97-AF65-F5344CB8AC3E}">
        <p14:creationId xmlns:p14="http://schemas.microsoft.com/office/powerpoint/2010/main" val="475899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223.20.8.4</a:t>
            </a:r>
          </a:p>
        </p:txBody>
      </p:sp>
      <p:sp>
        <p:nvSpPr>
          <p:cNvPr id="3" name="Content Placeholder 2"/>
          <p:cNvSpPr>
            <a:spLocks noGrp="1"/>
          </p:cNvSpPr>
          <p:nvPr>
            <p:ph idx="1"/>
          </p:nvPr>
        </p:nvSpPr>
        <p:spPr/>
        <p:txBody>
          <a:bodyPr>
            <a:normAutofit/>
          </a:bodyPr>
          <a:lstStyle/>
          <a:p>
            <a:pPr>
              <a:buNone/>
            </a:pPr>
            <a:r>
              <a:rPr lang="en-US" dirty="0"/>
              <a:t>In physics, what word do we use to describe a quantity that doesn’t change?</a:t>
            </a:r>
          </a:p>
          <a:p>
            <a:pPr marL="514350" indent="-514350">
              <a:buFont typeface="+mj-lt"/>
              <a:buAutoNum type="alphaLcParenR"/>
            </a:pPr>
            <a:r>
              <a:rPr lang="en-US" dirty="0"/>
              <a:t>Conserved</a:t>
            </a:r>
          </a:p>
          <a:p>
            <a:pPr marL="514350" indent="-514350">
              <a:buFont typeface="+mj-lt"/>
              <a:buAutoNum type="alphaLcParenR"/>
            </a:pPr>
            <a:r>
              <a:rPr lang="en-US" dirty="0"/>
              <a:t>Equated</a:t>
            </a:r>
          </a:p>
          <a:p>
            <a:pPr marL="514350" indent="-514350">
              <a:buFont typeface="+mj-lt"/>
              <a:buAutoNum type="alphaLcParenR"/>
            </a:pPr>
            <a:r>
              <a:rPr lang="en-US" dirty="0" err="1"/>
              <a:t>Equitated</a:t>
            </a:r>
            <a:endParaRPr lang="en-US" dirty="0"/>
          </a:p>
          <a:p>
            <a:pPr marL="514350" indent="-514350">
              <a:buFont typeface="+mj-lt"/>
              <a:buAutoNum type="alphaLcParenR"/>
            </a:pPr>
            <a:r>
              <a:rPr lang="en-US" dirty="0" err="1"/>
              <a:t>Statified</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58</a:t>
            </a:fld>
            <a:endParaRPr lang="en-US"/>
          </a:p>
        </p:txBody>
      </p:sp>
    </p:spTree>
    <p:extLst>
      <p:ext uri="{BB962C8B-B14F-4D97-AF65-F5344CB8AC3E}">
        <p14:creationId xmlns:p14="http://schemas.microsoft.com/office/powerpoint/2010/main" val="536904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18" y="855198"/>
            <a:ext cx="8719394" cy="539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dirty="0"/>
              <a:t>Survey Results</a:t>
            </a:r>
          </a:p>
        </p:txBody>
      </p:sp>
      <p:sp>
        <p:nvSpPr>
          <p:cNvPr id="30724" name="Rectangle 3"/>
          <p:cNvSpPr>
            <a:spLocks noGrp="1" noChangeArrowheads="1"/>
          </p:cNvSpPr>
          <p:nvPr>
            <p:ph type="body" idx="1"/>
          </p:nvPr>
        </p:nvSpPr>
        <p:spPr/>
        <p:txBody>
          <a:bodyPr>
            <a:normAutofit fontScale="85000" lnSpcReduction="20000"/>
          </a:bodyPr>
          <a:lstStyle/>
          <a:p>
            <a:pPr eaLnBrk="1" hangingPunct="1">
              <a:lnSpc>
                <a:spcPct val="80000"/>
              </a:lnSpc>
            </a:pPr>
            <a:r>
              <a:rPr lang="en-US" dirty="0"/>
              <a:t>What do you expect the book to do for you?</a:t>
            </a:r>
          </a:p>
          <a:p>
            <a:pPr lvl="1" eaLnBrk="1" hangingPunct="1">
              <a:lnSpc>
                <a:spcPct val="80000"/>
              </a:lnSpc>
            </a:pPr>
            <a:r>
              <a:rPr lang="en-US" dirty="0"/>
              <a:t>Answers varied</a:t>
            </a:r>
          </a:p>
          <a:p>
            <a:pPr lvl="1">
              <a:lnSpc>
                <a:spcPct val="80000"/>
              </a:lnSpc>
            </a:pPr>
            <a:r>
              <a:rPr lang="en-US" dirty="0"/>
              <a:t>Most said the book would be a source for learning the concepts we will study.</a:t>
            </a:r>
          </a:p>
          <a:p>
            <a:pPr lvl="2"/>
            <a:r>
              <a:rPr lang="en-US" dirty="0"/>
              <a:t>“I have done readings in physics textbooks in past classes, but they have never been helpful for me.”</a:t>
            </a:r>
          </a:p>
          <a:p>
            <a:pPr lvl="2"/>
            <a:r>
              <a:rPr lang="en-US" dirty="0"/>
              <a:t>“Be a reference to relearn something I didn't learn in class while working on my homework”</a:t>
            </a:r>
          </a:p>
          <a:p>
            <a:pPr lvl="2"/>
            <a:endParaRPr lang="en-US" dirty="0"/>
          </a:p>
          <a:p>
            <a:pPr lvl="2"/>
            <a:r>
              <a:rPr lang="en-US" dirty="0"/>
              <a:t>I hope this is true.  I am taking a risk this semester.  Our department text book is very wordy – reading assignments are </a:t>
            </a:r>
            <a:r>
              <a:rPr lang="en-US" dirty="0" err="1"/>
              <a:t>loooong</a:t>
            </a:r>
            <a:r>
              <a:rPr lang="en-US" dirty="0"/>
              <a:t>.  </a:t>
            </a:r>
          </a:p>
          <a:p>
            <a:pPr lvl="2"/>
            <a:r>
              <a:rPr lang="en-US" dirty="0"/>
              <a:t>You all don’t have a huge time to read.  I have tried to provide shorter readings.  </a:t>
            </a:r>
          </a:p>
          <a:p>
            <a:pPr lvl="2"/>
            <a:r>
              <a:rPr lang="en-US" dirty="0"/>
              <a:t>If this is not working, let me know and we can go back to the wordy new book.</a:t>
            </a:r>
          </a:p>
          <a:p>
            <a:pPr lvl="1" eaLnBrk="1" hangingPunct="1">
              <a:lnSpc>
                <a:spcPct val="80000"/>
              </a:lnSpc>
            </a:pPr>
            <a:endParaRPr lang="en-US" sz="2000" dirty="0"/>
          </a:p>
          <a:p>
            <a:pPr eaLnBrk="1" hangingPunct="1">
              <a:lnSpc>
                <a:spcPct val="80000"/>
              </a:lnSpc>
            </a:pPr>
            <a:endParaRPr lang="en-US" sz="2400" dirty="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703D52F-4300-E8E8-54FA-453775C72838}"/>
              </a:ext>
            </a:extLst>
          </p:cNvPr>
          <p:cNvGrpSpPr/>
          <p:nvPr/>
        </p:nvGrpSpPr>
        <p:grpSpPr>
          <a:xfrm>
            <a:off x="413657" y="220435"/>
            <a:ext cx="8730343" cy="6417129"/>
            <a:chOff x="-76200" y="-228600"/>
            <a:chExt cx="9585960" cy="6922532"/>
          </a:xfrm>
        </p:grpSpPr>
        <p:sp>
          <p:nvSpPr>
            <p:cNvPr id="19" name="Freeform 18"/>
            <p:cNvSpPr/>
            <p:nvPr/>
          </p:nvSpPr>
          <p:spPr>
            <a:xfrm>
              <a:off x="3581400" y="3276600"/>
              <a:ext cx="3657600" cy="1066800"/>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21"/>
            <p:cNvSpPr/>
            <p:nvPr/>
          </p:nvSpPr>
          <p:spPr>
            <a:xfrm rot="19673694">
              <a:off x="2123324" y="903980"/>
              <a:ext cx="242316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lus 4"/>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lus 7"/>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280160" y="899160"/>
              <a:ext cx="405384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15"/>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inus 24"/>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162800" y="3733800"/>
              <a:ext cx="2346960" cy="1200329"/>
            </a:xfrm>
            <a:prstGeom prst="rect">
              <a:avLst/>
            </a:prstGeom>
            <a:noFill/>
          </p:spPr>
          <p:txBody>
            <a:bodyPr wrap="square" rtlCol="0">
              <a:spAutoFit/>
            </a:bodyPr>
            <a:lstStyle/>
            <a:p>
              <a:r>
                <a:rPr lang="en-US" sz="2400" i="1" dirty="0"/>
                <a:t>Nucleus with protons and neutrons</a:t>
              </a:r>
            </a:p>
          </p:txBody>
        </p:sp>
        <p:sp>
          <p:nvSpPr>
            <p:cNvPr id="21" name="TextBox 20"/>
            <p:cNvSpPr txBox="1"/>
            <p:nvPr/>
          </p:nvSpPr>
          <p:spPr>
            <a:xfrm>
              <a:off x="7391400" y="914400"/>
              <a:ext cx="1327608" cy="461665"/>
            </a:xfrm>
            <a:prstGeom prst="rect">
              <a:avLst/>
            </a:prstGeom>
            <a:noFill/>
          </p:spPr>
          <p:txBody>
            <a:bodyPr wrap="none" rtlCol="0">
              <a:spAutoFit/>
            </a:bodyPr>
            <a:lstStyle/>
            <a:p>
              <a:r>
                <a:rPr lang="en-US" sz="2400" i="1" dirty="0"/>
                <a:t>Electrons</a:t>
              </a:r>
            </a:p>
          </p:txBody>
        </p:sp>
        <p:sp>
          <p:nvSpPr>
            <p:cNvPr id="27" name="TextBox 26"/>
            <p:cNvSpPr txBox="1"/>
            <p:nvPr/>
          </p:nvSpPr>
          <p:spPr>
            <a:xfrm>
              <a:off x="3046491" y="3810000"/>
              <a:ext cx="1207382" cy="461665"/>
            </a:xfrm>
            <a:prstGeom prst="rect">
              <a:avLst/>
            </a:prstGeom>
            <a:noFill/>
          </p:spPr>
          <p:txBody>
            <a:bodyPr wrap="none" rtlCol="0">
              <a:spAutoFit/>
            </a:bodyPr>
            <a:lstStyle/>
            <a:p>
              <a:r>
                <a:rPr lang="en-US" sz="2400" i="1" dirty="0"/>
                <a:t>Electron</a:t>
              </a:r>
            </a:p>
          </p:txBody>
        </p:sp>
        <p:sp>
          <p:nvSpPr>
            <p:cNvPr id="29" name="TextBox 28"/>
            <p:cNvSpPr txBox="1"/>
            <p:nvPr/>
          </p:nvSpPr>
          <p:spPr>
            <a:xfrm>
              <a:off x="3276600" y="6324600"/>
              <a:ext cx="2761269" cy="369332"/>
            </a:xfrm>
            <a:prstGeom prst="rect">
              <a:avLst/>
            </a:prstGeom>
            <a:noFill/>
          </p:spPr>
          <p:txBody>
            <a:bodyPr wrap="none" rtlCol="0">
              <a:spAutoFit/>
            </a:bodyPr>
            <a:lstStyle/>
            <a:p>
              <a:r>
                <a:rPr lang="en-US" i="1" dirty="0"/>
                <a:t>Particles not drawn to scale</a:t>
              </a:r>
            </a:p>
          </p:txBody>
        </p:sp>
        <p:sp>
          <p:nvSpPr>
            <p:cNvPr id="28" name="Oval 27"/>
            <p:cNvSpPr/>
            <p:nvPr/>
          </p:nvSpPr>
          <p:spPr>
            <a:xfrm>
              <a:off x="3088593" y="3029241"/>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119040" y="2856066"/>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lus 30"/>
            <p:cNvSpPr/>
            <p:nvPr/>
          </p:nvSpPr>
          <p:spPr>
            <a:xfrm>
              <a:off x="3175661" y="2890706"/>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316953" y="2842745"/>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271280" y="2989277"/>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lus 33"/>
            <p:cNvSpPr/>
            <p:nvPr/>
          </p:nvSpPr>
          <p:spPr>
            <a:xfrm>
              <a:off x="3327901" y="3023917"/>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6200" y="-228600"/>
              <a:ext cx="6781800" cy="63246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5562600" y="533400"/>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Minus 40"/>
            <p:cNvSpPr/>
            <p:nvPr/>
          </p:nvSpPr>
          <p:spPr>
            <a:xfrm>
              <a:off x="5587958" y="608099"/>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rot="19417030">
              <a:off x="6219062" y="324655"/>
              <a:ext cx="1328360" cy="1675691"/>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42"/>
            <p:cNvSpPr/>
            <p:nvPr/>
          </p:nvSpPr>
          <p:spPr>
            <a:xfrm rot="19417030">
              <a:off x="5253281" y="1500365"/>
              <a:ext cx="2682735" cy="818891"/>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3048000" y="1447800"/>
              <a:ext cx="4846093" cy="3960125"/>
            </a:xfrm>
            <a:custGeom>
              <a:avLst/>
              <a:gdLst>
                <a:gd name="connsiteX0" fmla="*/ 4954138 w 4954138"/>
                <a:gd name="connsiteY0" fmla="*/ 0 h 3960125"/>
                <a:gd name="connsiteX1" fmla="*/ 2497541 w 4954138"/>
                <a:gd name="connsiteY1" fmla="*/ 3480179 h 3960125"/>
                <a:gd name="connsiteX2" fmla="*/ 0 w 4954138"/>
                <a:gd name="connsiteY2" fmla="*/ 2879678 h 3960125"/>
              </a:gdLst>
              <a:ahLst/>
              <a:cxnLst>
                <a:cxn ang="0">
                  <a:pos x="connsiteX0" y="connsiteY0"/>
                </a:cxn>
                <a:cxn ang="0">
                  <a:pos x="connsiteX1" y="connsiteY1"/>
                </a:cxn>
                <a:cxn ang="0">
                  <a:pos x="connsiteX2" y="connsiteY2"/>
                </a:cxn>
              </a:cxnLst>
              <a:rect l="l" t="t" r="r" b="b"/>
              <a:pathLst>
                <a:path w="4954138" h="3960125">
                  <a:moveTo>
                    <a:pt x="4954138" y="0"/>
                  </a:moveTo>
                  <a:cubicBezTo>
                    <a:pt x="4138684" y="1500116"/>
                    <a:pt x="3323231" y="3000233"/>
                    <a:pt x="2497541" y="3480179"/>
                  </a:cubicBezTo>
                  <a:cubicBezTo>
                    <a:pt x="1671851" y="3960125"/>
                    <a:pt x="0" y="2879678"/>
                    <a:pt x="0" y="2879678"/>
                  </a:cubicBezTo>
                </a:path>
              </a:pathLst>
            </a:cu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457200" y="304800"/>
            <a:ext cx="8229600" cy="1143000"/>
          </a:xfrm>
        </p:spPr>
        <p:txBody>
          <a:bodyPr/>
          <a:lstStyle/>
          <a:p>
            <a:pPr eaLnBrk="1" hangingPunct="1"/>
            <a:r>
              <a:rPr lang="en-US" dirty="0"/>
              <a:t>Energy Levels in Atoms</a:t>
            </a:r>
          </a:p>
        </p:txBody>
      </p:sp>
      <p:sp>
        <p:nvSpPr>
          <p:cNvPr id="66567" name="Text Box 5"/>
          <p:cNvSpPr txBox="1">
            <a:spLocks noChangeArrowheads="1"/>
          </p:cNvSpPr>
          <p:nvPr/>
        </p:nvSpPr>
        <p:spPr bwMode="auto">
          <a:xfrm rot="16200000">
            <a:off x="3339037" y="3343553"/>
            <a:ext cx="827088" cy="336550"/>
          </a:xfrm>
          <a:prstGeom prst="rect">
            <a:avLst/>
          </a:prstGeom>
          <a:noFill/>
          <a:ln w="9525">
            <a:noFill/>
            <a:miter lim="800000"/>
            <a:headEnd/>
            <a:tailEnd/>
          </a:ln>
        </p:spPr>
        <p:txBody>
          <a:bodyPr wrap="none">
            <a:spAutoFit/>
          </a:bodyPr>
          <a:lstStyle/>
          <a:p>
            <a:r>
              <a:rPr lang="en-US" dirty="0"/>
              <a:t>Energy</a:t>
            </a:r>
          </a:p>
        </p:txBody>
      </p:sp>
      <p:sp>
        <p:nvSpPr>
          <p:cNvPr id="66568" name="Line 6"/>
          <p:cNvSpPr>
            <a:spLocks noChangeShapeType="1"/>
          </p:cNvSpPr>
          <p:nvPr/>
        </p:nvSpPr>
        <p:spPr bwMode="auto">
          <a:xfrm>
            <a:off x="4042300" y="5002490"/>
            <a:ext cx="4343400" cy="0"/>
          </a:xfrm>
          <a:prstGeom prst="line">
            <a:avLst/>
          </a:prstGeom>
          <a:noFill/>
          <a:ln w="9525">
            <a:solidFill>
              <a:schemeClr val="tx1"/>
            </a:solidFill>
            <a:miter lim="800000"/>
            <a:headEnd/>
            <a:tailEnd/>
          </a:ln>
        </p:spPr>
        <p:txBody>
          <a:bodyPr wrap="none"/>
          <a:lstStyle/>
          <a:p>
            <a:endParaRPr lang="en-US"/>
          </a:p>
        </p:txBody>
      </p:sp>
      <p:grpSp>
        <p:nvGrpSpPr>
          <p:cNvPr id="20" name="Group 19"/>
          <p:cNvGrpSpPr/>
          <p:nvPr/>
        </p:nvGrpSpPr>
        <p:grpSpPr>
          <a:xfrm>
            <a:off x="5109100" y="3173690"/>
            <a:ext cx="1143000" cy="990600"/>
            <a:chOff x="5600700" y="3352800"/>
            <a:chExt cx="533400" cy="990600"/>
          </a:xfrm>
        </p:grpSpPr>
        <p:sp>
          <p:nvSpPr>
            <p:cNvPr id="66570" name="Line 8"/>
            <p:cNvSpPr>
              <a:spLocks noChangeShapeType="1"/>
            </p:cNvSpPr>
            <p:nvPr/>
          </p:nvSpPr>
          <p:spPr bwMode="auto">
            <a:xfrm>
              <a:off x="5600700" y="4343400"/>
              <a:ext cx="533400"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5600700" y="3352800"/>
              <a:ext cx="533400" cy="0"/>
            </a:xfrm>
            <a:prstGeom prst="line">
              <a:avLst/>
            </a:prstGeom>
            <a:noFill/>
            <a:ln w="28575">
              <a:solidFill>
                <a:srgbClr val="FF0000"/>
              </a:solidFill>
              <a:miter lim="800000"/>
              <a:headEnd/>
              <a:tailEnd/>
            </a:ln>
          </p:spPr>
          <p:txBody>
            <a:bodyPr wrap="none"/>
            <a:lstStyle/>
            <a:p>
              <a:endParaRPr lang="en-US"/>
            </a:p>
          </p:txBody>
        </p:sp>
      </p:grpSp>
      <p:sp>
        <p:nvSpPr>
          <p:cNvPr id="66572" name="Text Box 10"/>
          <p:cNvSpPr txBox="1">
            <a:spLocks noChangeArrowheads="1"/>
          </p:cNvSpPr>
          <p:nvPr/>
        </p:nvSpPr>
        <p:spPr bwMode="auto">
          <a:xfrm>
            <a:off x="6464825" y="3919815"/>
            <a:ext cx="398463" cy="336550"/>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6404500" y="2945090"/>
            <a:ext cx="398463" cy="336550"/>
          </a:xfrm>
          <a:prstGeom prst="rect">
            <a:avLst/>
          </a:prstGeom>
          <a:noFill/>
          <a:ln w="9525">
            <a:noFill/>
            <a:miter lim="800000"/>
            <a:headEnd/>
            <a:tailEnd/>
          </a:ln>
        </p:spPr>
        <p:txBody>
          <a:bodyPr wrap="none">
            <a:spAutoFit/>
          </a:bodyPr>
          <a:lstStyle/>
          <a:p>
            <a:r>
              <a:rPr lang="en-US"/>
              <a:t>2s</a:t>
            </a:r>
          </a:p>
        </p:txBody>
      </p:sp>
      <p:sp>
        <p:nvSpPr>
          <p:cNvPr id="66578" name="Text Box 18"/>
          <p:cNvSpPr txBox="1">
            <a:spLocks noChangeArrowheads="1"/>
          </p:cNvSpPr>
          <p:nvPr/>
        </p:nvSpPr>
        <p:spPr bwMode="auto">
          <a:xfrm>
            <a:off x="5810775" y="5486678"/>
            <a:ext cx="1268413" cy="336550"/>
          </a:xfrm>
          <a:prstGeom prst="rect">
            <a:avLst/>
          </a:prstGeom>
          <a:noFill/>
          <a:ln w="9525">
            <a:noFill/>
            <a:miter lim="800000"/>
            <a:headEnd/>
            <a:tailEnd/>
          </a:ln>
        </p:spPr>
        <p:txBody>
          <a:bodyPr wrap="none">
            <a:spAutoFit/>
          </a:bodyPr>
          <a:lstStyle/>
          <a:p>
            <a:r>
              <a:rPr lang="en-US" dirty="0"/>
              <a:t>(Schematic)</a:t>
            </a:r>
          </a:p>
        </p:txBody>
      </p:sp>
      <p:grpSp>
        <p:nvGrpSpPr>
          <p:cNvPr id="2" name="Group 1">
            <a:extLst>
              <a:ext uri="{FF2B5EF4-FFF2-40B4-BE49-F238E27FC236}">
                <a16:creationId xmlns:a16="http://schemas.microsoft.com/office/drawing/2014/main" id="{FEB0892E-5BA6-B81F-21B6-5538B133C86A}"/>
              </a:ext>
            </a:extLst>
          </p:cNvPr>
          <p:cNvGrpSpPr/>
          <p:nvPr/>
        </p:nvGrpSpPr>
        <p:grpSpPr>
          <a:xfrm>
            <a:off x="804570" y="2360601"/>
            <a:ext cx="2000867" cy="1895764"/>
            <a:chOff x="-76200" y="-228600"/>
            <a:chExt cx="6781800" cy="6324600"/>
          </a:xfrm>
        </p:grpSpPr>
        <p:sp>
          <p:nvSpPr>
            <p:cNvPr id="4" name="Oval 3">
              <a:extLst>
                <a:ext uri="{FF2B5EF4-FFF2-40B4-BE49-F238E27FC236}">
                  <a16:creationId xmlns:a16="http://schemas.microsoft.com/office/drawing/2014/main" id="{A580F23B-4A08-90B0-5A54-F06E2740132C}"/>
                </a:ext>
              </a:extLst>
            </p:cNvPr>
            <p:cNvSpPr/>
            <p:nvPr/>
          </p:nvSpPr>
          <p:spPr>
            <a:xfrm rot="19673694">
              <a:off x="2123324" y="903980"/>
              <a:ext cx="242316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37BFCE6A-0E7B-D06E-DB6E-0C10440A86D9}"/>
                </a:ext>
              </a:extLst>
            </p:cNvPr>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B02A20E-3E66-6925-B155-6991D986B7B0}"/>
                </a:ext>
              </a:extLst>
            </p:cNvPr>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lus 4">
              <a:extLst>
                <a:ext uri="{FF2B5EF4-FFF2-40B4-BE49-F238E27FC236}">
                  <a16:creationId xmlns:a16="http://schemas.microsoft.com/office/drawing/2014/main" id="{0C425E04-FD06-E7AC-4BA4-B259370A0AFF}"/>
                </a:ext>
              </a:extLst>
            </p:cNvPr>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C99994C-62C4-588D-B97F-F206ED4D26EA}"/>
                </a:ext>
              </a:extLst>
            </p:cNvPr>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DA13644-80E7-6BA3-B318-86F1329C19D9}"/>
                </a:ext>
              </a:extLst>
            </p:cNvPr>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7">
              <a:extLst>
                <a:ext uri="{FF2B5EF4-FFF2-40B4-BE49-F238E27FC236}">
                  <a16:creationId xmlns:a16="http://schemas.microsoft.com/office/drawing/2014/main" id="{97DF6443-3351-5D70-605E-791D6C7E0836}"/>
                </a:ext>
              </a:extLst>
            </p:cNvPr>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B2472E-9AFA-CA7C-18C1-E81FB80A710B}"/>
                </a:ext>
              </a:extLst>
            </p:cNvPr>
            <p:cNvSpPr/>
            <p:nvPr/>
          </p:nvSpPr>
          <p:spPr>
            <a:xfrm>
              <a:off x="1280160" y="899160"/>
              <a:ext cx="405384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4DE8A75-3C06-78B8-AA19-2800E7CAADFD}"/>
                </a:ext>
              </a:extLst>
            </p:cNvPr>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inus 15">
              <a:extLst>
                <a:ext uri="{FF2B5EF4-FFF2-40B4-BE49-F238E27FC236}">
                  <a16:creationId xmlns:a16="http://schemas.microsoft.com/office/drawing/2014/main" id="{C2D242A5-B483-F182-8200-6132A4E6DDE1}"/>
                </a:ext>
              </a:extLst>
            </p:cNvPr>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5439C78-B14D-FF00-5EF7-192AB75F392F}"/>
                </a:ext>
              </a:extLst>
            </p:cNvPr>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Minus 24">
              <a:extLst>
                <a:ext uri="{FF2B5EF4-FFF2-40B4-BE49-F238E27FC236}">
                  <a16:creationId xmlns:a16="http://schemas.microsoft.com/office/drawing/2014/main" id="{835AA4F2-2809-FBB4-12B9-4FE6219EA394}"/>
                </a:ext>
              </a:extLst>
            </p:cNvPr>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FCA85A0-E2B6-1355-0259-085396CAE3B0}"/>
                </a:ext>
              </a:extLst>
            </p:cNvPr>
            <p:cNvSpPr/>
            <p:nvPr/>
          </p:nvSpPr>
          <p:spPr>
            <a:xfrm>
              <a:off x="3088593" y="3029241"/>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D5844E7-4125-6D3E-2E51-477CBAE84381}"/>
                </a:ext>
              </a:extLst>
            </p:cNvPr>
            <p:cNvSpPr/>
            <p:nvPr/>
          </p:nvSpPr>
          <p:spPr>
            <a:xfrm>
              <a:off x="3119040" y="2856066"/>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lus 30">
              <a:extLst>
                <a:ext uri="{FF2B5EF4-FFF2-40B4-BE49-F238E27FC236}">
                  <a16:creationId xmlns:a16="http://schemas.microsoft.com/office/drawing/2014/main" id="{4D389284-46EA-A4C5-BF21-39BD2246B0CB}"/>
                </a:ext>
              </a:extLst>
            </p:cNvPr>
            <p:cNvSpPr/>
            <p:nvPr/>
          </p:nvSpPr>
          <p:spPr>
            <a:xfrm>
              <a:off x="3175661" y="2890706"/>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BAF506-A2E5-F931-B5D3-470301ABDD5A}"/>
                </a:ext>
              </a:extLst>
            </p:cNvPr>
            <p:cNvSpPr/>
            <p:nvPr/>
          </p:nvSpPr>
          <p:spPr>
            <a:xfrm>
              <a:off x="3316953" y="2842745"/>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08C34114-60E9-1E16-9368-A89772FCFDC2}"/>
                </a:ext>
              </a:extLst>
            </p:cNvPr>
            <p:cNvSpPr/>
            <p:nvPr/>
          </p:nvSpPr>
          <p:spPr>
            <a:xfrm>
              <a:off x="3271280" y="2989277"/>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lus 33">
              <a:extLst>
                <a:ext uri="{FF2B5EF4-FFF2-40B4-BE49-F238E27FC236}">
                  <a16:creationId xmlns:a16="http://schemas.microsoft.com/office/drawing/2014/main" id="{61B9875D-234E-C102-6767-2FF3E7EF5A43}"/>
                </a:ext>
              </a:extLst>
            </p:cNvPr>
            <p:cNvSpPr/>
            <p:nvPr/>
          </p:nvSpPr>
          <p:spPr>
            <a:xfrm>
              <a:off x="3327901" y="3023917"/>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2E8F37-1441-32D4-7F40-29A56D79C441}"/>
                </a:ext>
              </a:extLst>
            </p:cNvPr>
            <p:cNvSpPr/>
            <p:nvPr/>
          </p:nvSpPr>
          <p:spPr>
            <a:xfrm>
              <a:off x="-76200" y="-228600"/>
              <a:ext cx="6781800" cy="63246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2DD5148-587E-3E6A-AB96-2DAC759A3E25}"/>
                </a:ext>
              </a:extLst>
            </p:cNvPr>
            <p:cNvSpPr/>
            <p:nvPr/>
          </p:nvSpPr>
          <p:spPr>
            <a:xfrm>
              <a:off x="5562600" y="533400"/>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40">
              <a:extLst>
                <a:ext uri="{FF2B5EF4-FFF2-40B4-BE49-F238E27FC236}">
                  <a16:creationId xmlns:a16="http://schemas.microsoft.com/office/drawing/2014/main" id="{644C0BE0-B97B-6D30-2FE7-36EA9B54ED82}"/>
                </a:ext>
              </a:extLst>
            </p:cNvPr>
            <p:cNvSpPr/>
            <p:nvPr/>
          </p:nvSpPr>
          <p:spPr>
            <a:xfrm>
              <a:off x="5587958" y="608099"/>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Line 6">
            <a:extLst>
              <a:ext uri="{FF2B5EF4-FFF2-40B4-BE49-F238E27FC236}">
                <a16:creationId xmlns:a16="http://schemas.microsoft.com/office/drawing/2014/main" id="{6E40CC3A-9D2F-1C4B-ECA1-B1B8E2A5417C}"/>
              </a:ext>
            </a:extLst>
          </p:cNvPr>
          <p:cNvSpPr>
            <a:spLocks noChangeShapeType="1"/>
          </p:cNvSpPr>
          <p:nvPr/>
        </p:nvSpPr>
        <p:spPr bwMode="auto">
          <a:xfrm flipH="1" flipV="1">
            <a:off x="4001222" y="2225808"/>
            <a:ext cx="72034" cy="2779333"/>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457200" y="304800"/>
            <a:ext cx="8229600" cy="1143000"/>
          </a:xfrm>
        </p:spPr>
        <p:txBody>
          <a:bodyPr/>
          <a:lstStyle/>
          <a:p>
            <a:pPr eaLnBrk="1" hangingPunct="1"/>
            <a:r>
              <a:rPr lang="en-US" dirty="0"/>
              <a:t>Energy Levels in Atoms</a:t>
            </a:r>
          </a:p>
        </p:txBody>
      </p:sp>
      <p:sp>
        <p:nvSpPr>
          <p:cNvPr id="66567" name="Text Box 5"/>
          <p:cNvSpPr txBox="1">
            <a:spLocks noChangeArrowheads="1"/>
          </p:cNvSpPr>
          <p:nvPr/>
        </p:nvSpPr>
        <p:spPr bwMode="auto">
          <a:xfrm rot="16200000">
            <a:off x="3339037" y="3343553"/>
            <a:ext cx="827088" cy="336550"/>
          </a:xfrm>
          <a:prstGeom prst="rect">
            <a:avLst/>
          </a:prstGeom>
          <a:noFill/>
          <a:ln w="9525">
            <a:noFill/>
            <a:miter lim="800000"/>
            <a:headEnd/>
            <a:tailEnd/>
          </a:ln>
        </p:spPr>
        <p:txBody>
          <a:bodyPr wrap="none">
            <a:spAutoFit/>
          </a:bodyPr>
          <a:lstStyle/>
          <a:p>
            <a:r>
              <a:rPr lang="en-US" dirty="0"/>
              <a:t>Energy</a:t>
            </a:r>
          </a:p>
        </p:txBody>
      </p:sp>
      <p:sp>
        <p:nvSpPr>
          <p:cNvPr id="66568" name="Line 6"/>
          <p:cNvSpPr>
            <a:spLocks noChangeShapeType="1"/>
          </p:cNvSpPr>
          <p:nvPr/>
        </p:nvSpPr>
        <p:spPr bwMode="auto">
          <a:xfrm>
            <a:off x="4042300" y="5002490"/>
            <a:ext cx="4343400" cy="0"/>
          </a:xfrm>
          <a:prstGeom prst="line">
            <a:avLst/>
          </a:prstGeom>
          <a:noFill/>
          <a:ln w="9525">
            <a:solidFill>
              <a:schemeClr val="tx1"/>
            </a:solidFill>
            <a:miter lim="800000"/>
            <a:headEnd/>
            <a:tailEnd/>
          </a:ln>
        </p:spPr>
        <p:txBody>
          <a:bodyPr wrap="none"/>
          <a:lstStyle/>
          <a:p>
            <a:endParaRPr lang="en-US"/>
          </a:p>
        </p:txBody>
      </p:sp>
      <p:grpSp>
        <p:nvGrpSpPr>
          <p:cNvPr id="20" name="Group 19"/>
          <p:cNvGrpSpPr/>
          <p:nvPr/>
        </p:nvGrpSpPr>
        <p:grpSpPr>
          <a:xfrm>
            <a:off x="5109100" y="3173690"/>
            <a:ext cx="1143000" cy="990600"/>
            <a:chOff x="5600700" y="3352800"/>
            <a:chExt cx="533400" cy="990600"/>
          </a:xfrm>
        </p:grpSpPr>
        <p:sp>
          <p:nvSpPr>
            <p:cNvPr id="66570" name="Line 8"/>
            <p:cNvSpPr>
              <a:spLocks noChangeShapeType="1"/>
            </p:cNvSpPr>
            <p:nvPr/>
          </p:nvSpPr>
          <p:spPr bwMode="auto">
            <a:xfrm>
              <a:off x="5600700" y="4343400"/>
              <a:ext cx="533400"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5600700" y="3352800"/>
              <a:ext cx="533400" cy="0"/>
            </a:xfrm>
            <a:prstGeom prst="line">
              <a:avLst/>
            </a:prstGeom>
            <a:noFill/>
            <a:ln w="28575">
              <a:solidFill>
                <a:srgbClr val="FF0000"/>
              </a:solidFill>
              <a:miter lim="800000"/>
              <a:headEnd/>
              <a:tailEnd/>
            </a:ln>
          </p:spPr>
          <p:txBody>
            <a:bodyPr wrap="none"/>
            <a:lstStyle/>
            <a:p>
              <a:endParaRPr lang="en-US"/>
            </a:p>
          </p:txBody>
        </p:sp>
      </p:grpSp>
      <p:sp>
        <p:nvSpPr>
          <p:cNvPr id="66572" name="Text Box 10"/>
          <p:cNvSpPr txBox="1">
            <a:spLocks noChangeArrowheads="1"/>
          </p:cNvSpPr>
          <p:nvPr/>
        </p:nvSpPr>
        <p:spPr bwMode="auto">
          <a:xfrm>
            <a:off x="6464825" y="3919815"/>
            <a:ext cx="398463" cy="336550"/>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6404500" y="2945090"/>
            <a:ext cx="398463" cy="336550"/>
          </a:xfrm>
          <a:prstGeom prst="rect">
            <a:avLst/>
          </a:prstGeom>
          <a:noFill/>
          <a:ln w="9525">
            <a:noFill/>
            <a:miter lim="800000"/>
            <a:headEnd/>
            <a:tailEnd/>
          </a:ln>
        </p:spPr>
        <p:txBody>
          <a:bodyPr wrap="none">
            <a:spAutoFit/>
          </a:bodyPr>
          <a:lstStyle/>
          <a:p>
            <a:r>
              <a:rPr lang="en-US"/>
              <a:t>2s</a:t>
            </a:r>
          </a:p>
        </p:txBody>
      </p:sp>
      <p:sp>
        <p:nvSpPr>
          <p:cNvPr id="66578" name="Text Box 18"/>
          <p:cNvSpPr txBox="1">
            <a:spLocks noChangeArrowheads="1"/>
          </p:cNvSpPr>
          <p:nvPr/>
        </p:nvSpPr>
        <p:spPr bwMode="auto">
          <a:xfrm>
            <a:off x="5810775" y="5486678"/>
            <a:ext cx="1268413" cy="336550"/>
          </a:xfrm>
          <a:prstGeom prst="rect">
            <a:avLst/>
          </a:prstGeom>
          <a:noFill/>
          <a:ln w="9525">
            <a:noFill/>
            <a:miter lim="800000"/>
            <a:headEnd/>
            <a:tailEnd/>
          </a:ln>
        </p:spPr>
        <p:txBody>
          <a:bodyPr wrap="none">
            <a:spAutoFit/>
          </a:bodyPr>
          <a:lstStyle/>
          <a:p>
            <a:r>
              <a:rPr lang="en-US" dirty="0"/>
              <a:t>(Schematic)</a:t>
            </a:r>
          </a:p>
        </p:txBody>
      </p:sp>
      <p:grpSp>
        <p:nvGrpSpPr>
          <p:cNvPr id="2" name="Group 1">
            <a:extLst>
              <a:ext uri="{FF2B5EF4-FFF2-40B4-BE49-F238E27FC236}">
                <a16:creationId xmlns:a16="http://schemas.microsoft.com/office/drawing/2014/main" id="{FEB0892E-5BA6-B81F-21B6-5538B133C86A}"/>
              </a:ext>
            </a:extLst>
          </p:cNvPr>
          <p:cNvGrpSpPr/>
          <p:nvPr/>
        </p:nvGrpSpPr>
        <p:grpSpPr>
          <a:xfrm>
            <a:off x="804570" y="2360601"/>
            <a:ext cx="2000867" cy="1895764"/>
            <a:chOff x="-76200" y="-228600"/>
            <a:chExt cx="6781800" cy="6324600"/>
          </a:xfrm>
        </p:grpSpPr>
        <p:sp>
          <p:nvSpPr>
            <p:cNvPr id="4" name="Oval 3">
              <a:extLst>
                <a:ext uri="{FF2B5EF4-FFF2-40B4-BE49-F238E27FC236}">
                  <a16:creationId xmlns:a16="http://schemas.microsoft.com/office/drawing/2014/main" id="{A580F23B-4A08-90B0-5A54-F06E2740132C}"/>
                </a:ext>
              </a:extLst>
            </p:cNvPr>
            <p:cNvSpPr/>
            <p:nvPr/>
          </p:nvSpPr>
          <p:spPr>
            <a:xfrm rot="19673694">
              <a:off x="2123324" y="903980"/>
              <a:ext cx="242316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37BFCE6A-0E7B-D06E-DB6E-0C10440A86D9}"/>
                </a:ext>
              </a:extLst>
            </p:cNvPr>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B02A20E-3E66-6925-B155-6991D986B7B0}"/>
                </a:ext>
              </a:extLst>
            </p:cNvPr>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lus 4">
              <a:extLst>
                <a:ext uri="{FF2B5EF4-FFF2-40B4-BE49-F238E27FC236}">
                  <a16:creationId xmlns:a16="http://schemas.microsoft.com/office/drawing/2014/main" id="{0C425E04-FD06-E7AC-4BA4-B259370A0AFF}"/>
                </a:ext>
              </a:extLst>
            </p:cNvPr>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C99994C-62C4-588D-B97F-F206ED4D26EA}"/>
                </a:ext>
              </a:extLst>
            </p:cNvPr>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DA13644-80E7-6BA3-B318-86F1329C19D9}"/>
                </a:ext>
              </a:extLst>
            </p:cNvPr>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7">
              <a:extLst>
                <a:ext uri="{FF2B5EF4-FFF2-40B4-BE49-F238E27FC236}">
                  <a16:creationId xmlns:a16="http://schemas.microsoft.com/office/drawing/2014/main" id="{97DF6443-3351-5D70-605E-791D6C7E0836}"/>
                </a:ext>
              </a:extLst>
            </p:cNvPr>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B2472E-9AFA-CA7C-18C1-E81FB80A710B}"/>
                </a:ext>
              </a:extLst>
            </p:cNvPr>
            <p:cNvSpPr/>
            <p:nvPr/>
          </p:nvSpPr>
          <p:spPr>
            <a:xfrm>
              <a:off x="1280160" y="899160"/>
              <a:ext cx="405384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4DE8A75-3C06-78B8-AA19-2800E7CAADFD}"/>
                </a:ext>
              </a:extLst>
            </p:cNvPr>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inus 15">
              <a:extLst>
                <a:ext uri="{FF2B5EF4-FFF2-40B4-BE49-F238E27FC236}">
                  <a16:creationId xmlns:a16="http://schemas.microsoft.com/office/drawing/2014/main" id="{C2D242A5-B483-F182-8200-6132A4E6DDE1}"/>
                </a:ext>
              </a:extLst>
            </p:cNvPr>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5439C78-B14D-FF00-5EF7-192AB75F392F}"/>
                </a:ext>
              </a:extLst>
            </p:cNvPr>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Minus 24">
              <a:extLst>
                <a:ext uri="{FF2B5EF4-FFF2-40B4-BE49-F238E27FC236}">
                  <a16:creationId xmlns:a16="http://schemas.microsoft.com/office/drawing/2014/main" id="{835AA4F2-2809-FBB4-12B9-4FE6219EA394}"/>
                </a:ext>
              </a:extLst>
            </p:cNvPr>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FCA85A0-E2B6-1355-0259-085396CAE3B0}"/>
                </a:ext>
              </a:extLst>
            </p:cNvPr>
            <p:cNvSpPr/>
            <p:nvPr/>
          </p:nvSpPr>
          <p:spPr>
            <a:xfrm>
              <a:off x="3088593" y="3029241"/>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D5844E7-4125-6D3E-2E51-477CBAE84381}"/>
                </a:ext>
              </a:extLst>
            </p:cNvPr>
            <p:cNvSpPr/>
            <p:nvPr/>
          </p:nvSpPr>
          <p:spPr>
            <a:xfrm>
              <a:off x="3119040" y="2856066"/>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lus 30">
              <a:extLst>
                <a:ext uri="{FF2B5EF4-FFF2-40B4-BE49-F238E27FC236}">
                  <a16:creationId xmlns:a16="http://schemas.microsoft.com/office/drawing/2014/main" id="{4D389284-46EA-A4C5-BF21-39BD2246B0CB}"/>
                </a:ext>
              </a:extLst>
            </p:cNvPr>
            <p:cNvSpPr/>
            <p:nvPr/>
          </p:nvSpPr>
          <p:spPr>
            <a:xfrm>
              <a:off x="3175661" y="2890706"/>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BAF506-A2E5-F931-B5D3-470301ABDD5A}"/>
                </a:ext>
              </a:extLst>
            </p:cNvPr>
            <p:cNvSpPr/>
            <p:nvPr/>
          </p:nvSpPr>
          <p:spPr>
            <a:xfrm>
              <a:off x="3316953" y="2842745"/>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08C34114-60E9-1E16-9368-A89772FCFDC2}"/>
                </a:ext>
              </a:extLst>
            </p:cNvPr>
            <p:cNvSpPr/>
            <p:nvPr/>
          </p:nvSpPr>
          <p:spPr>
            <a:xfrm>
              <a:off x="3271280" y="2989277"/>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lus 33">
              <a:extLst>
                <a:ext uri="{FF2B5EF4-FFF2-40B4-BE49-F238E27FC236}">
                  <a16:creationId xmlns:a16="http://schemas.microsoft.com/office/drawing/2014/main" id="{61B9875D-234E-C102-6767-2FF3E7EF5A43}"/>
                </a:ext>
              </a:extLst>
            </p:cNvPr>
            <p:cNvSpPr/>
            <p:nvPr/>
          </p:nvSpPr>
          <p:spPr>
            <a:xfrm>
              <a:off x="3327901" y="3023917"/>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2E8F37-1441-32D4-7F40-29A56D79C441}"/>
                </a:ext>
              </a:extLst>
            </p:cNvPr>
            <p:cNvSpPr/>
            <p:nvPr/>
          </p:nvSpPr>
          <p:spPr>
            <a:xfrm>
              <a:off x="-76200" y="-228600"/>
              <a:ext cx="6781800" cy="63246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2DD5148-587E-3E6A-AB96-2DAC759A3E25}"/>
                </a:ext>
              </a:extLst>
            </p:cNvPr>
            <p:cNvSpPr/>
            <p:nvPr/>
          </p:nvSpPr>
          <p:spPr>
            <a:xfrm>
              <a:off x="5562600" y="533400"/>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40">
              <a:extLst>
                <a:ext uri="{FF2B5EF4-FFF2-40B4-BE49-F238E27FC236}">
                  <a16:creationId xmlns:a16="http://schemas.microsoft.com/office/drawing/2014/main" id="{644C0BE0-B97B-6D30-2FE7-36EA9B54ED82}"/>
                </a:ext>
              </a:extLst>
            </p:cNvPr>
            <p:cNvSpPr/>
            <p:nvPr/>
          </p:nvSpPr>
          <p:spPr>
            <a:xfrm>
              <a:off x="5587958" y="608099"/>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Line 6">
            <a:extLst>
              <a:ext uri="{FF2B5EF4-FFF2-40B4-BE49-F238E27FC236}">
                <a16:creationId xmlns:a16="http://schemas.microsoft.com/office/drawing/2014/main" id="{6E40CC3A-9D2F-1C4B-ECA1-B1B8E2A5417C}"/>
              </a:ext>
            </a:extLst>
          </p:cNvPr>
          <p:cNvSpPr>
            <a:spLocks noChangeShapeType="1"/>
          </p:cNvSpPr>
          <p:nvPr/>
        </p:nvSpPr>
        <p:spPr bwMode="auto">
          <a:xfrm flipH="1" flipV="1">
            <a:off x="4001222" y="2225808"/>
            <a:ext cx="72034" cy="2779333"/>
          </a:xfrm>
          <a:prstGeom prst="line">
            <a:avLst/>
          </a:prstGeom>
          <a:noFill/>
          <a:ln w="9525">
            <a:solidFill>
              <a:schemeClr val="tx1"/>
            </a:solidFill>
            <a:miter lim="800000"/>
            <a:headEnd/>
            <a:tailEnd/>
          </a:ln>
        </p:spPr>
        <p:txBody>
          <a:bodyPr wrap="none"/>
          <a:lstStyle/>
          <a:p>
            <a:endParaRPr lang="en-US"/>
          </a:p>
        </p:txBody>
      </p:sp>
      <p:sp>
        <p:nvSpPr>
          <p:cNvPr id="3" name="Freeform: Shape 2">
            <a:extLst>
              <a:ext uri="{FF2B5EF4-FFF2-40B4-BE49-F238E27FC236}">
                <a16:creationId xmlns:a16="http://schemas.microsoft.com/office/drawing/2014/main" id="{F8DC588B-3CD5-BC32-262A-241B40E84279}"/>
              </a:ext>
            </a:extLst>
          </p:cNvPr>
          <p:cNvSpPr/>
          <p:nvPr/>
        </p:nvSpPr>
        <p:spPr>
          <a:xfrm>
            <a:off x="1357460" y="3685880"/>
            <a:ext cx="301658" cy="395926"/>
          </a:xfrm>
          <a:custGeom>
            <a:avLst/>
            <a:gdLst>
              <a:gd name="connsiteX0" fmla="*/ 301658 w 301658"/>
              <a:gd name="connsiteY0" fmla="*/ 0 h 395926"/>
              <a:gd name="connsiteX1" fmla="*/ 0 w 301658"/>
              <a:gd name="connsiteY1" fmla="*/ 395926 h 395926"/>
            </a:gdLst>
            <a:ahLst/>
            <a:cxnLst>
              <a:cxn ang="0">
                <a:pos x="connsiteX0" y="connsiteY0"/>
              </a:cxn>
              <a:cxn ang="0">
                <a:pos x="connsiteX1" y="connsiteY1"/>
              </a:cxn>
            </a:cxnLst>
            <a:rect l="l" t="t" r="r" b="b"/>
            <a:pathLst>
              <a:path w="301658" h="395926">
                <a:moveTo>
                  <a:pt x="301658" y="0"/>
                </a:moveTo>
                <a:lnTo>
                  <a:pt x="0" y="395926"/>
                </a:ln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2F7436D-F63C-1DEE-E19B-E6BCED11660D}"/>
              </a:ext>
            </a:extLst>
          </p:cNvPr>
          <p:cNvSpPr/>
          <p:nvPr/>
        </p:nvSpPr>
        <p:spPr>
          <a:xfrm>
            <a:off x="5351716" y="3981201"/>
            <a:ext cx="153334" cy="174791"/>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70C9098-AF8A-E52B-3A79-11F2CC02264C}"/>
              </a:ext>
            </a:extLst>
          </p:cNvPr>
          <p:cNvSpPr/>
          <p:nvPr/>
        </p:nvSpPr>
        <p:spPr>
          <a:xfrm>
            <a:off x="5831603" y="3976701"/>
            <a:ext cx="153334" cy="174791"/>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35A9E8F-5798-BE02-99F0-004940BBDDC6}"/>
              </a:ext>
            </a:extLst>
          </p:cNvPr>
          <p:cNvSpPr/>
          <p:nvPr/>
        </p:nvSpPr>
        <p:spPr>
          <a:xfrm>
            <a:off x="5247100" y="2979406"/>
            <a:ext cx="153334" cy="174791"/>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DD2E625-E1E5-1CB5-F57A-47E8B5972323}"/>
              </a:ext>
            </a:extLst>
          </p:cNvPr>
          <p:cNvSpPr/>
          <p:nvPr/>
        </p:nvSpPr>
        <p:spPr>
          <a:xfrm flipV="1">
            <a:off x="5850103" y="3052502"/>
            <a:ext cx="45719" cy="974017"/>
          </a:xfrm>
          <a:custGeom>
            <a:avLst/>
            <a:gdLst>
              <a:gd name="connsiteX0" fmla="*/ 301658 w 301658"/>
              <a:gd name="connsiteY0" fmla="*/ 0 h 395926"/>
              <a:gd name="connsiteX1" fmla="*/ 0 w 301658"/>
              <a:gd name="connsiteY1" fmla="*/ 395926 h 395926"/>
            </a:gdLst>
            <a:ahLst/>
            <a:cxnLst>
              <a:cxn ang="0">
                <a:pos x="connsiteX0" y="connsiteY0"/>
              </a:cxn>
              <a:cxn ang="0">
                <a:pos x="connsiteX1" y="connsiteY1"/>
              </a:cxn>
            </a:cxnLst>
            <a:rect l="l" t="t" r="r" b="b"/>
            <a:pathLst>
              <a:path w="301658" h="395926">
                <a:moveTo>
                  <a:pt x="301658" y="0"/>
                </a:moveTo>
                <a:lnTo>
                  <a:pt x="0" y="395926"/>
                </a:ln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516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457200" y="304800"/>
            <a:ext cx="8229600" cy="1143000"/>
          </a:xfrm>
        </p:spPr>
        <p:txBody>
          <a:bodyPr/>
          <a:lstStyle/>
          <a:p>
            <a:pPr eaLnBrk="1" hangingPunct="1"/>
            <a:r>
              <a:rPr lang="en-US" dirty="0"/>
              <a:t>Energy Levels in Atoms</a:t>
            </a:r>
          </a:p>
        </p:txBody>
      </p:sp>
      <p:sp>
        <p:nvSpPr>
          <p:cNvPr id="66566" name="Line 4"/>
          <p:cNvSpPr>
            <a:spLocks noChangeShapeType="1"/>
          </p:cNvSpPr>
          <p:nvPr/>
        </p:nvSpPr>
        <p:spPr bwMode="auto">
          <a:xfrm>
            <a:off x="2667000" y="2286000"/>
            <a:ext cx="0" cy="2895600"/>
          </a:xfrm>
          <a:prstGeom prst="line">
            <a:avLst/>
          </a:prstGeom>
          <a:noFill/>
          <a:ln w="9525">
            <a:solidFill>
              <a:schemeClr val="tx1"/>
            </a:solidFill>
            <a:miter lim="800000"/>
            <a:headEnd/>
            <a:tailEnd/>
          </a:ln>
        </p:spPr>
        <p:txBody>
          <a:bodyPr wrap="none"/>
          <a:lstStyle/>
          <a:p>
            <a:endParaRPr lang="en-US"/>
          </a:p>
        </p:txBody>
      </p:sp>
      <p:sp>
        <p:nvSpPr>
          <p:cNvPr id="66567" name="Text Box 5"/>
          <p:cNvSpPr txBox="1">
            <a:spLocks noChangeArrowheads="1"/>
          </p:cNvSpPr>
          <p:nvPr/>
        </p:nvSpPr>
        <p:spPr bwMode="auto">
          <a:xfrm rot="16200000">
            <a:off x="1963737" y="3522663"/>
            <a:ext cx="827088" cy="336550"/>
          </a:xfrm>
          <a:prstGeom prst="rect">
            <a:avLst/>
          </a:prstGeom>
          <a:noFill/>
          <a:ln w="9525">
            <a:noFill/>
            <a:miter lim="800000"/>
            <a:headEnd/>
            <a:tailEnd/>
          </a:ln>
        </p:spPr>
        <p:txBody>
          <a:bodyPr wrap="none">
            <a:spAutoFit/>
          </a:bodyPr>
          <a:lstStyle/>
          <a:p>
            <a:r>
              <a:rPr lang="en-US"/>
              <a:t>Energy</a:t>
            </a:r>
          </a:p>
        </p:txBody>
      </p:sp>
      <p:sp>
        <p:nvSpPr>
          <p:cNvPr id="66568" name="Line 6"/>
          <p:cNvSpPr>
            <a:spLocks noChangeShapeType="1"/>
          </p:cNvSpPr>
          <p:nvPr/>
        </p:nvSpPr>
        <p:spPr bwMode="auto">
          <a:xfrm>
            <a:off x="2667000" y="5181600"/>
            <a:ext cx="4343400" cy="0"/>
          </a:xfrm>
          <a:prstGeom prst="line">
            <a:avLst/>
          </a:prstGeom>
          <a:noFill/>
          <a:ln w="9525">
            <a:solidFill>
              <a:schemeClr val="tx1"/>
            </a:solidFill>
            <a:miter lim="800000"/>
            <a:headEnd/>
            <a:tailEnd/>
          </a:ln>
        </p:spPr>
        <p:txBody>
          <a:bodyPr wrap="none"/>
          <a:lstStyle/>
          <a:p>
            <a:endParaRPr lang="en-US"/>
          </a:p>
        </p:txBody>
      </p:sp>
      <p:grpSp>
        <p:nvGrpSpPr>
          <p:cNvPr id="20" name="Group 19"/>
          <p:cNvGrpSpPr/>
          <p:nvPr/>
        </p:nvGrpSpPr>
        <p:grpSpPr>
          <a:xfrm>
            <a:off x="3733800" y="3352800"/>
            <a:ext cx="1143000" cy="990600"/>
            <a:chOff x="5600700" y="3352800"/>
            <a:chExt cx="533400" cy="990600"/>
          </a:xfrm>
        </p:grpSpPr>
        <p:sp>
          <p:nvSpPr>
            <p:cNvPr id="66570" name="Line 8"/>
            <p:cNvSpPr>
              <a:spLocks noChangeShapeType="1"/>
            </p:cNvSpPr>
            <p:nvPr/>
          </p:nvSpPr>
          <p:spPr bwMode="auto">
            <a:xfrm>
              <a:off x="5600700" y="4343400"/>
              <a:ext cx="533400"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5600700" y="3352800"/>
              <a:ext cx="533400" cy="0"/>
            </a:xfrm>
            <a:prstGeom prst="line">
              <a:avLst/>
            </a:prstGeom>
            <a:noFill/>
            <a:ln w="28575">
              <a:solidFill>
                <a:srgbClr val="FF9900"/>
              </a:solidFill>
              <a:miter lim="800000"/>
              <a:headEnd/>
              <a:tailEnd/>
            </a:ln>
          </p:spPr>
          <p:txBody>
            <a:bodyPr wrap="none"/>
            <a:lstStyle/>
            <a:p>
              <a:endParaRPr lang="en-US"/>
            </a:p>
          </p:txBody>
        </p:sp>
      </p:grpSp>
      <p:sp>
        <p:nvSpPr>
          <p:cNvPr id="66572" name="Text Box 10"/>
          <p:cNvSpPr txBox="1">
            <a:spLocks noChangeArrowheads="1"/>
          </p:cNvSpPr>
          <p:nvPr/>
        </p:nvSpPr>
        <p:spPr bwMode="auto">
          <a:xfrm>
            <a:off x="5089525" y="4098925"/>
            <a:ext cx="398463" cy="336550"/>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5029200" y="3124200"/>
            <a:ext cx="398463" cy="336550"/>
          </a:xfrm>
          <a:prstGeom prst="rect">
            <a:avLst/>
          </a:prstGeom>
          <a:noFill/>
          <a:ln w="9525">
            <a:noFill/>
            <a:miter lim="800000"/>
            <a:headEnd/>
            <a:tailEnd/>
          </a:ln>
        </p:spPr>
        <p:txBody>
          <a:bodyPr wrap="none">
            <a:spAutoFit/>
          </a:bodyPr>
          <a:lstStyle/>
          <a:p>
            <a:r>
              <a:rPr lang="en-US"/>
              <a:t>2s</a:t>
            </a:r>
          </a:p>
        </p:txBody>
      </p:sp>
      <p:sp>
        <p:nvSpPr>
          <p:cNvPr id="66578" name="Text Box 18"/>
          <p:cNvSpPr txBox="1">
            <a:spLocks noChangeArrowheads="1"/>
          </p:cNvSpPr>
          <p:nvPr/>
        </p:nvSpPr>
        <p:spPr bwMode="auto">
          <a:xfrm>
            <a:off x="4435475" y="5665788"/>
            <a:ext cx="1268413" cy="336550"/>
          </a:xfrm>
          <a:prstGeom prst="rect">
            <a:avLst/>
          </a:prstGeom>
          <a:noFill/>
          <a:ln w="9525">
            <a:noFill/>
            <a:miter lim="800000"/>
            <a:headEnd/>
            <a:tailEnd/>
          </a:ln>
        </p:spPr>
        <p:txBody>
          <a:bodyPr wrap="none">
            <a:spAutoFit/>
          </a:bodyPr>
          <a:lstStyle/>
          <a:p>
            <a:r>
              <a:rPr lang="en-US" dirty="0"/>
              <a:t>(Schematic)</a:t>
            </a:r>
          </a:p>
        </p:txBody>
      </p:sp>
    </p:spTree>
    <p:extLst>
      <p:ext uri="{BB962C8B-B14F-4D97-AF65-F5344CB8AC3E}">
        <p14:creationId xmlns:p14="http://schemas.microsoft.com/office/powerpoint/2010/main" val="19667928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6BA7-D34F-A74B-38A3-EE071BBCBFAF}"/>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0701CC6-493E-7FC2-067A-CE16F236FEF3}"/>
              </a:ext>
            </a:extLst>
          </p:cNvPr>
          <p:cNvSpPr>
            <a:spLocks noGrp="1"/>
          </p:cNvSpPr>
          <p:nvPr>
            <p:ph idx="1"/>
          </p:nvPr>
        </p:nvSpPr>
        <p:spPr/>
        <p:txBody>
          <a:bodyPr>
            <a:normAutofit lnSpcReduction="10000"/>
          </a:bodyPr>
          <a:lstStyle/>
          <a:p>
            <a:pPr marL="0" indent="0">
              <a:buNone/>
            </a:pPr>
            <a:r>
              <a:rPr lang="en-US" dirty="0"/>
              <a:t>If I bring two atoms together and force them to get close, what happens to their electron energy levels?</a:t>
            </a:r>
          </a:p>
          <a:p>
            <a:pPr marL="514350" indent="-514350">
              <a:buFont typeface="+mj-lt"/>
              <a:buAutoNum type="alphaLcParenR"/>
            </a:pPr>
            <a:r>
              <a:rPr lang="en-US" dirty="0"/>
              <a:t>They stay the same, why would they change?</a:t>
            </a:r>
          </a:p>
          <a:p>
            <a:pPr marL="514350" indent="-514350">
              <a:buFont typeface="+mj-lt"/>
              <a:buAutoNum type="alphaLcParenR"/>
            </a:pPr>
            <a:r>
              <a:rPr lang="en-US" dirty="0"/>
              <a:t>The split so the 1s and 2s levels are different energies for the two atoms</a:t>
            </a:r>
          </a:p>
          <a:p>
            <a:pPr marL="514350" indent="-514350">
              <a:buFont typeface="+mj-lt"/>
              <a:buAutoNum type="alphaLcParenR"/>
            </a:pPr>
            <a:r>
              <a:rPr lang="en-US" dirty="0"/>
              <a:t>The combine so the two atoms have half the electrons</a:t>
            </a:r>
          </a:p>
          <a:p>
            <a:pPr marL="514350" indent="-514350">
              <a:buFont typeface="+mj-lt"/>
              <a:buAutoNum type="alphaLcParenR"/>
            </a:pPr>
            <a:r>
              <a:rPr lang="en-US" dirty="0"/>
              <a:t>They explode</a:t>
            </a:r>
          </a:p>
        </p:txBody>
      </p:sp>
    </p:spTree>
    <p:extLst>
      <p:ext uri="{BB962C8B-B14F-4D97-AF65-F5344CB8AC3E}">
        <p14:creationId xmlns:p14="http://schemas.microsoft.com/office/powerpoint/2010/main" val="85490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a:t>Bringing Two Atoms Together</a:t>
            </a:r>
          </a:p>
        </p:txBody>
      </p:sp>
      <p:grpSp>
        <p:nvGrpSpPr>
          <p:cNvPr id="2" name="Group 19"/>
          <p:cNvGrpSpPr>
            <a:grpSpLocks/>
          </p:cNvGrpSpPr>
          <p:nvPr/>
        </p:nvGrpSpPr>
        <p:grpSpPr bwMode="auto">
          <a:xfrm>
            <a:off x="1828800" y="2286000"/>
            <a:ext cx="4802188" cy="3716338"/>
            <a:chOff x="1152" y="1440"/>
            <a:chExt cx="3025" cy="2341"/>
          </a:xfrm>
        </p:grpSpPr>
        <p:sp>
          <p:nvSpPr>
            <p:cNvPr id="66566" name="Line 4"/>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6567" name="Text Box 5"/>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6568" name="Line 6"/>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6569" name="Text Box 7"/>
            <p:cNvSpPr txBox="1">
              <a:spLocks noChangeArrowheads="1"/>
            </p:cNvSpPr>
            <p:nvPr/>
          </p:nvSpPr>
          <p:spPr bwMode="auto">
            <a:xfrm>
              <a:off x="2640" y="3312"/>
              <a:ext cx="728" cy="212"/>
            </a:xfrm>
            <a:prstGeom prst="rect">
              <a:avLst/>
            </a:prstGeom>
            <a:noFill/>
            <a:ln w="9525">
              <a:noFill/>
              <a:miter lim="800000"/>
              <a:headEnd/>
              <a:tailEnd/>
            </a:ln>
          </p:spPr>
          <p:txBody>
            <a:bodyPr wrap="none">
              <a:spAutoFit/>
            </a:bodyPr>
            <a:lstStyle/>
            <a:p>
              <a:r>
                <a:rPr lang="en-US"/>
                <a:t>Distance, r</a:t>
              </a:r>
            </a:p>
          </p:txBody>
        </p:sp>
        <p:sp>
          <p:nvSpPr>
            <p:cNvPr id="66570" name="Line 8"/>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6572" name="Text Box 10"/>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6574" name="Freeform 13"/>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6575" name="Freeform 15"/>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6576" name="Freeform 16"/>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6577" name="Freeform 17"/>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6578" name="Text Box 18"/>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a:t>Bringing 5 Atoms Together</a:t>
            </a:r>
          </a:p>
        </p:txBody>
      </p:sp>
      <p:sp>
        <p:nvSpPr>
          <p:cNvPr id="67590" name="Line 4"/>
          <p:cNvSpPr>
            <a:spLocks noChangeShapeType="1"/>
          </p:cNvSpPr>
          <p:nvPr/>
        </p:nvSpPr>
        <p:spPr bwMode="auto">
          <a:xfrm>
            <a:off x="2286000" y="2286000"/>
            <a:ext cx="0" cy="2895600"/>
          </a:xfrm>
          <a:prstGeom prst="line">
            <a:avLst/>
          </a:prstGeom>
          <a:noFill/>
          <a:ln w="9525">
            <a:solidFill>
              <a:schemeClr val="tx1"/>
            </a:solidFill>
            <a:miter lim="800000"/>
            <a:headEnd/>
            <a:tailEnd/>
          </a:ln>
        </p:spPr>
        <p:txBody>
          <a:bodyPr wrap="none"/>
          <a:lstStyle/>
          <a:p>
            <a:endParaRPr lang="en-US"/>
          </a:p>
        </p:txBody>
      </p:sp>
      <p:sp>
        <p:nvSpPr>
          <p:cNvPr id="67591" name="Text Box 5"/>
          <p:cNvSpPr txBox="1">
            <a:spLocks noChangeArrowheads="1"/>
          </p:cNvSpPr>
          <p:nvPr/>
        </p:nvSpPr>
        <p:spPr bwMode="auto">
          <a:xfrm rot="16200000">
            <a:off x="1582737" y="3522663"/>
            <a:ext cx="827088" cy="336550"/>
          </a:xfrm>
          <a:prstGeom prst="rect">
            <a:avLst/>
          </a:prstGeom>
          <a:noFill/>
          <a:ln w="9525">
            <a:noFill/>
            <a:miter lim="800000"/>
            <a:headEnd/>
            <a:tailEnd/>
          </a:ln>
        </p:spPr>
        <p:txBody>
          <a:bodyPr wrap="none">
            <a:spAutoFit/>
          </a:bodyPr>
          <a:lstStyle/>
          <a:p>
            <a:r>
              <a:rPr lang="en-US"/>
              <a:t>Energy</a:t>
            </a:r>
          </a:p>
        </p:txBody>
      </p:sp>
      <p:sp>
        <p:nvSpPr>
          <p:cNvPr id="67592" name="Line 6"/>
          <p:cNvSpPr>
            <a:spLocks noChangeShapeType="1"/>
          </p:cNvSpPr>
          <p:nvPr/>
        </p:nvSpPr>
        <p:spPr bwMode="auto">
          <a:xfrm>
            <a:off x="2286000" y="5181600"/>
            <a:ext cx="4343400" cy="0"/>
          </a:xfrm>
          <a:prstGeom prst="line">
            <a:avLst/>
          </a:prstGeom>
          <a:noFill/>
          <a:ln w="9525">
            <a:solidFill>
              <a:schemeClr val="tx1"/>
            </a:solidFill>
            <a:miter lim="800000"/>
            <a:headEnd/>
            <a:tailEnd/>
          </a:ln>
        </p:spPr>
        <p:txBody>
          <a:bodyPr wrap="none"/>
          <a:lstStyle/>
          <a:p>
            <a:endParaRPr lang="en-US"/>
          </a:p>
        </p:txBody>
      </p:sp>
      <p:sp>
        <p:nvSpPr>
          <p:cNvPr id="67593" name="Text Box 7"/>
          <p:cNvSpPr txBox="1">
            <a:spLocks noChangeArrowheads="1"/>
          </p:cNvSpPr>
          <p:nvPr/>
        </p:nvSpPr>
        <p:spPr bwMode="auto">
          <a:xfrm>
            <a:off x="4191000" y="5257800"/>
            <a:ext cx="1155700" cy="336550"/>
          </a:xfrm>
          <a:prstGeom prst="rect">
            <a:avLst/>
          </a:prstGeom>
          <a:noFill/>
          <a:ln w="9525">
            <a:noFill/>
            <a:miter lim="800000"/>
            <a:headEnd/>
            <a:tailEnd/>
          </a:ln>
        </p:spPr>
        <p:txBody>
          <a:bodyPr wrap="none">
            <a:spAutoFit/>
          </a:bodyPr>
          <a:lstStyle/>
          <a:p>
            <a:r>
              <a:rPr lang="en-US"/>
              <a:t>Distance, r</a:t>
            </a:r>
          </a:p>
        </p:txBody>
      </p:sp>
      <p:sp>
        <p:nvSpPr>
          <p:cNvPr id="67594" name="Line 8"/>
          <p:cNvSpPr>
            <a:spLocks noChangeShapeType="1"/>
          </p:cNvSpPr>
          <p:nvPr/>
        </p:nvSpPr>
        <p:spPr bwMode="auto">
          <a:xfrm>
            <a:off x="5638800" y="4343400"/>
            <a:ext cx="533400" cy="0"/>
          </a:xfrm>
          <a:prstGeom prst="line">
            <a:avLst/>
          </a:prstGeom>
          <a:noFill/>
          <a:ln w="28575">
            <a:solidFill>
              <a:srgbClr val="FF9900"/>
            </a:solidFill>
            <a:miter lim="800000"/>
            <a:headEnd/>
            <a:tailEnd/>
          </a:ln>
        </p:spPr>
        <p:txBody>
          <a:bodyPr wrap="none"/>
          <a:lstStyle/>
          <a:p>
            <a:endParaRPr lang="en-US"/>
          </a:p>
        </p:txBody>
      </p:sp>
      <p:sp>
        <p:nvSpPr>
          <p:cNvPr id="67595" name="Line 9"/>
          <p:cNvSpPr>
            <a:spLocks noChangeShapeType="1"/>
          </p:cNvSpPr>
          <p:nvPr/>
        </p:nvSpPr>
        <p:spPr bwMode="auto">
          <a:xfrm>
            <a:off x="5562600" y="3352800"/>
            <a:ext cx="533400" cy="0"/>
          </a:xfrm>
          <a:prstGeom prst="line">
            <a:avLst/>
          </a:prstGeom>
          <a:noFill/>
          <a:ln w="28575">
            <a:solidFill>
              <a:srgbClr val="FF9900"/>
            </a:solidFill>
            <a:miter lim="800000"/>
            <a:headEnd/>
            <a:tailEnd/>
          </a:ln>
        </p:spPr>
        <p:txBody>
          <a:bodyPr wrap="none"/>
          <a:lstStyle/>
          <a:p>
            <a:endParaRPr lang="en-US"/>
          </a:p>
        </p:txBody>
      </p:sp>
      <p:sp>
        <p:nvSpPr>
          <p:cNvPr id="67596" name="Text Box 10"/>
          <p:cNvSpPr txBox="1">
            <a:spLocks noChangeArrowheads="1"/>
          </p:cNvSpPr>
          <p:nvPr/>
        </p:nvSpPr>
        <p:spPr bwMode="auto">
          <a:xfrm>
            <a:off x="6232525" y="4098925"/>
            <a:ext cx="398463" cy="336550"/>
          </a:xfrm>
          <a:prstGeom prst="rect">
            <a:avLst/>
          </a:prstGeom>
          <a:noFill/>
          <a:ln w="9525">
            <a:noFill/>
            <a:miter lim="800000"/>
            <a:headEnd/>
            <a:tailEnd/>
          </a:ln>
        </p:spPr>
        <p:txBody>
          <a:bodyPr wrap="none">
            <a:spAutoFit/>
          </a:bodyPr>
          <a:lstStyle/>
          <a:p>
            <a:r>
              <a:rPr lang="en-US"/>
              <a:t>1s</a:t>
            </a:r>
          </a:p>
        </p:txBody>
      </p:sp>
      <p:sp>
        <p:nvSpPr>
          <p:cNvPr id="67597" name="Text Box 11"/>
          <p:cNvSpPr txBox="1">
            <a:spLocks noChangeArrowheads="1"/>
          </p:cNvSpPr>
          <p:nvPr/>
        </p:nvSpPr>
        <p:spPr bwMode="auto">
          <a:xfrm>
            <a:off x="6172200" y="3124200"/>
            <a:ext cx="398463" cy="336550"/>
          </a:xfrm>
          <a:prstGeom prst="rect">
            <a:avLst/>
          </a:prstGeom>
          <a:noFill/>
          <a:ln w="9525">
            <a:noFill/>
            <a:miter lim="800000"/>
            <a:headEnd/>
            <a:tailEnd/>
          </a:ln>
        </p:spPr>
        <p:txBody>
          <a:bodyPr wrap="none">
            <a:spAutoFit/>
          </a:bodyPr>
          <a:lstStyle/>
          <a:p>
            <a:r>
              <a:rPr lang="en-US"/>
              <a:t>2s</a:t>
            </a:r>
          </a:p>
        </p:txBody>
      </p:sp>
      <p:sp>
        <p:nvSpPr>
          <p:cNvPr id="67598" name="Freeform 12"/>
          <p:cNvSpPr>
            <a:spLocks/>
          </p:cNvSpPr>
          <p:nvPr/>
        </p:nvSpPr>
        <p:spPr bwMode="auto">
          <a:xfrm>
            <a:off x="3962400" y="2438400"/>
            <a:ext cx="1600200" cy="914400"/>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7599" name="Freeform 13"/>
          <p:cNvSpPr>
            <a:spLocks/>
          </p:cNvSpPr>
          <p:nvPr/>
        </p:nvSpPr>
        <p:spPr bwMode="auto">
          <a:xfrm>
            <a:off x="3505200" y="2447925"/>
            <a:ext cx="2057400" cy="12700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7600" name="Freeform 14"/>
          <p:cNvSpPr>
            <a:spLocks/>
          </p:cNvSpPr>
          <p:nvPr/>
        </p:nvSpPr>
        <p:spPr bwMode="auto">
          <a:xfrm>
            <a:off x="3179763" y="3421063"/>
            <a:ext cx="2449513" cy="914400"/>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7601" name="Freeform 15"/>
          <p:cNvSpPr>
            <a:spLocks/>
          </p:cNvSpPr>
          <p:nvPr/>
        </p:nvSpPr>
        <p:spPr bwMode="auto">
          <a:xfrm>
            <a:off x="2865438" y="3440113"/>
            <a:ext cx="2840038" cy="12700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7602" name="Text Box 16"/>
          <p:cNvSpPr txBox="1">
            <a:spLocks noChangeArrowheads="1"/>
          </p:cNvSpPr>
          <p:nvPr/>
        </p:nvSpPr>
        <p:spPr bwMode="auto">
          <a:xfrm>
            <a:off x="4054475" y="5665788"/>
            <a:ext cx="1268413" cy="336550"/>
          </a:xfrm>
          <a:prstGeom prst="rect">
            <a:avLst/>
          </a:prstGeom>
          <a:noFill/>
          <a:ln w="9525">
            <a:noFill/>
            <a:miter lim="800000"/>
            <a:headEnd/>
            <a:tailEnd/>
          </a:ln>
        </p:spPr>
        <p:txBody>
          <a:bodyPr wrap="none">
            <a:spAutoFit/>
          </a:bodyPr>
          <a:lstStyle/>
          <a:p>
            <a:r>
              <a:rPr lang="en-US"/>
              <a:t>(Schematic)</a:t>
            </a:r>
          </a:p>
        </p:txBody>
      </p:sp>
      <p:sp>
        <p:nvSpPr>
          <p:cNvPr id="67603" name="Freeform 17"/>
          <p:cNvSpPr>
            <a:spLocks/>
          </p:cNvSpPr>
          <p:nvPr/>
        </p:nvSpPr>
        <p:spPr bwMode="auto">
          <a:xfrm>
            <a:off x="3846513" y="2498725"/>
            <a:ext cx="1489075" cy="896938"/>
          </a:xfrm>
          <a:custGeom>
            <a:avLst/>
            <a:gdLst>
              <a:gd name="T0" fmla="*/ 938 w 938"/>
              <a:gd name="T1" fmla="*/ 540 h 565"/>
              <a:gd name="T2" fmla="*/ 659 w 938"/>
              <a:gd name="T3" fmla="*/ 546 h 565"/>
              <a:gd name="T4" fmla="*/ 255 w 938"/>
              <a:gd name="T5" fmla="*/ 427 h 565"/>
              <a:gd name="T6" fmla="*/ 0 w 938"/>
              <a:gd name="T7" fmla="*/ 0 h 565"/>
              <a:gd name="T8" fmla="*/ 0 60000 65536"/>
              <a:gd name="T9" fmla="*/ 0 60000 65536"/>
              <a:gd name="T10" fmla="*/ 0 60000 65536"/>
              <a:gd name="T11" fmla="*/ 0 60000 65536"/>
              <a:gd name="T12" fmla="*/ 0 w 938"/>
              <a:gd name="T13" fmla="*/ 0 h 565"/>
              <a:gd name="T14" fmla="*/ 938 w 938"/>
              <a:gd name="T15" fmla="*/ 565 h 565"/>
            </a:gdLst>
            <a:ahLst/>
            <a:cxnLst>
              <a:cxn ang="T8">
                <a:pos x="T0" y="T1"/>
              </a:cxn>
              <a:cxn ang="T9">
                <a:pos x="T2" y="T3"/>
              </a:cxn>
              <a:cxn ang="T10">
                <a:pos x="T4" y="T5"/>
              </a:cxn>
              <a:cxn ang="T11">
                <a:pos x="T6" y="T7"/>
              </a:cxn>
            </a:cxnLst>
            <a:rect l="T12" t="T13" r="T14" b="T15"/>
            <a:pathLst>
              <a:path w="938" h="565">
                <a:moveTo>
                  <a:pt x="938" y="540"/>
                </a:moveTo>
                <a:cubicBezTo>
                  <a:pt x="855" y="552"/>
                  <a:pt x="773" y="565"/>
                  <a:pt x="659" y="546"/>
                </a:cubicBezTo>
                <a:cubicBezTo>
                  <a:pt x="545" y="527"/>
                  <a:pt x="365" y="518"/>
                  <a:pt x="255" y="427"/>
                </a:cubicBezTo>
                <a:cubicBezTo>
                  <a:pt x="145" y="336"/>
                  <a:pt x="42" y="72"/>
                  <a:pt x="0" y="0"/>
                </a:cubicBezTo>
              </a:path>
            </a:pathLst>
          </a:custGeom>
          <a:noFill/>
          <a:ln w="9525">
            <a:solidFill>
              <a:schemeClr val="accent1"/>
            </a:solidFill>
            <a:miter lim="800000"/>
            <a:headEnd/>
            <a:tailEnd/>
          </a:ln>
        </p:spPr>
        <p:txBody>
          <a:bodyPr wrap="none"/>
          <a:lstStyle/>
          <a:p>
            <a:endParaRPr lang="en-US"/>
          </a:p>
        </p:txBody>
      </p:sp>
      <p:sp>
        <p:nvSpPr>
          <p:cNvPr id="67604" name="Freeform 18"/>
          <p:cNvSpPr>
            <a:spLocks/>
          </p:cNvSpPr>
          <p:nvPr/>
        </p:nvSpPr>
        <p:spPr bwMode="auto">
          <a:xfrm>
            <a:off x="3733800" y="2516188"/>
            <a:ext cx="1611313" cy="979488"/>
          </a:xfrm>
          <a:custGeom>
            <a:avLst/>
            <a:gdLst>
              <a:gd name="T0" fmla="*/ 1015 w 1015"/>
              <a:gd name="T1" fmla="*/ 529 h 617"/>
              <a:gd name="T2" fmla="*/ 801 w 1015"/>
              <a:gd name="T3" fmla="*/ 594 h 617"/>
              <a:gd name="T4" fmla="*/ 427 w 1015"/>
              <a:gd name="T5" fmla="*/ 582 h 617"/>
              <a:gd name="T6" fmla="*/ 160 w 1015"/>
              <a:gd name="T7" fmla="*/ 381 h 617"/>
              <a:gd name="T8" fmla="*/ 0 w 1015"/>
              <a:gd name="T9" fmla="*/ 0 h 617"/>
              <a:gd name="T10" fmla="*/ 0 60000 65536"/>
              <a:gd name="T11" fmla="*/ 0 60000 65536"/>
              <a:gd name="T12" fmla="*/ 0 60000 65536"/>
              <a:gd name="T13" fmla="*/ 0 60000 65536"/>
              <a:gd name="T14" fmla="*/ 0 60000 65536"/>
              <a:gd name="T15" fmla="*/ 0 w 1015"/>
              <a:gd name="T16" fmla="*/ 0 h 617"/>
              <a:gd name="T17" fmla="*/ 1015 w 1015"/>
              <a:gd name="T18" fmla="*/ 617 h 617"/>
            </a:gdLst>
            <a:ahLst/>
            <a:cxnLst>
              <a:cxn ang="T10">
                <a:pos x="T0" y="T1"/>
              </a:cxn>
              <a:cxn ang="T11">
                <a:pos x="T2" y="T3"/>
              </a:cxn>
              <a:cxn ang="T12">
                <a:pos x="T4" y="T5"/>
              </a:cxn>
              <a:cxn ang="T13">
                <a:pos x="T6" y="T7"/>
              </a:cxn>
              <a:cxn ang="T14">
                <a:pos x="T8" y="T9"/>
              </a:cxn>
            </a:cxnLst>
            <a:rect l="T15" t="T16" r="T17" b="T18"/>
            <a:pathLst>
              <a:path w="1015" h="617">
                <a:moveTo>
                  <a:pt x="1015" y="529"/>
                </a:moveTo>
                <a:cubicBezTo>
                  <a:pt x="957" y="557"/>
                  <a:pt x="899" y="585"/>
                  <a:pt x="801" y="594"/>
                </a:cubicBezTo>
                <a:cubicBezTo>
                  <a:pt x="703" y="603"/>
                  <a:pt x="534" y="617"/>
                  <a:pt x="427" y="582"/>
                </a:cubicBezTo>
                <a:cubicBezTo>
                  <a:pt x="320" y="547"/>
                  <a:pt x="231" y="478"/>
                  <a:pt x="160" y="381"/>
                </a:cubicBezTo>
                <a:cubicBezTo>
                  <a:pt x="89" y="284"/>
                  <a:pt x="44" y="142"/>
                  <a:pt x="0" y="0"/>
                </a:cubicBezTo>
              </a:path>
            </a:pathLst>
          </a:custGeom>
          <a:noFill/>
          <a:ln w="9525">
            <a:solidFill>
              <a:schemeClr val="accent1"/>
            </a:solidFill>
            <a:miter lim="800000"/>
            <a:headEnd/>
            <a:tailEnd/>
          </a:ln>
        </p:spPr>
        <p:txBody>
          <a:bodyPr wrap="none"/>
          <a:lstStyle/>
          <a:p>
            <a:endParaRPr lang="en-US"/>
          </a:p>
        </p:txBody>
      </p:sp>
      <p:sp>
        <p:nvSpPr>
          <p:cNvPr id="67605" name="Freeform 19"/>
          <p:cNvSpPr>
            <a:spLocks/>
          </p:cNvSpPr>
          <p:nvPr/>
        </p:nvSpPr>
        <p:spPr bwMode="auto">
          <a:xfrm>
            <a:off x="3629025" y="2498725"/>
            <a:ext cx="1677988" cy="1104900"/>
          </a:xfrm>
          <a:custGeom>
            <a:avLst/>
            <a:gdLst>
              <a:gd name="T0" fmla="*/ 1057 w 1057"/>
              <a:gd name="T1" fmla="*/ 552 h 696"/>
              <a:gd name="T2" fmla="*/ 760 w 1057"/>
              <a:gd name="T3" fmla="*/ 677 h 696"/>
              <a:gd name="T4" fmla="*/ 380 w 1057"/>
              <a:gd name="T5" fmla="*/ 635 h 696"/>
              <a:gd name="T6" fmla="*/ 95 w 1057"/>
              <a:gd name="T7" fmla="*/ 308 h 696"/>
              <a:gd name="T8" fmla="*/ 0 w 1057"/>
              <a:gd name="T9" fmla="*/ 0 h 696"/>
              <a:gd name="T10" fmla="*/ 0 60000 65536"/>
              <a:gd name="T11" fmla="*/ 0 60000 65536"/>
              <a:gd name="T12" fmla="*/ 0 60000 65536"/>
              <a:gd name="T13" fmla="*/ 0 60000 65536"/>
              <a:gd name="T14" fmla="*/ 0 60000 65536"/>
              <a:gd name="T15" fmla="*/ 0 w 1057"/>
              <a:gd name="T16" fmla="*/ 0 h 696"/>
              <a:gd name="T17" fmla="*/ 1057 w 1057"/>
              <a:gd name="T18" fmla="*/ 696 h 696"/>
            </a:gdLst>
            <a:ahLst/>
            <a:cxnLst>
              <a:cxn ang="T10">
                <a:pos x="T0" y="T1"/>
              </a:cxn>
              <a:cxn ang="T11">
                <a:pos x="T2" y="T3"/>
              </a:cxn>
              <a:cxn ang="T12">
                <a:pos x="T4" y="T5"/>
              </a:cxn>
              <a:cxn ang="T13">
                <a:pos x="T6" y="T7"/>
              </a:cxn>
              <a:cxn ang="T14">
                <a:pos x="T8" y="T9"/>
              </a:cxn>
            </a:cxnLst>
            <a:rect l="T15" t="T16" r="T17" b="T18"/>
            <a:pathLst>
              <a:path w="1057" h="696">
                <a:moveTo>
                  <a:pt x="1057" y="552"/>
                </a:moveTo>
                <a:cubicBezTo>
                  <a:pt x="965" y="607"/>
                  <a:pt x="873" y="663"/>
                  <a:pt x="760" y="677"/>
                </a:cubicBezTo>
                <a:cubicBezTo>
                  <a:pt x="647" y="691"/>
                  <a:pt x="491" y="696"/>
                  <a:pt x="380" y="635"/>
                </a:cubicBezTo>
                <a:cubicBezTo>
                  <a:pt x="269" y="574"/>
                  <a:pt x="158" y="414"/>
                  <a:pt x="95" y="308"/>
                </a:cubicBezTo>
                <a:cubicBezTo>
                  <a:pt x="32" y="202"/>
                  <a:pt x="16" y="52"/>
                  <a:pt x="0" y="0"/>
                </a:cubicBezTo>
              </a:path>
            </a:pathLst>
          </a:custGeom>
          <a:noFill/>
          <a:ln w="9525">
            <a:solidFill>
              <a:schemeClr val="accent1"/>
            </a:solidFill>
            <a:miter lim="800000"/>
            <a:headEnd/>
            <a:tailEnd/>
          </a:ln>
        </p:spPr>
        <p:txBody>
          <a:bodyPr wrap="none"/>
          <a:lstStyle/>
          <a:p>
            <a:endParaRPr lang="en-US"/>
          </a:p>
        </p:txBody>
      </p:sp>
      <p:sp>
        <p:nvSpPr>
          <p:cNvPr id="67606" name="Freeform 20"/>
          <p:cNvSpPr>
            <a:spLocks/>
          </p:cNvSpPr>
          <p:nvPr/>
        </p:nvSpPr>
        <p:spPr bwMode="auto">
          <a:xfrm>
            <a:off x="3082925" y="3430588"/>
            <a:ext cx="2365375" cy="944563"/>
          </a:xfrm>
          <a:custGeom>
            <a:avLst/>
            <a:gdLst>
              <a:gd name="T0" fmla="*/ 1490 w 1490"/>
              <a:gd name="T1" fmla="*/ 565 h 595"/>
              <a:gd name="T2" fmla="*/ 1140 w 1490"/>
              <a:gd name="T3" fmla="*/ 588 h 595"/>
              <a:gd name="T4" fmla="*/ 611 w 1490"/>
              <a:gd name="T5" fmla="*/ 523 h 595"/>
              <a:gd name="T6" fmla="*/ 273 w 1490"/>
              <a:gd name="T7" fmla="*/ 392 h 595"/>
              <a:gd name="T8" fmla="*/ 0 w 1490"/>
              <a:gd name="T9" fmla="*/ 0 h 595"/>
              <a:gd name="T10" fmla="*/ 0 60000 65536"/>
              <a:gd name="T11" fmla="*/ 0 60000 65536"/>
              <a:gd name="T12" fmla="*/ 0 60000 65536"/>
              <a:gd name="T13" fmla="*/ 0 60000 65536"/>
              <a:gd name="T14" fmla="*/ 0 60000 65536"/>
              <a:gd name="T15" fmla="*/ 0 w 1490"/>
              <a:gd name="T16" fmla="*/ 0 h 595"/>
              <a:gd name="T17" fmla="*/ 1490 w 1490"/>
              <a:gd name="T18" fmla="*/ 595 h 595"/>
            </a:gdLst>
            <a:ahLst/>
            <a:cxnLst>
              <a:cxn ang="T10">
                <a:pos x="T0" y="T1"/>
              </a:cxn>
              <a:cxn ang="T11">
                <a:pos x="T2" y="T3"/>
              </a:cxn>
              <a:cxn ang="T12">
                <a:pos x="T4" y="T5"/>
              </a:cxn>
              <a:cxn ang="T13">
                <a:pos x="T6" y="T7"/>
              </a:cxn>
              <a:cxn ang="T14">
                <a:pos x="T8" y="T9"/>
              </a:cxn>
            </a:cxnLst>
            <a:rect l="T15" t="T16" r="T17" b="T18"/>
            <a:pathLst>
              <a:path w="1490" h="595">
                <a:moveTo>
                  <a:pt x="1490" y="565"/>
                </a:moveTo>
                <a:cubicBezTo>
                  <a:pt x="1388" y="580"/>
                  <a:pt x="1286" y="595"/>
                  <a:pt x="1140" y="588"/>
                </a:cubicBezTo>
                <a:cubicBezTo>
                  <a:pt x="994" y="581"/>
                  <a:pt x="755" y="556"/>
                  <a:pt x="611" y="523"/>
                </a:cubicBezTo>
                <a:cubicBezTo>
                  <a:pt x="467" y="490"/>
                  <a:pt x="375" y="479"/>
                  <a:pt x="273" y="392"/>
                </a:cubicBezTo>
                <a:cubicBezTo>
                  <a:pt x="171" y="305"/>
                  <a:pt x="47" y="36"/>
                  <a:pt x="0" y="0"/>
                </a:cubicBezTo>
              </a:path>
            </a:pathLst>
          </a:custGeom>
          <a:noFill/>
          <a:ln w="9525">
            <a:solidFill>
              <a:schemeClr val="accent1"/>
            </a:solidFill>
            <a:miter lim="800000"/>
            <a:headEnd/>
            <a:tailEnd/>
          </a:ln>
        </p:spPr>
        <p:txBody>
          <a:bodyPr wrap="none"/>
          <a:lstStyle/>
          <a:p>
            <a:endParaRPr lang="en-US"/>
          </a:p>
        </p:txBody>
      </p:sp>
      <p:sp>
        <p:nvSpPr>
          <p:cNvPr id="67607" name="Freeform 21"/>
          <p:cNvSpPr>
            <a:spLocks/>
          </p:cNvSpPr>
          <p:nvPr/>
        </p:nvSpPr>
        <p:spPr bwMode="auto">
          <a:xfrm>
            <a:off x="3016250" y="3468688"/>
            <a:ext cx="2386013" cy="1006475"/>
          </a:xfrm>
          <a:custGeom>
            <a:avLst/>
            <a:gdLst>
              <a:gd name="T0" fmla="*/ 1503 w 1503"/>
              <a:gd name="T1" fmla="*/ 552 h 634"/>
              <a:gd name="T2" fmla="*/ 1194 w 1503"/>
              <a:gd name="T3" fmla="*/ 618 h 634"/>
              <a:gd name="T4" fmla="*/ 737 w 1503"/>
              <a:gd name="T5" fmla="*/ 606 h 634"/>
              <a:gd name="T6" fmla="*/ 303 w 1503"/>
              <a:gd name="T7" fmla="*/ 452 h 634"/>
              <a:gd name="T8" fmla="*/ 0 w 1503"/>
              <a:gd name="T9" fmla="*/ 0 h 634"/>
              <a:gd name="T10" fmla="*/ 0 60000 65536"/>
              <a:gd name="T11" fmla="*/ 0 60000 65536"/>
              <a:gd name="T12" fmla="*/ 0 60000 65536"/>
              <a:gd name="T13" fmla="*/ 0 60000 65536"/>
              <a:gd name="T14" fmla="*/ 0 60000 65536"/>
              <a:gd name="T15" fmla="*/ 0 w 1503"/>
              <a:gd name="T16" fmla="*/ 0 h 634"/>
              <a:gd name="T17" fmla="*/ 1503 w 1503"/>
              <a:gd name="T18" fmla="*/ 634 h 634"/>
            </a:gdLst>
            <a:ahLst/>
            <a:cxnLst>
              <a:cxn ang="T10">
                <a:pos x="T0" y="T1"/>
              </a:cxn>
              <a:cxn ang="T11">
                <a:pos x="T2" y="T3"/>
              </a:cxn>
              <a:cxn ang="T12">
                <a:pos x="T4" y="T5"/>
              </a:cxn>
              <a:cxn ang="T13">
                <a:pos x="T6" y="T7"/>
              </a:cxn>
              <a:cxn ang="T14">
                <a:pos x="T8" y="T9"/>
              </a:cxn>
            </a:cxnLst>
            <a:rect l="T15" t="T16" r="T17" b="T18"/>
            <a:pathLst>
              <a:path w="1503" h="634">
                <a:moveTo>
                  <a:pt x="1503" y="552"/>
                </a:moveTo>
                <a:cubicBezTo>
                  <a:pt x="1412" y="580"/>
                  <a:pt x="1322" y="609"/>
                  <a:pt x="1194" y="618"/>
                </a:cubicBezTo>
                <a:cubicBezTo>
                  <a:pt x="1066" y="627"/>
                  <a:pt x="885" y="634"/>
                  <a:pt x="737" y="606"/>
                </a:cubicBezTo>
                <a:cubicBezTo>
                  <a:pt x="589" y="578"/>
                  <a:pt x="426" y="553"/>
                  <a:pt x="303" y="452"/>
                </a:cubicBezTo>
                <a:cubicBezTo>
                  <a:pt x="180" y="351"/>
                  <a:pt x="90" y="175"/>
                  <a:pt x="0" y="0"/>
                </a:cubicBezTo>
              </a:path>
            </a:pathLst>
          </a:custGeom>
          <a:noFill/>
          <a:ln w="9525">
            <a:solidFill>
              <a:schemeClr val="accent1"/>
            </a:solidFill>
            <a:miter lim="800000"/>
            <a:headEnd/>
            <a:tailEnd/>
          </a:ln>
        </p:spPr>
        <p:txBody>
          <a:bodyPr wrap="none"/>
          <a:lstStyle/>
          <a:p>
            <a:endParaRPr lang="en-US"/>
          </a:p>
        </p:txBody>
      </p:sp>
      <p:sp>
        <p:nvSpPr>
          <p:cNvPr id="67608" name="Freeform 23"/>
          <p:cNvSpPr>
            <a:spLocks/>
          </p:cNvSpPr>
          <p:nvPr/>
        </p:nvSpPr>
        <p:spPr bwMode="auto">
          <a:xfrm>
            <a:off x="2932113" y="3440113"/>
            <a:ext cx="2460625" cy="1168400"/>
          </a:xfrm>
          <a:custGeom>
            <a:avLst/>
            <a:gdLst>
              <a:gd name="T0" fmla="*/ 1550 w 1550"/>
              <a:gd name="T1" fmla="*/ 570 h 736"/>
              <a:gd name="T2" fmla="*/ 1223 w 1550"/>
              <a:gd name="T3" fmla="*/ 689 h 736"/>
              <a:gd name="T4" fmla="*/ 706 w 1550"/>
              <a:gd name="T5" fmla="*/ 701 h 736"/>
              <a:gd name="T6" fmla="*/ 255 w 1550"/>
              <a:gd name="T7" fmla="*/ 481 h 736"/>
              <a:gd name="T8" fmla="*/ 0 w 1550"/>
              <a:gd name="T9" fmla="*/ 0 h 736"/>
              <a:gd name="T10" fmla="*/ 0 60000 65536"/>
              <a:gd name="T11" fmla="*/ 0 60000 65536"/>
              <a:gd name="T12" fmla="*/ 0 60000 65536"/>
              <a:gd name="T13" fmla="*/ 0 60000 65536"/>
              <a:gd name="T14" fmla="*/ 0 60000 65536"/>
              <a:gd name="T15" fmla="*/ 0 w 1550"/>
              <a:gd name="T16" fmla="*/ 0 h 736"/>
              <a:gd name="T17" fmla="*/ 1550 w 1550"/>
              <a:gd name="T18" fmla="*/ 736 h 736"/>
            </a:gdLst>
            <a:ahLst/>
            <a:cxnLst>
              <a:cxn ang="T10">
                <a:pos x="T0" y="T1"/>
              </a:cxn>
              <a:cxn ang="T11">
                <a:pos x="T2" y="T3"/>
              </a:cxn>
              <a:cxn ang="T12">
                <a:pos x="T4" y="T5"/>
              </a:cxn>
              <a:cxn ang="T13">
                <a:pos x="T6" y="T7"/>
              </a:cxn>
              <a:cxn ang="T14">
                <a:pos x="T8" y="T9"/>
              </a:cxn>
            </a:cxnLst>
            <a:rect l="T15" t="T16" r="T17" b="T18"/>
            <a:pathLst>
              <a:path w="1550" h="736">
                <a:moveTo>
                  <a:pt x="1550" y="570"/>
                </a:moveTo>
                <a:cubicBezTo>
                  <a:pt x="1457" y="618"/>
                  <a:pt x="1364" y="667"/>
                  <a:pt x="1223" y="689"/>
                </a:cubicBezTo>
                <a:cubicBezTo>
                  <a:pt x="1082" y="711"/>
                  <a:pt x="867" y="736"/>
                  <a:pt x="706" y="701"/>
                </a:cubicBezTo>
                <a:cubicBezTo>
                  <a:pt x="545" y="666"/>
                  <a:pt x="373" y="598"/>
                  <a:pt x="255" y="481"/>
                </a:cubicBezTo>
                <a:cubicBezTo>
                  <a:pt x="137" y="364"/>
                  <a:pt x="68" y="182"/>
                  <a:pt x="0" y="0"/>
                </a:cubicBezTo>
              </a:path>
            </a:pathLst>
          </a:custGeom>
          <a:noFill/>
          <a:ln w="9525">
            <a:solidFill>
              <a:schemeClr val="accent1"/>
            </a:solidFill>
            <a:miter lim="800000"/>
            <a:headEnd/>
            <a:tailEnd/>
          </a:ln>
        </p:spPr>
        <p:txBody>
          <a:bodyPr wrap="none"/>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sz="3200"/>
              <a:t>Many Atoms Together (A Solid)</a:t>
            </a:r>
          </a:p>
        </p:txBody>
      </p:sp>
      <p:grpSp>
        <p:nvGrpSpPr>
          <p:cNvPr id="2" name="Group 25"/>
          <p:cNvGrpSpPr>
            <a:grpSpLocks/>
          </p:cNvGrpSpPr>
          <p:nvPr/>
        </p:nvGrpSpPr>
        <p:grpSpPr bwMode="auto">
          <a:xfrm>
            <a:off x="1989056" y="2295427"/>
            <a:ext cx="4802188" cy="3716338"/>
            <a:chOff x="1152" y="1440"/>
            <a:chExt cx="3025" cy="2341"/>
          </a:xfrm>
        </p:grpSpPr>
        <p:sp>
          <p:nvSpPr>
            <p:cNvPr id="68614" name="Freeform 24"/>
            <p:cNvSpPr>
              <a:spLocks/>
            </p:cNvSpPr>
            <p:nvPr/>
          </p:nvSpPr>
          <p:spPr bwMode="auto">
            <a:xfrm>
              <a:off x="1817" y="2173"/>
              <a:ext cx="1603" cy="772"/>
            </a:xfrm>
            <a:custGeom>
              <a:avLst/>
              <a:gdLst>
                <a:gd name="T0" fmla="*/ 1603 w 1603"/>
                <a:gd name="T1" fmla="*/ 559 h 772"/>
                <a:gd name="T2" fmla="*/ 1485 w 1603"/>
                <a:gd name="T3" fmla="*/ 618 h 772"/>
                <a:gd name="T4" fmla="*/ 1318 w 1603"/>
                <a:gd name="T5" fmla="*/ 713 h 772"/>
                <a:gd name="T6" fmla="*/ 1027 w 1603"/>
                <a:gd name="T7" fmla="*/ 755 h 772"/>
                <a:gd name="T8" fmla="*/ 861 w 1603"/>
                <a:gd name="T9" fmla="*/ 772 h 772"/>
                <a:gd name="T10" fmla="*/ 659 w 1603"/>
                <a:gd name="T11" fmla="*/ 755 h 772"/>
                <a:gd name="T12" fmla="*/ 463 w 1603"/>
                <a:gd name="T13" fmla="*/ 665 h 772"/>
                <a:gd name="T14" fmla="*/ 273 w 1603"/>
                <a:gd name="T15" fmla="*/ 529 h 772"/>
                <a:gd name="T16" fmla="*/ 190 w 1603"/>
                <a:gd name="T17" fmla="*/ 422 h 772"/>
                <a:gd name="T18" fmla="*/ 59 w 1603"/>
                <a:gd name="T19" fmla="*/ 161 h 772"/>
                <a:gd name="T20" fmla="*/ 0 w 1603"/>
                <a:gd name="T21" fmla="*/ 6 h 772"/>
                <a:gd name="T22" fmla="*/ 202 w 1603"/>
                <a:gd name="T23" fmla="*/ 0 h 772"/>
                <a:gd name="T24" fmla="*/ 291 w 1603"/>
                <a:gd name="T25" fmla="*/ 167 h 772"/>
                <a:gd name="T26" fmla="*/ 380 w 1603"/>
                <a:gd name="T27" fmla="*/ 268 h 772"/>
                <a:gd name="T28" fmla="*/ 487 w 1603"/>
                <a:gd name="T29" fmla="*/ 351 h 772"/>
                <a:gd name="T30" fmla="*/ 665 w 1603"/>
                <a:gd name="T31" fmla="*/ 434 h 772"/>
                <a:gd name="T32" fmla="*/ 855 w 1603"/>
                <a:gd name="T33" fmla="*/ 481 h 772"/>
                <a:gd name="T34" fmla="*/ 1021 w 1603"/>
                <a:gd name="T35" fmla="*/ 499 h 772"/>
                <a:gd name="T36" fmla="*/ 1603 w 1603"/>
                <a:gd name="T37" fmla="*/ 559 h 7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3"/>
                <a:gd name="T58" fmla="*/ 0 h 772"/>
                <a:gd name="T59" fmla="*/ 1603 w 1603"/>
                <a:gd name="T60" fmla="*/ 772 h 7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3" h="772">
                  <a:moveTo>
                    <a:pt x="1603" y="559"/>
                  </a:moveTo>
                  <a:lnTo>
                    <a:pt x="1485" y="618"/>
                  </a:lnTo>
                  <a:lnTo>
                    <a:pt x="1318" y="713"/>
                  </a:lnTo>
                  <a:lnTo>
                    <a:pt x="1027" y="755"/>
                  </a:lnTo>
                  <a:lnTo>
                    <a:pt x="861" y="772"/>
                  </a:lnTo>
                  <a:lnTo>
                    <a:pt x="659" y="755"/>
                  </a:lnTo>
                  <a:lnTo>
                    <a:pt x="463" y="665"/>
                  </a:lnTo>
                  <a:lnTo>
                    <a:pt x="273" y="529"/>
                  </a:lnTo>
                  <a:lnTo>
                    <a:pt x="190" y="422"/>
                  </a:lnTo>
                  <a:lnTo>
                    <a:pt x="59" y="161"/>
                  </a:lnTo>
                  <a:lnTo>
                    <a:pt x="0" y="6"/>
                  </a:lnTo>
                  <a:lnTo>
                    <a:pt x="202" y="0"/>
                  </a:lnTo>
                  <a:lnTo>
                    <a:pt x="291" y="167"/>
                  </a:lnTo>
                  <a:lnTo>
                    <a:pt x="380" y="268"/>
                  </a:lnTo>
                  <a:lnTo>
                    <a:pt x="487" y="351"/>
                  </a:lnTo>
                  <a:lnTo>
                    <a:pt x="665" y="434"/>
                  </a:lnTo>
                  <a:lnTo>
                    <a:pt x="855" y="481"/>
                  </a:lnTo>
                  <a:lnTo>
                    <a:pt x="1021" y="499"/>
                  </a:lnTo>
                  <a:lnTo>
                    <a:pt x="1603" y="559"/>
                  </a:lnTo>
                  <a:close/>
                </a:path>
              </a:pathLst>
            </a:custGeom>
            <a:solidFill>
              <a:schemeClr val="accent1"/>
            </a:solidFill>
            <a:ln w="9525">
              <a:noFill/>
              <a:miter lim="800000"/>
              <a:headEnd/>
              <a:tailEnd/>
            </a:ln>
          </p:spPr>
          <p:txBody>
            <a:bodyPr wrap="none"/>
            <a:lstStyle/>
            <a:p>
              <a:endParaRPr lang="en-US"/>
            </a:p>
          </p:txBody>
        </p:sp>
        <p:sp>
          <p:nvSpPr>
            <p:cNvPr id="68615" name="Freeform 23"/>
            <p:cNvSpPr>
              <a:spLocks/>
            </p:cNvSpPr>
            <p:nvPr/>
          </p:nvSpPr>
          <p:spPr bwMode="auto">
            <a:xfrm>
              <a:off x="2209" y="1538"/>
              <a:ext cx="1176" cy="790"/>
            </a:xfrm>
            <a:custGeom>
              <a:avLst/>
              <a:gdLst>
                <a:gd name="T0" fmla="*/ 1176 w 1176"/>
                <a:gd name="T1" fmla="*/ 558 h 790"/>
                <a:gd name="T2" fmla="*/ 968 w 1176"/>
                <a:gd name="T3" fmla="*/ 540 h 790"/>
                <a:gd name="T4" fmla="*/ 819 w 1176"/>
                <a:gd name="T5" fmla="*/ 505 h 790"/>
                <a:gd name="T6" fmla="*/ 635 w 1176"/>
                <a:gd name="T7" fmla="*/ 463 h 790"/>
                <a:gd name="T8" fmla="*/ 505 w 1176"/>
                <a:gd name="T9" fmla="*/ 386 h 790"/>
                <a:gd name="T10" fmla="*/ 368 w 1176"/>
                <a:gd name="T11" fmla="*/ 220 h 790"/>
                <a:gd name="T12" fmla="*/ 279 w 1176"/>
                <a:gd name="T13" fmla="*/ 0 h 790"/>
                <a:gd name="T14" fmla="*/ 0 w 1176"/>
                <a:gd name="T15" fmla="*/ 6 h 790"/>
                <a:gd name="T16" fmla="*/ 65 w 1176"/>
                <a:gd name="T17" fmla="*/ 208 h 790"/>
                <a:gd name="T18" fmla="*/ 160 w 1176"/>
                <a:gd name="T19" fmla="*/ 469 h 790"/>
                <a:gd name="T20" fmla="*/ 291 w 1176"/>
                <a:gd name="T21" fmla="*/ 635 h 790"/>
                <a:gd name="T22" fmla="*/ 463 w 1176"/>
                <a:gd name="T23" fmla="*/ 742 h 790"/>
                <a:gd name="T24" fmla="*/ 629 w 1176"/>
                <a:gd name="T25" fmla="*/ 790 h 790"/>
                <a:gd name="T26" fmla="*/ 831 w 1176"/>
                <a:gd name="T27" fmla="*/ 748 h 790"/>
                <a:gd name="T28" fmla="*/ 1009 w 1176"/>
                <a:gd name="T29" fmla="*/ 707 h 790"/>
                <a:gd name="T30" fmla="*/ 1110 w 1176"/>
                <a:gd name="T31" fmla="*/ 606 h 790"/>
                <a:gd name="T32" fmla="*/ 1176 w 1176"/>
                <a:gd name="T33" fmla="*/ 558 h 7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6"/>
                <a:gd name="T52" fmla="*/ 0 h 790"/>
                <a:gd name="T53" fmla="*/ 1176 w 1176"/>
                <a:gd name="T54" fmla="*/ 790 h 7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6" h="790">
                  <a:moveTo>
                    <a:pt x="1176" y="558"/>
                  </a:moveTo>
                  <a:lnTo>
                    <a:pt x="968" y="540"/>
                  </a:lnTo>
                  <a:lnTo>
                    <a:pt x="819" y="505"/>
                  </a:lnTo>
                  <a:lnTo>
                    <a:pt x="635" y="463"/>
                  </a:lnTo>
                  <a:lnTo>
                    <a:pt x="505" y="386"/>
                  </a:lnTo>
                  <a:lnTo>
                    <a:pt x="368" y="220"/>
                  </a:lnTo>
                  <a:lnTo>
                    <a:pt x="279" y="0"/>
                  </a:lnTo>
                  <a:lnTo>
                    <a:pt x="0" y="6"/>
                  </a:lnTo>
                  <a:lnTo>
                    <a:pt x="65" y="208"/>
                  </a:lnTo>
                  <a:lnTo>
                    <a:pt x="160" y="469"/>
                  </a:lnTo>
                  <a:lnTo>
                    <a:pt x="291" y="635"/>
                  </a:lnTo>
                  <a:lnTo>
                    <a:pt x="463" y="742"/>
                  </a:lnTo>
                  <a:lnTo>
                    <a:pt x="629" y="790"/>
                  </a:lnTo>
                  <a:lnTo>
                    <a:pt x="831" y="748"/>
                  </a:lnTo>
                  <a:lnTo>
                    <a:pt x="1009" y="707"/>
                  </a:lnTo>
                  <a:lnTo>
                    <a:pt x="1110" y="606"/>
                  </a:lnTo>
                  <a:lnTo>
                    <a:pt x="1176" y="558"/>
                  </a:lnTo>
                  <a:close/>
                </a:path>
              </a:pathLst>
            </a:custGeom>
            <a:solidFill>
              <a:schemeClr val="accent1"/>
            </a:solidFill>
            <a:ln w="9525">
              <a:noFill/>
              <a:miter lim="800000"/>
              <a:headEnd/>
              <a:tailEnd/>
            </a:ln>
          </p:spPr>
          <p:txBody>
            <a:bodyPr wrap="none"/>
            <a:lstStyle/>
            <a:p>
              <a:endParaRPr lang="en-US"/>
            </a:p>
          </p:txBody>
        </p:sp>
        <p:sp>
          <p:nvSpPr>
            <p:cNvPr id="68616" name="Line 4"/>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8617" name="Text Box 5"/>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8618" name="Line 6"/>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8619" name="Text Box 7"/>
            <p:cNvSpPr txBox="1">
              <a:spLocks noChangeArrowheads="1"/>
            </p:cNvSpPr>
            <p:nvPr/>
          </p:nvSpPr>
          <p:spPr bwMode="auto">
            <a:xfrm>
              <a:off x="2640" y="3312"/>
              <a:ext cx="728" cy="212"/>
            </a:xfrm>
            <a:prstGeom prst="rect">
              <a:avLst/>
            </a:prstGeom>
            <a:noFill/>
            <a:ln w="9525">
              <a:noFill/>
              <a:miter lim="800000"/>
              <a:headEnd/>
              <a:tailEnd/>
            </a:ln>
          </p:spPr>
          <p:txBody>
            <a:bodyPr wrap="none">
              <a:spAutoFit/>
            </a:bodyPr>
            <a:lstStyle/>
            <a:p>
              <a:r>
                <a:rPr lang="en-US" dirty="0"/>
                <a:t>Distance, r</a:t>
              </a:r>
            </a:p>
          </p:txBody>
        </p:sp>
        <p:sp>
          <p:nvSpPr>
            <p:cNvPr id="68620" name="Line 8"/>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8621" name="Line 9"/>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8622" name="Text Box 10"/>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8623" name="Text Box 11"/>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8624" name="Freeform 12"/>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8625" name="Freeform 13"/>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8626" name="Freeform 14"/>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8627" name="Freeform 15"/>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8628" name="Text Box 16"/>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dirty="0"/>
                <a:t>(Schematic)</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pPr eaLnBrk="1" hangingPunct="1"/>
            <a:r>
              <a:rPr lang="en-US" sz="3200"/>
              <a:t>Many Atoms Together (A Solid)</a:t>
            </a:r>
          </a:p>
        </p:txBody>
      </p:sp>
      <p:grpSp>
        <p:nvGrpSpPr>
          <p:cNvPr id="2" name="Group 21"/>
          <p:cNvGrpSpPr>
            <a:grpSpLocks/>
          </p:cNvGrpSpPr>
          <p:nvPr/>
        </p:nvGrpSpPr>
        <p:grpSpPr bwMode="auto">
          <a:xfrm>
            <a:off x="1989055" y="2092227"/>
            <a:ext cx="4802188" cy="3919538"/>
            <a:chOff x="1152" y="1312"/>
            <a:chExt cx="3025" cy="2469"/>
          </a:xfrm>
        </p:grpSpPr>
        <p:sp>
          <p:nvSpPr>
            <p:cNvPr id="69638" name="Freeform 2"/>
            <p:cNvSpPr>
              <a:spLocks/>
            </p:cNvSpPr>
            <p:nvPr/>
          </p:nvSpPr>
          <p:spPr bwMode="auto">
            <a:xfrm>
              <a:off x="1817" y="2173"/>
              <a:ext cx="1603" cy="772"/>
            </a:xfrm>
            <a:custGeom>
              <a:avLst/>
              <a:gdLst>
                <a:gd name="T0" fmla="*/ 1603 w 1603"/>
                <a:gd name="T1" fmla="*/ 559 h 772"/>
                <a:gd name="T2" fmla="*/ 1485 w 1603"/>
                <a:gd name="T3" fmla="*/ 618 h 772"/>
                <a:gd name="T4" fmla="*/ 1318 w 1603"/>
                <a:gd name="T5" fmla="*/ 713 h 772"/>
                <a:gd name="T6" fmla="*/ 1027 w 1603"/>
                <a:gd name="T7" fmla="*/ 755 h 772"/>
                <a:gd name="T8" fmla="*/ 861 w 1603"/>
                <a:gd name="T9" fmla="*/ 772 h 772"/>
                <a:gd name="T10" fmla="*/ 659 w 1603"/>
                <a:gd name="T11" fmla="*/ 755 h 772"/>
                <a:gd name="T12" fmla="*/ 463 w 1603"/>
                <a:gd name="T13" fmla="*/ 665 h 772"/>
                <a:gd name="T14" fmla="*/ 273 w 1603"/>
                <a:gd name="T15" fmla="*/ 529 h 772"/>
                <a:gd name="T16" fmla="*/ 190 w 1603"/>
                <a:gd name="T17" fmla="*/ 422 h 772"/>
                <a:gd name="T18" fmla="*/ 59 w 1603"/>
                <a:gd name="T19" fmla="*/ 161 h 772"/>
                <a:gd name="T20" fmla="*/ 0 w 1603"/>
                <a:gd name="T21" fmla="*/ 6 h 772"/>
                <a:gd name="T22" fmla="*/ 202 w 1603"/>
                <a:gd name="T23" fmla="*/ 0 h 772"/>
                <a:gd name="T24" fmla="*/ 291 w 1603"/>
                <a:gd name="T25" fmla="*/ 167 h 772"/>
                <a:gd name="T26" fmla="*/ 380 w 1603"/>
                <a:gd name="T27" fmla="*/ 268 h 772"/>
                <a:gd name="T28" fmla="*/ 487 w 1603"/>
                <a:gd name="T29" fmla="*/ 351 h 772"/>
                <a:gd name="T30" fmla="*/ 665 w 1603"/>
                <a:gd name="T31" fmla="*/ 434 h 772"/>
                <a:gd name="T32" fmla="*/ 855 w 1603"/>
                <a:gd name="T33" fmla="*/ 481 h 772"/>
                <a:gd name="T34" fmla="*/ 1021 w 1603"/>
                <a:gd name="T35" fmla="*/ 499 h 772"/>
                <a:gd name="T36" fmla="*/ 1603 w 1603"/>
                <a:gd name="T37" fmla="*/ 559 h 7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3"/>
                <a:gd name="T58" fmla="*/ 0 h 772"/>
                <a:gd name="T59" fmla="*/ 1603 w 1603"/>
                <a:gd name="T60" fmla="*/ 772 h 7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3" h="772">
                  <a:moveTo>
                    <a:pt x="1603" y="559"/>
                  </a:moveTo>
                  <a:lnTo>
                    <a:pt x="1485" y="618"/>
                  </a:lnTo>
                  <a:lnTo>
                    <a:pt x="1318" y="713"/>
                  </a:lnTo>
                  <a:lnTo>
                    <a:pt x="1027" y="755"/>
                  </a:lnTo>
                  <a:lnTo>
                    <a:pt x="861" y="772"/>
                  </a:lnTo>
                  <a:lnTo>
                    <a:pt x="659" y="755"/>
                  </a:lnTo>
                  <a:lnTo>
                    <a:pt x="463" y="665"/>
                  </a:lnTo>
                  <a:lnTo>
                    <a:pt x="273" y="529"/>
                  </a:lnTo>
                  <a:lnTo>
                    <a:pt x="190" y="422"/>
                  </a:lnTo>
                  <a:lnTo>
                    <a:pt x="59" y="161"/>
                  </a:lnTo>
                  <a:lnTo>
                    <a:pt x="0" y="6"/>
                  </a:lnTo>
                  <a:lnTo>
                    <a:pt x="202" y="0"/>
                  </a:lnTo>
                  <a:lnTo>
                    <a:pt x="291" y="167"/>
                  </a:lnTo>
                  <a:lnTo>
                    <a:pt x="380" y="268"/>
                  </a:lnTo>
                  <a:lnTo>
                    <a:pt x="487" y="351"/>
                  </a:lnTo>
                  <a:lnTo>
                    <a:pt x="665" y="434"/>
                  </a:lnTo>
                  <a:lnTo>
                    <a:pt x="855" y="481"/>
                  </a:lnTo>
                  <a:lnTo>
                    <a:pt x="1021" y="499"/>
                  </a:lnTo>
                  <a:lnTo>
                    <a:pt x="1603" y="559"/>
                  </a:lnTo>
                  <a:close/>
                </a:path>
              </a:pathLst>
            </a:custGeom>
            <a:solidFill>
              <a:schemeClr val="accent1"/>
            </a:solidFill>
            <a:ln w="9525">
              <a:noFill/>
              <a:miter lim="800000"/>
              <a:headEnd/>
              <a:tailEnd/>
            </a:ln>
          </p:spPr>
          <p:txBody>
            <a:bodyPr wrap="none"/>
            <a:lstStyle/>
            <a:p>
              <a:endParaRPr lang="en-US"/>
            </a:p>
          </p:txBody>
        </p:sp>
        <p:sp>
          <p:nvSpPr>
            <p:cNvPr id="69639" name="Freeform 3"/>
            <p:cNvSpPr>
              <a:spLocks/>
            </p:cNvSpPr>
            <p:nvPr/>
          </p:nvSpPr>
          <p:spPr bwMode="auto">
            <a:xfrm>
              <a:off x="2209" y="1538"/>
              <a:ext cx="1176" cy="790"/>
            </a:xfrm>
            <a:custGeom>
              <a:avLst/>
              <a:gdLst>
                <a:gd name="T0" fmla="*/ 1176 w 1176"/>
                <a:gd name="T1" fmla="*/ 558 h 790"/>
                <a:gd name="T2" fmla="*/ 968 w 1176"/>
                <a:gd name="T3" fmla="*/ 540 h 790"/>
                <a:gd name="T4" fmla="*/ 819 w 1176"/>
                <a:gd name="T5" fmla="*/ 505 h 790"/>
                <a:gd name="T6" fmla="*/ 635 w 1176"/>
                <a:gd name="T7" fmla="*/ 463 h 790"/>
                <a:gd name="T8" fmla="*/ 505 w 1176"/>
                <a:gd name="T9" fmla="*/ 386 h 790"/>
                <a:gd name="T10" fmla="*/ 368 w 1176"/>
                <a:gd name="T11" fmla="*/ 220 h 790"/>
                <a:gd name="T12" fmla="*/ 279 w 1176"/>
                <a:gd name="T13" fmla="*/ 0 h 790"/>
                <a:gd name="T14" fmla="*/ 0 w 1176"/>
                <a:gd name="T15" fmla="*/ 6 h 790"/>
                <a:gd name="T16" fmla="*/ 65 w 1176"/>
                <a:gd name="T17" fmla="*/ 208 h 790"/>
                <a:gd name="T18" fmla="*/ 160 w 1176"/>
                <a:gd name="T19" fmla="*/ 469 h 790"/>
                <a:gd name="T20" fmla="*/ 291 w 1176"/>
                <a:gd name="T21" fmla="*/ 635 h 790"/>
                <a:gd name="T22" fmla="*/ 463 w 1176"/>
                <a:gd name="T23" fmla="*/ 742 h 790"/>
                <a:gd name="T24" fmla="*/ 629 w 1176"/>
                <a:gd name="T25" fmla="*/ 790 h 790"/>
                <a:gd name="T26" fmla="*/ 831 w 1176"/>
                <a:gd name="T27" fmla="*/ 748 h 790"/>
                <a:gd name="T28" fmla="*/ 1009 w 1176"/>
                <a:gd name="T29" fmla="*/ 707 h 790"/>
                <a:gd name="T30" fmla="*/ 1110 w 1176"/>
                <a:gd name="T31" fmla="*/ 606 h 790"/>
                <a:gd name="T32" fmla="*/ 1176 w 1176"/>
                <a:gd name="T33" fmla="*/ 558 h 7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6"/>
                <a:gd name="T52" fmla="*/ 0 h 790"/>
                <a:gd name="T53" fmla="*/ 1176 w 1176"/>
                <a:gd name="T54" fmla="*/ 790 h 7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6" h="790">
                  <a:moveTo>
                    <a:pt x="1176" y="558"/>
                  </a:moveTo>
                  <a:lnTo>
                    <a:pt x="968" y="540"/>
                  </a:lnTo>
                  <a:lnTo>
                    <a:pt x="819" y="505"/>
                  </a:lnTo>
                  <a:lnTo>
                    <a:pt x="635" y="463"/>
                  </a:lnTo>
                  <a:lnTo>
                    <a:pt x="505" y="386"/>
                  </a:lnTo>
                  <a:lnTo>
                    <a:pt x="368" y="220"/>
                  </a:lnTo>
                  <a:lnTo>
                    <a:pt x="279" y="0"/>
                  </a:lnTo>
                  <a:lnTo>
                    <a:pt x="0" y="6"/>
                  </a:lnTo>
                  <a:lnTo>
                    <a:pt x="65" y="208"/>
                  </a:lnTo>
                  <a:lnTo>
                    <a:pt x="160" y="469"/>
                  </a:lnTo>
                  <a:lnTo>
                    <a:pt x="291" y="635"/>
                  </a:lnTo>
                  <a:lnTo>
                    <a:pt x="463" y="742"/>
                  </a:lnTo>
                  <a:lnTo>
                    <a:pt x="629" y="790"/>
                  </a:lnTo>
                  <a:lnTo>
                    <a:pt x="831" y="748"/>
                  </a:lnTo>
                  <a:lnTo>
                    <a:pt x="1009" y="707"/>
                  </a:lnTo>
                  <a:lnTo>
                    <a:pt x="1110" y="606"/>
                  </a:lnTo>
                  <a:lnTo>
                    <a:pt x="1176" y="558"/>
                  </a:lnTo>
                  <a:close/>
                </a:path>
              </a:pathLst>
            </a:custGeom>
            <a:solidFill>
              <a:schemeClr val="accent1"/>
            </a:solidFill>
            <a:ln w="9525">
              <a:noFill/>
              <a:miter lim="800000"/>
              <a:headEnd/>
              <a:tailEnd/>
            </a:ln>
          </p:spPr>
          <p:txBody>
            <a:bodyPr wrap="none"/>
            <a:lstStyle/>
            <a:p>
              <a:endParaRPr lang="en-US"/>
            </a:p>
          </p:txBody>
        </p:sp>
        <p:sp>
          <p:nvSpPr>
            <p:cNvPr id="69640" name="Line 6"/>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9641" name="Text Box 7"/>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9642" name="Line 8"/>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9643" name="Text Box 9"/>
            <p:cNvSpPr txBox="1">
              <a:spLocks noChangeArrowheads="1"/>
            </p:cNvSpPr>
            <p:nvPr/>
          </p:nvSpPr>
          <p:spPr bwMode="auto">
            <a:xfrm>
              <a:off x="3448" y="3324"/>
              <a:ext cx="728" cy="212"/>
            </a:xfrm>
            <a:prstGeom prst="rect">
              <a:avLst/>
            </a:prstGeom>
            <a:noFill/>
            <a:ln w="9525">
              <a:noFill/>
              <a:miter lim="800000"/>
              <a:headEnd/>
              <a:tailEnd/>
            </a:ln>
          </p:spPr>
          <p:txBody>
            <a:bodyPr wrap="none">
              <a:spAutoFit/>
            </a:bodyPr>
            <a:lstStyle/>
            <a:p>
              <a:r>
                <a:rPr lang="en-US"/>
                <a:t>Distance, r</a:t>
              </a:r>
            </a:p>
          </p:txBody>
        </p:sp>
        <p:sp>
          <p:nvSpPr>
            <p:cNvPr id="69644" name="Line 10"/>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9645" name="Line 11"/>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9646" name="Text Box 12"/>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9647" name="Text Box 13"/>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9648" name="Freeform 14"/>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9649" name="Freeform 15"/>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9650" name="Freeform 16"/>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9651" name="Freeform 17"/>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9652" name="Text Box 18"/>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sp>
          <p:nvSpPr>
            <p:cNvPr id="69653" name="Line 19"/>
            <p:cNvSpPr>
              <a:spLocks noChangeShapeType="1"/>
            </p:cNvSpPr>
            <p:nvPr/>
          </p:nvSpPr>
          <p:spPr bwMode="auto">
            <a:xfrm>
              <a:off x="2749" y="1312"/>
              <a:ext cx="0" cy="1954"/>
            </a:xfrm>
            <a:prstGeom prst="line">
              <a:avLst/>
            </a:prstGeom>
            <a:noFill/>
            <a:ln w="9525">
              <a:solidFill>
                <a:schemeClr val="tx1"/>
              </a:solidFill>
              <a:prstDash val="dash"/>
              <a:miter lim="800000"/>
              <a:headEnd/>
              <a:tailEnd/>
            </a:ln>
          </p:spPr>
          <p:txBody>
            <a:bodyPr wrap="none"/>
            <a:lstStyle/>
            <a:p>
              <a:endParaRPr lang="en-US"/>
            </a:p>
          </p:txBody>
        </p:sp>
        <p:sp>
          <p:nvSpPr>
            <p:cNvPr id="69654" name="Text Box 20"/>
            <p:cNvSpPr txBox="1">
              <a:spLocks noChangeArrowheads="1"/>
            </p:cNvSpPr>
            <p:nvPr/>
          </p:nvSpPr>
          <p:spPr bwMode="auto">
            <a:xfrm>
              <a:off x="2641" y="3283"/>
              <a:ext cx="208" cy="212"/>
            </a:xfrm>
            <a:prstGeom prst="rect">
              <a:avLst/>
            </a:prstGeom>
            <a:noFill/>
            <a:ln w="9525">
              <a:noFill/>
              <a:miter lim="800000"/>
              <a:headEnd/>
              <a:tailEnd/>
            </a:ln>
          </p:spPr>
          <p:txBody>
            <a:bodyPr wrap="none">
              <a:spAutoFit/>
            </a:bodyPr>
            <a:lstStyle/>
            <a:p>
              <a:r>
                <a:rPr lang="en-US"/>
                <a:t>r</a:t>
              </a:r>
              <a:r>
                <a:rPr lang="en-US" baseline="-25000"/>
                <a:t>o</a:t>
              </a:r>
              <a:endParaRPr 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7B3B-84FF-EF2A-F106-70C7349F8FE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D99AEE59-4DE9-49C2-F375-FDF7E847FB26}"/>
              </a:ext>
            </a:extLst>
          </p:cNvPr>
          <p:cNvSpPr>
            <a:spLocks noGrp="1"/>
          </p:cNvSpPr>
          <p:nvPr>
            <p:ph idx="1"/>
          </p:nvPr>
        </p:nvSpPr>
        <p:spPr/>
        <p:txBody>
          <a:bodyPr/>
          <a:lstStyle/>
          <a:p>
            <a:pPr marL="0" indent="0">
              <a:buNone/>
            </a:pPr>
            <a:r>
              <a:rPr lang="en-US" dirty="0"/>
              <a:t>What is an energy band?</a:t>
            </a:r>
          </a:p>
          <a:p>
            <a:pPr marL="514350" indent="-514350">
              <a:buFont typeface="+mj-lt"/>
              <a:buAutoNum type="alphaLcParenR"/>
            </a:pPr>
            <a:r>
              <a:rPr lang="en-US" dirty="0"/>
              <a:t>Guns and Roses</a:t>
            </a:r>
          </a:p>
          <a:p>
            <a:pPr marL="514350" indent="-514350">
              <a:buFont typeface="+mj-lt"/>
              <a:buAutoNum type="alphaLcParenR"/>
            </a:pPr>
            <a:r>
              <a:rPr lang="en-US" dirty="0"/>
              <a:t>It is a group of closely spaced allowed states for the electrons in a material to occupy.</a:t>
            </a:r>
          </a:p>
          <a:p>
            <a:pPr marL="514350" indent="-514350">
              <a:buFont typeface="+mj-lt"/>
              <a:buAutoNum type="alphaLcParenR"/>
            </a:pPr>
            <a:r>
              <a:rPr lang="en-US" dirty="0"/>
              <a:t>It is the group of frequencies that make up a laser beam</a:t>
            </a:r>
          </a:p>
        </p:txBody>
      </p:sp>
    </p:spTree>
    <p:extLst>
      <p:ext uri="{BB962C8B-B14F-4D97-AF65-F5344CB8AC3E}">
        <p14:creationId xmlns:p14="http://schemas.microsoft.com/office/powerpoint/2010/main" val="277526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a:t>Some Studies show reading can be important</a:t>
            </a:r>
          </a:p>
          <a:p>
            <a:pPr lvl="1">
              <a:lnSpc>
                <a:spcPct val="80000"/>
              </a:lnSpc>
            </a:pPr>
            <a:r>
              <a:rPr lang="en-US" sz="2000" dirty="0"/>
              <a:t>Studies in 1990’s showed that in introductory physics courses…”</a:t>
            </a:r>
          </a:p>
          <a:p>
            <a:pPr lvl="2">
              <a:lnSpc>
                <a:spcPct val="80000"/>
              </a:lnSpc>
            </a:pPr>
            <a:r>
              <a:rPr lang="en-US" sz="1600" dirty="0"/>
              <a:t>30% of students read the book</a:t>
            </a:r>
          </a:p>
          <a:p>
            <a:pPr lvl="2">
              <a:lnSpc>
                <a:spcPct val="80000"/>
              </a:lnSpc>
            </a:pPr>
            <a:r>
              <a:rPr lang="en-US" sz="1600" dirty="0"/>
              <a:t>30% of students pass the course</a:t>
            </a:r>
          </a:p>
          <a:p>
            <a:pPr lvl="1">
              <a:lnSpc>
                <a:spcPct val="80000"/>
              </a:lnSpc>
            </a:pPr>
            <a:r>
              <a:rPr lang="en-US" sz="2000" dirty="0"/>
              <a:t>The studies showed that the book is most helpful if read in advance of lecture and homework</a:t>
            </a:r>
          </a:p>
          <a:p>
            <a:pPr lvl="2">
              <a:lnSpc>
                <a:spcPct val="80000"/>
              </a:lnSpc>
            </a:pPr>
            <a:r>
              <a:rPr lang="en-US" sz="1600" dirty="0"/>
              <a:t>Think of an English class, could you discuss and understand </a:t>
            </a:r>
            <a:r>
              <a:rPr lang="en-US" sz="1600" i="1" dirty="0"/>
              <a:t>Hamlet</a:t>
            </a:r>
            <a:r>
              <a:rPr lang="en-US" sz="1600" dirty="0"/>
              <a:t> without reading it?</a:t>
            </a:r>
          </a:p>
          <a:p>
            <a:pPr>
              <a:lnSpc>
                <a:spcPct val="80000"/>
              </a:lnSpc>
            </a:pPr>
            <a:r>
              <a:rPr lang="en-US" sz="2400" dirty="0"/>
              <a:t>I wanted to capitalize on this gain.</a:t>
            </a:r>
          </a:p>
          <a:p>
            <a:pPr lvl="1">
              <a:lnSpc>
                <a:spcPct val="80000"/>
              </a:lnSpc>
            </a:pPr>
            <a:r>
              <a:rPr lang="en-US" sz="2000" dirty="0"/>
              <a:t>I want every advantage we can get!</a:t>
            </a:r>
          </a:p>
          <a:p>
            <a:pPr lvl="1">
              <a:lnSpc>
                <a:spcPct val="80000"/>
              </a:lnSpc>
            </a:pPr>
            <a:r>
              <a:rPr lang="en-US" sz="2000" dirty="0"/>
              <a:t>Post graduate learning is mostly from books working on your own.</a:t>
            </a:r>
          </a:p>
          <a:p>
            <a:pPr>
              <a:lnSpc>
                <a:spcPct val="80000"/>
              </a:lnSpc>
            </a:pPr>
            <a:r>
              <a:rPr lang="en-US" sz="2400" dirty="0"/>
              <a:t>How to do this?</a:t>
            </a:r>
          </a:p>
          <a:p>
            <a:pPr lvl="1">
              <a:lnSpc>
                <a:spcPct val="80000"/>
              </a:lnSpc>
            </a:pPr>
            <a:r>
              <a:rPr lang="en-US" sz="2000" dirty="0"/>
              <a:t>We start off behind with a free book, you will need to watch to make sure there are no errors. (sorry)</a:t>
            </a:r>
          </a:p>
          <a:p>
            <a:pPr lvl="1">
              <a:lnSpc>
                <a:spcPct val="80000"/>
              </a:lnSpc>
            </a:pPr>
            <a:r>
              <a:rPr lang="en-US" sz="2000" dirty="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7"/>
          <p:cNvSpPr>
            <a:spLocks noGrp="1" noChangeArrowheads="1"/>
          </p:cNvSpPr>
          <p:nvPr>
            <p:ph type="title"/>
          </p:nvPr>
        </p:nvSpPr>
        <p:spPr/>
        <p:txBody>
          <a:bodyPr/>
          <a:lstStyle/>
          <a:p>
            <a:pPr eaLnBrk="1" hangingPunct="1"/>
            <a:r>
              <a:rPr lang="en-US"/>
              <a:t>Energy Bands, Detail</a:t>
            </a:r>
          </a:p>
        </p:txBody>
      </p:sp>
      <p:sp>
        <p:nvSpPr>
          <p:cNvPr id="70661" name="Rectangle 8"/>
          <p:cNvSpPr>
            <a:spLocks noGrp="1" noChangeArrowheads="1"/>
          </p:cNvSpPr>
          <p:nvPr>
            <p:ph type="body" sz="half" idx="1"/>
          </p:nvPr>
        </p:nvSpPr>
        <p:spPr>
          <a:xfrm>
            <a:off x="38100" y="1371600"/>
            <a:ext cx="4459288" cy="4459288"/>
          </a:xfrm>
        </p:spPr>
        <p:txBody>
          <a:bodyPr/>
          <a:lstStyle/>
          <a:p>
            <a:pPr eaLnBrk="1" hangingPunct="1">
              <a:lnSpc>
                <a:spcPct val="90000"/>
              </a:lnSpc>
            </a:pPr>
            <a:r>
              <a:rPr lang="en-US" sz="2100" dirty="0"/>
              <a:t>Sodium example</a:t>
            </a:r>
          </a:p>
          <a:p>
            <a:pPr eaLnBrk="1" hangingPunct="1">
              <a:lnSpc>
                <a:spcPct val="90000"/>
              </a:lnSpc>
            </a:pPr>
            <a:r>
              <a:rPr lang="en-US" sz="2100" dirty="0"/>
              <a:t>Blue represents energy bands occupied by the sodium electrons when the atoms are in their ground states</a:t>
            </a:r>
          </a:p>
          <a:p>
            <a:pPr eaLnBrk="1" hangingPunct="1">
              <a:lnSpc>
                <a:spcPct val="90000"/>
              </a:lnSpc>
            </a:pPr>
            <a:r>
              <a:rPr lang="en-US" sz="2100" dirty="0"/>
              <a:t>Yellow represents energy bands that are empty</a:t>
            </a:r>
          </a:p>
          <a:p>
            <a:pPr eaLnBrk="1" hangingPunct="1">
              <a:lnSpc>
                <a:spcPct val="90000"/>
              </a:lnSpc>
            </a:pPr>
            <a:r>
              <a:rPr lang="en-US" sz="2100" dirty="0"/>
              <a:t>White represents energy gaps</a:t>
            </a:r>
          </a:p>
          <a:p>
            <a:pPr eaLnBrk="1" hangingPunct="1">
              <a:lnSpc>
                <a:spcPct val="90000"/>
              </a:lnSpc>
            </a:pPr>
            <a:r>
              <a:rPr lang="en-US" sz="2100" dirty="0"/>
              <a:t>Electrons can have any energy within the allowed bands</a:t>
            </a:r>
          </a:p>
          <a:p>
            <a:pPr eaLnBrk="1" hangingPunct="1">
              <a:lnSpc>
                <a:spcPct val="90000"/>
              </a:lnSpc>
            </a:pPr>
            <a:r>
              <a:rPr lang="en-US" sz="2100" dirty="0"/>
              <a:t>Electrons cannot have energies in the gaps</a:t>
            </a:r>
          </a:p>
        </p:txBody>
      </p:sp>
      <p:sp>
        <p:nvSpPr>
          <p:cNvPr id="70662" name="Text Box 18"/>
          <p:cNvSpPr txBox="1">
            <a:spLocks noChangeArrowheads="1"/>
          </p:cNvSpPr>
          <p:nvPr/>
        </p:nvSpPr>
        <p:spPr bwMode="auto">
          <a:xfrm>
            <a:off x="4564063" y="5661025"/>
            <a:ext cx="398462" cy="336550"/>
          </a:xfrm>
          <a:prstGeom prst="rect">
            <a:avLst/>
          </a:prstGeom>
          <a:noFill/>
          <a:ln w="9525">
            <a:noFill/>
            <a:miter lim="800000"/>
            <a:headEnd/>
            <a:tailEnd/>
          </a:ln>
        </p:spPr>
        <p:txBody>
          <a:bodyPr wrap="none">
            <a:spAutoFit/>
          </a:bodyPr>
          <a:lstStyle/>
          <a:p>
            <a:r>
              <a:rPr lang="en-US"/>
              <a:t>1s</a:t>
            </a:r>
          </a:p>
        </p:txBody>
      </p:sp>
      <p:sp>
        <p:nvSpPr>
          <p:cNvPr id="70663" name="Text Box 19"/>
          <p:cNvSpPr txBox="1">
            <a:spLocks noChangeArrowheads="1"/>
          </p:cNvSpPr>
          <p:nvPr/>
        </p:nvSpPr>
        <p:spPr bwMode="auto">
          <a:xfrm>
            <a:off x="4564063" y="4921250"/>
            <a:ext cx="398462" cy="336550"/>
          </a:xfrm>
          <a:prstGeom prst="rect">
            <a:avLst/>
          </a:prstGeom>
          <a:noFill/>
          <a:ln w="9525">
            <a:noFill/>
            <a:miter lim="800000"/>
            <a:headEnd/>
            <a:tailEnd/>
          </a:ln>
        </p:spPr>
        <p:txBody>
          <a:bodyPr wrap="none">
            <a:spAutoFit/>
          </a:bodyPr>
          <a:lstStyle/>
          <a:p>
            <a:r>
              <a:rPr lang="en-US"/>
              <a:t>2s</a:t>
            </a:r>
          </a:p>
        </p:txBody>
      </p:sp>
      <p:sp>
        <p:nvSpPr>
          <p:cNvPr id="70664" name="Text Box 20"/>
          <p:cNvSpPr txBox="1">
            <a:spLocks noChangeArrowheads="1"/>
          </p:cNvSpPr>
          <p:nvPr/>
        </p:nvSpPr>
        <p:spPr bwMode="auto">
          <a:xfrm>
            <a:off x="4557713" y="4062413"/>
            <a:ext cx="409575" cy="336550"/>
          </a:xfrm>
          <a:prstGeom prst="rect">
            <a:avLst/>
          </a:prstGeom>
          <a:noFill/>
          <a:ln w="9525">
            <a:noFill/>
            <a:miter lim="800000"/>
            <a:headEnd/>
            <a:tailEnd/>
          </a:ln>
        </p:spPr>
        <p:txBody>
          <a:bodyPr wrap="none">
            <a:spAutoFit/>
          </a:bodyPr>
          <a:lstStyle/>
          <a:p>
            <a:r>
              <a:rPr lang="en-US"/>
              <a:t>2p</a:t>
            </a:r>
          </a:p>
        </p:txBody>
      </p:sp>
      <p:sp>
        <p:nvSpPr>
          <p:cNvPr id="70665" name="Text Box 21"/>
          <p:cNvSpPr txBox="1">
            <a:spLocks noChangeArrowheads="1"/>
          </p:cNvSpPr>
          <p:nvPr/>
        </p:nvSpPr>
        <p:spPr bwMode="auto">
          <a:xfrm>
            <a:off x="4562475" y="2967038"/>
            <a:ext cx="398463" cy="336550"/>
          </a:xfrm>
          <a:prstGeom prst="rect">
            <a:avLst/>
          </a:prstGeom>
          <a:noFill/>
          <a:ln w="9525">
            <a:noFill/>
            <a:miter lim="800000"/>
            <a:headEnd/>
            <a:tailEnd/>
          </a:ln>
        </p:spPr>
        <p:txBody>
          <a:bodyPr wrap="none">
            <a:spAutoFit/>
          </a:bodyPr>
          <a:lstStyle/>
          <a:p>
            <a:r>
              <a:rPr lang="en-US"/>
              <a:t>3s</a:t>
            </a:r>
          </a:p>
        </p:txBody>
      </p:sp>
      <p:sp>
        <p:nvSpPr>
          <p:cNvPr id="70666" name="Text Box 22"/>
          <p:cNvSpPr txBox="1">
            <a:spLocks noChangeArrowheads="1"/>
          </p:cNvSpPr>
          <p:nvPr/>
        </p:nvSpPr>
        <p:spPr bwMode="auto">
          <a:xfrm>
            <a:off x="4557713" y="2090738"/>
            <a:ext cx="409575" cy="336550"/>
          </a:xfrm>
          <a:prstGeom prst="rect">
            <a:avLst/>
          </a:prstGeom>
          <a:noFill/>
          <a:ln w="9525">
            <a:noFill/>
            <a:miter lim="800000"/>
            <a:headEnd/>
            <a:tailEnd/>
          </a:ln>
        </p:spPr>
        <p:txBody>
          <a:bodyPr wrap="none">
            <a:spAutoFit/>
          </a:bodyPr>
          <a:lstStyle/>
          <a:p>
            <a:r>
              <a:rPr lang="en-US"/>
              <a:t>3p</a:t>
            </a:r>
          </a:p>
        </p:txBody>
      </p:sp>
      <p:sp>
        <p:nvSpPr>
          <p:cNvPr id="70667" name="Rectangle 28"/>
          <p:cNvSpPr>
            <a:spLocks noChangeArrowheads="1"/>
          </p:cNvSpPr>
          <p:nvPr/>
        </p:nvSpPr>
        <p:spPr bwMode="auto">
          <a:xfrm>
            <a:off x="5478463" y="1628775"/>
            <a:ext cx="3200400" cy="1519238"/>
          </a:xfrm>
          <a:prstGeom prst="rect">
            <a:avLst/>
          </a:prstGeom>
          <a:solidFill>
            <a:srgbClr val="FFFF99"/>
          </a:solidFill>
          <a:ln w="9525">
            <a:noFill/>
            <a:miter lim="800000"/>
            <a:headEnd/>
            <a:tailEnd/>
          </a:ln>
        </p:spPr>
        <p:txBody>
          <a:bodyPr wrap="none" anchor="ctr"/>
          <a:lstStyle/>
          <a:p>
            <a:endParaRPr lang="en-US"/>
          </a:p>
        </p:txBody>
      </p:sp>
      <p:sp>
        <p:nvSpPr>
          <p:cNvPr id="70668" name="Rectangle 27"/>
          <p:cNvSpPr>
            <a:spLocks noChangeArrowheads="1"/>
          </p:cNvSpPr>
          <p:nvPr/>
        </p:nvSpPr>
        <p:spPr bwMode="auto">
          <a:xfrm>
            <a:off x="5476875" y="3138488"/>
            <a:ext cx="3200400" cy="271462"/>
          </a:xfrm>
          <a:prstGeom prst="rect">
            <a:avLst/>
          </a:prstGeom>
          <a:solidFill>
            <a:schemeClr val="accent1"/>
          </a:solidFill>
          <a:ln w="9525">
            <a:noFill/>
            <a:miter lim="800000"/>
            <a:headEnd/>
            <a:tailEnd/>
          </a:ln>
        </p:spPr>
        <p:txBody>
          <a:bodyPr wrap="none" anchor="ctr"/>
          <a:lstStyle/>
          <a:p>
            <a:endParaRPr lang="en-US"/>
          </a:p>
        </p:txBody>
      </p:sp>
      <p:sp>
        <p:nvSpPr>
          <p:cNvPr id="70669" name="Rectangle 26"/>
          <p:cNvSpPr>
            <a:spLocks noChangeArrowheads="1"/>
          </p:cNvSpPr>
          <p:nvPr/>
        </p:nvSpPr>
        <p:spPr bwMode="auto">
          <a:xfrm>
            <a:off x="5473700" y="3997325"/>
            <a:ext cx="3200400" cy="474663"/>
          </a:xfrm>
          <a:prstGeom prst="rect">
            <a:avLst/>
          </a:prstGeom>
          <a:solidFill>
            <a:schemeClr val="accent1"/>
          </a:solidFill>
          <a:ln w="9525">
            <a:noFill/>
            <a:miter lim="800000"/>
            <a:headEnd/>
            <a:tailEnd/>
          </a:ln>
        </p:spPr>
        <p:txBody>
          <a:bodyPr wrap="none" anchor="ctr"/>
          <a:lstStyle/>
          <a:p>
            <a:endParaRPr lang="en-US"/>
          </a:p>
        </p:txBody>
      </p:sp>
      <p:sp>
        <p:nvSpPr>
          <p:cNvPr id="70670" name="Rectangle 25"/>
          <p:cNvSpPr>
            <a:spLocks noChangeArrowheads="1"/>
          </p:cNvSpPr>
          <p:nvPr/>
        </p:nvSpPr>
        <p:spPr bwMode="auto">
          <a:xfrm>
            <a:off x="5470525" y="5022850"/>
            <a:ext cx="3200400" cy="166688"/>
          </a:xfrm>
          <a:prstGeom prst="rect">
            <a:avLst/>
          </a:prstGeom>
          <a:solidFill>
            <a:schemeClr val="accent1"/>
          </a:solidFill>
          <a:ln w="9525">
            <a:noFill/>
            <a:miter lim="800000"/>
            <a:headEnd/>
            <a:tailEnd/>
          </a:ln>
        </p:spPr>
        <p:txBody>
          <a:bodyPr wrap="none" anchor="ctr"/>
          <a:lstStyle/>
          <a:p>
            <a:endParaRPr lang="en-US"/>
          </a:p>
        </p:txBody>
      </p:sp>
      <p:sp>
        <p:nvSpPr>
          <p:cNvPr id="70671" name="Rectangle 24"/>
          <p:cNvSpPr>
            <a:spLocks noChangeArrowheads="1"/>
          </p:cNvSpPr>
          <p:nvPr/>
        </p:nvSpPr>
        <p:spPr bwMode="auto">
          <a:xfrm>
            <a:off x="5459413" y="5749925"/>
            <a:ext cx="3200400" cy="166688"/>
          </a:xfrm>
          <a:prstGeom prst="rect">
            <a:avLst/>
          </a:prstGeom>
          <a:solidFill>
            <a:schemeClr val="accent1"/>
          </a:solidFill>
          <a:ln w="9525">
            <a:noFill/>
            <a:miter lim="800000"/>
            <a:headEnd/>
            <a:tailEnd/>
          </a:ln>
        </p:spPr>
        <p:txBody>
          <a:bodyPr wrap="none" anchor="ctr"/>
          <a:lstStyle/>
          <a:p>
            <a:endParaRPr lang="en-US"/>
          </a:p>
        </p:txBody>
      </p:sp>
      <p:sp>
        <p:nvSpPr>
          <p:cNvPr id="70672" name="Line 10"/>
          <p:cNvSpPr>
            <a:spLocks noChangeShapeType="1"/>
          </p:cNvSpPr>
          <p:nvPr/>
        </p:nvSpPr>
        <p:spPr bwMode="auto">
          <a:xfrm flipV="1">
            <a:off x="5451475" y="5757863"/>
            <a:ext cx="3217863" cy="1587"/>
          </a:xfrm>
          <a:prstGeom prst="line">
            <a:avLst/>
          </a:prstGeom>
          <a:noFill/>
          <a:ln w="28575">
            <a:solidFill>
              <a:srgbClr val="FF9900"/>
            </a:solidFill>
            <a:miter lim="800000"/>
            <a:headEnd/>
            <a:tailEnd/>
          </a:ln>
        </p:spPr>
        <p:txBody>
          <a:bodyPr wrap="none"/>
          <a:lstStyle/>
          <a:p>
            <a:endParaRPr lang="en-US"/>
          </a:p>
        </p:txBody>
      </p:sp>
      <p:sp>
        <p:nvSpPr>
          <p:cNvPr id="70673" name="Line 11"/>
          <p:cNvSpPr>
            <a:spLocks noChangeShapeType="1"/>
          </p:cNvSpPr>
          <p:nvPr/>
        </p:nvSpPr>
        <p:spPr bwMode="auto">
          <a:xfrm flipV="1">
            <a:off x="5451475" y="5919788"/>
            <a:ext cx="3217863" cy="1587"/>
          </a:xfrm>
          <a:prstGeom prst="line">
            <a:avLst/>
          </a:prstGeom>
          <a:noFill/>
          <a:ln w="28575">
            <a:solidFill>
              <a:srgbClr val="FF9900"/>
            </a:solidFill>
            <a:miter lim="800000"/>
            <a:headEnd/>
            <a:tailEnd/>
          </a:ln>
        </p:spPr>
        <p:txBody>
          <a:bodyPr wrap="none"/>
          <a:lstStyle/>
          <a:p>
            <a:endParaRPr lang="en-US"/>
          </a:p>
        </p:txBody>
      </p:sp>
      <p:sp>
        <p:nvSpPr>
          <p:cNvPr id="70674" name="Line 12"/>
          <p:cNvSpPr>
            <a:spLocks noChangeShapeType="1"/>
          </p:cNvSpPr>
          <p:nvPr/>
        </p:nvSpPr>
        <p:spPr bwMode="auto">
          <a:xfrm flipV="1">
            <a:off x="5464175" y="5178425"/>
            <a:ext cx="3217863" cy="1588"/>
          </a:xfrm>
          <a:prstGeom prst="line">
            <a:avLst/>
          </a:prstGeom>
          <a:noFill/>
          <a:ln w="28575">
            <a:solidFill>
              <a:srgbClr val="FF9900"/>
            </a:solidFill>
            <a:miter lim="800000"/>
            <a:headEnd/>
            <a:tailEnd/>
          </a:ln>
        </p:spPr>
        <p:txBody>
          <a:bodyPr wrap="none"/>
          <a:lstStyle/>
          <a:p>
            <a:endParaRPr lang="en-US"/>
          </a:p>
        </p:txBody>
      </p:sp>
      <p:sp>
        <p:nvSpPr>
          <p:cNvPr id="70675" name="Line 13"/>
          <p:cNvSpPr>
            <a:spLocks noChangeShapeType="1"/>
          </p:cNvSpPr>
          <p:nvPr/>
        </p:nvSpPr>
        <p:spPr bwMode="auto">
          <a:xfrm flipV="1">
            <a:off x="5454650" y="5016500"/>
            <a:ext cx="3217863" cy="1588"/>
          </a:xfrm>
          <a:prstGeom prst="line">
            <a:avLst/>
          </a:prstGeom>
          <a:noFill/>
          <a:ln w="28575">
            <a:solidFill>
              <a:srgbClr val="FF9900"/>
            </a:solidFill>
            <a:miter lim="800000"/>
            <a:headEnd/>
            <a:tailEnd/>
          </a:ln>
        </p:spPr>
        <p:txBody>
          <a:bodyPr wrap="none"/>
          <a:lstStyle/>
          <a:p>
            <a:endParaRPr lang="en-US"/>
          </a:p>
        </p:txBody>
      </p:sp>
      <p:sp>
        <p:nvSpPr>
          <p:cNvPr id="70676" name="Line 14"/>
          <p:cNvSpPr>
            <a:spLocks noChangeShapeType="1"/>
          </p:cNvSpPr>
          <p:nvPr/>
        </p:nvSpPr>
        <p:spPr bwMode="auto">
          <a:xfrm flipV="1">
            <a:off x="5464175" y="4473575"/>
            <a:ext cx="3217863" cy="1588"/>
          </a:xfrm>
          <a:prstGeom prst="line">
            <a:avLst/>
          </a:prstGeom>
          <a:noFill/>
          <a:ln w="28575">
            <a:solidFill>
              <a:srgbClr val="FF9900"/>
            </a:solidFill>
            <a:miter lim="800000"/>
            <a:headEnd/>
            <a:tailEnd/>
          </a:ln>
        </p:spPr>
        <p:txBody>
          <a:bodyPr wrap="none"/>
          <a:lstStyle/>
          <a:p>
            <a:endParaRPr lang="en-US"/>
          </a:p>
        </p:txBody>
      </p:sp>
      <p:sp>
        <p:nvSpPr>
          <p:cNvPr id="70677" name="Line 15"/>
          <p:cNvSpPr>
            <a:spLocks noChangeShapeType="1"/>
          </p:cNvSpPr>
          <p:nvPr/>
        </p:nvSpPr>
        <p:spPr bwMode="auto">
          <a:xfrm flipV="1">
            <a:off x="5464175" y="3997325"/>
            <a:ext cx="3217863" cy="1588"/>
          </a:xfrm>
          <a:prstGeom prst="line">
            <a:avLst/>
          </a:prstGeom>
          <a:noFill/>
          <a:ln w="28575">
            <a:solidFill>
              <a:srgbClr val="FF9900"/>
            </a:solidFill>
            <a:miter lim="800000"/>
            <a:headEnd/>
            <a:tailEnd/>
          </a:ln>
        </p:spPr>
        <p:txBody>
          <a:bodyPr wrap="none"/>
          <a:lstStyle/>
          <a:p>
            <a:endParaRPr lang="en-US"/>
          </a:p>
        </p:txBody>
      </p:sp>
      <p:sp>
        <p:nvSpPr>
          <p:cNvPr id="70678" name="Line 16"/>
          <p:cNvSpPr>
            <a:spLocks noChangeShapeType="1"/>
          </p:cNvSpPr>
          <p:nvPr/>
        </p:nvSpPr>
        <p:spPr bwMode="auto">
          <a:xfrm flipV="1">
            <a:off x="5464175" y="3425825"/>
            <a:ext cx="3217863" cy="1588"/>
          </a:xfrm>
          <a:prstGeom prst="line">
            <a:avLst/>
          </a:prstGeom>
          <a:noFill/>
          <a:ln w="28575">
            <a:solidFill>
              <a:srgbClr val="FF9900"/>
            </a:solidFill>
            <a:miter lim="800000"/>
            <a:headEnd/>
            <a:tailEnd/>
          </a:ln>
        </p:spPr>
        <p:txBody>
          <a:bodyPr wrap="none"/>
          <a:lstStyle/>
          <a:p>
            <a:endParaRPr lang="en-US"/>
          </a:p>
        </p:txBody>
      </p:sp>
      <p:sp>
        <p:nvSpPr>
          <p:cNvPr id="70679" name="Line 17"/>
          <p:cNvSpPr>
            <a:spLocks noChangeShapeType="1"/>
          </p:cNvSpPr>
          <p:nvPr/>
        </p:nvSpPr>
        <p:spPr bwMode="auto">
          <a:xfrm flipV="1">
            <a:off x="5464175" y="1606550"/>
            <a:ext cx="3217863" cy="1588"/>
          </a:xfrm>
          <a:prstGeom prst="line">
            <a:avLst/>
          </a:prstGeom>
          <a:noFill/>
          <a:ln w="28575">
            <a:solidFill>
              <a:srgbClr val="FF9900"/>
            </a:solidFill>
            <a:miter lim="800000"/>
            <a:headEnd/>
            <a:tailEnd/>
          </a:ln>
        </p:spPr>
        <p:txBody>
          <a:bodyPr wrap="none"/>
          <a:lstStyle/>
          <a:p>
            <a:endParaRPr lang="en-US"/>
          </a:p>
        </p:txBody>
      </p:sp>
      <p:grpSp>
        <p:nvGrpSpPr>
          <p:cNvPr id="2" name="Group 32"/>
          <p:cNvGrpSpPr>
            <a:grpSpLocks/>
          </p:cNvGrpSpPr>
          <p:nvPr/>
        </p:nvGrpSpPr>
        <p:grpSpPr bwMode="auto">
          <a:xfrm>
            <a:off x="5086350" y="1628775"/>
            <a:ext cx="190500" cy="1600200"/>
            <a:chOff x="3112" y="1098"/>
            <a:chExt cx="108" cy="408"/>
          </a:xfrm>
        </p:grpSpPr>
        <p:sp>
          <p:nvSpPr>
            <p:cNvPr id="70693" name="Freeform 30"/>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4" name="Freeform 31"/>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3" name="Group 33"/>
          <p:cNvGrpSpPr>
            <a:grpSpLocks/>
          </p:cNvGrpSpPr>
          <p:nvPr/>
        </p:nvGrpSpPr>
        <p:grpSpPr bwMode="auto">
          <a:xfrm>
            <a:off x="5229225" y="5772150"/>
            <a:ext cx="85725" cy="171450"/>
            <a:chOff x="3112" y="1098"/>
            <a:chExt cx="108" cy="408"/>
          </a:xfrm>
        </p:grpSpPr>
        <p:sp>
          <p:nvSpPr>
            <p:cNvPr id="70691" name="Freeform 34"/>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2" name="Freeform 35"/>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4" name="Group 36"/>
          <p:cNvGrpSpPr>
            <a:grpSpLocks/>
          </p:cNvGrpSpPr>
          <p:nvPr/>
        </p:nvGrpSpPr>
        <p:grpSpPr bwMode="auto">
          <a:xfrm>
            <a:off x="5238750" y="5010150"/>
            <a:ext cx="85725" cy="171450"/>
            <a:chOff x="3112" y="1098"/>
            <a:chExt cx="108" cy="408"/>
          </a:xfrm>
        </p:grpSpPr>
        <p:sp>
          <p:nvSpPr>
            <p:cNvPr id="70689" name="Freeform 37"/>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0" name="Freeform 38"/>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5" name="Group 39"/>
          <p:cNvGrpSpPr>
            <a:grpSpLocks/>
          </p:cNvGrpSpPr>
          <p:nvPr/>
        </p:nvGrpSpPr>
        <p:grpSpPr bwMode="auto">
          <a:xfrm>
            <a:off x="5105400" y="4010025"/>
            <a:ext cx="142875" cy="504825"/>
            <a:chOff x="3112" y="1098"/>
            <a:chExt cx="108" cy="408"/>
          </a:xfrm>
        </p:grpSpPr>
        <p:sp>
          <p:nvSpPr>
            <p:cNvPr id="70687" name="Freeform 40"/>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88" name="Freeform 41"/>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6" name="Group 42"/>
          <p:cNvGrpSpPr>
            <a:grpSpLocks/>
          </p:cNvGrpSpPr>
          <p:nvPr/>
        </p:nvGrpSpPr>
        <p:grpSpPr bwMode="auto">
          <a:xfrm>
            <a:off x="5010150" y="2914650"/>
            <a:ext cx="142875" cy="504825"/>
            <a:chOff x="3112" y="1098"/>
            <a:chExt cx="108" cy="408"/>
          </a:xfrm>
        </p:grpSpPr>
        <p:sp>
          <p:nvSpPr>
            <p:cNvPr id="70685" name="Freeform 43"/>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86" name="Freeform 44"/>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a:t>Energy Level Definitions</a:t>
            </a:r>
          </a:p>
        </p:txBody>
      </p:sp>
      <p:sp>
        <p:nvSpPr>
          <p:cNvPr id="71685" name="Rectangle 3"/>
          <p:cNvSpPr>
            <a:spLocks noGrp="1" noChangeArrowheads="1"/>
          </p:cNvSpPr>
          <p:nvPr>
            <p:ph type="body" idx="1"/>
          </p:nvPr>
        </p:nvSpPr>
        <p:spPr/>
        <p:txBody>
          <a:bodyPr/>
          <a:lstStyle/>
          <a:p>
            <a:pPr eaLnBrk="1" hangingPunct="1"/>
            <a:r>
              <a:rPr lang="en-US" sz="2800"/>
              <a:t>The </a:t>
            </a:r>
            <a:r>
              <a:rPr lang="en-US" sz="2800" i="1"/>
              <a:t>valence band</a:t>
            </a:r>
            <a:r>
              <a:rPr lang="en-US" sz="2800"/>
              <a:t> is the highest filled band</a:t>
            </a:r>
          </a:p>
          <a:p>
            <a:pPr eaLnBrk="1" hangingPunct="1"/>
            <a:r>
              <a:rPr lang="en-US" sz="2800"/>
              <a:t>The </a:t>
            </a:r>
            <a:r>
              <a:rPr lang="en-US" sz="2800" i="1"/>
              <a:t>conduction band</a:t>
            </a:r>
            <a:r>
              <a:rPr lang="en-US" sz="2800"/>
              <a:t> is the next higher empty band</a:t>
            </a:r>
          </a:p>
          <a:p>
            <a:pPr eaLnBrk="1" hangingPunct="1"/>
            <a:r>
              <a:rPr lang="en-US" sz="2800"/>
              <a:t>The energy gap has an energy, E</a:t>
            </a:r>
            <a:r>
              <a:rPr lang="en-US" sz="2800" baseline="-25000"/>
              <a:t>g</a:t>
            </a:r>
            <a:r>
              <a:rPr lang="en-US" sz="2800"/>
              <a:t>, equal to the difference in energy between the top of the valence band and the bottom of the conduction band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223.20.11</a:t>
            </a:r>
          </a:p>
        </p:txBody>
      </p:sp>
      <p:sp>
        <p:nvSpPr>
          <p:cNvPr id="3" name="Content Placeholder 2"/>
          <p:cNvSpPr>
            <a:spLocks noGrp="1"/>
          </p:cNvSpPr>
          <p:nvPr>
            <p:ph idx="1"/>
          </p:nvPr>
        </p:nvSpPr>
        <p:spPr/>
        <p:txBody>
          <a:bodyPr/>
          <a:lstStyle/>
          <a:p>
            <a:pPr>
              <a:buNone/>
            </a:pPr>
            <a:r>
              <a:rPr lang="en-US" dirty="0"/>
              <a:t>What is a conductor</a:t>
            </a:r>
          </a:p>
          <a:p>
            <a:pPr marL="514350" indent="-514350">
              <a:buFont typeface="+mj-lt"/>
              <a:buAutoNum type="alphaLcParenR"/>
            </a:pPr>
            <a:r>
              <a:rPr lang="en-US" dirty="0"/>
              <a:t>A person that tells you where to go on a train</a:t>
            </a:r>
          </a:p>
          <a:p>
            <a:pPr marL="514350" indent="-514350">
              <a:buFont typeface="+mj-lt"/>
              <a:buAutoNum type="alphaLcParenR"/>
            </a:pPr>
            <a:r>
              <a:rPr lang="en-US" dirty="0"/>
              <a:t>Something that keeps you warm</a:t>
            </a:r>
          </a:p>
          <a:p>
            <a:pPr marL="514350" indent="-514350">
              <a:buFont typeface="+mj-lt"/>
              <a:buAutoNum type="alphaLcParenR"/>
            </a:pPr>
            <a:r>
              <a:rPr lang="en-US" dirty="0"/>
              <a:t>Something that has fixed charge (charge that can’t move)</a:t>
            </a:r>
          </a:p>
          <a:p>
            <a:pPr marL="514350" indent="-514350">
              <a:buFont typeface="+mj-lt"/>
              <a:buAutoNum type="alphaLcParenR"/>
            </a:pPr>
            <a:r>
              <a:rPr lang="en-US" dirty="0"/>
              <a:t>Something that has charge that is free to move from atom to atom within the whole sample.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72</a:t>
            </a:fld>
            <a:endParaRPr lang="en-US"/>
          </a:p>
        </p:txBody>
      </p:sp>
    </p:spTree>
    <p:extLst>
      <p:ext uri="{BB962C8B-B14F-4D97-AF65-F5344CB8AC3E}">
        <p14:creationId xmlns:p14="http://schemas.microsoft.com/office/powerpoint/2010/main" val="537801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t>Conductors</a:t>
            </a:r>
          </a:p>
        </p:txBody>
      </p:sp>
      <p:sp>
        <p:nvSpPr>
          <p:cNvPr id="72709" name="Rectangle 3"/>
          <p:cNvSpPr>
            <a:spLocks noGrp="1" noChangeArrowheads="1"/>
          </p:cNvSpPr>
          <p:nvPr>
            <p:ph type="body" sz="half" idx="1"/>
          </p:nvPr>
        </p:nvSpPr>
        <p:spPr>
          <a:xfrm>
            <a:off x="0" y="1371600"/>
            <a:ext cx="4306888" cy="4114800"/>
          </a:xfrm>
        </p:spPr>
        <p:txBody>
          <a:bodyPr/>
          <a:lstStyle/>
          <a:p>
            <a:pPr eaLnBrk="1" hangingPunct="1">
              <a:lnSpc>
                <a:spcPct val="90000"/>
              </a:lnSpc>
            </a:pPr>
            <a:r>
              <a:rPr lang="en-US" sz="2100"/>
              <a:t>When a voltage is applied to a conductor, the electrons accelerate and gain energy</a:t>
            </a:r>
          </a:p>
          <a:p>
            <a:pPr eaLnBrk="1" hangingPunct="1">
              <a:lnSpc>
                <a:spcPct val="90000"/>
              </a:lnSpc>
            </a:pPr>
            <a:r>
              <a:rPr lang="en-US" sz="2100"/>
              <a:t>In quantum terms, electron energies increase if there are a high number of unoccupied energy levels for the electron to jump to</a:t>
            </a:r>
          </a:p>
          <a:p>
            <a:pPr eaLnBrk="1" hangingPunct="1">
              <a:lnSpc>
                <a:spcPct val="90000"/>
              </a:lnSpc>
            </a:pPr>
            <a:r>
              <a:rPr lang="en-US" sz="2100"/>
              <a:t>For example, it takes very little energy for electrons to jump from the partially filled to one of the nearby empty states</a:t>
            </a:r>
          </a:p>
        </p:txBody>
      </p:sp>
      <p:grpSp>
        <p:nvGrpSpPr>
          <p:cNvPr id="2" name="Group 12"/>
          <p:cNvGrpSpPr>
            <a:grpSpLocks/>
          </p:cNvGrpSpPr>
          <p:nvPr/>
        </p:nvGrpSpPr>
        <p:grpSpPr bwMode="auto">
          <a:xfrm>
            <a:off x="5016500" y="2482850"/>
            <a:ext cx="3217863" cy="1582738"/>
            <a:chOff x="3442" y="2218"/>
            <a:chExt cx="2027" cy="601"/>
          </a:xfrm>
        </p:grpSpPr>
        <p:sp>
          <p:nvSpPr>
            <p:cNvPr id="72711" name="Rectangle 11"/>
            <p:cNvSpPr>
              <a:spLocks noChangeArrowheads="1"/>
            </p:cNvSpPr>
            <p:nvPr/>
          </p:nvSpPr>
          <p:spPr bwMode="auto">
            <a:xfrm>
              <a:off x="3448" y="2218"/>
              <a:ext cx="2016" cy="299"/>
            </a:xfrm>
            <a:prstGeom prst="rect">
              <a:avLst/>
            </a:prstGeom>
            <a:solidFill>
              <a:srgbClr val="FFFF99"/>
            </a:solidFill>
            <a:ln w="9525">
              <a:noFill/>
              <a:miter lim="800000"/>
              <a:headEnd/>
              <a:tailEnd/>
            </a:ln>
          </p:spPr>
          <p:txBody>
            <a:bodyPr wrap="none" anchor="ctr"/>
            <a:lstStyle/>
            <a:p>
              <a:endParaRPr lang="en-US"/>
            </a:p>
          </p:txBody>
        </p:sp>
        <p:sp>
          <p:nvSpPr>
            <p:cNvPr id="72712" name="Rectangle 7"/>
            <p:cNvSpPr>
              <a:spLocks noChangeArrowheads="1"/>
            </p:cNvSpPr>
            <p:nvPr/>
          </p:nvSpPr>
          <p:spPr bwMode="auto">
            <a:xfrm>
              <a:off x="3448" y="2518"/>
              <a:ext cx="2016" cy="299"/>
            </a:xfrm>
            <a:prstGeom prst="rect">
              <a:avLst/>
            </a:prstGeom>
            <a:solidFill>
              <a:schemeClr val="accent1"/>
            </a:solidFill>
            <a:ln w="9525">
              <a:noFill/>
              <a:miter lim="800000"/>
              <a:headEnd/>
              <a:tailEnd/>
            </a:ln>
          </p:spPr>
          <p:txBody>
            <a:bodyPr wrap="none" anchor="ctr"/>
            <a:lstStyle/>
            <a:p>
              <a:endParaRPr lang="en-US"/>
            </a:p>
          </p:txBody>
        </p:sp>
        <p:sp>
          <p:nvSpPr>
            <p:cNvPr id="72713" name="Line 8"/>
            <p:cNvSpPr>
              <a:spLocks noChangeShapeType="1"/>
            </p:cNvSpPr>
            <p:nvPr/>
          </p:nvSpPr>
          <p:spPr bwMode="auto">
            <a:xfrm flipV="1">
              <a:off x="3442" y="2818"/>
              <a:ext cx="2027" cy="1"/>
            </a:xfrm>
            <a:prstGeom prst="line">
              <a:avLst/>
            </a:prstGeom>
            <a:noFill/>
            <a:ln w="28575">
              <a:solidFill>
                <a:srgbClr val="FF9900"/>
              </a:solidFill>
              <a:miter lim="800000"/>
              <a:headEnd/>
              <a:tailEnd/>
            </a:ln>
          </p:spPr>
          <p:txBody>
            <a:bodyPr wrap="none"/>
            <a:lstStyle/>
            <a:p>
              <a:endParaRPr lang="en-US"/>
            </a:p>
          </p:txBody>
        </p:sp>
        <p:sp>
          <p:nvSpPr>
            <p:cNvPr id="72714" name="Line 9"/>
            <p:cNvSpPr>
              <a:spLocks noChangeShapeType="1"/>
            </p:cNvSpPr>
            <p:nvPr/>
          </p:nvSpPr>
          <p:spPr bwMode="auto">
            <a:xfrm flipV="1">
              <a:off x="3442" y="2218"/>
              <a:ext cx="2027" cy="1"/>
            </a:xfrm>
            <a:prstGeom prst="line">
              <a:avLst/>
            </a:prstGeom>
            <a:noFill/>
            <a:ln w="28575">
              <a:solidFill>
                <a:srgbClr val="FF9900"/>
              </a:solidFill>
              <a:miter lim="800000"/>
              <a:headEnd/>
              <a:tailEnd/>
            </a:ln>
          </p:spPr>
          <p:txBody>
            <a:bodyPr wrap="none"/>
            <a:lstStyle/>
            <a:p>
              <a:endParaRPr 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223.20.10</a:t>
            </a:r>
          </a:p>
        </p:txBody>
      </p:sp>
      <p:sp>
        <p:nvSpPr>
          <p:cNvPr id="3" name="Content Placeholder 2"/>
          <p:cNvSpPr>
            <a:spLocks noGrp="1"/>
          </p:cNvSpPr>
          <p:nvPr>
            <p:ph idx="1"/>
          </p:nvPr>
        </p:nvSpPr>
        <p:spPr/>
        <p:txBody>
          <a:bodyPr/>
          <a:lstStyle/>
          <a:p>
            <a:pPr>
              <a:buNone/>
            </a:pPr>
            <a:r>
              <a:rPr lang="en-US" dirty="0"/>
              <a:t>What is an insulator</a:t>
            </a:r>
          </a:p>
          <a:p>
            <a:pPr marL="514350" indent="-514350">
              <a:buFont typeface="+mj-lt"/>
              <a:buAutoNum type="alphaLcParenR"/>
            </a:pPr>
            <a:r>
              <a:rPr lang="en-US" dirty="0"/>
              <a:t>Something that absorbs sunlight</a:t>
            </a:r>
          </a:p>
          <a:p>
            <a:pPr marL="514350" indent="-514350">
              <a:buFont typeface="+mj-lt"/>
              <a:buAutoNum type="alphaLcParenR"/>
            </a:pPr>
            <a:r>
              <a:rPr lang="en-US" dirty="0"/>
              <a:t>Something that keeps you warm</a:t>
            </a:r>
          </a:p>
          <a:p>
            <a:pPr marL="514350" indent="-514350">
              <a:buFont typeface="+mj-lt"/>
              <a:buAutoNum type="alphaLcParenR"/>
            </a:pPr>
            <a:r>
              <a:rPr lang="en-US" dirty="0"/>
              <a:t>Something that has fixed charge (charge that can’t move)</a:t>
            </a:r>
          </a:p>
          <a:p>
            <a:pPr marL="514350" indent="-514350">
              <a:buFont typeface="+mj-lt"/>
              <a:buAutoNum type="alphaLcParenR"/>
            </a:pPr>
            <a:r>
              <a:rPr lang="en-US" dirty="0"/>
              <a:t>An evil device invented by Dr. </a:t>
            </a:r>
            <a:r>
              <a:rPr lang="en-US" dirty="0" err="1"/>
              <a:t>Doofenshmirtz</a:t>
            </a:r>
            <a:r>
              <a:rPr lang="en-US" dirty="0"/>
              <a: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74</a:t>
            </a:fld>
            <a:endParaRPr lang="en-US"/>
          </a:p>
        </p:txBody>
      </p:sp>
    </p:spTree>
    <p:extLst>
      <p:ext uri="{BB962C8B-B14F-4D97-AF65-F5344CB8AC3E}">
        <p14:creationId xmlns:p14="http://schemas.microsoft.com/office/powerpoint/2010/main" val="22370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en-US"/>
              <a:t>Insulators</a:t>
            </a:r>
          </a:p>
        </p:txBody>
      </p:sp>
      <p:sp>
        <p:nvSpPr>
          <p:cNvPr id="73733" name="Rectangle 3"/>
          <p:cNvSpPr>
            <a:spLocks noGrp="1" noChangeArrowheads="1"/>
          </p:cNvSpPr>
          <p:nvPr>
            <p:ph type="body" sz="half" idx="1"/>
          </p:nvPr>
        </p:nvSpPr>
        <p:spPr>
          <a:xfrm>
            <a:off x="329938" y="1638300"/>
            <a:ext cx="4383088" cy="4114800"/>
          </a:xfrm>
        </p:spPr>
        <p:txBody>
          <a:bodyPr/>
          <a:lstStyle/>
          <a:p>
            <a:pPr eaLnBrk="1" hangingPunct="1">
              <a:lnSpc>
                <a:spcPct val="90000"/>
              </a:lnSpc>
            </a:pPr>
            <a:r>
              <a:rPr lang="en-US" sz="2400" dirty="0"/>
              <a:t>The valence band is completely full of electrons</a:t>
            </a:r>
          </a:p>
          <a:p>
            <a:pPr eaLnBrk="1" hangingPunct="1">
              <a:lnSpc>
                <a:spcPct val="90000"/>
              </a:lnSpc>
            </a:pPr>
            <a:r>
              <a:rPr lang="en-US" sz="2400" dirty="0"/>
              <a:t>A large band gap separates the valence and conduction bands</a:t>
            </a:r>
          </a:p>
          <a:p>
            <a:pPr eaLnBrk="1" hangingPunct="1">
              <a:lnSpc>
                <a:spcPct val="90000"/>
              </a:lnSpc>
            </a:pPr>
            <a:r>
              <a:rPr lang="en-US" sz="2400" dirty="0"/>
              <a:t>A large amount of energy is needed for an electron to be able to jump from the valence to the conduction band</a:t>
            </a:r>
          </a:p>
          <a:p>
            <a:pPr lvl="1" eaLnBrk="1" hangingPunct="1">
              <a:lnSpc>
                <a:spcPct val="90000"/>
              </a:lnSpc>
            </a:pPr>
            <a:r>
              <a:rPr lang="en-US" sz="2000" dirty="0"/>
              <a:t>The minimum required energy is </a:t>
            </a:r>
            <a:r>
              <a:rPr lang="en-US" sz="2000" dirty="0" err="1"/>
              <a:t>E</a:t>
            </a:r>
            <a:r>
              <a:rPr lang="en-US" sz="2000" baseline="-25000" dirty="0" err="1"/>
              <a:t>g</a:t>
            </a:r>
            <a:endParaRPr lang="en-US" sz="2000" dirty="0"/>
          </a:p>
          <a:p>
            <a:pPr eaLnBrk="1" hangingPunct="1">
              <a:lnSpc>
                <a:spcPct val="90000"/>
              </a:lnSpc>
            </a:pPr>
            <a:endParaRPr lang="en-US" sz="2400" dirty="0"/>
          </a:p>
        </p:txBody>
      </p:sp>
      <p:grpSp>
        <p:nvGrpSpPr>
          <p:cNvPr id="2" name="Group 22"/>
          <p:cNvGrpSpPr>
            <a:grpSpLocks/>
          </p:cNvGrpSpPr>
          <p:nvPr/>
        </p:nvGrpSpPr>
        <p:grpSpPr bwMode="auto">
          <a:xfrm>
            <a:off x="5245100" y="2044700"/>
            <a:ext cx="3341688" cy="3492500"/>
            <a:chOff x="3304" y="1288"/>
            <a:chExt cx="2105" cy="2200"/>
          </a:xfrm>
        </p:grpSpPr>
        <p:sp>
          <p:nvSpPr>
            <p:cNvPr id="73735" name="Rectangle 12"/>
            <p:cNvSpPr>
              <a:spLocks noChangeArrowheads="1"/>
            </p:cNvSpPr>
            <p:nvPr/>
          </p:nvSpPr>
          <p:spPr bwMode="auto">
            <a:xfrm>
              <a:off x="3316" y="1288"/>
              <a:ext cx="2016" cy="562"/>
            </a:xfrm>
            <a:prstGeom prst="rect">
              <a:avLst/>
            </a:prstGeom>
            <a:solidFill>
              <a:srgbClr val="FFFF99"/>
            </a:solidFill>
            <a:ln w="9525">
              <a:noFill/>
              <a:miter lim="800000"/>
              <a:headEnd/>
              <a:tailEnd/>
            </a:ln>
          </p:spPr>
          <p:txBody>
            <a:bodyPr wrap="none" anchor="ctr"/>
            <a:lstStyle/>
            <a:p>
              <a:pPr algn="ctr"/>
              <a:r>
                <a:rPr lang="en-US" sz="2000"/>
                <a:t>Conduction Band</a:t>
              </a:r>
            </a:p>
          </p:txBody>
        </p:sp>
        <p:sp>
          <p:nvSpPr>
            <p:cNvPr id="73736" name="Line 10"/>
            <p:cNvSpPr>
              <a:spLocks noChangeShapeType="1"/>
            </p:cNvSpPr>
            <p:nvPr/>
          </p:nvSpPr>
          <p:spPr bwMode="auto">
            <a:xfrm flipV="1">
              <a:off x="3382" y="2985"/>
              <a:ext cx="2027" cy="2"/>
            </a:xfrm>
            <a:prstGeom prst="line">
              <a:avLst/>
            </a:prstGeom>
            <a:noFill/>
            <a:ln w="28575">
              <a:solidFill>
                <a:srgbClr val="FF9900"/>
              </a:solidFill>
              <a:miter lim="800000"/>
              <a:headEnd/>
              <a:tailEnd/>
            </a:ln>
          </p:spPr>
          <p:txBody>
            <a:bodyPr wrap="none"/>
            <a:lstStyle/>
            <a:p>
              <a:endParaRPr lang="en-US"/>
            </a:p>
          </p:txBody>
        </p:sp>
        <p:sp>
          <p:nvSpPr>
            <p:cNvPr id="73737" name="Line 11"/>
            <p:cNvSpPr>
              <a:spLocks noChangeShapeType="1"/>
            </p:cNvSpPr>
            <p:nvPr/>
          </p:nvSpPr>
          <p:spPr bwMode="auto">
            <a:xfrm flipV="1">
              <a:off x="3310" y="1846"/>
              <a:ext cx="2027" cy="2"/>
            </a:xfrm>
            <a:prstGeom prst="line">
              <a:avLst/>
            </a:prstGeom>
            <a:noFill/>
            <a:ln w="28575">
              <a:solidFill>
                <a:srgbClr val="FF9900"/>
              </a:solidFill>
              <a:miter lim="800000"/>
              <a:headEnd/>
              <a:tailEnd/>
            </a:ln>
          </p:spPr>
          <p:txBody>
            <a:bodyPr wrap="none"/>
            <a:lstStyle/>
            <a:p>
              <a:endParaRPr lang="en-US"/>
            </a:p>
          </p:txBody>
        </p:sp>
        <p:sp>
          <p:nvSpPr>
            <p:cNvPr id="73738" name="Rectangle 13"/>
            <p:cNvSpPr>
              <a:spLocks noChangeArrowheads="1"/>
            </p:cNvSpPr>
            <p:nvPr/>
          </p:nvSpPr>
          <p:spPr bwMode="auto">
            <a:xfrm>
              <a:off x="3382" y="2992"/>
              <a:ext cx="2016" cy="496"/>
            </a:xfrm>
            <a:prstGeom prst="rect">
              <a:avLst/>
            </a:prstGeom>
            <a:solidFill>
              <a:schemeClr val="accent1"/>
            </a:solidFill>
            <a:ln w="9525">
              <a:noFill/>
              <a:miter lim="800000"/>
              <a:headEnd/>
              <a:tailEnd/>
            </a:ln>
          </p:spPr>
          <p:txBody>
            <a:bodyPr wrap="none" anchor="ctr"/>
            <a:lstStyle/>
            <a:p>
              <a:pPr algn="ctr"/>
              <a:r>
                <a:rPr lang="en-US" sz="2000"/>
                <a:t>Valance Band</a:t>
              </a:r>
            </a:p>
          </p:txBody>
        </p:sp>
        <p:sp>
          <p:nvSpPr>
            <p:cNvPr id="73739" name="Line 14"/>
            <p:cNvSpPr>
              <a:spLocks noChangeShapeType="1"/>
            </p:cNvSpPr>
            <p:nvPr/>
          </p:nvSpPr>
          <p:spPr bwMode="auto">
            <a:xfrm flipV="1">
              <a:off x="3376" y="3483"/>
              <a:ext cx="2027" cy="2"/>
            </a:xfrm>
            <a:prstGeom prst="line">
              <a:avLst/>
            </a:prstGeom>
            <a:noFill/>
            <a:ln w="28575">
              <a:solidFill>
                <a:srgbClr val="FF9900"/>
              </a:solidFill>
              <a:miter lim="800000"/>
              <a:headEnd/>
              <a:tailEnd/>
            </a:ln>
          </p:spPr>
          <p:txBody>
            <a:bodyPr wrap="none"/>
            <a:lstStyle/>
            <a:p>
              <a:endParaRPr lang="en-US"/>
            </a:p>
          </p:txBody>
        </p:sp>
        <p:sp>
          <p:nvSpPr>
            <p:cNvPr id="73740" name="Line 15"/>
            <p:cNvSpPr>
              <a:spLocks noChangeShapeType="1"/>
            </p:cNvSpPr>
            <p:nvPr/>
          </p:nvSpPr>
          <p:spPr bwMode="auto">
            <a:xfrm flipV="1">
              <a:off x="3304" y="1288"/>
              <a:ext cx="2027" cy="2"/>
            </a:xfrm>
            <a:prstGeom prst="line">
              <a:avLst/>
            </a:prstGeom>
            <a:noFill/>
            <a:ln w="28575">
              <a:solidFill>
                <a:srgbClr val="FF9900"/>
              </a:solidFill>
              <a:miter lim="800000"/>
              <a:headEnd/>
              <a:tailEnd/>
            </a:ln>
          </p:spPr>
          <p:txBody>
            <a:bodyPr wrap="none"/>
            <a:lstStyle/>
            <a:p>
              <a:endParaRPr lang="en-US"/>
            </a:p>
          </p:txBody>
        </p:sp>
        <p:sp>
          <p:nvSpPr>
            <p:cNvPr id="73741" name="Line 19"/>
            <p:cNvSpPr>
              <a:spLocks noChangeShapeType="1"/>
            </p:cNvSpPr>
            <p:nvPr/>
          </p:nvSpPr>
          <p:spPr bwMode="auto">
            <a:xfrm>
              <a:off x="3792" y="1854"/>
              <a:ext cx="0" cy="1122"/>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3742" name="Text Box 20"/>
            <p:cNvSpPr txBox="1">
              <a:spLocks noChangeArrowheads="1"/>
            </p:cNvSpPr>
            <p:nvPr/>
          </p:nvSpPr>
          <p:spPr bwMode="auto">
            <a:xfrm>
              <a:off x="3884" y="2222"/>
              <a:ext cx="1005" cy="212"/>
            </a:xfrm>
            <a:prstGeom prst="rect">
              <a:avLst/>
            </a:prstGeom>
            <a:noFill/>
            <a:ln w="9525">
              <a:noFill/>
              <a:miter lim="800000"/>
              <a:headEnd/>
              <a:tailEnd/>
            </a:ln>
          </p:spPr>
          <p:txBody>
            <a:bodyPr wrap="none">
              <a:spAutoFit/>
            </a:bodyPr>
            <a:lstStyle/>
            <a:p>
              <a:r>
                <a:rPr lang="en-US"/>
                <a:t>Energy Gap, E</a:t>
              </a:r>
              <a:r>
                <a:rPr lang="en-US" baseline="-25000"/>
                <a:t>g</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7"/>
          <p:cNvSpPr>
            <a:spLocks noGrp="1" noChangeArrowheads="1"/>
          </p:cNvSpPr>
          <p:nvPr>
            <p:ph type="title"/>
          </p:nvPr>
        </p:nvSpPr>
        <p:spPr/>
        <p:txBody>
          <a:bodyPr/>
          <a:lstStyle/>
          <a:p>
            <a:pPr eaLnBrk="1" hangingPunct="1"/>
            <a:r>
              <a:rPr lang="en-US"/>
              <a:t>Semiconductors</a:t>
            </a:r>
          </a:p>
        </p:txBody>
      </p:sp>
      <p:sp>
        <p:nvSpPr>
          <p:cNvPr id="74757" name="Rectangle 8"/>
          <p:cNvSpPr>
            <a:spLocks noGrp="1" noChangeArrowheads="1"/>
          </p:cNvSpPr>
          <p:nvPr>
            <p:ph type="body" sz="half" idx="1"/>
          </p:nvPr>
        </p:nvSpPr>
        <p:spPr>
          <a:xfrm>
            <a:off x="0" y="1247775"/>
            <a:ext cx="4306888" cy="4114800"/>
          </a:xfrm>
        </p:spPr>
        <p:txBody>
          <a:bodyPr/>
          <a:lstStyle/>
          <a:p>
            <a:pPr eaLnBrk="1" hangingPunct="1">
              <a:lnSpc>
                <a:spcPct val="90000"/>
              </a:lnSpc>
            </a:pPr>
            <a:r>
              <a:rPr lang="en-US" sz="2200" dirty="0"/>
              <a:t>A semiconductor has a</a:t>
            </a:r>
            <a:r>
              <a:rPr lang="en-US" sz="2400" dirty="0"/>
              <a:t> </a:t>
            </a:r>
            <a:r>
              <a:rPr lang="en-US" sz="2200" dirty="0"/>
              <a:t>small energy gap</a:t>
            </a:r>
          </a:p>
          <a:p>
            <a:pPr eaLnBrk="1" hangingPunct="1">
              <a:lnSpc>
                <a:spcPct val="90000"/>
              </a:lnSpc>
            </a:pPr>
            <a:r>
              <a:rPr lang="en-US" sz="2200" dirty="0"/>
              <a:t>Thermally excited electrons have enough energy to cross the band gap</a:t>
            </a:r>
          </a:p>
          <a:p>
            <a:pPr eaLnBrk="1" hangingPunct="1">
              <a:lnSpc>
                <a:spcPct val="90000"/>
              </a:lnSpc>
            </a:pPr>
            <a:r>
              <a:rPr lang="en-US" sz="2200" dirty="0"/>
              <a:t>The resistivity of semiconductors decreases with increases </a:t>
            </a:r>
            <a:r>
              <a:rPr lang="en-US" sz="2200"/>
              <a:t>in temperature</a:t>
            </a:r>
            <a:endParaRPr lang="en-US" sz="2200" dirty="0"/>
          </a:p>
        </p:txBody>
      </p:sp>
      <p:grpSp>
        <p:nvGrpSpPr>
          <p:cNvPr id="2" name="Group 22"/>
          <p:cNvGrpSpPr>
            <a:grpSpLocks/>
          </p:cNvGrpSpPr>
          <p:nvPr/>
        </p:nvGrpSpPr>
        <p:grpSpPr bwMode="auto">
          <a:xfrm>
            <a:off x="5121275" y="1539875"/>
            <a:ext cx="3351213" cy="2273300"/>
            <a:chOff x="3190" y="1858"/>
            <a:chExt cx="2111" cy="1432"/>
          </a:xfrm>
        </p:grpSpPr>
        <p:sp>
          <p:nvSpPr>
            <p:cNvPr id="74759" name="Rectangle 20"/>
            <p:cNvSpPr>
              <a:spLocks noChangeArrowheads="1"/>
            </p:cNvSpPr>
            <p:nvPr/>
          </p:nvSpPr>
          <p:spPr bwMode="auto">
            <a:xfrm>
              <a:off x="3274" y="2788"/>
              <a:ext cx="2016" cy="82"/>
            </a:xfrm>
            <a:prstGeom prst="rect">
              <a:avLst/>
            </a:prstGeom>
            <a:solidFill>
              <a:schemeClr val="accent1">
                <a:alpha val="49019"/>
              </a:schemeClr>
            </a:solidFill>
            <a:ln w="9525">
              <a:noFill/>
              <a:miter lim="800000"/>
              <a:headEnd/>
              <a:tailEnd/>
            </a:ln>
          </p:spPr>
          <p:txBody>
            <a:bodyPr wrap="none" anchor="ctr"/>
            <a:lstStyle/>
            <a:p>
              <a:pPr algn="ctr"/>
              <a:endParaRPr lang="en-US" sz="2000"/>
            </a:p>
          </p:txBody>
        </p:sp>
        <p:sp>
          <p:nvSpPr>
            <p:cNvPr id="74760" name="Rectangle 21"/>
            <p:cNvSpPr>
              <a:spLocks noChangeArrowheads="1"/>
            </p:cNvSpPr>
            <p:nvPr/>
          </p:nvSpPr>
          <p:spPr bwMode="auto">
            <a:xfrm>
              <a:off x="3208" y="2344"/>
              <a:ext cx="2016" cy="82"/>
            </a:xfrm>
            <a:prstGeom prst="rect">
              <a:avLst/>
            </a:prstGeom>
            <a:solidFill>
              <a:schemeClr val="accent1">
                <a:alpha val="49019"/>
              </a:schemeClr>
            </a:solidFill>
            <a:ln w="9525">
              <a:noFill/>
              <a:miter lim="800000"/>
              <a:headEnd/>
              <a:tailEnd/>
            </a:ln>
          </p:spPr>
          <p:txBody>
            <a:bodyPr wrap="none" anchor="ctr"/>
            <a:lstStyle/>
            <a:p>
              <a:pPr algn="ctr"/>
              <a:endParaRPr lang="en-US" sz="2000"/>
            </a:p>
          </p:txBody>
        </p:sp>
        <p:sp>
          <p:nvSpPr>
            <p:cNvPr id="74761" name="Rectangle 11"/>
            <p:cNvSpPr>
              <a:spLocks noChangeArrowheads="1"/>
            </p:cNvSpPr>
            <p:nvPr/>
          </p:nvSpPr>
          <p:spPr bwMode="auto">
            <a:xfrm>
              <a:off x="3190" y="1858"/>
              <a:ext cx="2016" cy="502"/>
            </a:xfrm>
            <a:prstGeom prst="rect">
              <a:avLst/>
            </a:prstGeom>
            <a:solidFill>
              <a:srgbClr val="FFFF99"/>
            </a:solidFill>
            <a:ln w="9525">
              <a:noFill/>
              <a:miter lim="800000"/>
              <a:headEnd/>
              <a:tailEnd/>
            </a:ln>
          </p:spPr>
          <p:txBody>
            <a:bodyPr wrap="none" anchor="ctr"/>
            <a:lstStyle/>
            <a:p>
              <a:pPr algn="ctr"/>
              <a:r>
                <a:rPr lang="en-US" sz="2000"/>
                <a:t>Conduction Band</a:t>
              </a:r>
            </a:p>
          </p:txBody>
        </p:sp>
        <p:sp>
          <p:nvSpPr>
            <p:cNvPr id="74762" name="Line 12"/>
            <p:cNvSpPr>
              <a:spLocks noChangeShapeType="1"/>
            </p:cNvSpPr>
            <p:nvPr/>
          </p:nvSpPr>
          <p:spPr bwMode="auto">
            <a:xfrm flipV="1">
              <a:off x="3274" y="2787"/>
              <a:ext cx="2027" cy="2"/>
            </a:xfrm>
            <a:prstGeom prst="line">
              <a:avLst/>
            </a:prstGeom>
            <a:noFill/>
            <a:ln w="28575">
              <a:solidFill>
                <a:srgbClr val="FF9900"/>
              </a:solidFill>
              <a:miter lim="800000"/>
              <a:headEnd/>
              <a:tailEnd/>
            </a:ln>
          </p:spPr>
          <p:txBody>
            <a:bodyPr wrap="none"/>
            <a:lstStyle/>
            <a:p>
              <a:endParaRPr lang="en-US"/>
            </a:p>
          </p:txBody>
        </p:sp>
        <p:sp>
          <p:nvSpPr>
            <p:cNvPr id="74763" name="Line 13"/>
            <p:cNvSpPr>
              <a:spLocks noChangeShapeType="1"/>
            </p:cNvSpPr>
            <p:nvPr/>
          </p:nvSpPr>
          <p:spPr bwMode="auto">
            <a:xfrm flipV="1">
              <a:off x="3202" y="2422"/>
              <a:ext cx="2027" cy="2"/>
            </a:xfrm>
            <a:prstGeom prst="line">
              <a:avLst/>
            </a:prstGeom>
            <a:noFill/>
            <a:ln w="28575">
              <a:solidFill>
                <a:srgbClr val="FF9900"/>
              </a:solidFill>
              <a:miter lim="800000"/>
              <a:headEnd/>
              <a:tailEnd/>
            </a:ln>
          </p:spPr>
          <p:txBody>
            <a:bodyPr wrap="none"/>
            <a:lstStyle/>
            <a:p>
              <a:endParaRPr lang="en-US"/>
            </a:p>
          </p:txBody>
        </p:sp>
        <p:sp>
          <p:nvSpPr>
            <p:cNvPr id="74764" name="Rectangle 14"/>
            <p:cNvSpPr>
              <a:spLocks noChangeArrowheads="1"/>
            </p:cNvSpPr>
            <p:nvPr/>
          </p:nvSpPr>
          <p:spPr bwMode="auto">
            <a:xfrm>
              <a:off x="3274" y="2866"/>
              <a:ext cx="2016" cy="424"/>
            </a:xfrm>
            <a:prstGeom prst="rect">
              <a:avLst/>
            </a:prstGeom>
            <a:solidFill>
              <a:schemeClr val="accent1"/>
            </a:solidFill>
            <a:ln w="9525">
              <a:noFill/>
              <a:miter lim="800000"/>
              <a:headEnd/>
              <a:tailEnd/>
            </a:ln>
          </p:spPr>
          <p:txBody>
            <a:bodyPr wrap="none" anchor="ctr"/>
            <a:lstStyle/>
            <a:p>
              <a:pPr algn="ctr"/>
              <a:r>
                <a:rPr lang="en-US" sz="2000"/>
                <a:t>Valance Band</a:t>
              </a:r>
            </a:p>
          </p:txBody>
        </p:sp>
        <p:sp>
          <p:nvSpPr>
            <p:cNvPr id="74765" name="Line 15"/>
            <p:cNvSpPr>
              <a:spLocks noChangeShapeType="1"/>
            </p:cNvSpPr>
            <p:nvPr/>
          </p:nvSpPr>
          <p:spPr bwMode="auto">
            <a:xfrm flipV="1">
              <a:off x="3268" y="3285"/>
              <a:ext cx="2027" cy="2"/>
            </a:xfrm>
            <a:prstGeom prst="line">
              <a:avLst/>
            </a:prstGeom>
            <a:noFill/>
            <a:ln w="28575">
              <a:solidFill>
                <a:srgbClr val="FF9900"/>
              </a:solidFill>
              <a:miter lim="800000"/>
              <a:headEnd/>
              <a:tailEnd/>
            </a:ln>
          </p:spPr>
          <p:txBody>
            <a:bodyPr wrap="none"/>
            <a:lstStyle/>
            <a:p>
              <a:endParaRPr lang="en-US"/>
            </a:p>
          </p:txBody>
        </p:sp>
        <p:sp>
          <p:nvSpPr>
            <p:cNvPr id="74766" name="Line 16"/>
            <p:cNvSpPr>
              <a:spLocks noChangeShapeType="1"/>
            </p:cNvSpPr>
            <p:nvPr/>
          </p:nvSpPr>
          <p:spPr bwMode="auto">
            <a:xfrm flipV="1">
              <a:off x="3196" y="1864"/>
              <a:ext cx="2027" cy="2"/>
            </a:xfrm>
            <a:prstGeom prst="line">
              <a:avLst/>
            </a:prstGeom>
            <a:noFill/>
            <a:ln w="28575">
              <a:solidFill>
                <a:srgbClr val="FF9900"/>
              </a:solidFill>
              <a:miter lim="800000"/>
              <a:headEnd/>
              <a:tailEnd/>
            </a:ln>
          </p:spPr>
          <p:txBody>
            <a:bodyPr wrap="none"/>
            <a:lstStyle/>
            <a:p>
              <a:endParaRPr lang="en-US"/>
            </a:p>
          </p:txBody>
        </p:sp>
        <p:sp>
          <p:nvSpPr>
            <p:cNvPr id="74767" name="Line 17"/>
            <p:cNvSpPr>
              <a:spLocks noChangeShapeType="1"/>
            </p:cNvSpPr>
            <p:nvPr/>
          </p:nvSpPr>
          <p:spPr bwMode="auto">
            <a:xfrm flipH="1">
              <a:off x="3684" y="2430"/>
              <a:ext cx="6" cy="348"/>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4768" name="Text Box 18"/>
            <p:cNvSpPr txBox="1">
              <a:spLocks noChangeArrowheads="1"/>
            </p:cNvSpPr>
            <p:nvPr/>
          </p:nvSpPr>
          <p:spPr bwMode="auto">
            <a:xfrm>
              <a:off x="3806" y="2486"/>
              <a:ext cx="1005" cy="212"/>
            </a:xfrm>
            <a:prstGeom prst="rect">
              <a:avLst/>
            </a:prstGeom>
            <a:noFill/>
            <a:ln w="9525">
              <a:noFill/>
              <a:miter lim="800000"/>
              <a:headEnd/>
              <a:tailEnd/>
            </a:ln>
          </p:spPr>
          <p:txBody>
            <a:bodyPr wrap="none">
              <a:spAutoFit/>
            </a:bodyPr>
            <a:lstStyle/>
            <a:p>
              <a:r>
                <a:rPr lang="en-US"/>
                <a:t>Energy Gap, E</a:t>
              </a:r>
              <a:r>
                <a:rPr lang="en-US" baseline="-25000"/>
                <a:t>g</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223.20.6</a:t>
            </a:r>
          </a:p>
        </p:txBody>
      </p:sp>
      <p:sp>
        <p:nvSpPr>
          <p:cNvPr id="3" name="Content Placeholder 2"/>
          <p:cNvSpPr>
            <a:spLocks noGrp="1"/>
          </p:cNvSpPr>
          <p:nvPr>
            <p:ph idx="1"/>
          </p:nvPr>
        </p:nvSpPr>
        <p:spPr/>
        <p:txBody>
          <a:bodyPr/>
          <a:lstStyle/>
          <a:p>
            <a:pPr>
              <a:buNone/>
            </a:pPr>
            <a:r>
              <a:rPr lang="en-US" dirty="0"/>
              <a:t>Which of the following can add or remove charge from an object</a:t>
            </a:r>
          </a:p>
          <a:p>
            <a:pPr marL="514350" indent="-514350">
              <a:buFont typeface="+mj-lt"/>
              <a:buAutoNum type="alphaLcParenR"/>
            </a:pPr>
            <a:r>
              <a:rPr lang="en-US" dirty="0"/>
              <a:t>Frictional forces</a:t>
            </a:r>
          </a:p>
          <a:p>
            <a:pPr marL="514350" indent="-514350">
              <a:buFont typeface="+mj-lt"/>
              <a:buAutoNum type="alphaLcParenR"/>
            </a:pPr>
            <a:r>
              <a:rPr lang="en-US" dirty="0"/>
              <a:t>Gravitational forces</a:t>
            </a:r>
          </a:p>
          <a:p>
            <a:pPr marL="514350" indent="-514350">
              <a:buFont typeface="+mj-lt"/>
              <a:buAutoNum type="alphaLcParenR"/>
            </a:pPr>
            <a:r>
              <a:rPr lang="en-US" dirty="0"/>
              <a:t>Momentum transfer</a:t>
            </a:r>
          </a:p>
          <a:p>
            <a:pPr marL="514350" indent="-514350">
              <a:buFont typeface="+mj-lt"/>
              <a:buAutoNum type="alphaLcParenR"/>
            </a:pPr>
            <a:r>
              <a:rPr lang="en-US" dirty="0" err="1"/>
              <a:t>ElecTrocharge</a:t>
            </a:r>
            <a:r>
              <a:rPr lang="en-US" baseline="30000" dirty="0" err="1"/>
              <a:t>TM</a:t>
            </a:r>
            <a:r>
              <a:rPr lang="en-US" dirty="0"/>
              <a:t> Solution</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77</a:t>
            </a:fld>
            <a:endParaRPr lang="en-US"/>
          </a:p>
        </p:txBody>
      </p:sp>
    </p:spTree>
    <p:extLst>
      <p:ext uri="{BB962C8B-B14F-4D97-AF65-F5344CB8AC3E}">
        <p14:creationId xmlns:p14="http://schemas.microsoft.com/office/powerpoint/2010/main" val="24273544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flipV="1">
            <a:off x="961029" y="1602475"/>
            <a:ext cx="3092355" cy="2983173"/>
            <a:chOff x="228600" y="0"/>
            <a:chExt cx="7467600" cy="6934200"/>
          </a:xfrm>
        </p:grpSpPr>
        <p:grpSp>
          <p:nvGrpSpPr>
            <p:cNvPr id="43" name="Group 42"/>
            <p:cNvGrpSpPr/>
            <p:nvPr/>
          </p:nvGrpSpPr>
          <p:grpSpPr>
            <a:xfrm>
              <a:off x="990600" y="1066800"/>
              <a:ext cx="6705600" cy="5867400"/>
              <a:chOff x="533400" y="533400"/>
              <a:chExt cx="6781800" cy="6172200"/>
            </a:xfrm>
          </p:grpSpPr>
          <p:sp>
            <p:nvSpPr>
              <p:cNvPr id="44" name="Oval 43"/>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609600" y="533400"/>
              <a:ext cx="6705600" cy="5867400"/>
              <a:chOff x="533400" y="533400"/>
              <a:chExt cx="6781800" cy="6172200"/>
            </a:xfrm>
          </p:grpSpPr>
          <p:sp>
            <p:nvSpPr>
              <p:cNvPr id="25" name="Oval 24"/>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228600" y="0"/>
              <a:ext cx="6781800" cy="6172200"/>
              <a:chOff x="533400" y="533400"/>
              <a:chExt cx="6781800" cy="6172200"/>
            </a:xfrm>
          </p:grpSpPr>
          <p:sp>
            <p:nvSpPr>
              <p:cNvPr id="6" name="Oval 5"/>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p:cNvGrpSpPr/>
          <p:nvPr/>
        </p:nvGrpSpPr>
        <p:grpSpPr>
          <a:xfrm>
            <a:off x="5117910" y="1801506"/>
            <a:ext cx="2702257" cy="2702255"/>
            <a:chOff x="5117910" y="1801506"/>
            <a:chExt cx="2702257" cy="2702255"/>
          </a:xfrm>
        </p:grpSpPr>
        <p:sp>
          <p:nvSpPr>
            <p:cNvPr id="66" name="Rectangle 65"/>
            <p:cNvSpPr/>
            <p:nvPr/>
          </p:nvSpPr>
          <p:spPr>
            <a:xfrm>
              <a:off x="5117910" y="1801506"/>
              <a:ext cx="2700248" cy="270225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p:cNvSpPr/>
            <p:nvPr/>
          </p:nvSpPr>
          <p:spPr>
            <a:xfrm flipV="1">
              <a:off x="5389752"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Oval 67"/>
            <p:cNvSpPr/>
            <p:nvPr/>
          </p:nvSpPr>
          <p:spPr>
            <a:xfrm flipV="1">
              <a:off x="5760759"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Oval 68"/>
            <p:cNvSpPr/>
            <p:nvPr/>
          </p:nvSpPr>
          <p:spPr>
            <a:xfrm flipV="1">
              <a:off x="6203245"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Oval 69"/>
            <p:cNvSpPr/>
            <p:nvPr/>
          </p:nvSpPr>
          <p:spPr>
            <a:xfrm flipV="1">
              <a:off x="6574252"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Oval 70"/>
            <p:cNvSpPr/>
            <p:nvPr/>
          </p:nvSpPr>
          <p:spPr>
            <a:xfrm flipV="1">
              <a:off x="6976969"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Oval 71"/>
            <p:cNvSpPr/>
            <p:nvPr/>
          </p:nvSpPr>
          <p:spPr>
            <a:xfrm flipV="1">
              <a:off x="7347976"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3" name="Oval 72"/>
            <p:cNvSpPr/>
            <p:nvPr/>
          </p:nvSpPr>
          <p:spPr>
            <a:xfrm flipV="1">
              <a:off x="5389752"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Oval 73"/>
            <p:cNvSpPr/>
            <p:nvPr/>
          </p:nvSpPr>
          <p:spPr>
            <a:xfrm flipV="1">
              <a:off x="5760759"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Oval 74"/>
            <p:cNvSpPr/>
            <p:nvPr/>
          </p:nvSpPr>
          <p:spPr>
            <a:xfrm flipV="1">
              <a:off x="6203245"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Oval 75"/>
            <p:cNvSpPr/>
            <p:nvPr/>
          </p:nvSpPr>
          <p:spPr>
            <a:xfrm flipV="1">
              <a:off x="6574252"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7" name="Oval 76"/>
            <p:cNvSpPr/>
            <p:nvPr/>
          </p:nvSpPr>
          <p:spPr>
            <a:xfrm flipV="1">
              <a:off x="6976969"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Oval 77"/>
            <p:cNvSpPr/>
            <p:nvPr/>
          </p:nvSpPr>
          <p:spPr>
            <a:xfrm flipV="1">
              <a:off x="7347976"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Oval 78"/>
            <p:cNvSpPr/>
            <p:nvPr/>
          </p:nvSpPr>
          <p:spPr>
            <a:xfrm flipV="1">
              <a:off x="5356024"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0" name="Oval 79"/>
            <p:cNvSpPr/>
            <p:nvPr/>
          </p:nvSpPr>
          <p:spPr>
            <a:xfrm flipV="1">
              <a:off x="5727031"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1" name="Oval 80"/>
            <p:cNvSpPr/>
            <p:nvPr/>
          </p:nvSpPr>
          <p:spPr>
            <a:xfrm flipV="1">
              <a:off x="6169517"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2" name="Oval 81"/>
            <p:cNvSpPr/>
            <p:nvPr/>
          </p:nvSpPr>
          <p:spPr>
            <a:xfrm flipV="1">
              <a:off x="6540524"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Oval 82"/>
            <p:cNvSpPr/>
            <p:nvPr/>
          </p:nvSpPr>
          <p:spPr>
            <a:xfrm flipV="1">
              <a:off x="6943241"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4" name="Oval 83"/>
            <p:cNvSpPr/>
            <p:nvPr/>
          </p:nvSpPr>
          <p:spPr>
            <a:xfrm flipV="1">
              <a:off x="7314248"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5" name="Oval 84"/>
            <p:cNvSpPr/>
            <p:nvPr/>
          </p:nvSpPr>
          <p:spPr>
            <a:xfrm flipV="1">
              <a:off x="5275980"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6" name="Oval 85"/>
            <p:cNvSpPr/>
            <p:nvPr/>
          </p:nvSpPr>
          <p:spPr>
            <a:xfrm flipV="1">
              <a:off x="5646987"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Oval 86"/>
            <p:cNvSpPr/>
            <p:nvPr/>
          </p:nvSpPr>
          <p:spPr>
            <a:xfrm flipV="1">
              <a:off x="6089473"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8" name="Oval 87"/>
            <p:cNvSpPr/>
            <p:nvPr/>
          </p:nvSpPr>
          <p:spPr>
            <a:xfrm flipV="1">
              <a:off x="6460480"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9" name="Oval 88"/>
            <p:cNvSpPr/>
            <p:nvPr/>
          </p:nvSpPr>
          <p:spPr>
            <a:xfrm flipV="1">
              <a:off x="6863197"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0" name="Oval 89"/>
            <p:cNvSpPr/>
            <p:nvPr/>
          </p:nvSpPr>
          <p:spPr>
            <a:xfrm flipV="1">
              <a:off x="7234204"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1" name="Oval 90"/>
            <p:cNvSpPr/>
            <p:nvPr/>
          </p:nvSpPr>
          <p:spPr>
            <a:xfrm flipV="1">
              <a:off x="5275980"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Oval 91"/>
            <p:cNvSpPr/>
            <p:nvPr/>
          </p:nvSpPr>
          <p:spPr>
            <a:xfrm flipV="1">
              <a:off x="5646987"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Oval 92"/>
            <p:cNvSpPr/>
            <p:nvPr/>
          </p:nvSpPr>
          <p:spPr>
            <a:xfrm flipV="1">
              <a:off x="6089473"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4" name="Oval 93"/>
            <p:cNvSpPr/>
            <p:nvPr/>
          </p:nvSpPr>
          <p:spPr>
            <a:xfrm flipV="1">
              <a:off x="6460480"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Oval 94"/>
            <p:cNvSpPr/>
            <p:nvPr/>
          </p:nvSpPr>
          <p:spPr>
            <a:xfrm flipV="1">
              <a:off x="6863197"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6" name="Oval 95"/>
            <p:cNvSpPr/>
            <p:nvPr/>
          </p:nvSpPr>
          <p:spPr>
            <a:xfrm flipV="1">
              <a:off x="7234204"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7" name="Oval 96"/>
            <p:cNvSpPr/>
            <p:nvPr/>
          </p:nvSpPr>
          <p:spPr>
            <a:xfrm flipV="1">
              <a:off x="5242252"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Oval 97"/>
            <p:cNvSpPr/>
            <p:nvPr/>
          </p:nvSpPr>
          <p:spPr>
            <a:xfrm flipV="1">
              <a:off x="5613259"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9" name="Oval 98"/>
            <p:cNvSpPr/>
            <p:nvPr/>
          </p:nvSpPr>
          <p:spPr>
            <a:xfrm flipV="1">
              <a:off x="6055745"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0" name="Oval 99"/>
            <p:cNvSpPr/>
            <p:nvPr/>
          </p:nvSpPr>
          <p:spPr>
            <a:xfrm flipV="1">
              <a:off x="6426752"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1" name="Oval 100"/>
            <p:cNvSpPr/>
            <p:nvPr/>
          </p:nvSpPr>
          <p:spPr>
            <a:xfrm flipV="1">
              <a:off x="6829469"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2" name="Oval 101"/>
            <p:cNvSpPr/>
            <p:nvPr/>
          </p:nvSpPr>
          <p:spPr>
            <a:xfrm flipV="1">
              <a:off x="7200476"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3" name="Oval 102"/>
            <p:cNvSpPr/>
            <p:nvPr/>
          </p:nvSpPr>
          <p:spPr>
            <a:xfrm flipV="1">
              <a:off x="5174290"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4" name="Oval 103"/>
            <p:cNvSpPr/>
            <p:nvPr/>
          </p:nvSpPr>
          <p:spPr>
            <a:xfrm flipV="1">
              <a:off x="5545297"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5" name="Oval 104"/>
            <p:cNvSpPr/>
            <p:nvPr/>
          </p:nvSpPr>
          <p:spPr>
            <a:xfrm flipV="1">
              <a:off x="5987783"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6" name="Oval 105"/>
            <p:cNvSpPr/>
            <p:nvPr/>
          </p:nvSpPr>
          <p:spPr>
            <a:xfrm flipV="1">
              <a:off x="6358790"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Oval 106"/>
            <p:cNvSpPr/>
            <p:nvPr/>
          </p:nvSpPr>
          <p:spPr>
            <a:xfrm flipV="1">
              <a:off x="6761507"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Oval 107"/>
            <p:cNvSpPr/>
            <p:nvPr/>
          </p:nvSpPr>
          <p:spPr>
            <a:xfrm flipV="1">
              <a:off x="7132514"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9" name="Oval 108"/>
            <p:cNvSpPr/>
            <p:nvPr/>
          </p:nvSpPr>
          <p:spPr>
            <a:xfrm flipV="1">
              <a:off x="5174290"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0" name="Oval 109"/>
            <p:cNvSpPr/>
            <p:nvPr/>
          </p:nvSpPr>
          <p:spPr>
            <a:xfrm flipV="1">
              <a:off x="5545297"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1" name="Oval 110"/>
            <p:cNvSpPr/>
            <p:nvPr/>
          </p:nvSpPr>
          <p:spPr>
            <a:xfrm flipV="1">
              <a:off x="5987783"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2" name="Oval 111"/>
            <p:cNvSpPr/>
            <p:nvPr/>
          </p:nvSpPr>
          <p:spPr>
            <a:xfrm flipV="1">
              <a:off x="6358790"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3" name="Oval 112"/>
            <p:cNvSpPr/>
            <p:nvPr/>
          </p:nvSpPr>
          <p:spPr>
            <a:xfrm flipV="1">
              <a:off x="6761507"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4" name="Oval 113"/>
            <p:cNvSpPr/>
            <p:nvPr/>
          </p:nvSpPr>
          <p:spPr>
            <a:xfrm flipV="1">
              <a:off x="7132514"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5" name="Oval 114"/>
            <p:cNvSpPr/>
            <p:nvPr/>
          </p:nvSpPr>
          <p:spPr>
            <a:xfrm flipV="1">
              <a:off x="5140562"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6" name="Oval 115"/>
            <p:cNvSpPr/>
            <p:nvPr/>
          </p:nvSpPr>
          <p:spPr>
            <a:xfrm flipV="1">
              <a:off x="5511569"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7" name="Oval 116"/>
            <p:cNvSpPr/>
            <p:nvPr/>
          </p:nvSpPr>
          <p:spPr>
            <a:xfrm flipV="1">
              <a:off x="5954055"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8" name="Oval 117"/>
            <p:cNvSpPr/>
            <p:nvPr/>
          </p:nvSpPr>
          <p:spPr>
            <a:xfrm flipV="1">
              <a:off x="6325062"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9" name="Oval 118"/>
            <p:cNvSpPr/>
            <p:nvPr/>
          </p:nvSpPr>
          <p:spPr>
            <a:xfrm flipV="1">
              <a:off x="6727779"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0" name="Oval 119"/>
            <p:cNvSpPr/>
            <p:nvPr/>
          </p:nvSpPr>
          <p:spPr>
            <a:xfrm flipV="1">
              <a:off x="7098786"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21" name="TextBox 120"/>
          <p:cNvSpPr txBox="1"/>
          <p:nvPr/>
        </p:nvSpPr>
        <p:spPr>
          <a:xfrm>
            <a:off x="1746913" y="4790363"/>
            <a:ext cx="5457776" cy="523220"/>
          </a:xfrm>
          <a:prstGeom prst="rect">
            <a:avLst/>
          </a:prstGeom>
          <a:noFill/>
        </p:spPr>
        <p:txBody>
          <a:bodyPr wrap="none" rtlCol="0">
            <a:spAutoFit/>
          </a:bodyPr>
          <a:lstStyle/>
          <a:p>
            <a:r>
              <a:rPr lang="en-US" sz="2800" dirty="0"/>
              <a:t>Insulator                              Conductor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223.20.12</a:t>
            </a:r>
          </a:p>
        </p:txBody>
      </p:sp>
      <p:sp>
        <p:nvSpPr>
          <p:cNvPr id="3" name="Content Placeholder 2"/>
          <p:cNvSpPr>
            <a:spLocks noGrp="1"/>
          </p:cNvSpPr>
          <p:nvPr>
            <p:ph idx="1"/>
          </p:nvPr>
        </p:nvSpPr>
        <p:spPr/>
        <p:txBody>
          <a:bodyPr>
            <a:normAutofit fontScale="92500" lnSpcReduction="10000"/>
          </a:bodyPr>
          <a:lstStyle/>
          <a:p>
            <a:pPr>
              <a:buNone/>
            </a:pPr>
            <a:r>
              <a:rPr lang="en-US" dirty="0"/>
              <a:t>Suppose you have a conductor in electrostatic equilibrium, but further suppose we add extra charge to this conductor. Where will the excess charge be?</a:t>
            </a:r>
          </a:p>
          <a:p>
            <a:pPr marL="514350" indent="-514350">
              <a:buFont typeface="+mj-lt"/>
              <a:buAutoNum type="alphaLcParenR"/>
            </a:pPr>
            <a:r>
              <a:rPr lang="en-US" dirty="0"/>
              <a:t>Uniformly distributed throughout the conductor volume</a:t>
            </a:r>
          </a:p>
          <a:p>
            <a:pPr marL="514350" indent="-514350">
              <a:buFont typeface="+mj-lt"/>
              <a:buAutoNum type="alphaLcParenR"/>
            </a:pPr>
            <a:r>
              <a:rPr lang="en-US" dirty="0"/>
              <a:t>Mostly near the center of the conductor volume</a:t>
            </a:r>
          </a:p>
          <a:p>
            <a:pPr marL="514350" indent="-514350">
              <a:buFont typeface="+mj-lt"/>
              <a:buAutoNum type="alphaLcParenR"/>
            </a:pPr>
            <a:r>
              <a:rPr lang="en-US" dirty="0"/>
              <a:t>It depends on the conductor</a:t>
            </a:r>
          </a:p>
          <a:p>
            <a:pPr marL="514350" indent="-514350">
              <a:buFont typeface="+mj-lt"/>
              <a:buAutoNum type="alphaLcParenR"/>
            </a:pPr>
            <a:r>
              <a:rPr lang="en-US" dirty="0"/>
              <a:t>On the conductor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79</a:t>
            </a:fld>
            <a:endParaRPr lang="en-US"/>
          </a:p>
        </p:txBody>
      </p:sp>
    </p:spTree>
    <p:extLst>
      <p:ext uri="{BB962C8B-B14F-4D97-AF65-F5344CB8AC3E}">
        <p14:creationId xmlns:p14="http://schemas.microsoft.com/office/powerpoint/2010/main" val="3782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a:t>How many hours a week do you think it will take to learn all you need to know from this course?</a:t>
            </a:r>
          </a:p>
          <a:p>
            <a:pPr lvl="1" eaLnBrk="1" hangingPunct="1"/>
            <a:r>
              <a:rPr lang="en-US" sz="2400" dirty="0"/>
              <a:t>Answers varied from 6 to 20.</a:t>
            </a:r>
          </a:p>
          <a:p>
            <a:pPr lvl="1" eaLnBrk="1" hangingPunct="1"/>
            <a:r>
              <a:rPr lang="en-US" sz="2400" dirty="0"/>
              <a:t>Average was about 8</a:t>
            </a:r>
          </a:p>
          <a:p>
            <a:pPr lvl="1" eaLnBrk="1" hangingPunct="1"/>
            <a:r>
              <a:rPr lang="en-US" sz="2400" dirty="0"/>
              <a:t>I hope that it will be no more than 15</a:t>
            </a:r>
          </a:p>
          <a:p>
            <a:pPr lvl="1" eaLnBrk="1" hangingPunct="1"/>
            <a:r>
              <a:rPr lang="en-US" sz="2400" dirty="0"/>
              <a:t>We meet 5 days a week and you expect two hours out of class for every hour in class = 15 hours</a:t>
            </a:r>
          </a:p>
          <a:p>
            <a:pPr lvl="1" eaLnBrk="1" hangingPunct="1"/>
            <a:r>
              <a:rPr lang="en-US" sz="2400" dirty="0"/>
              <a:t>This is a 4 credit hour class, so we all expect it to be more work than the average class</a:t>
            </a:r>
          </a:p>
          <a:p>
            <a:pPr lvl="1" eaLnBrk="1" hangingPunct="1"/>
            <a:r>
              <a:rPr lang="en-US" sz="2400" dirty="0"/>
              <a:t>It takes time and effort to grow new neurological connections that support these new skills</a:t>
            </a:r>
          </a:p>
          <a:p>
            <a:pPr lvl="1" eaLnBrk="1" hangingPunct="1"/>
            <a:r>
              <a:rPr lang="en-US" sz="2400" dirty="0"/>
              <a:t>I want you to tell me how we are doing.  </a:t>
            </a:r>
          </a:p>
          <a:p>
            <a:pPr lvl="2"/>
            <a:r>
              <a:rPr lang="en-US" sz="2000" dirty="0"/>
              <a:t>If you feel the load is too heavy</a:t>
            </a:r>
          </a:p>
          <a:p>
            <a:pPr lvl="2"/>
            <a:r>
              <a:rPr lang="en-US" sz="2000" dirty="0"/>
              <a:t>If you feel the load is too light</a:t>
            </a:r>
          </a:p>
          <a:p>
            <a:pPr lvl="2"/>
            <a:r>
              <a:rPr lang="en-US" sz="2000" dirty="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05200" y="2133600"/>
            <a:ext cx="3048000" cy="2895600"/>
            <a:chOff x="2208" y="1344"/>
            <a:chExt cx="1920" cy="1824"/>
          </a:xfrm>
        </p:grpSpPr>
        <p:sp>
          <p:nvSpPr>
            <p:cNvPr id="44035" name="Oval 3"/>
            <p:cNvSpPr>
              <a:spLocks noChangeArrowheads="1"/>
            </p:cNvSpPr>
            <p:nvPr/>
          </p:nvSpPr>
          <p:spPr bwMode="auto">
            <a:xfrm>
              <a:off x="2208" y="1344"/>
              <a:ext cx="1920" cy="1824"/>
            </a:xfrm>
            <a:prstGeom prst="ellipse">
              <a:avLst/>
            </a:prstGeom>
            <a:solidFill>
              <a:srgbClr val="C0C0C0"/>
            </a:solidFill>
            <a:ln w="9525">
              <a:noFill/>
              <a:round/>
              <a:headEnd/>
              <a:tailEnd/>
            </a:ln>
          </p:spPr>
          <p:txBody>
            <a:bodyPr wrap="none" anchor="ctr"/>
            <a:lstStyle/>
            <a:p>
              <a:pPr algn="ctr"/>
              <a:endParaRPr lang="en-US" sz="1800"/>
            </a:p>
          </p:txBody>
        </p:sp>
        <p:sp>
          <p:nvSpPr>
            <p:cNvPr id="44036" name="Freeform 4"/>
            <p:cNvSpPr>
              <a:spLocks/>
            </p:cNvSpPr>
            <p:nvPr/>
          </p:nvSpPr>
          <p:spPr bwMode="auto">
            <a:xfrm rot="-927673">
              <a:off x="3072" y="2640"/>
              <a:ext cx="864" cy="296"/>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44037" name="Oval 5"/>
            <p:cNvSpPr>
              <a:spLocks noChangeArrowheads="1"/>
            </p:cNvSpPr>
            <p:nvPr/>
          </p:nvSpPr>
          <p:spPr bwMode="auto">
            <a:xfrm>
              <a:off x="2784"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44038" name="Oval 6"/>
            <p:cNvSpPr>
              <a:spLocks noChangeArrowheads="1"/>
            </p:cNvSpPr>
            <p:nvPr/>
          </p:nvSpPr>
          <p:spPr bwMode="auto">
            <a:xfrm>
              <a:off x="3312"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44039" name="Line 7"/>
            <p:cNvSpPr>
              <a:spLocks noChangeShapeType="1"/>
            </p:cNvSpPr>
            <p:nvPr/>
          </p:nvSpPr>
          <p:spPr bwMode="auto">
            <a:xfrm flipH="1">
              <a:off x="2304" y="2256"/>
              <a:ext cx="480" cy="0"/>
            </a:xfrm>
            <a:prstGeom prst="line">
              <a:avLst/>
            </a:prstGeom>
            <a:noFill/>
            <a:ln w="57150">
              <a:solidFill>
                <a:schemeClr val="accent2"/>
              </a:solidFill>
              <a:round/>
              <a:headEnd/>
              <a:tailEnd type="triangle" w="med" len="med"/>
            </a:ln>
          </p:spPr>
          <p:txBody>
            <a:bodyPr/>
            <a:lstStyle/>
            <a:p>
              <a:endParaRPr lang="en-US"/>
            </a:p>
          </p:txBody>
        </p:sp>
        <p:sp>
          <p:nvSpPr>
            <p:cNvPr id="44040" name="Line 8"/>
            <p:cNvSpPr>
              <a:spLocks noChangeShapeType="1"/>
            </p:cNvSpPr>
            <p:nvPr/>
          </p:nvSpPr>
          <p:spPr bwMode="auto">
            <a:xfrm>
              <a:off x="3456" y="2256"/>
              <a:ext cx="480"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223.20.13</a:t>
            </a:r>
          </a:p>
        </p:txBody>
      </p:sp>
      <p:sp>
        <p:nvSpPr>
          <p:cNvPr id="3" name="Content Placeholder 2"/>
          <p:cNvSpPr>
            <a:spLocks noGrp="1"/>
          </p:cNvSpPr>
          <p:nvPr>
            <p:ph idx="1"/>
          </p:nvPr>
        </p:nvSpPr>
        <p:spPr/>
        <p:txBody>
          <a:bodyPr>
            <a:normAutofit/>
          </a:bodyPr>
          <a:lstStyle/>
          <a:p>
            <a:pPr>
              <a:buNone/>
            </a:pPr>
            <a:r>
              <a:rPr lang="en-US" dirty="0"/>
              <a:t>What does it mean to be grounded?</a:t>
            </a:r>
          </a:p>
          <a:p>
            <a:pPr marL="514350" indent="-514350">
              <a:buFont typeface="+mj-lt"/>
              <a:buAutoNum type="alphaLcParenR"/>
            </a:pPr>
            <a:r>
              <a:rPr lang="en-US" dirty="0"/>
              <a:t>To have your arguments based on fact</a:t>
            </a:r>
          </a:p>
          <a:p>
            <a:pPr marL="514350" indent="-514350">
              <a:buFont typeface="+mj-lt"/>
              <a:buAutoNum type="alphaLcParenR"/>
            </a:pPr>
            <a:r>
              <a:rPr lang="en-US" dirty="0"/>
              <a:t>To be less imaginative</a:t>
            </a:r>
          </a:p>
          <a:p>
            <a:pPr marL="514350" indent="-514350">
              <a:buFont typeface="+mj-lt"/>
              <a:buAutoNum type="alphaLcParenR"/>
            </a:pPr>
            <a:r>
              <a:rPr lang="en-US" dirty="0"/>
              <a:t>To have your freedom restricted for a period of time</a:t>
            </a:r>
          </a:p>
          <a:p>
            <a:pPr marL="514350" indent="-514350">
              <a:buFont typeface="+mj-lt"/>
              <a:buAutoNum type="alphaLcParenR"/>
            </a:pPr>
            <a:r>
              <a:rPr lang="en-US" dirty="0"/>
              <a:t>To be wired to the Earth</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81</a:t>
            </a:fld>
            <a:endParaRPr lang="en-US"/>
          </a:p>
        </p:txBody>
      </p:sp>
    </p:spTree>
    <p:extLst>
      <p:ext uri="{BB962C8B-B14F-4D97-AF65-F5344CB8AC3E}">
        <p14:creationId xmlns:p14="http://schemas.microsoft.com/office/powerpoint/2010/main" val="11164350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FE03-7477-5AE5-55D9-7D74D5F4A5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0E8CE-27E2-EB7F-01BC-E02498889FF1}"/>
              </a:ext>
            </a:extLst>
          </p:cNvPr>
          <p:cNvSpPr>
            <a:spLocks noGrp="1"/>
          </p:cNvSpPr>
          <p:nvPr>
            <p:ph idx="1"/>
          </p:nvPr>
        </p:nvSpPr>
        <p:spPr/>
        <p:txBody>
          <a:bodyPr/>
          <a:lstStyle/>
          <a:p>
            <a:endParaRPr lang="en-US"/>
          </a:p>
        </p:txBody>
      </p:sp>
      <p:pic>
        <p:nvPicPr>
          <p:cNvPr id="1028" name="Picture 4">
            <a:extLst>
              <a:ext uri="{FF2B5EF4-FFF2-40B4-BE49-F238E27FC236}">
                <a16:creationId xmlns:a16="http://schemas.microsoft.com/office/drawing/2014/main" id="{038862B6-2AC8-5972-C129-A30A7094F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63" y="0"/>
            <a:ext cx="62642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BD936C-82C2-7E47-8B63-59B05F724A51}"/>
              </a:ext>
            </a:extLst>
          </p:cNvPr>
          <p:cNvSpPr txBox="1"/>
          <p:nvPr/>
        </p:nvSpPr>
        <p:spPr>
          <a:xfrm>
            <a:off x="2889316" y="6211669"/>
            <a:ext cx="4572000" cy="646331"/>
          </a:xfrm>
          <a:prstGeom prst="rect">
            <a:avLst/>
          </a:prstGeom>
          <a:noFill/>
        </p:spPr>
        <p:txBody>
          <a:bodyPr wrap="square">
            <a:spAutoFit/>
          </a:bodyPr>
          <a:lstStyle/>
          <a:p>
            <a:r>
              <a:rPr lang="en-US" dirty="0"/>
              <a:t>https://commons.wikimedia.org/wiki/File:HomeEarthRodAustralia1.jpg</a:t>
            </a:r>
          </a:p>
        </p:txBody>
      </p:sp>
    </p:spTree>
    <p:extLst>
      <p:ext uri="{BB962C8B-B14F-4D97-AF65-F5344CB8AC3E}">
        <p14:creationId xmlns:p14="http://schemas.microsoft.com/office/powerpoint/2010/main" val="1527117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95536" y="1446663"/>
            <a:ext cx="8488907" cy="4312692"/>
            <a:chOff x="-1282890" y="1189626"/>
            <a:chExt cx="10454186" cy="5511425"/>
          </a:xfrm>
        </p:grpSpPr>
        <p:sp>
          <p:nvSpPr>
            <p:cNvPr id="11" name="Rectangle 10"/>
            <p:cNvSpPr/>
            <p:nvPr/>
          </p:nvSpPr>
          <p:spPr>
            <a:xfrm>
              <a:off x="8338782" y="4926842"/>
              <a:ext cx="341194" cy="36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4599296" y="1787857"/>
              <a:ext cx="1828800" cy="16650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52382" y="1787857"/>
              <a:ext cx="2715905" cy="1009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 name="Rectangle 3"/>
            <p:cNvSpPr/>
            <p:nvPr/>
          </p:nvSpPr>
          <p:spPr>
            <a:xfrm>
              <a:off x="3340253" y="1838615"/>
              <a:ext cx="1398973" cy="369332"/>
            </a:xfrm>
            <a:prstGeom prst="rect">
              <a:avLst/>
            </a:prstGeom>
          </p:spPr>
          <p:txBody>
            <a:bodyPr wrap="none">
              <a:spAutoFit/>
            </a:bodyPr>
            <a:lstStyle/>
            <a:p>
              <a:pPr algn="ctr"/>
              <a:r>
                <a:rPr lang="en-US" dirty="0" err="1">
                  <a:solidFill>
                    <a:schemeClr val="bg1"/>
                  </a:solidFill>
                </a:rPr>
                <a:t>TurboBlow</a:t>
              </a:r>
              <a:r>
                <a:rPr lang="en-US" baseline="30000" dirty="0" err="1">
                  <a:solidFill>
                    <a:schemeClr val="bg1"/>
                  </a:solidFill>
                </a:rPr>
                <a:t>TM</a:t>
              </a:r>
              <a:endParaRPr lang="en-US" baseline="30000" dirty="0">
                <a:solidFill>
                  <a:schemeClr val="bg1"/>
                </a:solidFill>
              </a:endParaRPr>
            </a:p>
          </p:txBody>
        </p:sp>
        <p:sp>
          <p:nvSpPr>
            <p:cNvPr id="5" name="Rectangle 4"/>
            <p:cNvSpPr/>
            <p:nvPr/>
          </p:nvSpPr>
          <p:spPr>
            <a:xfrm>
              <a:off x="3454520" y="2348805"/>
              <a:ext cx="1334212" cy="584775"/>
            </a:xfrm>
            <a:prstGeom prst="rect">
              <a:avLst/>
            </a:prstGeom>
          </p:spPr>
          <p:txBody>
            <a:bodyPr wrap="none">
              <a:spAutoFit/>
            </a:bodyPr>
            <a:lstStyle/>
            <a:p>
              <a:pPr algn="ctr"/>
              <a:r>
                <a:rPr lang="en-US" sz="4800" baseline="30000" dirty="0">
                  <a:solidFill>
                    <a:schemeClr val="bg1"/>
                  </a:solidFill>
                  <a:latin typeface="Amienne" pitchFamily="82" charset="0"/>
                </a:rPr>
                <a:t>Blow Dryer</a:t>
              </a:r>
            </a:p>
          </p:txBody>
        </p:sp>
        <p:sp>
          <p:nvSpPr>
            <p:cNvPr id="6" name="Rectangle 5"/>
            <p:cNvSpPr/>
            <p:nvPr/>
          </p:nvSpPr>
          <p:spPr>
            <a:xfrm rot="4616409">
              <a:off x="4895363" y="3000654"/>
              <a:ext cx="1605703" cy="899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7" name="Freeform 6"/>
            <p:cNvSpPr/>
            <p:nvPr/>
          </p:nvSpPr>
          <p:spPr>
            <a:xfrm>
              <a:off x="5145206" y="3398293"/>
              <a:ext cx="218364" cy="450376"/>
            </a:xfrm>
            <a:custGeom>
              <a:avLst/>
              <a:gdLst>
                <a:gd name="connsiteX0" fmla="*/ 0 w 218364"/>
                <a:gd name="connsiteY0" fmla="*/ 0 h 450376"/>
                <a:gd name="connsiteX1" fmla="*/ 27295 w 218364"/>
                <a:gd name="connsiteY1" fmla="*/ 450376 h 450376"/>
                <a:gd name="connsiteX2" fmla="*/ 218364 w 218364"/>
                <a:gd name="connsiteY2" fmla="*/ 436728 h 450376"/>
                <a:gd name="connsiteX3" fmla="*/ 95534 w 218364"/>
                <a:gd name="connsiteY3" fmla="*/ 0 h 450376"/>
                <a:gd name="connsiteX4" fmla="*/ 0 w 218364"/>
                <a:gd name="connsiteY4" fmla="*/ 0 h 4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64" h="450376">
                  <a:moveTo>
                    <a:pt x="0" y="0"/>
                  </a:moveTo>
                  <a:lnTo>
                    <a:pt x="27295" y="450376"/>
                  </a:lnTo>
                  <a:lnTo>
                    <a:pt x="218364" y="436728"/>
                  </a:lnTo>
                  <a:lnTo>
                    <a:pt x="95534"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209731" y="4135272"/>
              <a:ext cx="2361063" cy="887104"/>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6143766" y="4151193"/>
              <a:ext cx="2361063" cy="1021307"/>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6064154" y="4180763"/>
              <a:ext cx="2361063" cy="1128215"/>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8325134" y="4954136"/>
              <a:ext cx="512927" cy="631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25134" y="5090615"/>
              <a:ext cx="512927" cy="98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25134" y="5259457"/>
              <a:ext cx="512927" cy="631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77421" y="1378424"/>
              <a:ext cx="2238233" cy="2852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282890" y="18060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52400" y="1508081"/>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304800" y="1660481"/>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1130490" y="19584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1251045" y="2465700"/>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1098645" y="2618100"/>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764275" y="2729552"/>
              <a:ext cx="286603" cy="491320"/>
            </a:xfrm>
            <a:custGeom>
              <a:avLst/>
              <a:gdLst>
                <a:gd name="connsiteX0" fmla="*/ 95534 w 286603"/>
                <a:gd name="connsiteY0" fmla="*/ 0 h 491320"/>
                <a:gd name="connsiteX1" fmla="*/ 0 w 286603"/>
                <a:gd name="connsiteY1" fmla="*/ 477672 h 491320"/>
                <a:gd name="connsiteX2" fmla="*/ 286603 w 286603"/>
                <a:gd name="connsiteY2" fmla="*/ 491320 h 491320"/>
              </a:gdLst>
              <a:ahLst/>
              <a:cxnLst>
                <a:cxn ang="0">
                  <a:pos x="connsiteX0" y="connsiteY0"/>
                </a:cxn>
                <a:cxn ang="0">
                  <a:pos x="connsiteX1" y="connsiteY1"/>
                </a:cxn>
                <a:cxn ang="0">
                  <a:pos x="connsiteX2" y="connsiteY2"/>
                </a:cxn>
              </a:cxnLst>
              <a:rect l="l" t="t" r="r" b="b"/>
              <a:pathLst>
                <a:path w="286603" h="491320">
                  <a:moveTo>
                    <a:pt x="95534" y="0"/>
                  </a:moveTo>
                  <a:lnTo>
                    <a:pt x="0" y="477672"/>
                  </a:lnTo>
                  <a:lnTo>
                    <a:pt x="286603" y="491320"/>
                  </a:ln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Elbow Connector 26"/>
            <p:cNvCxnSpPr>
              <a:stCxn id="14" idx="3"/>
            </p:cNvCxnSpPr>
            <p:nvPr/>
          </p:nvCxnSpPr>
          <p:spPr>
            <a:xfrm>
              <a:off x="8838061" y="5291042"/>
              <a:ext cx="114870" cy="1109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8666328" y="6359857"/>
              <a:ext cx="504968" cy="341194"/>
              <a:chOff x="2715904" y="5036024"/>
              <a:chExt cx="504968" cy="341194"/>
            </a:xfrm>
          </p:grpSpPr>
          <p:sp>
            <p:nvSpPr>
              <p:cNvPr id="30" name="Rectangle 29"/>
              <p:cNvSpPr/>
              <p:nvPr/>
            </p:nvSpPr>
            <p:spPr>
              <a:xfrm>
                <a:off x="2715904" y="5036024"/>
                <a:ext cx="50496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813712" y="5161128"/>
                <a:ext cx="338920" cy="523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11520" y="5313528"/>
                <a:ext cx="172873" cy="63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33"/>
            <p:cNvSpPr/>
            <p:nvPr/>
          </p:nvSpPr>
          <p:spPr>
            <a:xfrm>
              <a:off x="-1130490" y="19584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964442" y="1373879"/>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689212" y="2331497"/>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918950" y="1528554"/>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561830" y="1189626"/>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TextBox 40"/>
          <p:cNvSpPr txBox="1"/>
          <p:nvPr/>
        </p:nvSpPr>
        <p:spPr>
          <a:xfrm>
            <a:off x="4230806" y="4926841"/>
            <a:ext cx="3916907" cy="646331"/>
          </a:xfrm>
          <a:prstGeom prst="rect">
            <a:avLst/>
          </a:prstGeom>
          <a:noFill/>
        </p:spPr>
        <p:txBody>
          <a:bodyPr wrap="square" rtlCol="0">
            <a:spAutoFit/>
          </a:bodyPr>
          <a:lstStyle/>
          <a:p>
            <a:r>
              <a:rPr lang="en-US" dirty="0"/>
              <a:t>The third wire in electrical devices is connect to the ground</a:t>
            </a:r>
          </a:p>
        </p:txBody>
      </p:sp>
      <p:sp>
        <p:nvSpPr>
          <p:cNvPr id="43" name="Freeform 42"/>
          <p:cNvSpPr/>
          <p:nvPr/>
        </p:nvSpPr>
        <p:spPr>
          <a:xfrm>
            <a:off x="7820167" y="4776716"/>
            <a:ext cx="491320" cy="300251"/>
          </a:xfrm>
          <a:custGeom>
            <a:avLst/>
            <a:gdLst>
              <a:gd name="connsiteX0" fmla="*/ 0 w 491320"/>
              <a:gd name="connsiteY0" fmla="*/ 300251 h 300251"/>
              <a:gd name="connsiteX1" fmla="*/ 286603 w 491320"/>
              <a:gd name="connsiteY1" fmla="*/ 232012 h 300251"/>
              <a:gd name="connsiteX2" fmla="*/ 491320 w 491320"/>
              <a:gd name="connsiteY2" fmla="*/ 0 h 300251"/>
            </a:gdLst>
            <a:ahLst/>
            <a:cxnLst>
              <a:cxn ang="0">
                <a:pos x="connsiteX0" y="connsiteY0"/>
              </a:cxn>
              <a:cxn ang="0">
                <a:pos x="connsiteX1" y="connsiteY1"/>
              </a:cxn>
              <a:cxn ang="0">
                <a:pos x="connsiteX2" y="connsiteY2"/>
              </a:cxn>
            </a:cxnLst>
            <a:rect l="l" t="t" r="r" b="b"/>
            <a:pathLst>
              <a:path w="491320" h="300251">
                <a:moveTo>
                  <a:pt x="0" y="300251"/>
                </a:moveTo>
                <a:cubicBezTo>
                  <a:pt x="102358" y="291152"/>
                  <a:pt x="204716" y="282054"/>
                  <a:pt x="286603" y="232012"/>
                </a:cubicBezTo>
                <a:cubicBezTo>
                  <a:pt x="368490" y="181970"/>
                  <a:pt x="429905" y="90985"/>
                  <a:pt x="491320" y="0"/>
                </a:cubicBezTo>
              </a:path>
            </a:pathLst>
          </a:cu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223.20.14</a:t>
            </a:r>
          </a:p>
        </p:txBody>
      </p:sp>
      <p:sp>
        <p:nvSpPr>
          <p:cNvPr id="3" name="Content Placeholder 2"/>
          <p:cNvSpPr>
            <a:spLocks noGrp="1"/>
          </p:cNvSpPr>
          <p:nvPr>
            <p:ph idx="1"/>
          </p:nvPr>
        </p:nvSpPr>
        <p:spPr/>
        <p:txBody>
          <a:bodyPr>
            <a:normAutofit/>
          </a:bodyPr>
          <a:lstStyle/>
          <a:p>
            <a:pPr>
              <a:buNone/>
            </a:pPr>
            <a:r>
              <a:rPr lang="en-US" dirty="0"/>
              <a:t>What is an electric dipole?</a:t>
            </a:r>
          </a:p>
          <a:p>
            <a:pPr marL="514350" indent="-514350">
              <a:buFont typeface="+mj-lt"/>
              <a:buAutoNum type="alphaLcParenR"/>
            </a:pPr>
            <a:r>
              <a:rPr lang="en-US" dirty="0"/>
              <a:t>A charged conducting cylinder</a:t>
            </a:r>
          </a:p>
          <a:p>
            <a:pPr marL="514350" indent="-514350">
              <a:buFont typeface="+mj-lt"/>
              <a:buAutoNum type="alphaLcParenR"/>
            </a:pPr>
            <a:r>
              <a:rPr lang="en-US" dirty="0"/>
              <a:t>Two charged conducting cylinders</a:t>
            </a:r>
          </a:p>
          <a:p>
            <a:pPr marL="514350" indent="-514350">
              <a:buFont typeface="+mj-lt"/>
              <a:buAutoNum type="alphaLcParenR"/>
            </a:pPr>
            <a:r>
              <a:rPr lang="en-US" dirty="0"/>
              <a:t>Two dissimilar charges that are somehow bound together</a:t>
            </a:r>
          </a:p>
          <a:p>
            <a:pPr marL="514350" indent="-514350">
              <a:buFont typeface="+mj-lt"/>
              <a:buAutoNum type="alphaLcParenR"/>
            </a:pPr>
            <a:r>
              <a:rPr lang="en-US" dirty="0"/>
              <a:t>A charged rod</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84</a:t>
            </a:fld>
            <a:endParaRPr lang="en-US"/>
          </a:p>
        </p:txBody>
      </p:sp>
    </p:spTree>
    <p:extLst>
      <p:ext uri="{BB962C8B-B14F-4D97-AF65-F5344CB8AC3E}">
        <p14:creationId xmlns:p14="http://schemas.microsoft.com/office/powerpoint/2010/main" val="32624884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69025" y="3124200"/>
            <a:ext cx="839788" cy="457200"/>
            <a:chOff x="1824" y="1008"/>
            <a:chExt cx="1969" cy="1011"/>
          </a:xfrm>
        </p:grpSpPr>
        <p:sp>
          <p:nvSpPr>
            <p:cNvPr id="41023"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4"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
        <p:nvSpPr>
          <p:cNvPr id="40963" name="AutoShape 5"/>
          <p:cNvSpPr>
            <a:spLocks noChangeArrowheads="1"/>
          </p:cNvSpPr>
          <p:nvPr/>
        </p:nvSpPr>
        <p:spPr bwMode="auto">
          <a:xfrm>
            <a:off x="760413" y="2895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0964" name="Text Box 6"/>
          <p:cNvSpPr txBox="1">
            <a:spLocks noChangeArrowheads="1"/>
          </p:cNvSpPr>
          <p:nvPr/>
        </p:nvSpPr>
        <p:spPr bwMode="auto">
          <a:xfrm>
            <a:off x="4113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5" name="Text Box 7"/>
          <p:cNvSpPr txBox="1">
            <a:spLocks noChangeArrowheads="1"/>
          </p:cNvSpPr>
          <p:nvPr/>
        </p:nvSpPr>
        <p:spPr bwMode="auto">
          <a:xfrm>
            <a:off x="4265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6" name="Text Box 8"/>
          <p:cNvSpPr txBox="1">
            <a:spLocks noChangeArrowheads="1"/>
          </p:cNvSpPr>
          <p:nvPr/>
        </p:nvSpPr>
        <p:spPr bwMode="auto">
          <a:xfrm>
            <a:off x="3960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7" name="Text Box 9"/>
          <p:cNvSpPr txBox="1">
            <a:spLocks noChangeArrowheads="1"/>
          </p:cNvSpPr>
          <p:nvPr/>
        </p:nvSpPr>
        <p:spPr bwMode="auto">
          <a:xfrm>
            <a:off x="3808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8" name="Text Box 10"/>
          <p:cNvSpPr txBox="1">
            <a:spLocks noChangeArrowheads="1"/>
          </p:cNvSpPr>
          <p:nvPr/>
        </p:nvSpPr>
        <p:spPr bwMode="auto">
          <a:xfrm>
            <a:off x="4418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9" name="Text Box 11"/>
          <p:cNvSpPr txBox="1">
            <a:spLocks noChangeArrowheads="1"/>
          </p:cNvSpPr>
          <p:nvPr/>
        </p:nvSpPr>
        <p:spPr bwMode="auto">
          <a:xfrm>
            <a:off x="2589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0" name="Text Box 12"/>
          <p:cNvSpPr txBox="1">
            <a:spLocks noChangeArrowheads="1"/>
          </p:cNvSpPr>
          <p:nvPr/>
        </p:nvSpPr>
        <p:spPr bwMode="auto">
          <a:xfrm>
            <a:off x="2741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1" name="Text Box 13"/>
          <p:cNvSpPr txBox="1">
            <a:spLocks noChangeArrowheads="1"/>
          </p:cNvSpPr>
          <p:nvPr/>
        </p:nvSpPr>
        <p:spPr bwMode="auto">
          <a:xfrm>
            <a:off x="2436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2" name="Text Box 14"/>
          <p:cNvSpPr txBox="1">
            <a:spLocks noChangeArrowheads="1"/>
          </p:cNvSpPr>
          <p:nvPr/>
        </p:nvSpPr>
        <p:spPr bwMode="auto">
          <a:xfrm>
            <a:off x="2284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3" name="Text Box 15"/>
          <p:cNvSpPr txBox="1">
            <a:spLocks noChangeArrowheads="1"/>
          </p:cNvSpPr>
          <p:nvPr/>
        </p:nvSpPr>
        <p:spPr bwMode="auto">
          <a:xfrm>
            <a:off x="2894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4" name="Text Box 16"/>
          <p:cNvSpPr txBox="1">
            <a:spLocks noChangeArrowheads="1"/>
          </p:cNvSpPr>
          <p:nvPr/>
        </p:nvSpPr>
        <p:spPr bwMode="auto">
          <a:xfrm>
            <a:off x="34274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5" name="Text Box 17"/>
          <p:cNvSpPr txBox="1">
            <a:spLocks noChangeArrowheads="1"/>
          </p:cNvSpPr>
          <p:nvPr/>
        </p:nvSpPr>
        <p:spPr bwMode="auto">
          <a:xfrm>
            <a:off x="35798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6" name="Text Box 18"/>
          <p:cNvSpPr txBox="1">
            <a:spLocks noChangeArrowheads="1"/>
          </p:cNvSpPr>
          <p:nvPr/>
        </p:nvSpPr>
        <p:spPr bwMode="auto">
          <a:xfrm>
            <a:off x="32750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7" name="Text Box 19"/>
          <p:cNvSpPr txBox="1">
            <a:spLocks noChangeArrowheads="1"/>
          </p:cNvSpPr>
          <p:nvPr/>
        </p:nvSpPr>
        <p:spPr bwMode="auto">
          <a:xfrm>
            <a:off x="31226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8" name="Text Box 20"/>
          <p:cNvSpPr txBox="1">
            <a:spLocks noChangeArrowheads="1"/>
          </p:cNvSpPr>
          <p:nvPr/>
        </p:nvSpPr>
        <p:spPr bwMode="auto">
          <a:xfrm>
            <a:off x="37322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9" name="Text Box 21"/>
          <p:cNvSpPr txBox="1">
            <a:spLocks noChangeArrowheads="1"/>
          </p:cNvSpPr>
          <p:nvPr/>
        </p:nvSpPr>
        <p:spPr bwMode="auto">
          <a:xfrm>
            <a:off x="17510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0" name="Text Box 22"/>
          <p:cNvSpPr txBox="1">
            <a:spLocks noChangeArrowheads="1"/>
          </p:cNvSpPr>
          <p:nvPr/>
        </p:nvSpPr>
        <p:spPr bwMode="auto">
          <a:xfrm>
            <a:off x="19034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1" name="Text Box 23"/>
          <p:cNvSpPr txBox="1">
            <a:spLocks noChangeArrowheads="1"/>
          </p:cNvSpPr>
          <p:nvPr/>
        </p:nvSpPr>
        <p:spPr bwMode="auto">
          <a:xfrm>
            <a:off x="15986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2" name="Text Box 24"/>
          <p:cNvSpPr txBox="1">
            <a:spLocks noChangeArrowheads="1"/>
          </p:cNvSpPr>
          <p:nvPr/>
        </p:nvSpPr>
        <p:spPr bwMode="auto">
          <a:xfrm>
            <a:off x="1303338" y="3124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3" name="Text Box 25"/>
          <p:cNvSpPr txBox="1">
            <a:spLocks noChangeArrowheads="1"/>
          </p:cNvSpPr>
          <p:nvPr/>
        </p:nvSpPr>
        <p:spPr bwMode="auto">
          <a:xfrm>
            <a:off x="20558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4" name="Text Box 26"/>
          <p:cNvSpPr txBox="1">
            <a:spLocks noChangeArrowheads="1"/>
          </p:cNvSpPr>
          <p:nvPr/>
        </p:nvSpPr>
        <p:spPr bwMode="auto">
          <a:xfrm>
            <a:off x="116046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5" name="Text Box 27"/>
          <p:cNvSpPr txBox="1">
            <a:spLocks noChangeArrowheads="1"/>
          </p:cNvSpPr>
          <p:nvPr/>
        </p:nvSpPr>
        <p:spPr bwMode="auto">
          <a:xfrm>
            <a:off x="100806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6" name="Line 28"/>
          <p:cNvSpPr>
            <a:spLocks noChangeShapeType="1"/>
          </p:cNvSpPr>
          <p:nvPr/>
        </p:nvSpPr>
        <p:spPr bwMode="auto">
          <a:xfrm flipH="1">
            <a:off x="5332413" y="3352800"/>
            <a:ext cx="760412" cy="0"/>
          </a:xfrm>
          <a:prstGeom prst="line">
            <a:avLst/>
          </a:prstGeom>
          <a:noFill/>
          <a:ln w="57150">
            <a:solidFill>
              <a:schemeClr val="accent2"/>
            </a:solidFill>
            <a:round/>
            <a:headEnd/>
            <a:tailEnd type="triangle" w="med" len="med"/>
          </a:ln>
        </p:spPr>
        <p:txBody>
          <a:bodyPr/>
          <a:lstStyle/>
          <a:p>
            <a:endParaRPr lang="en-US"/>
          </a:p>
        </p:txBody>
      </p:sp>
      <p:grpSp>
        <p:nvGrpSpPr>
          <p:cNvPr id="3" name="Group 29"/>
          <p:cNvGrpSpPr>
            <a:grpSpLocks/>
          </p:cNvGrpSpPr>
          <p:nvPr/>
        </p:nvGrpSpPr>
        <p:grpSpPr bwMode="auto">
          <a:xfrm>
            <a:off x="6627813" y="3048000"/>
            <a:ext cx="839787" cy="457200"/>
            <a:chOff x="1824" y="1008"/>
            <a:chExt cx="1969" cy="1011"/>
          </a:xfrm>
        </p:grpSpPr>
        <p:sp>
          <p:nvSpPr>
            <p:cNvPr id="41021" name="Arc 3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2" name="Arc 3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4" name="Group 32"/>
          <p:cNvGrpSpPr>
            <a:grpSpLocks/>
          </p:cNvGrpSpPr>
          <p:nvPr/>
        </p:nvGrpSpPr>
        <p:grpSpPr bwMode="auto">
          <a:xfrm>
            <a:off x="6475413" y="2743200"/>
            <a:ext cx="839787" cy="457200"/>
            <a:chOff x="1824" y="1008"/>
            <a:chExt cx="1969" cy="1011"/>
          </a:xfrm>
        </p:grpSpPr>
        <p:sp>
          <p:nvSpPr>
            <p:cNvPr id="41019" name="Arc 3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0" name="Arc 3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5" name="Group 35"/>
          <p:cNvGrpSpPr>
            <a:grpSpLocks/>
          </p:cNvGrpSpPr>
          <p:nvPr/>
        </p:nvGrpSpPr>
        <p:grpSpPr bwMode="auto">
          <a:xfrm>
            <a:off x="7085013" y="2819400"/>
            <a:ext cx="839787" cy="457200"/>
            <a:chOff x="1824" y="1008"/>
            <a:chExt cx="1969" cy="1011"/>
          </a:xfrm>
        </p:grpSpPr>
        <p:sp>
          <p:nvSpPr>
            <p:cNvPr id="41017" name="Arc 36"/>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8" name="Arc 37"/>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6" name="Group 38"/>
          <p:cNvGrpSpPr>
            <a:grpSpLocks/>
          </p:cNvGrpSpPr>
          <p:nvPr/>
        </p:nvGrpSpPr>
        <p:grpSpPr bwMode="auto">
          <a:xfrm>
            <a:off x="6627813" y="3429000"/>
            <a:ext cx="839787" cy="457200"/>
            <a:chOff x="1824" y="1008"/>
            <a:chExt cx="1969" cy="1011"/>
          </a:xfrm>
        </p:grpSpPr>
        <p:sp>
          <p:nvSpPr>
            <p:cNvPr id="41015" name="Arc 39"/>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6" name="Arc 40"/>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7" name="Group 41"/>
          <p:cNvGrpSpPr>
            <a:grpSpLocks/>
          </p:cNvGrpSpPr>
          <p:nvPr/>
        </p:nvGrpSpPr>
        <p:grpSpPr bwMode="auto">
          <a:xfrm>
            <a:off x="7237413" y="3200400"/>
            <a:ext cx="839787" cy="457200"/>
            <a:chOff x="1824" y="1008"/>
            <a:chExt cx="1969" cy="1011"/>
          </a:xfrm>
        </p:grpSpPr>
        <p:sp>
          <p:nvSpPr>
            <p:cNvPr id="41013" name="Arc 4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4" name="Arc 4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8" name="Group 44"/>
          <p:cNvGrpSpPr>
            <a:grpSpLocks/>
          </p:cNvGrpSpPr>
          <p:nvPr/>
        </p:nvGrpSpPr>
        <p:grpSpPr bwMode="auto">
          <a:xfrm>
            <a:off x="6170613" y="3581400"/>
            <a:ext cx="839787" cy="457200"/>
            <a:chOff x="1824" y="1008"/>
            <a:chExt cx="1969" cy="1011"/>
          </a:xfrm>
        </p:grpSpPr>
        <p:sp>
          <p:nvSpPr>
            <p:cNvPr id="41011" name="Arc 45"/>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2" name="Arc 46"/>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9" name="Group 47"/>
          <p:cNvGrpSpPr>
            <a:grpSpLocks/>
          </p:cNvGrpSpPr>
          <p:nvPr/>
        </p:nvGrpSpPr>
        <p:grpSpPr bwMode="auto">
          <a:xfrm>
            <a:off x="7237413" y="3657600"/>
            <a:ext cx="839787" cy="457200"/>
            <a:chOff x="1824" y="1008"/>
            <a:chExt cx="1969" cy="1011"/>
          </a:xfrm>
        </p:grpSpPr>
        <p:sp>
          <p:nvSpPr>
            <p:cNvPr id="41009" name="Arc 48"/>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0" name="Arc 49"/>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0" name="Group 50"/>
          <p:cNvGrpSpPr>
            <a:grpSpLocks/>
          </p:cNvGrpSpPr>
          <p:nvPr/>
        </p:nvGrpSpPr>
        <p:grpSpPr bwMode="auto">
          <a:xfrm>
            <a:off x="6704013" y="3886200"/>
            <a:ext cx="839787" cy="457200"/>
            <a:chOff x="1824" y="1008"/>
            <a:chExt cx="1969" cy="1011"/>
          </a:xfrm>
        </p:grpSpPr>
        <p:sp>
          <p:nvSpPr>
            <p:cNvPr id="41007" name="Arc 51"/>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8" name="Arc 52"/>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1" name="Group 53"/>
          <p:cNvGrpSpPr>
            <a:grpSpLocks/>
          </p:cNvGrpSpPr>
          <p:nvPr/>
        </p:nvGrpSpPr>
        <p:grpSpPr bwMode="auto">
          <a:xfrm>
            <a:off x="6856413" y="2438400"/>
            <a:ext cx="839787" cy="457200"/>
            <a:chOff x="1824" y="1008"/>
            <a:chExt cx="1969" cy="1011"/>
          </a:xfrm>
        </p:grpSpPr>
        <p:sp>
          <p:nvSpPr>
            <p:cNvPr id="41005" name="Arc 5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6" name="Arc 5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2" name="Group 56"/>
          <p:cNvGrpSpPr>
            <a:grpSpLocks/>
          </p:cNvGrpSpPr>
          <p:nvPr/>
        </p:nvGrpSpPr>
        <p:grpSpPr bwMode="auto">
          <a:xfrm>
            <a:off x="7237413" y="4038600"/>
            <a:ext cx="839787" cy="457200"/>
            <a:chOff x="1824" y="1008"/>
            <a:chExt cx="1969" cy="1011"/>
          </a:xfrm>
        </p:grpSpPr>
        <p:sp>
          <p:nvSpPr>
            <p:cNvPr id="41003" name="Arc 57"/>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4" name="Arc 58"/>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3" name="Group 59"/>
          <p:cNvGrpSpPr>
            <a:grpSpLocks/>
          </p:cNvGrpSpPr>
          <p:nvPr/>
        </p:nvGrpSpPr>
        <p:grpSpPr bwMode="auto">
          <a:xfrm>
            <a:off x="6627813" y="4267200"/>
            <a:ext cx="839787" cy="457200"/>
            <a:chOff x="1824" y="1008"/>
            <a:chExt cx="1969" cy="1011"/>
          </a:xfrm>
        </p:grpSpPr>
        <p:sp>
          <p:nvSpPr>
            <p:cNvPr id="41001" name="Arc 6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2" name="Arc 6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4" name="Group 62"/>
          <p:cNvGrpSpPr>
            <a:grpSpLocks/>
          </p:cNvGrpSpPr>
          <p:nvPr/>
        </p:nvGrpSpPr>
        <p:grpSpPr bwMode="auto">
          <a:xfrm>
            <a:off x="6170613" y="3962400"/>
            <a:ext cx="839787" cy="457200"/>
            <a:chOff x="1824" y="1008"/>
            <a:chExt cx="1969" cy="1011"/>
          </a:xfrm>
        </p:grpSpPr>
        <p:sp>
          <p:nvSpPr>
            <p:cNvPr id="40999" name="Arc 6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0" name="Arc 6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3"/>
          <p:cNvSpPr>
            <a:spLocks noChangeArrowheads="1"/>
          </p:cNvSpPr>
          <p:nvPr/>
        </p:nvSpPr>
        <p:spPr bwMode="auto">
          <a:xfrm>
            <a:off x="4648200" y="1676400"/>
            <a:ext cx="4191000" cy="4191000"/>
          </a:xfrm>
          <a:prstGeom prst="ellipse">
            <a:avLst/>
          </a:prstGeom>
          <a:solidFill>
            <a:schemeClr val="bg1">
              <a:lumMod val="50000"/>
              <a:alpha val="27058"/>
            </a:schemeClr>
          </a:solidFill>
          <a:ln w="9525">
            <a:noFill/>
            <a:round/>
            <a:headEnd/>
            <a:tailEnd/>
          </a:ln>
        </p:spPr>
        <p:txBody>
          <a:bodyPr wrap="none" anchor="ctr"/>
          <a:lstStyle/>
          <a:p>
            <a:endParaRPr lang="en-US"/>
          </a:p>
        </p:txBody>
      </p:sp>
      <p:sp>
        <p:nvSpPr>
          <p:cNvPr id="36867" name="Oval 4"/>
          <p:cNvSpPr>
            <a:spLocks noChangeArrowheads="1"/>
          </p:cNvSpPr>
          <p:nvPr/>
        </p:nvSpPr>
        <p:spPr bwMode="auto">
          <a:xfrm>
            <a:off x="61722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68" name="Text Box 5"/>
          <p:cNvSpPr txBox="1">
            <a:spLocks noChangeArrowheads="1"/>
          </p:cNvSpPr>
          <p:nvPr/>
        </p:nvSpPr>
        <p:spPr bwMode="auto">
          <a:xfrm>
            <a:off x="6648450" y="3886200"/>
            <a:ext cx="361950" cy="457200"/>
          </a:xfrm>
          <a:prstGeom prst="rect">
            <a:avLst/>
          </a:prstGeom>
          <a:noFill/>
          <a:ln w="9525">
            <a:noFill/>
            <a:miter lim="800000"/>
            <a:headEnd/>
            <a:tailEnd/>
          </a:ln>
        </p:spPr>
        <p:txBody>
          <a:bodyPr wrap="none">
            <a:spAutoFit/>
          </a:bodyPr>
          <a:lstStyle/>
          <a:p>
            <a:r>
              <a:rPr lang="en-US" sz="2400"/>
              <a:t>+</a:t>
            </a:r>
          </a:p>
        </p:txBody>
      </p:sp>
      <p:sp>
        <p:nvSpPr>
          <p:cNvPr id="36869" name="Text Box 6"/>
          <p:cNvSpPr txBox="1">
            <a:spLocks noChangeArrowheads="1"/>
          </p:cNvSpPr>
          <p:nvPr/>
        </p:nvSpPr>
        <p:spPr bwMode="auto">
          <a:xfrm>
            <a:off x="6629400" y="3276600"/>
            <a:ext cx="361950" cy="457200"/>
          </a:xfrm>
          <a:prstGeom prst="rect">
            <a:avLst/>
          </a:prstGeom>
          <a:noFill/>
          <a:ln w="9525">
            <a:noFill/>
            <a:miter lim="800000"/>
            <a:headEnd/>
            <a:tailEnd/>
          </a:ln>
        </p:spPr>
        <p:txBody>
          <a:bodyPr wrap="none">
            <a:spAutoFit/>
          </a:bodyPr>
          <a:lstStyle/>
          <a:p>
            <a:r>
              <a:rPr lang="en-US" sz="2400"/>
              <a:t>+</a:t>
            </a:r>
          </a:p>
        </p:txBody>
      </p:sp>
      <p:sp>
        <p:nvSpPr>
          <p:cNvPr id="36870" name="Text Box 7"/>
          <p:cNvSpPr txBox="1">
            <a:spLocks noChangeArrowheads="1"/>
          </p:cNvSpPr>
          <p:nvPr/>
        </p:nvSpPr>
        <p:spPr bwMode="auto">
          <a:xfrm>
            <a:off x="6400800" y="3276600"/>
            <a:ext cx="361950" cy="457200"/>
          </a:xfrm>
          <a:prstGeom prst="rect">
            <a:avLst/>
          </a:prstGeom>
          <a:noFill/>
          <a:ln w="9525">
            <a:noFill/>
            <a:miter lim="800000"/>
            <a:headEnd/>
            <a:tailEnd/>
          </a:ln>
        </p:spPr>
        <p:txBody>
          <a:bodyPr wrap="none">
            <a:spAutoFit/>
          </a:bodyPr>
          <a:lstStyle/>
          <a:p>
            <a:r>
              <a:rPr lang="en-US" sz="2400"/>
              <a:t>+</a:t>
            </a:r>
          </a:p>
        </p:txBody>
      </p:sp>
      <p:sp>
        <p:nvSpPr>
          <p:cNvPr id="36871" name="Text Box 8"/>
          <p:cNvSpPr txBox="1">
            <a:spLocks noChangeArrowheads="1"/>
          </p:cNvSpPr>
          <p:nvPr/>
        </p:nvSpPr>
        <p:spPr bwMode="auto">
          <a:xfrm>
            <a:off x="6400800" y="3886200"/>
            <a:ext cx="361950" cy="457200"/>
          </a:xfrm>
          <a:prstGeom prst="rect">
            <a:avLst/>
          </a:prstGeom>
          <a:noFill/>
          <a:ln w="9525">
            <a:noFill/>
            <a:miter lim="800000"/>
            <a:headEnd/>
            <a:tailEnd/>
          </a:ln>
        </p:spPr>
        <p:txBody>
          <a:bodyPr wrap="none">
            <a:spAutoFit/>
          </a:bodyPr>
          <a:lstStyle/>
          <a:p>
            <a:r>
              <a:rPr lang="en-US" sz="2400"/>
              <a:t>+</a:t>
            </a:r>
          </a:p>
        </p:txBody>
      </p:sp>
      <p:sp>
        <p:nvSpPr>
          <p:cNvPr id="36872"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3"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4"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5"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6" name="Text Box 13"/>
          <p:cNvSpPr txBox="1">
            <a:spLocks noChangeArrowheads="1"/>
          </p:cNvSpPr>
          <p:nvPr/>
        </p:nvSpPr>
        <p:spPr bwMode="auto">
          <a:xfrm>
            <a:off x="6172200" y="3581400"/>
            <a:ext cx="1009650" cy="366713"/>
          </a:xfrm>
          <a:prstGeom prst="rect">
            <a:avLst/>
          </a:prstGeom>
          <a:noFill/>
          <a:ln w="9525">
            <a:noFill/>
            <a:miter lim="800000"/>
            <a:headEnd/>
            <a:tailEnd/>
          </a:ln>
        </p:spPr>
        <p:txBody>
          <a:bodyPr wrap="none">
            <a:spAutoFit/>
          </a:bodyPr>
          <a:lstStyle/>
          <a:p>
            <a:r>
              <a:rPr lang="en-US" sz="1800"/>
              <a:t>Nucleus</a:t>
            </a:r>
          </a:p>
        </p:txBody>
      </p:sp>
      <p:sp>
        <p:nvSpPr>
          <p:cNvPr id="36877" name="AutoShape 14"/>
          <p:cNvSpPr>
            <a:spLocks noChangeArrowheads="1"/>
          </p:cNvSpPr>
          <p:nvPr/>
        </p:nvSpPr>
        <p:spPr bwMode="auto">
          <a:xfrm>
            <a:off x="152400" y="3276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6878" name="Text Box 15"/>
          <p:cNvSpPr txBox="1">
            <a:spLocks noChangeArrowheads="1"/>
          </p:cNvSpPr>
          <p:nvPr/>
        </p:nvSpPr>
        <p:spPr bwMode="auto">
          <a:xfrm>
            <a:off x="3505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79" name="Text Box 16"/>
          <p:cNvSpPr txBox="1">
            <a:spLocks noChangeArrowheads="1"/>
          </p:cNvSpPr>
          <p:nvPr/>
        </p:nvSpPr>
        <p:spPr bwMode="auto">
          <a:xfrm>
            <a:off x="3657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0" name="Text Box 17"/>
          <p:cNvSpPr txBox="1">
            <a:spLocks noChangeArrowheads="1"/>
          </p:cNvSpPr>
          <p:nvPr/>
        </p:nvSpPr>
        <p:spPr bwMode="auto">
          <a:xfrm>
            <a:off x="3352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1" name="Text Box 18"/>
          <p:cNvSpPr txBox="1">
            <a:spLocks noChangeArrowheads="1"/>
          </p:cNvSpPr>
          <p:nvPr/>
        </p:nvSpPr>
        <p:spPr bwMode="auto">
          <a:xfrm>
            <a:off x="3200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2" name="Text Box 19"/>
          <p:cNvSpPr txBox="1">
            <a:spLocks noChangeArrowheads="1"/>
          </p:cNvSpPr>
          <p:nvPr/>
        </p:nvSpPr>
        <p:spPr bwMode="auto">
          <a:xfrm>
            <a:off x="3810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3" name="Text Box 20"/>
          <p:cNvSpPr txBox="1">
            <a:spLocks noChangeArrowheads="1"/>
          </p:cNvSpPr>
          <p:nvPr/>
        </p:nvSpPr>
        <p:spPr bwMode="auto">
          <a:xfrm>
            <a:off x="1981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4" name="Text Box 21"/>
          <p:cNvSpPr txBox="1">
            <a:spLocks noChangeArrowheads="1"/>
          </p:cNvSpPr>
          <p:nvPr/>
        </p:nvSpPr>
        <p:spPr bwMode="auto">
          <a:xfrm>
            <a:off x="2133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5" name="Text Box 22"/>
          <p:cNvSpPr txBox="1">
            <a:spLocks noChangeArrowheads="1"/>
          </p:cNvSpPr>
          <p:nvPr/>
        </p:nvSpPr>
        <p:spPr bwMode="auto">
          <a:xfrm>
            <a:off x="1828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6" name="Text Box 23"/>
          <p:cNvSpPr txBox="1">
            <a:spLocks noChangeArrowheads="1"/>
          </p:cNvSpPr>
          <p:nvPr/>
        </p:nvSpPr>
        <p:spPr bwMode="auto">
          <a:xfrm>
            <a:off x="1676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7" name="Text Box 24"/>
          <p:cNvSpPr txBox="1">
            <a:spLocks noChangeArrowheads="1"/>
          </p:cNvSpPr>
          <p:nvPr/>
        </p:nvSpPr>
        <p:spPr bwMode="auto">
          <a:xfrm>
            <a:off x="2286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8" name="Text Box 25"/>
          <p:cNvSpPr txBox="1">
            <a:spLocks noChangeArrowheads="1"/>
          </p:cNvSpPr>
          <p:nvPr/>
        </p:nvSpPr>
        <p:spPr bwMode="auto">
          <a:xfrm>
            <a:off x="28194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9" name="Text Box 26"/>
          <p:cNvSpPr txBox="1">
            <a:spLocks noChangeArrowheads="1"/>
          </p:cNvSpPr>
          <p:nvPr/>
        </p:nvSpPr>
        <p:spPr bwMode="auto">
          <a:xfrm>
            <a:off x="29718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0" name="Text Box 27"/>
          <p:cNvSpPr txBox="1">
            <a:spLocks noChangeArrowheads="1"/>
          </p:cNvSpPr>
          <p:nvPr/>
        </p:nvSpPr>
        <p:spPr bwMode="auto">
          <a:xfrm>
            <a:off x="26670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1" name="Text Box 28"/>
          <p:cNvSpPr txBox="1">
            <a:spLocks noChangeArrowheads="1"/>
          </p:cNvSpPr>
          <p:nvPr/>
        </p:nvSpPr>
        <p:spPr bwMode="auto">
          <a:xfrm>
            <a:off x="25146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2" name="Text Box 29"/>
          <p:cNvSpPr txBox="1">
            <a:spLocks noChangeArrowheads="1"/>
          </p:cNvSpPr>
          <p:nvPr/>
        </p:nvSpPr>
        <p:spPr bwMode="auto">
          <a:xfrm>
            <a:off x="31242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3" name="Text Box 30"/>
          <p:cNvSpPr txBox="1">
            <a:spLocks noChangeArrowheads="1"/>
          </p:cNvSpPr>
          <p:nvPr/>
        </p:nvSpPr>
        <p:spPr bwMode="auto">
          <a:xfrm>
            <a:off x="1143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4" name="Text Box 31"/>
          <p:cNvSpPr txBox="1">
            <a:spLocks noChangeArrowheads="1"/>
          </p:cNvSpPr>
          <p:nvPr/>
        </p:nvSpPr>
        <p:spPr bwMode="auto">
          <a:xfrm>
            <a:off x="1295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5" name="Text Box 32"/>
          <p:cNvSpPr txBox="1">
            <a:spLocks noChangeArrowheads="1"/>
          </p:cNvSpPr>
          <p:nvPr/>
        </p:nvSpPr>
        <p:spPr bwMode="auto">
          <a:xfrm>
            <a:off x="9906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6" name="Text Box 33"/>
          <p:cNvSpPr txBox="1">
            <a:spLocks noChangeArrowheads="1"/>
          </p:cNvSpPr>
          <p:nvPr/>
        </p:nvSpPr>
        <p:spPr bwMode="auto">
          <a:xfrm>
            <a:off x="695325"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7" name="Text Box 34"/>
          <p:cNvSpPr txBox="1">
            <a:spLocks noChangeArrowheads="1"/>
          </p:cNvSpPr>
          <p:nvPr/>
        </p:nvSpPr>
        <p:spPr bwMode="auto">
          <a:xfrm>
            <a:off x="14478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8" name="Text Box 35"/>
          <p:cNvSpPr txBox="1">
            <a:spLocks noChangeArrowheads="1"/>
          </p:cNvSpPr>
          <p:nvPr/>
        </p:nvSpPr>
        <p:spPr bwMode="auto">
          <a:xfrm>
            <a:off x="55245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9" name="Text Box 36"/>
          <p:cNvSpPr txBox="1">
            <a:spLocks noChangeArrowheads="1"/>
          </p:cNvSpPr>
          <p:nvPr/>
        </p:nvSpPr>
        <p:spPr bwMode="auto">
          <a:xfrm>
            <a:off x="40005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900" name="Line 37"/>
          <p:cNvSpPr>
            <a:spLocks noChangeShapeType="1"/>
          </p:cNvSpPr>
          <p:nvPr/>
        </p:nvSpPr>
        <p:spPr bwMode="auto">
          <a:xfrm flipV="1">
            <a:off x="6400800" y="1371600"/>
            <a:ext cx="381000" cy="533400"/>
          </a:xfrm>
          <a:prstGeom prst="line">
            <a:avLst/>
          </a:prstGeom>
          <a:noFill/>
          <a:ln w="38100">
            <a:solidFill>
              <a:schemeClr val="accent2"/>
            </a:solidFill>
            <a:round/>
            <a:headEnd/>
            <a:tailEnd type="triangle" w="med" len="med"/>
          </a:ln>
        </p:spPr>
        <p:txBody>
          <a:bodyPr/>
          <a:lstStyle/>
          <a:p>
            <a:endParaRPr lang="en-US"/>
          </a:p>
        </p:txBody>
      </p:sp>
      <p:sp>
        <p:nvSpPr>
          <p:cNvPr id="36901" name="Line 38"/>
          <p:cNvSpPr>
            <a:spLocks noChangeShapeType="1"/>
          </p:cNvSpPr>
          <p:nvPr/>
        </p:nvSpPr>
        <p:spPr bwMode="auto">
          <a:xfrm>
            <a:off x="6400800" y="5715000"/>
            <a:ext cx="533400" cy="533400"/>
          </a:xfrm>
          <a:prstGeom prst="line">
            <a:avLst/>
          </a:prstGeom>
          <a:noFill/>
          <a:ln w="38100">
            <a:solidFill>
              <a:schemeClr val="accent2"/>
            </a:solidFill>
            <a:round/>
            <a:headEnd/>
            <a:tailEnd type="triangle" w="med" len="med"/>
          </a:ln>
        </p:spPr>
        <p:txBody>
          <a:bodyPr/>
          <a:lstStyle/>
          <a:p>
            <a:endParaRPr lang="en-US"/>
          </a:p>
        </p:txBody>
      </p:sp>
      <p:sp>
        <p:nvSpPr>
          <p:cNvPr id="36902" name="Line 39"/>
          <p:cNvSpPr>
            <a:spLocks noChangeShapeType="1"/>
          </p:cNvSpPr>
          <p:nvPr/>
        </p:nvSpPr>
        <p:spPr bwMode="auto">
          <a:xfrm flipV="1">
            <a:off x="8077200" y="2133600"/>
            <a:ext cx="609600" cy="304800"/>
          </a:xfrm>
          <a:prstGeom prst="line">
            <a:avLst/>
          </a:prstGeom>
          <a:noFill/>
          <a:ln w="38100">
            <a:solidFill>
              <a:schemeClr val="accent2"/>
            </a:solidFill>
            <a:round/>
            <a:headEnd/>
            <a:tailEnd type="triangle" w="med" len="med"/>
          </a:ln>
        </p:spPr>
        <p:txBody>
          <a:bodyPr/>
          <a:lstStyle/>
          <a:p>
            <a:endParaRPr lang="en-US"/>
          </a:p>
        </p:txBody>
      </p:sp>
      <p:sp>
        <p:nvSpPr>
          <p:cNvPr id="36903" name="Line 40"/>
          <p:cNvSpPr>
            <a:spLocks noChangeShapeType="1"/>
          </p:cNvSpPr>
          <p:nvPr/>
        </p:nvSpPr>
        <p:spPr bwMode="auto">
          <a:xfrm>
            <a:off x="8229600" y="5334000"/>
            <a:ext cx="685800" cy="381000"/>
          </a:xfrm>
          <a:prstGeom prst="line">
            <a:avLst/>
          </a:prstGeom>
          <a:noFill/>
          <a:ln w="38100">
            <a:solidFill>
              <a:schemeClr val="accent2"/>
            </a:solidFill>
            <a:round/>
            <a:headEnd/>
            <a:tailEnd type="triangle" w="med" len="med"/>
          </a:ln>
        </p:spPr>
        <p:txBody>
          <a:bodyPr/>
          <a:lstStyle/>
          <a:p>
            <a:endParaRPr lang="en-US"/>
          </a:p>
        </p:txBody>
      </p:sp>
      <p:sp>
        <p:nvSpPr>
          <p:cNvPr id="36904" name="Line 41"/>
          <p:cNvSpPr>
            <a:spLocks noChangeShapeType="1"/>
          </p:cNvSpPr>
          <p:nvPr/>
        </p:nvSpPr>
        <p:spPr bwMode="auto">
          <a:xfrm flipH="1">
            <a:off x="5562600" y="3810000"/>
            <a:ext cx="609600" cy="0"/>
          </a:xfrm>
          <a:prstGeom prst="line">
            <a:avLst/>
          </a:prstGeom>
          <a:noFill/>
          <a:ln w="38100">
            <a:solidFill>
              <a:schemeClr val="accent2"/>
            </a:solidFill>
            <a:round/>
            <a:headEnd/>
            <a:tailEnd type="triangle" w="med" len="med"/>
          </a:ln>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223.20.9</a:t>
            </a:r>
          </a:p>
        </p:txBody>
      </p:sp>
      <p:sp>
        <p:nvSpPr>
          <p:cNvPr id="3" name="Content Placeholder 2"/>
          <p:cNvSpPr>
            <a:spLocks noGrp="1"/>
          </p:cNvSpPr>
          <p:nvPr>
            <p:ph idx="1"/>
          </p:nvPr>
        </p:nvSpPr>
        <p:spPr>
          <a:xfrm>
            <a:off x="457200" y="1600200"/>
            <a:ext cx="8461948" cy="4525963"/>
          </a:xfrm>
        </p:spPr>
        <p:txBody>
          <a:bodyPr/>
          <a:lstStyle/>
          <a:p>
            <a:pPr>
              <a:buNone/>
            </a:pPr>
            <a:r>
              <a:rPr lang="en-US" dirty="0"/>
              <a:t>The force between charged objects</a:t>
            </a:r>
          </a:p>
          <a:p>
            <a:pPr marL="514350" indent="-514350">
              <a:buFont typeface="+mj-lt"/>
              <a:buAutoNum type="alphaLcParenR"/>
            </a:pPr>
            <a:r>
              <a:rPr lang="en-US" dirty="0"/>
              <a:t>Has no effect at distances larger than a meter</a:t>
            </a:r>
          </a:p>
          <a:p>
            <a:pPr marL="514350" indent="-514350">
              <a:buFont typeface="+mj-lt"/>
              <a:buAutoNum type="alphaLcParenR"/>
            </a:pPr>
            <a:r>
              <a:rPr lang="en-US" dirty="0"/>
              <a:t>Has no effect at distances larger than a kilometer</a:t>
            </a:r>
          </a:p>
          <a:p>
            <a:pPr marL="514350" indent="-514350">
              <a:buFont typeface="+mj-lt"/>
              <a:buAutoNum type="alphaLcParenR"/>
            </a:pPr>
            <a:r>
              <a:rPr lang="en-US" dirty="0"/>
              <a:t>Has no effect at distances larger than a light year</a:t>
            </a:r>
          </a:p>
          <a:p>
            <a:pPr marL="514350" indent="-514350">
              <a:buFont typeface="+mj-lt"/>
              <a:buAutoNum type="alphaLcParenR"/>
            </a:pPr>
            <a:r>
              <a:rPr lang="en-US" dirty="0"/>
              <a:t>Is long ranged, but is stronger near the charge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87</a:t>
            </a:fld>
            <a:endParaRPr lang="en-US"/>
          </a:p>
        </p:txBody>
      </p:sp>
    </p:spTree>
    <p:extLst>
      <p:ext uri="{BB962C8B-B14F-4D97-AF65-F5344CB8AC3E}">
        <p14:creationId xmlns:p14="http://schemas.microsoft.com/office/powerpoint/2010/main" val="30960726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p:cNvSpPr>
            <a:spLocks noChangeArrowheads="1"/>
          </p:cNvSpPr>
          <p:nvPr/>
        </p:nvSpPr>
        <p:spPr bwMode="auto">
          <a:xfrm>
            <a:off x="4648200" y="1676400"/>
            <a:ext cx="4191000" cy="4191000"/>
          </a:xfrm>
          <a:prstGeom prst="ellipse">
            <a:avLst/>
          </a:prstGeom>
          <a:solidFill>
            <a:schemeClr val="bg1">
              <a:lumMod val="50000"/>
              <a:alpha val="27058"/>
            </a:schemeClr>
          </a:solidFill>
          <a:ln w="9525">
            <a:noFill/>
            <a:round/>
            <a:headEnd/>
            <a:tailEnd/>
          </a:ln>
        </p:spPr>
        <p:txBody>
          <a:bodyPr wrap="none" anchor="ctr"/>
          <a:lstStyle/>
          <a:p>
            <a:endParaRPr lang="en-US"/>
          </a:p>
        </p:txBody>
      </p:sp>
      <p:sp>
        <p:nvSpPr>
          <p:cNvPr id="4" name="Oval 4"/>
          <p:cNvSpPr>
            <a:spLocks noChangeArrowheads="1"/>
          </p:cNvSpPr>
          <p:nvPr/>
        </p:nvSpPr>
        <p:spPr bwMode="auto">
          <a:xfrm>
            <a:off x="53340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 name="Text Box 5"/>
          <p:cNvSpPr txBox="1">
            <a:spLocks noChangeArrowheads="1"/>
          </p:cNvSpPr>
          <p:nvPr/>
        </p:nvSpPr>
        <p:spPr bwMode="auto">
          <a:xfrm>
            <a:off x="5646474" y="3886200"/>
            <a:ext cx="361950" cy="457200"/>
          </a:xfrm>
          <a:prstGeom prst="rect">
            <a:avLst/>
          </a:prstGeom>
          <a:noFill/>
          <a:ln w="9525">
            <a:noFill/>
            <a:miter lim="800000"/>
            <a:headEnd/>
            <a:tailEnd/>
          </a:ln>
        </p:spPr>
        <p:txBody>
          <a:bodyPr wrap="none">
            <a:spAutoFit/>
          </a:bodyPr>
          <a:lstStyle/>
          <a:p>
            <a:r>
              <a:rPr lang="en-US" sz="2400" dirty="0"/>
              <a:t>+</a:t>
            </a:r>
          </a:p>
        </p:txBody>
      </p:sp>
      <p:sp>
        <p:nvSpPr>
          <p:cNvPr id="6" name="Text Box 6"/>
          <p:cNvSpPr txBox="1">
            <a:spLocks noChangeArrowheads="1"/>
          </p:cNvSpPr>
          <p:nvPr/>
        </p:nvSpPr>
        <p:spPr bwMode="auto">
          <a:xfrm>
            <a:off x="5627424" y="3276600"/>
            <a:ext cx="361950" cy="457200"/>
          </a:xfrm>
          <a:prstGeom prst="rect">
            <a:avLst/>
          </a:prstGeom>
          <a:noFill/>
          <a:ln w="9525">
            <a:noFill/>
            <a:miter lim="800000"/>
            <a:headEnd/>
            <a:tailEnd/>
          </a:ln>
        </p:spPr>
        <p:txBody>
          <a:bodyPr wrap="none">
            <a:spAutoFit/>
          </a:bodyPr>
          <a:lstStyle/>
          <a:p>
            <a:r>
              <a:rPr lang="en-US" sz="2400" dirty="0"/>
              <a:t>+</a:t>
            </a:r>
          </a:p>
        </p:txBody>
      </p:sp>
      <p:sp>
        <p:nvSpPr>
          <p:cNvPr id="9"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0"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1"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2"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3" name="Text Box 13"/>
          <p:cNvSpPr txBox="1">
            <a:spLocks noChangeArrowheads="1"/>
          </p:cNvSpPr>
          <p:nvPr/>
        </p:nvSpPr>
        <p:spPr bwMode="auto">
          <a:xfrm>
            <a:off x="5334000" y="3581400"/>
            <a:ext cx="1059906" cy="461665"/>
          </a:xfrm>
          <a:prstGeom prst="rect">
            <a:avLst/>
          </a:prstGeom>
          <a:noFill/>
          <a:ln w="9525">
            <a:noFill/>
            <a:miter lim="800000"/>
            <a:headEnd/>
            <a:tailEnd/>
          </a:ln>
        </p:spPr>
        <p:txBody>
          <a:bodyPr wrap="none">
            <a:spAutoFit/>
          </a:bodyPr>
          <a:lstStyle/>
          <a:p>
            <a:r>
              <a:rPr lang="en-US" sz="2400" dirty="0"/>
              <a:t>+  +  +  </a:t>
            </a:r>
          </a:p>
        </p:txBody>
      </p:sp>
      <p:sp>
        <p:nvSpPr>
          <p:cNvPr id="42" name="Oval 41"/>
          <p:cNvSpPr/>
          <p:nvPr/>
        </p:nvSpPr>
        <p:spPr>
          <a:xfrm>
            <a:off x="5715000" y="368489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945592" y="36735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4148919" y="358936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52383" y="2947917"/>
            <a:ext cx="1883391" cy="1200329"/>
          </a:xfrm>
          <a:prstGeom prst="rect">
            <a:avLst/>
          </a:prstGeom>
          <a:noFill/>
        </p:spPr>
        <p:txBody>
          <a:bodyPr wrap="square" rtlCol="0">
            <a:spAutoFit/>
          </a:bodyPr>
          <a:lstStyle/>
          <a:p>
            <a:r>
              <a:rPr lang="en-US" sz="2400" dirty="0"/>
              <a:t>Center of Positive Charge</a:t>
            </a:r>
          </a:p>
        </p:txBody>
      </p:sp>
      <p:cxnSp>
        <p:nvCxnSpPr>
          <p:cNvPr id="48" name="Straight Arrow Connector 47"/>
          <p:cNvCxnSpPr/>
          <p:nvPr/>
        </p:nvCxnSpPr>
        <p:spPr>
          <a:xfrm>
            <a:off x="4995081" y="1897039"/>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91387" y="1053152"/>
            <a:ext cx="1883391" cy="1200329"/>
          </a:xfrm>
          <a:prstGeom prst="rect">
            <a:avLst/>
          </a:prstGeom>
          <a:noFill/>
        </p:spPr>
        <p:txBody>
          <a:bodyPr wrap="square" rtlCol="0">
            <a:spAutoFit/>
          </a:bodyPr>
          <a:lstStyle/>
          <a:p>
            <a:r>
              <a:rPr lang="en-US" sz="2400" dirty="0"/>
              <a:t>Center of Negative Charge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5715000" y="368489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945592" y="36735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4148919" y="358936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52383" y="2947917"/>
            <a:ext cx="1883391" cy="1200329"/>
          </a:xfrm>
          <a:prstGeom prst="rect">
            <a:avLst/>
          </a:prstGeom>
          <a:noFill/>
        </p:spPr>
        <p:txBody>
          <a:bodyPr wrap="square" rtlCol="0">
            <a:spAutoFit/>
          </a:bodyPr>
          <a:lstStyle/>
          <a:p>
            <a:r>
              <a:rPr lang="en-US" sz="2400" dirty="0"/>
              <a:t>Center of Positive Charge</a:t>
            </a:r>
          </a:p>
        </p:txBody>
      </p:sp>
      <p:cxnSp>
        <p:nvCxnSpPr>
          <p:cNvPr id="48" name="Straight Arrow Connector 47"/>
          <p:cNvCxnSpPr/>
          <p:nvPr/>
        </p:nvCxnSpPr>
        <p:spPr>
          <a:xfrm>
            <a:off x="4995081" y="1897039"/>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91387" y="1053152"/>
            <a:ext cx="1883391" cy="1200329"/>
          </a:xfrm>
          <a:prstGeom prst="rect">
            <a:avLst/>
          </a:prstGeom>
          <a:noFill/>
        </p:spPr>
        <p:txBody>
          <a:bodyPr wrap="square" rtlCol="0">
            <a:spAutoFit/>
          </a:bodyPr>
          <a:lstStyle/>
          <a:p>
            <a:r>
              <a:rPr lang="en-US" sz="2400" dirty="0"/>
              <a:t>Center of Negative Charge</a:t>
            </a:r>
          </a:p>
        </p:txBody>
      </p:sp>
      <p:cxnSp>
        <p:nvCxnSpPr>
          <p:cNvPr id="18" name="Straight Connector 17"/>
          <p:cNvCxnSpPr>
            <a:stCxn id="42" idx="6"/>
            <a:endCxn id="43" idx="2"/>
          </p:cNvCxnSpPr>
          <p:nvPr/>
        </p:nvCxnSpPr>
        <p:spPr>
          <a:xfrm flipV="1">
            <a:off x="5943600" y="3787820"/>
            <a:ext cx="1001992" cy="11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9</a:t>
            </a:fld>
            <a:endParaRPr lang="en-US"/>
          </a:p>
        </p:txBody>
      </p:sp>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a:t>This course is a one semester class covering the second and third semesters of calculus-based physics. </a:t>
            </a:r>
          </a:p>
          <a:p>
            <a:pPr>
              <a:lnSpc>
                <a:spcPct val="80000"/>
              </a:lnSpc>
            </a:pPr>
            <a:r>
              <a:rPr lang="en-US" sz="2400" dirty="0"/>
              <a:t>The course is designed for students majoring in mechanical engineering. </a:t>
            </a:r>
          </a:p>
          <a:p>
            <a:pPr>
              <a:lnSpc>
                <a:spcPct val="80000"/>
              </a:lnSpc>
            </a:pPr>
            <a:r>
              <a:rPr lang="en-US" sz="2400" dirty="0"/>
              <a:t>The course covers topics in </a:t>
            </a:r>
          </a:p>
          <a:p>
            <a:pPr lvl="1">
              <a:lnSpc>
                <a:spcPct val="80000"/>
              </a:lnSpc>
            </a:pPr>
            <a:r>
              <a:rPr lang="en-US" sz="1800" dirty="0"/>
              <a:t>waves, </a:t>
            </a:r>
          </a:p>
          <a:p>
            <a:pPr lvl="1">
              <a:lnSpc>
                <a:spcPct val="80000"/>
              </a:lnSpc>
            </a:pPr>
            <a:r>
              <a:rPr lang="en-US" sz="1800" dirty="0"/>
              <a:t>electricity, magnetism, and </a:t>
            </a:r>
          </a:p>
          <a:p>
            <a:pPr lvl="1">
              <a:lnSpc>
                <a:spcPct val="80000"/>
              </a:lnSpc>
            </a:pPr>
            <a:r>
              <a:rPr lang="en-US" sz="1800" dirty="0"/>
              <a:t>optics. </a:t>
            </a:r>
          </a:p>
          <a:p>
            <a:pPr>
              <a:lnSpc>
                <a:spcPct val="80000"/>
              </a:lnSpc>
            </a:pPr>
            <a:r>
              <a:rPr lang="en-US" sz="2400" dirty="0"/>
              <a:t>These areas of study are important in a wide variety of engineering applications. </a:t>
            </a:r>
          </a:p>
          <a:p>
            <a:pPr lvl="1">
              <a:lnSpc>
                <a:spcPct val="80000"/>
              </a:lnSpc>
            </a:pPr>
            <a:r>
              <a:rPr lang="en-US" sz="1800" dirty="0"/>
              <a:t>For example, an understanding of wave properties is essential in the proper design of structures.  </a:t>
            </a:r>
          </a:p>
          <a:p>
            <a:pPr lvl="1">
              <a:lnSpc>
                <a:spcPct val="80000"/>
              </a:lnSpc>
            </a:pPr>
            <a:r>
              <a:rPr lang="en-US" sz="1800" dirty="0"/>
              <a:t>A knowledge of electric and magnetic fields is required for any system that involves transmission of electrons for either communication or power generation purposes.  </a:t>
            </a:r>
          </a:p>
          <a:p>
            <a:pPr lvl="1">
              <a:lnSpc>
                <a:spcPct val="80000"/>
              </a:lnSpc>
            </a:pPr>
            <a:r>
              <a:rPr lang="en-US" sz="1800" dirty="0"/>
              <a:t>Finally, principles of optics are involved in fiber-optic communication, instrument design, scanners, surveillance, etc.</a:t>
            </a:r>
            <a:endParaRPr lang="en-US" sz="16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F1F7-8F93-797F-13DC-2969F043DD4D}"/>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0D902C0F-A244-85F1-338A-214F3575F29F}"/>
              </a:ext>
            </a:extLst>
          </p:cNvPr>
          <p:cNvSpPr>
            <a:spLocks noGrp="1"/>
          </p:cNvSpPr>
          <p:nvPr>
            <p:ph idx="1"/>
          </p:nvPr>
        </p:nvSpPr>
        <p:spPr/>
        <p:txBody>
          <a:bodyPr/>
          <a:lstStyle/>
          <a:p>
            <a:pPr marL="0" indent="0">
              <a:buNone/>
            </a:pPr>
            <a:r>
              <a:rPr lang="en-US" dirty="0"/>
              <a:t>Are water molecules electric dipoles?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a:p>
            <a:pPr marL="514350" indent="-514350">
              <a:buFont typeface="+mj-lt"/>
              <a:buAutoNum type="alphaLcParenR"/>
            </a:pPr>
            <a:r>
              <a:rPr lang="en-US" dirty="0"/>
              <a:t>What is a dipole again?</a:t>
            </a:r>
          </a:p>
        </p:txBody>
      </p:sp>
    </p:spTree>
    <p:extLst>
      <p:ext uri="{BB962C8B-B14F-4D97-AF65-F5344CB8AC3E}">
        <p14:creationId xmlns:p14="http://schemas.microsoft.com/office/powerpoint/2010/main" val="17284460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3234519" y="297521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60813" y="2347415"/>
            <a:ext cx="1883391" cy="1200329"/>
          </a:xfrm>
          <a:prstGeom prst="rect">
            <a:avLst/>
          </a:prstGeom>
          <a:noFill/>
        </p:spPr>
        <p:txBody>
          <a:bodyPr wrap="square" rtlCol="0">
            <a:spAutoFit/>
          </a:bodyPr>
          <a:lstStyle/>
          <a:p>
            <a:r>
              <a:rPr lang="en-US" sz="2400" dirty="0"/>
              <a:t>Center of Positive Charge</a:t>
            </a:r>
          </a:p>
        </p:txBody>
      </p:sp>
      <p:grpSp>
        <p:nvGrpSpPr>
          <p:cNvPr id="2" name="Group 1"/>
          <p:cNvGrpSpPr/>
          <p:nvPr/>
        </p:nvGrpSpPr>
        <p:grpSpPr>
          <a:xfrm rot="10800000">
            <a:off x="4205884" y="2084529"/>
            <a:ext cx="2107797" cy="2288554"/>
            <a:chOff x="4285396" y="1912253"/>
            <a:chExt cx="2107797" cy="2288554"/>
          </a:xfrm>
        </p:grpSpPr>
        <p:grpSp>
          <p:nvGrpSpPr>
            <p:cNvPr id="9" name="Group 8"/>
            <p:cNvGrpSpPr/>
            <p:nvPr/>
          </p:nvGrpSpPr>
          <p:grpSpPr>
            <a:xfrm>
              <a:off x="5242252" y="1912253"/>
              <a:ext cx="843198" cy="852005"/>
              <a:chOff x="5242252" y="1912253"/>
              <a:chExt cx="843198" cy="852005"/>
            </a:xfrm>
          </p:grpSpPr>
          <p:sp>
            <p:nvSpPr>
              <p:cNvPr id="3" name="Oval 2"/>
              <p:cNvSpPr/>
              <p:nvPr/>
            </p:nvSpPr>
            <p:spPr>
              <a:xfrm flipV="1">
                <a:off x="5727031"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Oval 3"/>
              <p:cNvSpPr/>
              <p:nvPr/>
            </p:nvSpPr>
            <p:spPr>
              <a:xfrm flipV="1">
                <a:off x="5242252"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Oval 4"/>
              <p:cNvSpPr/>
              <p:nvPr/>
            </p:nvSpPr>
            <p:spPr>
              <a:xfrm flipV="1">
                <a:off x="5613259"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 name="Group 7"/>
            <p:cNvGrpSpPr/>
            <p:nvPr/>
          </p:nvGrpSpPr>
          <p:grpSpPr>
            <a:xfrm>
              <a:off x="5549995" y="3348802"/>
              <a:ext cx="843198" cy="852005"/>
              <a:chOff x="4212514" y="2666414"/>
              <a:chExt cx="843198" cy="852005"/>
            </a:xfrm>
          </p:grpSpPr>
          <p:sp>
            <p:nvSpPr>
              <p:cNvPr id="6" name="Oval 5"/>
              <p:cNvSpPr/>
              <p:nvPr/>
            </p:nvSpPr>
            <p:spPr>
              <a:xfrm flipV="1">
                <a:off x="4212514" y="2666414"/>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p:cNvSpPr/>
              <p:nvPr/>
            </p:nvSpPr>
            <p:spPr>
              <a:xfrm flipV="1">
                <a:off x="4583521" y="3056917"/>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2" name="Oval 11"/>
            <p:cNvSpPr/>
            <p:nvPr/>
          </p:nvSpPr>
          <p:spPr>
            <a:xfrm flipV="1">
              <a:off x="4285396" y="2511189"/>
              <a:ext cx="1474782" cy="1429052"/>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p:cNvSpPr/>
            <p:nvPr/>
          </p:nvSpPr>
          <p:spPr>
            <a:xfrm flipV="1">
              <a:off x="4947946" y="3152525"/>
              <a:ext cx="117983" cy="1190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Oval 13"/>
            <p:cNvSpPr/>
            <p:nvPr/>
          </p:nvSpPr>
          <p:spPr>
            <a:xfrm>
              <a:off x="5442045" y="2893325"/>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1132" y="3086667"/>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a:off x="3452883" y="1091822"/>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9566" y="479945"/>
            <a:ext cx="1883391" cy="1200329"/>
          </a:xfrm>
          <a:prstGeom prst="rect">
            <a:avLst/>
          </a:prstGeom>
          <a:noFill/>
        </p:spPr>
        <p:txBody>
          <a:bodyPr wrap="square" rtlCol="0">
            <a:spAutoFit/>
          </a:bodyPr>
          <a:lstStyle/>
          <a:p>
            <a:r>
              <a:rPr lang="en-US" sz="2400" dirty="0"/>
              <a:t>Center of Negative Charge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223.20.15</a:t>
            </a:r>
          </a:p>
        </p:txBody>
      </p:sp>
      <p:sp>
        <p:nvSpPr>
          <p:cNvPr id="3" name="Content Placeholder 2"/>
          <p:cNvSpPr>
            <a:spLocks noGrp="1"/>
          </p:cNvSpPr>
          <p:nvPr>
            <p:ph idx="1"/>
          </p:nvPr>
        </p:nvSpPr>
        <p:spPr>
          <a:xfrm>
            <a:off x="457200" y="1600201"/>
            <a:ext cx="8229600" cy="1721224"/>
          </a:xfrm>
        </p:spPr>
        <p:txBody>
          <a:bodyPr>
            <a:normAutofit/>
          </a:bodyPr>
          <a:lstStyle/>
          <a:p>
            <a:pPr>
              <a:buNone/>
            </a:pPr>
            <a:r>
              <a:rPr lang="en-US" dirty="0"/>
              <a:t>Which charge diagram shows a conductor in electrostatic equilibrium?</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92</a:t>
            </a:fld>
            <a:endParaRPr lang="en-US"/>
          </a:p>
        </p:txBody>
      </p:sp>
      <p:sp>
        <p:nvSpPr>
          <p:cNvPr id="6" name="Oval 5"/>
          <p:cNvSpPr>
            <a:spLocks noChangeArrowheads="1"/>
          </p:cNvSpPr>
          <p:nvPr/>
        </p:nvSpPr>
        <p:spPr bwMode="auto">
          <a:xfrm>
            <a:off x="1187556" y="2927444"/>
            <a:ext cx="3048000" cy="2895600"/>
          </a:xfrm>
          <a:prstGeom prst="ellipse">
            <a:avLst/>
          </a:prstGeom>
          <a:solidFill>
            <a:srgbClr val="C0C0C0"/>
          </a:solidFill>
          <a:ln w="9525">
            <a:noFill/>
            <a:round/>
            <a:headEnd/>
            <a:tailEnd/>
          </a:ln>
        </p:spPr>
        <p:txBody>
          <a:bodyPr wrap="none" anchor="ctr"/>
          <a:lstStyle/>
          <a:p>
            <a:pPr algn="ctr"/>
            <a:endParaRPr lang="en-US" sz="1800"/>
          </a:p>
        </p:txBody>
      </p:sp>
      <p:grpSp>
        <p:nvGrpSpPr>
          <p:cNvPr id="8" name="Group 7"/>
          <p:cNvGrpSpPr/>
          <p:nvPr/>
        </p:nvGrpSpPr>
        <p:grpSpPr>
          <a:xfrm>
            <a:off x="1167078" y="2797791"/>
            <a:ext cx="3068750" cy="3177717"/>
            <a:chOff x="1180525" y="1883391"/>
            <a:chExt cx="3068750" cy="3177717"/>
          </a:xfrm>
        </p:grpSpPr>
        <p:grpSp>
          <p:nvGrpSpPr>
            <p:cNvPr id="9" name="Group 22"/>
            <p:cNvGrpSpPr/>
            <p:nvPr/>
          </p:nvGrpSpPr>
          <p:grpSpPr>
            <a:xfrm>
              <a:off x="1285161" y="3211775"/>
              <a:ext cx="2964114" cy="1849333"/>
              <a:chOff x="1285161" y="3211775"/>
              <a:chExt cx="2964114" cy="1849333"/>
            </a:xfrm>
          </p:grpSpPr>
          <p:grpSp>
            <p:nvGrpSpPr>
              <p:cNvPr id="18" name="Group 12"/>
              <p:cNvGrpSpPr/>
              <p:nvPr/>
            </p:nvGrpSpPr>
            <p:grpSpPr>
              <a:xfrm rot="10800000">
                <a:off x="1285161" y="3755412"/>
                <a:ext cx="1556121" cy="1305696"/>
                <a:chOff x="2704531" y="2035791"/>
                <a:chExt cx="1556121" cy="1305696"/>
              </a:xfrm>
            </p:grpSpPr>
            <p:sp>
              <p:nvSpPr>
                <p:cNvPr id="23" name="TextBox 9"/>
                <p:cNvSpPr txBox="1"/>
                <p:nvPr/>
              </p:nvSpPr>
              <p:spPr>
                <a:xfrm>
                  <a:off x="2704531" y="2035791"/>
                  <a:ext cx="364202" cy="523220"/>
                </a:xfrm>
                <a:prstGeom prst="rect">
                  <a:avLst/>
                </a:prstGeom>
                <a:noFill/>
              </p:spPr>
              <p:txBody>
                <a:bodyPr wrap="none" rtlCol="0">
                  <a:spAutoFit/>
                </a:bodyPr>
                <a:lstStyle/>
                <a:p>
                  <a:r>
                    <a:rPr lang="en-US" sz="2800" dirty="0"/>
                    <a:t>+</a:t>
                  </a:r>
                </a:p>
              </p:txBody>
            </p:sp>
            <p:sp>
              <p:nvSpPr>
                <p:cNvPr id="24" name="TextBox 10"/>
                <p:cNvSpPr txBox="1"/>
                <p:nvPr/>
              </p:nvSpPr>
              <p:spPr>
                <a:xfrm>
                  <a:off x="3375555" y="2188191"/>
                  <a:ext cx="364202" cy="523220"/>
                </a:xfrm>
                <a:prstGeom prst="rect">
                  <a:avLst/>
                </a:prstGeom>
                <a:noFill/>
              </p:spPr>
              <p:txBody>
                <a:bodyPr wrap="none" rtlCol="0">
                  <a:spAutoFit/>
                </a:bodyPr>
                <a:lstStyle/>
                <a:p>
                  <a:r>
                    <a:rPr lang="en-US" sz="2800" dirty="0"/>
                    <a:t>+</a:t>
                  </a:r>
                </a:p>
              </p:txBody>
            </p:sp>
            <p:sp>
              <p:nvSpPr>
                <p:cNvPr id="25" name="TextBox 11"/>
                <p:cNvSpPr txBox="1"/>
                <p:nvPr/>
              </p:nvSpPr>
              <p:spPr>
                <a:xfrm>
                  <a:off x="3896450" y="2818267"/>
                  <a:ext cx="364202" cy="523220"/>
                </a:xfrm>
                <a:prstGeom prst="rect">
                  <a:avLst/>
                </a:prstGeom>
                <a:noFill/>
              </p:spPr>
              <p:txBody>
                <a:bodyPr wrap="none" rtlCol="0">
                  <a:spAutoFit/>
                </a:bodyPr>
                <a:lstStyle/>
                <a:p>
                  <a:r>
                    <a:rPr lang="en-US" sz="2800" dirty="0"/>
                    <a:t>+</a:t>
                  </a:r>
                </a:p>
              </p:txBody>
            </p:sp>
          </p:grpSp>
          <p:grpSp>
            <p:nvGrpSpPr>
              <p:cNvPr id="19" name="Group 13"/>
              <p:cNvGrpSpPr/>
              <p:nvPr/>
            </p:nvGrpSpPr>
            <p:grpSpPr>
              <a:xfrm rot="10800000" flipH="1">
                <a:off x="3184473" y="3211775"/>
                <a:ext cx="1064802" cy="1687835"/>
                <a:chOff x="2854656" y="1940256"/>
                <a:chExt cx="1064802" cy="1687835"/>
              </a:xfrm>
            </p:grpSpPr>
            <p:sp>
              <p:nvSpPr>
                <p:cNvPr id="20" name="TextBox 14"/>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21" name="TextBox 20"/>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22" name="TextBox 21"/>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nvGrpSpPr>
            <p:cNvPr id="10" name="Group 21"/>
            <p:cNvGrpSpPr/>
            <p:nvPr/>
          </p:nvGrpSpPr>
          <p:grpSpPr>
            <a:xfrm>
              <a:off x="1180525" y="1883391"/>
              <a:ext cx="2955022" cy="1790193"/>
              <a:chOff x="1180525" y="1883391"/>
              <a:chExt cx="2955022" cy="1790193"/>
            </a:xfrm>
          </p:grpSpPr>
          <p:sp>
            <p:nvSpPr>
              <p:cNvPr id="11" name="TextBox 5"/>
              <p:cNvSpPr txBox="1"/>
              <p:nvPr/>
            </p:nvSpPr>
            <p:spPr>
              <a:xfrm>
                <a:off x="2552131" y="1883391"/>
                <a:ext cx="364202" cy="523220"/>
              </a:xfrm>
              <a:prstGeom prst="rect">
                <a:avLst/>
              </a:prstGeom>
              <a:noFill/>
            </p:spPr>
            <p:txBody>
              <a:bodyPr wrap="none" rtlCol="0">
                <a:spAutoFit/>
              </a:bodyPr>
              <a:lstStyle/>
              <a:p>
                <a:r>
                  <a:rPr lang="en-US" sz="2800" dirty="0"/>
                  <a:t>+</a:t>
                </a:r>
              </a:p>
            </p:txBody>
          </p:sp>
          <p:sp>
            <p:nvSpPr>
              <p:cNvPr id="12" name="TextBox 6"/>
              <p:cNvSpPr txBox="1"/>
              <p:nvPr/>
            </p:nvSpPr>
            <p:spPr>
              <a:xfrm>
                <a:off x="3223155" y="2035791"/>
                <a:ext cx="364202" cy="523220"/>
              </a:xfrm>
              <a:prstGeom prst="rect">
                <a:avLst/>
              </a:prstGeom>
              <a:noFill/>
            </p:spPr>
            <p:txBody>
              <a:bodyPr wrap="none" rtlCol="0">
                <a:spAutoFit/>
              </a:bodyPr>
              <a:lstStyle/>
              <a:p>
                <a:r>
                  <a:rPr lang="en-US" sz="2800" dirty="0"/>
                  <a:t>+</a:t>
                </a:r>
              </a:p>
            </p:txBody>
          </p:sp>
          <p:sp>
            <p:nvSpPr>
              <p:cNvPr id="13" name="TextBox 12"/>
              <p:cNvSpPr txBox="1"/>
              <p:nvPr/>
            </p:nvSpPr>
            <p:spPr>
              <a:xfrm>
                <a:off x="3771345" y="2624925"/>
                <a:ext cx="364202" cy="523220"/>
              </a:xfrm>
              <a:prstGeom prst="rect">
                <a:avLst/>
              </a:prstGeom>
              <a:noFill/>
            </p:spPr>
            <p:txBody>
              <a:bodyPr wrap="none" rtlCol="0">
                <a:spAutoFit/>
              </a:bodyPr>
              <a:lstStyle/>
              <a:p>
                <a:r>
                  <a:rPr lang="en-US" sz="2800" dirty="0"/>
                  <a:t>+</a:t>
                </a:r>
              </a:p>
            </p:txBody>
          </p:sp>
          <p:grpSp>
            <p:nvGrpSpPr>
              <p:cNvPr id="14" name="Group 17"/>
              <p:cNvGrpSpPr/>
              <p:nvPr/>
            </p:nvGrpSpPr>
            <p:grpSpPr>
              <a:xfrm rot="10800000" flipV="1">
                <a:off x="1180525" y="1985749"/>
                <a:ext cx="1064802" cy="1687835"/>
                <a:chOff x="2854656" y="1940256"/>
                <a:chExt cx="1064802" cy="1687835"/>
              </a:xfrm>
            </p:grpSpPr>
            <p:sp>
              <p:nvSpPr>
                <p:cNvPr id="15" name="TextBox 14"/>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16" name="TextBox 15"/>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17" name="TextBox 16"/>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sp>
        <p:nvSpPr>
          <p:cNvPr id="26" name="Oval 25"/>
          <p:cNvSpPr>
            <a:spLocks noChangeArrowheads="1"/>
          </p:cNvSpPr>
          <p:nvPr/>
        </p:nvSpPr>
        <p:spPr bwMode="auto">
          <a:xfrm>
            <a:off x="4845140" y="2927440"/>
            <a:ext cx="3048000" cy="2895600"/>
          </a:xfrm>
          <a:prstGeom prst="ellipse">
            <a:avLst/>
          </a:prstGeom>
          <a:solidFill>
            <a:srgbClr val="FFC000"/>
          </a:solidFill>
          <a:ln w="9525">
            <a:noFill/>
            <a:round/>
            <a:headEnd/>
            <a:tailEnd/>
          </a:ln>
        </p:spPr>
        <p:txBody>
          <a:bodyPr wrap="none" anchor="ctr"/>
          <a:lstStyle/>
          <a:p>
            <a:pPr algn="ctr"/>
            <a:endParaRPr lang="en-US" sz="1600"/>
          </a:p>
        </p:txBody>
      </p:sp>
      <p:sp>
        <p:nvSpPr>
          <p:cNvPr id="28" name="TextBox 27"/>
          <p:cNvSpPr txBox="1"/>
          <p:nvPr/>
        </p:nvSpPr>
        <p:spPr>
          <a:xfrm>
            <a:off x="4723515" y="4107771"/>
            <a:ext cx="3256020" cy="523220"/>
          </a:xfrm>
          <a:prstGeom prst="rect">
            <a:avLst/>
          </a:prstGeom>
          <a:noFill/>
        </p:spPr>
        <p:txBody>
          <a:bodyPr wrap="none" rtlCol="0">
            <a:spAutoFit/>
          </a:bodyPr>
          <a:lstStyle/>
          <a:p>
            <a:r>
              <a:rPr lang="en-US" sz="2800" dirty="0"/>
              <a:t>+  +  +  +  +  +  +  +</a:t>
            </a:r>
          </a:p>
        </p:txBody>
      </p:sp>
      <p:sp>
        <p:nvSpPr>
          <p:cNvPr id="29" name="TextBox 28"/>
          <p:cNvSpPr txBox="1"/>
          <p:nvPr/>
        </p:nvSpPr>
        <p:spPr>
          <a:xfrm>
            <a:off x="4944153" y="3646022"/>
            <a:ext cx="2847254" cy="523220"/>
          </a:xfrm>
          <a:prstGeom prst="rect">
            <a:avLst/>
          </a:prstGeom>
          <a:noFill/>
        </p:spPr>
        <p:txBody>
          <a:bodyPr wrap="none" rtlCol="0">
            <a:spAutoFit/>
          </a:bodyPr>
          <a:lstStyle/>
          <a:p>
            <a:r>
              <a:rPr lang="en-US" sz="2800" dirty="0"/>
              <a:t>+  +  +  +  +  +  +</a:t>
            </a:r>
          </a:p>
        </p:txBody>
      </p:sp>
      <p:sp>
        <p:nvSpPr>
          <p:cNvPr id="30" name="TextBox 29"/>
          <p:cNvSpPr txBox="1"/>
          <p:nvPr/>
        </p:nvSpPr>
        <p:spPr>
          <a:xfrm>
            <a:off x="4919132" y="4494458"/>
            <a:ext cx="2847254" cy="523220"/>
          </a:xfrm>
          <a:prstGeom prst="rect">
            <a:avLst/>
          </a:prstGeom>
          <a:noFill/>
        </p:spPr>
        <p:txBody>
          <a:bodyPr wrap="none" rtlCol="0">
            <a:spAutoFit/>
          </a:bodyPr>
          <a:lstStyle/>
          <a:p>
            <a:r>
              <a:rPr lang="en-US" sz="2800" dirty="0"/>
              <a:t>+  +  +  +  +  +  +</a:t>
            </a:r>
          </a:p>
        </p:txBody>
      </p:sp>
      <p:sp>
        <p:nvSpPr>
          <p:cNvPr id="31" name="TextBox 30"/>
          <p:cNvSpPr txBox="1"/>
          <p:nvPr/>
        </p:nvSpPr>
        <p:spPr>
          <a:xfrm>
            <a:off x="5167066" y="4865222"/>
            <a:ext cx="2438488" cy="523220"/>
          </a:xfrm>
          <a:prstGeom prst="rect">
            <a:avLst/>
          </a:prstGeom>
          <a:noFill/>
        </p:spPr>
        <p:txBody>
          <a:bodyPr wrap="none" rtlCol="0">
            <a:spAutoFit/>
          </a:bodyPr>
          <a:lstStyle/>
          <a:p>
            <a:r>
              <a:rPr lang="en-US" sz="2800" dirty="0"/>
              <a:t>+  +  +  +  +  +</a:t>
            </a:r>
          </a:p>
        </p:txBody>
      </p:sp>
      <p:sp>
        <p:nvSpPr>
          <p:cNvPr id="32" name="TextBox 31"/>
          <p:cNvSpPr txBox="1"/>
          <p:nvPr/>
        </p:nvSpPr>
        <p:spPr>
          <a:xfrm>
            <a:off x="5196636" y="3284356"/>
            <a:ext cx="2438488" cy="523220"/>
          </a:xfrm>
          <a:prstGeom prst="rect">
            <a:avLst/>
          </a:prstGeom>
          <a:noFill/>
        </p:spPr>
        <p:txBody>
          <a:bodyPr wrap="none" rtlCol="0">
            <a:spAutoFit/>
          </a:bodyPr>
          <a:lstStyle/>
          <a:p>
            <a:r>
              <a:rPr lang="en-US" sz="2800" dirty="0"/>
              <a:t>+  +  +  +  +  +</a:t>
            </a:r>
          </a:p>
        </p:txBody>
      </p:sp>
      <p:sp>
        <p:nvSpPr>
          <p:cNvPr id="33" name="TextBox 32"/>
          <p:cNvSpPr txBox="1"/>
          <p:nvPr/>
        </p:nvSpPr>
        <p:spPr>
          <a:xfrm>
            <a:off x="5499161" y="2959084"/>
            <a:ext cx="1620957" cy="523220"/>
          </a:xfrm>
          <a:prstGeom prst="rect">
            <a:avLst/>
          </a:prstGeom>
          <a:noFill/>
        </p:spPr>
        <p:txBody>
          <a:bodyPr wrap="none" rtlCol="0">
            <a:spAutoFit/>
          </a:bodyPr>
          <a:lstStyle/>
          <a:p>
            <a:r>
              <a:rPr lang="en-US" sz="2800" dirty="0"/>
              <a:t>+  +  +  +</a:t>
            </a:r>
          </a:p>
        </p:txBody>
      </p:sp>
      <p:sp>
        <p:nvSpPr>
          <p:cNvPr id="34" name="TextBox 33"/>
          <p:cNvSpPr txBox="1"/>
          <p:nvPr/>
        </p:nvSpPr>
        <p:spPr>
          <a:xfrm>
            <a:off x="5542379" y="5226887"/>
            <a:ext cx="1620957" cy="523220"/>
          </a:xfrm>
          <a:prstGeom prst="rect">
            <a:avLst/>
          </a:prstGeom>
          <a:noFill/>
        </p:spPr>
        <p:txBody>
          <a:bodyPr wrap="none" rtlCol="0">
            <a:spAutoFit/>
          </a:bodyPr>
          <a:lstStyle/>
          <a:p>
            <a:r>
              <a:rPr lang="en-US" sz="2800" dirty="0"/>
              <a:t>+  +  +  +</a:t>
            </a:r>
          </a:p>
        </p:txBody>
      </p:sp>
      <p:sp>
        <p:nvSpPr>
          <p:cNvPr id="35" name="TextBox 34"/>
          <p:cNvSpPr txBox="1"/>
          <p:nvPr/>
        </p:nvSpPr>
        <p:spPr>
          <a:xfrm>
            <a:off x="2474259" y="6131859"/>
            <a:ext cx="423514" cy="523220"/>
          </a:xfrm>
          <a:prstGeom prst="rect">
            <a:avLst/>
          </a:prstGeom>
          <a:noFill/>
        </p:spPr>
        <p:txBody>
          <a:bodyPr wrap="none" rtlCol="0">
            <a:spAutoFit/>
          </a:bodyPr>
          <a:lstStyle/>
          <a:p>
            <a:r>
              <a:rPr lang="en-US" sz="2800" dirty="0"/>
              <a:t>A</a:t>
            </a:r>
          </a:p>
        </p:txBody>
      </p:sp>
      <p:sp>
        <p:nvSpPr>
          <p:cNvPr id="36" name="TextBox 35"/>
          <p:cNvSpPr txBox="1"/>
          <p:nvPr/>
        </p:nvSpPr>
        <p:spPr>
          <a:xfrm>
            <a:off x="6297706" y="6001871"/>
            <a:ext cx="423514" cy="523220"/>
          </a:xfrm>
          <a:prstGeom prst="rect">
            <a:avLst/>
          </a:prstGeom>
          <a:noFill/>
        </p:spPr>
        <p:txBody>
          <a:bodyPr wrap="none" rtlCol="0">
            <a:spAutoFit/>
          </a:bodyPr>
          <a:lstStyle/>
          <a:p>
            <a:r>
              <a:rPr lang="en-US" sz="2800" dirty="0"/>
              <a:t>B</a:t>
            </a:r>
          </a:p>
        </p:txBody>
      </p:sp>
    </p:spTree>
    <p:extLst>
      <p:ext uri="{BB962C8B-B14F-4D97-AF65-F5344CB8AC3E}">
        <p14:creationId xmlns:p14="http://schemas.microsoft.com/office/powerpoint/2010/main" val="6344602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3505200" y="2133600"/>
            <a:ext cx="3048000" cy="2895600"/>
          </a:xfrm>
          <a:prstGeom prst="ellipse">
            <a:avLst/>
          </a:prstGeom>
          <a:solidFill>
            <a:srgbClr val="C0C0C0"/>
          </a:solidFill>
          <a:ln w="9525">
            <a:noFill/>
            <a:round/>
            <a:headEnd/>
            <a:tailEnd/>
          </a:ln>
        </p:spPr>
        <p:txBody>
          <a:bodyPr wrap="none" anchor="ctr"/>
          <a:lstStyle/>
          <a:p>
            <a:pPr algn="ctr"/>
            <a:endParaRPr lang="en-US" sz="1800"/>
          </a:p>
        </p:txBody>
      </p:sp>
      <p:sp>
        <p:nvSpPr>
          <p:cNvPr id="44036" name="Freeform 4"/>
          <p:cNvSpPr>
            <a:spLocks/>
          </p:cNvSpPr>
          <p:nvPr/>
        </p:nvSpPr>
        <p:spPr bwMode="auto">
          <a:xfrm rot="20672327">
            <a:off x="4876800" y="4191000"/>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4910920" y="2092657"/>
            <a:ext cx="3048000" cy="2895600"/>
          </a:xfrm>
          <a:prstGeom prst="ellipse">
            <a:avLst/>
          </a:prstGeom>
          <a:solidFill>
            <a:srgbClr val="C0C0C0"/>
          </a:solidFill>
          <a:ln w="9525">
            <a:noFill/>
            <a:round/>
            <a:headEnd/>
            <a:tailEnd/>
          </a:ln>
        </p:spPr>
        <p:txBody>
          <a:bodyPr wrap="none" anchor="ctr"/>
          <a:lstStyle/>
          <a:p>
            <a:pPr algn="ctr"/>
            <a:endParaRPr lang="en-US" sz="2400"/>
          </a:p>
        </p:txBody>
      </p:sp>
      <p:sp>
        <p:nvSpPr>
          <p:cNvPr id="44036" name="Freeform 4"/>
          <p:cNvSpPr>
            <a:spLocks/>
          </p:cNvSpPr>
          <p:nvPr/>
        </p:nvSpPr>
        <p:spPr bwMode="auto">
          <a:xfrm rot="20672327">
            <a:off x="6282520" y="4150057"/>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sz="2400"/>
          </a:p>
        </p:txBody>
      </p:sp>
      <p:sp>
        <p:nvSpPr>
          <p:cNvPr id="4" name="Oval 3"/>
          <p:cNvSpPr>
            <a:spLocks noChangeArrowheads="1"/>
          </p:cNvSpPr>
          <p:nvPr/>
        </p:nvSpPr>
        <p:spPr bwMode="auto">
          <a:xfrm>
            <a:off x="1201003" y="2013044"/>
            <a:ext cx="3048000" cy="2895600"/>
          </a:xfrm>
          <a:prstGeom prst="ellipse">
            <a:avLst/>
          </a:prstGeom>
          <a:solidFill>
            <a:srgbClr val="C0C0C0"/>
          </a:solidFill>
          <a:ln w="9525">
            <a:noFill/>
            <a:round/>
            <a:headEnd/>
            <a:tailEnd/>
          </a:ln>
        </p:spPr>
        <p:txBody>
          <a:bodyPr wrap="none" anchor="ctr"/>
          <a:lstStyle/>
          <a:p>
            <a:pPr algn="ctr"/>
            <a:endParaRPr lang="en-US" sz="1800"/>
          </a:p>
        </p:txBody>
      </p:sp>
      <p:sp>
        <p:nvSpPr>
          <p:cNvPr id="5" name="Freeform 4"/>
          <p:cNvSpPr>
            <a:spLocks/>
          </p:cNvSpPr>
          <p:nvPr/>
        </p:nvSpPr>
        <p:spPr bwMode="auto">
          <a:xfrm rot="20672327">
            <a:off x="2504365" y="3947614"/>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grpSp>
        <p:nvGrpSpPr>
          <p:cNvPr id="24" name="Group 23"/>
          <p:cNvGrpSpPr/>
          <p:nvPr/>
        </p:nvGrpSpPr>
        <p:grpSpPr>
          <a:xfrm>
            <a:off x="1180525" y="1883391"/>
            <a:ext cx="3068750" cy="3177717"/>
            <a:chOff x="1180525" y="1883391"/>
            <a:chExt cx="3068750" cy="3177717"/>
          </a:xfrm>
        </p:grpSpPr>
        <p:grpSp>
          <p:nvGrpSpPr>
            <p:cNvPr id="23" name="Group 22"/>
            <p:cNvGrpSpPr/>
            <p:nvPr/>
          </p:nvGrpSpPr>
          <p:grpSpPr>
            <a:xfrm>
              <a:off x="1285161" y="3211775"/>
              <a:ext cx="2964114" cy="1849333"/>
              <a:chOff x="1285161" y="3211775"/>
              <a:chExt cx="2964114" cy="1849333"/>
            </a:xfrm>
          </p:grpSpPr>
          <p:grpSp>
            <p:nvGrpSpPr>
              <p:cNvPr id="13" name="Group 12"/>
              <p:cNvGrpSpPr/>
              <p:nvPr/>
            </p:nvGrpSpPr>
            <p:grpSpPr>
              <a:xfrm rot="10800000">
                <a:off x="1285161" y="3755412"/>
                <a:ext cx="1556121" cy="1305696"/>
                <a:chOff x="2704531" y="2035791"/>
                <a:chExt cx="1556121" cy="1305696"/>
              </a:xfrm>
            </p:grpSpPr>
            <p:sp>
              <p:nvSpPr>
                <p:cNvPr id="10" name="TextBox 9"/>
                <p:cNvSpPr txBox="1"/>
                <p:nvPr/>
              </p:nvSpPr>
              <p:spPr>
                <a:xfrm>
                  <a:off x="2704531" y="2035791"/>
                  <a:ext cx="364202" cy="523220"/>
                </a:xfrm>
                <a:prstGeom prst="rect">
                  <a:avLst/>
                </a:prstGeom>
                <a:noFill/>
              </p:spPr>
              <p:txBody>
                <a:bodyPr wrap="none" rtlCol="0">
                  <a:spAutoFit/>
                </a:bodyPr>
                <a:lstStyle/>
                <a:p>
                  <a:r>
                    <a:rPr lang="en-US" sz="2800" dirty="0"/>
                    <a:t>+</a:t>
                  </a:r>
                </a:p>
              </p:txBody>
            </p:sp>
            <p:sp>
              <p:nvSpPr>
                <p:cNvPr id="11" name="TextBox 10"/>
                <p:cNvSpPr txBox="1"/>
                <p:nvPr/>
              </p:nvSpPr>
              <p:spPr>
                <a:xfrm>
                  <a:off x="3375555" y="2188191"/>
                  <a:ext cx="364202" cy="523220"/>
                </a:xfrm>
                <a:prstGeom prst="rect">
                  <a:avLst/>
                </a:prstGeom>
                <a:noFill/>
              </p:spPr>
              <p:txBody>
                <a:bodyPr wrap="none" rtlCol="0">
                  <a:spAutoFit/>
                </a:bodyPr>
                <a:lstStyle/>
                <a:p>
                  <a:r>
                    <a:rPr lang="en-US" sz="2800" dirty="0"/>
                    <a:t>+</a:t>
                  </a:r>
                </a:p>
              </p:txBody>
            </p:sp>
            <p:sp>
              <p:nvSpPr>
                <p:cNvPr id="12" name="TextBox 11"/>
                <p:cNvSpPr txBox="1"/>
                <p:nvPr/>
              </p:nvSpPr>
              <p:spPr>
                <a:xfrm>
                  <a:off x="3896450" y="2818267"/>
                  <a:ext cx="364202" cy="523220"/>
                </a:xfrm>
                <a:prstGeom prst="rect">
                  <a:avLst/>
                </a:prstGeom>
                <a:noFill/>
              </p:spPr>
              <p:txBody>
                <a:bodyPr wrap="none" rtlCol="0">
                  <a:spAutoFit/>
                </a:bodyPr>
                <a:lstStyle/>
                <a:p>
                  <a:r>
                    <a:rPr lang="en-US" sz="2800" dirty="0"/>
                    <a:t>+</a:t>
                  </a:r>
                </a:p>
              </p:txBody>
            </p:sp>
          </p:grpSp>
          <p:grpSp>
            <p:nvGrpSpPr>
              <p:cNvPr id="14" name="Group 13"/>
              <p:cNvGrpSpPr/>
              <p:nvPr/>
            </p:nvGrpSpPr>
            <p:grpSpPr>
              <a:xfrm rot="10800000" flipH="1">
                <a:off x="3184473" y="3211775"/>
                <a:ext cx="1064802" cy="1687835"/>
                <a:chOff x="2854656" y="1940256"/>
                <a:chExt cx="1064802" cy="1687835"/>
              </a:xfrm>
            </p:grpSpPr>
            <p:sp>
              <p:nvSpPr>
                <p:cNvPr id="15" name="TextBox 14"/>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16" name="TextBox 15"/>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17" name="TextBox 16"/>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nvGrpSpPr>
            <p:cNvPr id="22" name="Group 21"/>
            <p:cNvGrpSpPr/>
            <p:nvPr/>
          </p:nvGrpSpPr>
          <p:grpSpPr>
            <a:xfrm>
              <a:off x="1180525" y="1883391"/>
              <a:ext cx="2955022" cy="1790193"/>
              <a:chOff x="1180525" y="1883391"/>
              <a:chExt cx="2955022" cy="1790193"/>
            </a:xfrm>
          </p:grpSpPr>
          <p:sp>
            <p:nvSpPr>
              <p:cNvPr id="6" name="TextBox 5"/>
              <p:cNvSpPr txBox="1"/>
              <p:nvPr/>
            </p:nvSpPr>
            <p:spPr>
              <a:xfrm>
                <a:off x="2552131" y="1883391"/>
                <a:ext cx="364202" cy="523220"/>
              </a:xfrm>
              <a:prstGeom prst="rect">
                <a:avLst/>
              </a:prstGeom>
              <a:noFill/>
            </p:spPr>
            <p:txBody>
              <a:bodyPr wrap="none" rtlCol="0">
                <a:spAutoFit/>
              </a:bodyPr>
              <a:lstStyle/>
              <a:p>
                <a:r>
                  <a:rPr lang="en-US" sz="2800" dirty="0"/>
                  <a:t>+</a:t>
                </a:r>
              </a:p>
            </p:txBody>
          </p:sp>
          <p:sp>
            <p:nvSpPr>
              <p:cNvPr id="7" name="TextBox 6"/>
              <p:cNvSpPr txBox="1"/>
              <p:nvPr/>
            </p:nvSpPr>
            <p:spPr>
              <a:xfrm>
                <a:off x="3223155" y="2035791"/>
                <a:ext cx="364202" cy="523220"/>
              </a:xfrm>
              <a:prstGeom prst="rect">
                <a:avLst/>
              </a:prstGeom>
              <a:noFill/>
            </p:spPr>
            <p:txBody>
              <a:bodyPr wrap="none" rtlCol="0">
                <a:spAutoFit/>
              </a:bodyPr>
              <a:lstStyle/>
              <a:p>
                <a:r>
                  <a:rPr lang="en-US" sz="2800" dirty="0"/>
                  <a:t>+</a:t>
                </a:r>
              </a:p>
            </p:txBody>
          </p:sp>
          <p:sp>
            <p:nvSpPr>
              <p:cNvPr id="8" name="TextBox 7"/>
              <p:cNvSpPr txBox="1"/>
              <p:nvPr/>
            </p:nvSpPr>
            <p:spPr>
              <a:xfrm>
                <a:off x="3771345" y="2624925"/>
                <a:ext cx="364202" cy="523220"/>
              </a:xfrm>
              <a:prstGeom prst="rect">
                <a:avLst/>
              </a:prstGeom>
              <a:noFill/>
            </p:spPr>
            <p:txBody>
              <a:bodyPr wrap="none" rtlCol="0">
                <a:spAutoFit/>
              </a:bodyPr>
              <a:lstStyle/>
              <a:p>
                <a:r>
                  <a:rPr lang="en-US" sz="2800" dirty="0"/>
                  <a:t>+</a:t>
                </a:r>
              </a:p>
            </p:txBody>
          </p:sp>
          <p:grpSp>
            <p:nvGrpSpPr>
              <p:cNvPr id="18" name="Group 17"/>
              <p:cNvGrpSpPr/>
              <p:nvPr/>
            </p:nvGrpSpPr>
            <p:grpSpPr>
              <a:xfrm rot="10800000" flipV="1">
                <a:off x="1180525" y="1985749"/>
                <a:ext cx="1064802" cy="1687835"/>
                <a:chOff x="2854656" y="1940256"/>
                <a:chExt cx="1064802" cy="1687835"/>
              </a:xfrm>
            </p:grpSpPr>
            <p:sp>
              <p:nvSpPr>
                <p:cNvPr id="19" name="TextBox 18"/>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20" name="TextBox 19"/>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21" name="TextBox 20"/>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grpSp>
        <p:nvGrpSpPr>
          <p:cNvPr id="25" name="Group 24"/>
          <p:cNvGrpSpPr/>
          <p:nvPr/>
        </p:nvGrpSpPr>
        <p:grpSpPr>
          <a:xfrm>
            <a:off x="4941524" y="1953902"/>
            <a:ext cx="3030278" cy="3239273"/>
            <a:chOff x="1199761" y="1883391"/>
            <a:chExt cx="3030278" cy="3239273"/>
          </a:xfrm>
        </p:grpSpPr>
        <p:grpSp>
          <p:nvGrpSpPr>
            <p:cNvPr id="26" name="Group 22"/>
            <p:cNvGrpSpPr/>
            <p:nvPr/>
          </p:nvGrpSpPr>
          <p:grpSpPr>
            <a:xfrm>
              <a:off x="1304397" y="3150220"/>
              <a:ext cx="2925642" cy="1972444"/>
              <a:chOff x="1304397" y="3150220"/>
              <a:chExt cx="2925642" cy="1972444"/>
            </a:xfrm>
          </p:grpSpPr>
          <p:grpSp>
            <p:nvGrpSpPr>
              <p:cNvPr id="35" name="Group 12"/>
              <p:cNvGrpSpPr/>
              <p:nvPr/>
            </p:nvGrpSpPr>
            <p:grpSpPr>
              <a:xfrm rot="10800000">
                <a:off x="1304397" y="3693857"/>
                <a:ext cx="1517649" cy="1428807"/>
                <a:chOff x="2723767" y="1974235"/>
                <a:chExt cx="1517649" cy="1428807"/>
              </a:xfrm>
            </p:grpSpPr>
            <p:sp>
              <p:nvSpPr>
                <p:cNvPr id="40" name="TextBox 39"/>
                <p:cNvSpPr txBox="1"/>
                <p:nvPr/>
              </p:nvSpPr>
              <p:spPr>
                <a:xfrm>
                  <a:off x="2723767" y="1974235"/>
                  <a:ext cx="325730" cy="646331"/>
                </a:xfrm>
                <a:prstGeom prst="rect">
                  <a:avLst/>
                </a:prstGeom>
                <a:noFill/>
              </p:spPr>
              <p:txBody>
                <a:bodyPr wrap="none" rtlCol="0">
                  <a:spAutoFit/>
                </a:bodyPr>
                <a:lstStyle/>
                <a:p>
                  <a:r>
                    <a:rPr lang="en-US" sz="3600" dirty="0"/>
                    <a:t>-</a:t>
                  </a:r>
                </a:p>
              </p:txBody>
            </p:sp>
            <p:sp>
              <p:nvSpPr>
                <p:cNvPr id="41" name="TextBox 40"/>
                <p:cNvSpPr txBox="1"/>
                <p:nvPr/>
              </p:nvSpPr>
              <p:spPr>
                <a:xfrm>
                  <a:off x="3394791" y="2126635"/>
                  <a:ext cx="325730" cy="646331"/>
                </a:xfrm>
                <a:prstGeom prst="rect">
                  <a:avLst/>
                </a:prstGeom>
                <a:noFill/>
              </p:spPr>
              <p:txBody>
                <a:bodyPr wrap="none" rtlCol="0">
                  <a:spAutoFit/>
                </a:bodyPr>
                <a:lstStyle/>
                <a:p>
                  <a:r>
                    <a:rPr lang="en-US" sz="3600" dirty="0"/>
                    <a:t>-</a:t>
                  </a:r>
                </a:p>
              </p:txBody>
            </p:sp>
            <p:sp>
              <p:nvSpPr>
                <p:cNvPr id="42" name="TextBox 11"/>
                <p:cNvSpPr txBox="1"/>
                <p:nvPr/>
              </p:nvSpPr>
              <p:spPr>
                <a:xfrm>
                  <a:off x="3915686" y="2756711"/>
                  <a:ext cx="325730" cy="646331"/>
                </a:xfrm>
                <a:prstGeom prst="rect">
                  <a:avLst/>
                </a:prstGeom>
                <a:noFill/>
              </p:spPr>
              <p:txBody>
                <a:bodyPr wrap="none" rtlCol="0">
                  <a:spAutoFit/>
                </a:bodyPr>
                <a:lstStyle/>
                <a:p>
                  <a:r>
                    <a:rPr lang="en-US" sz="3600" dirty="0"/>
                    <a:t>-</a:t>
                  </a:r>
                </a:p>
              </p:txBody>
            </p:sp>
          </p:grpSp>
          <p:grpSp>
            <p:nvGrpSpPr>
              <p:cNvPr id="36" name="Group 13"/>
              <p:cNvGrpSpPr/>
              <p:nvPr/>
            </p:nvGrpSpPr>
            <p:grpSpPr>
              <a:xfrm rot="10800000" flipH="1">
                <a:off x="3203709" y="3150220"/>
                <a:ext cx="1026330" cy="1810946"/>
                <a:chOff x="2873892" y="1878700"/>
                <a:chExt cx="1026330" cy="1810946"/>
              </a:xfrm>
            </p:grpSpPr>
            <p:sp>
              <p:nvSpPr>
                <p:cNvPr id="37" name="TextBox 36"/>
                <p:cNvSpPr txBox="1"/>
                <p:nvPr/>
              </p:nvSpPr>
              <p:spPr>
                <a:xfrm>
                  <a:off x="2873892" y="1878700"/>
                  <a:ext cx="325730" cy="646331"/>
                </a:xfrm>
                <a:prstGeom prst="rect">
                  <a:avLst/>
                </a:prstGeom>
                <a:noFill/>
              </p:spPr>
              <p:txBody>
                <a:bodyPr wrap="none" rtlCol="0">
                  <a:spAutoFit/>
                </a:bodyPr>
                <a:lstStyle/>
                <a:p>
                  <a:r>
                    <a:rPr lang="en-US" sz="3600" dirty="0"/>
                    <a:t>-</a:t>
                  </a:r>
                </a:p>
              </p:txBody>
            </p:sp>
            <p:sp>
              <p:nvSpPr>
                <p:cNvPr id="38" name="TextBox 37"/>
                <p:cNvSpPr txBox="1"/>
                <p:nvPr/>
              </p:nvSpPr>
              <p:spPr>
                <a:xfrm>
                  <a:off x="3394791" y="2331352"/>
                  <a:ext cx="325730" cy="646331"/>
                </a:xfrm>
                <a:prstGeom prst="rect">
                  <a:avLst/>
                </a:prstGeom>
                <a:noFill/>
              </p:spPr>
              <p:txBody>
                <a:bodyPr wrap="none" rtlCol="0">
                  <a:spAutoFit/>
                </a:bodyPr>
                <a:lstStyle/>
                <a:p>
                  <a:r>
                    <a:rPr lang="en-US" sz="3600" dirty="0"/>
                    <a:t>-</a:t>
                  </a:r>
                </a:p>
              </p:txBody>
            </p:sp>
            <p:sp>
              <p:nvSpPr>
                <p:cNvPr id="39" name="TextBox 38"/>
                <p:cNvSpPr txBox="1"/>
                <p:nvPr/>
              </p:nvSpPr>
              <p:spPr>
                <a:xfrm>
                  <a:off x="3574492" y="3043315"/>
                  <a:ext cx="325730" cy="646331"/>
                </a:xfrm>
                <a:prstGeom prst="rect">
                  <a:avLst/>
                </a:prstGeom>
                <a:noFill/>
              </p:spPr>
              <p:txBody>
                <a:bodyPr wrap="none" rtlCol="0">
                  <a:spAutoFit/>
                </a:bodyPr>
                <a:lstStyle/>
                <a:p>
                  <a:r>
                    <a:rPr lang="en-US" sz="3600" dirty="0"/>
                    <a:t>-</a:t>
                  </a:r>
                </a:p>
              </p:txBody>
            </p:sp>
          </p:grpSp>
        </p:grpSp>
        <p:grpSp>
          <p:nvGrpSpPr>
            <p:cNvPr id="27" name="Group 21"/>
            <p:cNvGrpSpPr/>
            <p:nvPr/>
          </p:nvGrpSpPr>
          <p:grpSpPr>
            <a:xfrm>
              <a:off x="1199761" y="1883391"/>
              <a:ext cx="2897314" cy="1851749"/>
              <a:chOff x="1199761" y="1883391"/>
              <a:chExt cx="2897314" cy="1851749"/>
            </a:xfrm>
          </p:grpSpPr>
          <p:sp>
            <p:nvSpPr>
              <p:cNvPr id="28" name="TextBox 27"/>
              <p:cNvSpPr txBox="1"/>
              <p:nvPr/>
            </p:nvSpPr>
            <p:spPr>
              <a:xfrm>
                <a:off x="2552131" y="1883391"/>
                <a:ext cx="325730" cy="646331"/>
              </a:xfrm>
              <a:prstGeom prst="rect">
                <a:avLst/>
              </a:prstGeom>
              <a:noFill/>
            </p:spPr>
            <p:txBody>
              <a:bodyPr wrap="none" rtlCol="0">
                <a:spAutoFit/>
              </a:bodyPr>
              <a:lstStyle/>
              <a:p>
                <a:r>
                  <a:rPr lang="en-US" sz="3600" dirty="0"/>
                  <a:t>-</a:t>
                </a:r>
              </a:p>
            </p:txBody>
          </p:sp>
          <p:sp>
            <p:nvSpPr>
              <p:cNvPr id="29" name="TextBox 28"/>
              <p:cNvSpPr txBox="1"/>
              <p:nvPr/>
            </p:nvSpPr>
            <p:spPr>
              <a:xfrm>
                <a:off x="3223155" y="2035791"/>
                <a:ext cx="325730" cy="646331"/>
              </a:xfrm>
              <a:prstGeom prst="rect">
                <a:avLst/>
              </a:prstGeom>
              <a:noFill/>
            </p:spPr>
            <p:txBody>
              <a:bodyPr wrap="none" rtlCol="0">
                <a:spAutoFit/>
              </a:bodyPr>
              <a:lstStyle/>
              <a:p>
                <a:r>
                  <a:rPr lang="en-US" sz="3600" dirty="0"/>
                  <a:t>-</a:t>
                </a:r>
              </a:p>
            </p:txBody>
          </p:sp>
          <p:sp>
            <p:nvSpPr>
              <p:cNvPr id="30" name="TextBox 29"/>
              <p:cNvSpPr txBox="1"/>
              <p:nvPr/>
            </p:nvSpPr>
            <p:spPr>
              <a:xfrm>
                <a:off x="3771345" y="2624925"/>
                <a:ext cx="325730" cy="646331"/>
              </a:xfrm>
              <a:prstGeom prst="rect">
                <a:avLst/>
              </a:prstGeom>
              <a:noFill/>
            </p:spPr>
            <p:txBody>
              <a:bodyPr wrap="none" rtlCol="0">
                <a:spAutoFit/>
              </a:bodyPr>
              <a:lstStyle/>
              <a:p>
                <a:r>
                  <a:rPr lang="en-US" sz="3600" dirty="0"/>
                  <a:t>-</a:t>
                </a:r>
              </a:p>
            </p:txBody>
          </p:sp>
          <p:grpSp>
            <p:nvGrpSpPr>
              <p:cNvPr id="31" name="Group 17"/>
              <p:cNvGrpSpPr/>
              <p:nvPr/>
            </p:nvGrpSpPr>
            <p:grpSpPr>
              <a:xfrm rot="10800000" flipV="1">
                <a:off x="1199761" y="1924194"/>
                <a:ext cx="1026330" cy="1810946"/>
                <a:chOff x="2873892" y="1878701"/>
                <a:chExt cx="1026330" cy="1810946"/>
              </a:xfrm>
            </p:grpSpPr>
            <p:sp>
              <p:nvSpPr>
                <p:cNvPr id="32" name="TextBox 31"/>
                <p:cNvSpPr txBox="1"/>
                <p:nvPr/>
              </p:nvSpPr>
              <p:spPr>
                <a:xfrm>
                  <a:off x="2873892" y="1878701"/>
                  <a:ext cx="325730" cy="646331"/>
                </a:xfrm>
                <a:prstGeom prst="rect">
                  <a:avLst/>
                </a:prstGeom>
                <a:noFill/>
              </p:spPr>
              <p:txBody>
                <a:bodyPr wrap="none" rtlCol="0">
                  <a:spAutoFit/>
                </a:bodyPr>
                <a:lstStyle/>
                <a:p>
                  <a:r>
                    <a:rPr lang="en-US" sz="3600" dirty="0"/>
                    <a:t>-</a:t>
                  </a:r>
                </a:p>
              </p:txBody>
            </p:sp>
            <p:sp>
              <p:nvSpPr>
                <p:cNvPr id="33" name="TextBox 32"/>
                <p:cNvSpPr txBox="1"/>
                <p:nvPr/>
              </p:nvSpPr>
              <p:spPr>
                <a:xfrm>
                  <a:off x="3394791" y="2331353"/>
                  <a:ext cx="325730" cy="646331"/>
                </a:xfrm>
                <a:prstGeom prst="rect">
                  <a:avLst/>
                </a:prstGeom>
                <a:noFill/>
              </p:spPr>
              <p:txBody>
                <a:bodyPr wrap="none" rtlCol="0">
                  <a:spAutoFit/>
                </a:bodyPr>
                <a:lstStyle/>
                <a:p>
                  <a:r>
                    <a:rPr lang="en-US" sz="3600" dirty="0"/>
                    <a:t>-</a:t>
                  </a:r>
                </a:p>
              </p:txBody>
            </p:sp>
            <p:sp>
              <p:nvSpPr>
                <p:cNvPr id="34" name="TextBox 33"/>
                <p:cNvSpPr txBox="1"/>
                <p:nvPr/>
              </p:nvSpPr>
              <p:spPr>
                <a:xfrm>
                  <a:off x="3574492" y="3043316"/>
                  <a:ext cx="325730" cy="646331"/>
                </a:xfrm>
                <a:prstGeom prst="rect">
                  <a:avLst/>
                </a:prstGeom>
                <a:noFill/>
              </p:spPr>
              <p:txBody>
                <a:bodyPr wrap="none" rtlCol="0">
                  <a:spAutoFit/>
                </a:bodyPr>
                <a:lstStyle/>
                <a:p>
                  <a:r>
                    <a:rPr lang="en-US" sz="3600" dirty="0"/>
                    <a:t>-</a:t>
                  </a:r>
                </a:p>
              </p:txBody>
            </p:sp>
          </p:grpSp>
        </p:gr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4910920" y="2092657"/>
            <a:ext cx="3048000" cy="2895600"/>
          </a:xfrm>
          <a:prstGeom prst="ellipse">
            <a:avLst/>
          </a:prstGeom>
          <a:solidFill>
            <a:srgbClr val="FFC000"/>
          </a:solidFill>
          <a:ln w="9525">
            <a:noFill/>
            <a:round/>
            <a:headEnd/>
            <a:tailEnd/>
          </a:ln>
        </p:spPr>
        <p:txBody>
          <a:bodyPr wrap="none" anchor="ctr"/>
          <a:lstStyle/>
          <a:p>
            <a:pPr algn="ctr"/>
            <a:endParaRPr lang="en-US" sz="2400"/>
          </a:p>
        </p:txBody>
      </p:sp>
      <p:sp>
        <p:nvSpPr>
          <p:cNvPr id="44036" name="Freeform 4"/>
          <p:cNvSpPr>
            <a:spLocks/>
          </p:cNvSpPr>
          <p:nvPr/>
        </p:nvSpPr>
        <p:spPr bwMode="auto">
          <a:xfrm rot="20672327">
            <a:off x="6282520" y="4150057"/>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sz="2400"/>
          </a:p>
        </p:txBody>
      </p:sp>
      <p:sp>
        <p:nvSpPr>
          <p:cNvPr id="4" name="Oval 3"/>
          <p:cNvSpPr>
            <a:spLocks noChangeArrowheads="1"/>
          </p:cNvSpPr>
          <p:nvPr/>
        </p:nvSpPr>
        <p:spPr bwMode="auto">
          <a:xfrm>
            <a:off x="1201003" y="2013044"/>
            <a:ext cx="3048000" cy="2895600"/>
          </a:xfrm>
          <a:prstGeom prst="ellipse">
            <a:avLst/>
          </a:prstGeom>
          <a:solidFill>
            <a:srgbClr val="FFC000"/>
          </a:solidFill>
          <a:ln w="9525">
            <a:noFill/>
            <a:round/>
            <a:headEnd/>
            <a:tailEnd/>
          </a:ln>
        </p:spPr>
        <p:txBody>
          <a:bodyPr wrap="none" anchor="ctr"/>
          <a:lstStyle/>
          <a:p>
            <a:pPr algn="ctr"/>
            <a:endParaRPr lang="en-US" sz="1800"/>
          </a:p>
        </p:txBody>
      </p:sp>
      <p:sp>
        <p:nvSpPr>
          <p:cNvPr id="5" name="Freeform 4"/>
          <p:cNvSpPr>
            <a:spLocks/>
          </p:cNvSpPr>
          <p:nvPr/>
        </p:nvSpPr>
        <p:spPr bwMode="auto">
          <a:xfrm rot="20672327">
            <a:off x="2504365" y="3947614"/>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43" name="TextBox 42"/>
          <p:cNvSpPr txBox="1"/>
          <p:nvPr/>
        </p:nvSpPr>
        <p:spPr>
          <a:xfrm>
            <a:off x="1160060" y="3179928"/>
            <a:ext cx="3127779" cy="584775"/>
          </a:xfrm>
          <a:prstGeom prst="rect">
            <a:avLst/>
          </a:prstGeom>
          <a:noFill/>
        </p:spPr>
        <p:txBody>
          <a:bodyPr wrap="none" rtlCol="0">
            <a:spAutoFit/>
          </a:bodyPr>
          <a:lstStyle/>
          <a:p>
            <a:r>
              <a:rPr lang="en-US" sz="3200" dirty="0"/>
              <a:t>+  +  +  +  +  +  +  +</a:t>
            </a:r>
          </a:p>
        </p:txBody>
      </p:sp>
      <p:sp>
        <p:nvSpPr>
          <p:cNvPr id="44" name="TextBox 43"/>
          <p:cNvSpPr txBox="1"/>
          <p:nvPr/>
        </p:nvSpPr>
        <p:spPr>
          <a:xfrm>
            <a:off x="1380698" y="2718179"/>
            <a:ext cx="2736647" cy="584775"/>
          </a:xfrm>
          <a:prstGeom prst="rect">
            <a:avLst/>
          </a:prstGeom>
          <a:noFill/>
        </p:spPr>
        <p:txBody>
          <a:bodyPr wrap="none" rtlCol="0">
            <a:spAutoFit/>
          </a:bodyPr>
          <a:lstStyle/>
          <a:p>
            <a:r>
              <a:rPr lang="en-US" sz="3200" dirty="0"/>
              <a:t>+  +  +  +  +  +  +</a:t>
            </a:r>
          </a:p>
        </p:txBody>
      </p:sp>
      <p:sp>
        <p:nvSpPr>
          <p:cNvPr id="45" name="TextBox 44"/>
          <p:cNvSpPr txBox="1"/>
          <p:nvPr/>
        </p:nvSpPr>
        <p:spPr>
          <a:xfrm>
            <a:off x="1355677" y="3566615"/>
            <a:ext cx="2736647" cy="584775"/>
          </a:xfrm>
          <a:prstGeom prst="rect">
            <a:avLst/>
          </a:prstGeom>
          <a:noFill/>
        </p:spPr>
        <p:txBody>
          <a:bodyPr wrap="none" rtlCol="0">
            <a:spAutoFit/>
          </a:bodyPr>
          <a:lstStyle/>
          <a:p>
            <a:r>
              <a:rPr lang="en-US" sz="3200" dirty="0"/>
              <a:t>+  +  +  +  +  +  +</a:t>
            </a:r>
          </a:p>
        </p:txBody>
      </p:sp>
      <p:sp>
        <p:nvSpPr>
          <p:cNvPr id="46" name="TextBox 45"/>
          <p:cNvSpPr txBox="1"/>
          <p:nvPr/>
        </p:nvSpPr>
        <p:spPr>
          <a:xfrm>
            <a:off x="1603611" y="3937379"/>
            <a:ext cx="2345514" cy="584775"/>
          </a:xfrm>
          <a:prstGeom prst="rect">
            <a:avLst/>
          </a:prstGeom>
          <a:noFill/>
        </p:spPr>
        <p:txBody>
          <a:bodyPr wrap="none" rtlCol="0">
            <a:spAutoFit/>
          </a:bodyPr>
          <a:lstStyle/>
          <a:p>
            <a:r>
              <a:rPr lang="en-US" sz="3200" dirty="0"/>
              <a:t>+  +  +  +  +  +</a:t>
            </a:r>
          </a:p>
        </p:txBody>
      </p:sp>
      <p:sp>
        <p:nvSpPr>
          <p:cNvPr id="47" name="TextBox 46"/>
          <p:cNvSpPr txBox="1"/>
          <p:nvPr/>
        </p:nvSpPr>
        <p:spPr>
          <a:xfrm>
            <a:off x="1633181" y="2356513"/>
            <a:ext cx="2345514" cy="584775"/>
          </a:xfrm>
          <a:prstGeom prst="rect">
            <a:avLst/>
          </a:prstGeom>
          <a:noFill/>
        </p:spPr>
        <p:txBody>
          <a:bodyPr wrap="none" rtlCol="0">
            <a:spAutoFit/>
          </a:bodyPr>
          <a:lstStyle/>
          <a:p>
            <a:r>
              <a:rPr lang="en-US" sz="3200" dirty="0"/>
              <a:t>+  +  +  +  +  +</a:t>
            </a:r>
          </a:p>
        </p:txBody>
      </p:sp>
      <p:sp>
        <p:nvSpPr>
          <p:cNvPr id="48" name="TextBox 47"/>
          <p:cNvSpPr txBox="1"/>
          <p:nvPr/>
        </p:nvSpPr>
        <p:spPr>
          <a:xfrm>
            <a:off x="1935706" y="2031241"/>
            <a:ext cx="1563248" cy="584775"/>
          </a:xfrm>
          <a:prstGeom prst="rect">
            <a:avLst/>
          </a:prstGeom>
          <a:noFill/>
        </p:spPr>
        <p:txBody>
          <a:bodyPr wrap="none" rtlCol="0">
            <a:spAutoFit/>
          </a:bodyPr>
          <a:lstStyle/>
          <a:p>
            <a:r>
              <a:rPr lang="en-US" sz="3200" dirty="0"/>
              <a:t>+  +  +  +</a:t>
            </a:r>
          </a:p>
        </p:txBody>
      </p:sp>
      <p:sp>
        <p:nvSpPr>
          <p:cNvPr id="49" name="TextBox 48"/>
          <p:cNvSpPr txBox="1"/>
          <p:nvPr/>
        </p:nvSpPr>
        <p:spPr>
          <a:xfrm>
            <a:off x="1978924" y="4299044"/>
            <a:ext cx="1563248" cy="584775"/>
          </a:xfrm>
          <a:prstGeom prst="rect">
            <a:avLst/>
          </a:prstGeom>
          <a:noFill/>
        </p:spPr>
        <p:txBody>
          <a:bodyPr wrap="none" rtlCol="0">
            <a:spAutoFit/>
          </a:bodyPr>
          <a:lstStyle/>
          <a:p>
            <a:r>
              <a:rPr lang="en-US" sz="3200" dirty="0"/>
              <a:t>+  +  +  +</a:t>
            </a:r>
          </a:p>
        </p:txBody>
      </p:sp>
      <p:sp>
        <p:nvSpPr>
          <p:cNvPr id="58" name="TextBox 57"/>
          <p:cNvSpPr txBox="1"/>
          <p:nvPr/>
        </p:nvSpPr>
        <p:spPr>
          <a:xfrm>
            <a:off x="4888174" y="3318680"/>
            <a:ext cx="3057247" cy="707886"/>
          </a:xfrm>
          <a:prstGeom prst="rect">
            <a:avLst/>
          </a:prstGeom>
          <a:noFill/>
        </p:spPr>
        <p:txBody>
          <a:bodyPr wrap="none" rtlCol="0">
            <a:spAutoFit/>
          </a:bodyPr>
          <a:lstStyle/>
          <a:p>
            <a:r>
              <a:rPr lang="en-US" sz="4000" dirty="0"/>
              <a:t>-  -  -  -  -  -  -  -</a:t>
            </a:r>
          </a:p>
        </p:txBody>
      </p:sp>
      <p:sp>
        <p:nvSpPr>
          <p:cNvPr id="59" name="TextBox 58"/>
          <p:cNvSpPr txBox="1"/>
          <p:nvPr/>
        </p:nvSpPr>
        <p:spPr>
          <a:xfrm>
            <a:off x="5108812" y="2856931"/>
            <a:ext cx="2669320" cy="707886"/>
          </a:xfrm>
          <a:prstGeom prst="rect">
            <a:avLst/>
          </a:prstGeom>
          <a:noFill/>
        </p:spPr>
        <p:txBody>
          <a:bodyPr wrap="none" rtlCol="0">
            <a:spAutoFit/>
          </a:bodyPr>
          <a:lstStyle/>
          <a:p>
            <a:r>
              <a:rPr lang="en-US" sz="4000" dirty="0"/>
              <a:t>-  -  -  -  -  -  -</a:t>
            </a:r>
          </a:p>
        </p:txBody>
      </p:sp>
      <p:sp>
        <p:nvSpPr>
          <p:cNvPr id="62" name="TextBox 61"/>
          <p:cNvSpPr txBox="1"/>
          <p:nvPr/>
        </p:nvSpPr>
        <p:spPr>
          <a:xfrm>
            <a:off x="5361295" y="2495265"/>
            <a:ext cx="2281394" cy="707886"/>
          </a:xfrm>
          <a:prstGeom prst="rect">
            <a:avLst/>
          </a:prstGeom>
          <a:noFill/>
        </p:spPr>
        <p:txBody>
          <a:bodyPr wrap="none" rtlCol="0">
            <a:spAutoFit/>
          </a:bodyPr>
          <a:lstStyle/>
          <a:p>
            <a:r>
              <a:rPr lang="en-US" sz="4000" dirty="0"/>
              <a:t>-  -  -  -  -  -</a:t>
            </a:r>
          </a:p>
        </p:txBody>
      </p:sp>
      <p:sp>
        <p:nvSpPr>
          <p:cNvPr id="63" name="TextBox 62"/>
          <p:cNvSpPr txBox="1"/>
          <p:nvPr/>
        </p:nvSpPr>
        <p:spPr>
          <a:xfrm>
            <a:off x="5663820" y="2169993"/>
            <a:ext cx="1505540" cy="707886"/>
          </a:xfrm>
          <a:prstGeom prst="rect">
            <a:avLst/>
          </a:prstGeom>
          <a:noFill/>
        </p:spPr>
        <p:txBody>
          <a:bodyPr wrap="none" rtlCol="0">
            <a:spAutoFit/>
          </a:bodyPr>
          <a:lstStyle/>
          <a:p>
            <a:r>
              <a:rPr lang="en-US" sz="4000" dirty="0"/>
              <a:t>-  -  -  -</a:t>
            </a:r>
          </a:p>
        </p:txBody>
      </p:sp>
      <p:sp>
        <p:nvSpPr>
          <p:cNvPr id="64" name="TextBox 63"/>
          <p:cNvSpPr txBox="1"/>
          <p:nvPr/>
        </p:nvSpPr>
        <p:spPr>
          <a:xfrm>
            <a:off x="5707038" y="4437796"/>
            <a:ext cx="1242648" cy="584775"/>
          </a:xfrm>
          <a:prstGeom prst="rect">
            <a:avLst/>
          </a:prstGeom>
          <a:noFill/>
        </p:spPr>
        <p:txBody>
          <a:bodyPr wrap="none" rtlCol="0">
            <a:spAutoFit/>
          </a:bodyPr>
          <a:lstStyle/>
          <a:p>
            <a:r>
              <a:rPr lang="en-US" sz="3200" dirty="0"/>
              <a:t>-  -  -  -</a:t>
            </a:r>
          </a:p>
        </p:txBody>
      </p:sp>
      <p:sp>
        <p:nvSpPr>
          <p:cNvPr id="65" name="TextBox 64"/>
          <p:cNvSpPr txBox="1"/>
          <p:nvPr/>
        </p:nvSpPr>
        <p:spPr>
          <a:xfrm>
            <a:off x="5111087" y="3664421"/>
            <a:ext cx="2669320" cy="707886"/>
          </a:xfrm>
          <a:prstGeom prst="rect">
            <a:avLst/>
          </a:prstGeom>
          <a:noFill/>
        </p:spPr>
        <p:txBody>
          <a:bodyPr wrap="none" rtlCol="0">
            <a:spAutoFit/>
          </a:bodyPr>
          <a:lstStyle/>
          <a:p>
            <a:r>
              <a:rPr lang="en-US" sz="4000" dirty="0"/>
              <a:t>-  -  -  -  -  -  -</a:t>
            </a:r>
          </a:p>
        </p:txBody>
      </p:sp>
      <p:sp>
        <p:nvSpPr>
          <p:cNvPr id="66" name="TextBox 65"/>
          <p:cNvSpPr txBox="1"/>
          <p:nvPr/>
        </p:nvSpPr>
        <p:spPr>
          <a:xfrm>
            <a:off x="5322629" y="4012438"/>
            <a:ext cx="2281394" cy="707886"/>
          </a:xfrm>
          <a:prstGeom prst="rect">
            <a:avLst/>
          </a:prstGeom>
          <a:noFill/>
        </p:spPr>
        <p:txBody>
          <a:bodyPr wrap="none" rtlCol="0">
            <a:spAutoFit/>
          </a:bodyPr>
          <a:lstStyle/>
          <a:p>
            <a:r>
              <a:rPr lang="en-US" sz="4000" dirty="0"/>
              <a:t>-  -  -  -  -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Comparison to Gravity</a:t>
            </a:r>
          </a:p>
        </p:txBody>
      </p:sp>
      <p:pic>
        <p:nvPicPr>
          <p:cNvPr id="35843" name="Picture 4"/>
          <p:cNvPicPr>
            <a:picLocks noChangeAspect="1" noChangeArrowheads="1"/>
          </p:cNvPicPr>
          <p:nvPr/>
        </p:nvPicPr>
        <p:blipFill>
          <a:blip r:embed="rId2" cstate="print"/>
          <a:srcRect/>
          <a:stretch>
            <a:fillRect/>
          </a:stretch>
        </p:blipFill>
        <p:spPr bwMode="auto">
          <a:xfrm>
            <a:off x="293688" y="2484438"/>
            <a:ext cx="8542337" cy="12858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5501</Words>
  <Application>Microsoft Office PowerPoint</Application>
  <PresentationFormat>On-screen Show (4:3)</PresentationFormat>
  <Paragraphs>1389</Paragraphs>
  <Slides>96</Slides>
  <Notes>24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Amienne</vt:lpstr>
      <vt:lpstr>Arial</vt:lpstr>
      <vt:lpstr>Calibri</vt:lpstr>
      <vt:lpstr>Monotype Sorts</vt:lpstr>
      <vt:lpstr>Times New Roman</vt:lpstr>
      <vt:lpstr>Office Theme</vt:lpstr>
      <vt:lpstr>Physics 223</vt:lpstr>
      <vt:lpstr>Instructor Introduction</vt:lpstr>
      <vt:lpstr>Survey Results:</vt:lpstr>
      <vt:lpstr>Survey Results:</vt:lpstr>
      <vt:lpstr>Survey Results</vt:lpstr>
      <vt:lpstr>Survey Results</vt:lpstr>
      <vt:lpstr>Reading</vt:lpstr>
      <vt:lpstr>Survey Results</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AI and Solution Manuals</vt:lpstr>
      <vt:lpstr>AI and Solution Manuals</vt:lpstr>
      <vt:lpstr>HI not AI</vt:lpstr>
      <vt:lpstr>Quizzes</vt:lpstr>
      <vt:lpstr>Examinations</vt:lpstr>
      <vt:lpstr>Teaching Method</vt:lpstr>
      <vt:lpstr>Disclaimer for Today’s Demonstrations</vt:lpstr>
      <vt:lpstr>Question</vt:lpstr>
      <vt:lpstr>PowerPoint Presentation</vt:lpstr>
      <vt:lpstr>PowerPoint Presentation</vt:lpstr>
      <vt:lpstr>Question 223.19.4 Electric Charge I</vt:lpstr>
      <vt:lpstr>ConcepTest 16.1a   Electric Charge I</vt:lpstr>
      <vt:lpstr>PowerPoint Presentation</vt:lpstr>
      <vt:lpstr>Question 223.19.5   Electric Charge II</vt:lpstr>
      <vt:lpstr>ConcepTest 16.1b   Electric Charge II</vt:lpstr>
      <vt:lpstr>Question 223.19.6 Conductors I</vt:lpstr>
      <vt:lpstr>ConcepTest 16.2a   Conductors I</vt:lpstr>
      <vt:lpstr>Concept Question 16.01   Glass Rod Question </vt:lpstr>
      <vt:lpstr>Concept Question 16.01   Glass Rod Question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223.19.7 Conductors II</vt:lpstr>
      <vt:lpstr>ConcepTest 16.2b   Conductors II</vt:lpstr>
      <vt:lpstr>Concept Question 16.05   Saltshaker and Charge </vt:lpstr>
      <vt:lpstr>Concept Question 16.0   Saltshaker and Charge </vt:lpstr>
      <vt:lpstr>Question 223.20.7</vt:lpstr>
      <vt:lpstr>Question 223.20.8</vt:lpstr>
      <vt:lpstr>Question 223.20.8.1</vt:lpstr>
      <vt:lpstr>Question 223.20.8.2</vt:lpstr>
      <vt:lpstr>Question 223.20.8.3</vt:lpstr>
      <vt:lpstr>Question 223.20.8.4</vt:lpstr>
      <vt:lpstr>PowerPoint Presentation</vt:lpstr>
      <vt:lpstr>PowerPoint Presentation</vt:lpstr>
      <vt:lpstr>Energy Levels in Atoms</vt:lpstr>
      <vt:lpstr>Energy Levels in Atoms</vt:lpstr>
      <vt:lpstr>Energy Levels in Atoms</vt:lpstr>
      <vt:lpstr>Question</vt:lpstr>
      <vt:lpstr>Bringing Two Atoms Together</vt:lpstr>
      <vt:lpstr>Bringing 5 Atoms Together</vt:lpstr>
      <vt:lpstr>Many Atoms Together (A Solid)</vt:lpstr>
      <vt:lpstr>Many Atoms Together (A Solid)</vt:lpstr>
      <vt:lpstr>Question</vt:lpstr>
      <vt:lpstr>Energy Bands, Detail</vt:lpstr>
      <vt:lpstr>Energy Level Definitions</vt:lpstr>
      <vt:lpstr>Question 223.20.11</vt:lpstr>
      <vt:lpstr>Conductors</vt:lpstr>
      <vt:lpstr>Question 223.20.10</vt:lpstr>
      <vt:lpstr>Insulators</vt:lpstr>
      <vt:lpstr>Semiconductors</vt:lpstr>
      <vt:lpstr>Question 223.20.6</vt:lpstr>
      <vt:lpstr>PowerPoint Presentation</vt:lpstr>
      <vt:lpstr>Question 223.20.12</vt:lpstr>
      <vt:lpstr>PowerPoint Presentation</vt:lpstr>
      <vt:lpstr>Question 223.20.13</vt:lpstr>
      <vt:lpstr>PowerPoint Presentation</vt:lpstr>
      <vt:lpstr>PowerPoint Presentation</vt:lpstr>
      <vt:lpstr>Question 223.20.14</vt:lpstr>
      <vt:lpstr>PowerPoint Presentation</vt:lpstr>
      <vt:lpstr>PowerPoint Presentation</vt:lpstr>
      <vt:lpstr>Question 223.20.9</vt:lpstr>
      <vt:lpstr>PowerPoint Presentation</vt:lpstr>
      <vt:lpstr>PowerPoint Presentation</vt:lpstr>
      <vt:lpstr>Question</vt:lpstr>
      <vt:lpstr>PowerPoint Presentation</vt:lpstr>
      <vt:lpstr>Question 223.20.15</vt:lpstr>
      <vt:lpstr>PowerPoint Presentation</vt:lpstr>
      <vt:lpstr>PowerPoint Presentation</vt:lpstr>
      <vt:lpstr>PowerPoint Presentation</vt:lpstr>
      <vt:lpstr>Comparison to Gravity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10</cp:revision>
  <dcterms:created xsi:type="dcterms:W3CDTF">2011-10-12T14:32:03Z</dcterms:created>
  <dcterms:modified xsi:type="dcterms:W3CDTF">2025-09-14T03:09:00Z</dcterms:modified>
</cp:coreProperties>
</file>