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766" r:id="rId3"/>
    <p:sldId id="1302" r:id="rId4"/>
    <p:sldId id="1303" r:id="rId5"/>
    <p:sldId id="1304" r:id="rId6"/>
    <p:sldId id="257" r:id="rId7"/>
    <p:sldId id="277" r:id="rId8"/>
    <p:sldId id="276" r:id="rId9"/>
    <p:sldId id="278" r:id="rId10"/>
    <p:sldId id="273" r:id="rId11"/>
    <p:sldId id="274" r:id="rId12"/>
    <p:sldId id="1305" r:id="rId13"/>
    <p:sldId id="258" r:id="rId14"/>
    <p:sldId id="260" r:id="rId15"/>
    <p:sldId id="261" r:id="rId16"/>
    <p:sldId id="1309" r:id="rId17"/>
    <p:sldId id="1306" r:id="rId18"/>
    <p:sldId id="1314" r:id="rId19"/>
    <p:sldId id="1308" r:id="rId20"/>
    <p:sldId id="1307" r:id="rId21"/>
    <p:sldId id="1310" r:id="rId22"/>
    <p:sldId id="259" r:id="rId23"/>
    <p:sldId id="262" r:id="rId24"/>
    <p:sldId id="263" r:id="rId25"/>
    <p:sldId id="264" r:id="rId26"/>
    <p:sldId id="1116" r:id="rId27"/>
    <p:sldId id="267" r:id="rId28"/>
    <p:sldId id="268" r:id="rId29"/>
    <p:sldId id="1114" r:id="rId30"/>
    <p:sldId id="1311" r:id="rId31"/>
    <p:sldId id="265" r:id="rId32"/>
    <p:sldId id="266" r:id="rId33"/>
    <p:sldId id="1312" r:id="rId34"/>
    <p:sldId id="269" r:id="rId35"/>
    <p:sldId id="1117" r:id="rId36"/>
    <p:sldId id="270" r:id="rId37"/>
    <p:sldId id="271" r:id="rId38"/>
    <p:sldId id="1313" r:id="rId39"/>
    <p:sldId id="27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97C93-F4AA-433B-9F79-1673C625A49A}" v="6" dt="2025-09-22T23:00:59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5FF5AC1B-ABA9-43D7-A1E3-2D92732CD6E2}"/>
    <pc:docChg chg="undo custSel addSld modSld sldOrd">
      <pc:chgData name="Lines, Todd" userId="afaf7c3a-e8aa-4568-882a-02ad8f9e19b0" providerId="ADAL" clId="{5FF5AC1B-ABA9-43D7-A1E3-2D92732CD6E2}" dt="2025-09-22T23:02:01.173" v="48"/>
      <pc:docMkLst>
        <pc:docMk/>
      </pc:docMkLst>
      <pc:sldChg chg="ord">
        <pc:chgData name="Lines, Todd" userId="afaf7c3a-e8aa-4568-882a-02ad8f9e19b0" providerId="ADAL" clId="{5FF5AC1B-ABA9-43D7-A1E3-2D92732CD6E2}" dt="2025-09-22T23:02:01.173" v="48"/>
        <pc:sldMkLst>
          <pc:docMk/>
          <pc:sldMk cId="2075294349" sldId="1306"/>
        </pc:sldMkLst>
      </pc:sldChg>
      <pc:sldChg chg="modSp">
        <pc:chgData name="Lines, Todd" userId="afaf7c3a-e8aa-4568-882a-02ad8f9e19b0" providerId="ADAL" clId="{5FF5AC1B-ABA9-43D7-A1E3-2D92732CD6E2}" dt="2025-09-22T22:57:58.976" v="0" actId="20577"/>
        <pc:sldMkLst>
          <pc:docMk/>
          <pc:sldMk cId="108579092" sldId="1307"/>
        </pc:sldMkLst>
        <pc:spChg chg="mod">
          <ac:chgData name="Lines, Todd" userId="afaf7c3a-e8aa-4568-882a-02ad8f9e19b0" providerId="ADAL" clId="{5FF5AC1B-ABA9-43D7-A1E3-2D92732CD6E2}" dt="2025-09-22T22:57:58.976" v="0" actId="20577"/>
          <ac:spMkLst>
            <pc:docMk/>
            <pc:sldMk cId="108579092" sldId="1307"/>
            <ac:spMk id="3" creationId="{568A1514-7C2B-38DC-468C-FB120AFDBF78}"/>
          </ac:spMkLst>
        </pc:spChg>
      </pc:sldChg>
      <pc:sldChg chg="addSp delSp modSp new mod ord">
        <pc:chgData name="Lines, Todd" userId="afaf7c3a-e8aa-4568-882a-02ad8f9e19b0" providerId="ADAL" clId="{5FF5AC1B-ABA9-43D7-A1E3-2D92732CD6E2}" dt="2025-09-22T23:01:47.782" v="46"/>
        <pc:sldMkLst>
          <pc:docMk/>
          <pc:sldMk cId="808911684" sldId="1314"/>
        </pc:sldMkLst>
        <pc:spChg chg="del">
          <ac:chgData name="Lines, Todd" userId="afaf7c3a-e8aa-4568-882a-02ad8f9e19b0" providerId="ADAL" clId="{5FF5AC1B-ABA9-43D7-A1E3-2D92732CD6E2}" dt="2025-09-22T22:58:15.776" v="2" actId="478"/>
          <ac:spMkLst>
            <pc:docMk/>
            <pc:sldMk cId="808911684" sldId="1314"/>
            <ac:spMk id="2" creationId="{B4D70987-C923-AA76-12C2-CECCDB62F98D}"/>
          </ac:spMkLst>
        </pc:spChg>
        <pc:spChg chg="del">
          <ac:chgData name="Lines, Todd" userId="afaf7c3a-e8aa-4568-882a-02ad8f9e19b0" providerId="ADAL" clId="{5FF5AC1B-ABA9-43D7-A1E3-2D92732CD6E2}" dt="2025-09-22T22:58:15.776" v="2" actId="478"/>
          <ac:spMkLst>
            <pc:docMk/>
            <pc:sldMk cId="808911684" sldId="1314"/>
            <ac:spMk id="3" creationId="{FFEA0FB5-1992-FA30-F04E-B3043496B8F7}"/>
          </ac:spMkLst>
        </pc:spChg>
        <pc:spChg chg="del mod topLvl">
          <ac:chgData name="Lines, Todd" userId="afaf7c3a-e8aa-4568-882a-02ad8f9e19b0" providerId="ADAL" clId="{5FF5AC1B-ABA9-43D7-A1E3-2D92732CD6E2}" dt="2025-09-22T22:58:30.785" v="6" actId="478"/>
          <ac:spMkLst>
            <pc:docMk/>
            <pc:sldMk cId="808911684" sldId="1314"/>
            <ac:spMk id="5" creationId="{A04E0150-3F0A-A7C7-DA2C-689BE384E79E}"/>
          </ac:spMkLst>
        </pc:spChg>
        <pc:spChg chg="del mod topLvl">
          <ac:chgData name="Lines, Todd" userId="afaf7c3a-e8aa-4568-882a-02ad8f9e19b0" providerId="ADAL" clId="{5FF5AC1B-ABA9-43D7-A1E3-2D92732CD6E2}" dt="2025-09-22T22:58:37.743" v="10" actId="478"/>
          <ac:spMkLst>
            <pc:docMk/>
            <pc:sldMk cId="808911684" sldId="1314"/>
            <ac:spMk id="6" creationId="{438FE1CB-844F-B776-292D-16CF7A13A7C8}"/>
          </ac:spMkLst>
        </pc:spChg>
        <pc:spChg chg="del mod topLvl">
          <ac:chgData name="Lines, Todd" userId="afaf7c3a-e8aa-4568-882a-02ad8f9e19b0" providerId="ADAL" clId="{5FF5AC1B-ABA9-43D7-A1E3-2D92732CD6E2}" dt="2025-09-22T22:58:29.294" v="5" actId="478"/>
          <ac:spMkLst>
            <pc:docMk/>
            <pc:sldMk cId="808911684" sldId="1314"/>
            <ac:spMk id="8" creationId="{5A78F14C-BE23-AF74-6296-A04FBCA16E33}"/>
          </ac:spMkLst>
        </pc:spChg>
        <pc:spChg chg="del">
          <ac:chgData name="Lines, Todd" userId="afaf7c3a-e8aa-4568-882a-02ad8f9e19b0" providerId="ADAL" clId="{5FF5AC1B-ABA9-43D7-A1E3-2D92732CD6E2}" dt="2025-09-22T22:58:36.078" v="9" actId="478"/>
          <ac:spMkLst>
            <pc:docMk/>
            <pc:sldMk cId="808911684" sldId="1314"/>
            <ac:spMk id="9" creationId="{D6968E29-6829-721C-76DB-F637C2040CED}"/>
          </ac:spMkLst>
        </pc:spChg>
        <pc:spChg chg="mod">
          <ac:chgData name="Lines, Todd" userId="afaf7c3a-e8aa-4568-882a-02ad8f9e19b0" providerId="ADAL" clId="{5FF5AC1B-ABA9-43D7-A1E3-2D92732CD6E2}" dt="2025-09-22T23:00:46.686" v="39" actId="14100"/>
          <ac:spMkLst>
            <pc:docMk/>
            <pc:sldMk cId="808911684" sldId="1314"/>
            <ac:spMk id="10" creationId="{05AFE653-C38D-382D-7393-42B7DA3C0276}"/>
          </ac:spMkLst>
        </pc:spChg>
        <pc:spChg chg="del mod topLvl">
          <ac:chgData name="Lines, Todd" userId="afaf7c3a-e8aa-4568-882a-02ad8f9e19b0" providerId="ADAL" clId="{5FF5AC1B-ABA9-43D7-A1E3-2D92732CD6E2}" dt="2025-09-22T22:59:25.359" v="16" actId="478"/>
          <ac:spMkLst>
            <pc:docMk/>
            <pc:sldMk cId="808911684" sldId="1314"/>
            <ac:spMk id="12" creationId="{55730515-7682-A944-EB9A-BF04CFFC7BC7}"/>
          </ac:spMkLst>
        </pc:spChg>
        <pc:spChg chg="mod topLvl">
          <ac:chgData name="Lines, Todd" userId="afaf7c3a-e8aa-4568-882a-02ad8f9e19b0" providerId="ADAL" clId="{5FF5AC1B-ABA9-43D7-A1E3-2D92732CD6E2}" dt="2025-09-22T23:00:51.055" v="40" actId="1076"/>
          <ac:spMkLst>
            <pc:docMk/>
            <pc:sldMk cId="808911684" sldId="1314"/>
            <ac:spMk id="13" creationId="{0A349BD2-55AB-6A13-B5A2-92D2F35FC3A7}"/>
          </ac:spMkLst>
        </pc:spChg>
        <pc:spChg chg="del mod topLvl">
          <ac:chgData name="Lines, Todd" userId="afaf7c3a-e8aa-4568-882a-02ad8f9e19b0" providerId="ADAL" clId="{5FF5AC1B-ABA9-43D7-A1E3-2D92732CD6E2}" dt="2025-09-22T22:58:33.873" v="8" actId="478"/>
          <ac:spMkLst>
            <pc:docMk/>
            <pc:sldMk cId="808911684" sldId="1314"/>
            <ac:spMk id="14" creationId="{94F1C8EC-4CFD-D969-9E98-EDF2B6351C8D}"/>
          </ac:spMkLst>
        </pc:spChg>
        <pc:spChg chg="del mod topLvl">
          <ac:chgData name="Lines, Todd" userId="afaf7c3a-e8aa-4568-882a-02ad8f9e19b0" providerId="ADAL" clId="{5FF5AC1B-ABA9-43D7-A1E3-2D92732CD6E2}" dt="2025-09-22T22:58:58.109" v="14" actId="478"/>
          <ac:spMkLst>
            <pc:docMk/>
            <pc:sldMk cId="808911684" sldId="1314"/>
            <ac:spMk id="15" creationId="{405AE1FF-302E-0484-4F9A-D2170E6E5434}"/>
          </ac:spMkLst>
        </pc:spChg>
        <pc:spChg chg="del">
          <ac:chgData name="Lines, Todd" userId="afaf7c3a-e8aa-4568-882a-02ad8f9e19b0" providerId="ADAL" clId="{5FF5AC1B-ABA9-43D7-A1E3-2D92732CD6E2}" dt="2025-09-22T22:58:32.286" v="7" actId="478"/>
          <ac:spMkLst>
            <pc:docMk/>
            <pc:sldMk cId="808911684" sldId="1314"/>
            <ac:spMk id="16" creationId="{A9046826-A32C-8F31-F995-DFBA3EBCC1B6}"/>
          </ac:spMkLst>
        </pc:spChg>
        <pc:spChg chg="del">
          <ac:chgData name="Lines, Todd" userId="afaf7c3a-e8aa-4568-882a-02ad8f9e19b0" providerId="ADAL" clId="{5FF5AC1B-ABA9-43D7-A1E3-2D92732CD6E2}" dt="2025-09-22T22:59:47.472" v="25" actId="478"/>
          <ac:spMkLst>
            <pc:docMk/>
            <pc:sldMk cId="808911684" sldId="1314"/>
            <ac:spMk id="20" creationId="{E0F55B69-A432-F93A-4867-48CCBB5FD6C0}"/>
          </ac:spMkLst>
        </pc:spChg>
        <pc:spChg chg="mod topLvl">
          <ac:chgData name="Lines, Todd" userId="afaf7c3a-e8aa-4568-882a-02ad8f9e19b0" providerId="ADAL" clId="{5FF5AC1B-ABA9-43D7-A1E3-2D92732CD6E2}" dt="2025-09-22T23:00:10.579" v="29" actId="165"/>
          <ac:spMkLst>
            <pc:docMk/>
            <pc:sldMk cId="808911684" sldId="1314"/>
            <ac:spMk id="21" creationId="{A14EC28F-028D-EEF0-DB09-3184BAB64935}"/>
          </ac:spMkLst>
        </pc:spChg>
        <pc:spChg chg="mod topLvl">
          <ac:chgData name="Lines, Todd" userId="afaf7c3a-e8aa-4568-882a-02ad8f9e19b0" providerId="ADAL" clId="{5FF5AC1B-ABA9-43D7-A1E3-2D92732CD6E2}" dt="2025-09-22T23:00:10.579" v="29" actId="165"/>
          <ac:spMkLst>
            <pc:docMk/>
            <pc:sldMk cId="808911684" sldId="1314"/>
            <ac:spMk id="22" creationId="{53609D7E-D8A0-07E5-00B6-51E760AD53A6}"/>
          </ac:spMkLst>
        </pc:spChg>
        <pc:spChg chg="mod topLvl">
          <ac:chgData name="Lines, Todd" userId="afaf7c3a-e8aa-4568-882a-02ad8f9e19b0" providerId="ADAL" clId="{5FF5AC1B-ABA9-43D7-A1E3-2D92732CD6E2}" dt="2025-09-22T23:00:10.579" v="29" actId="165"/>
          <ac:spMkLst>
            <pc:docMk/>
            <pc:sldMk cId="808911684" sldId="1314"/>
            <ac:spMk id="23" creationId="{758031A2-DE64-12C2-8B0D-6554BD529F41}"/>
          </ac:spMkLst>
        </pc:spChg>
        <pc:spChg chg="mod topLvl">
          <ac:chgData name="Lines, Todd" userId="afaf7c3a-e8aa-4568-882a-02ad8f9e19b0" providerId="ADAL" clId="{5FF5AC1B-ABA9-43D7-A1E3-2D92732CD6E2}" dt="2025-09-22T23:00:21.319" v="34" actId="688"/>
          <ac:spMkLst>
            <pc:docMk/>
            <pc:sldMk cId="808911684" sldId="1314"/>
            <ac:spMk id="24" creationId="{85E9EB34-DDF8-B797-8B18-4F46C294B04B}"/>
          </ac:spMkLst>
        </pc:spChg>
        <pc:spChg chg="mod topLvl">
          <ac:chgData name="Lines, Todd" userId="afaf7c3a-e8aa-4568-882a-02ad8f9e19b0" providerId="ADAL" clId="{5FF5AC1B-ABA9-43D7-A1E3-2D92732CD6E2}" dt="2025-09-22T23:00:27.211" v="35" actId="164"/>
          <ac:spMkLst>
            <pc:docMk/>
            <pc:sldMk cId="808911684" sldId="1314"/>
            <ac:spMk id="25" creationId="{EA7BA212-3C1C-26CA-CF5E-87FD4F287D4E}"/>
          </ac:spMkLst>
        </pc:spChg>
        <pc:spChg chg="mod topLvl">
          <ac:chgData name="Lines, Todd" userId="afaf7c3a-e8aa-4568-882a-02ad8f9e19b0" providerId="ADAL" clId="{5FF5AC1B-ABA9-43D7-A1E3-2D92732CD6E2}" dt="2025-09-22T23:00:27.211" v="35" actId="164"/>
          <ac:spMkLst>
            <pc:docMk/>
            <pc:sldMk cId="808911684" sldId="1314"/>
            <ac:spMk id="26" creationId="{D21E6C91-7147-1F7D-A90B-2C8742226DAD}"/>
          </ac:spMkLst>
        </pc:spChg>
        <pc:grpChg chg="del">
          <ac:chgData name="Lines, Todd" userId="afaf7c3a-e8aa-4568-882a-02ad8f9e19b0" providerId="ADAL" clId="{5FF5AC1B-ABA9-43D7-A1E3-2D92732CD6E2}" dt="2025-09-22T23:00:10.579" v="29" actId="165"/>
          <ac:grpSpMkLst>
            <pc:docMk/>
            <pc:sldMk cId="808911684" sldId="1314"/>
            <ac:grpSpMk id="7" creationId="{F708E76F-6D84-8569-65DD-3592431AC145}"/>
          </ac:grpSpMkLst>
        </pc:grpChg>
        <pc:grpChg chg="add mod">
          <ac:chgData name="Lines, Todd" userId="afaf7c3a-e8aa-4568-882a-02ad8f9e19b0" providerId="ADAL" clId="{5FF5AC1B-ABA9-43D7-A1E3-2D92732CD6E2}" dt="2025-09-22T23:00:31" v="36" actId="688"/>
          <ac:grpSpMkLst>
            <pc:docMk/>
            <pc:sldMk cId="808911684" sldId="1314"/>
            <ac:grpSpMk id="27" creationId="{E43C74A0-FA64-5100-B173-37F3EB76C5A1}"/>
          </ac:grpSpMkLst>
        </pc:grpChg>
        <pc:picChg chg="del mod">
          <ac:chgData name="Lines, Todd" userId="afaf7c3a-e8aa-4568-882a-02ad8f9e19b0" providerId="ADAL" clId="{5FF5AC1B-ABA9-43D7-A1E3-2D92732CD6E2}" dt="2025-09-22T23:01:06.458" v="42" actId="21"/>
          <ac:picMkLst>
            <pc:docMk/>
            <pc:sldMk cId="808911684" sldId="1314"/>
            <ac:picMk id="28" creationId="{B7F720F7-86C9-7288-3D75-12DA93E27A01}"/>
          </ac:picMkLst>
        </pc:picChg>
        <pc:cxnChg chg="del">
          <ac:chgData name="Lines, Todd" userId="afaf7c3a-e8aa-4568-882a-02ad8f9e19b0" providerId="ADAL" clId="{5FF5AC1B-ABA9-43D7-A1E3-2D92732CD6E2}" dt="2025-09-22T22:59:43.582" v="22" actId="478"/>
          <ac:cxnSpMkLst>
            <pc:docMk/>
            <pc:sldMk cId="808911684" sldId="1314"/>
            <ac:cxnSpMk id="17" creationId="{A3F7B880-D510-E245-C32B-A7489C43D688}"/>
          </ac:cxnSpMkLst>
        </pc:cxnChg>
        <pc:cxnChg chg="del mod">
          <ac:chgData name="Lines, Todd" userId="afaf7c3a-e8aa-4568-882a-02ad8f9e19b0" providerId="ADAL" clId="{5FF5AC1B-ABA9-43D7-A1E3-2D92732CD6E2}" dt="2025-09-22T22:59:45.822" v="24" actId="478"/>
          <ac:cxnSpMkLst>
            <pc:docMk/>
            <pc:sldMk cId="808911684" sldId="1314"/>
            <ac:cxnSpMk id="18" creationId="{F1B64E65-275D-839F-FEA7-A04B03FF4309}"/>
          </ac:cxnSpMkLst>
        </pc:cxnChg>
        <pc:cxnChg chg="del">
          <ac:chgData name="Lines, Todd" userId="afaf7c3a-e8aa-4568-882a-02ad8f9e19b0" providerId="ADAL" clId="{5FF5AC1B-ABA9-43D7-A1E3-2D92732CD6E2}" dt="2025-09-22T22:59:44.591" v="23" actId="478"/>
          <ac:cxnSpMkLst>
            <pc:docMk/>
            <pc:sldMk cId="808911684" sldId="1314"/>
            <ac:cxnSpMk id="19" creationId="{E6DB6E07-EE45-DE0C-13A0-D612CD583EBD}"/>
          </ac:cxnSpMkLst>
        </pc:cxnChg>
      </pc:sldChg>
    </pc:docChg>
  </pc:docChgLst>
  <pc:docChgLst>
    <pc:chgData name="Lines, Todd" userId="afaf7c3a-e8aa-4568-882a-02ad8f9e19b0" providerId="ADAL" clId="{65DECCEE-C712-4D31-82E5-97F2DBE4CFD9}"/>
    <pc:docChg chg="undo custSel addSld modSld sldOrd">
      <pc:chgData name="Lines, Todd" userId="afaf7c3a-e8aa-4568-882a-02ad8f9e19b0" providerId="ADAL" clId="{65DECCEE-C712-4D31-82E5-97F2DBE4CFD9}" dt="2023-10-20T17:31:46.131" v="1045" actId="1076"/>
      <pc:docMkLst>
        <pc:docMk/>
      </pc:docMkLst>
      <pc:sldChg chg="addSp modSp">
        <pc:chgData name="Lines, Todd" userId="afaf7c3a-e8aa-4568-882a-02ad8f9e19b0" providerId="ADAL" clId="{65DECCEE-C712-4D31-82E5-97F2DBE4CFD9}" dt="2023-10-20T16:40:36.069" v="103" actId="164"/>
        <pc:sldMkLst>
          <pc:docMk/>
          <pc:sldMk cId="0" sldId="258"/>
        </pc:sldMkLst>
      </pc:sldChg>
      <pc:sldChg chg="ord">
        <pc:chgData name="Lines, Todd" userId="afaf7c3a-e8aa-4568-882a-02ad8f9e19b0" providerId="ADAL" clId="{65DECCEE-C712-4D31-82E5-97F2DBE4CFD9}" dt="2023-10-20T17:13:46.625" v="655"/>
        <pc:sldMkLst>
          <pc:docMk/>
          <pc:sldMk cId="0" sldId="264"/>
        </pc:sldMkLst>
      </pc:sldChg>
      <pc:sldChg chg="addSp modSp">
        <pc:chgData name="Lines, Todd" userId="afaf7c3a-e8aa-4568-882a-02ad8f9e19b0" providerId="ADAL" clId="{65DECCEE-C712-4D31-82E5-97F2DBE4CFD9}" dt="2023-10-20T17:14:57.038" v="660" actId="164"/>
        <pc:sldMkLst>
          <pc:docMk/>
          <pc:sldMk cId="0" sldId="265"/>
        </pc:sldMkLst>
      </pc:sldChg>
      <pc:sldChg chg="ord">
        <pc:chgData name="Lines, Todd" userId="afaf7c3a-e8aa-4568-882a-02ad8f9e19b0" providerId="ADAL" clId="{65DECCEE-C712-4D31-82E5-97F2DBE4CFD9}" dt="2023-10-20T17:20:36.129" v="751"/>
        <pc:sldMkLst>
          <pc:docMk/>
          <pc:sldMk cId="0" sldId="267"/>
        </pc:sldMkLst>
      </pc:sldChg>
      <pc:sldChg chg="ord">
        <pc:chgData name="Lines, Todd" userId="afaf7c3a-e8aa-4568-882a-02ad8f9e19b0" providerId="ADAL" clId="{65DECCEE-C712-4D31-82E5-97F2DBE4CFD9}" dt="2023-10-20T17:20:36.129" v="751"/>
        <pc:sldMkLst>
          <pc:docMk/>
          <pc:sldMk cId="0" sldId="268"/>
        </pc:sldMkLst>
      </pc:sldChg>
      <pc:sldChg chg="addSp modSp mod">
        <pc:chgData name="Lines, Todd" userId="afaf7c3a-e8aa-4568-882a-02ad8f9e19b0" providerId="ADAL" clId="{65DECCEE-C712-4D31-82E5-97F2DBE4CFD9}" dt="2023-10-20T17:27:11.354" v="852" actId="14100"/>
        <pc:sldMkLst>
          <pc:docMk/>
          <pc:sldMk cId="0" sldId="272"/>
        </pc:sldMkLst>
      </pc:sldChg>
      <pc:sldChg chg="add ord">
        <pc:chgData name="Lines, Todd" userId="afaf7c3a-e8aa-4568-882a-02ad8f9e19b0" providerId="ADAL" clId="{65DECCEE-C712-4D31-82E5-97F2DBE4CFD9}" dt="2023-10-20T16:33:28.607" v="2"/>
        <pc:sldMkLst>
          <pc:docMk/>
          <pc:sldMk cId="0" sldId="766"/>
        </pc:sldMkLst>
      </pc:sldChg>
      <pc:sldChg chg="add">
        <pc:chgData name="Lines, Todd" userId="afaf7c3a-e8aa-4568-882a-02ad8f9e19b0" providerId="ADAL" clId="{65DECCEE-C712-4D31-82E5-97F2DBE4CFD9}" dt="2023-10-20T17:14:27.375" v="656"/>
        <pc:sldMkLst>
          <pc:docMk/>
          <pc:sldMk cId="0" sldId="1114"/>
        </pc:sldMkLst>
      </pc:sldChg>
      <pc:sldChg chg="add ord">
        <pc:chgData name="Lines, Todd" userId="afaf7c3a-e8aa-4568-882a-02ad8f9e19b0" providerId="ADAL" clId="{65DECCEE-C712-4D31-82E5-97F2DBE4CFD9}" dt="2023-10-20T16:34:10.501" v="4"/>
        <pc:sldMkLst>
          <pc:docMk/>
          <pc:sldMk cId="0" sldId="1116"/>
        </pc:sldMkLst>
      </pc:sldChg>
      <pc:sldChg chg="add ord">
        <pc:chgData name="Lines, Todd" userId="afaf7c3a-e8aa-4568-882a-02ad8f9e19b0" providerId="ADAL" clId="{65DECCEE-C712-4D31-82E5-97F2DBE4CFD9}" dt="2023-10-20T16:34:23.773" v="6"/>
        <pc:sldMkLst>
          <pc:docMk/>
          <pc:sldMk cId="0" sldId="1117"/>
        </pc:sldMkLst>
      </pc:sldChg>
      <pc:sldChg chg="add ord">
        <pc:chgData name="Lines, Todd" userId="afaf7c3a-e8aa-4568-882a-02ad8f9e19b0" providerId="ADAL" clId="{65DECCEE-C712-4D31-82E5-97F2DBE4CFD9}" dt="2023-10-20T16:33:28.607" v="2"/>
        <pc:sldMkLst>
          <pc:docMk/>
          <pc:sldMk cId="0" sldId="1302"/>
        </pc:sldMkLst>
      </pc:sldChg>
      <pc:sldChg chg="add ord">
        <pc:chgData name="Lines, Todd" userId="afaf7c3a-e8aa-4568-882a-02ad8f9e19b0" providerId="ADAL" clId="{65DECCEE-C712-4D31-82E5-97F2DBE4CFD9}" dt="2023-10-20T16:33:28.607" v="2"/>
        <pc:sldMkLst>
          <pc:docMk/>
          <pc:sldMk cId="0" sldId="1303"/>
        </pc:sldMkLst>
      </pc:sldChg>
      <pc:sldChg chg="add ord">
        <pc:chgData name="Lines, Todd" userId="afaf7c3a-e8aa-4568-882a-02ad8f9e19b0" providerId="ADAL" clId="{65DECCEE-C712-4D31-82E5-97F2DBE4CFD9}" dt="2023-10-20T16:33:28.607" v="2"/>
        <pc:sldMkLst>
          <pc:docMk/>
          <pc:sldMk cId="0" sldId="1304"/>
        </pc:sldMkLst>
      </pc:sldChg>
      <pc:sldChg chg="addSp delSp modSp new mod modClrScheme chgLayout">
        <pc:chgData name="Lines, Todd" userId="afaf7c3a-e8aa-4568-882a-02ad8f9e19b0" providerId="ADAL" clId="{65DECCEE-C712-4D31-82E5-97F2DBE4CFD9}" dt="2023-10-20T16:41:46.111" v="126" actId="20577"/>
        <pc:sldMkLst>
          <pc:docMk/>
          <pc:sldMk cId="1245153140" sldId="1305"/>
        </pc:sldMkLst>
      </pc:sldChg>
      <pc:sldChg chg="addSp modSp add mod">
        <pc:chgData name="Lines, Todd" userId="afaf7c3a-e8aa-4568-882a-02ad8f9e19b0" providerId="ADAL" clId="{65DECCEE-C712-4D31-82E5-97F2DBE4CFD9}" dt="2023-10-20T16:49:18.169" v="239" actId="1076"/>
        <pc:sldMkLst>
          <pc:docMk/>
          <pc:sldMk cId="2075294349" sldId="1306"/>
        </pc:sldMkLst>
      </pc:sldChg>
      <pc:sldChg chg="addSp modSp add mod">
        <pc:chgData name="Lines, Todd" userId="afaf7c3a-e8aa-4568-882a-02ad8f9e19b0" providerId="ADAL" clId="{65DECCEE-C712-4D31-82E5-97F2DBE4CFD9}" dt="2023-10-20T16:53:26.074" v="305" actId="20577"/>
        <pc:sldMkLst>
          <pc:docMk/>
          <pc:sldMk cId="108579092" sldId="1307"/>
        </pc:sldMkLst>
      </pc:sldChg>
      <pc:sldChg chg="addSp modSp add mod">
        <pc:chgData name="Lines, Todd" userId="afaf7c3a-e8aa-4568-882a-02ad8f9e19b0" providerId="ADAL" clId="{65DECCEE-C712-4D31-82E5-97F2DBE4CFD9}" dt="2023-10-20T16:52:21.915" v="298" actId="20577"/>
        <pc:sldMkLst>
          <pc:docMk/>
          <pc:sldMk cId="1557045778" sldId="1308"/>
        </pc:sldMkLst>
      </pc:sldChg>
      <pc:sldChg chg="delSp modSp add mod">
        <pc:chgData name="Lines, Todd" userId="afaf7c3a-e8aa-4568-882a-02ad8f9e19b0" providerId="ADAL" clId="{65DECCEE-C712-4D31-82E5-97F2DBE4CFD9}" dt="2023-10-20T16:59:51.962" v="461" actId="20578"/>
        <pc:sldMkLst>
          <pc:docMk/>
          <pc:sldMk cId="578241484" sldId="1309"/>
        </pc:sldMkLst>
      </pc:sldChg>
      <pc:sldChg chg="modSp new mod">
        <pc:chgData name="Lines, Todd" userId="afaf7c3a-e8aa-4568-882a-02ad8f9e19b0" providerId="ADAL" clId="{65DECCEE-C712-4D31-82E5-97F2DBE4CFD9}" dt="2023-10-20T17:01:40.080" v="653" actId="20577"/>
        <pc:sldMkLst>
          <pc:docMk/>
          <pc:sldMk cId="3509662039" sldId="1310"/>
        </pc:sldMkLst>
      </pc:sldChg>
      <pc:sldChg chg="addSp delSp modSp add mod">
        <pc:chgData name="Lines, Todd" userId="afaf7c3a-e8aa-4568-882a-02ad8f9e19b0" providerId="ADAL" clId="{65DECCEE-C712-4D31-82E5-97F2DBE4CFD9}" dt="2023-10-20T17:20:10.369" v="749" actId="478"/>
        <pc:sldMkLst>
          <pc:docMk/>
          <pc:sldMk cId="1097663194" sldId="1311"/>
        </pc:sldMkLst>
      </pc:sldChg>
      <pc:sldChg chg="addSp delSp modSp add mod">
        <pc:chgData name="Lines, Todd" userId="afaf7c3a-e8aa-4568-882a-02ad8f9e19b0" providerId="ADAL" clId="{65DECCEE-C712-4D31-82E5-97F2DBE4CFD9}" dt="2023-10-20T17:25:55.581" v="841" actId="14100"/>
        <pc:sldMkLst>
          <pc:docMk/>
          <pc:sldMk cId="3500698344" sldId="1312"/>
        </pc:sldMkLst>
      </pc:sldChg>
      <pc:sldChg chg="addSp delSp modSp add mod">
        <pc:chgData name="Lines, Todd" userId="afaf7c3a-e8aa-4568-882a-02ad8f9e19b0" providerId="ADAL" clId="{65DECCEE-C712-4D31-82E5-97F2DBE4CFD9}" dt="2023-10-20T17:31:46.131" v="1045" actId="1076"/>
        <pc:sldMkLst>
          <pc:docMk/>
          <pc:sldMk cId="1096318159" sldId="1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F1021-7E1E-4732-86C0-36042EB6FF8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5CB72-3ABE-4D7E-BE8C-F46A0DA16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6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5CB72-3ABE-4D7E-BE8C-F46A0DA160C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6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5CB72-3ABE-4D7E-BE8C-F46A0DA160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5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1480CB-5900-4AEE-8BDF-1A04FCDDCDC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1480CB-5900-4AEE-8BDF-1A04FCDDCDC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146C-580C-4918-9B66-F389E04C6C4A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43200" y="16002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454640" y="2049905"/>
            <a:ext cx="3991131" cy="2671997"/>
            <a:chOff x="685800" y="685800"/>
            <a:chExt cx="8458200" cy="5486400"/>
          </a:xfrm>
        </p:grpSpPr>
        <p:grpSp>
          <p:nvGrpSpPr>
            <p:cNvPr id="2" name="Group 9"/>
            <p:cNvGrpSpPr/>
            <p:nvPr/>
          </p:nvGrpSpPr>
          <p:grpSpPr>
            <a:xfrm>
              <a:off x="2438400" y="2895600"/>
              <a:ext cx="3657600" cy="914400"/>
              <a:chOff x="2743200" y="1600200"/>
              <a:chExt cx="3657600" cy="914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581400" y="1981200"/>
                <a:ext cx="19812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743200" y="1600200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718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486400" y="1600200"/>
                <a:ext cx="914400" cy="914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9144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144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144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144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7432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432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432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720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720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20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5720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4008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4008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4008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008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2296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2296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2296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2296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 Arrow 31"/>
            <p:cNvSpPr/>
            <p:nvPr/>
          </p:nvSpPr>
          <p:spPr>
            <a:xfrm>
              <a:off x="685800" y="3200400"/>
              <a:ext cx="16002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95400" y="3276599"/>
              <a:ext cx="822794" cy="94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B050"/>
                  </a:solidFill>
                </a:rPr>
                <a:t>F</a:t>
              </a:r>
              <a:r>
                <a:rPr lang="en-US" sz="2400" i="1" baseline="-25000" dirty="0">
                  <a:solidFill>
                    <a:srgbClr val="00B050"/>
                  </a:solidFill>
                </a:rPr>
                <a:t>-</a:t>
              </a:r>
              <a:endParaRPr lang="en-US" sz="4400" i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4" name="Left Arrow 33"/>
            <p:cNvSpPr/>
            <p:nvPr/>
          </p:nvSpPr>
          <p:spPr>
            <a:xfrm flipH="1">
              <a:off x="6172200" y="3200400"/>
              <a:ext cx="16002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3276599"/>
              <a:ext cx="907721" cy="94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00B050"/>
                  </a:solidFill>
                </a:rPr>
                <a:t>F</a:t>
              </a:r>
              <a:r>
                <a:rPr lang="en-US" sz="2400" i="1" baseline="-25000" dirty="0">
                  <a:solidFill>
                    <a:srgbClr val="00B050"/>
                  </a:solidFill>
                </a:rPr>
                <a:t>+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 rot="16200000">
            <a:off x="-906501" y="3261528"/>
            <a:ext cx="5925695" cy="318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6200000">
            <a:off x="3873191" y="3265497"/>
            <a:ext cx="5912741" cy="3263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-847278" y="3230705"/>
            <a:ext cx="6021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40" name="Rectangle 39"/>
          <p:cNvSpPr/>
          <p:nvPr/>
        </p:nvSpPr>
        <p:spPr>
          <a:xfrm rot="16200000">
            <a:off x="-1054638" y="3243196"/>
            <a:ext cx="6021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41" name="Rectangle 40"/>
          <p:cNvSpPr/>
          <p:nvPr/>
        </p:nvSpPr>
        <p:spPr>
          <a:xfrm rot="16200000">
            <a:off x="3685838" y="3233380"/>
            <a:ext cx="6032421" cy="400110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 -    </a:t>
            </a:r>
          </a:p>
        </p:txBody>
      </p:sp>
      <p:sp>
        <p:nvSpPr>
          <p:cNvPr id="42" name="Rectangle 41"/>
          <p:cNvSpPr/>
          <p:nvPr/>
        </p:nvSpPr>
        <p:spPr>
          <a:xfrm rot="16200000">
            <a:off x="3898198" y="3250870"/>
            <a:ext cx="6032421" cy="400110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 -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6858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32766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34" name="Left Arrow 33"/>
          <p:cNvSpPr/>
          <p:nvPr/>
        </p:nvSpPr>
        <p:spPr>
          <a:xfrm flipH="1">
            <a:off x="61722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81800" y="3276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C7EE-E399-F979-B067-B3E2DCA0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1514-7C2B-38DC-468C-FB120AFD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situation shown, what would be the net force on the dipole?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qE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2qE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-2qE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0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B5E81-FD6A-6F41-6472-6AB0BA41593B}"/>
              </a:ext>
            </a:extLst>
          </p:cNvPr>
          <p:cNvCxnSpPr/>
          <p:nvPr/>
        </p:nvCxnSpPr>
        <p:spPr>
          <a:xfrm>
            <a:off x="3706762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54CA45-0D46-5C6F-1D3A-70879AFE69AF}"/>
              </a:ext>
            </a:extLst>
          </p:cNvPr>
          <p:cNvCxnSpPr/>
          <p:nvPr/>
        </p:nvCxnSpPr>
        <p:spPr>
          <a:xfrm>
            <a:off x="3706762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9CC880-1839-B9A1-605A-F399DD87CD90}"/>
              </a:ext>
            </a:extLst>
          </p:cNvPr>
          <p:cNvCxnSpPr/>
          <p:nvPr/>
        </p:nvCxnSpPr>
        <p:spPr>
          <a:xfrm>
            <a:off x="3706762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D74846-5005-3576-F407-36B1C29EBCEB}"/>
              </a:ext>
            </a:extLst>
          </p:cNvPr>
          <p:cNvCxnSpPr/>
          <p:nvPr/>
        </p:nvCxnSpPr>
        <p:spPr>
          <a:xfrm>
            <a:off x="3706762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1DA7BF-DD83-1A00-A0F5-363D1549637E}"/>
              </a:ext>
            </a:extLst>
          </p:cNvPr>
          <p:cNvCxnSpPr/>
          <p:nvPr/>
        </p:nvCxnSpPr>
        <p:spPr>
          <a:xfrm>
            <a:off x="4582926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C7BDE2-A0CA-1B13-EF94-BD68A06059CE}"/>
              </a:ext>
            </a:extLst>
          </p:cNvPr>
          <p:cNvCxnSpPr/>
          <p:nvPr/>
        </p:nvCxnSpPr>
        <p:spPr>
          <a:xfrm>
            <a:off x="4582926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53CD9A-B9F9-A045-B72C-F0D61453BA99}"/>
              </a:ext>
            </a:extLst>
          </p:cNvPr>
          <p:cNvCxnSpPr/>
          <p:nvPr/>
        </p:nvCxnSpPr>
        <p:spPr>
          <a:xfrm>
            <a:off x="4582926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6FAB1D-635E-98BA-134D-2B16C7F15DD3}"/>
              </a:ext>
            </a:extLst>
          </p:cNvPr>
          <p:cNvCxnSpPr/>
          <p:nvPr/>
        </p:nvCxnSpPr>
        <p:spPr>
          <a:xfrm>
            <a:off x="4582926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E6B398-A750-F65A-89C4-8978A03BC84B}"/>
              </a:ext>
            </a:extLst>
          </p:cNvPr>
          <p:cNvCxnSpPr/>
          <p:nvPr/>
        </p:nvCxnSpPr>
        <p:spPr>
          <a:xfrm>
            <a:off x="5459089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890EDF-2FA4-285C-8262-4B850E46A2FF}"/>
              </a:ext>
            </a:extLst>
          </p:cNvPr>
          <p:cNvCxnSpPr/>
          <p:nvPr/>
        </p:nvCxnSpPr>
        <p:spPr>
          <a:xfrm>
            <a:off x="5459089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A3C0AA-5A99-8D1C-D67B-27B2FA276495}"/>
              </a:ext>
            </a:extLst>
          </p:cNvPr>
          <p:cNvCxnSpPr/>
          <p:nvPr/>
        </p:nvCxnSpPr>
        <p:spPr>
          <a:xfrm>
            <a:off x="5459089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03723D-E74D-0D58-7576-78543CC87322}"/>
              </a:ext>
            </a:extLst>
          </p:cNvPr>
          <p:cNvCxnSpPr/>
          <p:nvPr/>
        </p:nvCxnSpPr>
        <p:spPr>
          <a:xfrm>
            <a:off x="5459089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2A351-9191-9C4D-3092-CB130324DAB3}"/>
              </a:ext>
            </a:extLst>
          </p:cNvPr>
          <p:cNvCxnSpPr/>
          <p:nvPr/>
        </p:nvCxnSpPr>
        <p:spPr>
          <a:xfrm>
            <a:off x="6335253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EE898F-9061-C23B-205F-CD134AB5201A}"/>
              </a:ext>
            </a:extLst>
          </p:cNvPr>
          <p:cNvCxnSpPr/>
          <p:nvPr/>
        </p:nvCxnSpPr>
        <p:spPr>
          <a:xfrm>
            <a:off x="6335253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2B856C-EAAD-F72C-4E81-673915D9AA98}"/>
              </a:ext>
            </a:extLst>
          </p:cNvPr>
          <p:cNvCxnSpPr/>
          <p:nvPr/>
        </p:nvCxnSpPr>
        <p:spPr>
          <a:xfrm>
            <a:off x="6335253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E64AB-D40A-FA25-4541-DDF2DC24C8BE}"/>
              </a:ext>
            </a:extLst>
          </p:cNvPr>
          <p:cNvCxnSpPr/>
          <p:nvPr/>
        </p:nvCxnSpPr>
        <p:spPr>
          <a:xfrm>
            <a:off x="6335253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6BA3DA-4011-5225-0D75-DA4760E8C4E1}"/>
              </a:ext>
            </a:extLst>
          </p:cNvPr>
          <p:cNvCxnSpPr/>
          <p:nvPr/>
        </p:nvCxnSpPr>
        <p:spPr>
          <a:xfrm>
            <a:off x="7211416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5FC7E3-9F86-2E5F-5495-B30060DF5600}"/>
              </a:ext>
            </a:extLst>
          </p:cNvPr>
          <p:cNvCxnSpPr/>
          <p:nvPr/>
        </p:nvCxnSpPr>
        <p:spPr>
          <a:xfrm>
            <a:off x="7211416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1829D-2C03-1CF9-8BA4-C24CF29FE33F}"/>
              </a:ext>
            </a:extLst>
          </p:cNvPr>
          <p:cNvCxnSpPr/>
          <p:nvPr/>
        </p:nvCxnSpPr>
        <p:spPr>
          <a:xfrm>
            <a:off x="7211416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B4CE2C-3593-A70D-1EF7-48CAFC828900}"/>
              </a:ext>
            </a:extLst>
          </p:cNvPr>
          <p:cNvCxnSpPr/>
          <p:nvPr/>
        </p:nvCxnSpPr>
        <p:spPr>
          <a:xfrm>
            <a:off x="7211416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9">
            <a:extLst>
              <a:ext uri="{FF2B5EF4-FFF2-40B4-BE49-F238E27FC236}">
                <a16:creationId xmlns:a16="http://schemas.microsoft.com/office/drawing/2014/main" id="{8CE1D591-7A3F-CF29-BE05-D7EFAAE870F3}"/>
              </a:ext>
            </a:extLst>
          </p:cNvPr>
          <p:cNvGrpSpPr/>
          <p:nvPr/>
        </p:nvGrpSpPr>
        <p:grpSpPr>
          <a:xfrm rot="3615463">
            <a:off x="4693950" y="4200670"/>
            <a:ext cx="1538747" cy="438082"/>
            <a:chOff x="2743200" y="1600200"/>
            <a:chExt cx="3657600" cy="9144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D65C43-DF6D-0D16-A53E-1BDCBC103E30}"/>
                </a:ext>
              </a:extLst>
            </p:cNvPr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CD518AA-AA18-B622-9750-42CFFF0FD9BC}"/>
                </a:ext>
              </a:extLst>
            </p:cNvPr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818CB8-588E-7B63-A572-0811C20C7512}"/>
                </a:ext>
              </a:extLst>
            </p:cNvPr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52CFEA-F2B2-E741-C47B-67531AAB46FF}"/>
                </a:ext>
              </a:extLst>
            </p:cNvPr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BFEB8B-16BD-DAD8-383A-904D6131B3E0}"/>
                </a:ext>
              </a:extLst>
            </p:cNvPr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3AB31B-CBD5-6663-2494-AAE8F70331F5}"/>
                </a:ext>
              </a:extLst>
            </p:cNvPr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9FDF3D3-A3CA-88EC-FD71-6E992CB8475B}"/>
              </a:ext>
            </a:extLst>
          </p:cNvPr>
          <p:cNvSpPr txBox="1"/>
          <p:nvPr/>
        </p:nvSpPr>
        <p:spPr>
          <a:xfrm>
            <a:off x="4588388" y="34121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-q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59FF71-39F4-02A0-1F33-FF1B98ADA16B}"/>
              </a:ext>
            </a:extLst>
          </p:cNvPr>
          <p:cNvSpPr txBox="1"/>
          <p:nvPr/>
        </p:nvSpPr>
        <p:spPr>
          <a:xfrm>
            <a:off x="5764118" y="496068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+q</a:t>
            </a:r>
          </a:p>
        </p:txBody>
      </p:sp>
    </p:spTree>
    <p:extLst>
      <p:ext uri="{BB962C8B-B14F-4D97-AF65-F5344CB8AC3E}">
        <p14:creationId xmlns:p14="http://schemas.microsoft.com/office/powerpoint/2010/main" val="124515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F4842FF-D95D-2761-22D3-5E25E579F0E1}"/>
              </a:ext>
            </a:extLst>
          </p:cNvPr>
          <p:cNvGrpSpPr/>
          <p:nvPr/>
        </p:nvGrpSpPr>
        <p:grpSpPr>
          <a:xfrm>
            <a:off x="914400" y="685800"/>
            <a:ext cx="8229600" cy="5486400"/>
            <a:chOff x="914400" y="685800"/>
            <a:chExt cx="8229600" cy="54864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9144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144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144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144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7432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432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432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720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720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20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5720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4008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4008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4008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008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2296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2296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2296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2296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 Arrow 31"/>
            <p:cNvSpPr/>
            <p:nvPr/>
          </p:nvSpPr>
          <p:spPr>
            <a:xfrm>
              <a:off x="1828800" y="2057400"/>
              <a:ext cx="16002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1295400"/>
              <a:ext cx="5918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rgbClr val="00B050"/>
                  </a:solidFill>
                </a:rPr>
                <a:t>F</a:t>
              </a:r>
              <a:r>
                <a:rPr lang="en-US" sz="4800" i="1" baseline="-25000" dirty="0">
                  <a:solidFill>
                    <a:srgbClr val="00B050"/>
                  </a:solidFill>
                </a:rPr>
                <a:t>-</a:t>
              </a:r>
            </a:p>
          </p:txBody>
        </p:sp>
        <p:sp>
          <p:nvSpPr>
            <p:cNvPr id="34" name="Left Arrow 33"/>
            <p:cNvSpPr/>
            <p:nvPr/>
          </p:nvSpPr>
          <p:spPr>
            <a:xfrm flipH="1">
              <a:off x="5715000" y="4419600"/>
              <a:ext cx="16002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6000" y="4724400"/>
              <a:ext cx="6719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rgbClr val="00B050"/>
                  </a:solidFill>
                </a:rPr>
                <a:t>F</a:t>
              </a:r>
              <a:r>
                <a:rPr lang="en-US" sz="4800" i="1" baseline="-25000" dirty="0">
                  <a:solidFill>
                    <a:srgbClr val="00B050"/>
                  </a:solidFill>
                </a:rPr>
                <a:t>+</a:t>
              </a:r>
            </a:p>
          </p:txBody>
        </p:sp>
        <p:grpSp>
          <p:nvGrpSpPr>
            <p:cNvPr id="2" name="Group 9"/>
            <p:cNvGrpSpPr/>
            <p:nvPr/>
          </p:nvGrpSpPr>
          <p:grpSpPr>
            <a:xfrm rot="3615463">
              <a:off x="2752039" y="2881502"/>
              <a:ext cx="3657600" cy="914400"/>
              <a:chOff x="2743200" y="1600200"/>
              <a:chExt cx="3657600" cy="914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581400" y="1981200"/>
                <a:ext cx="19812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743200" y="1600200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718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486400" y="1600200"/>
                <a:ext cx="914400" cy="914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00" y="685800"/>
            <a:ext cx="8229600" cy="5486400"/>
            <a:chOff x="914400" y="685800"/>
            <a:chExt cx="8229600" cy="54864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9144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144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144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144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7432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432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432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720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720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20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5720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4008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4008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4008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008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2296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2296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2296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2296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762000" y="533400"/>
            <a:ext cx="8382000" cy="57912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828800" y="1295400"/>
            <a:ext cx="5410200" cy="4259997"/>
            <a:chOff x="1828800" y="1295400"/>
            <a:chExt cx="5410200" cy="4259997"/>
          </a:xfrm>
        </p:grpSpPr>
        <p:sp>
          <p:nvSpPr>
            <p:cNvPr id="33" name="TextBox 32"/>
            <p:cNvSpPr txBox="1"/>
            <p:nvPr/>
          </p:nvSpPr>
          <p:spPr>
            <a:xfrm>
              <a:off x="2438400" y="1295400"/>
              <a:ext cx="5918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rgbClr val="00B050"/>
                  </a:solidFill>
                </a:rPr>
                <a:t>F</a:t>
              </a:r>
              <a:r>
                <a:rPr lang="en-US" sz="4800" i="1" baseline="-25000" dirty="0">
                  <a:solidFill>
                    <a:srgbClr val="00B050"/>
                  </a:solidFill>
                </a:rPr>
                <a:t>-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6000" y="4724400"/>
              <a:ext cx="6719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>
                  <a:solidFill>
                    <a:srgbClr val="00B050"/>
                  </a:solidFill>
                </a:rPr>
                <a:t>F</a:t>
              </a:r>
              <a:r>
                <a:rPr lang="en-US" sz="4800" i="1" baseline="-25000" dirty="0">
                  <a:solidFill>
                    <a:srgbClr val="00B050"/>
                  </a:solidFill>
                </a:rPr>
                <a:t>+</a:t>
              </a:r>
            </a:p>
          </p:txBody>
        </p:sp>
        <p:grpSp>
          <p:nvGrpSpPr>
            <p:cNvPr id="2" name="Group 9"/>
            <p:cNvGrpSpPr/>
            <p:nvPr/>
          </p:nvGrpSpPr>
          <p:grpSpPr>
            <a:xfrm rot="3744497">
              <a:off x="2700045" y="2881502"/>
              <a:ext cx="3657600" cy="914400"/>
              <a:chOff x="2743200" y="1600200"/>
              <a:chExt cx="3657600" cy="914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581400" y="1981200"/>
                <a:ext cx="1981200" cy="228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743200" y="1600200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718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486400" y="1600200"/>
                <a:ext cx="914400" cy="914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Left Arrow 31"/>
            <p:cNvSpPr/>
            <p:nvPr/>
          </p:nvSpPr>
          <p:spPr>
            <a:xfrm>
              <a:off x="1828800" y="2057400"/>
              <a:ext cx="20574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Arrow 33"/>
            <p:cNvSpPr/>
            <p:nvPr/>
          </p:nvSpPr>
          <p:spPr>
            <a:xfrm flipH="1">
              <a:off x="5181600" y="4495800"/>
              <a:ext cx="20574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Arrow 37"/>
            <p:cNvSpPr/>
            <p:nvPr/>
          </p:nvSpPr>
          <p:spPr>
            <a:xfrm rot="3725108" flipH="1" flipV="1">
              <a:off x="4200310" y="3983727"/>
              <a:ext cx="1337537" cy="13622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419600" y="3276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67200" y="2286000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/>
                <a:t>r</a:t>
              </a:r>
              <a:r>
                <a:rPr lang="en-US" sz="4000" i="1" baseline="-25000" dirty="0"/>
                <a:t>-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00600" y="3276600"/>
              <a:ext cx="4972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/>
                <a:t>r</a:t>
              </a:r>
              <a:r>
                <a:rPr lang="en-US" sz="3600" i="1" baseline="-25000" dirty="0"/>
                <a:t>+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1800" y="3352800"/>
              <a:ext cx="818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pivot</a:t>
              </a:r>
            </a:p>
          </p:txBody>
        </p:sp>
        <p:sp>
          <p:nvSpPr>
            <p:cNvPr id="47" name="Left Arrow 46"/>
            <p:cNvSpPr/>
            <p:nvPr/>
          </p:nvSpPr>
          <p:spPr>
            <a:xfrm rot="3725108">
              <a:off x="3514510" y="2661845"/>
              <a:ext cx="1337537" cy="13622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3792511" y="3477718"/>
              <a:ext cx="569627" cy="134912"/>
            </a:xfrm>
            <a:custGeom>
              <a:avLst/>
              <a:gdLst>
                <a:gd name="connsiteX0" fmla="*/ 0 w 569627"/>
                <a:gd name="connsiteY0" fmla="*/ 134912 h 134912"/>
                <a:gd name="connsiteX1" fmla="*/ 314794 w 569627"/>
                <a:gd name="connsiteY1" fmla="*/ 44971 h 134912"/>
                <a:gd name="connsiteX2" fmla="*/ 284814 w 569627"/>
                <a:gd name="connsiteY2" fmla="*/ 119921 h 134912"/>
                <a:gd name="connsiteX3" fmla="*/ 569627 w 569627"/>
                <a:gd name="connsiteY3" fmla="*/ 0 h 13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627" h="134912">
                  <a:moveTo>
                    <a:pt x="0" y="134912"/>
                  </a:moveTo>
                  <a:cubicBezTo>
                    <a:pt x="133662" y="91191"/>
                    <a:pt x="267325" y="47470"/>
                    <a:pt x="314794" y="44971"/>
                  </a:cubicBezTo>
                  <a:cubicBezTo>
                    <a:pt x="362263" y="42473"/>
                    <a:pt x="242342" y="127416"/>
                    <a:pt x="284814" y="119921"/>
                  </a:cubicBezTo>
                  <a:cubicBezTo>
                    <a:pt x="327286" y="112426"/>
                    <a:pt x="448456" y="56213"/>
                    <a:pt x="569627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572000" y="1676400"/>
              <a:ext cx="1295400" cy="24384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" idx="0"/>
            </p:cNvCxnSpPr>
            <p:nvPr/>
          </p:nvCxnSpPr>
          <p:spPr>
            <a:xfrm flipV="1">
              <a:off x="3961098" y="1447800"/>
              <a:ext cx="991902" cy="64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257800" y="3886200"/>
              <a:ext cx="991902" cy="64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029200" y="2590800"/>
              <a:ext cx="35618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286000" y="22098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0" y="3657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2" name="Left Arrow 31"/>
          <p:cNvSpPr/>
          <p:nvPr/>
        </p:nvSpPr>
        <p:spPr>
          <a:xfrm>
            <a:off x="1828800" y="2057400"/>
            <a:ext cx="20574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/>
          <p:cNvSpPr/>
          <p:nvPr/>
        </p:nvSpPr>
        <p:spPr>
          <a:xfrm flipH="1">
            <a:off x="5181600" y="4495800"/>
            <a:ext cx="20574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 rot="3725108" flipH="1" flipV="1">
            <a:off x="4809909" y="5126727"/>
            <a:ext cx="1337537" cy="136227"/>
          </a:xfrm>
          <a:prstGeom prst="leftArrow">
            <a:avLst>
              <a:gd name="adj1" fmla="val 42132"/>
              <a:gd name="adj2" fmla="val 795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733800" y="1066800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/>
              <a:t>r</a:t>
            </a:r>
            <a:r>
              <a:rPr lang="en-US" sz="4000" i="1" baseline="-25000" dirty="0"/>
              <a:t>-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76800" y="4953000"/>
            <a:ext cx="49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r</a:t>
            </a:r>
            <a:r>
              <a:rPr lang="en-US" sz="3600" i="1" baseline="-25000" dirty="0"/>
              <a:t>+</a:t>
            </a:r>
          </a:p>
        </p:txBody>
      </p:sp>
      <p:sp>
        <p:nvSpPr>
          <p:cNvPr id="47" name="Left Arrow 46"/>
          <p:cNvSpPr/>
          <p:nvPr/>
        </p:nvSpPr>
        <p:spPr>
          <a:xfrm rot="3725108">
            <a:off x="2920353" y="1518845"/>
            <a:ext cx="1337537" cy="136227"/>
          </a:xfrm>
          <a:prstGeom prst="leftArrow">
            <a:avLst>
              <a:gd name="adj1" fmla="val 42132"/>
              <a:gd name="adj2" fmla="val 795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 rot="15897403">
            <a:off x="3086421" y="1562423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67000" y="13716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ym typeface="Symbol"/>
              </a:rPr>
              <a:t></a:t>
            </a:r>
            <a:endParaRPr lang="en-US" sz="2800" i="1" baseline="-25000" dirty="0"/>
          </a:p>
        </p:txBody>
      </p:sp>
      <p:sp>
        <p:nvSpPr>
          <p:cNvPr id="52" name="Arc 51"/>
          <p:cNvSpPr/>
          <p:nvPr/>
        </p:nvSpPr>
        <p:spPr>
          <a:xfrm rot="5097403">
            <a:off x="5067622" y="4305622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48768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ym typeface="Symbol"/>
              </a:rPr>
              <a:t></a:t>
            </a:r>
            <a:endParaRPr lang="en-US" sz="2800" i="1" baseline="-25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C7EE-E399-F979-B067-B3E2DCA0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A1514-7C2B-38DC-468C-FB120AFDB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Newton’s Second Law for rotation?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A1514-7C2B-38DC-468C-FB120AFDB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241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C7EE-E399-F979-B067-B3E2DCA0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A1514-7C2B-38DC-468C-FB120AFDB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the situation shown, what would be the torque on the dipole?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𝑎𝑞𝐸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𝑎𝑞𝐸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𝑎𝑞𝐸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A1514-7C2B-38DC-468C-FB120AFDB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B5E81-FD6A-6F41-6472-6AB0BA41593B}"/>
              </a:ext>
            </a:extLst>
          </p:cNvPr>
          <p:cNvCxnSpPr/>
          <p:nvPr/>
        </p:nvCxnSpPr>
        <p:spPr>
          <a:xfrm>
            <a:off x="3706762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54CA45-0D46-5C6F-1D3A-70879AFE69AF}"/>
              </a:ext>
            </a:extLst>
          </p:cNvPr>
          <p:cNvCxnSpPr/>
          <p:nvPr/>
        </p:nvCxnSpPr>
        <p:spPr>
          <a:xfrm>
            <a:off x="3706762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9CC880-1839-B9A1-605A-F399DD87CD90}"/>
              </a:ext>
            </a:extLst>
          </p:cNvPr>
          <p:cNvCxnSpPr/>
          <p:nvPr/>
        </p:nvCxnSpPr>
        <p:spPr>
          <a:xfrm>
            <a:off x="3706762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D74846-5005-3576-F407-36B1C29EBCEB}"/>
              </a:ext>
            </a:extLst>
          </p:cNvPr>
          <p:cNvCxnSpPr/>
          <p:nvPr/>
        </p:nvCxnSpPr>
        <p:spPr>
          <a:xfrm>
            <a:off x="3706762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1DA7BF-DD83-1A00-A0F5-363D1549637E}"/>
              </a:ext>
            </a:extLst>
          </p:cNvPr>
          <p:cNvCxnSpPr/>
          <p:nvPr/>
        </p:nvCxnSpPr>
        <p:spPr>
          <a:xfrm>
            <a:off x="4582926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C7BDE2-A0CA-1B13-EF94-BD68A06059CE}"/>
              </a:ext>
            </a:extLst>
          </p:cNvPr>
          <p:cNvCxnSpPr/>
          <p:nvPr/>
        </p:nvCxnSpPr>
        <p:spPr>
          <a:xfrm>
            <a:off x="4582926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53CD9A-B9F9-A045-B72C-F0D61453BA99}"/>
              </a:ext>
            </a:extLst>
          </p:cNvPr>
          <p:cNvCxnSpPr/>
          <p:nvPr/>
        </p:nvCxnSpPr>
        <p:spPr>
          <a:xfrm>
            <a:off x="4582926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6FAB1D-635E-98BA-134D-2B16C7F15DD3}"/>
              </a:ext>
            </a:extLst>
          </p:cNvPr>
          <p:cNvCxnSpPr/>
          <p:nvPr/>
        </p:nvCxnSpPr>
        <p:spPr>
          <a:xfrm>
            <a:off x="4582926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E6B398-A750-F65A-89C4-8978A03BC84B}"/>
              </a:ext>
            </a:extLst>
          </p:cNvPr>
          <p:cNvCxnSpPr/>
          <p:nvPr/>
        </p:nvCxnSpPr>
        <p:spPr>
          <a:xfrm>
            <a:off x="5459089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890EDF-2FA4-285C-8262-4B850E46A2FF}"/>
              </a:ext>
            </a:extLst>
          </p:cNvPr>
          <p:cNvCxnSpPr/>
          <p:nvPr/>
        </p:nvCxnSpPr>
        <p:spPr>
          <a:xfrm>
            <a:off x="5459089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A3C0AA-5A99-8D1C-D67B-27B2FA276495}"/>
              </a:ext>
            </a:extLst>
          </p:cNvPr>
          <p:cNvCxnSpPr/>
          <p:nvPr/>
        </p:nvCxnSpPr>
        <p:spPr>
          <a:xfrm>
            <a:off x="5459089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03723D-E74D-0D58-7576-78543CC87322}"/>
              </a:ext>
            </a:extLst>
          </p:cNvPr>
          <p:cNvCxnSpPr/>
          <p:nvPr/>
        </p:nvCxnSpPr>
        <p:spPr>
          <a:xfrm>
            <a:off x="5459089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2A351-9191-9C4D-3092-CB130324DAB3}"/>
              </a:ext>
            </a:extLst>
          </p:cNvPr>
          <p:cNvCxnSpPr/>
          <p:nvPr/>
        </p:nvCxnSpPr>
        <p:spPr>
          <a:xfrm>
            <a:off x="6335253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EE898F-9061-C23B-205F-CD134AB5201A}"/>
              </a:ext>
            </a:extLst>
          </p:cNvPr>
          <p:cNvCxnSpPr/>
          <p:nvPr/>
        </p:nvCxnSpPr>
        <p:spPr>
          <a:xfrm>
            <a:off x="6335253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2B856C-EAAD-F72C-4E81-673915D9AA98}"/>
              </a:ext>
            </a:extLst>
          </p:cNvPr>
          <p:cNvCxnSpPr/>
          <p:nvPr/>
        </p:nvCxnSpPr>
        <p:spPr>
          <a:xfrm>
            <a:off x="6335253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E64AB-D40A-FA25-4541-DDF2DC24C8BE}"/>
              </a:ext>
            </a:extLst>
          </p:cNvPr>
          <p:cNvCxnSpPr/>
          <p:nvPr/>
        </p:nvCxnSpPr>
        <p:spPr>
          <a:xfrm>
            <a:off x="6335253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6BA3DA-4011-5225-0D75-DA4760E8C4E1}"/>
              </a:ext>
            </a:extLst>
          </p:cNvPr>
          <p:cNvCxnSpPr/>
          <p:nvPr/>
        </p:nvCxnSpPr>
        <p:spPr>
          <a:xfrm>
            <a:off x="7211416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5FC7E3-9F86-2E5F-5495-B30060DF5600}"/>
              </a:ext>
            </a:extLst>
          </p:cNvPr>
          <p:cNvCxnSpPr/>
          <p:nvPr/>
        </p:nvCxnSpPr>
        <p:spPr>
          <a:xfrm>
            <a:off x="7211416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1829D-2C03-1CF9-8BA4-C24CF29FE33F}"/>
              </a:ext>
            </a:extLst>
          </p:cNvPr>
          <p:cNvCxnSpPr/>
          <p:nvPr/>
        </p:nvCxnSpPr>
        <p:spPr>
          <a:xfrm>
            <a:off x="7211416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B4CE2C-3593-A70D-1EF7-48CAFC828900}"/>
              </a:ext>
            </a:extLst>
          </p:cNvPr>
          <p:cNvCxnSpPr/>
          <p:nvPr/>
        </p:nvCxnSpPr>
        <p:spPr>
          <a:xfrm>
            <a:off x="7211416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9">
            <a:extLst>
              <a:ext uri="{FF2B5EF4-FFF2-40B4-BE49-F238E27FC236}">
                <a16:creationId xmlns:a16="http://schemas.microsoft.com/office/drawing/2014/main" id="{8CE1D591-7A3F-CF29-BE05-D7EFAAE870F3}"/>
              </a:ext>
            </a:extLst>
          </p:cNvPr>
          <p:cNvGrpSpPr/>
          <p:nvPr/>
        </p:nvGrpSpPr>
        <p:grpSpPr>
          <a:xfrm rot="3615463">
            <a:off x="4693950" y="4200670"/>
            <a:ext cx="1538747" cy="438082"/>
            <a:chOff x="2743200" y="1600200"/>
            <a:chExt cx="3657600" cy="9144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D65C43-DF6D-0D16-A53E-1BDCBC103E30}"/>
                </a:ext>
              </a:extLst>
            </p:cNvPr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CD518AA-AA18-B622-9750-42CFFF0FD9BC}"/>
                </a:ext>
              </a:extLst>
            </p:cNvPr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818CB8-588E-7B63-A572-0811C20C7512}"/>
                </a:ext>
              </a:extLst>
            </p:cNvPr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52CFEA-F2B2-E741-C47B-67531AAB46FF}"/>
                </a:ext>
              </a:extLst>
            </p:cNvPr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BFEB8B-16BD-DAD8-383A-904D6131B3E0}"/>
                </a:ext>
              </a:extLst>
            </p:cNvPr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3AB31B-CBD5-6663-2494-AAE8F70331F5}"/>
                </a:ext>
              </a:extLst>
            </p:cNvPr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9FDF3D3-A3CA-88EC-FD71-6E992CB8475B}"/>
              </a:ext>
            </a:extLst>
          </p:cNvPr>
          <p:cNvSpPr txBox="1"/>
          <p:nvPr/>
        </p:nvSpPr>
        <p:spPr>
          <a:xfrm>
            <a:off x="4588388" y="34121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-q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59FF71-39F4-02A0-1F33-FF1B98ADA16B}"/>
              </a:ext>
            </a:extLst>
          </p:cNvPr>
          <p:cNvSpPr txBox="1"/>
          <p:nvPr/>
        </p:nvSpPr>
        <p:spPr>
          <a:xfrm>
            <a:off x="5764118" y="496068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+q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433E4F-0F32-4C26-5B9B-F4E48B8E1593}"/>
              </a:ext>
            </a:extLst>
          </p:cNvPr>
          <p:cNvCxnSpPr>
            <a:cxnSpLocks/>
          </p:cNvCxnSpPr>
          <p:nvPr/>
        </p:nvCxnSpPr>
        <p:spPr>
          <a:xfrm>
            <a:off x="5537525" y="3719967"/>
            <a:ext cx="554234" cy="9954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315A0E-136E-95D9-F68A-DEB13437CF3A}"/>
              </a:ext>
            </a:extLst>
          </p:cNvPr>
          <p:cNvCxnSpPr>
            <a:cxnSpLocks/>
          </p:cNvCxnSpPr>
          <p:nvPr/>
        </p:nvCxnSpPr>
        <p:spPr>
          <a:xfrm flipV="1">
            <a:off x="5340751" y="3622852"/>
            <a:ext cx="380064" cy="19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FDD658-80E1-CAFB-0F82-BB1A7A0B8F24}"/>
              </a:ext>
            </a:extLst>
          </p:cNvPr>
          <p:cNvSpPr txBox="1"/>
          <p:nvPr/>
        </p:nvSpPr>
        <p:spPr>
          <a:xfrm>
            <a:off x="5913359" y="4163823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677AB7-B0B0-048F-4311-C4B0E3047743}"/>
              </a:ext>
            </a:extLst>
          </p:cNvPr>
          <p:cNvCxnSpPr>
            <a:cxnSpLocks/>
          </p:cNvCxnSpPr>
          <p:nvPr/>
        </p:nvCxnSpPr>
        <p:spPr>
          <a:xfrm flipV="1">
            <a:off x="5951653" y="4618315"/>
            <a:ext cx="380064" cy="19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294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14EC28F-028D-EEF0-DB09-3184BAB64935}"/>
              </a:ext>
            </a:extLst>
          </p:cNvPr>
          <p:cNvSpPr/>
          <p:nvPr/>
        </p:nvSpPr>
        <p:spPr>
          <a:xfrm rot="3744497">
            <a:off x="3504478" y="3242049"/>
            <a:ext cx="1981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609D7E-D8A0-07E5-00B6-51E760AD53A6}"/>
              </a:ext>
            </a:extLst>
          </p:cNvPr>
          <p:cNvSpPr/>
          <p:nvPr/>
        </p:nvSpPr>
        <p:spPr>
          <a:xfrm rot="3744497">
            <a:off x="3436364" y="1665893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8031A2-DE64-12C2-8B0D-6554BD529F41}"/>
              </a:ext>
            </a:extLst>
          </p:cNvPr>
          <p:cNvSpPr/>
          <p:nvPr/>
        </p:nvSpPr>
        <p:spPr>
          <a:xfrm rot="21419702">
            <a:off x="3664964" y="2046893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E9EB34-DDF8-B797-8B18-4F46C294B04B}"/>
              </a:ext>
            </a:extLst>
          </p:cNvPr>
          <p:cNvSpPr/>
          <p:nvPr/>
        </p:nvSpPr>
        <p:spPr>
          <a:xfrm rot="2420546">
            <a:off x="4706926" y="4097111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3C74A0-FA64-5100-B173-37F3EB76C5A1}"/>
              </a:ext>
            </a:extLst>
          </p:cNvPr>
          <p:cNvGrpSpPr/>
          <p:nvPr/>
        </p:nvGrpSpPr>
        <p:grpSpPr>
          <a:xfrm rot="1524038">
            <a:off x="4935526" y="4325711"/>
            <a:ext cx="457200" cy="457200"/>
            <a:chOff x="4935526" y="4325711"/>
            <a:chExt cx="457200" cy="457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7BA212-3C1C-26CA-CF5E-87FD4F287D4E}"/>
                </a:ext>
              </a:extLst>
            </p:cNvPr>
            <p:cNvSpPr/>
            <p:nvPr/>
          </p:nvSpPr>
          <p:spPr>
            <a:xfrm rot="3744497">
              <a:off x="4935526" y="4478111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1E6C91-7147-1F7D-A90B-2C8742226DAD}"/>
                </a:ext>
              </a:extLst>
            </p:cNvPr>
            <p:cNvSpPr/>
            <p:nvPr/>
          </p:nvSpPr>
          <p:spPr>
            <a:xfrm rot="9144497">
              <a:off x="4935526" y="4478111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Left Arrow 37">
            <a:extLst>
              <a:ext uri="{FF2B5EF4-FFF2-40B4-BE49-F238E27FC236}">
                <a16:creationId xmlns:a16="http://schemas.microsoft.com/office/drawing/2014/main" id="{05AFE653-C38D-382D-7393-42B7DA3C0276}"/>
              </a:ext>
            </a:extLst>
          </p:cNvPr>
          <p:cNvSpPr/>
          <p:nvPr/>
        </p:nvSpPr>
        <p:spPr>
          <a:xfrm rot="3725108" flipH="1" flipV="1">
            <a:off x="2775838" y="3639604"/>
            <a:ext cx="4069770" cy="547591"/>
          </a:xfrm>
          <a:prstGeom prst="leftArrow">
            <a:avLst>
              <a:gd name="adj1" fmla="val 42132"/>
              <a:gd name="adj2" fmla="val 795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53CE14-3074-C0C9-6CF5-7C1B9E54C5E5}"/>
              </a:ext>
            </a:extLst>
          </p:cNvPr>
          <p:cNvSpPr/>
          <p:nvPr/>
        </p:nvSpPr>
        <p:spPr>
          <a:xfrm>
            <a:off x="4419600" y="32766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49BD2-55AB-6A13-B5A2-92D2F35FC3A7}"/>
              </a:ext>
            </a:extLst>
          </p:cNvPr>
          <p:cNvSpPr txBox="1"/>
          <p:nvPr/>
        </p:nvSpPr>
        <p:spPr>
          <a:xfrm>
            <a:off x="4827101" y="5325960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chemeClr val="accent4"/>
                </a:solidFill>
              </a:rPr>
              <a:t>p</a:t>
            </a:r>
            <a:endParaRPr lang="en-US" sz="3600" i="1" baseline="-25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11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C7EE-E399-F979-B067-B3E2DCA0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A1514-7C2B-38DC-468C-FB120AFDB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the situation shown, what would be the moment of inertia of the the dipole?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A1514-7C2B-38DC-468C-FB120AFDB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B5E81-FD6A-6F41-6472-6AB0BA41593B}"/>
              </a:ext>
            </a:extLst>
          </p:cNvPr>
          <p:cNvCxnSpPr/>
          <p:nvPr/>
        </p:nvCxnSpPr>
        <p:spPr>
          <a:xfrm>
            <a:off x="3706762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54CA45-0D46-5C6F-1D3A-70879AFE69AF}"/>
              </a:ext>
            </a:extLst>
          </p:cNvPr>
          <p:cNvCxnSpPr/>
          <p:nvPr/>
        </p:nvCxnSpPr>
        <p:spPr>
          <a:xfrm>
            <a:off x="3706762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9CC880-1839-B9A1-605A-F399DD87CD90}"/>
              </a:ext>
            </a:extLst>
          </p:cNvPr>
          <p:cNvCxnSpPr/>
          <p:nvPr/>
        </p:nvCxnSpPr>
        <p:spPr>
          <a:xfrm>
            <a:off x="3706762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D74846-5005-3576-F407-36B1C29EBCEB}"/>
              </a:ext>
            </a:extLst>
          </p:cNvPr>
          <p:cNvCxnSpPr/>
          <p:nvPr/>
        </p:nvCxnSpPr>
        <p:spPr>
          <a:xfrm>
            <a:off x="3706762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1DA7BF-DD83-1A00-A0F5-363D1549637E}"/>
              </a:ext>
            </a:extLst>
          </p:cNvPr>
          <p:cNvCxnSpPr/>
          <p:nvPr/>
        </p:nvCxnSpPr>
        <p:spPr>
          <a:xfrm>
            <a:off x="4582926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C7BDE2-A0CA-1B13-EF94-BD68A06059CE}"/>
              </a:ext>
            </a:extLst>
          </p:cNvPr>
          <p:cNvCxnSpPr/>
          <p:nvPr/>
        </p:nvCxnSpPr>
        <p:spPr>
          <a:xfrm>
            <a:off x="4582926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53CD9A-B9F9-A045-B72C-F0D61453BA99}"/>
              </a:ext>
            </a:extLst>
          </p:cNvPr>
          <p:cNvCxnSpPr/>
          <p:nvPr/>
        </p:nvCxnSpPr>
        <p:spPr>
          <a:xfrm>
            <a:off x="4582926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6FAB1D-635E-98BA-134D-2B16C7F15DD3}"/>
              </a:ext>
            </a:extLst>
          </p:cNvPr>
          <p:cNvCxnSpPr/>
          <p:nvPr/>
        </p:nvCxnSpPr>
        <p:spPr>
          <a:xfrm>
            <a:off x="4582926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E6B398-A750-F65A-89C4-8978A03BC84B}"/>
              </a:ext>
            </a:extLst>
          </p:cNvPr>
          <p:cNvCxnSpPr/>
          <p:nvPr/>
        </p:nvCxnSpPr>
        <p:spPr>
          <a:xfrm>
            <a:off x="5459089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890EDF-2FA4-285C-8262-4B850E46A2FF}"/>
              </a:ext>
            </a:extLst>
          </p:cNvPr>
          <p:cNvCxnSpPr/>
          <p:nvPr/>
        </p:nvCxnSpPr>
        <p:spPr>
          <a:xfrm>
            <a:off x="5459089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A3C0AA-5A99-8D1C-D67B-27B2FA276495}"/>
              </a:ext>
            </a:extLst>
          </p:cNvPr>
          <p:cNvCxnSpPr/>
          <p:nvPr/>
        </p:nvCxnSpPr>
        <p:spPr>
          <a:xfrm>
            <a:off x="5459089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03723D-E74D-0D58-7576-78543CC87322}"/>
              </a:ext>
            </a:extLst>
          </p:cNvPr>
          <p:cNvCxnSpPr/>
          <p:nvPr/>
        </p:nvCxnSpPr>
        <p:spPr>
          <a:xfrm>
            <a:off x="5459089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2A351-9191-9C4D-3092-CB130324DAB3}"/>
              </a:ext>
            </a:extLst>
          </p:cNvPr>
          <p:cNvCxnSpPr/>
          <p:nvPr/>
        </p:nvCxnSpPr>
        <p:spPr>
          <a:xfrm>
            <a:off x="6335253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EE898F-9061-C23B-205F-CD134AB5201A}"/>
              </a:ext>
            </a:extLst>
          </p:cNvPr>
          <p:cNvCxnSpPr/>
          <p:nvPr/>
        </p:nvCxnSpPr>
        <p:spPr>
          <a:xfrm>
            <a:off x="6335253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2B856C-EAAD-F72C-4E81-673915D9AA98}"/>
              </a:ext>
            </a:extLst>
          </p:cNvPr>
          <p:cNvCxnSpPr/>
          <p:nvPr/>
        </p:nvCxnSpPr>
        <p:spPr>
          <a:xfrm>
            <a:off x="6335253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E64AB-D40A-FA25-4541-DDF2DC24C8BE}"/>
              </a:ext>
            </a:extLst>
          </p:cNvPr>
          <p:cNvCxnSpPr/>
          <p:nvPr/>
        </p:nvCxnSpPr>
        <p:spPr>
          <a:xfrm>
            <a:off x="6335253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6BA3DA-4011-5225-0D75-DA4760E8C4E1}"/>
              </a:ext>
            </a:extLst>
          </p:cNvPr>
          <p:cNvCxnSpPr/>
          <p:nvPr/>
        </p:nvCxnSpPr>
        <p:spPr>
          <a:xfrm>
            <a:off x="7211416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5FC7E3-9F86-2E5F-5495-B30060DF5600}"/>
              </a:ext>
            </a:extLst>
          </p:cNvPr>
          <p:cNvCxnSpPr/>
          <p:nvPr/>
        </p:nvCxnSpPr>
        <p:spPr>
          <a:xfrm>
            <a:off x="7211416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1829D-2C03-1CF9-8BA4-C24CF29FE33F}"/>
              </a:ext>
            </a:extLst>
          </p:cNvPr>
          <p:cNvCxnSpPr/>
          <p:nvPr/>
        </p:nvCxnSpPr>
        <p:spPr>
          <a:xfrm>
            <a:off x="7211416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B4CE2C-3593-A70D-1EF7-48CAFC828900}"/>
              </a:ext>
            </a:extLst>
          </p:cNvPr>
          <p:cNvCxnSpPr/>
          <p:nvPr/>
        </p:nvCxnSpPr>
        <p:spPr>
          <a:xfrm>
            <a:off x="7211416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9">
            <a:extLst>
              <a:ext uri="{FF2B5EF4-FFF2-40B4-BE49-F238E27FC236}">
                <a16:creationId xmlns:a16="http://schemas.microsoft.com/office/drawing/2014/main" id="{8CE1D591-7A3F-CF29-BE05-D7EFAAE870F3}"/>
              </a:ext>
            </a:extLst>
          </p:cNvPr>
          <p:cNvGrpSpPr/>
          <p:nvPr/>
        </p:nvGrpSpPr>
        <p:grpSpPr>
          <a:xfrm rot="3615463">
            <a:off x="4693950" y="4200670"/>
            <a:ext cx="1538747" cy="438082"/>
            <a:chOff x="2743200" y="1600200"/>
            <a:chExt cx="3657600" cy="9144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D65C43-DF6D-0D16-A53E-1BDCBC103E30}"/>
                </a:ext>
              </a:extLst>
            </p:cNvPr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CD518AA-AA18-B622-9750-42CFFF0FD9BC}"/>
                </a:ext>
              </a:extLst>
            </p:cNvPr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818CB8-588E-7B63-A572-0811C20C7512}"/>
                </a:ext>
              </a:extLst>
            </p:cNvPr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52CFEA-F2B2-E741-C47B-67531AAB46FF}"/>
                </a:ext>
              </a:extLst>
            </p:cNvPr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BFEB8B-16BD-DAD8-383A-904D6131B3E0}"/>
                </a:ext>
              </a:extLst>
            </p:cNvPr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3AB31B-CBD5-6663-2494-AAE8F70331F5}"/>
                </a:ext>
              </a:extLst>
            </p:cNvPr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9FDF3D3-A3CA-88EC-FD71-6E992CB8475B}"/>
              </a:ext>
            </a:extLst>
          </p:cNvPr>
          <p:cNvSpPr txBox="1"/>
          <p:nvPr/>
        </p:nvSpPr>
        <p:spPr>
          <a:xfrm>
            <a:off x="4588388" y="34121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-q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59FF71-39F4-02A0-1F33-FF1B98ADA16B}"/>
              </a:ext>
            </a:extLst>
          </p:cNvPr>
          <p:cNvSpPr txBox="1"/>
          <p:nvPr/>
        </p:nvSpPr>
        <p:spPr>
          <a:xfrm>
            <a:off x="5764118" y="496068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+q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7307B21-E581-6F54-2531-C63F3C0BDB7A}"/>
              </a:ext>
            </a:extLst>
          </p:cNvPr>
          <p:cNvCxnSpPr>
            <a:cxnSpLocks/>
          </p:cNvCxnSpPr>
          <p:nvPr/>
        </p:nvCxnSpPr>
        <p:spPr>
          <a:xfrm>
            <a:off x="5537525" y="3719967"/>
            <a:ext cx="554234" cy="9954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8C8BDA-269E-E75D-8B9B-091A3FC7570E}"/>
              </a:ext>
            </a:extLst>
          </p:cNvPr>
          <p:cNvCxnSpPr>
            <a:cxnSpLocks/>
          </p:cNvCxnSpPr>
          <p:nvPr/>
        </p:nvCxnSpPr>
        <p:spPr>
          <a:xfrm flipV="1">
            <a:off x="5340751" y="3622852"/>
            <a:ext cx="380064" cy="19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549EB87-7614-03D6-9E96-71BDF0E96175}"/>
              </a:ext>
            </a:extLst>
          </p:cNvPr>
          <p:cNvSpPr txBox="1"/>
          <p:nvPr/>
        </p:nvSpPr>
        <p:spPr>
          <a:xfrm>
            <a:off x="5913359" y="4163823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10EC8D-97A3-7600-DE39-3CDB9919D679}"/>
              </a:ext>
            </a:extLst>
          </p:cNvPr>
          <p:cNvCxnSpPr>
            <a:cxnSpLocks/>
          </p:cNvCxnSpPr>
          <p:nvPr/>
        </p:nvCxnSpPr>
        <p:spPr>
          <a:xfrm flipV="1">
            <a:off x="5951653" y="4618315"/>
            <a:ext cx="380064" cy="19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4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21" name="Rectangle 5"/>
          <p:cNvSpPr>
            <a:spLocks noChangeArrowheads="1"/>
          </p:cNvSpPr>
          <p:nvPr/>
        </p:nvSpPr>
        <p:spPr bwMode="auto">
          <a:xfrm>
            <a:off x="0" y="752475"/>
            <a:ext cx="4935538" cy="2820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400" b="1" dirty="0"/>
              <a:t>	I have a dipole in a uniform E-field. Which direction will the angular acceleration point?</a:t>
            </a:r>
          </a:p>
        </p:txBody>
      </p:sp>
      <p:sp>
        <p:nvSpPr>
          <p:cNvPr id="1545222" name="Rectangle 6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dirty="0"/>
              <a:t>Question 223.25.1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5223" name="Rectangle 7"/>
          <p:cNvSpPr>
            <a:spLocks noChangeArrowheads="1"/>
          </p:cNvSpPr>
          <p:nvPr/>
        </p:nvSpPr>
        <p:spPr bwMode="auto">
          <a:xfrm>
            <a:off x="5440363" y="781050"/>
            <a:ext cx="3703637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a)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en-US" sz="2000" b="1" i="1">
                <a:solidFill>
                  <a:schemeClr val="tx2"/>
                </a:solidFill>
              </a:rPr>
              <a:t>To the right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b)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b="1" i="1">
                <a:solidFill>
                  <a:schemeClr val="tx2"/>
                </a:solidFill>
              </a:rPr>
              <a:t>To the left</a:t>
            </a: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tx2"/>
                </a:solidFill>
              </a:rPr>
              <a:t>c)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en-US" b="1" i="1">
                <a:solidFill>
                  <a:schemeClr val="tx2"/>
                </a:solidFill>
              </a:rPr>
              <a:t>Into the page</a:t>
            </a:r>
            <a:endParaRPr lang="en-US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>
                <a:solidFill>
                  <a:schemeClr val="tx2"/>
                </a:solidFill>
                <a:sym typeface="Symbol" pitchFamily="18" charset="2"/>
              </a:rPr>
              <a:t>d)  </a:t>
            </a:r>
            <a:r>
              <a:rPr lang="en-US" altLang="en-US" sz="2000" b="1" i="1">
                <a:solidFill>
                  <a:schemeClr val="tx2"/>
                </a:solidFill>
              </a:rPr>
              <a:t>Out of the page</a:t>
            </a:r>
            <a:endParaRPr lang="en-US" sz="2000" b="1">
              <a:solidFill>
                <a:schemeClr val="tx2"/>
              </a:solidFill>
              <a:sym typeface="Symbol" pitchFamily="18" charset="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54113" y="3463925"/>
            <a:ext cx="7118350" cy="2393950"/>
            <a:chOff x="849" y="1966"/>
            <a:chExt cx="4484" cy="150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49" y="1966"/>
              <a:ext cx="4484" cy="1508"/>
              <a:chOff x="849" y="1966"/>
              <a:chExt cx="3450" cy="480"/>
            </a:xfrm>
          </p:grpSpPr>
          <p:sp>
            <p:nvSpPr>
              <p:cNvPr id="1545226" name="Line 10"/>
              <p:cNvSpPr>
                <a:spLocks noChangeShapeType="1"/>
              </p:cNvSpPr>
              <p:nvPr/>
            </p:nvSpPr>
            <p:spPr bwMode="auto">
              <a:xfrm>
                <a:off x="849" y="1966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27" name="Line 11"/>
              <p:cNvSpPr>
                <a:spLocks noChangeShapeType="1"/>
              </p:cNvSpPr>
              <p:nvPr/>
            </p:nvSpPr>
            <p:spPr bwMode="auto">
              <a:xfrm>
                <a:off x="849" y="2062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28" name="Line 12"/>
              <p:cNvSpPr>
                <a:spLocks noChangeShapeType="1"/>
              </p:cNvSpPr>
              <p:nvPr/>
            </p:nvSpPr>
            <p:spPr bwMode="auto">
              <a:xfrm>
                <a:off x="849" y="2158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29" name="Line 13"/>
              <p:cNvSpPr>
                <a:spLocks noChangeShapeType="1"/>
              </p:cNvSpPr>
              <p:nvPr/>
            </p:nvSpPr>
            <p:spPr bwMode="auto">
              <a:xfrm>
                <a:off x="849" y="2254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30" name="Line 14"/>
              <p:cNvSpPr>
                <a:spLocks noChangeShapeType="1"/>
              </p:cNvSpPr>
              <p:nvPr/>
            </p:nvSpPr>
            <p:spPr bwMode="auto">
              <a:xfrm>
                <a:off x="849" y="2350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31" name="Line 15"/>
              <p:cNvSpPr>
                <a:spLocks noChangeShapeType="1"/>
              </p:cNvSpPr>
              <p:nvPr/>
            </p:nvSpPr>
            <p:spPr bwMode="auto">
              <a:xfrm>
                <a:off x="849" y="2446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 rot="-1632241">
              <a:off x="1848" y="2574"/>
              <a:ext cx="1248" cy="240"/>
              <a:chOff x="2014" y="2971"/>
              <a:chExt cx="1248" cy="240"/>
            </a:xfrm>
          </p:grpSpPr>
          <p:sp>
            <p:nvSpPr>
              <p:cNvPr id="1545233" name="Oval 17"/>
              <p:cNvSpPr>
                <a:spLocks noChangeArrowheads="1"/>
              </p:cNvSpPr>
              <p:nvPr/>
            </p:nvSpPr>
            <p:spPr bwMode="auto">
              <a:xfrm>
                <a:off x="2014" y="2971"/>
                <a:ext cx="240" cy="24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234" name="Oval 18"/>
              <p:cNvSpPr>
                <a:spLocks noChangeArrowheads="1"/>
              </p:cNvSpPr>
              <p:nvPr/>
            </p:nvSpPr>
            <p:spPr bwMode="auto">
              <a:xfrm>
                <a:off x="3022" y="2971"/>
                <a:ext cx="240" cy="24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5235" name="Text Box 19"/>
            <p:cNvSpPr txBox="1">
              <a:spLocks noChangeArrowheads="1"/>
            </p:cNvSpPr>
            <p:nvPr/>
          </p:nvSpPr>
          <p:spPr bwMode="auto">
            <a:xfrm>
              <a:off x="1890" y="3041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-q</a:t>
              </a:r>
            </a:p>
          </p:txBody>
        </p:sp>
        <p:sp>
          <p:nvSpPr>
            <p:cNvPr id="1545236" name="Text Box 20"/>
            <p:cNvSpPr txBox="1">
              <a:spLocks noChangeArrowheads="1"/>
            </p:cNvSpPr>
            <p:nvPr/>
          </p:nvSpPr>
          <p:spPr bwMode="auto">
            <a:xfrm>
              <a:off x="2883" y="21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q</a:t>
              </a:r>
            </a:p>
          </p:txBody>
        </p:sp>
        <p:sp>
          <p:nvSpPr>
            <p:cNvPr id="1545237" name="Line 21"/>
            <p:cNvSpPr>
              <a:spLocks noChangeShapeType="1"/>
            </p:cNvSpPr>
            <p:nvPr/>
          </p:nvSpPr>
          <p:spPr bwMode="auto">
            <a:xfrm flipV="1">
              <a:off x="2025" y="2452"/>
              <a:ext cx="897" cy="4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5238" name="Text Box 22"/>
            <p:cNvSpPr txBox="1">
              <a:spLocks noChangeArrowheads="1"/>
            </p:cNvSpPr>
            <p:nvPr/>
          </p:nvSpPr>
          <p:spPr bwMode="auto">
            <a:xfrm>
              <a:off x="2294" y="24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p</a:t>
              </a:r>
            </a:p>
          </p:txBody>
        </p:sp>
        <p:sp>
          <p:nvSpPr>
            <p:cNvPr id="1545239" name="Line 23"/>
            <p:cNvSpPr>
              <a:spLocks noChangeShapeType="1"/>
            </p:cNvSpPr>
            <p:nvPr/>
          </p:nvSpPr>
          <p:spPr bwMode="auto">
            <a:xfrm flipH="1">
              <a:off x="1425" y="2922"/>
              <a:ext cx="59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5240" name="Line 24"/>
            <p:cNvSpPr>
              <a:spLocks noChangeShapeType="1"/>
            </p:cNvSpPr>
            <p:nvPr/>
          </p:nvSpPr>
          <p:spPr bwMode="auto">
            <a:xfrm>
              <a:off x="2934" y="2448"/>
              <a:ext cx="59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5241" name="Text Box 25"/>
            <p:cNvSpPr txBox="1">
              <a:spLocks noChangeArrowheads="1"/>
            </p:cNvSpPr>
            <p:nvPr/>
          </p:nvSpPr>
          <p:spPr bwMode="auto">
            <a:xfrm>
              <a:off x="3333" y="2198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F</a:t>
              </a:r>
            </a:p>
          </p:txBody>
        </p:sp>
        <p:sp>
          <p:nvSpPr>
            <p:cNvPr id="1545242" name="Text Box 26"/>
            <p:cNvSpPr txBox="1">
              <a:spLocks noChangeArrowheads="1"/>
            </p:cNvSpPr>
            <p:nvPr/>
          </p:nvSpPr>
          <p:spPr bwMode="auto">
            <a:xfrm>
              <a:off x="1529" y="2662"/>
              <a:ext cx="2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-F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C7EE-E399-F979-B067-B3E2DCA0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A1514-7C2B-38DC-468C-FB120AFDB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the situation shown, what would be the angular acceleration of the the dipole?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𝑎𝑞𝐸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a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A1514-7C2B-38DC-468C-FB120AFDB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4B5E81-FD6A-6F41-6472-6AB0BA41593B}"/>
              </a:ext>
            </a:extLst>
          </p:cNvPr>
          <p:cNvCxnSpPr/>
          <p:nvPr/>
        </p:nvCxnSpPr>
        <p:spPr>
          <a:xfrm>
            <a:off x="3706762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54CA45-0D46-5C6F-1D3A-70879AFE69AF}"/>
              </a:ext>
            </a:extLst>
          </p:cNvPr>
          <p:cNvCxnSpPr/>
          <p:nvPr/>
        </p:nvCxnSpPr>
        <p:spPr>
          <a:xfrm>
            <a:off x="3706762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9CC880-1839-B9A1-605A-F399DD87CD90}"/>
              </a:ext>
            </a:extLst>
          </p:cNvPr>
          <p:cNvCxnSpPr/>
          <p:nvPr/>
        </p:nvCxnSpPr>
        <p:spPr>
          <a:xfrm>
            <a:off x="3706762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D74846-5005-3576-F407-36B1C29EBCEB}"/>
              </a:ext>
            </a:extLst>
          </p:cNvPr>
          <p:cNvCxnSpPr/>
          <p:nvPr/>
        </p:nvCxnSpPr>
        <p:spPr>
          <a:xfrm>
            <a:off x="3706762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1DA7BF-DD83-1A00-A0F5-363D1549637E}"/>
              </a:ext>
            </a:extLst>
          </p:cNvPr>
          <p:cNvCxnSpPr/>
          <p:nvPr/>
        </p:nvCxnSpPr>
        <p:spPr>
          <a:xfrm>
            <a:off x="4582926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C7BDE2-A0CA-1B13-EF94-BD68A06059CE}"/>
              </a:ext>
            </a:extLst>
          </p:cNvPr>
          <p:cNvCxnSpPr/>
          <p:nvPr/>
        </p:nvCxnSpPr>
        <p:spPr>
          <a:xfrm>
            <a:off x="4582926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53CD9A-B9F9-A045-B72C-F0D61453BA99}"/>
              </a:ext>
            </a:extLst>
          </p:cNvPr>
          <p:cNvCxnSpPr/>
          <p:nvPr/>
        </p:nvCxnSpPr>
        <p:spPr>
          <a:xfrm>
            <a:off x="4582926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6FAB1D-635E-98BA-134D-2B16C7F15DD3}"/>
              </a:ext>
            </a:extLst>
          </p:cNvPr>
          <p:cNvCxnSpPr/>
          <p:nvPr/>
        </p:nvCxnSpPr>
        <p:spPr>
          <a:xfrm>
            <a:off x="4582926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E6B398-A750-F65A-89C4-8978A03BC84B}"/>
              </a:ext>
            </a:extLst>
          </p:cNvPr>
          <p:cNvCxnSpPr/>
          <p:nvPr/>
        </p:nvCxnSpPr>
        <p:spPr>
          <a:xfrm>
            <a:off x="5459089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890EDF-2FA4-285C-8262-4B850E46A2FF}"/>
              </a:ext>
            </a:extLst>
          </p:cNvPr>
          <p:cNvCxnSpPr/>
          <p:nvPr/>
        </p:nvCxnSpPr>
        <p:spPr>
          <a:xfrm>
            <a:off x="5459089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A3C0AA-5A99-8D1C-D67B-27B2FA276495}"/>
              </a:ext>
            </a:extLst>
          </p:cNvPr>
          <p:cNvCxnSpPr/>
          <p:nvPr/>
        </p:nvCxnSpPr>
        <p:spPr>
          <a:xfrm>
            <a:off x="5459089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03723D-E74D-0D58-7576-78543CC87322}"/>
              </a:ext>
            </a:extLst>
          </p:cNvPr>
          <p:cNvCxnSpPr/>
          <p:nvPr/>
        </p:nvCxnSpPr>
        <p:spPr>
          <a:xfrm>
            <a:off x="5459089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12A351-9191-9C4D-3092-CB130324DAB3}"/>
              </a:ext>
            </a:extLst>
          </p:cNvPr>
          <p:cNvCxnSpPr/>
          <p:nvPr/>
        </p:nvCxnSpPr>
        <p:spPr>
          <a:xfrm>
            <a:off x="6335253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EE898F-9061-C23B-205F-CD134AB5201A}"/>
              </a:ext>
            </a:extLst>
          </p:cNvPr>
          <p:cNvCxnSpPr/>
          <p:nvPr/>
        </p:nvCxnSpPr>
        <p:spPr>
          <a:xfrm>
            <a:off x="6335253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2B856C-EAAD-F72C-4E81-673915D9AA98}"/>
              </a:ext>
            </a:extLst>
          </p:cNvPr>
          <p:cNvCxnSpPr/>
          <p:nvPr/>
        </p:nvCxnSpPr>
        <p:spPr>
          <a:xfrm>
            <a:off x="6335253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E64AB-D40A-FA25-4541-DDF2DC24C8BE}"/>
              </a:ext>
            </a:extLst>
          </p:cNvPr>
          <p:cNvCxnSpPr/>
          <p:nvPr/>
        </p:nvCxnSpPr>
        <p:spPr>
          <a:xfrm>
            <a:off x="6335253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6BA3DA-4011-5225-0D75-DA4760E8C4E1}"/>
              </a:ext>
            </a:extLst>
          </p:cNvPr>
          <p:cNvCxnSpPr/>
          <p:nvPr/>
        </p:nvCxnSpPr>
        <p:spPr>
          <a:xfrm>
            <a:off x="7211416" y="3303639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5FC7E3-9F86-2E5F-5495-B30060DF5600}"/>
              </a:ext>
            </a:extLst>
          </p:cNvPr>
          <p:cNvCxnSpPr/>
          <p:nvPr/>
        </p:nvCxnSpPr>
        <p:spPr>
          <a:xfrm>
            <a:off x="7211416" y="4073013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1829D-2C03-1CF9-8BA4-C24CF29FE33F}"/>
              </a:ext>
            </a:extLst>
          </p:cNvPr>
          <p:cNvCxnSpPr/>
          <p:nvPr/>
        </p:nvCxnSpPr>
        <p:spPr>
          <a:xfrm>
            <a:off x="7211416" y="4842386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B4CE2C-3593-A70D-1EF7-48CAFC828900}"/>
              </a:ext>
            </a:extLst>
          </p:cNvPr>
          <p:cNvCxnSpPr/>
          <p:nvPr/>
        </p:nvCxnSpPr>
        <p:spPr>
          <a:xfrm>
            <a:off x="7211416" y="5611760"/>
            <a:ext cx="43808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9">
            <a:extLst>
              <a:ext uri="{FF2B5EF4-FFF2-40B4-BE49-F238E27FC236}">
                <a16:creationId xmlns:a16="http://schemas.microsoft.com/office/drawing/2014/main" id="{8CE1D591-7A3F-CF29-BE05-D7EFAAE870F3}"/>
              </a:ext>
            </a:extLst>
          </p:cNvPr>
          <p:cNvGrpSpPr/>
          <p:nvPr/>
        </p:nvGrpSpPr>
        <p:grpSpPr>
          <a:xfrm rot="3615463">
            <a:off x="4693950" y="4200670"/>
            <a:ext cx="1538747" cy="438082"/>
            <a:chOff x="2743200" y="1600200"/>
            <a:chExt cx="3657600" cy="9144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D65C43-DF6D-0D16-A53E-1BDCBC103E30}"/>
                </a:ext>
              </a:extLst>
            </p:cNvPr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CD518AA-AA18-B622-9750-42CFFF0FD9BC}"/>
                </a:ext>
              </a:extLst>
            </p:cNvPr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818CB8-588E-7B63-A572-0811C20C7512}"/>
                </a:ext>
              </a:extLst>
            </p:cNvPr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52CFEA-F2B2-E741-C47B-67531AAB46FF}"/>
                </a:ext>
              </a:extLst>
            </p:cNvPr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BFEB8B-16BD-DAD8-383A-904D6131B3E0}"/>
                </a:ext>
              </a:extLst>
            </p:cNvPr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3AB31B-CBD5-6663-2494-AAE8F70331F5}"/>
                </a:ext>
              </a:extLst>
            </p:cNvPr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9FDF3D3-A3CA-88EC-FD71-6E992CB8475B}"/>
              </a:ext>
            </a:extLst>
          </p:cNvPr>
          <p:cNvSpPr txBox="1"/>
          <p:nvPr/>
        </p:nvSpPr>
        <p:spPr>
          <a:xfrm>
            <a:off x="4588388" y="34121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-q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59FF71-39F4-02A0-1F33-FF1B98ADA16B}"/>
              </a:ext>
            </a:extLst>
          </p:cNvPr>
          <p:cNvSpPr txBox="1"/>
          <p:nvPr/>
        </p:nvSpPr>
        <p:spPr>
          <a:xfrm>
            <a:off x="5764118" y="4960681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+q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AC3B81-4613-0F5C-A1D5-CF8807BBAB97}"/>
              </a:ext>
            </a:extLst>
          </p:cNvPr>
          <p:cNvCxnSpPr>
            <a:cxnSpLocks/>
          </p:cNvCxnSpPr>
          <p:nvPr/>
        </p:nvCxnSpPr>
        <p:spPr>
          <a:xfrm>
            <a:off x="5537525" y="3719967"/>
            <a:ext cx="554234" cy="9954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CFF8C6-3F54-D3F1-A1EE-9A3A752F95FD}"/>
              </a:ext>
            </a:extLst>
          </p:cNvPr>
          <p:cNvCxnSpPr>
            <a:cxnSpLocks/>
          </p:cNvCxnSpPr>
          <p:nvPr/>
        </p:nvCxnSpPr>
        <p:spPr>
          <a:xfrm flipV="1">
            <a:off x="5340751" y="3622852"/>
            <a:ext cx="380064" cy="19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B76EE8-9F11-80AE-41F7-7B8DC30DE840}"/>
              </a:ext>
            </a:extLst>
          </p:cNvPr>
          <p:cNvSpPr txBox="1"/>
          <p:nvPr/>
        </p:nvSpPr>
        <p:spPr>
          <a:xfrm>
            <a:off x="5913359" y="4163823"/>
            <a:ext cx="35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B400BD-EBCA-CCE0-C2AE-66F6B7D04B5B}"/>
              </a:ext>
            </a:extLst>
          </p:cNvPr>
          <p:cNvCxnSpPr>
            <a:cxnSpLocks/>
          </p:cNvCxnSpPr>
          <p:nvPr/>
        </p:nvCxnSpPr>
        <p:spPr>
          <a:xfrm flipV="1">
            <a:off x="5951653" y="4618315"/>
            <a:ext cx="380064" cy="19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9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EAD7-887A-E28B-1958-D2B00BC9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2AC5-D822-AE73-37E3-3981FE44F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happens if we put an insulator in a uniform electric field?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Nothing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atoms in the insulator polarize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atoms separate, destroying the insulator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insulator melts</a:t>
            </a:r>
          </a:p>
        </p:txBody>
      </p:sp>
    </p:spTree>
    <p:extLst>
      <p:ext uri="{BB962C8B-B14F-4D97-AF65-F5344CB8AC3E}">
        <p14:creationId xmlns:p14="http://schemas.microsoft.com/office/powerpoint/2010/main" val="350966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1456635" y="2209800"/>
            <a:ext cx="6410738" cy="4267200"/>
            <a:chOff x="1456635" y="2209800"/>
            <a:chExt cx="6410738" cy="4267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456635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56635" y="50546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56635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881243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456635" y="36322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881243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305852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305852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30460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730460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155069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155069" y="36322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155069" y="50546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155069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/>
          <p:cNvSpPr/>
          <p:nvPr/>
        </p:nvSpPr>
        <p:spPr>
          <a:xfrm>
            <a:off x="1295400" y="2057400"/>
            <a:ext cx="6629400" cy="4572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1812787" y="2980267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19200" y="4047067"/>
            <a:ext cx="461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9938" y="4165600"/>
            <a:ext cx="52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  <p:grpSp>
        <p:nvGrpSpPr>
          <p:cNvPr id="37" name="Group 9"/>
          <p:cNvGrpSpPr/>
          <p:nvPr/>
        </p:nvGrpSpPr>
        <p:grpSpPr>
          <a:xfrm>
            <a:off x="2525091" y="2802467"/>
            <a:ext cx="1662043" cy="474133"/>
            <a:chOff x="2743200" y="1600200"/>
            <a:chExt cx="3657600" cy="914400"/>
          </a:xfrm>
        </p:grpSpPr>
        <p:sp>
          <p:nvSpPr>
            <p:cNvPr id="38" name="Rectangle 3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9"/>
          <p:cNvGrpSpPr/>
          <p:nvPr/>
        </p:nvGrpSpPr>
        <p:grpSpPr>
          <a:xfrm>
            <a:off x="3890341" y="3513667"/>
            <a:ext cx="1662043" cy="474133"/>
            <a:chOff x="2743200" y="1600200"/>
            <a:chExt cx="3657600" cy="914400"/>
          </a:xfrm>
        </p:grpSpPr>
        <p:sp>
          <p:nvSpPr>
            <p:cNvPr id="45" name="Rectangle 44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9"/>
          <p:cNvGrpSpPr/>
          <p:nvPr/>
        </p:nvGrpSpPr>
        <p:grpSpPr>
          <a:xfrm>
            <a:off x="2643808" y="4224867"/>
            <a:ext cx="1662043" cy="474133"/>
            <a:chOff x="2743200" y="1600200"/>
            <a:chExt cx="3657600" cy="914400"/>
          </a:xfrm>
        </p:grpSpPr>
        <p:sp>
          <p:nvSpPr>
            <p:cNvPr id="52" name="Rectangle 51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9"/>
          <p:cNvGrpSpPr/>
          <p:nvPr/>
        </p:nvGrpSpPr>
        <p:grpSpPr>
          <a:xfrm>
            <a:off x="3949700" y="4995333"/>
            <a:ext cx="1662043" cy="474133"/>
            <a:chOff x="2743200" y="1600200"/>
            <a:chExt cx="3657600" cy="914400"/>
          </a:xfrm>
        </p:grpSpPr>
        <p:sp>
          <p:nvSpPr>
            <p:cNvPr id="59" name="Rectangle 58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9"/>
          <p:cNvGrpSpPr/>
          <p:nvPr/>
        </p:nvGrpSpPr>
        <p:grpSpPr>
          <a:xfrm>
            <a:off x="5077515" y="2802467"/>
            <a:ext cx="1662043" cy="474133"/>
            <a:chOff x="2743200" y="1600200"/>
            <a:chExt cx="3657600" cy="914400"/>
          </a:xfrm>
        </p:grpSpPr>
        <p:sp>
          <p:nvSpPr>
            <p:cNvPr id="66" name="Rectangle 65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9"/>
          <p:cNvGrpSpPr/>
          <p:nvPr/>
        </p:nvGrpSpPr>
        <p:grpSpPr>
          <a:xfrm>
            <a:off x="5136873" y="4284133"/>
            <a:ext cx="1662043" cy="474133"/>
            <a:chOff x="2743200" y="1600200"/>
            <a:chExt cx="3657600" cy="914400"/>
          </a:xfrm>
        </p:grpSpPr>
        <p:sp>
          <p:nvSpPr>
            <p:cNvPr id="73" name="Rectangle 72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9"/>
          <p:cNvGrpSpPr/>
          <p:nvPr/>
        </p:nvGrpSpPr>
        <p:grpSpPr>
          <a:xfrm>
            <a:off x="2643808" y="5647267"/>
            <a:ext cx="1662043" cy="474133"/>
            <a:chOff x="2743200" y="1600200"/>
            <a:chExt cx="3657600" cy="914400"/>
          </a:xfrm>
        </p:grpSpPr>
        <p:sp>
          <p:nvSpPr>
            <p:cNvPr id="80" name="Rectangle 79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9"/>
          <p:cNvGrpSpPr/>
          <p:nvPr/>
        </p:nvGrpSpPr>
        <p:grpSpPr>
          <a:xfrm>
            <a:off x="5255591" y="5706533"/>
            <a:ext cx="1662043" cy="474133"/>
            <a:chOff x="2743200" y="1600200"/>
            <a:chExt cx="3657600" cy="914400"/>
          </a:xfrm>
        </p:grpSpPr>
        <p:sp>
          <p:nvSpPr>
            <p:cNvPr id="87" name="Rectangle 86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Left Arrow 92"/>
          <p:cNvSpPr/>
          <p:nvPr/>
        </p:nvSpPr>
        <p:spPr>
          <a:xfrm>
            <a:off x="1931504" y="4343400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Arrow 93"/>
          <p:cNvSpPr/>
          <p:nvPr/>
        </p:nvSpPr>
        <p:spPr>
          <a:xfrm>
            <a:off x="1931504" y="5765800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Arrow 94"/>
          <p:cNvSpPr/>
          <p:nvPr/>
        </p:nvSpPr>
        <p:spPr>
          <a:xfrm flipH="1">
            <a:off x="6739558" y="2921000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Arrow 95"/>
          <p:cNvSpPr/>
          <p:nvPr/>
        </p:nvSpPr>
        <p:spPr>
          <a:xfrm flipH="1">
            <a:off x="6798917" y="4402667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Left Arrow 96"/>
          <p:cNvSpPr/>
          <p:nvPr/>
        </p:nvSpPr>
        <p:spPr>
          <a:xfrm flipH="1">
            <a:off x="6917634" y="5825067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 rot="20393821">
            <a:off x="3558391" y="2489826"/>
            <a:ext cx="1066800" cy="182880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667000" y="762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Interior charges from one dipole cancel charges from another dipole</a:t>
            </a:r>
          </a:p>
        </p:txBody>
      </p:sp>
      <p:sp>
        <p:nvSpPr>
          <p:cNvPr id="101" name="Freeform 100"/>
          <p:cNvSpPr/>
          <p:nvPr/>
        </p:nvSpPr>
        <p:spPr>
          <a:xfrm>
            <a:off x="3962400" y="1447800"/>
            <a:ext cx="352268" cy="1019332"/>
          </a:xfrm>
          <a:custGeom>
            <a:avLst/>
            <a:gdLst>
              <a:gd name="connsiteX0" fmla="*/ 269823 w 352268"/>
              <a:gd name="connsiteY0" fmla="*/ 0 h 1019332"/>
              <a:gd name="connsiteX1" fmla="*/ 134911 w 352268"/>
              <a:gd name="connsiteY1" fmla="*/ 374754 h 1019332"/>
              <a:gd name="connsiteX2" fmla="*/ 329783 w 352268"/>
              <a:gd name="connsiteY2" fmla="*/ 344774 h 1019332"/>
              <a:gd name="connsiteX3" fmla="*/ 0 w 352268"/>
              <a:gd name="connsiteY3" fmla="*/ 1019332 h 1019332"/>
              <a:gd name="connsiteX4" fmla="*/ 0 w 352268"/>
              <a:gd name="connsiteY4" fmla="*/ 1019332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68" h="1019332">
                <a:moveTo>
                  <a:pt x="269823" y="0"/>
                </a:moveTo>
                <a:cubicBezTo>
                  <a:pt x="197370" y="158646"/>
                  <a:pt x="124918" y="317292"/>
                  <a:pt x="134911" y="374754"/>
                </a:cubicBezTo>
                <a:cubicBezTo>
                  <a:pt x="144904" y="432216"/>
                  <a:pt x="352268" y="237344"/>
                  <a:pt x="329783" y="344774"/>
                </a:cubicBezTo>
                <a:cubicBezTo>
                  <a:pt x="307298" y="452204"/>
                  <a:pt x="0" y="1019332"/>
                  <a:pt x="0" y="1019332"/>
                </a:cubicBezTo>
                <a:lnTo>
                  <a:pt x="0" y="1019332"/>
                </a:lnTo>
              </a:path>
            </a:pathLst>
          </a:custGeom>
          <a:noFill/>
          <a:ln w="25400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20393821">
            <a:off x="2106308" y="2438357"/>
            <a:ext cx="1066800" cy="141032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 rot="19649620" flipH="1">
            <a:off x="1171606" y="1695507"/>
            <a:ext cx="473063" cy="1378743"/>
          </a:xfrm>
          <a:custGeom>
            <a:avLst/>
            <a:gdLst>
              <a:gd name="connsiteX0" fmla="*/ 269823 w 352268"/>
              <a:gd name="connsiteY0" fmla="*/ 0 h 1019332"/>
              <a:gd name="connsiteX1" fmla="*/ 134911 w 352268"/>
              <a:gd name="connsiteY1" fmla="*/ 374754 h 1019332"/>
              <a:gd name="connsiteX2" fmla="*/ 329783 w 352268"/>
              <a:gd name="connsiteY2" fmla="*/ 344774 h 1019332"/>
              <a:gd name="connsiteX3" fmla="*/ 0 w 352268"/>
              <a:gd name="connsiteY3" fmla="*/ 1019332 h 1019332"/>
              <a:gd name="connsiteX4" fmla="*/ 0 w 352268"/>
              <a:gd name="connsiteY4" fmla="*/ 1019332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68" h="1019332">
                <a:moveTo>
                  <a:pt x="269823" y="0"/>
                </a:moveTo>
                <a:cubicBezTo>
                  <a:pt x="197370" y="158646"/>
                  <a:pt x="124918" y="317292"/>
                  <a:pt x="134911" y="374754"/>
                </a:cubicBezTo>
                <a:cubicBezTo>
                  <a:pt x="144904" y="432216"/>
                  <a:pt x="352268" y="237344"/>
                  <a:pt x="329783" y="344774"/>
                </a:cubicBezTo>
                <a:cubicBezTo>
                  <a:pt x="307298" y="452204"/>
                  <a:pt x="0" y="1019332"/>
                  <a:pt x="0" y="1019332"/>
                </a:cubicBezTo>
                <a:lnTo>
                  <a:pt x="0" y="1019332"/>
                </a:lnTo>
              </a:path>
            </a:pathLst>
          </a:custGeom>
          <a:noFill/>
          <a:ln w="25400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0" y="152400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Excess negative  charge on the surface will experience a force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91400" y="381000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Excess negative  charge on the surface will experience a force</a:t>
            </a:r>
          </a:p>
        </p:txBody>
      </p:sp>
      <p:sp>
        <p:nvSpPr>
          <p:cNvPr id="106" name="Freeform 105"/>
          <p:cNvSpPr/>
          <p:nvPr/>
        </p:nvSpPr>
        <p:spPr>
          <a:xfrm rot="1431362">
            <a:off x="7128365" y="1555111"/>
            <a:ext cx="373333" cy="1039036"/>
          </a:xfrm>
          <a:custGeom>
            <a:avLst/>
            <a:gdLst>
              <a:gd name="connsiteX0" fmla="*/ 269823 w 352268"/>
              <a:gd name="connsiteY0" fmla="*/ 0 h 1019332"/>
              <a:gd name="connsiteX1" fmla="*/ 134911 w 352268"/>
              <a:gd name="connsiteY1" fmla="*/ 374754 h 1019332"/>
              <a:gd name="connsiteX2" fmla="*/ 329783 w 352268"/>
              <a:gd name="connsiteY2" fmla="*/ 344774 h 1019332"/>
              <a:gd name="connsiteX3" fmla="*/ 0 w 352268"/>
              <a:gd name="connsiteY3" fmla="*/ 1019332 h 1019332"/>
              <a:gd name="connsiteX4" fmla="*/ 0 w 352268"/>
              <a:gd name="connsiteY4" fmla="*/ 1019332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68" h="1019332">
                <a:moveTo>
                  <a:pt x="269823" y="0"/>
                </a:moveTo>
                <a:cubicBezTo>
                  <a:pt x="197370" y="158646"/>
                  <a:pt x="124918" y="317292"/>
                  <a:pt x="134911" y="374754"/>
                </a:cubicBezTo>
                <a:cubicBezTo>
                  <a:pt x="144904" y="432216"/>
                  <a:pt x="352268" y="237344"/>
                  <a:pt x="329783" y="344774"/>
                </a:cubicBezTo>
                <a:cubicBezTo>
                  <a:pt x="307298" y="452204"/>
                  <a:pt x="0" y="1019332"/>
                  <a:pt x="0" y="1019332"/>
                </a:cubicBezTo>
                <a:lnTo>
                  <a:pt x="0" y="1019332"/>
                </a:lnTo>
              </a:path>
            </a:pathLst>
          </a:custGeom>
          <a:noFill/>
          <a:ln w="25400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 rot="1602449">
            <a:off x="5924873" y="2273974"/>
            <a:ext cx="1066800" cy="141032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227550" y="2895600"/>
            <a:ext cx="1828800" cy="533400"/>
            <a:chOff x="5715000" y="2971800"/>
            <a:chExt cx="1828800" cy="609600"/>
          </a:xfrm>
        </p:grpSpPr>
        <p:sp>
          <p:nvSpPr>
            <p:cNvPr id="3" name="Rectangle 2"/>
            <p:cNvSpPr/>
            <p:nvPr/>
          </p:nvSpPr>
          <p:spPr>
            <a:xfrm>
              <a:off x="6134100" y="3225800"/>
              <a:ext cx="990600" cy="15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2971800"/>
              <a:ext cx="4572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829300" y="3225800"/>
              <a:ext cx="2286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086600" y="2971800"/>
              <a:ext cx="4572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00900" y="3225800"/>
              <a:ext cx="2286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7162800" y="3238500"/>
              <a:ext cx="3048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550" y="228600"/>
            <a:ext cx="6431050" cy="6507250"/>
            <a:chOff x="-457200" y="228600"/>
            <a:chExt cx="6431050" cy="6507250"/>
          </a:xfrm>
        </p:grpSpPr>
        <p:grpSp>
          <p:nvGrpSpPr>
            <p:cNvPr id="57" name="Group 56"/>
            <p:cNvGrpSpPr/>
            <p:nvPr/>
          </p:nvGrpSpPr>
          <p:grpSpPr>
            <a:xfrm>
              <a:off x="-457200" y="228600"/>
              <a:ext cx="6400800" cy="6400800"/>
              <a:chOff x="-381000" y="228600"/>
              <a:chExt cx="6400800" cy="64008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590800" y="3200400"/>
                <a:ext cx="457200" cy="457200"/>
                <a:chOff x="2743200" y="3276600"/>
                <a:chExt cx="457200" cy="60960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743200" y="3276600"/>
                  <a:ext cx="457200" cy="609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00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857500" y="3530600"/>
                  <a:ext cx="228600" cy="10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 rot="5400000">
                  <a:off x="2819400" y="35433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447800" y="2057400"/>
                <a:ext cx="2743200" cy="2743200"/>
                <a:chOff x="457200" y="2057400"/>
                <a:chExt cx="2743200" cy="2743200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286000" y="34290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457200" y="34290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rot="5400000">
                  <a:off x="1371600" y="43434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rot="5400000" flipH="1">
                  <a:off x="1371600" y="25146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 rot="2700000">
                <a:off x="1406336" y="2092136"/>
                <a:ext cx="2743200" cy="2743200"/>
                <a:chOff x="457200" y="2057400"/>
                <a:chExt cx="2743200" cy="2743200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286000" y="34290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457200" y="34290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rot="5400000">
                  <a:off x="1371600" y="43434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rot="5400000" flipH="1">
                  <a:off x="1371600" y="25146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 flipV="1">
                <a:off x="2819400" y="1066800"/>
                <a:ext cx="0" cy="53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2819400" y="5257800"/>
                <a:ext cx="0" cy="53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5400000" flipV="1">
                <a:off x="4914900" y="3162300"/>
                <a:ext cx="0" cy="53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5400000" flipH="1">
                <a:off x="647700" y="3162300"/>
                <a:ext cx="0" cy="53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 rot="2700000">
                <a:off x="357697" y="1157797"/>
                <a:ext cx="4800600" cy="4724400"/>
                <a:chOff x="381000" y="1066800"/>
                <a:chExt cx="4800600" cy="4724400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2819400" y="1066800"/>
                  <a:ext cx="0" cy="5334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H="1">
                  <a:off x="2819400" y="5257800"/>
                  <a:ext cx="0" cy="5334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rot="5400000" flipV="1">
                  <a:off x="4914900" y="3162300"/>
                  <a:ext cx="0" cy="5334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rot="5400000" flipH="1">
                  <a:off x="647700" y="3162300"/>
                  <a:ext cx="0" cy="5334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-381000" y="228600"/>
                <a:ext cx="6400800" cy="6400800"/>
                <a:chOff x="-381000" y="228600"/>
                <a:chExt cx="6400800" cy="6400800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2819400" y="228600"/>
                  <a:ext cx="0" cy="3048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819400" y="6324600"/>
                  <a:ext cx="0" cy="3048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 rot="5400000">
                  <a:off x="2819400" y="228600"/>
                  <a:ext cx="0" cy="6400800"/>
                  <a:chOff x="2971800" y="381000"/>
                  <a:chExt cx="0" cy="6400800"/>
                </a:xfrm>
              </p:grpSpPr>
              <p:cxnSp>
                <p:nvCxnSpPr>
                  <p:cNvPr id="47" name="Straight Arrow Connector 46"/>
                  <p:cNvCxnSpPr/>
                  <p:nvPr/>
                </p:nvCxnSpPr>
                <p:spPr>
                  <a:xfrm flipV="1">
                    <a:off x="2971800" y="381000"/>
                    <a:ext cx="0" cy="3048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2971800" y="6477000"/>
                    <a:ext cx="0" cy="3048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1" name="Group 50"/>
            <p:cNvGrpSpPr/>
            <p:nvPr/>
          </p:nvGrpSpPr>
          <p:grpSpPr>
            <a:xfrm rot="2700000">
              <a:off x="-426950" y="335050"/>
              <a:ext cx="6400800" cy="6400800"/>
              <a:chOff x="-381000" y="228600"/>
              <a:chExt cx="6400800" cy="64008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2819400" y="228600"/>
                <a:ext cx="0" cy="3048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819400" y="6324600"/>
                <a:ext cx="0" cy="3048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48"/>
              <p:cNvGrpSpPr/>
              <p:nvPr/>
            </p:nvGrpSpPr>
            <p:grpSpPr>
              <a:xfrm rot="5400000">
                <a:off x="2819400" y="228600"/>
                <a:ext cx="0" cy="6400800"/>
                <a:chOff x="2971800" y="381000"/>
                <a:chExt cx="0" cy="6400800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2971800" y="381000"/>
                  <a:ext cx="0" cy="3048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2971800" y="6477000"/>
                  <a:ext cx="0" cy="3048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5227550" y="2895600"/>
            <a:ext cx="1828800" cy="533400"/>
            <a:chOff x="5715000" y="2971800"/>
            <a:chExt cx="1828800" cy="609600"/>
          </a:xfrm>
        </p:grpSpPr>
        <p:sp>
          <p:nvSpPr>
            <p:cNvPr id="3" name="Rectangle 2"/>
            <p:cNvSpPr/>
            <p:nvPr/>
          </p:nvSpPr>
          <p:spPr>
            <a:xfrm>
              <a:off x="6134100" y="3225800"/>
              <a:ext cx="990600" cy="15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2971800"/>
              <a:ext cx="4572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829300" y="3225800"/>
              <a:ext cx="2286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086600" y="2971800"/>
              <a:ext cx="4572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00900" y="3225800"/>
              <a:ext cx="2286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7162800" y="3238500"/>
              <a:ext cx="3048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741650" y="3390900"/>
            <a:ext cx="2286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3741650" y="3390900"/>
            <a:ext cx="2286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13150" y="34290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V="1">
            <a:off x="5951450" y="3162300"/>
            <a:ext cx="0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V="1">
            <a:off x="6903950" y="3276600"/>
            <a:ext cx="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62400" y="22098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50" name="Left Arrow 49"/>
          <p:cNvSpPr/>
          <p:nvPr/>
        </p:nvSpPr>
        <p:spPr>
          <a:xfrm>
            <a:off x="3200400" y="3048000"/>
            <a:ext cx="20574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/>
          <p:cNvSpPr/>
          <p:nvPr/>
        </p:nvSpPr>
        <p:spPr>
          <a:xfrm flipH="1">
            <a:off x="7010400" y="3048000"/>
            <a:ext cx="7620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39000" y="2133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295400"/>
            <a:ext cx="2281449" cy="4062619"/>
            <a:chOff x="3836567" y="3213846"/>
            <a:chExt cx="1488467" cy="2796989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724400" y="2362200"/>
            <a:ext cx="3995642" cy="2286000"/>
            <a:chOff x="1795558" y="1439056"/>
            <a:chExt cx="5707602" cy="3607630"/>
          </a:xfrm>
        </p:grpSpPr>
        <p:grpSp>
          <p:nvGrpSpPr>
            <p:cNvPr id="57" name="Group 187"/>
            <p:cNvGrpSpPr/>
            <p:nvPr/>
          </p:nvGrpSpPr>
          <p:grpSpPr>
            <a:xfrm flipH="1" flipV="1">
              <a:off x="2084882" y="2266012"/>
              <a:ext cx="5002967" cy="2780674"/>
              <a:chOff x="2067393" y="1439056"/>
              <a:chExt cx="5002967" cy="2780674"/>
            </a:xfrm>
          </p:grpSpPr>
          <p:grpSp>
            <p:nvGrpSpPr>
              <p:cNvPr id="144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7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84" name="Isosceles Triangle 18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Isosceles Triangle 18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Isosceles Triangle 18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Isosceles Triangle 18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80" name="Rectangle 17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5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6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74" name="Isosceles Triangle 17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Isosceles Triangle 17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Isosceles Triangle 17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Isosceles Triangle 17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6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5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64" name="Isosceles Triangle 16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Isosceles Triangle 16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Isosceles Triangle 16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Isosceles Triangle 16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7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4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54" name="Isosceles Triangle 15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Isosceles Triangle 15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Isosceles Triangle 15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Isosceles Triangle 15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8" name="Parallelogram 57"/>
            <p:cNvSpPr/>
            <p:nvPr/>
          </p:nvSpPr>
          <p:spPr>
            <a:xfrm rot="916176">
              <a:off x="1795558" y="1977120"/>
              <a:ext cx="5707602" cy="2231069"/>
            </a:xfrm>
            <a:prstGeom prst="parallelogram">
              <a:avLst>
                <a:gd name="adj" fmla="val 918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58110" y="19652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91897" y="221321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98387" y="246114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22990" y="272273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47593" y="298431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85844" y="328683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21977" y="22564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28467" y="250436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653070" y="276594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77673" y="30275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15924" y="333005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220297" y="22996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26787" y="254758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351390" y="280916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75993" y="30707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414244" y="337326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27187" y="25703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33677" y="281826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58280" y="30798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82883" y="334142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521134" y="364395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957267" y="26135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563757" y="28614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088360" y="312306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12963" y="338464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51214" y="368716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655587" y="265676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262077" y="290469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786680" y="316627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311283" y="342785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849534" y="367579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977486" y="364622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796366" y="391918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26446" y="396240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17167" y="290469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23657" y="31526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048260" y="341421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572863" y="367579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111114" y="392372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15322" y="419668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186"/>
            <p:cNvGrpSpPr/>
            <p:nvPr/>
          </p:nvGrpSpPr>
          <p:grpSpPr>
            <a:xfrm>
              <a:off x="2067393" y="1439056"/>
              <a:ext cx="5002967" cy="2780674"/>
              <a:chOff x="2067393" y="1439056"/>
              <a:chExt cx="5002967" cy="2780674"/>
            </a:xfrm>
          </p:grpSpPr>
          <p:grpSp>
            <p:nvGrpSpPr>
              <p:cNvPr id="100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34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40" name="Isosceles Triangle 139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7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Isosceles Triangle 8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Isosceles Triangle 142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1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24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30" name="Isosceles Triangle 129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Isosceles Triangle 130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Isosceles Triangle 131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Isosceles Triangle 132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2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14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20" name="Isosceles Triangle 119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Isosceles Triangle 120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Isosceles Triangle 121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Isosceles Triangle 122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3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04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10" name="Isosceles Triangle 109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Isosceles Triangle 110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Isosceles Triangle 111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Isosceles Triangle 112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88" name="TextBox 187"/>
          <p:cNvSpPr txBox="1"/>
          <p:nvPr/>
        </p:nvSpPr>
        <p:spPr>
          <a:xfrm>
            <a:off x="762000" y="5486400"/>
            <a:ext cx="292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Infinite Line of Charge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800600" y="4953000"/>
            <a:ext cx="381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Semi-infinite Sheet of Charge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2740458" y="6323325"/>
            <a:ext cx="3763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 of Charge, End View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33515" y="3616954"/>
            <a:ext cx="2338811" cy="2507924"/>
            <a:chOff x="779191" y="1449000"/>
            <a:chExt cx="3078308" cy="3122600"/>
          </a:xfrm>
        </p:grpSpPr>
        <p:grpSp>
          <p:nvGrpSpPr>
            <p:cNvPr id="7" name="Group 36"/>
            <p:cNvGrpSpPr/>
            <p:nvPr/>
          </p:nvGrpSpPr>
          <p:grpSpPr>
            <a:xfrm flipH="1">
              <a:off x="2010888" y="2724908"/>
              <a:ext cx="570057" cy="466751"/>
              <a:chOff x="6934200" y="381000"/>
              <a:chExt cx="457200" cy="5334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934200" y="381000"/>
                <a:ext cx="457200" cy="533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048500" y="603250"/>
                <a:ext cx="228600" cy="88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5400000">
                <a:off x="7029450" y="609600"/>
                <a:ext cx="2667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42"/>
            <p:cNvGrpSpPr/>
            <p:nvPr/>
          </p:nvGrpSpPr>
          <p:grpSpPr>
            <a:xfrm flipH="1">
              <a:off x="779191" y="1583961"/>
              <a:ext cx="3078308" cy="2790304"/>
              <a:chOff x="2514600" y="1371600"/>
              <a:chExt cx="4114800" cy="4099810"/>
            </a:xfrm>
          </p:grpSpPr>
          <p:sp>
            <p:nvSpPr>
              <p:cNvPr id="64" name="Left Arrow 63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Left Arrow 64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Left Arrow 65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Left Arrow 66"/>
              <p:cNvSpPr/>
              <p:nvPr/>
            </p:nvSpPr>
            <p:spPr>
              <a:xfrm rot="5400000" flipV="1">
                <a:off x="3876675" y="228600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48"/>
            <p:cNvGrpSpPr/>
            <p:nvPr/>
          </p:nvGrpSpPr>
          <p:grpSpPr>
            <a:xfrm rot="18900000" flipH="1">
              <a:off x="876393" y="1449000"/>
              <a:ext cx="2852647" cy="3122600"/>
              <a:chOff x="2514600" y="1297404"/>
              <a:chExt cx="4191411" cy="4174006"/>
            </a:xfrm>
          </p:grpSpPr>
          <p:sp>
            <p:nvSpPr>
              <p:cNvPr id="60" name="Left Arrow 59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Left Arrow 60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Left Arrow 61"/>
              <p:cNvSpPr/>
              <p:nvPr/>
            </p:nvSpPr>
            <p:spPr>
              <a:xfrm rot="10800000">
                <a:off x="4648611" y="3502177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Arrow 62"/>
              <p:cNvSpPr/>
              <p:nvPr/>
            </p:nvSpPr>
            <p:spPr>
              <a:xfrm rot="5400000" flipV="1">
                <a:off x="3844879" y="2211804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3363038" y="3600084"/>
            <a:ext cx="2285594" cy="2427034"/>
            <a:chOff x="2787851" y="1314141"/>
            <a:chExt cx="3617948" cy="3284974"/>
          </a:xfrm>
        </p:grpSpPr>
        <p:grpSp>
          <p:nvGrpSpPr>
            <p:cNvPr id="45" name="Group 36"/>
            <p:cNvGrpSpPr/>
            <p:nvPr/>
          </p:nvGrpSpPr>
          <p:grpSpPr>
            <a:xfrm flipH="1">
              <a:off x="4334336" y="2698230"/>
              <a:ext cx="522451" cy="493430"/>
              <a:chOff x="6934200" y="381000"/>
              <a:chExt cx="457200" cy="533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6934200" y="381000"/>
                <a:ext cx="457200" cy="533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048500" y="603250"/>
                <a:ext cx="228600" cy="88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5400000">
                <a:off x="7029450" y="609600"/>
                <a:ext cx="2667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Left Arrow 45"/>
            <p:cNvSpPr/>
            <p:nvPr/>
          </p:nvSpPr>
          <p:spPr>
            <a:xfrm flipH="1">
              <a:off x="4866645" y="2844419"/>
              <a:ext cx="1539154" cy="155584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Left Arrow 46"/>
            <p:cNvSpPr/>
            <p:nvPr/>
          </p:nvSpPr>
          <p:spPr>
            <a:xfrm rot="5400000" flipH="1">
              <a:off x="3902170" y="3813480"/>
              <a:ext cx="1400253" cy="17101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Left Arrow 47"/>
            <p:cNvSpPr/>
            <p:nvPr/>
          </p:nvSpPr>
          <p:spPr>
            <a:xfrm rot="10800000" flipH="1">
              <a:off x="2787851" y="2826624"/>
              <a:ext cx="1539154" cy="155584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eft Arrow 48"/>
            <p:cNvSpPr/>
            <p:nvPr/>
          </p:nvSpPr>
          <p:spPr>
            <a:xfrm rot="16200000" flipH="1" flipV="1">
              <a:off x="3872149" y="1928759"/>
              <a:ext cx="1400253" cy="17101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 Arrow 53"/>
            <p:cNvSpPr/>
            <p:nvPr/>
          </p:nvSpPr>
          <p:spPr>
            <a:xfrm rot="2700000" flipH="1">
              <a:off x="4549756" y="3581897"/>
              <a:ext cx="1539154" cy="155584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Left Arrow 54"/>
            <p:cNvSpPr/>
            <p:nvPr/>
          </p:nvSpPr>
          <p:spPr>
            <a:xfrm rot="8100000" flipH="1">
              <a:off x="3205452" y="3513325"/>
              <a:ext cx="1400253" cy="17101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Left Arrow 56"/>
            <p:cNvSpPr/>
            <p:nvPr/>
          </p:nvSpPr>
          <p:spPr>
            <a:xfrm rot="13500000" flipH="1">
              <a:off x="3096800" y="2148745"/>
              <a:ext cx="1539154" cy="155584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/>
            <p:cNvSpPr/>
            <p:nvPr/>
          </p:nvSpPr>
          <p:spPr>
            <a:xfrm rot="18900000" flipH="1" flipV="1">
              <a:off x="4528276" y="2184234"/>
              <a:ext cx="1400253" cy="17101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135736" y="3663992"/>
            <a:ext cx="2285594" cy="2427034"/>
            <a:chOff x="2787851" y="1314141"/>
            <a:chExt cx="3617948" cy="3284974"/>
          </a:xfrm>
        </p:grpSpPr>
        <p:grpSp>
          <p:nvGrpSpPr>
            <p:cNvPr id="77" name="Group 36"/>
            <p:cNvGrpSpPr/>
            <p:nvPr/>
          </p:nvGrpSpPr>
          <p:grpSpPr>
            <a:xfrm flipH="1">
              <a:off x="4334336" y="2698230"/>
              <a:ext cx="522451" cy="493430"/>
              <a:chOff x="6934200" y="381000"/>
              <a:chExt cx="457200" cy="5334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6934200" y="381000"/>
                <a:ext cx="457200" cy="533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7048500" y="603250"/>
                <a:ext cx="228600" cy="88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 rot="5400000">
                <a:off x="7029450" y="609600"/>
                <a:ext cx="2667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Left Arrow 77"/>
            <p:cNvSpPr/>
            <p:nvPr/>
          </p:nvSpPr>
          <p:spPr>
            <a:xfrm flipH="1">
              <a:off x="4866645" y="2844419"/>
              <a:ext cx="1539154" cy="155584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Left Arrow 78"/>
            <p:cNvSpPr/>
            <p:nvPr/>
          </p:nvSpPr>
          <p:spPr>
            <a:xfrm rot="5400000" flipH="1">
              <a:off x="3902170" y="3813480"/>
              <a:ext cx="1400253" cy="17101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Left Arrow 79"/>
            <p:cNvSpPr/>
            <p:nvPr/>
          </p:nvSpPr>
          <p:spPr>
            <a:xfrm rot="10800000" flipH="1">
              <a:off x="2787851" y="2826624"/>
              <a:ext cx="1539154" cy="155584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Left Arrow 80"/>
            <p:cNvSpPr/>
            <p:nvPr/>
          </p:nvSpPr>
          <p:spPr>
            <a:xfrm rot="16200000" flipH="1" flipV="1">
              <a:off x="3872149" y="1928759"/>
              <a:ext cx="1400253" cy="17101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/>
            <p:cNvSpPr/>
            <p:nvPr/>
          </p:nvSpPr>
          <p:spPr>
            <a:xfrm rot="8100000" flipH="1">
              <a:off x="3205452" y="3513325"/>
              <a:ext cx="1400253" cy="17101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Left Arrow 84"/>
            <p:cNvSpPr/>
            <p:nvPr/>
          </p:nvSpPr>
          <p:spPr>
            <a:xfrm rot="18900000" flipH="1" flipV="1">
              <a:off x="4528276" y="2184234"/>
              <a:ext cx="1400253" cy="17101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itle 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223.25.5</a:t>
            </a:r>
          </a:p>
        </p:txBody>
      </p:sp>
      <p:sp>
        <p:nvSpPr>
          <p:cNvPr id="91" name="Content Placeholder 9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of the following can be the field of an infinite line of charge viewed on end?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65123" y="3023401"/>
            <a:ext cx="6356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                         B                     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896910" y="495175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 of Charge, End View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954646" y="1581462"/>
            <a:ext cx="3020121" cy="2945567"/>
            <a:chOff x="607499" y="1326630"/>
            <a:chExt cx="4174006" cy="4126041"/>
          </a:xfrm>
        </p:grpSpPr>
        <p:sp>
          <p:nvSpPr>
            <p:cNvPr id="30" name="&quot;No&quot; Symbol 29"/>
            <p:cNvSpPr/>
            <p:nvPr/>
          </p:nvSpPr>
          <p:spPr>
            <a:xfrm flipH="1">
              <a:off x="740634" y="1326630"/>
              <a:ext cx="3962400" cy="4114800"/>
            </a:xfrm>
            <a:prstGeom prst="noSmoking">
              <a:avLst/>
            </a:prstGeom>
            <a:solidFill>
              <a:srgbClr val="FF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47234" y="3003030"/>
              <a:ext cx="762000" cy="685800"/>
              <a:chOff x="6934200" y="381000"/>
              <a:chExt cx="457200" cy="5334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934200" y="381000"/>
                <a:ext cx="457200" cy="533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048500" y="603250"/>
                <a:ext cx="228600" cy="88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5400000">
                <a:off x="7029450" y="609600"/>
                <a:ext cx="2667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40854" y="1326630"/>
              <a:ext cx="4114800" cy="4099810"/>
              <a:chOff x="2514600" y="1371600"/>
              <a:chExt cx="4114800" cy="4099810"/>
            </a:xfrm>
          </p:grpSpPr>
          <p:sp>
            <p:nvSpPr>
              <p:cNvPr id="39" name="Left Arrow 38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Left Arrow 39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Left Arrow 40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Left Arrow 41"/>
              <p:cNvSpPr/>
              <p:nvPr/>
            </p:nvSpPr>
            <p:spPr>
              <a:xfrm rot="5400000" flipV="1">
                <a:off x="3876675" y="228600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2700000">
              <a:off x="637102" y="1308268"/>
              <a:ext cx="4114800" cy="4174006"/>
              <a:chOff x="2514600" y="1297404"/>
              <a:chExt cx="4114800" cy="4174006"/>
            </a:xfrm>
          </p:grpSpPr>
          <p:sp>
            <p:nvSpPr>
              <p:cNvPr id="50" name="Left Arrow 49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eft Arrow 50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Left Arrow 51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Left Arrow 52"/>
              <p:cNvSpPr/>
              <p:nvPr/>
            </p:nvSpPr>
            <p:spPr>
              <a:xfrm rot="5400000" flipV="1">
                <a:off x="3844879" y="2211804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 flipH="1">
            <a:off x="759852" y="1583961"/>
            <a:ext cx="3122600" cy="2808157"/>
            <a:chOff x="607499" y="1326630"/>
            <a:chExt cx="4174006" cy="4126041"/>
          </a:xfrm>
        </p:grpSpPr>
        <p:sp>
          <p:nvSpPr>
            <p:cNvPr id="56" name="&quot;No&quot; Symbol 55"/>
            <p:cNvSpPr/>
            <p:nvPr/>
          </p:nvSpPr>
          <p:spPr>
            <a:xfrm flipH="1">
              <a:off x="740634" y="1326630"/>
              <a:ext cx="3962400" cy="4114800"/>
            </a:xfrm>
            <a:prstGeom prst="noSmoking">
              <a:avLst/>
            </a:prstGeom>
            <a:solidFill>
              <a:srgbClr val="FF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7" name="Group 36"/>
            <p:cNvGrpSpPr/>
            <p:nvPr/>
          </p:nvGrpSpPr>
          <p:grpSpPr>
            <a:xfrm>
              <a:off x="2347234" y="3003030"/>
              <a:ext cx="762000" cy="685800"/>
              <a:chOff x="6934200" y="381000"/>
              <a:chExt cx="457200" cy="5334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934200" y="381000"/>
                <a:ext cx="457200" cy="533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048500" y="603250"/>
                <a:ext cx="228600" cy="88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5400000">
                <a:off x="7029450" y="609600"/>
                <a:ext cx="2667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42"/>
            <p:cNvGrpSpPr/>
            <p:nvPr/>
          </p:nvGrpSpPr>
          <p:grpSpPr>
            <a:xfrm>
              <a:off x="640854" y="1326630"/>
              <a:ext cx="4114800" cy="4099810"/>
              <a:chOff x="2514600" y="1371600"/>
              <a:chExt cx="4114800" cy="4099810"/>
            </a:xfrm>
          </p:grpSpPr>
          <p:sp>
            <p:nvSpPr>
              <p:cNvPr id="64" name="Left Arrow 63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Left Arrow 64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Left Arrow 65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Left Arrow 66"/>
              <p:cNvSpPr/>
              <p:nvPr/>
            </p:nvSpPr>
            <p:spPr>
              <a:xfrm rot="5400000" flipV="1">
                <a:off x="3876675" y="228600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48"/>
            <p:cNvGrpSpPr/>
            <p:nvPr/>
          </p:nvGrpSpPr>
          <p:grpSpPr>
            <a:xfrm rot="2700000">
              <a:off x="637102" y="1308268"/>
              <a:ext cx="4114800" cy="4174006"/>
              <a:chOff x="2514600" y="1297404"/>
              <a:chExt cx="4114800" cy="4174006"/>
            </a:xfrm>
          </p:grpSpPr>
          <p:sp>
            <p:nvSpPr>
              <p:cNvPr id="60" name="Left Arrow 59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Left Arrow 60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Left Arrow 61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Arrow 62"/>
              <p:cNvSpPr/>
              <p:nvPr/>
            </p:nvSpPr>
            <p:spPr>
              <a:xfrm rot="5400000" flipV="1">
                <a:off x="3844879" y="2211804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5111645" y="4924269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 of Charge, Reflection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2248525" y="991849"/>
            <a:ext cx="59960" cy="3807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463259" y="991849"/>
            <a:ext cx="59960" cy="3807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205370" y="495175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 of Charge, End View</a:t>
            </a:r>
          </a:p>
        </p:txBody>
      </p:sp>
      <p:grpSp>
        <p:nvGrpSpPr>
          <p:cNvPr id="7" name="Group 36"/>
          <p:cNvGrpSpPr/>
          <p:nvPr/>
        </p:nvGrpSpPr>
        <p:grpSpPr>
          <a:xfrm flipH="1">
            <a:off x="4334336" y="2698230"/>
            <a:ext cx="522451" cy="493430"/>
            <a:chOff x="6934200" y="381000"/>
            <a:chExt cx="457200" cy="533400"/>
          </a:xfrm>
        </p:grpSpPr>
        <p:sp>
          <p:nvSpPr>
            <p:cNvPr id="68" name="Oval 67"/>
            <p:cNvSpPr/>
            <p:nvPr/>
          </p:nvSpPr>
          <p:spPr>
            <a:xfrm>
              <a:off x="6934200" y="381000"/>
              <a:ext cx="457200" cy="533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048500" y="603250"/>
              <a:ext cx="228600" cy="88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029450" y="609600"/>
              <a:ext cx="2667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Left Arrow 63"/>
          <p:cNvSpPr/>
          <p:nvPr/>
        </p:nvSpPr>
        <p:spPr>
          <a:xfrm flipH="1">
            <a:off x="4866645" y="2844419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 rot="5400000" flipH="1">
            <a:off x="3902170" y="3813480"/>
            <a:ext cx="1400253" cy="17101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Arrow 65"/>
          <p:cNvSpPr/>
          <p:nvPr/>
        </p:nvSpPr>
        <p:spPr>
          <a:xfrm rot="10800000" flipH="1">
            <a:off x="2787851" y="2826624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Arrow 66"/>
          <p:cNvSpPr/>
          <p:nvPr/>
        </p:nvSpPr>
        <p:spPr>
          <a:xfrm rot="16200000" flipH="1" flipV="1">
            <a:off x="3872149" y="1928759"/>
            <a:ext cx="1400253" cy="17101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4556985" y="991849"/>
            <a:ext cx="59960" cy="3807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Arrow 44"/>
          <p:cNvSpPr/>
          <p:nvPr/>
        </p:nvSpPr>
        <p:spPr>
          <a:xfrm rot="2700000" flipH="1">
            <a:off x="4549756" y="3581897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Arrow 45"/>
          <p:cNvSpPr/>
          <p:nvPr/>
        </p:nvSpPr>
        <p:spPr>
          <a:xfrm rot="8100000" flipH="1">
            <a:off x="3205452" y="3513325"/>
            <a:ext cx="1400253" cy="17101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Arrow 46"/>
          <p:cNvSpPr/>
          <p:nvPr/>
        </p:nvSpPr>
        <p:spPr>
          <a:xfrm rot="13500000" flipH="1">
            <a:off x="3096800" y="2148745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Arrow 47"/>
          <p:cNvSpPr/>
          <p:nvPr/>
        </p:nvSpPr>
        <p:spPr>
          <a:xfrm rot="18900000" flipH="1" flipV="1">
            <a:off x="4528276" y="2184234"/>
            <a:ext cx="1400253" cy="17101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223.23.6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Picture best shows the field from a semi-infinite sheet of charge.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600200" y="3012141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                      B                                    C</a:t>
            </a:r>
          </a:p>
        </p:txBody>
      </p:sp>
      <p:grpSp>
        <p:nvGrpSpPr>
          <p:cNvPr id="235" name="Group 234"/>
          <p:cNvGrpSpPr/>
          <p:nvPr/>
        </p:nvGrpSpPr>
        <p:grpSpPr>
          <a:xfrm>
            <a:off x="1801906" y="5257800"/>
            <a:ext cx="2303930" cy="1600200"/>
            <a:chOff x="941640" y="1382189"/>
            <a:chExt cx="5906964" cy="3656109"/>
          </a:xfrm>
        </p:grpSpPr>
        <p:grpSp>
          <p:nvGrpSpPr>
            <p:cNvPr id="236" name="Group 76"/>
            <p:cNvGrpSpPr/>
            <p:nvPr/>
          </p:nvGrpSpPr>
          <p:grpSpPr>
            <a:xfrm flipH="1" flipV="1">
              <a:off x="3550851" y="2190466"/>
              <a:ext cx="3079401" cy="1680334"/>
              <a:chOff x="1267412" y="2523176"/>
              <a:chExt cx="3079401" cy="1680334"/>
            </a:xfrm>
          </p:grpSpPr>
          <p:cxnSp>
            <p:nvCxnSpPr>
              <p:cNvPr id="304" name="Straight Arrow Connector 303"/>
              <p:cNvCxnSpPr/>
              <p:nvPr/>
            </p:nvCxnSpPr>
            <p:spPr>
              <a:xfrm flipH="1" flipV="1">
                <a:off x="1267412" y="2523176"/>
                <a:ext cx="338630" cy="71816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/>
              <p:nvPr/>
            </p:nvCxnSpPr>
            <p:spPr>
              <a:xfrm flipV="1">
                <a:off x="2604607" y="2786417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 flipV="1">
                <a:off x="3425747" y="3088943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 flipV="1">
                <a:off x="4342422" y="3391468"/>
                <a:ext cx="4391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7" name="Straight Arrow Connector 236"/>
            <p:cNvCxnSpPr/>
            <p:nvPr/>
          </p:nvCxnSpPr>
          <p:spPr>
            <a:xfrm>
              <a:off x="5374949" y="3682620"/>
              <a:ext cx="427868" cy="89482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H="1">
              <a:off x="4290105" y="3325505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H="1">
              <a:off x="3468965" y="3022979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 flipH="1">
              <a:off x="2552290" y="2720454"/>
              <a:ext cx="4391" cy="81204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Group 74"/>
            <p:cNvGrpSpPr/>
            <p:nvPr/>
          </p:nvGrpSpPr>
          <p:grpSpPr>
            <a:xfrm flipH="1" flipV="1">
              <a:off x="1010592" y="3223145"/>
              <a:ext cx="3620024" cy="1815153"/>
              <a:chOff x="3280696" y="1328382"/>
              <a:chExt cx="3620024" cy="1815153"/>
            </a:xfrm>
          </p:grpSpPr>
          <p:cxnSp>
            <p:nvCxnSpPr>
              <p:cNvPr id="300" name="Straight Arrow Connector 299"/>
              <p:cNvCxnSpPr/>
              <p:nvPr/>
            </p:nvCxnSpPr>
            <p:spPr>
              <a:xfrm flipH="1" flipV="1">
                <a:off x="3280696" y="1328382"/>
                <a:ext cx="267880" cy="81204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/>
              <p:cNvCxnSpPr/>
              <p:nvPr/>
            </p:nvCxnSpPr>
            <p:spPr>
              <a:xfrm flipV="1">
                <a:off x="4478897" y="1758513"/>
                <a:ext cx="318760" cy="73902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/>
              <p:cNvCxnSpPr/>
              <p:nvPr/>
            </p:nvCxnSpPr>
            <p:spPr>
              <a:xfrm flipV="1">
                <a:off x="5313686" y="1973577"/>
                <a:ext cx="518265" cy="82648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/>
              <p:nvPr/>
            </p:nvCxnSpPr>
            <p:spPr>
              <a:xfrm flipV="1">
                <a:off x="6284952" y="2035024"/>
                <a:ext cx="615768" cy="110851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Parallelogram 241"/>
            <p:cNvSpPr/>
            <p:nvPr/>
          </p:nvSpPr>
          <p:spPr>
            <a:xfrm rot="916176">
              <a:off x="1141002" y="1941671"/>
              <a:ext cx="5707602" cy="2231069"/>
            </a:xfrm>
            <a:prstGeom prst="parallelogram">
              <a:avLst>
                <a:gd name="adj" fmla="val 91826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3712189" y="189703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345976" y="214497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2952466" y="239290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2477069" y="265449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2001672" y="291607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539923" y="321859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3976056" y="218818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3582546" y="243612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107149" y="269770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2631752" y="295928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2170003" y="326181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4674376" y="223140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4280866" y="247934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3805469" y="274092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3330072" y="300250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2868323" y="330502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781266" y="250208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387756" y="275002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3912359" y="301160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3436962" y="327318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2975213" y="357571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5777559" y="229737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5411346" y="254530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017836" y="279323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4542439" y="3054821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4067042" y="331640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3605293" y="3618928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6109666" y="258852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5716156" y="2836455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240759" y="3098037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4765362" y="335961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4303613" y="3607552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2431565" y="357798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3250445" y="385094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3880525" y="3894160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6371246" y="2836454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5977736" y="3084389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5502339" y="3345971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5026942" y="3607553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4565193" y="385548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169401" y="4128446"/>
              <a:ext cx="313899" cy="818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4" name="Group 77"/>
            <p:cNvGrpSpPr/>
            <p:nvPr/>
          </p:nvGrpSpPr>
          <p:grpSpPr>
            <a:xfrm>
              <a:off x="941640" y="1382189"/>
              <a:ext cx="5792042" cy="2821321"/>
              <a:chOff x="941640" y="1286653"/>
              <a:chExt cx="5792042" cy="2821321"/>
            </a:xfrm>
          </p:grpSpPr>
          <p:grpSp>
            <p:nvGrpSpPr>
              <p:cNvPr id="285" name="Group 76"/>
              <p:cNvGrpSpPr/>
              <p:nvPr/>
            </p:nvGrpSpPr>
            <p:grpSpPr>
              <a:xfrm>
                <a:off x="941640" y="2392703"/>
                <a:ext cx="3405173" cy="1715271"/>
                <a:chOff x="941640" y="2488239"/>
                <a:chExt cx="3405173" cy="1715271"/>
              </a:xfrm>
            </p:grpSpPr>
            <p:cxnSp>
              <p:nvCxnSpPr>
                <p:cNvPr id="296" name="Straight Arrow Connector 50"/>
                <p:cNvCxnSpPr/>
                <p:nvPr/>
              </p:nvCxnSpPr>
              <p:spPr>
                <a:xfrm flipH="1" flipV="1">
                  <a:off x="941640" y="2488239"/>
                  <a:ext cx="664405" cy="753105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Arrow Connector 59"/>
                <p:cNvCxnSpPr>
                  <a:endCxn id="248" idx="3"/>
                </p:cNvCxnSpPr>
                <p:nvPr/>
              </p:nvCxnSpPr>
              <p:spPr>
                <a:xfrm flipH="1" flipV="1">
                  <a:off x="1853822" y="3259541"/>
                  <a:ext cx="750784" cy="33892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/>
                <p:cNvCxnSpPr>
                  <a:endCxn id="258" idx="0"/>
                </p:cNvCxnSpPr>
                <p:nvPr/>
              </p:nvCxnSpPr>
              <p:spPr>
                <a:xfrm flipH="1" flipV="1">
                  <a:off x="3025272" y="3305031"/>
                  <a:ext cx="400476" cy="595956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Straight Arrow Connector 298"/>
                <p:cNvCxnSpPr/>
                <p:nvPr/>
              </p:nvCxnSpPr>
              <p:spPr>
                <a:xfrm flipV="1">
                  <a:off x="4342422" y="3391468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6" name="Group 75"/>
              <p:cNvGrpSpPr/>
              <p:nvPr/>
            </p:nvGrpSpPr>
            <p:grpSpPr>
              <a:xfrm>
                <a:off x="2265554" y="1286653"/>
                <a:ext cx="4468128" cy="2291335"/>
                <a:chOff x="2265554" y="1382189"/>
                <a:chExt cx="4468128" cy="2291335"/>
              </a:xfrm>
            </p:grpSpPr>
            <p:cxnSp>
              <p:nvCxnSpPr>
                <p:cNvPr id="287" name="Straight Arrow Connector 286"/>
                <p:cNvCxnSpPr>
                  <a:endCxn id="308" idx="3"/>
                </p:cNvCxnSpPr>
                <p:nvPr/>
              </p:nvCxnSpPr>
              <p:spPr>
                <a:xfrm flipH="1" flipV="1">
                  <a:off x="2265554" y="1597253"/>
                  <a:ext cx="379998" cy="1114103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/>
                <p:cNvCxnSpPr/>
                <p:nvPr/>
              </p:nvCxnSpPr>
              <p:spPr>
                <a:xfrm flipV="1">
                  <a:off x="3644112" y="2256429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V="1">
                  <a:off x="4465252" y="2558955"/>
                  <a:ext cx="4391" cy="81204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>
                  <a:endCxn id="271" idx="2"/>
                </p:cNvCxnSpPr>
                <p:nvPr/>
              </p:nvCxnSpPr>
              <p:spPr>
                <a:xfrm flipV="1">
                  <a:off x="5381928" y="2918342"/>
                  <a:ext cx="491178" cy="755182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1" name="Group 74"/>
                <p:cNvGrpSpPr/>
                <p:nvPr/>
              </p:nvGrpSpPr>
              <p:grpSpPr>
                <a:xfrm>
                  <a:off x="3251560" y="1382189"/>
                  <a:ext cx="3482122" cy="1720404"/>
                  <a:chOff x="3251560" y="1382189"/>
                  <a:chExt cx="3482122" cy="1720404"/>
                </a:xfrm>
              </p:grpSpPr>
              <p:cxnSp>
                <p:nvCxnSpPr>
                  <p:cNvPr id="292" name="Straight Arrow Connector 291"/>
                  <p:cNvCxnSpPr/>
                  <p:nvPr/>
                </p:nvCxnSpPr>
                <p:spPr>
                  <a:xfrm flipH="1" flipV="1">
                    <a:off x="3251560" y="1382189"/>
                    <a:ext cx="297016" cy="758237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Arrow Connector 292"/>
                  <p:cNvCxnSpPr/>
                  <p:nvPr/>
                </p:nvCxnSpPr>
                <p:spPr>
                  <a:xfrm flipV="1">
                    <a:off x="4547138" y="1627976"/>
                    <a:ext cx="186908" cy="869565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Arrow Connector 293"/>
                  <p:cNvCxnSpPr/>
                  <p:nvPr/>
                </p:nvCxnSpPr>
                <p:spPr>
                  <a:xfrm flipV="1">
                    <a:off x="5368280" y="2027384"/>
                    <a:ext cx="400061" cy="772684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Arrow Connector 294"/>
                  <p:cNvCxnSpPr/>
                  <p:nvPr/>
                </p:nvCxnSpPr>
                <p:spPr>
                  <a:xfrm flipV="1">
                    <a:off x="6284955" y="2365344"/>
                    <a:ext cx="448727" cy="737249"/>
                  </a:xfrm>
                  <a:prstGeom prst="straightConnector1">
                    <a:avLst/>
                  </a:prstGeom>
                  <a:ln w="127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308" name="Rectangle 307"/>
          <p:cNvSpPr/>
          <p:nvPr/>
        </p:nvSpPr>
        <p:spPr>
          <a:xfrm>
            <a:off x="1902783" y="5167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 </a:t>
            </a:r>
          </a:p>
        </p:txBody>
      </p:sp>
      <p:grpSp>
        <p:nvGrpSpPr>
          <p:cNvPr id="548" name="Group 547"/>
          <p:cNvGrpSpPr/>
          <p:nvPr/>
        </p:nvGrpSpPr>
        <p:grpSpPr>
          <a:xfrm>
            <a:off x="468203" y="3613354"/>
            <a:ext cx="2481474" cy="1327356"/>
            <a:chOff x="1795558" y="1439056"/>
            <a:chExt cx="5707602" cy="3607630"/>
          </a:xfrm>
        </p:grpSpPr>
        <p:grpSp>
          <p:nvGrpSpPr>
            <p:cNvPr id="417" name="Group 416"/>
            <p:cNvGrpSpPr/>
            <p:nvPr/>
          </p:nvGrpSpPr>
          <p:grpSpPr>
            <a:xfrm flipH="1" flipV="1">
              <a:off x="2084882" y="2266012"/>
              <a:ext cx="5002967" cy="2780674"/>
              <a:chOff x="2067393" y="1439056"/>
              <a:chExt cx="5002967" cy="2780674"/>
            </a:xfrm>
          </p:grpSpPr>
          <p:grpSp>
            <p:nvGrpSpPr>
              <p:cNvPr id="418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5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58" name="Isosceles Triangle 45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9" name="Isosceles Triangle 45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0" name="Isosceles Triangle 45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1" name="Isosceles Triangle 46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54" name="Rectangle 45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5" name="Rectangle 45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6" name="Rectangle 45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7" name="Rectangle 45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19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4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48" name="Isosceles Triangle 44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9" name="Isosceles Triangle 44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0" name="Isosceles Triangle 44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1" name="Isosceles Triangle 45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4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44" name="Rectangle 44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5" name="Rectangle 44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Rectangle 44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7" name="Rectangle 44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0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3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38" name="Isosceles Triangle 43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9" name="Isosceles Triangle 43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0" name="Isosceles Triangle 43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1" name="Isosceles Triangle 44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3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34" name="Rectangle 43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5" name="Rectangle 43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6" name="Rectangle 43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7" name="Rectangle 43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21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42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428" name="Isosceles Triangle 427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9" name="Isosceles Triangle 428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0" name="Isosceles Triangle 429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1" name="Isosceles Triangle 430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3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424" name="Rectangle 42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5" name="Rectangle 42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6" name="Rectangle 42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7" name="Rectangle 426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62" name="Parallelogram 461"/>
            <p:cNvSpPr/>
            <p:nvPr/>
          </p:nvSpPr>
          <p:spPr>
            <a:xfrm rot="916176">
              <a:off x="1795558" y="1977120"/>
              <a:ext cx="5707602" cy="2231069"/>
            </a:xfrm>
            <a:prstGeom prst="parallelogram">
              <a:avLst>
                <a:gd name="adj" fmla="val 918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4258110" y="19652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3891897" y="221321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/>
            <p:cNvSpPr/>
            <p:nvPr/>
          </p:nvSpPr>
          <p:spPr>
            <a:xfrm>
              <a:off x="3498387" y="246114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/>
            <p:cNvSpPr/>
            <p:nvPr/>
          </p:nvSpPr>
          <p:spPr>
            <a:xfrm>
              <a:off x="3022990" y="272273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/>
            <p:cNvSpPr/>
            <p:nvPr/>
          </p:nvSpPr>
          <p:spPr>
            <a:xfrm>
              <a:off x="2547593" y="298431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Rectangle 467"/>
            <p:cNvSpPr/>
            <p:nvPr/>
          </p:nvSpPr>
          <p:spPr>
            <a:xfrm>
              <a:off x="2085844" y="328683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Rectangle 17"/>
            <p:cNvSpPr/>
            <p:nvPr/>
          </p:nvSpPr>
          <p:spPr>
            <a:xfrm>
              <a:off x="4521977" y="22564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/>
            <p:cNvSpPr/>
            <p:nvPr/>
          </p:nvSpPr>
          <p:spPr>
            <a:xfrm>
              <a:off x="4128467" y="250436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3653070" y="276594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3177673" y="30275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Rectangle 472"/>
            <p:cNvSpPr/>
            <p:nvPr/>
          </p:nvSpPr>
          <p:spPr>
            <a:xfrm>
              <a:off x="2715924" y="333005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/>
            <p:cNvSpPr/>
            <p:nvPr/>
          </p:nvSpPr>
          <p:spPr>
            <a:xfrm>
              <a:off x="5220297" y="22996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/>
            <p:cNvSpPr/>
            <p:nvPr/>
          </p:nvSpPr>
          <p:spPr>
            <a:xfrm>
              <a:off x="4826787" y="254758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/>
            <p:cNvSpPr/>
            <p:nvPr/>
          </p:nvSpPr>
          <p:spPr>
            <a:xfrm>
              <a:off x="4351390" y="280916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26"/>
            <p:cNvSpPr/>
            <p:nvPr/>
          </p:nvSpPr>
          <p:spPr>
            <a:xfrm>
              <a:off x="3875993" y="30707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27"/>
            <p:cNvSpPr/>
            <p:nvPr/>
          </p:nvSpPr>
          <p:spPr>
            <a:xfrm>
              <a:off x="3414244" y="337326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/>
            <p:cNvSpPr/>
            <p:nvPr/>
          </p:nvSpPr>
          <p:spPr>
            <a:xfrm>
              <a:off x="5327187" y="25703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4933677" y="281826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/>
            <p:cNvSpPr/>
            <p:nvPr/>
          </p:nvSpPr>
          <p:spPr>
            <a:xfrm>
              <a:off x="4458280" y="30798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3982883" y="334142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3521134" y="364395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/>
            <p:cNvSpPr/>
            <p:nvPr/>
          </p:nvSpPr>
          <p:spPr>
            <a:xfrm>
              <a:off x="5957267" y="26135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36"/>
            <p:cNvSpPr/>
            <p:nvPr/>
          </p:nvSpPr>
          <p:spPr>
            <a:xfrm>
              <a:off x="5563757" y="28614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37"/>
            <p:cNvSpPr/>
            <p:nvPr/>
          </p:nvSpPr>
          <p:spPr>
            <a:xfrm>
              <a:off x="5088360" y="312306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/>
            <p:cNvSpPr/>
            <p:nvPr/>
          </p:nvSpPr>
          <p:spPr>
            <a:xfrm>
              <a:off x="4612963" y="338464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/>
            <p:cNvSpPr/>
            <p:nvPr/>
          </p:nvSpPr>
          <p:spPr>
            <a:xfrm>
              <a:off x="4151214" y="368716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Rectangle 488"/>
            <p:cNvSpPr/>
            <p:nvPr/>
          </p:nvSpPr>
          <p:spPr>
            <a:xfrm>
              <a:off x="6655587" y="265676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/>
            <p:cNvSpPr/>
            <p:nvPr/>
          </p:nvSpPr>
          <p:spPr>
            <a:xfrm>
              <a:off x="6262077" y="290469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/>
            <p:cNvSpPr/>
            <p:nvPr/>
          </p:nvSpPr>
          <p:spPr>
            <a:xfrm>
              <a:off x="5786680" y="316627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/>
            <p:cNvSpPr/>
            <p:nvPr/>
          </p:nvSpPr>
          <p:spPr>
            <a:xfrm>
              <a:off x="5311283" y="342785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/>
            <p:cNvSpPr/>
            <p:nvPr/>
          </p:nvSpPr>
          <p:spPr>
            <a:xfrm>
              <a:off x="4849534" y="367579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Rectangle 493"/>
            <p:cNvSpPr/>
            <p:nvPr/>
          </p:nvSpPr>
          <p:spPr>
            <a:xfrm>
              <a:off x="2977486" y="364622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3796366" y="391918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4426446" y="396240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/>
            <p:cNvSpPr/>
            <p:nvPr/>
          </p:nvSpPr>
          <p:spPr>
            <a:xfrm>
              <a:off x="6917167" y="290469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ectangle 497"/>
            <p:cNvSpPr/>
            <p:nvPr/>
          </p:nvSpPr>
          <p:spPr>
            <a:xfrm>
              <a:off x="6523657" y="31526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ectangle 498"/>
            <p:cNvSpPr/>
            <p:nvPr/>
          </p:nvSpPr>
          <p:spPr>
            <a:xfrm>
              <a:off x="6048260" y="341421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5572863" y="367579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/>
            <p:cNvSpPr/>
            <p:nvPr/>
          </p:nvSpPr>
          <p:spPr>
            <a:xfrm>
              <a:off x="5111114" y="392372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/>
            <p:cNvSpPr/>
            <p:nvPr/>
          </p:nvSpPr>
          <p:spPr>
            <a:xfrm>
              <a:off x="4715322" y="419668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3" name="Group 502"/>
            <p:cNvGrpSpPr/>
            <p:nvPr/>
          </p:nvGrpSpPr>
          <p:grpSpPr>
            <a:xfrm>
              <a:off x="2067393" y="1439056"/>
              <a:ext cx="5002967" cy="2780674"/>
              <a:chOff x="2067393" y="1439056"/>
              <a:chExt cx="5002967" cy="2780674"/>
            </a:xfrm>
          </p:grpSpPr>
          <p:grpSp>
            <p:nvGrpSpPr>
              <p:cNvPr id="504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3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44" name="Isosceles Triangle 54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5" name="Isosceles Triangle 54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6" name="Isosceles Triangle 54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7" name="Isosceles Triangle 54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40" name="Rectangle 53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Rectangle 54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3" name="Rectangle 54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5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2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34" name="Isosceles Triangle 53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5" name="Isosceles Triangle 53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6" name="Isosceles Triangle 53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7" name="Isosceles Triangle 53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30" name="Rectangle 52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1" name="Rectangle 53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Rectangle 53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3" name="Rectangle 53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6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1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24" name="Isosceles Triangle 52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5" name="Isosceles Triangle 52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6" name="Isosceles Triangle 52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7" name="Isosceles Triangle 52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1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20" name="Rectangle 51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1" name="Rectangle 52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2" name="Rectangle 52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3" name="Rectangle 52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07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0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514" name="Isosceles Triangle 51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5" name="Isosceles Triangle 51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6" name="Isosceles Triangle 51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7" name="Isosceles Triangle 51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10" name="Rectangle 50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1" name="Rectangle 51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2" name="Rectangle 51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3" name="Rectangle 51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551" name="Parallelogram 550"/>
          <p:cNvSpPr/>
          <p:nvPr/>
        </p:nvSpPr>
        <p:spPr>
          <a:xfrm rot="916176">
            <a:off x="3245816" y="3801491"/>
            <a:ext cx="2481474" cy="820878"/>
          </a:xfrm>
          <a:prstGeom prst="parallelogram">
            <a:avLst>
              <a:gd name="adj" fmla="val 9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1" name="Group 680"/>
          <p:cNvGrpSpPr/>
          <p:nvPr/>
        </p:nvGrpSpPr>
        <p:grpSpPr>
          <a:xfrm>
            <a:off x="3364001" y="3603521"/>
            <a:ext cx="2213859" cy="1031436"/>
            <a:chOff x="3364001" y="3603521"/>
            <a:chExt cx="2213859" cy="1031436"/>
          </a:xfrm>
        </p:grpSpPr>
        <p:sp>
          <p:nvSpPr>
            <p:cNvPr id="552" name="Rectangle 551"/>
            <p:cNvSpPr/>
            <p:nvPr/>
          </p:nvSpPr>
          <p:spPr>
            <a:xfrm>
              <a:off x="4316451" y="379713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Rectangle 552"/>
            <p:cNvSpPr/>
            <p:nvPr/>
          </p:nvSpPr>
          <p:spPr>
            <a:xfrm>
              <a:off x="4157234" y="388835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/>
            <p:cNvSpPr/>
            <p:nvPr/>
          </p:nvSpPr>
          <p:spPr>
            <a:xfrm>
              <a:off x="3986149" y="39795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/>
            <p:cNvSpPr/>
            <p:nvPr/>
          </p:nvSpPr>
          <p:spPr>
            <a:xfrm>
              <a:off x="3779462" y="407582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/>
            <p:cNvSpPr/>
            <p:nvPr/>
          </p:nvSpPr>
          <p:spPr>
            <a:xfrm>
              <a:off x="3572776" y="417206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Rectangle 556"/>
            <p:cNvSpPr/>
            <p:nvPr/>
          </p:nvSpPr>
          <p:spPr>
            <a:xfrm>
              <a:off x="3372023" y="428337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Rectangle 17"/>
            <p:cNvSpPr/>
            <p:nvPr/>
          </p:nvSpPr>
          <p:spPr>
            <a:xfrm>
              <a:off x="4431172" y="390425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/>
            <p:cNvSpPr/>
            <p:nvPr/>
          </p:nvSpPr>
          <p:spPr>
            <a:xfrm>
              <a:off x="4260087" y="39954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4053400" y="409172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3846713" y="418796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Rectangle 561"/>
            <p:cNvSpPr/>
            <p:nvPr/>
          </p:nvSpPr>
          <p:spPr>
            <a:xfrm>
              <a:off x="3645960" y="429927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Rectangle 562"/>
            <p:cNvSpPr/>
            <p:nvPr/>
          </p:nvSpPr>
          <p:spPr>
            <a:xfrm>
              <a:off x="4734778" y="392015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/>
            <p:cNvSpPr/>
            <p:nvPr/>
          </p:nvSpPr>
          <p:spPr>
            <a:xfrm>
              <a:off x="4563693" y="401138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/>
            <p:cNvSpPr/>
            <p:nvPr/>
          </p:nvSpPr>
          <p:spPr>
            <a:xfrm>
              <a:off x="4357006" y="410762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Rectangle 26"/>
            <p:cNvSpPr/>
            <p:nvPr/>
          </p:nvSpPr>
          <p:spPr>
            <a:xfrm>
              <a:off x="4150319" y="420386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Rectangle 27"/>
            <p:cNvSpPr/>
            <p:nvPr/>
          </p:nvSpPr>
          <p:spPr>
            <a:xfrm>
              <a:off x="3949566" y="431517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Rectangle 567"/>
            <p:cNvSpPr/>
            <p:nvPr/>
          </p:nvSpPr>
          <p:spPr>
            <a:xfrm>
              <a:off x="4781250" y="401975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Rectangle 568"/>
            <p:cNvSpPr/>
            <p:nvPr/>
          </p:nvSpPr>
          <p:spPr>
            <a:xfrm>
              <a:off x="4610165" y="41109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Rectangle 569"/>
            <p:cNvSpPr/>
            <p:nvPr/>
          </p:nvSpPr>
          <p:spPr>
            <a:xfrm>
              <a:off x="4403478" y="420721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Rectangle 570"/>
            <p:cNvSpPr/>
            <p:nvPr/>
          </p:nvSpPr>
          <p:spPr>
            <a:xfrm>
              <a:off x="4196792" y="430346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Rectangle 571"/>
            <p:cNvSpPr/>
            <p:nvPr/>
          </p:nvSpPr>
          <p:spPr>
            <a:xfrm>
              <a:off x="3996039" y="4414769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Rectangle 572"/>
            <p:cNvSpPr/>
            <p:nvPr/>
          </p:nvSpPr>
          <p:spPr>
            <a:xfrm>
              <a:off x="5055188" y="403565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Rectangle 36"/>
            <p:cNvSpPr/>
            <p:nvPr/>
          </p:nvSpPr>
          <p:spPr>
            <a:xfrm>
              <a:off x="4884103" y="41268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Rectangle 37"/>
            <p:cNvSpPr/>
            <p:nvPr/>
          </p:nvSpPr>
          <p:spPr>
            <a:xfrm>
              <a:off x="4677416" y="4223117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4470729" y="431936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Rectangle 576"/>
            <p:cNvSpPr/>
            <p:nvPr/>
          </p:nvSpPr>
          <p:spPr>
            <a:xfrm>
              <a:off x="4269976" y="4430669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Rectangle 577"/>
            <p:cNvSpPr/>
            <p:nvPr/>
          </p:nvSpPr>
          <p:spPr>
            <a:xfrm>
              <a:off x="5358794" y="4051551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Rectangle 578"/>
            <p:cNvSpPr/>
            <p:nvPr/>
          </p:nvSpPr>
          <p:spPr>
            <a:xfrm>
              <a:off x="5187709" y="414277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/>
            <p:cNvSpPr/>
            <p:nvPr/>
          </p:nvSpPr>
          <p:spPr>
            <a:xfrm>
              <a:off x="4981022" y="4239018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/>
            <p:cNvSpPr/>
            <p:nvPr/>
          </p:nvSpPr>
          <p:spPr>
            <a:xfrm>
              <a:off x="4774335" y="4335262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Rectangle 581"/>
            <p:cNvSpPr/>
            <p:nvPr/>
          </p:nvSpPr>
          <p:spPr>
            <a:xfrm>
              <a:off x="4573582" y="442648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Rectangle 582"/>
            <p:cNvSpPr/>
            <p:nvPr/>
          </p:nvSpPr>
          <p:spPr>
            <a:xfrm>
              <a:off x="3759679" y="441560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Rectangle 583"/>
            <p:cNvSpPr/>
            <p:nvPr/>
          </p:nvSpPr>
          <p:spPr>
            <a:xfrm>
              <a:off x="4115700" y="451603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Rectangle 584"/>
            <p:cNvSpPr/>
            <p:nvPr/>
          </p:nvSpPr>
          <p:spPr>
            <a:xfrm>
              <a:off x="4389638" y="4531935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Rectangle 585"/>
            <p:cNvSpPr/>
            <p:nvPr/>
          </p:nvSpPr>
          <p:spPr>
            <a:xfrm>
              <a:off x="5472520" y="4142773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Rectangle 586"/>
            <p:cNvSpPr/>
            <p:nvPr/>
          </p:nvSpPr>
          <p:spPr>
            <a:xfrm>
              <a:off x="5301435" y="423399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Rectangle 587"/>
            <p:cNvSpPr/>
            <p:nvPr/>
          </p:nvSpPr>
          <p:spPr>
            <a:xfrm>
              <a:off x="5094748" y="4330240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Rectangle 588"/>
            <p:cNvSpPr/>
            <p:nvPr/>
          </p:nvSpPr>
          <p:spPr>
            <a:xfrm>
              <a:off x="4888062" y="4426484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Rectangle 589"/>
            <p:cNvSpPr/>
            <p:nvPr/>
          </p:nvSpPr>
          <p:spPr>
            <a:xfrm>
              <a:off x="4687309" y="451770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/>
            <p:cNvSpPr/>
            <p:nvPr/>
          </p:nvSpPr>
          <p:spPr>
            <a:xfrm>
              <a:off x="4515232" y="4618136"/>
              <a:ext cx="105340" cy="168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2" name="Group 502"/>
            <p:cNvGrpSpPr/>
            <p:nvPr/>
          </p:nvGrpSpPr>
          <p:grpSpPr>
            <a:xfrm>
              <a:off x="3364001" y="3603521"/>
              <a:ext cx="2175122" cy="1023094"/>
              <a:chOff x="2067393" y="1439056"/>
              <a:chExt cx="5002967" cy="2780674"/>
            </a:xfrm>
          </p:grpSpPr>
          <p:grpSp>
            <p:nvGrpSpPr>
              <p:cNvPr id="593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2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33" name="Isosceles Triangle 63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4" name="Isosceles Triangle 63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5" name="Isosceles Triangle 63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6" name="Isosceles Triangle 63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29" name="Rectangle 62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0" name="Rectangle 62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1" name="Rectangle 63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2" name="Rectangle 63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4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1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23" name="Isosceles Triangle 62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4" name="Isosceles Triangle 62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5" name="Isosceles Triangle 62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6" name="Isosceles Triangle 62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19" name="Rectangle 61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0" name="Rectangle 61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1" name="Rectangle 62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2" name="Rectangle 62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5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60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13" name="Isosceles Triangle 61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4" name="Isosceles Triangle 61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5" name="Isosceles Triangle 61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6" name="Isosceles Triangle 61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609" name="Rectangle 60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0" name="Rectangle 60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1" name="Rectangle 61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2" name="Rectangle 61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96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59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603" name="Isosceles Triangle 60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4" name="Isosceles Triangle 60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5" name="Isosceles Triangle 60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6" name="Isosceles Triangle 60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9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599" name="Rectangle 59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0" name="Rectangle 59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1" name="Rectangle 60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2" name="Rectangle 60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770" name="Group 152"/>
          <p:cNvGrpSpPr/>
          <p:nvPr/>
        </p:nvGrpSpPr>
        <p:grpSpPr>
          <a:xfrm flipH="1" flipV="1">
            <a:off x="6247538" y="4270594"/>
            <a:ext cx="1292039" cy="950338"/>
            <a:chOff x="1145498" y="-44970"/>
            <a:chExt cx="2971800" cy="1514006"/>
          </a:xfrm>
        </p:grpSpPr>
        <p:grpSp>
          <p:nvGrpSpPr>
            <p:cNvPr id="80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810" name="Isosceles Triangle 80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1" name="Isosceles Triangle 81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2" name="Isosceles Triangle 81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3" name="Isosceles Triangle 81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806" name="Rectangle 80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7" name="Rectangle 80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8" name="Rectangle 80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9" name="Rectangle 80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1" name="Group 153"/>
          <p:cNvGrpSpPr/>
          <p:nvPr/>
        </p:nvGrpSpPr>
        <p:grpSpPr>
          <a:xfrm flipH="1" flipV="1">
            <a:off x="6520176" y="4310567"/>
            <a:ext cx="1292039" cy="557049"/>
            <a:chOff x="1145498" y="-44970"/>
            <a:chExt cx="2971800" cy="1514006"/>
          </a:xfrm>
        </p:grpSpPr>
        <p:grpSp>
          <p:nvGrpSpPr>
            <p:cNvPr id="79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800" name="Isosceles Triangle 79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Isosceles Triangle 80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Isosceles Triangle 80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3" name="Isosceles Triangle 80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96" name="Rectangle 79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7" name="Rectangle 79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Rectangle 79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Rectangle 79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2" name="Group 164"/>
          <p:cNvGrpSpPr/>
          <p:nvPr/>
        </p:nvGrpSpPr>
        <p:grpSpPr>
          <a:xfrm flipH="1" flipV="1">
            <a:off x="6844951" y="4166249"/>
            <a:ext cx="1292039" cy="557049"/>
            <a:chOff x="1145498" y="-44970"/>
            <a:chExt cx="2971800" cy="1514006"/>
          </a:xfrm>
        </p:grpSpPr>
        <p:grpSp>
          <p:nvGrpSpPr>
            <p:cNvPr id="78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90" name="Isosceles Triangle 78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1" name="Isosceles Triangle 79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2" name="Isosceles Triangle 79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3" name="Isosceles Triangle 79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86" name="Rectangle 78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7" name="Rectangle 78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8" name="Rectangle 78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9" name="Rectangle 78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3" name="Group 175"/>
          <p:cNvGrpSpPr/>
          <p:nvPr/>
        </p:nvGrpSpPr>
        <p:grpSpPr>
          <a:xfrm flipH="1" flipV="1">
            <a:off x="7101125" y="3760305"/>
            <a:ext cx="1379197" cy="1180409"/>
            <a:chOff x="1145498" y="-44970"/>
            <a:chExt cx="2971800" cy="1514006"/>
          </a:xfrm>
        </p:grpSpPr>
        <p:grpSp>
          <p:nvGrpSpPr>
            <p:cNvPr id="774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80" name="Isosceles Triangle 779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Isosceles Triangle 780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2" name="Isosceles Triangle 781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Isosceles Triangle 782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5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76" name="Rectangle 775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Rectangle 776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Rectangle 777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Rectangle 778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4" name="Parallelogram 683"/>
          <p:cNvSpPr/>
          <p:nvPr/>
        </p:nvSpPr>
        <p:spPr>
          <a:xfrm rot="916176">
            <a:off x="6121751" y="3860486"/>
            <a:ext cx="2481474" cy="820878"/>
          </a:xfrm>
          <a:prstGeom prst="parallelogram">
            <a:avLst>
              <a:gd name="adj" fmla="val 91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ectangle 684"/>
          <p:cNvSpPr/>
          <p:nvPr/>
        </p:nvSpPr>
        <p:spPr>
          <a:xfrm>
            <a:off x="7192386" y="385612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Rectangle 685"/>
          <p:cNvSpPr/>
          <p:nvPr/>
        </p:nvSpPr>
        <p:spPr>
          <a:xfrm>
            <a:off x="7033169" y="394735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Rectangle 686"/>
          <p:cNvSpPr/>
          <p:nvPr/>
        </p:nvSpPr>
        <p:spPr>
          <a:xfrm>
            <a:off x="6862084" y="40385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Rectangle 687"/>
          <p:cNvSpPr/>
          <p:nvPr/>
        </p:nvSpPr>
        <p:spPr>
          <a:xfrm>
            <a:off x="6655397" y="413481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Rectangle 688"/>
          <p:cNvSpPr/>
          <p:nvPr/>
        </p:nvSpPr>
        <p:spPr>
          <a:xfrm>
            <a:off x="6448711" y="423106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Rectangle 689"/>
          <p:cNvSpPr/>
          <p:nvPr/>
        </p:nvSpPr>
        <p:spPr>
          <a:xfrm>
            <a:off x="6247958" y="434237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Rectangle 17"/>
          <p:cNvSpPr/>
          <p:nvPr/>
        </p:nvSpPr>
        <p:spPr>
          <a:xfrm>
            <a:off x="7307107" y="396325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Rectangle 691"/>
          <p:cNvSpPr/>
          <p:nvPr/>
        </p:nvSpPr>
        <p:spPr>
          <a:xfrm>
            <a:off x="7136022" y="40544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Rectangle 692"/>
          <p:cNvSpPr/>
          <p:nvPr/>
        </p:nvSpPr>
        <p:spPr>
          <a:xfrm>
            <a:off x="6929335" y="415071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Rectangle 693"/>
          <p:cNvSpPr/>
          <p:nvPr/>
        </p:nvSpPr>
        <p:spPr>
          <a:xfrm>
            <a:off x="6722648" y="424696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Rectangle 694"/>
          <p:cNvSpPr/>
          <p:nvPr/>
        </p:nvSpPr>
        <p:spPr>
          <a:xfrm>
            <a:off x="6521895" y="435827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Rectangle 695"/>
          <p:cNvSpPr/>
          <p:nvPr/>
        </p:nvSpPr>
        <p:spPr>
          <a:xfrm>
            <a:off x="7610713" y="397915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Rectangle 696"/>
          <p:cNvSpPr/>
          <p:nvPr/>
        </p:nvSpPr>
        <p:spPr>
          <a:xfrm>
            <a:off x="7439628" y="407037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Rectangle 697"/>
          <p:cNvSpPr/>
          <p:nvPr/>
        </p:nvSpPr>
        <p:spPr>
          <a:xfrm>
            <a:off x="7232941" y="416661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Rectangle 26"/>
          <p:cNvSpPr/>
          <p:nvPr/>
        </p:nvSpPr>
        <p:spPr>
          <a:xfrm>
            <a:off x="7026254" y="426286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Rectangle 27"/>
          <p:cNvSpPr/>
          <p:nvPr/>
        </p:nvSpPr>
        <p:spPr>
          <a:xfrm>
            <a:off x="6825501" y="437417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Rectangle 700"/>
          <p:cNvSpPr/>
          <p:nvPr/>
        </p:nvSpPr>
        <p:spPr>
          <a:xfrm>
            <a:off x="7657185" y="407874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/>
          <p:cNvSpPr/>
          <p:nvPr/>
        </p:nvSpPr>
        <p:spPr>
          <a:xfrm>
            <a:off x="7486100" y="41699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Rectangle 702"/>
          <p:cNvSpPr/>
          <p:nvPr/>
        </p:nvSpPr>
        <p:spPr>
          <a:xfrm>
            <a:off x="7279413" y="426621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Rectangle 703"/>
          <p:cNvSpPr/>
          <p:nvPr/>
        </p:nvSpPr>
        <p:spPr>
          <a:xfrm>
            <a:off x="7072727" y="436245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Rectangle 704"/>
          <p:cNvSpPr/>
          <p:nvPr/>
        </p:nvSpPr>
        <p:spPr>
          <a:xfrm>
            <a:off x="6871974" y="4473764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Rectangle 705"/>
          <p:cNvSpPr/>
          <p:nvPr/>
        </p:nvSpPr>
        <p:spPr>
          <a:xfrm>
            <a:off x="7931123" y="409464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Rectangle 36"/>
          <p:cNvSpPr/>
          <p:nvPr/>
        </p:nvSpPr>
        <p:spPr>
          <a:xfrm>
            <a:off x="7760038" y="41858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Rectangle 37"/>
          <p:cNvSpPr/>
          <p:nvPr/>
        </p:nvSpPr>
        <p:spPr>
          <a:xfrm>
            <a:off x="7553351" y="4282112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Rectangle 708"/>
          <p:cNvSpPr/>
          <p:nvPr/>
        </p:nvSpPr>
        <p:spPr>
          <a:xfrm>
            <a:off x="7346664" y="437835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Rectangle 709"/>
          <p:cNvSpPr/>
          <p:nvPr/>
        </p:nvSpPr>
        <p:spPr>
          <a:xfrm>
            <a:off x="7145911" y="4489664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Rectangle 710"/>
          <p:cNvSpPr/>
          <p:nvPr/>
        </p:nvSpPr>
        <p:spPr>
          <a:xfrm>
            <a:off x="8234729" y="4110546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Rectangle 711"/>
          <p:cNvSpPr/>
          <p:nvPr/>
        </p:nvSpPr>
        <p:spPr>
          <a:xfrm>
            <a:off x="8063644" y="420176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Rectangle 712"/>
          <p:cNvSpPr/>
          <p:nvPr/>
        </p:nvSpPr>
        <p:spPr>
          <a:xfrm>
            <a:off x="7856957" y="4298013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Rectangle 713"/>
          <p:cNvSpPr/>
          <p:nvPr/>
        </p:nvSpPr>
        <p:spPr>
          <a:xfrm>
            <a:off x="7650270" y="4394257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Rectangle 714"/>
          <p:cNvSpPr/>
          <p:nvPr/>
        </p:nvSpPr>
        <p:spPr>
          <a:xfrm>
            <a:off x="7449517" y="448547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Rectangle 715"/>
          <p:cNvSpPr/>
          <p:nvPr/>
        </p:nvSpPr>
        <p:spPr>
          <a:xfrm>
            <a:off x="6635614" y="447460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Rectangle 716"/>
          <p:cNvSpPr/>
          <p:nvPr/>
        </p:nvSpPr>
        <p:spPr>
          <a:xfrm>
            <a:off x="6991635" y="457503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Rectangle 717"/>
          <p:cNvSpPr/>
          <p:nvPr/>
        </p:nvSpPr>
        <p:spPr>
          <a:xfrm>
            <a:off x="7265573" y="4590930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Rectangle 718"/>
          <p:cNvSpPr/>
          <p:nvPr/>
        </p:nvSpPr>
        <p:spPr>
          <a:xfrm>
            <a:off x="8348455" y="4201768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Rectangle 719"/>
          <p:cNvSpPr/>
          <p:nvPr/>
        </p:nvSpPr>
        <p:spPr>
          <a:xfrm>
            <a:off x="8177370" y="429299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Rectangle 720"/>
          <p:cNvSpPr/>
          <p:nvPr/>
        </p:nvSpPr>
        <p:spPr>
          <a:xfrm>
            <a:off x="7970683" y="4389235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Rectangle 721"/>
          <p:cNvSpPr/>
          <p:nvPr/>
        </p:nvSpPr>
        <p:spPr>
          <a:xfrm>
            <a:off x="7763997" y="4485479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Rectangle 722"/>
          <p:cNvSpPr/>
          <p:nvPr/>
        </p:nvSpPr>
        <p:spPr>
          <a:xfrm>
            <a:off x="7563244" y="457670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Rectangle 723"/>
          <p:cNvSpPr/>
          <p:nvPr/>
        </p:nvSpPr>
        <p:spPr>
          <a:xfrm>
            <a:off x="7391167" y="4677131"/>
            <a:ext cx="105340" cy="16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6" name="Group 152"/>
          <p:cNvGrpSpPr/>
          <p:nvPr/>
        </p:nvGrpSpPr>
        <p:grpSpPr>
          <a:xfrm>
            <a:off x="7123019" y="3244646"/>
            <a:ext cx="1292039" cy="974920"/>
            <a:chOff x="1145498" y="-44970"/>
            <a:chExt cx="2971800" cy="1514006"/>
          </a:xfrm>
        </p:grpSpPr>
        <p:grpSp>
          <p:nvGrpSpPr>
            <p:cNvPr id="76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66" name="Isosceles Triangle 76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Isosceles Triangle 76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8" name="Isosceles Triangle 76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Isosceles Triangle 76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62" name="Rectangle 76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4" name="Rectangle 76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Rectangle 76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7" name="Group 153"/>
          <p:cNvGrpSpPr/>
          <p:nvPr/>
        </p:nvGrpSpPr>
        <p:grpSpPr>
          <a:xfrm>
            <a:off x="6850382" y="3784773"/>
            <a:ext cx="1292039" cy="557049"/>
            <a:chOff x="1145498" y="-44970"/>
            <a:chExt cx="2971800" cy="1514006"/>
          </a:xfrm>
        </p:grpSpPr>
        <p:grpSp>
          <p:nvGrpSpPr>
            <p:cNvPr id="75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56" name="Isosceles Triangle 75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Isosceles Triangle 75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Isosceles Triangle 75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Isosceles Triangle 75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52" name="Rectangle 75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8" name="Group 164"/>
          <p:cNvGrpSpPr/>
          <p:nvPr/>
        </p:nvGrpSpPr>
        <p:grpSpPr>
          <a:xfrm>
            <a:off x="6525608" y="3929090"/>
            <a:ext cx="1292039" cy="557049"/>
            <a:chOff x="1145498" y="-44970"/>
            <a:chExt cx="2971800" cy="1514006"/>
          </a:xfrm>
        </p:grpSpPr>
        <p:grpSp>
          <p:nvGrpSpPr>
            <p:cNvPr id="74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46" name="Isosceles Triangle 74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Isosceles Triangle 74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Isosceles Triangle 74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Isosceles Triangle 74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42" name="Rectangle 74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9" name="Group 175"/>
          <p:cNvGrpSpPr/>
          <p:nvPr/>
        </p:nvGrpSpPr>
        <p:grpSpPr>
          <a:xfrm>
            <a:off x="6239936" y="3731343"/>
            <a:ext cx="1292039" cy="954268"/>
            <a:chOff x="1145498" y="-44970"/>
            <a:chExt cx="2971800" cy="1514006"/>
          </a:xfrm>
        </p:grpSpPr>
        <p:grpSp>
          <p:nvGrpSpPr>
            <p:cNvPr id="730" name="Group 151"/>
            <p:cNvGrpSpPr/>
            <p:nvPr/>
          </p:nvGrpSpPr>
          <p:grpSpPr>
            <a:xfrm>
              <a:off x="1145498" y="222102"/>
              <a:ext cx="2971800" cy="1009840"/>
              <a:chOff x="1145498" y="222102"/>
              <a:chExt cx="2971800" cy="1009840"/>
            </a:xfrm>
          </p:grpSpPr>
          <p:sp>
            <p:nvSpPr>
              <p:cNvPr id="736" name="Isosceles Triangle 735"/>
              <p:cNvSpPr/>
              <p:nvPr/>
            </p:nvSpPr>
            <p:spPr>
              <a:xfrm flipV="1">
                <a:off x="3888698" y="100334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Isosceles Triangle 736"/>
              <p:cNvSpPr/>
              <p:nvPr/>
            </p:nvSpPr>
            <p:spPr>
              <a:xfrm flipV="1">
                <a:off x="2974298" y="7585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Isosceles Triangle 737"/>
              <p:cNvSpPr/>
              <p:nvPr/>
            </p:nvSpPr>
            <p:spPr>
              <a:xfrm flipV="1">
                <a:off x="2151338" y="51366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Isosceles Triangle 738"/>
              <p:cNvSpPr/>
              <p:nvPr/>
            </p:nvSpPr>
            <p:spPr>
              <a:xfrm flipV="1">
                <a:off x="1145498" y="222102"/>
                <a:ext cx="228600" cy="22860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1" name="Group 150"/>
            <p:cNvGrpSpPr/>
            <p:nvPr/>
          </p:nvGrpSpPr>
          <p:grpSpPr>
            <a:xfrm>
              <a:off x="1236689" y="-44970"/>
              <a:ext cx="2796414" cy="1514006"/>
              <a:chOff x="1236689" y="-44970"/>
              <a:chExt cx="2796414" cy="1514006"/>
            </a:xfrm>
          </p:grpSpPr>
          <p:sp>
            <p:nvSpPr>
              <p:cNvPr id="732" name="Rectangle 731"/>
              <p:cNvSpPr/>
              <p:nvPr/>
            </p:nvSpPr>
            <p:spPr>
              <a:xfrm>
                <a:off x="3987384" y="719528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/>
              <p:cNvSpPr/>
              <p:nvPr/>
            </p:nvSpPr>
            <p:spPr>
              <a:xfrm>
                <a:off x="3075482" y="452204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/>
              <p:cNvSpPr/>
              <p:nvPr/>
            </p:nvSpPr>
            <p:spPr>
              <a:xfrm>
                <a:off x="2253522" y="23984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/>
              <p:cNvSpPr/>
              <p:nvPr/>
            </p:nvSpPr>
            <p:spPr>
              <a:xfrm>
                <a:off x="1236689" y="-44970"/>
                <a:ext cx="45719" cy="7495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21" name="Rectangle 5"/>
          <p:cNvSpPr>
            <a:spLocks noChangeArrowheads="1"/>
          </p:cNvSpPr>
          <p:nvPr/>
        </p:nvSpPr>
        <p:spPr bwMode="auto">
          <a:xfrm>
            <a:off x="0" y="752475"/>
            <a:ext cx="4618038" cy="235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/>
              <a:t>	I have a dipole in a uniform E-field. What is the net acceleration of the dipole?</a:t>
            </a:r>
          </a:p>
        </p:txBody>
      </p:sp>
      <p:sp>
        <p:nvSpPr>
          <p:cNvPr id="1545222" name="Rectangle 6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dirty="0"/>
              <a:t>Question 223.25.2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5223" name="Rectangle 7"/>
          <p:cNvSpPr>
            <a:spLocks noChangeArrowheads="1"/>
          </p:cNvSpPr>
          <p:nvPr/>
        </p:nvSpPr>
        <p:spPr bwMode="auto">
          <a:xfrm>
            <a:off x="5440363" y="781050"/>
            <a:ext cx="3703637" cy="153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lnSpc>
                <a:spcPct val="80000"/>
              </a:lnSpc>
              <a:spcBef>
                <a:spcPct val="50000"/>
              </a:spcBef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Zero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AutoNum type="alphaLcParenR"/>
            </a:pPr>
            <a:r>
              <a:rPr lang="en-US" sz="2000" b="1" dirty="0" err="1">
                <a:solidFill>
                  <a:schemeClr val="tx2"/>
                </a:solidFill>
              </a:rPr>
              <a:t>qE</a:t>
            </a:r>
            <a:r>
              <a:rPr lang="en-US" sz="2000" b="1" dirty="0">
                <a:solidFill>
                  <a:schemeClr val="tx2"/>
                </a:solidFill>
              </a:rPr>
              <a:t>/m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2qE/m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AutoNum type="alphaLcParenR"/>
            </a:pPr>
            <a:r>
              <a:rPr lang="en-US" sz="2000" b="1" dirty="0">
                <a:solidFill>
                  <a:schemeClr val="tx2"/>
                </a:solidFill>
              </a:rPr>
              <a:t>Infinite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54113" y="3463925"/>
            <a:ext cx="7118350" cy="2393950"/>
            <a:chOff x="849" y="1966"/>
            <a:chExt cx="4484" cy="1508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849" y="1966"/>
              <a:ext cx="4484" cy="1508"/>
              <a:chOff x="849" y="1966"/>
              <a:chExt cx="3450" cy="480"/>
            </a:xfrm>
          </p:grpSpPr>
          <p:sp>
            <p:nvSpPr>
              <p:cNvPr id="1545226" name="Line 10"/>
              <p:cNvSpPr>
                <a:spLocks noChangeShapeType="1"/>
              </p:cNvSpPr>
              <p:nvPr/>
            </p:nvSpPr>
            <p:spPr bwMode="auto">
              <a:xfrm>
                <a:off x="849" y="1966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27" name="Line 11"/>
              <p:cNvSpPr>
                <a:spLocks noChangeShapeType="1"/>
              </p:cNvSpPr>
              <p:nvPr/>
            </p:nvSpPr>
            <p:spPr bwMode="auto">
              <a:xfrm>
                <a:off x="849" y="2062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28" name="Line 12"/>
              <p:cNvSpPr>
                <a:spLocks noChangeShapeType="1"/>
              </p:cNvSpPr>
              <p:nvPr/>
            </p:nvSpPr>
            <p:spPr bwMode="auto">
              <a:xfrm>
                <a:off x="849" y="2158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29" name="Line 13"/>
              <p:cNvSpPr>
                <a:spLocks noChangeShapeType="1"/>
              </p:cNvSpPr>
              <p:nvPr/>
            </p:nvSpPr>
            <p:spPr bwMode="auto">
              <a:xfrm>
                <a:off x="849" y="2254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30" name="Line 14"/>
              <p:cNvSpPr>
                <a:spLocks noChangeShapeType="1"/>
              </p:cNvSpPr>
              <p:nvPr/>
            </p:nvSpPr>
            <p:spPr bwMode="auto">
              <a:xfrm>
                <a:off x="849" y="2350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5231" name="Line 15"/>
              <p:cNvSpPr>
                <a:spLocks noChangeShapeType="1"/>
              </p:cNvSpPr>
              <p:nvPr/>
            </p:nvSpPr>
            <p:spPr bwMode="auto">
              <a:xfrm>
                <a:off x="849" y="2446"/>
                <a:ext cx="345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 rot="-1632241">
              <a:off x="1848" y="2574"/>
              <a:ext cx="1248" cy="240"/>
              <a:chOff x="2014" y="2971"/>
              <a:chExt cx="1248" cy="240"/>
            </a:xfrm>
          </p:grpSpPr>
          <p:sp>
            <p:nvSpPr>
              <p:cNvPr id="1545233" name="Oval 17"/>
              <p:cNvSpPr>
                <a:spLocks noChangeArrowheads="1"/>
              </p:cNvSpPr>
              <p:nvPr/>
            </p:nvSpPr>
            <p:spPr bwMode="auto">
              <a:xfrm>
                <a:off x="2014" y="2971"/>
                <a:ext cx="240" cy="24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234" name="Oval 18"/>
              <p:cNvSpPr>
                <a:spLocks noChangeArrowheads="1"/>
              </p:cNvSpPr>
              <p:nvPr/>
            </p:nvSpPr>
            <p:spPr bwMode="auto">
              <a:xfrm>
                <a:off x="3022" y="2971"/>
                <a:ext cx="240" cy="240"/>
              </a:xfrm>
              <a:prstGeom prst="ellipse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5235" name="Text Box 19"/>
            <p:cNvSpPr txBox="1">
              <a:spLocks noChangeArrowheads="1"/>
            </p:cNvSpPr>
            <p:nvPr/>
          </p:nvSpPr>
          <p:spPr bwMode="auto">
            <a:xfrm>
              <a:off x="1890" y="3041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-q</a:t>
              </a:r>
            </a:p>
          </p:txBody>
        </p:sp>
        <p:sp>
          <p:nvSpPr>
            <p:cNvPr id="1545236" name="Text Box 20"/>
            <p:cNvSpPr txBox="1">
              <a:spLocks noChangeArrowheads="1"/>
            </p:cNvSpPr>
            <p:nvPr/>
          </p:nvSpPr>
          <p:spPr bwMode="auto">
            <a:xfrm>
              <a:off x="2883" y="21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q</a:t>
              </a:r>
            </a:p>
          </p:txBody>
        </p:sp>
        <p:sp>
          <p:nvSpPr>
            <p:cNvPr id="1545237" name="Line 21"/>
            <p:cNvSpPr>
              <a:spLocks noChangeShapeType="1"/>
            </p:cNvSpPr>
            <p:nvPr/>
          </p:nvSpPr>
          <p:spPr bwMode="auto">
            <a:xfrm flipV="1">
              <a:off x="2025" y="2452"/>
              <a:ext cx="897" cy="4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5238" name="Text Box 22"/>
            <p:cNvSpPr txBox="1">
              <a:spLocks noChangeArrowheads="1"/>
            </p:cNvSpPr>
            <p:nvPr/>
          </p:nvSpPr>
          <p:spPr bwMode="auto">
            <a:xfrm>
              <a:off x="2294" y="247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dirty="0"/>
                <a:t>p</a:t>
              </a:r>
            </a:p>
          </p:txBody>
        </p:sp>
        <p:sp>
          <p:nvSpPr>
            <p:cNvPr id="1545239" name="Line 23"/>
            <p:cNvSpPr>
              <a:spLocks noChangeShapeType="1"/>
            </p:cNvSpPr>
            <p:nvPr/>
          </p:nvSpPr>
          <p:spPr bwMode="auto">
            <a:xfrm flipH="1">
              <a:off x="1425" y="2922"/>
              <a:ext cx="59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5240" name="Line 24"/>
            <p:cNvSpPr>
              <a:spLocks noChangeShapeType="1"/>
            </p:cNvSpPr>
            <p:nvPr/>
          </p:nvSpPr>
          <p:spPr bwMode="auto">
            <a:xfrm>
              <a:off x="2934" y="2448"/>
              <a:ext cx="594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5241" name="Text Box 25"/>
            <p:cNvSpPr txBox="1">
              <a:spLocks noChangeArrowheads="1"/>
            </p:cNvSpPr>
            <p:nvPr/>
          </p:nvSpPr>
          <p:spPr bwMode="auto">
            <a:xfrm>
              <a:off x="3333" y="2198"/>
              <a:ext cx="1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F</a:t>
              </a:r>
            </a:p>
          </p:txBody>
        </p:sp>
        <p:sp>
          <p:nvSpPr>
            <p:cNvPr id="1545242" name="Text Box 26"/>
            <p:cNvSpPr txBox="1">
              <a:spLocks noChangeArrowheads="1"/>
            </p:cNvSpPr>
            <p:nvPr/>
          </p:nvSpPr>
          <p:spPr bwMode="auto">
            <a:xfrm>
              <a:off x="1529" y="2662"/>
              <a:ext cx="2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/>
                <a:t>-F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223.25.6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Picture best shows the field from a semi-infinite sheet of charge.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600200" y="3012141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                      B                                    C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1902783" y="5167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8AC1BF-DB0B-3AC8-1737-25EC3EAB0E62}"/>
              </a:ext>
            </a:extLst>
          </p:cNvPr>
          <p:cNvGrpSpPr/>
          <p:nvPr/>
        </p:nvGrpSpPr>
        <p:grpSpPr>
          <a:xfrm>
            <a:off x="1098755" y="3367346"/>
            <a:ext cx="1408471" cy="1327355"/>
            <a:chOff x="1600200" y="1371600"/>
            <a:chExt cx="6242000" cy="4114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1F707D-6CC1-2A17-2DA4-6FD23D41FDE1}"/>
                </a:ext>
              </a:extLst>
            </p:cNvPr>
            <p:cNvSpPr/>
            <p:nvPr/>
          </p:nvSpPr>
          <p:spPr>
            <a:xfrm rot="5400000">
              <a:off x="4419600" y="457200"/>
              <a:ext cx="304800" cy="5943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B7F773-12AE-8A4C-AC99-E79BE416CF98}"/>
                </a:ext>
              </a:extLst>
            </p:cNvPr>
            <p:cNvSpPr/>
            <p:nvPr/>
          </p:nvSpPr>
          <p:spPr>
            <a:xfrm rot="5400000">
              <a:off x="7121236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E3EB4-7ABC-808C-E751-0784BA27A1CD}"/>
                </a:ext>
              </a:extLst>
            </p:cNvPr>
            <p:cNvSpPr/>
            <p:nvPr/>
          </p:nvSpPr>
          <p:spPr>
            <a:xfrm rot="5400000">
              <a:off x="6040582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299654-AB05-5A59-7938-8DCD73F4B013}"/>
                </a:ext>
              </a:extLst>
            </p:cNvPr>
            <p:cNvSpPr/>
            <p:nvPr/>
          </p:nvSpPr>
          <p:spPr>
            <a:xfrm rot="5400000">
              <a:off x="550025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843A3-F186-E007-ACE5-8BDCCEC84B31}"/>
                </a:ext>
              </a:extLst>
            </p:cNvPr>
            <p:cNvSpPr/>
            <p:nvPr/>
          </p:nvSpPr>
          <p:spPr>
            <a:xfrm rot="5400000">
              <a:off x="4959927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CCE459-4995-9B52-0773-FD87604302FA}"/>
                </a:ext>
              </a:extLst>
            </p:cNvPr>
            <p:cNvSpPr/>
            <p:nvPr/>
          </p:nvSpPr>
          <p:spPr>
            <a:xfrm rot="5400000">
              <a:off x="4419600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5F4B96-4067-2F2C-F458-3E057C75B33F}"/>
                </a:ext>
              </a:extLst>
            </p:cNvPr>
            <p:cNvSpPr/>
            <p:nvPr/>
          </p:nvSpPr>
          <p:spPr>
            <a:xfrm rot="5400000">
              <a:off x="3879273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9CE174-CD1A-2084-4C40-4EF483C2C500}"/>
                </a:ext>
              </a:extLst>
            </p:cNvPr>
            <p:cNvSpPr/>
            <p:nvPr/>
          </p:nvSpPr>
          <p:spPr>
            <a:xfrm rot="5400000">
              <a:off x="333894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DC00758-3BFA-C95C-5B14-8B53D5966F3A}"/>
                </a:ext>
              </a:extLst>
            </p:cNvPr>
            <p:cNvSpPr/>
            <p:nvPr/>
          </p:nvSpPr>
          <p:spPr>
            <a:xfrm rot="5400000">
              <a:off x="2798618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CE426C-6BE0-2293-C4F3-20534899C26E}"/>
                </a:ext>
              </a:extLst>
            </p:cNvPr>
            <p:cNvSpPr/>
            <p:nvPr/>
          </p:nvSpPr>
          <p:spPr>
            <a:xfrm rot="5400000">
              <a:off x="2258291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7366F5-7045-5664-AEC0-9A0285D9477C}"/>
                </a:ext>
              </a:extLst>
            </p:cNvPr>
            <p:cNvSpPr/>
            <p:nvPr/>
          </p:nvSpPr>
          <p:spPr>
            <a:xfrm rot="5400000">
              <a:off x="1717964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5AE162B-976B-4B74-942C-601CADCE84F2}"/>
                </a:ext>
              </a:extLst>
            </p:cNvPr>
            <p:cNvGrpSpPr/>
            <p:nvPr/>
          </p:nvGrpSpPr>
          <p:grpSpPr>
            <a:xfrm>
              <a:off x="2216200" y="1371600"/>
              <a:ext cx="5626000" cy="2057400"/>
              <a:chOff x="2216200" y="1371600"/>
              <a:chExt cx="5626000" cy="2057400"/>
            </a:xfrm>
          </p:grpSpPr>
          <p:sp>
            <p:nvSpPr>
              <p:cNvPr id="25" name="Left Arrow 14">
                <a:extLst>
                  <a:ext uri="{FF2B5EF4-FFF2-40B4-BE49-F238E27FC236}">
                    <a16:creationId xmlns:a16="http://schemas.microsoft.com/office/drawing/2014/main" id="{694EF47F-917F-C609-AB4C-E991456FE4B8}"/>
                  </a:ext>
                </a:extLst>
              </p:cNvPr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6" name="Left Arrow 15">
                <a:extLst>
                  <a:ext uri="{FF2B5EF4-FFF2-40B4-BE49-F238E27FC236}">
                    <a16:creationId xmlns:a16="http://schemas.microsoft.com/office/drawing/2014/main" id="{C915100A-4B1E-8B6A-C1FC-8D1973681DAF}"/>
                  </a:ext>
                </a:extLst>
              </p:cNvPr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7" name="Left Arrow 16">
                <a:extLst>
                  <a:ext uri="{FF2B5EF4-FFF2-40B4-BE49-F238E27FC236}">
                    <a16:creationId xmlns:a16="http://schemas.microsoft.com/office/drawing/2014/main" id="{890618B0-B47B-E7CC-0C31-EDE64F846945}"/>
                  </a:ext>
                </a:extLst>
              </p:cNvPr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8" name="Left Arrow 17">
                <a:extLst>
                  <a:ext uri="{FF2B5EF4-FFF2-40B4-BE49-F238E27FC236}">
                    <a16:creationId xmlns:a16="http://schemas.microsoft.com/office/drawing/2014/main" id="{EE60D8A3-A0CC-30CD-FB17-DD86DEF08DC4}"/>
                  </a:ext>
                </a:extLst>
              </p:cNvPr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9" name="Left Arrow 18">
                <a:extLst>
                  <a:ext uri="{FF2B5EF4-FFF2-40B4-BE49-F238E27FC236}">
                    <a16:creationId xmlns:a16="http://schemas.microsoft.com/office/drawing/2014/main" id="{A17D795D-0386-A71E-9351-0A96E152F250}"/>
                  </a:ext>
                </a:extLst>
              </p:cNvPr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30" name="Left Arrow 19">
                <a:extLst>
                  <a:ext uri="{FF2B5EF4-FFF2-40B4-BE49-F238E27FC236}">
                    <a16:creationId xmlns:a16="http://schemas.microsoft.com/office/drawing/2014/main" id="{2027B795-7E1E-6BBC-C17A-48B228BD2274}"/>
                  </a:ext>
                </a:extLst>
              </p:cNvPr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349E32D-17C2-226E-52C2-EC61DED72372}"/>
                </a:ext>
              </a:extLst>
            </p:cNvPr>
            <p:cNvGrpSpPr/>
            <p:nvPr/>
          </p:nvGrpSpPr>
          <p:grpSpPr>
            <a:xfrm flipV="1">
              <a:off x="2209800" y="3429000"/>
              <a:ext cx="5626000" cy="2057400"/>
              <a:chOff x="2216200" y="1371600"/>
              <a:chExt cx="5626000" cy="2057400"/>
            </a:xfrm>
          </p:grpSpPr>
          <p:sp>
            <p:nvSpPr>
              <p:cNvPr id="19" name="Left Arrow 22">
                <a:extLst>
                  <a:ext uri="{FF2B5EF4-FFF2-40B4-BE49-F238E27FC236}">
                    <a16:creationId xmlns:a16="http://schemas.microsoft.com/office/drawing/2014/main" id="{A1AC155B-1AD6-C80A-F90C-E76552632667}"/>
                  </a:ext>
                </a:extLst>
              </p:cNvPr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0" name="Left Arrow 23">
                <a:extLst>
                  <a:ext uri="{FF2B5EF4-FFF2-40B4-BE49-F238E27FC236}">
                    <a16:creationId xmlns:a16="http://schemas.microsoft.com/office/drawing/2014/main" id="{193C5828-65C8-746A-7E34-BE3C3E71A039}"/>
                  </a:ext>
                </a:extLst>
              </p:cNvPr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1" name="Left Arrow 24">
                <a:extLst>
                  <a:ext uri="{FF2B5EF4-FFF2-40B4-BE49-F238E27FC236}">
                    <a16:creationId xmlns:a16="http://schemas.microsoft.com/office/drawing/2014/main" id="{AD10BB69-8495-339C-1206-DC6F0BF8B40A}"/>
                  </a:ext>
                </a:extLst>
              </p:cNvPr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2" name="Left Arrow 25">
                <a:extLst>
                  <a:ext uri="{FF2B5EF4-FFF2-40B4-BE49-F238E27FC236}">
                    <a16:creationId xmlns:a16="http://schemas.microsoft.com/office/drawing/2014/main" id="{A27EA043-AADF-8E1A-7857-48723D593837}"/>
                  </a:ext>
                </a:extLst>
              </p:cNvPr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3" name="Left Arrow 26">
                <a:extLst>
                  <a:ext uri="{FF2B5EF4-FFF2-40B4-BE49-F238E27FC236}">
                    <a16:creationId xmlns:a16="http://schemas.microsoft.com/office/drawing/2014/main" id="{D9C34922-95B2-AFF2-1020-B3776F8AD2F5}"/>
                  </a:ext>
                </a:extLst>
              </p:cNvPr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24" name="Left Arrow 27">
                <a:extLst>
                  <a:ext uri="{FF2B5EF4-FFF2-40B4-BE49-F238E27FC236}">
                    <a16:creationId xmlns:a16="http://schemas.microsoft.com/office/drawing/2014/main" id="{8C81BD47-1694-B422-90E7-40E7C90EF0B2}"/>
                  </a:ext>
                </a:extLst>
              </p:cNvPr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28C8F6-89CB-60AB-5758-9D28EC90E98C}"/>
              </a:ext>
            </a:extLst>
          </p:cNvPr>
          <p:cNvGrpSpPr/>
          <p:nvPr/>
        </p:nvGrpSpPr>
        <p:grpSpPr>
          <a:xfrm flipH="1">
            <a:off x="3285109" y="3396463"/>
            <a:ext cx="1408471" cy="1327355"/>
            <a:chOff x="1600200" y="1371600"/>
            <a:chExt cx="6242000" cy="41148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63F7B9-FC29-6446-4BD2-A68F4FE31AE5}"/>
                </a:ext>
              </a:extLst>
            </p:cNvPr>
            <p:cNvSpPr/>
            <p:nvPr/>
          </p:nvSpPr>
          <p:spPr>
            <a:xfrm rot="5400000">
              <a:off x="4419600" y="457200"/>
              <a:ext cx="304800" cy="5943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  <a:p>
              <a:pPr algn="ctr"/>
              <a:endParaRPr lang="en-US" sz="400" b="1" dirty="0"/>
            </a:p>
            <a:p>
              <a:pPr algn="ctr"/>
              <a:r>
                <a:rPr lang="en-US" sz="400" b="1" dirty="0"/>
                <a:t>+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8C354D-61A6-BE5A-B37C-EAA7B5651154}"/>
                </a:ext>
              </a:extLst>
            </p:cNvPr>
            <p:cNvSpPr/>
            <p:nvPr/>
          </p:nvSpPr>
          <p:spPr>
            <a:xfrm rot="5400000">
              <a:off x="7121236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285DB7-564E-395F-5DC6-46E725E9705C}"/>
                </a:ext>
              </a:extLst>
            </p:cNvPr>
            <p:cNvSpPr/>
            <p:nvPr/>
          </p:nvSpPr>
          <p:spPr>
            <a:xfrm rot="5400000">
              <a:off x="6040582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96F65F4-FA50-A376-D39D-E372918C5A7A}"/>
                </a:ext>
              </a:extLst>
            </p:cNvPr>
            <p:cNvSpPr/>
            <p:nvPr/>
          </p:nvSpPr>
          <p:spPr>
            <a:xfrm rot="5400000">
              <a:off x="550025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039716-343E-D2BD-C30F-25BD56C260A2}"/>
                </a:ext>
              </a:extLst>
            </p:cNvPr>
            <p:cNvSpPr/>
            <p:nvPr/>
          </p:nvSpPr>
          <p:spPr>
            <a:xfrm rot="5400000">
              <a:off x="4959927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E2FDAF-3824-69E8-08DB-09341DB8FD7C}"/>
                </a:ext>
              </a:extLst>
            </p:cNvPr>
            <p:cNvSpPr/>
            <p:nvPr/>
          </p:nvSpPr>
          <p:spPr>
            <a:xfrm rot="5400000">
              <a:off x="4419600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CC2BA61-A380-6539-CE39-1650DA59BBCD}"/>
                </a:ext>
              </a:extLst>
            </p:cNvPr>
            <p:cNvSpPr/>
            <p:nvPr/>
          </p:nvSpPr>
          <p:spPr>
            <a:xfrm rot="5400000">
              <a:off x="3879273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B8F549-7687-2173-0218-0645A11B4DF9}"/>
                </a:ext>
              </a:extLst>
            </p:cNvPr>
            <p:cNvSpPr/>
            <p:nvPr/>
          </p:nvSpPr>
          <p:spPr>
            <a:xfrm rot="5400000">
              <a:off x="333894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DD53320-9AB4-892C-1EBA-705D71C3F2B0}"/>
                </a:ext>
              </a:extLst>
            </p:cNvPr>
            <p:cNvSpPr/>
            <p:nvPr/>
          </p:nvSpPr>
          <p:spPr>
            <a:xfrm rot="5400000">
              <a:off x="2798618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D22799-5F76-6289-F33B-331AD75E2453}"/>
                </a:ext>
              </a:extLst>
            </p:cNvPr>
            <p:cNvSpPr/>
            <p:nvPr/>
          </p:nvSpPr>
          <p:spPr>
            <a:xfrm rot="5400000">
              <a:off x="2258291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39A4CEE-DA21-CCD5-4183-3B0C70CAEE5E}"/>
                </a:ext>
              </a:extLst>
            </p:cNvPr>
            <p:cNvSpPr/>
            <p:nvPr/>
          </p:nvSpPr>
          <p:spPr>
            <a:xfrm rot="5400000">
              <a:off x="1717964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2DE150A-D37D-A1A9-4094-77D24DBDD92C}"/>
                </a:ext>
              </a:extLst>
            </p:cNvPr>
            <p:cNvGrpSpPr/>
            <p:nvPr/>
          </p:nvGrpSpPr>
          <p:grpSpPr>
            <a:xfrm>
              <a:off x="2216200" y="1371600"/>
              <a:ext cx="5626000" cy="2057400"/>
              <a:chOff x="2216200" y="1371600"/>
              <a:chExt cx="5626000" cy="2057400"/>
            </a:xfrm>
          </p:grpSpPr>
          <p:sp>
            <p:nvSpPr>
              <p:cNvPr id="52" name="Left Arrow 14">
                <a:extLst>
                  <a:ext uri="{FF2B5EF4-FFF2-40B4-BE49-F238E27FC236}">
                    <a16:creationId xmlns:a16="http://schemas.microsoft.com/office/drawing/2014/main" id="{2323EA9E-A2FA-B179-6539-76006E254B14}"/>
                  </a:ext>
                </a:extLst>
              </p:cNvPr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3" name="Left Arrow 15">
                <a:extLst>
                  <a:ext uri="{FF2B5EF4-FFF2-40B4-BE49-F238E27FC236}">
                    <a16:creationId xmlns:a16="http://schemas.microsoft.com/office/drawing/2014/main" id="{68E904A3-FDF9-F7F5-D7CA-911008985566}"/>
                  </a:ext>
                </a:extLst>
              </p:cNvPr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4" name="Left Arrow 16">
                <a:extLst>
                  <a:ext uri="{FF2B5EF4-FFF2-40B4-BE49-F238E27FC236}">
                    <a16:creationId xmlns:a16="http://schemas.microsoft.com/office/drawing/2014/main" id="{79E10FD3-19FC-6257-2826-C1A0851FA903}"/>
                  </a:ext>
                </a:extLst>
              </p:cNvPr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5" name="Left Arrow 17">
                <a:extLst>
                  <a:ext uri="{FF2B5EF4-FFF2-40B4-BE49-F238E27FC236}">
                    <a16:creationId xmlns:a16="http://schemas.microsoft.com/office/drawing/2014/main" id="{CE1C68B6-BFC6-4F9B-D0EB-2B8247A68C66}"/>
                  </a:ext>
                </a:extLst>
              </p:cNvPr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6" name="Left Arrow 18">
                <a:extLst>
                  <a:ext uri="{FF2B5EF4-FFF2-40B4-BE49-F238E27FC236}">
                    <a16:creationId xmlns:a16="http://schemas.microsoft.com/office/drawing/2014/main" id="{A9E29E2A-6920-90AD-CD8E-7B41D3D2D06C}"/>
                  </a:ext>
                </a:extLst>
              </p:cNvPr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7" name="Left Arrow 19">
                <a:extLst>
                  <a:ext uri="{FF2B5EF4-FFF2-40B4-BE49-F238E27FC236}">
                    <a16:creationId xmlns:a16="http://schemas.microsoft.com/office/drawing/2014/main" id="{72F2ED07-538E-D4BC-E23F-39E880A82655}"/>
                  </a:ext>
                </a:extLst>
              </p:cNvPr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F026D66-A6E2-B6AB-EAD1-141A03394A5B}"/>
                </a:ext>
              </a:extLst>
            </p:cNvPr>
            <p:cNvGrpSpPr/>
            <p:nvPr/>
          </p:nvGrpSpPr>
          <p:grpSpPr>
            <a:xfrm flipV="1">
              <a:off x="2209800" y="3429000"/>
              <a:ext cx="5626000" cy="2057400"/>
              <a:chOff x="2216200" y="1371600"/>
              <a:chExt cx="5626000" cy="2057400"/>
            </a:xfrm>
          </p:grpSpPr>
          <p:sp>
            <p:nvSpPr>
              <p:cNvPr id="46" name="Left Arrow 22">
                <a:extLst>
                  <a:ext uri="{FF2B5EF4-FFF2-40B4-BE49-F238E27FC236}">
                    <a16:creationId xmlns:a16="http://schemas.microsoft.com/office/drawing/2014/main" id="{C8724569-AE2C-9713-B490-43AC4BC37871}"/>
                  </a:ext>
                </a:extLst>
              </p:cNvPr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47" name="Left Arrow 23">
                <a:extLst>
                  <a:ext uri="{FF2B5EF4-FFF2-40B4-BE49-F238E27FC236}">
                    <a16:creationId xmlns:a16="http://schemas.microsoft.com/office/drawing/2014/main" id="{E6C4E151-7C8E-6E3C-42C7-E10B9F6EDD86}"/>
                  </a:ext>
                </a:extLst>
              </p:cNvPr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48" name="Left Arrow 24">
                <a:extLst>
                  <a:ext uri="{FF2B5EF4-FFF2-40B4-BE49-F238E27FC236}">
                    <a16:creationId xmlns:a16="http://schemas.microsoft.com/office/drawing/2014/main" id="{B280DD84-27AB-FEC2-2724-C60A47BF2137}"/>
                  </a:ext>
                </a:extLst>
              </p:cNvPr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49" name="Left Arrow 25">
                <a:extLst>
                  <a:ext uri="{FF2B5EF4-FFF2-40B4-BE49-F238E27FC236}">
                    <a16:creationId xmlns:a16="http://schemas.microsoft.com/office/drawing/2014/main" id="{0EEF653B-7BF2-63F4-5AB1-5DE6991C28C9}"/>
                  </a:ext>
                </a:extLst>
              </p:cNvPr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0" name="Left Arrow 26">
                <a:extLst>
                  <a:ext uri="{FF2B5EF4-FFF2-40B4-BE49-F238E27FC236}">
                    <a16:creationId xmlns:a16="http://schemas.microsoft.com/office/drawing/2014/main" id="{A0F17EB0-DDE5-3011-6FD3-36C6C89B3832}"/>
                  </a:ext>
                </a:extLst>
              </p:cNvPr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  <p:sp>
            <p:nvSpPr>
              <p:cNvPr id="51" name="Left Arrow 27">
                <a:extLst>
                  <a:ext uri="{FF2B5EF4-FFF2-40B4-BE49-F238E27FC236}">
                    <a16:creationId xmlns:a16="http://schemas.microsoft.com/office/drawing/2014/main" id="{7B27DDCE-A74B-C4A2-FCAB-98398DE56258}"/>
                  </a:ext>
                </a:extLst>
              </p:cNvPr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"/>
              </a:p>
            </p:txBody>
          </p:sp>
        </p:grpSp>
      </p:grpSp>
      <p:grpSp>
        <p:nvGrpSpPr>
          <p:cNvPr id="649" name="Group 648">
            <a:extLst>
              <a:ext uri="{FF2B5EF4-FFF2-40B4-BE49-F238E27FC236}">
                <a16:creationId xmlns:a16="http://schemas.microsoft.com/office/drawing/2014/main" id="{53C02286-6570-8BB5-570C-A94A6D9FE349}"/>
              </a:ext>
            </a:extLst>
          </p:cNvPr>
          <p:cNvGrpSpPr/>
          <p:nvPr/>
        </p:nvGrpSpPr>
        <p:grpSpPr>
          <a:xfrm>
            <a:off x="5571738" y="3362078"/>
            <a:ext cx="1241271" cy="668946"/>
            <a:chOff x="5571738" y="3362078"/>
            <a:chExt cx="1241271" cy="668946"/>
          </a:xfrm>
        </p:grpSpPr>
        <p:sp>
          <p:nvSpPr>
            <p:cNvPr id="206" name="Left Arrow 19">
              <a:extLst>
                <a:ext uri="{FF2B5EF4-FFF2-40B4-BE49-F238E27FC236}">
                  <a16:creationId xmlns:a16="http://schemas.microsoft.com/office/drawing/2014/main" id="{487CA647-4223-6580-E5E9-AEA2FAB4CF9B}"/>
                </a:ext>
              </a:extLst>
            </p:cNvPr>
            <p:cNvSpPr/>
            <p:nvPr/>
          </p:nvSpPr>
          <p:spPr>
            <a:xfrm rot="16200000" flipH="1">
              <a:off x="5257093" y="3681991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07" name="Left Arrow 19">
              <a:extLst>
                <a:ext uri="{FF2B5EF4-FFF2-40B4-BE49-F238E27FC236}">
                  <a16:creationId xmlns:a16="http://schemas.microsoft.com/office/drawing/2014/main" id="{EE5C17F0-4F7A-D0B7-5290-3EE0E067F87A}"/>
                </a:ext>
              </a:extLst>
            </p:cNvPr>
            <p:cNvSpPr/>
            <p:nvPr/>
          </p:nvSpPr>
          <p:spPr>
            <a:xfrm rot="16200000" flipH="1">
              <a:off x="5374906" y="3681991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08" name="Left Arrow 19">
              <a:extLst>
                <a:ext uri="{FF2B5EF4-FFF2-40B4-BE49-F238E27FC236}">
                  <a16:creationId xmlns:a16="http://schemas.microsoft.com/office/drawing/2014/main" id="{A518DF12-9D9F-9381-8C2E-6217321FB9EE}"/>
                </a:ext>
              </a:extLst>
            </p:cNvPr>
            <p:cNvSpPr/>
            <p:nvPr/>
          </p:nvSpPr>
          <p:spPr>
            <a:xfrm rot="16200000" flipH="1">
              <a:off x="5490340" y="3681991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09" name="Left Arrow 19">
              <a:extLst>
                <a:ext uri="{FF2B5EF4-FFF2-40B4-BE49-F238E27FC236}">
                  <a16:creationId xmlns:a16="http://schemas.microsoft.com/office/drawing/2014/main" id="{056A8E7E-0621-E9BA-1D7A-82B3794F2F5E}"/>
                </a:ext>
              </a:extLst>
            </p:cNvPr>
            <p:cNvSpPr/>
            <p:nvPr/>
          </p:nvSpPr>
          <p:spPr>
            <a:xfrm rot="16200000" flipH="1">
              <a:off x="5619697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10" name="Left Arrow 19">
              <a:extLst>
                <a:ext uri="{FF2B5EF4-FFF2-40B4-BE49-F238E27FC236}">
                  <a16:creationId xmlns:a16="http://schemas.microsoft.com/office/drawing/2014/main" id="{4A7DF0F4-B524-D979-2211-B8BA9F5D8E80}"/>
                </a:ext>
              </a:extLst>
            </p:cNvPr>
            <p:cNvSpPr/>
            <p:nvPr/>
          </p:nvSpPr>
          <p:spPr>
            <a:xfrm rot="16200000" flipH="1">
              <a:off x="5737510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11" name="Left Arrow 19">
              <a:extLst>
                <a:ext uri="{FF2B5EF4-FFF2-40B4-BE49-F238E27FC236}">
                  <a16:creationId xmlns:a16="http://schemas.microsoft.com/office/drawing/2014/main" id="{014DE3A9-DC10-64A6-7E55-AE0E45340EC7}"/>
                </a:ext>
              </a:extLst>
            </p:cNvPr>
            <p:cNvSpPr/>
            <p:nvPr/>
          </p:nvSpPr>
          <p:spPr>
            <a:xfrm rot="16200000" flipH="1">
              <a:off x="5852944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12" name="Left Arrow 19">
              <a:extLst>
                <a:ext uri="{FF2B5EF4-FFF2-40B4-BE49-F238E27FC236}">
                  <a16:creationId xmlns:a16="http://schemas.microsoft.com/office/drawing/2014/main" id="{098FD51F-F982-F21D-D3A6-FBF7BCE9F32D}"/>
                </a:ext>
              </a:extLst>
            </p:cNvPr>
            <p:cNvSpPr/>
            <p:nvPr/>
          </p:nvSpPr>
          <p:spPr>
            <a:xfrm rot="16200000" flipH="1">
              <a:off x="5981451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13" name="Left Arrow 19">
              <a:extLst>
                <a:ext uri="{FF2B5EF4-FFF2-40B4-BE49-F238E27FC236}">
                  <a16:creationId xmlns:a16="http://schemas.microsoft.com/office/drawing/2014/main" id="{FB52A967-206E-8B3C-EC10-B87C4EEE0965}"/>
                </a:ext>
              </a:extLst>
            </p:cNvPr>
            <p:cNvSpPr/>
            <p:nvPr/>
          </p:nvSpPr>
          <p:spPr>
            <a:xfrm rot="16200000" flipH="1">
              <a:off x="6099264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14" name="Left Arrow 19">
              <a:extLst>
                <a:ext uri="{FF2B5EF4-FFF2-40B4-BE49-F238E27FC236}">
                  <a16:creationId xmlns:a16="http://schemas.microsoft.com/office/drawing/2014/main" id="{3FD2869F-0924-C643-046A-7A80ED076836}"/>
                </a:ext>
              </a:extLst>
            </p:cNvPr>
            <p:cNvSpPr/>
            <p:nvPr/>
          </p:nvSpPr>
          <p:spPr>
            <a:xfrm rot="16200000" flipH="1">
              <a:off x="6214698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15" name="Left Arrow 19">
              <a:extLst>
                <a:ext uri="{FF2B5EF4-FFF2-40B4-BE49-F238E27FC236}">
                  <a16:creationId xmlns:a16="http://schemas.microsoft.com/office/drawing/2014/main" id="{8E59663C-6B48-A6DA-7363-72AE34A02F13}"/>
                </a:ext>
              </a:extLst>
            </p:cNvPr>
            <p:cNvSpPr/>
            <p:nvPr/>
          </p:nvSpPr>
          <p:spPr>
            <a:xfrm rot="16200000" flipH="1">
              <a:off x="6346163" y="3681486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216" name="Left Arrow 19">
              <a:extLst>
                <a:ext uri="{FF2B5EF4-FFF2-40B4-BE49-F238E27FC236}">
                  <a16:creationId xmlns:a16="http://schemas.microsoft.com/office/drawing/2014/main" id="{F66662B3-C66F-6471-46AA-795C166116A5}"/>
                </a:ext>
              </a:extLst>
            </p:cNvPr>
            <p:cNvSpPr/>
            <p:nvPr/>
          </p:nvSpPr>
          <p:spPr>
            <a:xfrm rot="16200000" flipH="1">
              <a:off x="6463976" y="3681486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sp>
        <p:nvSpPr>
          <p:cNvPr id="651" name="Left Arrow 19">
            <a:extLst>
              <a:ext uri="{FF2B5EF4-FFF2-40B4-BE49-F238E27FC236}">
                <a16:creationId xmlns:a16="http://schemas.microsoft.com/office/drawing/2014/main" id="{DB383259-384C-D7ED-7AFC-590225FF2710}"/>
              </a:ext>
            </a:extLst>
          </p:cNvPr>
          <p:cNvSpPr/>
          <p:nvPr/>
        </p:nvSpPr>
        <p:spPr>
          <a:xfrm rot="5400000" flipH="1" flipV="1">
            <a:off x="5257093" y="4359795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53" name="Left Arrow 19">
            <a:extLst>
              <a:ext uri="{FF2B5EF4-FFF2-40B4-BE49-F238E27FC236}">
                <a16:creationId xmlns:a16="http://schemas.microsoft.com/office/drawing/2014/main" id="{95788161-518D-C1EF-51B4-6ACC46D39142}"/>
              </a:ext>
            </a:extLst>
          </p:cNvPr>
          <p:cNvSpPr/>
          <p:nvPr/>
        </p:nvSpPr>
        <p:spPr>
          <a:xfrm rot="5400000" flipH="1" flipV="1">
            <a:off x="5490340" y="4359795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55" name="Left Arrow 19">
            <a:extLst>
              <a:ext uri="{FF2B5EF4-FFF2-40B4-BE49-F238E27FC236}">
                <a16:creationId xmlns:a16="http://schemas.microsoft.com/office/drawing/2014/main" id="{020446D5-47C3-4061-E85D-90E9444697D5}"/>
              </a:ext>
            </a:extLst>
          </p:cNvPr>
          <p:cNvSpPr/>
          <p:nvPr/>
        </p:nvSpPr>
        <p:spPr>
          <a:xfrm rot="5400000" flipH="1" flipV="1">
            <a:off x="5737510" y="4365063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57" name="Left Arrow 19">
            <a:extLst>
              <a:ext uri="{FF2B5EF4-FFF2-40B4-BE49-F238E27FC236}">
                <a16:creationId xmlns:a16="http://schemas.microsoft.com/office/drawing/2014/main" id="{78047B45-CB19-4724-5B8B-197A6F5056E3}"/>
              </a:ext>
            </a:extLst>
          </p:cNvPr>
          <p:cNvSpPr/>
          <p:nvPr/>
        </p:nvSpPr>
        <p:spPr>
          <a:xfrm rot="5400000" flipH="1" flipV="1">
            <a:off x="5981451" y="4365063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59" name="Left Arrow 19">
            <a:extLst>
              <a:ext uri="{FF2B5EF4-FFF2-40B4-BE49-F238E27FC236}">
                <a16:creationId xmlns:a16="http://schemas.microsoft.com/office/drawing/2014/main" id="{5EDCFD1F-1074-E484-2600-B2299141A94E}"/>
              </a:ext>
            </a:extLst>
          </p:cNvPr>
          <p:cNvSpPr/>
          <p:nvPr/>
        </p:nvSpPr>
        <p:spPr>
          <a:xfrm rot="5400000" flipH="1" flipV="1">
            <a:off x="6214698" y="4365063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61" name="Left Arrow 19">
            <a:extLst>
              <a:ext uri="{FF2B5EF4-FFF2-40B4-BE49-F238E27FC236}">
                <a16:creationId xmlns:a16="http://schemas.microsoft.com/office/drawing/2014/main" id="{0C56B1C0-8598-2B1F-782D-6EDD11E62E73}"/>
              </a:ext>
            </a:extLst>
          </p:cNvPr>
          <p:cNvSpPr/>
          <p:nvPr/>
        </p:nvSpPr>
        <p:spPr>
          <a:xfrm rot="5400000" flipH="1" flipV="1">
            <a:off x="6463976" y="4360300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0B53115-D4CC-87F2-D052-7433CC308D66}"/>
              </a:ext>
            </a:extLst>
          </p:cNvPr>
          <p:cNvSpPr/>
          <p:nvPr/>
        </p:nvSpPr>
        <p:spPr>
          <a:xfrm rot="16200000" flipH="1">
            <a:off x="6143513" y="3374581"/>
            <a:ext cx="98323" cy="13411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522315C-F816-A7BF-6F05-70F09451EE6E}"/>
              </a:ext>
            </a:extLst>
          </p:cNvPr>
          <p:cNvSpPr/>
          <p:nvPr/>
        </p:nvSpPr>
        <p:spPr>
          <a:xfrm rot="16200000" flipH="1">
            <a:off x="5533905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87EBB31-E53B-6F56-4354-89C4C4D782AC}"/>
              </a:ext>
            </a:extLst>
          </p:cNvPr>
          <p:cNvSpPr/>
          <p:nvPr/>
        </p:nvSpPr>
        <p:spPr>
          <a:xfrm rot="16200000" flipH="1">
            <a:off x="5777748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695D67-0930-6DE7-1ED0-55C22856E964}"/>
              </a:ext>
            </a:extLst>
          </p:cNvPr>
          <p:cNvSpPr/>
          <p:nvPr/>
        </p:nvSpPr>
        <p:spPr>
          <a:xfrm rot="16200000" flipH="1">
            <a:off x="5899670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7AF155-3D60-45BC-654D-E31CA1A0ABA5}"/>
              </a:ext>
            </a:extLst>
          </p:cNvPr>
          <p:cNvSpPr/>
          <p:nvPr/>
        </p:nvSpPr>
        <p:spPr>
          <a:xfrm rot="16200000" flipH="1">
            <a:off x="6021592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C1CCB3B8-D6C1-3EE8-7427-10893753FC10}"/>
              </a:ext>
            </a:extLst>
          </p:cNvPr>
          <p:cNvSpPr/>
          <p:nvPr/>
        </p:nvSpPr>
        <p:spPr>
          <a:xfrm rot="16200000" flipH="1">
            <a:off x="6143513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1C2DAB67-BBBE-6A67-CDFC-3E05B7A42EBE}"/>
              </a:ext>
            </a:extLst>
          </p:cNvPr>
          <p:cNvSpPr/>
          <p:nvPr/>
        </p:nvSpPr>
        <p:spPr>
          <a:xfrm rot="16200000" flipH="1">
            <a:off x="6265435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50BFCDB7-4822-26C2-C104-00ADF215FF25}"/>
              </a:ext>
            </a:extLst>
          </p:cNvPr>
          <p:cNvSpPr/>
          <p:nvPr/>
        </p:nvSpPr>
        <p:spPr>
          <a:xfrm rot="16200000" flipH="1">
            <a:off x="6387357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CFE5B328-B1EC-4DAC-1A0F-B5449EEB5F1C}"/>
              </a:ext>
            </a:extLst>
          </p:cNvPr>
          <p:cNvSpPr/>
          <p:nvPr/>
        </p:nvSpPr>
        <p:spPr>
          <a:xfrm rot="16200000" flipH="1">
            <a:off x="6509278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FB0C6667-1D5F-CA53-9997-3DE09E712C4C}"/>
              </a:ext>
            </a:extLst>
          </p:cNvPr>
          <p:cNvSpPr/>
          <p:nvPr/>
        </p:nvSpPr>
        <p:spPr>
          <a:xfrm rot="16200000" flipH="1">
            <a:off x="6631200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5203DD2-8D57-FD28-1961-EC739508D836}"/>
              </a:ext>
            </a:extLst>
          </p:cNvPr>
          <p:cNvSpPr/>
          <p:nvPr/>
        </p:nvSpPr>
        <p:spPr>
          <a:xfrm rot="16200000" flipH="1">
            <a:off x="6753122" y="3984190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E8CE238A-22EA-F259-DA54-E9760BCBDC7F}"/>
              </a:ext>
            </a:extLst>
          </p:cNvPr>
          <p:cNvGrpSpPr/>
          <p:nvPr/>
        </p:nvGrpSpPr>
        <p:grpSpPr>
          <a:xfrm>
            <a:off x="2338969" y="4980470"/>
            <a:ext cx="1241271" cy="668946"/>
            <a:chOff x="5571738" y="3362078"/>
            <a:chExt cx="1241271" cy="668946"/>
          </a:xfrm>
        </p:grpSpPr>
        <p:sp>
          <p:nvSpPr>
            <p:cNvPr id="663" name="Left Arrow 19">
              <a:extLst>
                <a:ext uri="{FF2B5EF4-FFF2-40B4-BE49-F238E27FC236}">
                  <a16:creationId xmlns:a16="http://schemas.microsoft.com/office/drawing/2014/main" id="{0163719A-EE96-3915-FCB6-406B720E2CE6}"/>
                </a:ext>
              </a:extLst>
            </p:cNvPr>
            <p:cNvSpPr/>
            <p:nvPr/>
          </p:nvSpPr>
          <p:spPr>
            <a:xfrm rot="16200000" flipH="1">
              <a:off x="5257093" y="3681991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65" name="Left Arrow 19">
              <a:extLst>
                <a:ext uri="{FF2B5EF4-FFF2-40B4-BE49-F238E27FC236}">
                  <a16:creationId xmlns:a16="http://schemas.microsoft.com/office/drawing/2014/main" id="{BFE19BE9-EA3A-BD84-16A8-AEBF566C2D71}"/>
                </a:ext>
              </a:extLst>
            </p:cNvPr>
            <p:cNvSpPr/>
            <p:nvPr/>
          </p:nvSpPr>
          <p:spPr>
            <a:xfrm rot="16200000" flipH="1">
              <a:off x="5490340" y="3681991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67" name="Left Arrow 19">
              <a:extLst>
                <a:ext uri="{FF2B5EF4-FFF2-40B4-BE49-F238E27FC236}">
                  <a16:creationId xmlns:a16="http://schemas.microsoft.com/office/drawing/2014/main" id="{7BD31CF1-E700-5F7E-722E-4A4E98C7B56E}"/>
                </a:ext>
              </a:extLst>
            </p:cNvPr>
            <p:cNvSpPr/>
            <p:nvPr/>
          </p:nvSpPr>
          <p:spPr>
            <a:xfrm rot="16200000" flipH="1">
              <a:off x="5737510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69" name="Left Arrow 19">
              <a:extLst>
                <a:ext uri="{FF2B5EF4-FFF2-40B4-BE49-F238E27FC236}">
                  <a16:creationId xmlns:a16="http://schemas.microsoft.com/office/drawing/2014/main" id="{7A06FA4B-EEC7-E195-B5DE-6B95226A35F3}"/>
                </a:ext>
              </a:extLst>
            </p:cNvPr>
            <p:cNvSpPr/>
            <p:nvPr/>
          </p:nvSpPr>
          <p:spPr>
            <a:xfrm rot="16200000" flipH="1">
              <a:off x="5981451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71" name="Left Arrow 19">
              <a:extLst>
                <a:ext uri="{FF2B5EF4-FFF2-40B4-BE49-F238E27FC236}">
                  <a16:creationId xmlns:a16="http://schemas.microsoft.com/office/drawing/2014/main" id="{BFD5FEA7-8F72-A9F1-FC95-FCFE92752195}"/>
                </a:ext>
              </a:extLst>
            </p:cNvPr>
            <p:cNvSpPr/>
            <p:nvPr/>
          </p:nvSpPr>
          <p:spPr>
            <a:xfrm rot="16200000" flipH="1">
              <a:off x="6214698" y="3676723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673" name="Left Arrow 19">
              <a:extLst>
                <a:ext uri="{FF2B5EF4-FFF2-40B4-BE49-F238E27FC236}">
                  <a16:creationId xmlns:a16="http://schemas.microsoft.com/office/drawing/2014/main" id="{195DA6FA-D511-5D25-53DB-AE6E15A4530E}"/>
                </a:ext>
              </a:extLst>
            </p:cNvPr>
            <p:cNvSpPr/>
            <p:nvPr/>
          </p:nvSpPr>
          <p:spPr>
            <a:xfrm rot="16200000" flipH="1">
              <a:off x="6463976" y="3681486"/>
              <a:ext cx="663678" cy="3438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</p:grpSp>
      <p:sp>
        <p:nvSpPr>
          <p:cNvPr id="674" name="Left Arrow 19">
            <a:extLst>
              <a:ext uri="{FF2B5EF4-FFF2-40B4-BE49-F238E27FC236}">
                <a16:creationId xmlns:a16="http://schemas.microsoft.com/office/drawing/2014/main" id="{B5AF817F-3CB9-460A-384D-6A03AD054E10}"/>
              </a:ext>
            </a:extLst>
          </p:cNvPr>
          <p:cNvSpPr/>
          <p:nvPr/>
        </p:nvSpPr>
        <p:spPr>
          <a:xfrm rot="5400000" flipH="1" flipV="1">
            <a:off x="2024324" y="5978187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75" name="Left Arrow 19">
            <a:extLst>
              <a:ext uri="{FF2B5EF4-FFF2-40B4-BE49-F238E27FC236}">
                <a16:creationId xmlns:a16="http://schemas.microsoft.com/office/drawing/2014/main" id="{44D0B973-5C4D-DA18-E0B0-BBEA8DF2E52B}"/>
              </a:ext>
            </a:extLst>
          </p:cNvPr>
          <p:cNvSpPr/>
          <p:nvPr/>
        </p:nvSpPr>
        <p:spPr>
          <a:xfrm rot="5400000" flipH="1" flipV="1">
            <a:off x="2257571" y="5978187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76" name="Left Arrow 19">
            <a:extLst>
              <a:ext uri="{FF2B5EF4-FFF2-40B4-BE49-F238E27FC236}">
                <a16:creationId xmlns:a16="http://schemas.microsoft.com/office/drawing/2014/main" id="{E6B8A8FC-AD35-EEDD-5159-C4EC7E3123CF}"/>
              </a:ext>
            </a:extLst>
          </p:cNvPr>
          <p:cNvSpPr/>
          <p:nvPr/>
        </p:nvSpPr>
        <p:spPr>
          <a:xfrm rot="5400000" flipH="1" flipV="1">
            <a:off x="2504741" y="5983455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77" name="Left Arrow 19">
            <a:extLst>
              <a:ext uri="{FF2B5EF4-FFF2-40B4-BE49-F238E27FC236}">
                <a16:creationId xmlns:a16="http://schemas.microsoft.com/office/drawing/2014/main" id="{A2239278-6F85-AC34-0732-832EC48EDBCA}"/>
              </a:ext>
            </a:extLst>
          </p:cNvPr>
          <p:cNvSpPr/>
          <p:nvPr/>
        </p:nvSpPr>
        <p:spPr>
          <a:xfrm rot="5400000" flipH="1" flipV="1">
            <a:off x="2748682" y="5983455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78" name="Left Arrow 19">
            <a:extLst>
              <a:ext uri="{FF2B5EF4-FFF2-40B4-BE49-F238E27FC236}">
                <a16:creationId xmlns:a16="http://schemas.microsoft.com/office/drawing/2014/main" id="{EA4C9624-A067-8600-4584-41F1775BCE33}"/>
              </a:ext>
            </a:extLst>
          </p:cNvPr>
          <p:cNvSpPr/>
          <p:nvPr/>
        </p:nvSpPr>
        <p:spPr>
          <a:xfrm rot="5400000" flipH="1" flipV="1">
            <a:off x="2981929" y="5983455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79" name="Left Arrow 19">
            <a:extLst>
              <a:ext uri="{FF2B5EF4-FFF2-40B4-BE49-F238E27FC236}">
                <a16:creationId xmlns:a16="http://schemas.microsoft.com/office/drawing/2014/main" id="{9BA2F74C-7216-A4C6-AFAB-2F2B0AD83EF5}"/>
              </a:ext>
            </a:extLst>
          </p:cNvPr>
          <p:cNvSpPr/>
          <p:nvPr/>
        </p:nvSpPr>
        <p:spPr>
          <a:xfrm rot="5400000" flipH="1" flipV="1">
            <a:off x="3231207" y="5978692"/>
            <a:ext cx="663678" cy="34388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17ABB99E-F6F6-6FC0-35E3-F996EE87A5A6}"/>
              </a:ext>
            </a:extLst>
          </p:cNvPr>
          <p:cNvSpPr/>
          <p:nvPr/>
        </p:nvSpPr>
        <p:spPr>
          <a:xfrm rot="16200000" flipH="1">
            <a:off x="2910744" y="4992973"/>
            <a:ext cx="98323" cy="13411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  <a:p>
            <a:pPr algn="ctr"/>
            <a:endParaRPr lang="en-US" sz="400" b="1" dirty="0"/>
          </a:p>
          <a:p>
            <a:pPr algn="ctr"/>
            <a:r>
              <a:rPr lang="en-US" sz="400" b="1" dirty="0"/>
              <a:t>+</a:t>
            </a:r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27238F36-5712-0C41-07DC-BBD82B77AB5F}"/>
              </a:ext>
            </a:extLst>
          </p:cNvPr>
          <p:cNvSpPr/>
          <p:nvPr/>
        </p:nvSpPr>
        <p:spPr>
          <a:xfrm rot="16200000" flipH="1">
            <a:off x="2301136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C0D2C3AB-22C6-D795-0702-78DCDDED64A0}"/>
              </a:ext>
            </a:extLst>
          </p:cNvPr>
          <p:cNvSpPr/>
          <p:nvPr/>
        </p:nvSpPr>
        <p:spPr>
          <a:xfrm rot="16200000" flipH="1">
            <a:off x="2544979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0F2C3CCD-34D6-76B8-ED62-3E035D70C6A7}"/>
              </a:ext>
            </a:extLst>
          </p:cNvPr>
          <p:cNvSpPr/>
          <p:nvPr/>
        </p:nvSpPr>
        <p:spPr>
          <a:xfrm rot="16200000" flipH="1">
            <a:off x="2666901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E2A54D0E-C9FB-4AD7-B0C2-C64CF39AABA9}"/>
              </a:ext>
            </a:extLst>
          </p:cNvPr>
          <p:cNvSpPr/>
          <p:nvPr/>
        </p:nvSpPr>
        <p:spPr>
          <a:xfrm rot="16200000" flipH="1">
            <a:off x="2788823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C7D564A1-1EAC-1E49-1C0C-8756CD8B4D48}"/>
              </a:ext>
            </a:extLst>
          </p:cNvPr>
          <p:cNvSpPr/>
          <p:nvPr/>
        </p:nvSpPr>
        <p:spPr>
          <a:xfrm rot="16200000" flipH="1">
            <a:off x="2910744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F6E83B91-569E-9B2A-D24A-902B0675F57F}"/>
              </a:ext>
            </a:extLst>
          </p:cNvPr>
          <p:cNvSpPr/>
          <p:nvPr/>
        </p:nvSpPr>
        <p:spPr>
          <a:xfrm rot="16200000" flipH="1">
            <a:off x="3032666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10C9C2E6-752D-C4AF-1A57-567966EDCCA3}"/>
              </a:ext>
            </a:extLst>
          </p:cNvPr>
          <p:cNvSpPr/>
          <p:nvPr/>
        </p:nvSpPr>
        <p:spPr>
          <a:xfrm rot="16200000" flipH="1">
            <a:off x="3154588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FC15C878-3800-C507-91E6-E82FB57797A5}"/>
              </a:ext>
            </a:extLst>
          </p:cNvPr>
          <p:cNvSpPr/>
          <p:nvPr/>
        </p:nvSpPr>
        <p:spPr>
          <a:xfrm rot="16200000" flipH="1">
            <a:off x="3276509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907D9003-C301-4B63-CC3F-6A643C17229A}"/>
              </a:ext>
            </a:extLst>
          </p:cNvPr>
          <p:cNvSpPr/>
          <p:nvPr/>
        </p:nvSpPr>
        <p:spPr>
          <a:xfrm rot="16200000" flipH="1">
            <a:off x="3398431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5B080AA8-B1EA-BDA1-8395-EF4B3446D432}"/>
              </a:ext>
            </a:extLst>
          </p:cNvPr>
          <p:cNvSpPr/>
          <p:nvPr/>
        </p:nvSpPr>
        <p:spPr>
          <a:xfrm rot="16200000" flipH="1">
            <a:off x="3520353" y="5602582"/>
            <a:ext cx="98323" cy="1219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/>
          </a:p>
        </p:txBody>
      </p:sp>
    </p:spTree>
    <p:extLst>
      <p:ext uri="{BB962C8B-B14F-4D97-AF65-F5344CB8AC3E}">
        <p14:creationId xmlns:p14="http://schemas.microsoft.com/office/powerpoint/2010/main" val="1097663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32A25A-BCC8-9D3C-2816-F922E7E62646}"/>
              </a:ext>
            </a:extLst>
          </p:cNvPr>
          <p:cNvGrpSpPr/>
          <p:nvPr/>
        </p:nvGrpSpPr>
        <p:grpSpPr>
          <a:xfrm>
            <a:off x="1600200" y="1371600"/>
            <a:ext cx="6242000" cy="4114800"/>
            <a:chOff x="1600200" y="1371600"/>
            <a:chExt cx="6242000" cy="4114800"/>
          </a:xfrm>
        </p:grpSpPr>
        <p:sp>
          <p:nvSpPr>
            <p:cNvPr id="2" name="Rectangle 1"/>
            <p:cNvSpPr/>
            <p:nvPr/>
          </p:nvSpPr>
          <p:spPr>
            <a:xfrm rot="5400000">
              <a:off x="4419600" y="457200"/>
              <a:ext cx="304800" cy="5943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7121236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6040582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550025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4959927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4419600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3879273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333894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2798618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2258291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1717964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216200" y="1371600"/>
              <a:ext cx="5626000" cy="2057400"/>
              <a:chOff x="2216200" y="1371600"/>
              <a:chExt cx="5626000" cy="2057400"/>
            </a:xfrm>
          </p:grpSpPr>
          <p:sp>
            <p:nvSpPr>
              <p:cNvPr id="15" name="Left Arrow 14"/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 Arrow 15"/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Left Arrow 16"/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Left Arrow 17"/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Arrow 18"/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Left Arrow 19"/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flipV="1">
              <a:off x="2209800" y="3429000"/>
              <a:ext cx="5626000" cy="2057400"/>
              <a:chOff x="2216200" y="1371600"/>
              <a:chExt cx="5626000" cy="2057400"/>
            </a:xfrm>
          </p:grpSpPr>
          <p:sp>
            <p:nvSpPr>
              <p:cNvPr id="23" name="Left Arrow 22"/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Left Arrow 23"/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Left Arrow 24"/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Left Arrow 25"/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Left Arrow 26"/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Left Arrow 27"/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&quot;No&quot; Symbol 29"/>
            <p:cNvSpPr/>
            <p:nvPr/>
          </p:nvSpPr>
          <p:spPr>
            <a:xfrm>
              <a:off x="2895600" y="1371600"/>
              <a:ext cx="3962400" cy="4114800"/>
            </a:xfrm>
            <a:prstGeom prst="noSmoking">
              <a:avLst/>
            </a:prstGeom>
            <a:solidFill>
              <a:srgbClr val="FF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 flipH="1">
            <a:off x="1600200" y="1371600"/>
            <a:ext cx="6242000" cy="4114800"/>
            <a:chOff x="1600200" y="1371600"/>
            <a:chExt cx="6242000" cy="4114800"/>
          </a:xfrm>
        </p:grpSpPr>
        <p:sp>
          <p:nvSpPr>
            <p:cNvPr id="2" name="Rectangle 1"/>
            <p:cNvSpPr/>
            <p:nvPr/>
          </p:nvSpPr>
          <p:spPr>
            <a:xfrm rot="5400000">
              <a:off x="4419600" y="457200"/>
              <a:ext cx="304800" cy="5943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/>
                <a:t>+</a:t>
              </a:r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7121236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6040582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550025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4959927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4419600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3879273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333894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2798618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2258291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1717964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0"/>
            <p:cNvGrpSpPr/>
            <p:nvPr/>
          </p:nvGrpSpPr>
          <p:grpSpPr>
            <a:xfrm>
              <a:off x="2216200" y="1371600"/>
              <a:ext cx="5626000" cy="2057400"/>
              <a:chOff x="2216200" y="1371600"/>
              <a:chExt cx="5626000" cy="2057400"/>
            </a:xfrm>
          </p:grpSpPr>
          <p:sp>
            <p:nvSpPr>
              <p:cNvPr id="15" name="Left Arrow 14"/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 Arrow 15"/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Left Arrow 16"/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Left Arrow 17"/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Arrow 18"/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Left Arrow 19"/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21"/>
            <p:cNvGrpSpPr/>
            <p:nvPr/>
          </p:nvGrpSpPr>
          <p:grpSpPr>
            <a:xfrm flipV="1">
              <a:off x="2209800" y="3429000"/>
              <a:ext cx="5626000" cy="2057400"/>
              <a:chOff x="2216200" y="1371600"/>
              <a:chExt cx="5626000" cy="2057400"/>
            </a:xfrm>
          </p:grpSpPr>
          <p:sp>
            <p:nvSpPr>
              <p:cNvPr id="23" name="Left Arrow 22"/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Left Arrow 23"/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Left Arrow 24"/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Left Arrow 25"/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Left Arrow 26"/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Left Arrow 27"/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&quot;No&quot; Symbol 29"/>
            <p:cNvSpPr/>
            <p:nvPr/>
          </p:nvSpPr>
          <p:spPr>
            <a:xfrm>
              <a:off x="2895600" y="1371600"/>
              <a:ext cx="3962400" cy="4114800"/>
            </a:xfrm>
            <a:prstGeom prst="noSmoking">
              <a:avLst/>
            </a:prstGeom>
            <a:solidFill>
              <a:srgbClr val="FF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223.25.6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Picture best shows the field from a capacitor.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1600200" y="3012141"/>
            <a:ext cx="526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                                  B                                    C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1902783" y="5167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 </a:t>
            </a:r>
          </a:p>
        </p:txBody>
      </p: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9BD7B755-5CAA-8176-7E5D-680C7BE346EB}"/>
              </a:ext>
            </a:extLst>
          </p:cNvPr>
          <p:cNvGrpSpPr/>
          <p:nvPr/>
        </p:nvGrpSpPr>
        <p:grpSpPr>
          <a:xfrm>
            <a:off x="720067" y="3564035"/>
            <a:ext cx="2365432" cy="1074379"/>
            <a:chOff x="3101303" y="3719035"/>
            <a:chExt cx="6022050" cy="49142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250BA3-994E-DFD3-437C-CF0120D52E02}"/>
                </a:ext>
              </a:extLst>
            </p:cNvPr>
            <p:cNvSpPr/>
            <p:nvPr/>
          </p:nvSpPr>
          <p:spPr>
            <a:xfrm>
              <a:off x="3173446" y="4653422"/>
              <a:ext cx="5908892" cy="3221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70B94F-211F-A8D3-F510-D48651CD73B0}"/>
                </a:ext>
              </a:extLst>
            </p:cNvPr>
            <p:cNvSpPr/>
            <p:nvPr/>
          </p:nvSpPr>
          <p:spPr>
            <a:xfrm>
              <a:off x="3172132" y="7399120"/>
              <a:ext cx="5895975" cy="3297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418576-2290-E2B8-9171-A4024AAAD2B3}"/>
                </a:ext>
              </a:extLst>
            </p:cNvPr>
            <p:cNvSpPr/>
            <p:nvPr/>
          </p:nvSpPr>
          <p:spPr>
            <a:xfrm>
              <a:off x="3101303" y="4734834"/>
              <a:ext cx="6004560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8694C0DA-C16D-372D-3F6C-72256D7B3326}"/>
                </a:ext>
              </a:extLst>
            </p:cNvPr>
            <p:cNvSpPr/>
            <p:nvPr/>
          </p:nvSpPr>
          <p:spPr>
            <a:xfrm>
              <a:off x="3118793" y="4542462"/>
              <a:ext cx="6004560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9A61FE79-309C-50B4-9250-27E6958F3A89}"/>
                </a:ext>
              </a:extLst>
            </p:cNvPr>
            <p:cNvSpPr/>
            <p:nvPr/>
          </p:nvSpPr>
          <p:spPr>
            <a:xfrm>
              <a:off x="3162607" y="7462575"/>
              <a:ext cx="5905501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grpSp>
          <p:nvGrpSpPr>
            <p:cNvPr id="514" name="Group 513">
              <a:extLst>
                <a:ext uri="{FF2B5EF4-FFF2-40B4-BE49-F238E27FC236}">
                  <a16:creationId xmlns:a16="http://schemas.microsoft.com/office/drawing/2014/main" id="{3D43F449-1951-4D2E-44D8-2EE6F107F002}"/>
                </a:ext>
              </a:extLst>
            </p:cNvPr>
            <p:cNvGrpSpPr/>
            <p:nvPr/>
          </p:nvGrpSpPr>
          <p:grpSpPr>
            <a:xfrm>
              <a:off x="4733995" y="4955722"/>
              <a:ext cx="3325319" cy="2425910"/>
              <a:chOff x="2953062" y="1906247"/>
              <a:chExt cx="3325319" cy="914401"/>
            </a:xfrm>
          </p:grpSpPr>
          <p:cxnSp>
            <p:nvCxnSpPr>
              <p:cNvPr id="515" name="Straight Arrow Connector 514">
                <a:extLst>
                  <a:ext uri="{FF2B5EF4-FFF2-40B4-BE49-F238E27FC236}">
                    <a16:creationId xmlns:a16="http://schemas.microsoft.com/office/drawing/2014/main" id="{0DD2BC00-4FF3-F976-5BAC-AE072C620AF0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Arrow Connector 515">
                <a:extLst>
                  <a:ext uri="{FF2B5EF4-FFF2-40B4-BE49-F238E27FC236}">
                    <a16:creationId xmlns:a16="http://schemas.microsoft.com/office/drawing/2014/main" id="{48A619C0-6870-957C-7DF6-B0E0091C4D1F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Arrow Connector 516">
                <a:extLst>
                  <a:ext uri="{FF2B5EF4-FFF2-40B4-BE49-F238E27FC236}">
                    <a16:creationId xmlns:a16="http://schemas.microsoft.com/office/drawing/2014/main" id="{B4C04D8E-87C8-77D5-A91A-5080BBB14E51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Arrow Connector 517">
                <a:extLst>
                  <a:ext uri="{FF2B5EF4-FFF2-40B4-BE49-F238E27FC236}">
                    <a16:creationId xmlns:a16="http://schemas.microsoft.com/office/drawing/2014/main" id="{5E116183-9B8A-6676-D75A-EEB4935914F2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Arrow Connector 518">
                <a:extLst>
                  <a:ext uri="{FF2B5EF4-FFF2-40B4-BE49-F238E27FC236}">
                    <a16:creationId xmlns:a16="http://schemas.microsoft.com/office/drawing/2014/main" id="{6C021067-C115-3965-B50B-53B36D46FC4A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Arrow Connector 519">
                <a:extLst>
                  <a:ext uri="{FF2B5EF4-FFF2-40B4-BE49-F238E27FC236}">
                    <a16:creationId xmlns:a16="http://schemas.microsoft.com/office/drawing/2014/main" id="{E3AA4C39-3613-2A63-5943-2AC2ECD1EFA5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EC777532-6C27-ACA8-33DC-F948E7B0325B}"/>
                </a:ext>
              </a:extLst>
            </p:cNvPr>
            <p:cNvGrpSpPr/>
            <p:nvPr/>
          </p:nvGrpSpPr>
          <p:grpSpPr>
            <a:xfrm flipV="1">
              <a:off x="4751484" y="3759008"/>
              <a:ext cx="3325319" cy="914401"/>
              <a:chOff x="2953062" y="1906247"/>
              <a:chExt cx="3325319" cy="914401"/>
            </a:xfrm>
          </p:grpSpPr>
          <p:cxnSp>
            <p:nvCxnSpPr>
              <p:cNvPr id="522" name="Straight Arrow Connector 521">
                <a:extLst>
                  <a:ext uri="{FF2B5EF4-FFF2-40B4-BE49-F238E27FC236}">
                    <a16:creationId xmlns:a16="http://schemas.microsoft.com/office/drawing/2014/main" id="{384B470B-6385-CB1E-883D-BC57F0B60F64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Arrow Connector 522">
                <a:extLst>
                  <a:ext uri="{FF2B5EF4-FFF2-40B4-BE49-F238E27FC236}">
                    <a16:creationId xmlns:a16="http://schemas.microsoft.com/office/drawing/2014/main" id="{A90FC956-F5B3-460D-8424-5FC44D1A0881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Arrow Connector 523">
                <a:extLst>
                  <a:ext uri="{FF2B5EF4-FFF2-40B4-BE49-F238E27FC236}">
                    <a16:creationId xmlns:a16="http://schemas.microsoft.com/office/drawing/2014/main" id="{6122CB02-4865-ABE8-C7CB-81EC55CD52BD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Arrow Connector 524">
                <a:extLst>
                  <a:ext uri="{FF2B5EF4-FFF2-40B4-BE49-F238E27FC236}">
                    <a16:creationId xmlns:a16="http://schemas.microsoft.com/office/drawing/2014/main" id="{E17039C5-7483-41CA-DCE7-537EDE9FBF59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6" name="Straight Arrow Connector 525">
                <a:extLst>
                  <a:ext uri="{FF2B5EF4-FFF2-40B4-BE49-F238E27FC236}">
                    <a16:creationId xmlns:a16="http://schemas.microsoft.com/office/drawing/2014/main" id="{ED558BEE-F7BA-9F73-0847-6C9691C0934C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Arrow Connector 526">
                <a:extLst>
                  <a:ext uri="{FF2B5EF4-FFF2-40B4-BE49-F238E27FC236}">
                    <a16:creationId xmlns:a16="http://schemas.microsoft.com/office/drawing/2014/main" id="{5D6704C2-E605-DF8B-054A-68CD40A0597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6CBA9AC6-24E8-A7A0-DD23-E12DF15DF1C8}"/>
                </a:ext>
              </a:extLst>
            </p:cNvPr>
            <p:cNvGrpSpPr/>
            <p:nvPr/>
          </p:nvGrpSpPr>
          <p:grpSpPr>
            <a:xfrm flipV="1">
              <a:off x="4424201" y="7718910"/>
              <a:ext cx="3325319" cy="914401"/>
              <a:chOff x="2953062" y="1906247"/>
              <a:chExt cx="3325319" cy="914401"/>
            </a:xfrm>
          </p:grpSpPr>
          <p:cxnSp>
            <p:nvCxnSpPr>
              <p:cNvPr id="529" name="Straight Arrow Connector 528">
                <a:extLst>
                  <a:ext uri="{FF2B5EF4-FFF2-40B4-BE49-F238E27FC236}">
                    <a16:creationId xmlns:a16="http://schemas.microsoft.com/office/drawing/2014/main" id="{FC90393A-128A-6795-C6CF-7FB040D936D7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Arrow Connector 529">
                <a:extLst>
                  <a:ext uri="{FF2B5EF4-FFF2-40B4-BE49-F238E27FC236}">
                    <a16:creationId xmlns:a16="http://schemas.microsoft.com/office/drawing/2014/main" id="{73F52D49-B130-F6A2-7A43-BA727F24085F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Arrow Connector 530">
                <a:extLst>
                  <a:ext uri="{FF2B5EF4-FFF2-40B4-BE49-F238E27FC236}">
                    <a16:creationId xmlns:a16="http://schemas.microsoft.com/office/drawing/2014/main" id="{EBAC5767-AC1E-ACB8-6284-653F3224B8CF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Straight Arrow Connector 531">
                <a:extLst>
                  <a:ext uri="{FF2B5EF4-FFF2-40B4-BE49-F238E27FC236}">
                    <a16:creationId xmlns:a16="http://schemas.microsoft.com/office/drawing/2014/main" id="{4364F6B4-8233-1BD9-748C-1C29A739006E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Arrow Connector 532">
                <a:extLst>
                  <a:ext uri="{FF2B5EF4-FFF2-40B4-BE49-F238E27FC236}">
                    <a16:creationId xmlns:a16="http://schemas.microsoft.com/office/drawing/2014/main" id="{777138ED-210B-8EAB-941B-258216BF7A1E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Arrow Connector 533">
                <a:extLst>
                  <a:ext uri="{FF2B5EF4-FFF2-40B4-BE49-F238E27FC236}">
                    <a16:creationId xmlns:a16="http://schemas.microsoft.com/office/drawing/2014/main" id="{9323D46D-229D-F347-305E-DC0E319537B1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C9387BB8-8186-36F3-894F-405CF2C480C3}"/>
                </a:ext>
              </a:extLst>
            </p:cNvPr>
            <p:cNvGrpSpPr/>
            <p:nvPr/>
          </p:nvGrpSpPr>
          <p:grpSpPr>
            <a:xfrm>
              <a:off x="4411709" y="3719035"/>
              <a:ext cx="3325319" cy="914401"/>
              <a:chOff x="2953062" y="1906247"/>
              <a:chExt cx="3325319" cy="914401"/>
            </a:xfrm>
          </p:grpSpPr>
          <p:cxnSp>
            <p:nvCxnSpPr>
              <p:cNvPr id="536" name="Straight Arrow Connector 535">
                <a:extLst>
                  <a:ext uri="{FF2B5EF4-FFF2-40B4-BE49-F238E27FC236}">
                    <a16:creationId xmlns:a16="http://schemas.microsoft.com/office/drawing/2014/main" id="{15992ED7-B83F-86DE-6565-2A67FAE2EAAE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Arrow Connector 536">
                <a:extLst>
                  <a:ext uri="{FF2B5EF4-FFF2-40B4-BE49-F238E27FC236}">
                    <a16:creationId xmlns:a16="http://schemas.microsoft.com/office/drawing/2014/main" id="{41F55CDE-2E87-A1E0-9D89-13871E08BBA3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Arrow Connector 537">
                <a:extLst>
                  <a:ext uri="{FF2B5EF4-FFF2-40B4-BE49-F238E27FC236}">
                    <a16:creationId xmlns:a16="http://schemas.microsoft.com/office/drawing/2014/main" id="{C7864A01-B92F-7B1C-1030-9AB00EA2481B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Arrow Connector 538">
                <a:extLst>
                  <a:ext uri="{FF2B5EF4-FFF2-40B4-BE49-F238E27FC236}">
                    <a16:creationId xmlns:a16="http://schemas.microsoft.com/office/drawing/2014/main" id="{C557C07C-568E-5EE1-B918-3EB07404DB3E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Arrow Connector 539">
                <a:extLst>
                  <a:ext uri="{FF2B5EF4-FFF2-40B4-BE49-F238E27FC236}">
                    <a16:creationId xmlns:a16="http://schemas.microsoft.com/office/drawing/2014/main" id="{72495433-7ADD-66F3-68C2-1AB3035C3C17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Arrow Connector 540">
                <a:extLst>
                  <a:ext uri="{FF2B5EF4-FFF2-40B4-BE49-F238E27FC236}">
                    <a16:creationId xmlns:a16="http://schemas.microsoft.com/office/drawing/2014/main" id="{44834005-F2EB-B9FF-3BAA-367C2249F288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2F3B518F-D16E-E7F2-D91B-D94D755ADDC5}"/>
                </a:ext>
              </a:extLst>
            </p:cNvPr>
            <p:cNvGrpSpPr/>
            <p:nvPr/>
          </p:nvGrpSpPr>
          <p:grpSpPr>
            <a:xfrm>
              <a:off x="4414207" y="4950727"/>
              <a:ext cx="3325319" cy="2415915"/>
              <a:chOff x="2953062" y="1906247"/>
              <a:chExt cx="3325319" cy="914401"/>
            </a:xfrm>
          </p:grpSpPr>
          <p:cxnSp>
            <p:nvCxnSpPr>
              <p:cNvPr id="543" name="Straight Arrow Connector 542">
                <a:extLst>
                  <a:ext uri="{FF2B5EF4-FFF2-40B4-BE49-F238E27FC236}">
                    <a16:creationId xmlns:a16="http://schemas.microsoft.com/office/drawing/2014/main" id="{1B8FFF2A-EB31-01E8-37CE-63E7D05F4CC4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Straight Arrow Connector 543">
                <a:extLst>
                  <a:ext uri="{FF2B5EF4-FFF2-40B4-BE49-F238E27FC236}">
                    <a16:creationId xmlns:a16="http://schemas.microsoft.com/office/drawing/2014/main" id="{E90F3680-BB6F-5BAD-9D33-79F087E8D05F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Arrow Connector 544">
                <a:extLst>
                  <a:ext uri="{FF2B5EF4-FFF2-40B4-BE49-F238E27FC236}">
                    <a16:creationId xmlns:a16="http://schemas.microsoft.com/office/drawing/2014/main" id="{BD632DF1-977B-E035-8062-D189DEFEF8E5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Arrow Connector 545">
                <a:extLst>
                  <a:ext uri="{FF2B5EF4-FFF2-40B4-BE49-F238E27FC236}">
                    <a16:creationId xmlns:a16="http://schemas.microsoft.com/office/drawing/2014/main" id="{EFC33326-5EE2-1F62-B60C-108007BADB6C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Arrow Connector 546">
                <a:extLst>
                  <a:ext uri="{FF2B5EF4-FFF2-40B4-BE49-F238E27FC236}">
                    <a16:creationId xmlns:a16="http://schemas.microsoft.com/office/drawing/2014/main" id="{96CBA1D9-F1CF-E34A-3054-D7F1A9BDC5B4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Arrow Connector 547">
                <a:extLst>
                  <a:ext uri="{FF2B5EF4-FFF2-40B4-BE49-F238E27FC236}">
                    <a16:creationId xmlns:a16="http://schemas.microsoft.com/office/drawing/2014/main" id="{838FABA4-8F2D-ADA6-7FE7-6CAE0541D656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58AC3A73-DF60-3053-51D5-AE0AE4E161AF}"/>
                </a:ext>
              </a:extLst>
            </p:cNvPr>
            <p:cNvGrpSpPr/>
            <p:nvPr/>
          </p:nvGrpSpPr>
          <p:grpSpPr>
            <a:xfrm>
              <a:off x="4738990" y="7718910"/>
              <a:ext cx="3325319" cy="914401"/>
              <a:chOff x="2953062" y="1906247"/>
              <a:chExt cx="3325319" cy="914401"/>
            </a:xfrm>
          </p:grpSpPr>
          <p:cxnSp>
            <p:nvCxnSpPr>
              <p:cNvPr id="552" name="Straight Arrow Connector 551">
                <a:extLst>
                  <a:ext uri="{FF2B5EF4-FFF2-40B4-BE49-F238E27FC236}">
                    <a16:creationId xmlns:a16="http://schemas.microsoft.com/office/drawing/2014/main" id="{551E2933-F415-39B8-7233-E9608148F4C8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Arrow Connector 552">
                <a:extLst>
                  <a:ext uri="{FF2B5EF4-FFF2-40B4-BE49-F238E27FC236}">
                    <a16:creationId xmlns:a16="http://schemas.microsoft.com/office/drawing/2014/main" id="{25ADAAC7-BAF7-6BAC-015A-86D5BBF0E3E6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Arrow Connector 553">
                <a:extLst>
                  <a:ext uri="{FF2B5EF4-FFF2-40B4-BE49-F238E27FC236}">
                    <a16:creationId xmlns:a16="http://schemas.microsoft.com/office/drawing/2014/main" id="{F874447C-B4BA-F79F-326A-785630EA91EE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Arrow Connector 554">
                <a:extLst>
                  <a:ext uri="{FF2B5EF4-FFF2-40B4-BE49-F238E27FC236}">
                    <a16:creationId xmlns:a16="http://schemas.microsoft.com/office/drawing/2014/main" id="{2EC9E216-06E9-426E-0CED-BE92F0B70B7A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Arrow Connector 555">
                <a:extLst>
                  <a:ext uri="{FF2B5EF4-FFF2-40B4-BE49-F238E27FC236}">
                    <a16:creationId xmlns:a16="http://schemas.microsoft.com/office/drawing/2014/main" id="{46DEB286-8EAD-B9A8-AFD0-6CC19EDC2436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Arrow Connector 556">
                <a:extLst>
                  <a:ext uri="{FF2B5EF4-FFF2-40B4-BE49-F238E27FC236}">
                    <a16:creationId xmlns:a16="http://schemas.microsoft.com/office/drawing/2014/main" id="{A8C74ECB-C108-470C-0953-3D2BF6567BA7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BCE5C104-4E31-A66C-2B2F-A3855BE9A5D2}"/>
                </a:ext>
              </a:extLst>
            </p:cNvPr>
            <p:cNvSpPr/>
            <p:nvPr/>
          </p:nvSpPr>
          <p:spPr>
            <a:xfrm>
              <a:off x="3162607" y="7233973"/>
              <a:ext cx="5905501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7E46E787-0808-A744-FF1E-4A646EB04AD2}"/>
              </a:ext>
            </a:extLst>
          </p:cNvPr>
          <p:cNvGrpSpPr/>
          <p:nvPr/>
        </p:nvGrpSpPr>
        <p:grpSpPr>
          <a:xfrm>
            <a:off x="3258456" y="3560211"/>
            <a:ext cx="2365432" cy="1074379"/>
            <a:chOff x="3101303" y="3719035"/>
            <a:chExt cx="6022050" cy="4914276"/>
          </a:xfrm>
        </p:grpSpPr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17E1723F-0368-EBBA-102E-659FC5E6F63C}"/>
                </a:ext>
              </a:extLst>
            </p:cNvPr>
            <p:cNvSpPr/>
            <p:nvPr/>
          </p:nvSpPr>
          <p:spPr>
            <a:xfrm>
              <a:off x="3173446" y="4653422"/>
              <a:ext cx="5908892" cy="3221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06AE850A-9A32-C04C-8440-E33507D023FC}"/>
                </a:ext>
              </a:extLst>
            </p:cNvPr>
            <p:cNvSpPr/>
            <p:nvPr/>
          </p:nvSpPr>
          <p:spPr>
            <a:xfrm>
              <a:off x="3172132" y="7399120"/>
              <a:ext cx="5895975" cy="3297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B1E50105-8CCD-01FF-B4F4-C156930E7F14}"/>
                </a:ext>
              </a:extLst>
            </p:cNvPr>
            <p:cNvSpPr/>
            <p:nvPr/>
          </p:nvSpPr>
          <p:spPr>
            <a:xfrm>
              <a:off x="3101303" y="4734834"/>
              <a:ext cx="6004560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8AA64EF8-9471-32C9-B56D-3B9352AD4F28}"/>
                </a:ext>
              </a:extLst>
            </p:cNvPr>
            <p:cNvSpPr/>
            <p:nvPr/>
          </p:nvSpPr>
          <p:spPr>
            <a:xfrm>
              <a:off x="3118793" y="4542462"/>
              <a:ext cx="6004560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9AD7DDC1-6871-5FB5-61FE-EBBB6DF7421B}"/>
                </a:ext>
              </a:extLst>
            </p:cNvPr>
            <p:cNvSpPr/>
            <p:nvPr/>
          </p:nvSpPr>
          <p:spPr>
            <a:xfrm>
              <a:off x="3162607" y="7462575"/>
              <a:ext cx="5905501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535BC840-FA45-D0D5-CF14-9DE3F6C5C5C2}"/>
                </a:ext>
              </a:extLst>
            </p:cNvPr>
            <p:cNvGrpSpPr/>
            <p:nvPr/>
          </p:nvGrpSpPr>
          <p:grpSpPr>
            <a:xfrm>
              <a:off x="4733995" y="4955722"/>
              <a:ext cx="3325319" cy="2425910"/>
              <a:chOff x="2953062" y="1906247"/>
              <a:chExt cx="3325319" cy="914401"/>
            </a:xfrm>
          </p:grpSpPr>
          <p:cxnSp>
            <p:nvCxnSpPr>
              <p:cNvPr id="606" name="Straight Arrow Connector 605">
                <a:extLst>
                  <a:ext uri="{FF2B5EF4-FFF2-40B4-BE49-F238E27FC236}">
                    <a16:creationId xmlns:a16="http://schemas.microsoft.com/office/drawing/2014/main" id="{F901CC9C-0C62-CF51-6CBB-8ABAE00F5378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Arrow Connector 606">
                <a:extLst>
                  <a:ext uri="{FF2B5EF4-FFF2-40B4-BE49-F238E27FC236}">
                    <a16:creationId xmlns:a16="http://schemas.microsoft.com/office/drawing/2014/main" id="{10386899-BFA5-25A9-578F-28C357A7CB6F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Arrow Connector 607">
                <a:extLst>
                  <a:ext uri="{FF2B5EF4-FFF2-40B4-BE49-F238E27FC236}">
                    <a16:creationId xmlns:a16="http://schemas.microsoft.com/office/drawing/2014/main" id="{0DAA5668-506F-F604-684F-332E92141D3B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Arrow Connector 608">
                <a:extLst>
                  <a:ext uri="{FF2B5EF4-FFF2-40B4-BE49-F238E27FC236}">
                    <a16:creationId xmlns:a16="http://schemas.microsoft.com/office/drawing/2014/main" id="{58D8B198-AB8F-0112-8E36-EE4CCB555234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Arrow Connector 609">
                <a:extLst>
                  <a:ext uri="{FF2B5EF4-FFF2-40B4-BE49-F238E27FC236}">
                    <a16:creationId xmlns:a16="http://schemas.microsoft.com/office/drawing/2014/main" id="{BED5E400-3303-1DAE-6A82-3FA64E3EE80B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Arrow Connector 610">
                <a:extLst>
                  <a:ext uri="{FF2B5EF4-FFF2-40B4-BE49-F238E27FC236}">
                    <a16:creationId xmlns:a16="http://schemas.microsoft.com/office/drawing/2014/main" id="{38C29144-6FC9-87E2-135D-854C4213A231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0" name="Group 569">
              <a:extLst>
                <a:ext uri="{FF2B5EF4-FFF2-40B4-BE49-F238E27FC236}">
                  <a16:creationId xmlns:a16="http://schemas.microsoft.com/office/drawing/2014/main" id="{53747249-A223-9EDE-B1F4-0F5CFDBD3A0D}"/>
                </a:ext>
              </a:extLst>
            </p:cNvPr>
            <p:cNvGrpSpPr/>
            <p:nvPr/>
          </p:nvGrpSpPr>
          <p:grpSpPr>
            <a:xfrm flipV="1">
              <a:off x="4751484" y="3759008"/>
              <a:ext cx="3325319" cy="914401"/>
              <a:chOff x="2953062" y="1906247"/>
              <a:chExt cx="3325319" cy="914401"/>
            </a:xfrm>
          </p:grpSpPr>
          <p:cxnSp>
            <p:nvCxnSpPr>
              <p:cNvPr id="600" name="Straight Arrow Connector 599">
                <a:extLst>
                  <a:ext uri="{FF2B5EF4-FFF2-40B4-BE49-F238E27FC236}">
                    <a16:creationId xmlns:a16="http://schemas.microsoft.com/office/drawing/2014/main" id="{FF51ADF4-8CA0-A5DB-45E7-F93D20FBD30C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Arrow Connector 600">
                <a:extLst>
                  <a:ext uri="{FF2B5EF4-FFF2-40B4-BE49-F238E27FC236}">
                    <a16:creationId xmlns:a16="http://schemas.microsoft.com/office/drawing/2014/main" id="{1CA7B20D-2639-0559-E72E-13C3FCA9B032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>
                <a:extLst>
                  <a:ext uri="{FF2B5EF4-FFF2-40B4-BE49-F238E27FC236}">
                    <a16:creationId xmlns:a16="http://schemas.microsoft.com/office/drawing/2014/main" id="{E2AF197D-8046-23C5-D9AC-98C1E3AA990D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Arrow Connector 602">
                <a:extLst>
                  <a:ext uri="{FF2B5EF4-FFF2-40B4-BE49-F238E27FC236}">
                    <a16:creationId xmlns:a16="http://schemas.microsoft.com/office/drawing/2014/main" id="{AC278AB1-8686-2903-013E-8D99695A038A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Arrow Connector 603">
                <a:extLst>
                  <a:ext uri="{FF2B5EF4-FFF2-40B4-BE49-F238E27FC236}">
                    <a16:creationId xmlns:a16="http://schemas.microsoft.com/office/drawing/2014/main" id="{69797E05-1D7F-4E93-B360-07B0E5728E23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Arrow Connector 604">
                <a:extLst>
                  <a:ext uri="{FF2B5EF4-FFF2-40B4-BE49-F238E27FC236}">
                    <a16:creationId xmlns:a16="http://schemas.microsoft.com/office/drawing/2014/main" id="{615E3E82-6030-E2CF-4CBD-60D9146D6FB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CAC1B4F7-C789-B127-9050-332034251C6A}"/>
                </a:ext>
              </a:extLst>
            </p:cNvPr>
            <p:cNvGrpSpPr/>
            <p:nvPr/>
          </p:nvGrpSpPr>
          <p:grpSpPr>
            <a:xfrm>
              <a:off x="4411709" y="3719035"/>
              <a:ext cx="3325319" cy="914401"/>
              <a:chOff x="2953062" y="1906247"/>
              <a:chExt cx="3325319" cy="914401"/>
            </a:xfrm>
          </p:grpSpPr>
          <p:cxnSp>
            <p:nvCxnSpPr>
              <p:cNvPr id="588" name="Straight Arrow Connector 587">
                <a:extLst>
                  <a:ext uri="{FF2B5EF4-FFF2-40B4-BE49-F238E27FC236}">
                    <a16:creationId xmlns:a16="http://schemas.microsoft.com/office/drawing/2014/main" id="{E24D80CA-FB7C-B7F2-DB77-88A473F100A1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Arrow Connector 588">
                <a:extLst>
                  <a:ext uri="{FF2B5EF4-FFF2-40B4-BE49-F238E27FC236}">
                    <a16:creationId xmlns:a16="http://schemas.microsoft.com/office/drawing/2014/main" id="{D0AA7FD8-8036-7042-6E2A-0DE507AAAE37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Arrow Connector 589">
                <a:extLst>
                  <a:ext uri="{FF2B5EF4-FFF2-40B4-BE49-F238E27FC236}">
                    <a16:creationId xmlns:a16="http://schemas.microsoft.com/office/drawing/2014/main" id="{86FB97EA-1238-DC5A-C758-9582C8E949EC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Arrow Connector 590">
                <a:extLst>
                  <a:ext uri="{FF2B5EF4-FFF2-40B4-BE49-F238E27FC236}">
                    <a16:creationId xmlns:a16="http://schemas.microsoft.com/office/drawing/2014/main" id="{AFA8A1F5-AD06-0A7D-3869-13EB109453B7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Arrow Connector 591">
                <a:extLst>
                  <a:ext uri="{FF2B5EF4-FFF2-40B4-BE49-F238E27FC236}">
                    <a16:creationId xmlns:a16="http://schemas.microsoft.com/office/drawing/2014/main" id="{CBE9AA10-DCED-CDC3-600A-D558B15071ED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Straight Arrow Connector 592">
                <a:extLst>
                  <a:ext uri="{FF2B5EF4-FFF2-40B4-BE49-F238E27FC236}">
                    <a16:creationId xmlns:a16="http://schemas.microsoft.com/office/drawing/2014/main" id="{63A2740C-23F7-94C5-1067-36411196FC43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68F72923-581F-8056-C119-46B1E8FCBA35}"/>
                </a:ext>
              </a:extLst>
            </p:cNvPr>
            <p:cNvGrpSpPr/>
            <p:nvPr/>
          </p:nvGrpSpPr>
          <p:grpSpPr>
            <a:xfrm>
              <a:off x="4414207" y="4950727"/>
              <a:ext cx="3325319" cy="2415915"/>
              <a:chOff x="2953062" y="1906247"/>
              <a:chExt cx="3325319" cy="914401"/>
            </a:xfrm>
          </p:grpSpPr>
          <p:cxnSp>
            <p:nvCxnSpPr>
              <p:cNvPr id="582" name="Straight Arrow Connector 581">
                <a:extLst>
                  <a:ext uri="{FF2B5EF4-FFF2-40B4-BE49-F238E27FC236}">
                    <a16:creationId xmlns:a16="http://schemas.microsoft.com/office/drawing/2014/main" id="{09A4F301-00A3-BBCD-75F8-36A5D77E192D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Arrow Connector 582">
                <a:extLst>
                  <a:ext uri="{FF2B5EF4-FFF2-40B4-BE49-F238E27FC236}">
                    <a16:creationId xmlns:a16="http://schemas.microsoft.com/office/drawing/2014/main" id="{A1E1FC75-0DC8-D168-9D93-C7FE421DFE30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Arrow Connector 583">
                <a:extLst>
                  <a:ext uri="{FF2B5EF4-FFF2-40B4-BE49-F238E27FC236}">
                    <a16:creationId xmlns:a16="http://schemas.microsoft.com/office/drawing/2014/main" id="{7623569E-6502-FA83-68EE-74EAE0CB7D7F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Arrow Connector 584">
                <a:extLst>
                  <a:ext uri="{FF2B5EF4-FFF2-40B4-BE49-F238E27FC236}">
                    <a16:creationId xmlns:a16="http://schemas.microsoft.com/office/drawing/2014/main" id="{BDE3A6D2-ABD4-A84B-F1B6-35320807B5D7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Arrow Connector 585">
                <a:extLst>
                  <a:ext uri="{FF2B5EF4-FFF2-40B4-BE49-F238E27FC236}">
                    <a16:creationId xmlns:a16="http://schemas.microsoft.com/office/drawing/2014/main" id="{EBA49487-AA6E-3B9E-F125-A976F0255A98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Arrow Connector 586">
                <a:extLst>
                  <a:ext uri="{FF2B5EF4-FFF2-40B4-BE49-F238E27FC236}">
                    <a16:creationId xmlns:a16="http://schemas.microsoft.com/office/drawing/2014/main" id="{24FC7651-4C36-7528-C045-9C87510A041D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23F9CE1E-EF06-33B2-F2EA-DACF0B069281}"/>
                </a:ext>
              </a:extLst>
            </p:cNvPr>
            <p:cNvGrpSpPr/>
            <p:nvPr/>
          </p:nvGrpSpPr>
          <p:grpSpPr>
            <a:xfrm>
              <a:off x="4738990" y="7718910"/>
              <a:ext cx="3325319" cy="914401"/>
              <a:chOff x="2953062" y="1906247"/>
              <a:chExt cx="3325319" cy="914401"/>
            </a:xfrm>
          </p:grpSpPr>
          <p:cxnSp>
            <p:nvCxnSpPr>
              <p:cNvPr id="576" name="Straight Arrow Connector 575">
                <a:extLst>
                  <a:ext uri="{FF2B5EF4-FFF2-40B4-BE49-F238E27FC236}">
                    <a16:creationId xmlns:a16="http://schemas.microsoft.com/office/drawing/2014/main" id="{3D3B0EA2-BD00-9DC5-0C3A-AAE36931EC6E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Arrow Connector 576">
                <a:extLst>
                  <a:ext uri="{FF2B5EF4-FFF2-40B4-BE49-F238E27FC236}">
                    <a16:creationId xmlns:a16="http://schemas.microsoft.com/office/drawing/2014/main" id="{D1FE79C3-A5CF-E719-2E42-F5C8571EF69F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Arrow Connector 577">
                <a:extLst>
                  <a:ext uri="{FF2B5EF4-FFF2-40B4-BE49-F238E27FC236}">
                    <a16:creationId xmlns:a16="http://schemas.microsoft.com/office/drawing/2014/main" id="{E7BE3269-7ABA-5FE6-112C-A849149AB6E9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Arrow Connector 578">
                <a:extLst>
                  <a:ext uri="{FF2B5EF4-FFF2-40B4-BE49-F238E27FC236}">
                    <a16:creationId xmlns:a16="http://schemas.microsoft.com/office/drawing/2014/main" id="{3FDCAC23-72C4-4DB1-031F-5FB501AA465B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Arrow Connector 579">
                <a:extLst>
                  <a:ext uri="{FF2B5EF4-FFF2-40B4-BE49-F238E27FC236}">
                    <a16:creationId xmlns:a16="http://schemas.microsoft.com/office/drawing/2014/main" id="{7A748828-C9B9-0F70-6970-B03E65085F3D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Arrow Connector 580">
                <a:extLst>
                  <a:ext uri="{FF2B5EF4-FFF2-40B4-BE49-F238E27FC236}">
                    <a16:creationId xmlns:a16="http://schemas.microsoft.com/office/drawing/2014/main" id="{973EF50D-12D4-9674-8C31-EEB126EFA850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4BCB8B32-141D-90A2-4877-98D10E1AE545}"/>
                </a:ext>
              </a:extLst>
            </p:cNvPr>
            <p:cNvSpPr/>
            <p:nvPr/>
          </p:nvSpPr>
          <p:spPr>
            <a:xfrm>
              <a:off x="3162607" y="7233973"/>
              <a:ext cx="5905501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B449863-CB63-D68E-EF20-36ABE35DDA1D}"/>
              </a:ext>
            </a:extLst>
          </p:cNvPr>
          <p:cNvGrpSpPr/>
          <p:nvPr/>
        </p:nvGrpSpPr>
        <p:grpSpPr>
          <a:xfrm>
            <a:off x="5796845" y="3556387"/>
            <a:ext cx="2365432" cy="1074379"/>
            <a:chOff x="3101303" y="3719035"/>
            <a:chExt cx="6022050" cy="4914276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8580C9D3-C30A-AF8A-82EC-CAA81ADF6C01}"/>
                </a:ext>
              </a:extLst>
            </p:cNvPr>
            <p:cNvSpPr/>
            <p:nvPr/>
          </p:nvSpPr>
          <p:spPr>
            <a:xfrm>
              <a:off x="3173446" y="4653422"/>
              <a:ext cx="5908892" cy="3221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EA11FB7E-1D90-7D4A-4FD6-68EA17A9A1ED}"/>
                </a:ext>
              </a:extLst>
            </p:cNvPr>
            <p:cNvSpPr/>
            <p:nvPr/>
          </p:nvSpPr>
          <p:spPr>
            <a:xfrm>
              <a:off x="3172132" y="7399120"/>
              <a:ext cx="5895975" cy="3297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AB3A7E80-10AD-C480-37C5-AD6FA210E82D}"/>
                </a:ext>
              </a:extLst>
            </p:cNvPr>
            <p:cNvSpPr/>
            <p:nvPr/>
          </p:nvSpPr>
          <p:spPr>
            <a:xfrm>
              <a:off x="3101303" y="4734834"/>
              <a:ext cx="6004560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58BDCD57-4D79-B339-F800-BEC663F6E93F}"/>
                </a:ext>
              </a:extLst>
            </p:cNvPr>
            <p:cNvSpPr/>
            <p:nvPr/>
          </p:nvSpPr>
          <p:spPr>
            <a:xfrm>
              <a:off x="3118793" y="4542462"/>
              <a:ext cx="6004560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dirty="0">
                  <a:solidFill>
                    <a:schemeClr val="bg1"/>
                  </a:solidFill>
                </a:rPr>
                <a:t>+  +   +  +  +  +  +  +  +  +  +   +  +   +  +  +  +  +  +  +  +  +  +  +  +  +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9A94C341-F173-C181-0403-810A02BE81A0}"/>
                </a:ext>
              </a:extLst>
            </p:cNvPr>
            <p:cNvSpPr/>
            <p:nvPr/>
          </p:nvSpPr>
          <p:spPr>
            <a:xfrm>
              <a:off x="3162607" y="7462575"/>
              <a:ext cx="5905501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1724F40-6322-6810-BB19-8668C6CE86DF}"/>
                </a:ext>
              </a:extLst>
            </p:cNvPr>
            <p:cNvGrpSpPr/>
            <p:nvPr/>
          </p:nvGrpSpPr>
          <p:grpSpPr>
            <a:xfrm>
              <a:off x="4733995" y="4955722"/>
              <a:ext cx="3325319" cy="2425910"/>
              <a:chOff x="2953062" y="1906247"/>
              <a:chExt cx="3325319" cy="914401"/>
            </a:xfrm>
          </p:grpSpPr>
          <p:cxnSp>
            <p:nvCxnSpPr>
              <p:cNvPr id="650" name="Straight Arrow Connector 649">
                <a:extLst>
                  <a:ext uri="{FF2B5EF4-FFF2-40B4-BE49-F238E27FC236}">
                    <a16:creationId xmlns:a16="http://schemas.microsoft.com/office/drawing/2014/main" id="{4E026E2C-3F92-9DEC-AF1F-18271934BA9E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Arrow Connector 651">
                <a:extLst>
                  <a:ext uri="{FF2B5EF4-FFF2-40B4-BE49-F238E27FC236}">
                    <a16:creationId xmlns:a16="http://schemas.microsoft.com/office/drawing/2014/main" id="{AB9C09DD-904D-6090-5819-D357E844C22F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Arrow Connector 653">
                <a:extLst>
                  <a:ext uri="{FF2B5EF4-FFF2-40B4-BE49-F238E27FC236}">
                    <a16:creationId xmlns:a16="http://schemas.microsoft.com/office/drawing/2014/main" id="{C6568D91-14A1-2E34-6B73-31B30B2A087D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Arrow Connector 655">
                <a:extLst>
                  <a:ext uri="{FF2B5EF4-FFF2-40B4-BE49-F238E27FC236}">
                    <a16:creationId xmlns:a16="http://schemas.microsoft.com/office/drawing/2014/main" id="{3771EA23-3668-70AB-CF24-23C83DFD847E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Arrow Connector 657">
                <a:extLst>
                  <a:ext uri="{FF2B5EF4-FFF2-40B4-BE49-F238E27FC236}">
                    <a16:creationId xmlns:a16="http://schemas.microsoft.com/office/drawing/2014/main" id="{5442D929-DDFD-6D89-0FD8-F43E06BABDA7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Arrow Connector 659">
                <a:extLst>
                  <a:ext uri="{FF2B5EF4-FFF2-40B4-BE49-F238E27FC236}">
                    <a16:creationId xmlns:a16="http://schemas.microsoft.com/office/drawing/2014/main" id="{DDD4C950-B053-2663-B66A-4881E5DB9AF3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6DCD6F6E-6C48-706C-E65C-7807AD0B1E0F}"/>
                </a:ext>
              </a:extLst>
            </p:cNvPr>
            <p:cNvGrpSpPr/>
            <p:nvPr/>
          </p:nvGrpSpPr>
          <p:grpSpPr>
            <a:xfrm flipV="1">
              <a:off x="6120587" y="3759008"/>
              <a:ext cx="1956216" cy="914401"/>
              <a:chOff x="4322165" y="1906247"/>
              <a:chExt cx="1956216" cy="914401"/>
            </a:xfrm>
          </p:grpSpPr>
          <p:cxnSp>
            <p:nvCxnSpPr>
              <p:cNvPr id="645" name="Straight Arrow Connector 644">
                <a:extLst>
                  <a:ext uri="{FF2B5EF4-FFF2-40B4-BE49-F238E27FC236}">
                    <a16:creationId xmlns:a16="http://schemas.microsoft.com/office/drawing/2014/main" id="{2EE97B21-204A-7897-C1AF-9B493C91A216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Arrow Connector 645">
                <a:extLst>
                  <a:ext uri="{FF2B5EF4-FFF2-40B4-BE49-F238E27FC236}">
                    <a16:creationId xmlns:a16="http://schemas.microsoft.com/office/drawing/2014/main" id="{3602D072-490F-1469-65EA-FBA29351D938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Arrow Connector 646">
                <a:extLst>
                  <a:ext uri="{FF2B5EF4-FFF2-40B4-BE49-F238E27FC236}">
                    <a16:creationId xmlns:a16="http://schemas.microsoft.com/office/drawing/2014/main" id="{F80C13DE-1AEA-91D8-7D12-2DD53D026F31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Arrow Connector 647">
                <a:extLst>
                  <a:ext uri="{FF2B5EF4-FFF2-40B4-BE49-F238E27FC236}">
                    <a16:creationId xmlns:a16="http://schemas.microsoft.com/office/drawing/2014/main" id="{BA429041-7F8C-51E8-3232-DB8ADB30B0D6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20E1FDE-DD4C-8015-36F2-0C9E2CF8BFC8}"/>
                </a:ext>
              </a:extLst>
            </p:cNvPr>
            <p:cNvGrpSpPr/>
            <p:nvPr/>
          </p:nvGrpSpPr>
          <p:grpSpPr>
            <a:xfrm flipV="1">
              <a:off x="4424201" y="7718910"/>
              <a:ext cx="3325319" cy="914401"/>
              <a:chOff x="2953062" y="1906247"/>
              <a:chExt cx="3325319" cy="914401"/>
            </a:xfrm>
          </p:grpSpPr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3D4C1C31-C25A-4365-0DF2-F369E1AA8242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20F3F2D0-417C-881A-EE3F-9519688F5C9F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>
                <a:extLst>
                  <a:ext uri="{FF2B5EF4-FFF2-40B4-BE49-F238E27FC236}">
                    <a16:creationId xmlns:a16="http://schemas.microsoft.com/office/drawing/2014/main" id="{EC141A55-4D27-9944-ECD4-F35624933291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0" name="Straight Arrow Connector 639">
                <a:extLst>
                  <a:ext uri="{FF2B5EF4-FFF2-40B4-BE49-F238E27FC236}">
                    <a16:creationId xmlns:a16="http://schemas.microsoft.com/office/drawing/2014/main" id="{ACD091EF-AED2-304A-6409-D741EAF43551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Arrow Connector 640">
                <a:extLst>
                  <a:ext uri="{FF2B5EF4-FFF2-40B4-BE49-F238E27FC236}">
                    <a16:creationId xmlns:a16="http://schemas.microsoft.com/office/drawing/2014/main" id="{C38F1371-5D98-59FB-9211-63A99D12B7E1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Arrow Connector 641">
                <a:extLst>
                  <a:ext uri="{FF2B5EF4-FFF2-40B4-BE49-F238E27FC236}">
                    <a16:creationId xmlns:a16="http://schemas.microsoft.com/office/drawing/2014/main" id="{6A7C1E2E-753B-5867-BEA1-11691E72797D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45FF2E2A-13A2-2D84-907E-A0ACEFEECF6A}"/>
                </a:ext>
              </a:extLst>
            </p:cNvPr>
            <p:cNvGrpSpPr/>
            <p:nvPr/>
          </p:nvGrpSpPr>
          <p:grpSpPr>
            <a:xfrm>
              <a:off x="6427888" y="3719035"/>
              <a:ext cx="1309140" cy="914401"/>
              <a:chOff x="4969241" y="1906247"/>
              <a:chExt cx="1309140" cy="914401"/>
            </a:xfrm>
          </p:grpSpPr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AB0F6755-5086-C8E5-5EFC-D2CCA856EAF6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2450B63E-49F4-8A85-705E-6BB2BDE1C79D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A6C107A9-A7F1-B8EB-3129-FFAD87802B6B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1D95AD94-7883-CC7C-2F71-6DD4058403F2}"/>
                </a:ext>
              </a:extLst>
            </p:cNvPr>
            <p:cNvGrpSpPr/>
            <p:nvPr/>
          </p:nvGrpSpPr>
          <p:grpSpPr>
            <a:xfrm>
              <a:off x="4414207" y="4950727"/>
              <a:ext cx="3325319" cy="2415915"/>
              <a:chOff x="2953062" y="1906247"/>
              <a:chExt cx="3325319" cy="914401"/>
            </a:xfrm>
          </p:grpSpPr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BAAB0D84-9F84-FA49-4FFE-F6857475A6E4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8A47AF5C-55A2-FB25-5CBC-AE76DB736358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FB5D7884-8143-92C1-6ACB-B4BA31240684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1680DAF8-B259-C9C3-5C8D-0A6C24623401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244">
                <a:extLst>
                  <a:ext uri="{FF2B5EF4-FFF2-40B4-BE49-F238E27FC236}">
                    <a16:creationId xmlns:a16="http://schemas.microsoft.com/office/drawing/2014/main" id="{CEC8FC9F-DB63-B264-E8BB-0664835B9479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5ED4BFF1-0563-D220-9EA9-F6F42B9A99AC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6464151B-212C-E12D-BE87-C699B981B6E9}"/>
                </a:ext>
              </a:extLst>
            </p:cNvPr>
            <p:cNvGrpSpPr/>
            <p:nvPr/>
          </p:nvGrpSpPr>
          <p:grpSpPr>
            <a:xfrm>
              <a:off x="4738990" y="7718910"/>
              <a:ext cx="3325319" cy="914401"/>
              <a:chOff x="2953062" y="1906247"/>
              <a:chExt cx="3325319" cy="914401"/>
            </a:xfrm>
          </p:grpSpPr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C5886AE2-4DE8-E0C7-0C47-EA90FBCB6451}"/>
                  </a:ext>
                </a:extLst>
              </p:cNvPr>
              <p:cNvCxnSpPr/>
              <p:nvPr/>
            </p:nvCxnSpPr>
            <p:spPr>
              <a:xfrm>
                <a:off x="2953062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1805442D-BE71-D587-47D0-9205E7E0AB58}"/>
                  </a:ext>
                </a:extLst>
              </p:cNvPr>
              <p:cNvCxnSpPr/>
              <p:nvPr/>
            </p:nvCxnSpPr>
            <p:spPr>
              <a:xfrm>
                <a:off x="3645108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F9E27CEA-0CF2-CFDF-B003-B2182FC7F6AB}"/>
                  </a:ext>
                </a:extLst>
              </p:cNvPr>
              <p:cNvCxnSpPr/>
              <p:nvPr/>
            </p:nvCxnSpPr>
            <p:spPr>
              <a:xfrm>
                <a:off x="4322165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2B6DC69E-D7E8-ABDC-7A4E-05200227D49F}"/>
                  </a:ext>
                </a:extLst>
              </p:cNvPr>
              <p:cNvCxnSpPr/>
              <p:nvPr/>
            </p:nvCxnSpPr>
            <p:spPr>
              <a:xfrm>
                <a:off x="496924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B4EEA4B2-90AD-6850-DF4F-70B81BBCE05F}"/>
                  </a:ext>
                </a:extLst>
              </p:cNvPr>
              <p:cNvCxnSpPr/>
              <p:nvPr/>
            </p:nvCxnSpPr>
            <p:spPr>
              <a:xfrm>
                <a:off x="5601326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>
                <a:extLst>
                  <a:ext uri="{FF2B5EF4-FFF2-40B4-BE49-F238E27FC236}">
                    <a16:creationId xmlns:a16="http://schemas.microsoft.com/office/drawing/2014/main" id="{CAC50983-6B23-727C-5FEB-E8D0B6DEDC9A}"/>
                  </a:ext>
                </a:extLst>
              </p:cNvPr>
              <p:cNvCxnSpPr/>
              <p:nvPr/>
            </p:nvCxnSpPr>
            <p:spPr>
              <a:xfrm>
                <a:off x="6278381" y="1906247"/>
                <a:ext cx="0" cy="91440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160D93B7-CC2A-CAD8-BC76-1B11021EE623}"/>
                </a:ext>
              </a:extLst>
            </p:cNvPr>
            <p:cNvSpPr/>
            <p:nvPr/>
          </p:nvSpPr>
          <p:spPr>
            <a:xfrm>
              <a:off x="3162607" y="7233973"/>
              <a:ext cx="5905501" cy="492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" b="1" dirty="0">
                  <a:solidFill>
                    <a:schemeClr val="bg1"/>
                  </a:solidFill>
                </a:rPr>
                <a:t> -  -  -  -  -  -  -  -  -  -  -  -  - -  -  -  -  -  -  -  -  -  -  -  -  -  -  -  -  -    </a:t>
              </a:r>
            </a:p>
          </p:txBody>
        </p:sp>
      </p:grpSp>
      <p:sp>
        <p:nvSpPr>
          <p:cNvPr id="666" name="Rectangle 665">
            <a:extLst>
              <a:ext uri="{FF2B5EF4-FFF2-40B4-BE49-F238E27FC236}">
                <a16:creationId xmlns:a16="http://schemas.microsoft.com/office/drawing/2014/main" id="{FDE567C2-229E-483D-4C39-7C49615F55FC}"/>
              </a:ext>
            </a:extLst>
          </p:cNvPr>
          <p:cNvSpPr/>
          <p:nvPr/>
        </p:nvSpPr>
        <p:spPr>
          <a:xfrm>
            <a:off x="1005816" y="5746569"/>
            <a:ext cx="2320984" cy="704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 dirty="0"/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BE906B3C-708A-468D-BBF6-F9F69C22B9EB}"/>
              </a:ext>
            </a:extLst>
          </p:cNvPr>
          <p:cNvSpPr/>
          <p:nvPr/>
        </p:nvSpPr>
        <p:spPr>
          <a:xfrm>
            <a:off x="1005300" y="6346845"/>
            <a:ext cx="2315910" cy="7209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"/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662A7737-B72C-F2C5-8CEA-685134415048}"/>
              </a:ext>
            </a:extLst>
          </p:cNvPr>
          <p:cNvSpPr/>
          <p:nvPr/>
        </p:nvSpPr>
        <p:spPr>
          <a:xfrm>
            <a:off x="977479" y="5764368"/>
            <a:ext cx="2358562" cy="10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52A81C1B-556D-D0BD-A1DF-883518C530DE}"/>
              </a:ext>
            </a:extLst>
          </p:cNvPr>
          <p:cNvSpPr/>
          <p:nvPr/>
        </p:nvSpPr>
        <p:spPr>
          <a:xfrm>
            <a:off x="984349" y="5722311"/>
            <a:ext cx="2358562" cy="10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67DE1A13-54DD-7D42-8CA8-89CB7EA662E0}"/>
              </a:ext>
            </a:extLst>
          </p:cNvPr>
          <p:cNvSpPr/>
          <p:nvPr/>
        </p:nvSpPr>
        <p:spPr>
          <a:xfrm>
            <a:off x="1001559" y="6360718"/>
            <a:ext cx="2319652" cy="10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B1CAA2EE-EDCA-7AFE-5498-1708F512D006}"/>
              </a:ext>
            </a:extLst>
          </p:cNvPr>
          <p:cNvCxnSpPr>
            <a:cxnSpLocks/>
          </p:cNvCxnSpPr>
          <p:nvPr/>
        </p:nvCxnSpPr>
        <p:spPr>
          <a:xfrm flipH="1">
            <a:off x="1516734" y="5812660"/>
            <a:ext cx="102058" cy="5270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6930F68C-884C-D926-A64D-C5981B93621C}"/>
              </a:ext>
            </a:extLst>
          </p:cNvPr>
          <p:cNvCxnSpPr>
            <a:cxnSpLocks/>
          </p:cNvCxnSpPr>
          <p:nvPr/>
        </p:nvCxnSpPr>
        <p:spPr>
          <a:xfrm flipH="1">
            <a:off x="1772565" y="5812660"/>
            <a:ext cx="118059" cy="5341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41FB5AD8-05D2-3BD0-DD17-D4A36C8321EF}"/>
              </a:ext>
            </a:extLst>
          </p:cNvPr>
          <p:cNvCxnSpPr>
            <a:cxnSpLocks/>
          </p:cNvCxnSpPr>
          <p:nvPr/>
        </p:nvCxnSpPr>
        <p:spPr>
          <a:xfrm flipH="1">
            <a:off x="2034884" y="5812660"/>
            <a:ext cx="121685" cy="52708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877AF2B8-46B9-2E8C-17D3-7BD96F36E730}"/>
              </a:ext>
            </a:extLst>
          </p:cNvPr>
          <p:cNvCxnSpPr>
            <a:cxnSpLocks/>
          </p:cNvCxnSpPr>
          <p:nvPr/>
        </p:nvCxnSpPr>
        <p:spPr>
          <a:xfrm flipH="1">
            <a:off x="2286996" y="5812660"/>
            <a:ext cx="123741" cy="5480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C48A078D-EB9D-6202-3CE2-2E70764902B7}"/>
              </a:ext>
            </a:extLst>
          </p:cNvPr>
          <p:cNvCxnSpPr>
            <a:cxnSpLocks/>
          </p:cNvCxnSpPr>
          <p:nvPr/>
        </p:nvCxnSpPr>
        <p:spPr>
          <a:xfrm flipH="1">
            <a:off x="2540957" y="5812660"/>
            <a:ext cx="118060" cy="5480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7DEE018-1716-CE90-3596-88E7AF399EF4}"/>
              </a:ext>
            </a:extLst>
          </p:cNvPr>
          <p:cNvCxnSpPr>
            <a:cxnSpLocks/>
          </p:cNvCxnSpPr>
          <p:nvPr/>
        </p:nvCxnSpPr>
        <p:spPr>
          <a:xfrm flipH="1">
            <a:off x="2798369" y="5812660"/>
            <a:ext cx="126592" cy="5480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5" name="Group 684">
            <a:extLst>
              <a:ext uri="{FF2B5EF4-FFF2-40B4-BE49-F238E27FC236}">
                <a16:creationId xmlns:a16="http://schemas.microsoft.com/office/drawing/2014/main" id="{FD27A3E4-34D9-E011-A18B-40693847C292}"/>
              </a:ext>
            </a:extLst>
          </p:cNvPr>
          <p:cNvGrpSpPr/>
          <p:nvPr/>
        </p:nvGrpSpPr>
        <p:grpSpPr>
          <a:xfrm flipV="1">
            <a:off x="1625662" y="5551029"/>
            <a:ext cx="1306169" cy="199910"/>
            <a:chOff x="2953062" y="1906247"/>
            <a:chExt cx="3325319" cy="914401"/>
          </a:xfrm>
        </p:grpSpPr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97193E4A-9EC0-2D46-69D4-C3CCC1FA1631}"/>
                </a:ext>
              </a:extLst>
            </p:cNvPr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BF4E992F-9031-5597-4476-BE3C0BD05B0D}"/>
                </a:ext>
              </a:extLst>
            </p:cNvPr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A90D46F2-2528-70A6-7C45-86EB28092CC6}"/>
                </a:ext>
              </a:extLst>
            </p:cNvPr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7CB18003-8FB9-48ED-0F63-4002CBB40628}"/>
                </a:ext>
              </a:extLst>
            </p:cNvPr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D9711EE9-4429-8126-52E3-20DB887983AD}"/>
                </a:ext>
              </a:extLst>
            </p:cNvPr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3059DEC7-E921-7A05-9272-4A7FA52672A2}"/>
                </a:ext>
              </a:extLst>
            </p:cNvPr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0E8A2AD7-71E3-2C82-FC86-4EC08FAC74BE}"/>
              </a:ext>
            </a:extLst>
          </p:cNvPr>
          <p:cNvGrpSpPr/>
          <p:nvPr/>
        </p:nvGrpSpPr>
        <p:grpSpPr>
          <a:xfrm flipV="1">
            <a:off x="1497107" y="6416759"/>
            <a:ext cx="1306169" cy="199910"/>
            <a:chOff x="2953062" y="1906247"/>
            <a:chExt cx="3325319" cy="914401"/>
          </a:xfrm>
        </p:grpSpPr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D754AFA4-552D-6BEC-D3E6-4E0CADC49257}"/>
                </a:ext>
              </a:extLst>
            </p:cNvPr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B9AD7A66-2090-A317-839E-9A9E03920F56}"/>
                </a:ext>
              </a:extLst>
            </p:cNvPr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00C7CF66-31C0-3F24-3CB7-27421D7A1BD0}"/>
                </a:ext>
              </a:extLst>
            </p:cNvPr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88F4C8F2-F9C3-CECD-5787-FA2A845F1F9B}"/>
                </a:ext>
              </a:extLst>
            </p:cNvPr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4AEB4588-2AC8-E72A-0D19-5AC60410CDAD}"/>
                </a:ext>
              </a:extLst>
            </p:cNvPr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F24DD0C2-6351-8CDF-872D-9D49FEB96CF7}"/>
                </a:ext>
              </a:extLst>
            </p:cNvPr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52BAAE72-9563-5741-B8B8-12575764A780}"/>
              </a:ext>
            </a:extLst>
          </p:cNvPr>
          <p:cNvGrpSpPr/>
          <p:nvPr/>
        </p:nvGrpSpPr>
        <p:grpSpPr>
          <a:xfrm>
            <a:off x="1492200" y="5542290"/>
            <a:ext cx="1306169" cy="199910"/>
            <a:chOff x="2953062" y="1906247"/>
            <a:chExt cx="3325319" cy="914401"/>
          </a:xfrm>
        </p:grpSpPr>
        <p:cxnSp>
          <p:nvCxnSpPr>
            <p:cNvPr id="703" name="Straight Arrow Connector 702">
              <a:extLst>
                <a:ext uri="{FF2B5EF4-FFF2-40B4-BE49-F238E27FC236}">
                  <a16:creationId xmlns:a16="http://schemas.microsoft.com/office/drawing/2014/main" id="{9622DE53-6F58-46AB-06AC-08565E0F4013}"/>
                </a:ext>
              </a:extLst>
            </p:cNvPr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512D9C0A-32FE-9818-5C57-66A38D267F7E}"/>
                </a:ext>
              </a:extLst>
            </p:cNvPr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4E7E417A-9A6A-2749-1221-112322565403}"/>
                </a:ext>
              </a:extLst>
            </p:cNvPr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339D7160-B81F-227F-B106-5176F97996A8}"/>
                </a:ext>
              </a:extLst>
            </p:cNvPr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B2A29F4F-51C3-69CA-55FE-C530A726F7DC}"/>
                </a:ext>
              </a:extLst>
            </p:cNvPr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FC1F3992-C5FD-7EBF-BF28-D360C2E1142D}"/>
                </a:ext>
              </a:extLst>
            </p:cNvPr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7" name="Straight Arrow Connector 696">
            <a:extLst>
              <a:ext uri="{FF2B5EF4-FFF2-40B4-BE49-F238E27FC236}">
                <a16:creationId xmlns:a16="http://schemas.microsoft.com/office/drawing/2014/main" id="{10ADD8A0-A7A6-1EB7-88F8-09CAE541C0F4}"/>
              </a:ext>
            </a:extLst>
          </p:cNvPr>
          <p:cNvCxnSpPr>
            <a:cxnSpLocks/>
          </p:cNvCxnSpPr>
          <p:nvPr/>
        </p:nvCxnSpPr>
        <p:spPr>
          <a:xfrm flipH="1">
            <a:off x="1368250" y="5811568"/>
            <a:ext cx="124931" cy="52817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Arrow Connector 697">
            <a:extLst>
              <a:ext uri="{FF2B5EF4-FFF2-40B4-BE49-F238E27FC236}">
                <a16:creationId xmlns:a16="http://schemas.microsoft.com/office/drawing/2014/main" id="{3EF4BD02-4500-1F2D-4158-AC6956926572}"/>
              </a:ext>
            </a:extLst>
          </p:cNvPr>
          <p:cNvCxnSpPr>
            <a:cxnSpLocks/>
          </p:cNvCxnSpPr>
          <p:nvPr/>
        </p:nvCxnSpPr>
        <p:spPr>
          <a:xfrm flipH="1">
            <a:off x="1640082" y="5811568"/>
            <a:ext cx="124931" cy="52817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Arrow Connector 698">
            <a:extLst>
              <a:ext uri="{FF2B5EF4-FFF2-40B4-BE49-F238E27FC236}">
                <a16:creationId xmlns:a16="http://schemas.microsoft.com/office/drawing/2014/main" id="{E269C152-2711-6117-F767-06C16E6323D6}"/>
              </a:ext>
            </a:extLst>
          </p:cNvPr>
          <p:cNvCxnSpPr>
            <a:cxnSpLocks/>
          </p:cNvCxnSpPr>
          <p:nvPr/>
        </p:nvCxnSpPr>
        <p:spPr>
          <a:xfrm flipH="1">
            <a:off x="1903973" y="5811568"/>
            <a:ext cx="126985" cy="53527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699">
            <a:extLst>
              <a:ext uri="{FF2B5EF4-FFF2-40B4-BE49-F238E27FC236}">
                <a16:creationId xmlns:a16="http://schemas.microsoft.com/office/drawing/2014/main" id="{4871EA72-5F05-4424-622A-4EEB35DCF214}"/>
              </a:ext>
            </a:extLst>
          </p:cNvPr>
          <p:cNvCxnSpPr>
            <a:cxnSpLocks/>
            <a:endCxn id="690" idx="0"/>
          </p:cNvCxnSpPr>
          <p:nvPr/>
        </p:nvCxnSpPr>
        <p:spPr>
          <a:xfrm flipH="1">
            <a:off x="2161385" y="5811568"/>
            <a:ext cx="123741" cy="49917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Straight Arrow Connector 700">
            <a:extLst>
              <a:ext uri="{FF2B5EF4-FFF2-40B4-BE49-F238E27FC236}">
                <a16:creationId xmlns:a16="http://schemas.microsoft.com/office/drawing/2014/main" id="{7E0BF0A1-B166-6D95-FD21-7DAE60E654F3}"/>
              </a:ext>
            </a:extLst>
          </p:cNvPr>
          <p:cNvCxnSpPr>
            <a:cxnSpLocks/>
          </p:cNvCxnSpPr>
          <p:nvPr/>
        </p:nvCxnSpPr>
        <p:spPr>
          <a:xfrm flipH="1">
            <a:off x="2417607" y="5811568"/>
            <a:ext cx="115799" cy="53527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Arrow Connector 701">
            <a:extLst>
              <a:ext uri="{FF2B5EF4-FFF2-40B4-BE49-F238E27FC236}">
                <a16:creationId xmlns:a16="http://schemas.microsoft.com/office/drawing/2014/main" id="{3176D393-5D29-1122-1C6E-F9BB95A79F13}"/>
              </a:ext>
            </a:extLst>
          </p:cNvPr>
          <p:cNvCxnSpPr>
            <a:cxnSpLocks/>
          </p:cNvCxnSpPr>
          <p:nvPr/>
        </p:nvCxnSpPr>
        <p:spPr>
          <a:xfrm flipH="1">
            <a:off x="2674419" y="5811568"/>
            <a:ext cx="124931" cy="535277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EB0E7382-E022-7C2E-4877-454C6029A884}"/>
              </a:ext>
            </a:extLst>
          </p:cNvPr>
          <p:cNvGrpSpPr/>
          <p:nvPr/>
        </p:nvGrpSpPr>
        <p:grpSpPr>
          <a:xfrm>
            <a:off x="1620755" y="6416759"/>
            <a:ext cx="1306169" cy="199910"/>
            <a:chOff x="2953062" y="1906247"/>
            <a:chExt cx="3325319" cy="914401"/>
          </a:xfrm>
        </p:grpSpPr>
        <p:cxnSp>
          <p:nvCxnSpPr>
            <p:cNvPr id="691" name="Straight Arrow Connector 690">
              <a:extLst>
                <a:ext uri="{FF2B5EF4-FFF2-40B4-BE49-F238E27FC236}">
                  <a16:creationId xmlns:a16="http://schemas.microsoft.com/office/drawing/2014/main" id="{49AE448D-8EAF-8269-861F-8C4820976D4E}"/>
                </a:ext>
              </a:extLst>
            </p:cNvPr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Arrow Connector 691">
              <a:extLst>
                <a:ext uri="{FF2B5EF4-FFF2-40B4-BE49-F238E27FC236}">
                  <a16:creationId xmlns:a16="http://schemas.microsoft.com/office/drawing/2014/main" id="{3F00E080-E3F6-C175-0667-4194B1E09CEE}"/>
                </a:ext>
              </a:extLst>
            </p:cNvPr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Arrow Connector 692">
              <a:extLst>
                <a:ext uri="{FF2B5EF4-FFF2-40B4-BE49-F238E27FC236}">
                  <a16:creationId xmlns:a16="http://schemas.microsoft.com/office/drawing/2014/main" id="{E754B9A0-23B1-110D-2B17-AAAC3300030A}"/>
                </a:ext>
              </a:extLst>
            </p:cNvPr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Arrow Connector 693">
              <a:extLst>
                <a:ext uri="{FF2B5EF4-FFF2-40B4-BE49-F238E27FC236}">
                  <a16:creationId xmlns:a16="http://schemas.microsoft.com/office/drawing/2014/main" id="{23F4AD47-4EE3-77A4-0798-3D61C835DA3F}"/>
                </a:ext>
              </a:extLst>
            </p:cNvPr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Arrow Connector 694">
              <a:extLst>
                <a:ext uri="{FF2B5EF4-FFF2-40B4-BE49-F238E27FC236}">
                  <a16:creationId xmlns:a16="http://schemas.microsoft.com/office/drawing/2014/main" id="{7196F61C-3B6D-7C1A-6F01-8BD8A020B203}"/>
                </a:ext>
              </a:extLst>
            </p:cNvPr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Arrow Connector 695">
              <a:extLst>
                <a:ext uri="{FF2B5EF4-FFF2-40B4-BE49-F238E27FC236}">
                  <a16:creationId xmlns:a16="http://schemas.microsoft.com/office/drawing/2014/main" id="{D190793B-C8A6-5D58-E403-14D9CB833C99}"/>
                </a:ext>
              </a:extLst>
            </p:cNvPr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0" name="Rectangle 689">
            <a:extLst>
              <a:ext uri="{FF2B5EF4-FFF2-40B4-BE49-F238E27FC236}">
                <a16:creationId xmlns:a16="http://schemas.microsoft.com/office/drawing/2014/main" id="{BE5920D7-CFFC-3211-FF80-0C9390F1EA2B}"/>
              </a:ext>
            </a:extLst>
          </p:cNvPr>
          <p:cNvSpPr/>
          <p:nvPr/>
        </p:nvSpPr>
        <p:spPr>
          <a:xfrm>
            <a:off x="1001559" y="6310740"/>
            <a:ext cx="2319652" cy="10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</p:spTree>
    <p:extLst>
      <p:ext uri="{BB962C8B-B14F-4D97-AF65-F5344CB8AC3E}">
        <p14:creationId xmlns:p14="http://schemas.microsoft.com/office/powerpoint/2010/main" val="3500698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223.25.6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437972"/>
            <a:ext cx="5943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What would the field look like for an equally but oppositely charged set of concentric cylinders?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202" y="1854640"/>
            <a:ext cx="1882183" cy="421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50"/>
          <p:cNvGrpSpPr/>
          <p:nvPr/>
        </p:nvGrpSpPr>
        <p:grpSpPr>
          <a:xfrm>
            <a:off x="1289316" y="2160047"/>
            <a:ext cx="239842" cy="229846"/>
            <a:chOff x="4362138" y="1853786"/>
            <a:chExt cx="359764" cy="359764"/>
          </a:xfrm>
        </p:grpSpPr>
        <p:sp>
          <p:nvSpPr>
            <p:cNvPr id="13" name="Rectangle 12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226857" y="3071391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4758" y="2923988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88922" y="2938977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72288" y="3825888"/>
            <a:ext cx="1514006" cy="195288"/>
            <a:chOff x="5806191" y="2098072"/>
            <a:chExt cx="1514006" cy="195288"/>
          </a:xfrm>
        </p:grpSpPr>
        <p:sp>
          <p:nvSpPr>
            <p:cNvPr id="19" name="Rectangle 18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4768" y="4697808"/>
            <a:ext cx="1514006" cy="195288"/>
            <a:chOff x="5806191" y="2098072"/>
            <a:chExt cx="1514006" cy="195288"/>
          </a:xfrm>
        </p:grpSpPr>
        <p:sp>
          <p:nvSpPr>
            <p:cNvPr id="23" name="Rectangle 22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07268" y="5524758"/>
            <a:ext cx="1514006" cy="195288"/>
            <a:chOff x="5806191" y="2098072"/>
            <a:chExt cx="1514006" cy="195288"/>
          </a:xfrm>
        </p:grpSpPr>
        <p:sp>
          <p:nvSpPr>
            <p:cNvPr id="27" name="Rectangle 26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261045" y="3052916"/>
            <a:ext cx="1576427" cy="1755059"/>
            <a:chOff x="3895225" y="3274141"/>
            <a:chExt cx="2854939" cy="2854939"/>
          </a:xfrm>
        </p:grpSpPr>
        <p:sp>
          <p:nvSpPr>
            <p:cNvPr id="30" name="Oval 29"/>
            <p:cNvSpPr/>
            <p:nvPr/>
          </p:nvSpPr>
          <p:spPr>
            <a:xfrm>
              <a:off x="4557252" y="3908323"/>
              <a:ext cx="1578077" cy="15928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768644" y="4104969"/>
              <a:ext cx="1174955" cy="1219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137355" y="4532668"/>
              <a:ext cx="378541" cy="3637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895225" y="3274141"/>
              <a:ext cx="2854939" cy="2854939"/>
              <a:chOff x="3895225" y="3274141"/>
              <a:chExt cx="2854939" cy="2854939"/>
            </a:xfrm>
          </p:grpSpPr>
          <p:sp>
            <p:nvSpPr>
              <p:cNvPr id="33" name="Left Arrow 32"/>
              <p:cNvSpPr/>
              <p:nvPr/>
            </p:nvSpPr>
            <p:spPr>
              <a:xfrm rot="16200000" flipH="1" flipV="1">
                <a:off x="4996405" y="3539953"/>
                <a:ext cx="652567" cy="120944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Left Arrow 33"/>
              <p:cNvSpPr/>
              <p:nvPr/>
            </p:nvSpPr>
            <p:spPr>
              <a:xfrm rot="5400000" flipH="1">
                <a:off x="5016073" y="5742325"/>
                <a:ext cx="652567" cy="120944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 rot="5400000">
                <a:off x="5252389" y="3279061"/>
                <a:ext cx="140612" cy="2854939"/>
                <a:chOff x="5414617" y="3426541"/>
                <a:chExt cx="140612" cy="2854939"/>
              </a:xfrm>
            </p:grpSpPr>
            <p:sp>
              <p:nvSpPr>
                <p:cNvPr id="35" name="Left Arrow 34"/>
                <p:cNvSpPr/>
                <p:nvPr/>
              </p:nvSpPr>
              <p:spPr>
                <a:xfrm rot="16200000" flipH="1" flipV="1">
                  <a:off x="5148805" y="3692353"/>
                  <a:ext cx="652567" cy="120944"/>
                </a:xfrm>
                <a:prstGeom prst="leftArrow">
                  <a:avLst>
                    <a:gd name="adj1" fmla="val 42132"/>
                    <a:gd name="adj2" fmla="val 79508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Left Arrow 35"/>
                <p:cNvSpPr/>
                <p:nvPr/>
              </p:nvSpPr>
              <p:spPr>
                <a:xfrm rot="5400000" flipH="1">
                  <a:off x="5168473" y="5894725"/>
                  <a:ext cx="652567" cy="120944"/>
                </a:xfrm>
                <a:prstGeom prst="leftArrow">
                  <a:avLst>
                    <a:gd name="adj1" fmla="val 42132"/>
                    <a:gd name="adj2" fmla="val 79508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 rot="16200000">
              <a:off x="4721081" y="4641141"/>
              <a:ext cx="1237268" cy="112756"/>
              <a:chOff x="4735829" y="4655889"/>
              <a:chExt cx="1237268" cy="112756"/>
            </a:xfrm>
          </p:grpSpPr>
          <p:sp>
            <p:nvSpPr>
              <p:cNvPr id="49" name="Left Arrow 48"/>
              <p:cNvSpPr/>
              <p:nvPr/>
            </p:nvSpPr>
            <p:spPr>
              <a:xfrm flipH="1" flipV="1">
                <a:off x="5497829" y="4655889"/>
                <a:ext cx="475268" cy="10784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Left Arrow 49"/>
              <p:cNvSpPr/>
              <p:nvPr/>
            </p:nvSpPr>
            <p:spPr>
              <a:xfrm flipV="1">
                <a:off x="4735829" y="4660805"/>
                <a:ext cx="475268" cy="10784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4711253" y="4660809"/>
              <a:ext cx="1237268" cy="112756"/>
              <a:chOff x="4735829" y="4655889"/>
              <a:chExt cx="1237268" cy="112756"/>
            </a:xfrm>
          </p:grpSpPr>
          <p:sp>
            <p:nvSpPr>
              <p:cNvPr id="53" name="Left Arrow 52"/>
              <p:cNvSpPr/>
              <p:nvPr/>
            </p:nvSpPr>
            <p:spPr>
              <a:xfrm flipH="1" flipV="1">
                <a:off x="5497829" y="4655889"/>
                <a:ext cx="475268" cy="10784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Left Arrow 53"/>
              <p:cNvSpPr/>
              <p:nvPr/>
            </p:nvSpPr>
            <p:spPr>
              <a:xfrm flipV="1">
                <a:off x="4735829" y="4660805"/>
                <a:ext cx="475268" cy="10784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6566444" y="3462441"/>
            <a:ext cx="871375" cy="979181"/>
            <a:chOff x="4557252" y="3908323"/>
            <a:chExt cx="1578077" cy="1592825"/>
          </a:xfrm>
        </p:grpSpPr>
        <p:sp>
          <p:nvSpPr>
            <p:cNvPr id="73" name="Oval 72"/>
            <p:cNvSpPr/>
            <p:nvPr/>
          </p:nvSpPr>
          <p:spPr>
            <a:xfrm>
              <a:off x="4557252" y="3908323"/>
              <a:ext cx="1578077" cy="15928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4768644" y="4104969"/>
              <a:ext cx="1174955" cy="1219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137355" y="4532668"/>
              <a:ext cx="378541" cy="3637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50"/>
            <p:cNvGrpSpPr/>
            <p:nvPr/>
          </p:nvGrpSpPr>
          <p:grpSpPr>
            <a:xfrm rot="16200000">
              <a:off x="4721081" y="4641141"/>
              <a:ext cx="1237268" cy="112756"/>
              <a:chOff x="4735829" y="4655889"/>
              <a:chExt cx="1237268" cy="112756"/>
            </a:xfrm>
          </p:grpSpPr>
          <p:sp>
            <p:nvSpPr>
              <p:cNvPr id="81" name="Left Arrow 80"/>
              <p:cNvSpPr/>
              <p:nvPr/>
            </p:nvSpPr>
            <p:spPr>
              <a:xfrm flipH="1" flipV="1">
                <a:off x="5497829" y="4655889"/>
                <a:ext cx="475268" cy="10784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Left Arrow 81"/>
              <p:cNvSpPr/>
              <p:nvPr/>
            </p:nvSpPr>
            <p:spPr>
              <a:xfrm flipV="1">
                <a:off x="4735829" y="4660805"/>
                <a:ext cx="475268" cy="10784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51"/>
            <p:cNvGrpSpPr/>
            <p:nvPr/>
          </p:nvGrpSpPr>
          <p:grpSpPr>
            <a:xfrm>
              <a:off x="4711253" y="4660809"/>
              <a:ext cx="1237268" cy="112756"/>
              <a:chOff x="4735829" y="4655889"/>
              <a:chExt cx="1237268" cy="112756"/>
            </a:xfrm>
          </p:grpSpPr>
          <p:sp>
            <p:nvSpPr>
              <p:cNvPr id="79" name="Left Arrow 78"/>
              <p:cNvSpPr/>
              <p:nvPr/>
            </p:nvSpPr>
            <p:spPr>
              <a:xfrm flipH="1" flipV="1">
                <a:off x="5497829" y="4655889"/>
                <a:ext cx="475268" cy="10784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Left Arrow 79"/>
              <p:cNvSpPr/>
              <p:nvPr/>
            </p:nvSpPr>
            <p:spPr>
              <a:xfrm flipV="1">
                <a:off x="4735829" y="4660805"/>
                <a:ext cx="475268" cy="10784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9" name="Oval 88"/>
          <p:cNvSpPr/>
          <p:nvPr/>
        </p:nvSpPr>
        <p:spPr>
          <a:xfrm>
            <a:off x="5298083" y="5025769"/>
            <a:ext cx="871375" cy="97918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414808" y="5146656"/>
            <a:ext cx="648781" cy="749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5618402" y="5409582"/>
            <a:ext cx="209021" cy="2236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 Arrow 98"/>
          <p:cNvSpPr/>
          <p:nvPr/>
        </p:nvSpPr>
        <p:spPr>
          <a:xfrm rot="5400000" flipH="1">
            <a:off x="5520157" y="4803099"/>
            <a:ext cx="401162" cy="66782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eft Arrow 99"/>
          <p:cNvSpPr/>
          <p:nvPr/>
        </p:nvSpPr>
        <p:spPr>
          <a:xfrm rot="16200000" flipH="1" flipV="1">
            <a:off x="5531017" y="6156996"/>
            <a:ext cx="401162" cy="66782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Left Arrow 101"/>
          <p:cNvSpPr/>
          <p:nvPr/>
        </p:nvSpPr>
        <p:spPr>
          <a:xfrm flipV="1">
            <a:off x="6148624" y="5473243"/>
            <a:ext cx="360331" cy="7435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Arrow 102"/>
          <p:cNvSpPr/>
          <p:nvPr/>
        </p:nvSpPr>
        <p:spPr>
          <a:xfrm rot="10800000">
            <a:off x="4932529" y="5485334"/>
            <a:ext cx="360331" cy="7435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50"/>
          <p:cNvGrpSpPr/>
          <p:nvPr/>
        </p:nvGrpSpPr>
        <p:grpSpPr>
          <a:xfrm rot="16200000">
            <a:off x="5349838" y="5479793"/>
            <a:ext cx="760604" cy="62261"/>
            <a:chOff x="4735829" y="4655889"/>
            <a:chExt cx="1237268" cy="112756"/>
          </a:xfrm>
        </p:grpSpPr>
        <p:sp>
          <p:nvSpPr>
            <p:cNvPr id="97" name="Left Arrow 96"/>
            <p:cNvSpPr/>
            <p:nvPr/>
          </p:nvSpPr>
          <p:spPr>
            <a:xfrm flipH="1" flipV="1">
              <a:off x="5497829" y="4655889"/>
              <a:ext cx="475268" cy="10784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Left Arrow 97"/>
            <p:cNvSpPr/>
            <p:nvPr/>
          </p:nvSpPr>
          <p:spPr>
            <a:xfrm flipV="1">
              <a:off x="4735829" y="4660805"/>
              <a:ext cx="475268" cy="10784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51"/>
          <p:cNvGrpSpPr/>
          <p:nvPr/>
        </p:nvGrpSpPr>
        <p:grpSpPr>
          <a:xfrm>
            <a:off x="5383119" y="5488356"/>
            <a:ext cx="683189" cy="69316"/>
            <a:chOff x="4735829" y="4655889"/>
            <a:chExt cx="1237268" cy="112756"/>
          </a:xfrm>
        </p:grpSpPr>
        <p:sp>
          <p:nvSpPr>
            <p:cNvPr id="95" name="Left Arrow 94"/>
            <p:cNvSpPr/>
            <p:nvPr/>
          </p:nvSpPr>
          <p:spPr>
            <a:xfrm flipH="1" flipV="1">
              <a:off x="5497829" y="4655889"/>
              <a:ext cx="475268" cy="10784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Left Arrow 95"/>
            <p:cNvSpPr/>
            <p:nvPr/>
          </p:nvSpPr>
          <p:spPr>
            <a:xfrm flipV="1">
              <a:off x="4735829" y="4660805"/>
              <a:ext cx="475268" cy="10784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3185651" y="314140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213987" y="313157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39033" y="468507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</a:t>
            </a:r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826833" y="614597"/>
            <a:ext cx="3432747" cy="4974186"/>
            <a:chOff x="1469037" y="380052"/>
            <a:chExt cx="6097503" cy="6872639"/>
          </a:xfrm>
        </p:grpSpPr>
        <p:sp>
          <p:nvSpPr>
            <p:cNvPr id="40" name="Left Arrow 39"/>
            <p:cNvSpPr/>
            <p:nvPr/>
          </p:nvSpPr>
          <p:spPr>
            <a:xfrm rot="12610027" flipH="1" flipV="1">
              <a:off x="3455233" y="779656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 rot="8990512" flipV="1">
              <a:off x="5176583" y="777156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00363" y="952235"/>
              <a:ext cx="3343275" cy="582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Left Arrow 6"/>
            <p:cNvSpPr/>
            <p:nvPr/>
          </p:nvSpPr>
          <p:spPr>
            <a:xfrm rot="10800000" flipH="1">
              <a:off x="3462728" y="1309295"/>
              <a:ext cx="798472" cy="174731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/>
            <p:cNvSpPr/>
            <p:nvPr/>
          </p:nvSpPr>
          <p:spPr>
            <a:xfrm rot="10800000">
              <a:off x="4874301" y="1311793"/>
              <a:ext cx="776991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Arrow 10"/>
            <p:cNvSpPr/>
            <p:nvPr/>
          </p:nvSpPr>
          <p:spPr>
            <a:xfrm rot="10800000">
              <a:off x="6193395" y="1479183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 rot="8990512" flipV="1">
              <a:off x="4768126" y="1131224"/>
              <a:ext cx="310123" cy="15015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 rot="10800000">
              <a:off x="6180905" y="3880083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223545" y="1356763"/>
              <a:ext cx="676048" cy="4869103"/>
              <a:chOff x="2238535" y="1356763"/>
              <a:chExt cx="676048" cy="4869103"/>
            </a:xfrm>
          </p:grpSpPr>
          <p:sp>
            <p:nvSpPr>
              <p:cNvPr id="10" name="Left Arrow 9"/>
              <p:cNvSpPr/>
              <p:nvPr/>
            </p:nvSpPr>
            <p:spPr>
              <a:xfrm rot="10800000" flipH="1">
                <a:off x="2263515" y="13567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Left Arrow 17"/>
              <p:cNvSpPr/>
              <p:nvPr/>
            </p:nvSpPr>
            <p:spPr>
              <a:xfrm rot="10800000" flipH="1">
                <a:off x="2251025" y="37576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Left Arrow 20"/>
              <p:cNvSpPr/>
              <p:nvPr/>
            </p:nvSpPr>
            <p:spPr>
              <a:xfrm rot="10800000" flipH="1">
                <a:off x="2238535" y="603864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Left Arrow 21"/>
            <p:cNvSpPr/>
            <p:nvPr/>
          </p:nvSpPr>
          <p:spPr>
            <a:xfrm rot="10800000">
              <a:off x="6168415" y="6161063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155433" y="1943876"/>
              <a:ext cx="676048" cy="4869103"/>
              <a:chOff x="3155433" y="1943876"/>
              <a:chExt cx="676048" cy="4869103"/>
            </a:xfrm>
          </p:grpSpPr>
          <p:sp>
            <p:nvSpPr>
              <p:cNvPr id="14" name="Left Arrow 13"/>
              <p:cNvSpPr/>
              <p:nvPr/>
            </p:nvSpPr>
            <p:spPr>
              <a:xfrm rot="8990512" flipH="1">
                <a:off x="3180413" y="19438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Left Arrow 19"/>
              <p:cNvSpPr/>
              <p:nvPr/>
            </p:nvSpPr>
            <p:spPr>
              <a:xfrm rot="8990512" flipH="1">
                <a:off x="3167923" y="43447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Left Arrow 22"/>
              <p:cNvSpPr/>
              <p:nvPr/>
            </p:nvSpPr>
            <p:spPr>
              <a:xfrm rot="8990512" flipH="1">
                <a:off x="3155433" y="662575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469037" y="1359263"/>
              <a:ext cx="473695" cy="4869103"/>
              <a:chOff x="2238535" y="1356763"/>
              <a:chExt cx="676048" cy="4869103"/>
            </a:xfrm>
          </p:grpSpPr>
          <p:sp>
            <p:nvSpPr>
              <p:cNvPr id="27" name="Left Arrow 26"/>
              <p:cNvSpPr/>
              <p:nvPr/>
            </p:nvSpPr>
            <p:spPr>
              <a:xfrm rot="10800000" flipH="1">
                <a:off x="2263515" y="13567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Left Arrow 27"/>
              <p:cNvSpPr/>
              <p:nvPr/>
            </p:nvSpPr>
            <p:spPr>
              <a:xfrm rot="10800000" flipH="1">
                <a:off x="2251025" y="37576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Arrow 28"/>
              <p:cNvSpPr/>
              <p:nvPr/>
            </p:nvSpPr>
            <p:spPr>
              <a:xfrm rot="10800000" flipH="1">
                <a:off x="2238535" y="603864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flipH="1">
              <a:off x="7092845" y="1481684"/>
              <a:ext cx="473695" cy="4869103"/>
              <a:chOff x="2238535" y="1356763"/>
              <a:chExt cx="676048" cy="4869103"/>
            </a:xfrm>
          </p:grpSpPr>
          <p:sp>
            <p:nvSpPr>
              <p:cNvPr id="31" name="Left Arrow 30"/>
              <p:cNvSpPr/>
              <p:nvPr/>
            </p:nvSpPr>
            <p:spPr>
              <a:xfrm rot="10800000" flipH="1">
                <a:off x="2263515" y="13567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Left Arrow 31"/>
              <p:cNvSpPr/>
              <p:nvPr/>
            </p:nvSpPr>
            <p:spPr>
              <a:xfrm rot="10800000" flipH="1">
                <a:off x="2251025" y="37576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Left Arrow 32"/>
              <p:cNvSpPr/>
              <p:nvPr/>
            </p:nvSpPr>
            <p:spPr>
              <a:xfrm rot="10800000" flipH="1">
                <a:off x="2238535" y="603864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Left Arrow 33"/>
            <p:cNvSpPr/>
            <p:nvPr/>
          </p:nvSpPr>
          <p:spPr>
            <a:xfrm rot="8990512" flipV="1">
              <a:off x="5919122" y="407532"/>
              <a:ext cx="398237" cy="20076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503359" y="2366099"/>
              <a:ext cx="521154" cy="4869103"/>
              <a:chOff x="3155433" y="1943876"/>
              <a:chExt cx="676048" cy="4869103"/>
            </a:xfrm>
          </p:grpSpPr>
          <p:sp>
            <p:nvSpPr>
              <p:cNvPr id="37" name="Left Arrow 36"/>
              <p:cNvSpPr/>
              <p:nvPr/>
            </p:nvSpPr>
            <p:spPr>
              <a:xfrm rot="8990512" flipH="1">
                <a:off x="3180413" y="19438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Left Arrow 37"/>
              <p:cNvSpPr/>
              <p:nvPr/>
            </p:nvSpPr>
            <p:spPr>
              <a:xfrm rot="8990512" flipH="1">
                <a:off x="3167923" y="43447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Left Arrow 38"/>
              <p:cNvSpPr/>
              <p:nvPr/>
            </p:nvSpPr>
            <p:spPr>
              <a:xfrm rot="8990512" flipH="1">
                <a:off x="3155433" y="662575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Left Arrow 42"/>
            <p:cNvSpPr/>
            <p:nvPr/>
          </p:nvSpPr>
          <p:spPr>
            <a:xfrm rot="12610027" flipH="1" flipV="1">
              <a:off x="4150836" y="1137055"/>
              <a:ext cx="270087" cy="13713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 flipH="1">
              <a:off x="5361484" y="1988897"/>
              <a:ext cx="676048" cy="4869103"/>
              <a:chOff x="3155433" y="1943876"/>
              <a:chExt cx="676048" cy="4869103"/>
            </a:xfrm>
          </p:grpSpPr>
          <p:sp>
            <p:nvSpPr>
              <p:cNvPr id="48" name="Left Arrow 47"/>
              <p:cNvSpPr/>
              <p:nvPr/>
            </p:nvSpPr>
            <p:spPr>
              <a:xfrm rot="8990512" flipH="1">
                <a:off x="3180413" y="19438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Left Arrow 48"/>
              <p:cNvSpPr/>
              <p:nvPr/>
            </p:nvSpPr>
            <p:spPr>
              <a:xfrm rot="8990512" flipH="1">
                <a:off x="3167923" y="43447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Left Arrow 49"/>
              <p:cNvSpPr/>
              <p:nvPr/>
            </p:nvSpPr>
            <p:spPr>
              <a:xfrm rot="8990512" flipH="1">
                <a:off x="3155433" y="662575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Left Arrow 50"/>
            <p:cNvSpPr/>
            <p:nvPr/>
          </p:nvSpPr>
          <p:spPr>
            <a:xfrm rot="12609488" flipH="1" flipV="1">
              <a:off x="2938612" y="380052"/>
              <a:ext cx="398237" cy="20076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 flipH="1">
              <a:off x="6118486" y="2383588"/>
              <a:ext cx="521154" cy="4869103"/>
              <a:chOff x="3155433" y="1943876"/>
              <a:chExt cx="676048" cy="4869103"/>
            </a:xfrm>
          </p:grpSpPr>
          <p:sp>
            <p:nvSpPr>
              <p:cNvPr id="53" name="Left Arrow 52"/>
              <p:cNvSpPr/>
              <p:nvPr/>
            </p:nvSpPr>
            <p:spPr>
              <a:xfrm rot="8990512" flipH="1">
                <a:off x="3180413" y="19438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Left Arrow 53"/>
              <p:cNvSpPr/>
              <p:nvPr/>
            </p:nvSpPr>
            <p:spPr>
              <a:xfrm rot="8990512" flipH="1">
                <a:off x="3167923" y="43447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Left Arrow 54"/>
              <p:cNvSpPr/>
              <p:nvPr/>
            </p:nvSpPr>
            <p:spPr>
              <a:xfrm rot="8990512" flipH="1">
                <a:off x="3155433" y="662575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Left Arrow 15"/>
            <p:cNvSpPr/>
            <p:nvPr/>
          </p:nvSpPr>
          <p:spPr>
            <a:xfrm rot="8990512" flipH="1">
              <a:off x="4051222" y="1508464"/>
              <a:ext cx="448466" cy="1469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43000" y="1115520"/>
            <a:ext cx="2281449" cy="4062619"/>
            <a:chOff x="3836567" y="3213846"/>
            <a:chExt cx="1488467" cy="2796989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106" name="Straight Arrow Connector 105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Arrow Connector 84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762000" y="5486400"/>
            <a:ext cx="292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Infinite Line of Charge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36697" y="5863652"/>
            <a:ext cx="3391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Charged Coaxial Cylinders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786205" y="1973711"/>
            <a:ext cx="239842" cy="229846"/>
            <a:chOff x="4362138" y="1853786"/>
            <a:chExt cx="359764" cy="359764"/>
          </a:xfrm>
        </p:grpSpPr>
        <p:sp>
          <p:nvSpPr>
            <p:cNvPr id="115" name="Rectangle 114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418290" y="2156092"/>
            <a:ext cx="239842" cy="229846"/>
            <a:chOff x="4362138" y="1853786"/>
            <a:chExt cx="359764" cy="359764"/>
          </a:xfrm>
        </p:grpSpPr>
        <p:sp>
          <p:nvSpPr>
            <p:cNvPr id="119" name="Rectangle 118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020396" y="2038668"/>
            <a:ext cx="239842" cy="229846"/>
            <a:chOff x="4362138" y="1853786"/>
            <a:chExt cx="359764" cy="359764"/>
          </a:xfrm>
        </p:grpSpPr>
        <p:sp>
          <p:nvSpPr>
            <p:cNvPr id="122" name="Rectangle 12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88705" y="2905591"/>
            <a:ext cx="239842" cy="229846"/>
            <a:chOff x="4362138" y="1853786"/>
            <a:chExt cx="359764" cy="359764"/>
          </a:xfrm>
        </p:grpSpPr>
        <p:sp>
          <p:nvSpPr>
            <p:cNvPr id="125" name="Rectangle 124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420790" y="3087972"/>
            <a:ext cx="239842" cy="229846"/>
            <a:chOff x="4362138" y="1853786"/>
            <a:chExt cx="359764" cy="359764"/>
          </a:xfrm>
        </p:grpSpPr>
        <p:sp>
          <p:nvSpPr>
            <p:cNvPr id="128" name="Rectangle 127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022896" y="2970548"/>
            <a:ext cx="239842" cy="229846"/>
            <a:chOff x="4362138" y="1853786"/>
            <a:chExt cx="359764" cy="359764"/>
          </a:xfrm>
        </p:grpSpPr>
        <p:sp>
          <p:nvSpPr>
            <p:cNvPr id="131" name="Rectangle 130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791205" y="3717551"/>
            <a:ext cx="239842" cy="229846"/>
            <a:chOff x="4362138" y="1853786"/>
            <a:chExt cx="359764" cy="359764"/>
          </a:xfrm>
        </p:grpSpPr>
        <p:sp>
          <p:nvSpPr>
            <p:cNvPr id="134" name="Rectangle 133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423290" y="3899932"/>
            <a:ext cx="239842" cy="229846"/>
            <a:chOff x="4362138" y="1853786"/>
            <a:chExt cx="359764" cy="359764"/>
          </a:xfrm>
        </p:grpSpPr>
        <p:sp>
          <p:nvSpPr>
            <p:cNvPr id="137" name="Rectangle 136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025396" y="3782508"/>
            <a:ext cx="239842" cy="229846"/>
            <a:chOff x="4362138" y="1853786"/>
            <a:chExt cx="359764" cy="359764"/>
          </a:xfrm>
        </p:grpSpPr>
        <p:sp>
          <p:nvSpPr>
            <p:cNvPr id="140" name="Rectangle 139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748735" y="4529511"/>
            <a:ext cx="239842" cy="229846"/>
            <a:chOff x="4362138" y="1853786"/>
            <a:chExt cx="359764" cy="359764"/>
          </a:xfrm>
        </p:grpSpPr>
        <p:sp>
          <p:nvSpPr>
            <p:cNvPr id="143" name="Rectangle 142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380820" y="4711892"/>
            <a:ext cx="239842" cy="229846"/>
            <a:chOff x="4362138" y="1853786"/>
            <a:chExt cx="359764" cy="359764"/>
          </a:xfrm>
        </p:grpSpPr>
        <p:sp>
          <p:nvSpPr>
            <p:cNvPr id="146" name="Rectangle 145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982926" y="4594468"/>
            <a:ext cx="239842" cy="229846"/>
            <a:chOff x="4362138" y="1853786"/>
            <a:chExt cx="359764" cy="359764"/>
          </a:xfrm>
        </p:grpSpPr>
        <p:sp>
          <p:nvSpPr>
            <p:cNvPr id="149" name="Rectangle 148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480749" y="1334131"/>
            <a:ext cx="239842" cy="229846"/>
            <a:chOff x="4362138" y="1853786"/>
            <a:chExt cx="359764" cy="359764"/>
          </a:xfrm>
        </p:grpSpPr>
        <p:sp>
          <p:nvSpPr>
            <p:cNvPr id="152" name="Rectangle 15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5632635" y="1028724"/>
            <a:ext cx="1882183" cy="4219052"/>
            <a:chOff x="2900363" y="952235"/>
            <a:chExt cx="3343275" cy="58293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00363" y="952235"/>
              <a:ext cx="3343275" cy="582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Left Arrow 6"/>
            <p:cNvSpPr/>
            <p:nvPr/>
          </p:nvSpPr>
          <p:spPr>
            <a:xfrm rot="10800000" flipH="1">
              <a:off x="3462728" y="1309295"/>
              <a:ext cx="798472" cy="174731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/>
            <p:cNvSpPr/>
            <p:nvPr/>
          </p:nvSpPr>
          <p:spPr>
            <a:xfrm rot="10800000">
              <a:off x="4874301" y="1311793"/>
              <a:ext cx="776991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 rot="8990512" flipV="1">
              <a:off x="4768126" y="1131224"/>
              <a:ext cx="310123" cy="15015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Arrow 42"/>
            <p:cNvSpPr/>
            <p:nvPr/>
          </p:nvSpPr>
          <p:spPr>
            <a:xfrm rot="12610027" flipH="1" flipV="1">
              <a:off x="4150836" y="1137055"/>
              <a:ext cx="270087" cy="13713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 rot="8990512" flipH="1">
              <a:off x="4051222" y="1508464"/>
              <a:ext cx="448466" cy="1469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4841828" y="5428942"/>
            <a:ext cx="385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Oppositely Charged Coaxial Cylinders</a:t>
            </a:r>
          </a:p>
        </p:txBody>
      </p:sp>
      <p:grpSp>
        <p:nvGrpSpPr>
          <p:cNvPr id="7182" name="Group 150"/>
          <p:cNvGrpSpPr/>
          <p:nvPr/>
        </p:nvGrpSpPr>
        <p:grpSpPr>
          <a:xfrm>
            <a:off x="6480749" y="1334131"/>
            <a:ext cx="239842" cy="229846"/>
            <a:chOff x="4362138" y="1853786"/>
            <a:chExt cx="359764" cy="359764"/>
          </a:xfrm>
        </p:grpSpPr>
        <p:sp>
          <p:nvSpPr>
            <p:cNvPr id="152" name="Rectangle 15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6418290" y="2245475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806191" y="2098072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7080355" y="2113061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5763721" y="2999972"/>
            <a:ext cx="1514006" cy="195288"/>
            <a:chOff x="5806191" y="2098072"/>
            <a:chExt cx="1514006" cy="195288"/>
          </a:xfrm>
        </p:grpSpPr>
        <p:sp>
          <p:nvSpPr>
            <p:cNvPr id="151" name="Rectangle 150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796201" y="3871892"/>
            <a:ext cx="1514006" cy="195288"/>
            <a:chOff x="5806191" y="2098072"/>
            <a:chExt cx="1514006" cy="195288"/>
          </a:xfrm>
        </p:grpSpPr>
        <p:sp>
          <p:nvSpPr>
            <p:cNvPr id="157" name="Rectangle 156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798701" y="4698842"/>
            <a:ext cx="1514006" cy="195288"/>
            <a:chOff x="5806191" y="2098072"/>
            <a:chExt cx="1514006" cy="195288"/>
          </a:xfrm>
        </p:grpSpPr>
        <p:sp>
          <p:nvSpPr>
            <p:cNvPr id="161" name="Rectangle 160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223.25.6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437972"/>
            <a:ext cx="5943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What would the field look like for an equally but oppositely charged set of concentric cylinders?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213987" y="3131575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283449" y="501115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DA7AE9E-67C5-D246-10C9-96E449E052DD}"/>
              </a:ext>
            </a:extLst>
          </p:cNvPr>
          <p:cNvGrpSpPr/>
          <p:nvPr/>
        </p:nvGrpSpPr>
        <p:grpSpPr>
          <a:xfrm>
            <a:off x="67150" y="2145029"/>
            <a:ext cx="2362833" cy="2800386"/>
            <a:chOff x="488655" y="2160047"/>
            <a:chExt cx="3277068" cy="3559999"/>
          </a:xfrm>
        </p:grpSpPr>
        <p:grpSp>
          <p:nvGrpSpPr>
            <p:cNvPr id="12" name="Group 150"/>
            <p:cNvGrpSpPr/>
            <p:nvPr/>
          </p:nvGrpSpPr>
          <p:grpSpPr>
            <a:xfrm>
              <a:off x="1289316" y="2160047"/>
              <a:ext cx="239842" cy="229846"/>
              <a:chOff x="4362138" y="1853786"/>
              <a:chExt cx="359764" cy="3597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226857" y="307139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4758" y="2923988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88922" y="2938977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72288" y="3825888"/>
              <a:ext cx="1514006" cy="195288"/>
              <a:chOff x="5806191" y="2098072"/>
              <a:chExt cx="1514006" cy="195288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418290" y="2245475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06191" y="209807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7080355" y="2113061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04768" y="4697808"/>
              <a:ext cx="1514006" cy="195288"/>
              <a:chOff x="5806191" y="2098072"/>
              <a:chExt cx="1514006" cy="19528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418290" y="2245475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806191" y="209807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080355" y="2113061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07268" y="5524758"/>
              <a:ext cx="1514006" cy="195288"/>
              <a:chOff x="5806191" y="2098072"/>
              <a:chExt cx="1514006" cy="19528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418290" y="2245475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806191" y="209807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080355" y="2113061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4" name="TextBox 103"/>
            <p:cNvSpPr txBox="1"/>
            <p:nvPr/>
          </p:nvSpPr>
          <p:spPr>
            <a:xfrm>
              <a:off x="3185651" y="3141407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1FCAC262-9223-37D4-A69B-29C7B90E0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8655" y="2437881"/>
              <a:ext cx="3277068" cy="3155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08139D-B8E4-F2D8-DE43-051E817E82ED}"/>
                </a:ext>
              </a:extLst>
            </p:cNvPr>
            <p:cNvGrpSpPr/>
            <p:nvPr/>
          </p:nvGrpSpPr>
          <p:grpSpPr>
            <a:xfrm>
              <a:off x="1683836" y="3921064"/>
              <a:ext cx="239842" cy="229846"/>
              <a:chOff x="4362138" y="1853786"/>
              <a:chExt cx="359764" cy="35976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0DEF65-E585-052B-3B9A-0BDD4EABC812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0313D8-1AA7-2002-06D7-1A7A70FF11A7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A0C453-5D67-221C-180D-4DC9BC8EB9E1}"/>
                </a:ext>
              </a:extLst>
            </p:cNvPr>
            <p:cNvSpPr/>
            <p:nvPr/>
          </p:nvSpPr>
          <p:spPr>
            <a:xfrm>
              <a:off x="809355" y="3210977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E23260-8588-378D-7E91-A2EF03373E98}"/>
                </a:ext>
              </a:extLst>
            </p:cNvPr>
            <p:cNvSpPr/>
            <p:nvPr/>
          </p:nvSpPr>
          <p:spPr>
            <a:xfrm>
              <a:off x="2011055" y="2598887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C657EE-EBF8-9830-DD60-A4331A0CB00E}"/>
                </a:ext>
              </a:extLst>
            </p:cNvPr>
            <p:cNvSpPr/>
            <p:nvPr/>
          </p:nvSpPr>
          <p:spPr>
            <a:xfrm>
              <a:off x="3212755" y="3215977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85CCF5D-00D3-CD8E-9C46-75BC9EE6B5DB}"/>
                </a:ext>
              </a:extLst>
            </p:cNvPr>
            <p:cNvSpPr/>
            <p:nvPr/>
          </p:nvSpPr>
          <p:spPr>
            <a:xfrm>
              <a:off x="3470085" y="4042927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7CC6EC5-13B3-C71C-A6D5-217D286DB06C}"/>
                </a:ext>
              </a:extLst>
            </p:cNvPr>
            <p:cNvSpPr/>
            <p:nvPr/>
          </p:nvSpPr>
          <p:spPr>
            <a:xfrm>
              <a:off x="534545" y="4045427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2F2209C-EB4C-412A-E6F8-B8AAAA0CC2C7}"/>
                </a:ext>
              </a:extLst>
            </p:cNvPr>
            <p:cNvGrpSpPr/>
            <p:nvPr/>
          </p:nvGrpSpPr>
          <p:grpSpPr>
            <a:xfrm flipV="1">
              <a:off x="796863" y="4849910"/>
              <a:ext cx="2643242" cy="664975"/>
              <a:chOff x="5868651" y="2103072"/>
              <a:chExt cx="2643242" cy="66497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6FE35A0-5B0F-059E-37D2-63521C04A581}"/>
                  </a:ext>
                </a:extLst>
              </p:cNvPr>
              <p:cNvSpPr/>
              <p:nvPr/>
            </p:nvSpPr>
            <p:spPr>
              <a:xfrm>
                <a:off x="5868651" y="271516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923D101-492D-2E86-5AA6-AF6564EEE149}"/>
                  </a:ext>
                </a:extLst>
              </p:cNvPr>
              <p:cNvSpPr/>
              <p:nvPr/>
            </p:nvSpPr>
            <p:spPr>
              <a:xfrm>
                <a:off x="7070351" y="210307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ACAE586-06A6-EE6D-1CD6-D99AE840C41E}"/>
                  </a:ext>
                </a:extLst>
              </p:cNvPr>
              <p:cNvSpPr/>
              <p:nvPr/>
            </p:nvSpPr>
            <p:spPr>
              <a:xfrm>
                <a:off x="8272051" y="272016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18C0E98-16A8-96EB-A969-4C97F1C45A14}"/>
                </a:ext>
              </a:extLst>
            </p:cNvPr>
            <p:cNvGrpSpPr/>
            <p:nvPr/>
          </p:nvGrpSpPr>
          <p:grpSpPr>
            <a:xfrm>
              <a:off x="2181006" y="4133424"/>
              <a:ext cx="239842" cy="229846"/>
              <a:chOff x="4362138" y="1853786"/>
              <a:chExt cx="359764" cy="35976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070E217-DEF5-BD9E-4941-9DDED57D46D8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924E1A7-C2F6-1058-0D14-A35CC9B2491A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855099C-F9AB-6E4E-8FB3-AE2EB83C0531}"/>
                </a:ext>
              </a:extLst>
            </p:cNvPr>
            <p:cNvGrpSpPr/>
            <p:nvPr/>
          </p:nvGrpSpPr>
          <p:grpSpPr>
            <a:xfrm>
              <a:off x="1838736" y="4150914"/>
              <a:ext cx="239842" cy="229846"/>
              <a:chOff x="4362138" y="1853786"/>
              <a:chExt cx="359764" cy="359764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98E478D-7870-22D2-06C8-8FA45D40A58F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0E59198-AE34-631A-56FC-CA2C3FC1F8BF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03A8277-2E0C-3BDB-7160-C4E07A66BFB2}"/>
                </a:ext>
              </a:extLst>
            </p:cNvPr>
            <p:cNvGrpSpPr/>
            <p:nvPr/>
          </p:nvGrpSpPr>
          <p:grpSpPr>
            <a:xfrm>
              <a:off x="2016116" y="3893584"/>
              <a:ext cx="239842" cy="229846"/>
              <a:chOff x="4362138" y="1853786"/>
              <a:chExt cx="359764" cy="35976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31440AF-B175-6755-5990-A11F4431A0ED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F2199EA-80CB-0A6B-E6D5-FE492B70E644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F397757-B696-74E3-1363-ADBA4B76C3CA}"/>
                </a:ext>
              </a:extLst>
            </p:cNvPr>
            <p:cNvGrpSpPr/>
            <p:nvPr/>
          </p:nvGrpSpPr>
          <p:grpSpPr>
            <a:xfrm>
              <a:off x="2363386" y="3926064"/>
              <a:ext cx="239842" cy="229846"/>
              <a:chOff x="4362138" y="1853786"/>
              <a:chExt cx="359764" cy="35976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8633EE2-05BA-36DF-96DE-617AEBF2FBB4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8834F98-C09B-99BD-2DC2-14E09B34884A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5D9569D-34B2-4816-E7CA-05D56409E882}"/>
                </a:ext>
              </a:extLst>
            </p:cNvPr>
            <p:cNvGrpSpPr/>
            <p:nvPr/>
          </p:nvGrpSpPr>
          <p:grpSpPr>
            <a:xfrm>
              <a:off x="2153526" y="3626264"/>
              <a:ext cx="239842" cy="229846"/>
              <a:chOff x="4362138" y="1853786"/>
              <a:chExt cx="359764" cy="359764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7CE4F8-F281-F96E-0081-47DCA2F70653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E9AD6E-EBDB-8732-2E50-32C875437D99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F3621D1-CB26-AD9C-B772-6C824EACFB41}"/>
                </a:ext>
              </a:extLst>
            </p:cNvPr>
            <p:cNvGrpSpPr/>
            <p:nvPr/>
          </p:nvGrpSpPr>
          <p:grpSpPr>
            <a:xfrm>
              <a:off x="1811256" y="3643754"/>
              <a:ext cx="239842" cy="229846"/>
              <a:chOff x="4362138" y="1853786"/>
              <a:chExt cx="359764" cy="359764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505115B-6C1E-313A-45B3-801A78CCC95E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54D4DE-F58E-C57F-CC43-53DD722DEEA7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E34B412-767A-6DE3-2C62-20B988F91B7E}"/>
              </a:ext>
            </a:extLst>
          </p:cNvPr>
          <p:cNvGrpSpPr/>
          <p:nvPr/>
        </p:nvGrpSpPr>
        <p:grpSpPr>
          <a:xfrm>
            <a:off x="5650723" y="5286843"/>
            <a:ext cx="1054877" cy="1090021"/>
            <a:chOff x="5402237" y="1790283"/>
            <a:chExt cx="3277068" cy="3155131"/>
          </a:xfrm>
        </p:grpSpPr>
        <p:pic>
          <p:nvPicPr>
            <p:cNvPr id="101" name="Picture 4">
              <a:extLst>
                <a:ext uri="{FF2B5EF4-FFF2-40B4-BE49-F238E27FC236}">
                  <a16:creationId xmlns:a16="http://schemas.microsoft.com/office/drawing/2014/main" id="{E5CEAEF6-1E8F-73B0-8F47-8E4DC6468D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02237" y="1790283"/>
              <a:ext cx="3277068" cy="3155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7317BCB-AF87-E161-8E6A-A8C3E0B04240}"/>
                </a:ext>
              </a:extLst>
            </p:cNvPr>
            <p:cNvGrpSpPr/>
            <p:nvPr/>
          </p:nvGrpSpPr>
          <p:grpSpPr>
            <a:xfrm>
              <a:off x="6590732" y="3272849"/>
              <a:ext cx="239842" cy="229846"/>
              <a:chOff x="4362138" y="1853786"/>
              <a:chExt cx="359764" cy="359764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6CED78B-8C07-E1F6-84C4-BCE7C6FB44DF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26B10F7-7FD2-22A7-115D-D48D410FCA5D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1D017AD-ABC8-A4C9-FC18-7F7D03876CB9}"/>
                </a:ext>
              </a:extLst>
            </p:cNvPr>
            <p:cNvSpPr/>
            <p:nvPr/>
          </p:nvSpPr>
          <p:spPr>
            <a:xfrm>
              <a:off x="5716251" y="25627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D73D87C-3160-CD8D-F436-F911F356CA01}"/>
                </a:ext>
              </a:extLst>
            </p:cNvPr>
            <p:cNvSpPr/>
            <p:nvPr/>
          </p:nvSpPr>
          <p:spPr>
            <a:xfrm>
              <a:off x="6917951" y="19506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A57E631-6166-21C6-3DF9-6914CCA45677}"/>
                </a:ext>
              </a:extLst>
            </p:cNvPr>
            <p:cNvSpPr/>
            <p:nvPr/>
          </p:nvSpPr>
          <p:spPr>
            <a:xfrm>
              <a:off x="8119651" y="25677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BDFAD18-DCEA-B690-C533-8AEE9751FBA5}"/>
                </a:ext>
              </a:extLst>
            </p:cNvPr>
            <p:cNvSpPr/>
            <p:nvPr/>
          </p:nvSpPr>
          <p:spPr>
            <a:xfrm>
              <a:off x="8376981" y="339471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471C9D3-28B9-A8CD-1663-9FBF0106CACB}"/>
                </a:ext>
              </a:extLst>
            </p:cNvPr>
            <p:cNvSpPr/>
            <p:nvPr/>
          </p:nvSpPr>
          <p:spPr>
            <a:xfrm>
              <a:off x="5441441" y="339721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D8C99848-CCCB-0540-1CB7-188B3FE1D489}"/>
                </a:ext>
              </a:extLst>
            </p:cNvPr>
            <p:cNvGrpSpPr/>
            <p:nvPr/>
          </p:nvGrpSpPr>
          <p:grpSpPr>
            <a:xfrm flipV="1">
              <a:off x="5703759" y="4201695"/>
              <a:ext cx="2643242" cy="664975"/>
              <a:chOff x="5868651" y="2103072"/>
              <a:chExt cx="2643242" cy="664975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A3A93C61-7393-EECE-B8AD-5CED88A77BE7}"/>
                  </a:ext>
                </a:extLst>
              </p:cNvPr>
              <p:cNvSpPr/>
              <p:nvPr/>
            </p:nvSpPr>
            <p:spPr>
              <a:xfrm>
                <a:off x="5868651" y="271516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C10F265-BD3D-B91C-EE78-95332E902FB7}"/>
                  </a:ext>
                </a:extLst>
              </p:cNvPr>
              <p:cNvSpPr/>
              <p:nvPr/>
            </p:nvSpPr>
            <p:spPr>
              <a:xfrm>
                <a:off x="7070351" y="210307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D76BC22-88C0-85E1-F101-AE2AE14815A8}"/>
                  </a:ext>
                </a:extLst>
              </p:cNvPr>
              <p:cNvSpPr/>
              <p:nvPr/>
            </p:nvSpPr>
            <p:spPr>
              <a:xfrm>
                <a:off x="8272051" y="272016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F24AF1B-948C-B029-DBD6-E233699A6197}"/>
                </a:ext>
              </a:extLst>
            </p:cNvPr>
            <p:cNvGrpSpPr/>
            <p:nvPr/>
          </p:nvGrpSpPr>
          <p:grpSpPr>
            <a:xfrm>
              <a:off x="7087902" y="3485209"/>
              <a:ext cx="239842" cy="229846"/>
              <a:chOff x="4362138" y="1853786"/>
              <a:chExt cx="359764" cy="35976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32B0697-DFBA-1032-6A42-118BCA01475F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F65FB09-DAE0-CAE4-5DB3-F0E2F2099A65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554A9C08-0445-802B-491E-DC49E7778831}"/>
                </a:ext>
              </a:extLst>
            </p:cNvPr>
            <p:cNvGrpSpPr/>
            <p:nvPr/>
          </p:nvGrpSpPr>
          <p:grpSpPr>
            <a:xfrm>
              <a:off x="6745632" y="3502699"/>
              <a:ext cx="239842" cy="229846"/>
              <a:chOff x="4362138" y="1853786"/>
              <a:chExt cx="359764" cy="359764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C14AAC9-001B-BA1C-DACC-D59B6988A1C3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413EE98-93D0-24C9-22D4-65B775FF049C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58A5A3C-1C9C-38DC-8DA3-5364D634CC0D}"/>
                </a:ext>
              </a:extLst>
            </p:cNvPr>
            <p:cNvGrpSpPr/>
            <p:nvPr/>
          </p:nvGrpSpPr>
          <p:grpSpPr>
            <a:xfrm>
              <a:off x="6923012" y="3245369"/>
              <a:ext cx="239842" cy="229846"/>
              <a:chOff x="4362138" y="1853786"/>
              <a:chExt cx="359764" cy="359764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5239105D-A614-E13C-3DEE-6E626DC4C809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F3DB863-5175-F089-BFFD-E6D282DBFD11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AA4193E-A54B-B996-BABE-B06DEBD399E8}"/>
                </a:ext>
              </a:extLst>
            </p:cNvPr>
            <p:cNvGrpSpPr/>
            <p:nvPr/>
          </p:nvGrpSpPr>
          <p:grpSpPr>
            <a:xfrm>
              <a:off x="7270282" y="3277849"/>
              <a:ext cx="239842" cy="229846"/>
              <a:chOff x="4362138" y="1853786"/>
              <a:chExt cx="359764" cy="359764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431EDDC3-267E-5178-6E02-1A6329299B98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9C62307-407D-CC0F-FDC0-0AF5FA9A5B01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D0C38CA-7DA9-8E7E-18D0-CAAD970B9B88}"/>
                </a:ext>
              </a:extLst>
            </p:cNvPr>
            <p:cNvGrpSpPr/>
            <p:nvPr/>
          </p:nvGrpSpPr>
          <p:grpSpPr>
            <a:xfrm>
              <a:off x="7060422" y="2978049"/>
              <a:ext cx="239842" cy="229846"/>
              <a:chOff x="4362138" y="1853786"/>
              <a:chExt cx="359764" cy="35976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EAAC8BC-62F1-8D61-C088-3B7B939686CD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EC66F524-7304-1392-7F25-6ECFFE575114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3559AC3-5378-819E-CA24-717E216409B2}"/>
                </a:ext>
              </a:extLst>
            </p:cNvPr>
            <p:cNvGrpSpPr/>
            <p:nvPr/>
          </p:nvGrpSpPr>
          <p:grpSpPr>
            <a:xfrm>
              <a:off x="6718152" y="2995539"/>
              <a:ext cx="239842" cy="229846"/>
              <a:chOff x="4362138" y="1853786"/>
              <a:chExt cx="359764" cy="359764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C692B0A-234E-15E6-9840-9D242A42D0B6}"/>
                  </a:ext>
                </a:extLst>
              </p:cNvPr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2FA08C4-49F2-F157-438E-CF13D7E25FCA}"/>
                  </a:ext>
                </a:extLst>
              </p:cNvPr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04585340-B857-0508-BAC4-37F60A9CDB1E}"/>
                </a:ext>
              </a:extLst>
            </p:cNvPr>
            <p:cNvGrpSpPr/>
            <p:nvPr/>
          </p:nvGrpSpPr>
          <p:grpSpPr>
            <a:xfrm rot="3151438">
              <a:off x="5941253" y="2787555"/>
              <a:ext cx="2133994" cy="1263340"/>
              <a:chOff x="5941253" y="2787555"/>
              <a:chExt cx="2133994" cy="1263340"/>
            </a:xfrm>
          </p:grpSpPr>
          <p:sp>
            <p:nvSpPr>
              <p:cNvPr id="127" name="Left Arrow 89">
                <a:extLst>
                  <a:ext uri="{FF2B5EF4-FFF2-40B4-BE49-F238E27FC236}">
                    <a16:creationId xmlns:a16="http://schemas.microsoft.com/office/drawing/2014/main" id="{6D062057-2BF6-C30B-117F-3F99A4A46CFB}"/>
                  </a:ext>
                </a:extLst>
              </p:cNvPr>
              <p:cNvSpPr/>
              <p:nvPr/>
            </p:nvSpPr>
            <p:spPr>
              <a:xfrm rot="13023285" flipV="1">
                <a:off x="7273256" y="3832177"/>
                <a:ext cx="801991" cy="218718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Left Arrow 90">
                <a:extLst>
                  <a:ext uri="{FF2B5EF4-FFF2-40B4-BE49-F238E27FC236}">
                    <a16:creationId xmlns:a16="http://schemas.microsoft.com/office/drawing/2014/main" id="{7F6C5F36-6F38-36E1-C958-B2A9BFFBBB18}"/>
                  </a:ext>
                </a:extLst>
              </p:cNvPr>
              <p:cNvSpPr/>
              <p:nvPr/>
            </p:nvSpPr>
            <p:spPr>
              <a:xfrm rot="2223285" flipV="1">
                <a:off x="5941253" y="2787555"/>
                <a:ext cx="762773" cy="222962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F65FAC44-58DB-D388-F8D8-DC1191984DCC}"/>
                </a:ext>
              </a:extLst>
            </p:cNvPr>
            <p:cNvGrpSpPr/>
            <p:nvPr/>
          </p:nvGrpSpPr>
          <p:grpSpPr>
            <a:xfrm rot="6941799">
              <a:off x="5928763" y="2775065"/>
              <a:ext cx="2133994" cy="1263340"/>
              <a:chOff x="5941253" y="2787555"/>
              <a:chExt cx="2133994" cy="1263340"/>
            </a:xfrm>
          </p:grpSpPr>
          <p:sp>
            <p:nvSpPr>
              <p:cNvPr id="125" name="Left Arrow 93">
                <a:extLst>
                  <a:ext uri="{FF2B5EF4-FFF2-40B4-BE49-F238E27FC236}">
                    <a16:creationId xmlns:a16="http://schemas.microsoft.com/office/drawing/2014/main" id="{3932FD1E-110F-E972-CB58-F5937D1DFE78}"/>
                  </a:ext>
                </a:extLst>
              </p:cNvPr>
              <p:cNvSpPr/>
              <p:nvPr/>
            </p:nvSpPr>
            <p:spPr>
              <a:xfrm rot="13023285" flipV="1">
                <a:off x="7273256" y="3832177"/>
                <a:ext cx="801991" cy="218718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Left Arrow 94">
                <a:extLst>
                  <a:ext uri="{FF2B5EF4-FFF2-40B4-BE49-F238E27FC236}">
                    <a16:creationId xmlns:a16="http://schemas.microsoft.com/office/drawing/2014/main" id="{8BCC61F9-CEE9-240F-DBCC-8DC13B845674}"/>
                  </a:ext>
                </a:extLst>
              </p:cNvPr>
              <p:cNvSpPr/>
              <p:nvPr/>
            </p:nvSpPr>
            <p:spPr>
              <a:xfrm rot="2223285" flipV="1">
                <a:off x="5941253" y="2787555"/>
                <a:ext cx="762773" cy="222962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F844F01-6441-776D-0447-91E8FD6DEB45}"/>
                </a:ext>
              </a:extLst>
            </p:cNvPr>
            <p:cNvGrpSpPr/>
            <p:nvPr/>
          </p:nvGrpSpPr>
          <p:grpSpPr>
            <a:xfrm rot="10441712">
              <a:off x="5946253" y="2762575"/>
              <a:ext cx="2133994" cy="1263340"/>
              <a:chOff x="5941253" y="2787555"/>
              <a:chExt cx="2133994" cy="1263340"/>
            </a:xfrm>
          </p:grpSpPr>
          <p:sp>
            <p:nvSpPr>
              <p:cNvPr id="123" name="Left Arrow 96">
                <a:extLst>
                  <a:ext uri="{FF2B5EF4-FFF2-40B4-BE49-F238E27FC236}">
                    <a16:creationId xmlns:a16="http://schemas.microsoft.com/office/drawing/2014/main" id="{A80E46BF-FA5C-962C-9547-87E412D23C93}"/>
                  </a:ext>
                </a:extLst>
              </p:cNvPr>
              <p:cNvSpPr/>
              <p:nvPr/>
            </p:nvSpPr>
            <p:spPr>
              <a:xfrm rot="13023285" flipV="1">
                <a:off x="7273256" y="3832177"/>
                <a:ext cx="801991" cy="218718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Left Arrow 97">
                <a:extLst>
                  <a:ext uri="{FF2B5EF4-FFF2-40B4-BE49-F238E27FC236}">
                    <a16:creationId xmlns:a16="http://schemas.microsoft.com/office/drawing/2014/main" id="{782FB2ED-3656-3827-B7A3-55EA0CDD86CD}"/>
                  </a:ext>
                </a:extLst>
              </p:cNvPr>
              <p:cNvSpPr/>
              <p:nvPr/>
            </p:nvSpPr>
            <p:spPr>
              <a:xfrm rot="2223285" flipV="1">
                <a:off x="5941253" y="2787555"/>
                <a:ext cx="762773" cy="222962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48" name="Picture 4">
            <a:extLst>
              <a:ext uri="{FF2B5EF4-FFF2-40B4-BE49-F238E27FC236}">
                <a16:creationId xmlns:a16="http://schemas.microsoft.com/office/drawing/2014/main" id="{F7F6CBBB-5041-EF1F-ADB0-184B4A6A2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8699" y="3196369"/>
            <a:ext cx="1043500" cy="96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CBF870D-363F-00C1-F874-6A9BBAEA05B6}"/>
              </a:ext>
            </a:extLst>
          </p:cNvPr>
          <p:cNvGrpSpPr/>
          <p:nvPr/>
        </p:nvGrpSpPr>
        <p:grpSpPr>
          <a:xfrm>
            <a:off x="4147145" y="3649232"/>
            <a:ext cx="76372" cy="70208"/>
            <a:chOff x="4362138" y="1853786"/>
            <a:chExt cx="359764" cy="359764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85C0679-A5B0-480B-2F19-0A07261F984B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E22873A-7DBC-EE3D-FFA6-91AAAAAA2818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311346A-7494-4F2F-D74F-9E56D8E9EAB7}"/>
              </a:ext>
            </a:extLst>
          </p:cNvPr>
          <p:cNvSpPr/>
          <p:nvPr/>
        </p:nvSpPr>
        <p:spPr>
          <a:xfrm>
            <a:off x="3868689" y="3432329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6F65392-CD09-D002-71F3-4F94BD2FA8A6}"/>
              </a:ext>
            </a:extLst>
          </p:cNvPr>
          <p:cNvSpPr/>
          <p:nvPr/>
        </p:nvSpPr>
        <p:spPr>
          <a:xfrm>
            <a:off x="4251340" y="3245361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23A2B57-FDF1-F242-198A-B42A1038E168}"/>
              </a:ext>
            </a:extLst>
          </p:cNvPr>
          <p:cNvSpPr/>
          <p:nvPr/>
        </p:nvSpPr>
        <p:spPr>
          <a:xfrm>
            <a:off x="4633991" y="3433857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EAD5E16-D2B9-8F1D-5269-4B26961C7671}"/>
              </a:ext>
            </a:extLst>
          </p:cNvPr>
          <p:cNvSpPr/>
          <p:nvPr/>
        </p:nvSpPr>
        <p:spPr>
          <a:xfrm>
            <a:off x="4715932" y="3686456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6C29739-0F85-2C70-13DC-9850214614F3}"/>
              </a:ext>
            </a:extLst>
          </p:cNvPr>
          <p:cNvSpPr/>
          <p:nvPr/>
        </p:nvSpPr>
        <p:spPr>
          <a:xfrm>
            <a:off x="3781183" y="3687219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32EA0B1-0BA2-AC14-FB96-356AFF0BB9CF}"/>
              </a:ext>
            </a:extLst>
          </p:cNvPr>
          <p:cNvGrpSpPr/>
          <p:nvPr/>
        </p:nvGrpSpPr>
        <p:grpSpPr>
          <a:xfrm flipV="1">
            <a:off x="3864711" y="3932956"/>
            <a:ext cx="841674" cy="203122"/>
            <a:chOff x="5868651" y="2103072"/>
            <a:chExt cx="2643242" cy="664975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1266C4C-CDA3-58AD-C16A-3160AA9CEA95}"/>
                </a:ext>
              </a:extLst>
            </p:cNvPr>
            <p:cNvSpPr/>
            <p:nvPr/>
          </p:nvSpPr>
          <p:spPr>
            <a:xfrm>
              <a:off x="5868651" y="27151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1C20116-8333-BFD0-7514-60BCF863BD9E}"/>
                </a:ext>
              </a:extLst>
            </p:cNvPr>
            <p:cNvSpPr/>
            <p:nvPr/>
          </p:nvSpPr>
          <p:spPr>
            <a:xfrm>
              <a:off x="7070351" y="2103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48E294F-8C66-B993-5534-79AF3CCDBE31}"/>
                </a:ext>
              </a:extLst>
            </p:cNvPr>
            <p:cNvSpPr/>
            <p:nvPr/>
          </p:nvSpPr>
          <p:spPr>
            <a:xfrm>
              <a:off x="8272051" y="27201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36AE43F-0FE3-4B6F-2ACE-33142F939B80}"/>
              </a:ext>
            </a:extLst>
          </p:cNvPr>
          <p:cNvGrpSpPr/>
          <p:nvPr/>
        </p:nvGrpSpPr>
        <p:grpSpPr>
          <a:xfrm>
            <a:off x="4305457" y="3714099"/>
            <a:ext cx="76372" cy="70208"/>
            <a:chOff x="4362138" y="1853786"/>
            <a:chExt cx="359764" cy="359764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2455C7E-08FC-1C17-A399-8D53B8A08D9E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5673AD5-FB40-0CF0-07FC-5BB6A7FB44C1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F64C9A4-0FAC-B093-1D25-3526CEB7FEA8}"/>
              </a:ext>
            </a:extLst>
          </p:cNvPr>
          <p:cNvGrpSpPr/>
          <p:nvPr/>
        </p:nvGrpSpPr>
        <p:grpSpPr>
          <a:xfrm>
            <a:off x="4196469" y="3719441"/>
            <a:ext cx="76372" cy="70208"/>
            <a:chOff x="4362138" y="1853786"/>
            <a:chExt cx="359764" cy="359764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1E777F1-BE74-AB85-A5E6-86A669C1A346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3848412D-481C-8090-D4D1-9051AF37B455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9E0A170-5B76-2B16-F262-63A5846BB6B8}"/>
              </a:ext>
            </a:extLst>
          </p:cNvPr>
          <p:cNvGrpSpPr/>
          <p:nvPr/>
        </p:nvGrpSpPr>
        <p:grpSpPr>
          <a:xfrm>
            <a:off x="4252952" y="3640838"/>
            <a:ext cx="76372" cy="70208"/>
            <a:chOff x="4362138" y="1853786"/>
            <a:chExt cx="359764" cy="359764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2219B8B-F2F4-A49C-9D40-7A173BB600D4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3FD2F83-0FD5-E448-DD4D-C27B0DB7BC5B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4A9FFB5-DA05-87E3-F8C5-EACCB3ED852D}"/>
              </a:ext>
            </a:extLst>
          </p:cNvPr>
          <p:cNvGrpSpPr/>
          <p:nvPr/>
        </p:nvGrpSpPr>
        <p:grpSpPr>
          <a:xfrm>
            <a:off x="4363531" y="3650759"/>
            <a:ext cx="76372" cy="70208"/>
            <a:chOff x="4362138" y="1853786"/>
            <a:chExt cx="359764" cy="359764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1018547-8F66-1107-2A17-9836282B8E3C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F5905E5-9C55-167C-2531-2171BD564D92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DD56214-3096-424D-7371-9DDB3E8F4E8C}"/>
              </a:ext>
            </a:extLst>
          </p:cNvPr>
          <p:cNvGrpSpPr/>
          <p:nvPr/>
        </p:nvGrpSpPr>
        <p:grpSpPr>
          <a:xfrm>
            <a:off x="4296706" y="3559182"/>
            <a:ext cx="76372" cy="70208"/>
            <a:chOff x="4362138" y="1853786"/>
            <a:chExt cx="359764" cy="359764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69CEFC2-8222-9CB1-AD0F-781F8AFD2225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D3A78D8-7721-57A8-40BA-B7B6C040CFA8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9726AEF-A335-1D5A-FB67-D71A2C7003D1}"/>
              </a:ext>
            </a:extLst>
          </p:cNvPr>
          <p:cNvGrpSpPr/>
          <p:nvPr/>
        </p:nvGrpSpPr>
        <p:grpSpPr>
          <a:xfrm>
            <a:off x="4187719" y="3564525"/>
            <a:ext cx="76372" cy="70208"/>
            <a:chOff x="4362138" y="1853786"/>
            <a:chExt cx="359764" cy="359764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7388BE6C-E8D1-58A4-398A-B656BF948214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7C49364-CE69-41A4-676D-7BF0CCD04068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08AD4ED-E56D-D04E-2905-33E5857F4900}"/>
              </a:ext>
            </a:extLst>
          </p:cNvPr>
          <p:cNvGrpSpPr/>
          <p:nvPr/>
        </p:nvGrpSpPr>
        <p:grpSpPr>
          <a:xfrm rot="3151438">
            <a:off x="3954170" y="3492804"/>
            <a:ext cx="651847" cy="402279"/>
            <a:chOff x="5941253" y="2787555"/>
            <a:chExt cx="2133994" cy="1263340"/>
          </a:xfrm>
        </p:grpSpPr>
        <p:sp>
          <p:nvSpPr>
            <p:cNvPr id="169" name="Left Arrow 89">
              <a:extLst>
                <a:ext uri="{FF2B5EF4-FFF2-40B4-BE49-F238E27FC236}">
                  <a16:creationId xmlns:a16="http://schemas.microsoft.com/office/drawing/2014/main" id="{AF6C1E9D-4E9D-5F49-2D74-D2A833192F8F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Left Arrow 90">
              <a:extLst>
                <a:ext uri="{FF2B5EF4-FFF2-40B4-BE49-F238E27FC236}">
                  <a16:creationId xmlns:a16="http://schemas.microsoft.com/office/drawing/2014/main" id="{0D60F44F-BF54-5FB0-1344-46778B79B973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33A4660-2148-699E-355C-FC8D5C6F1A46}"/>
              </a:ext>
            </a:extLst>
          </p:cNvPr>
          <p:cNvGrpSpPr/>
          <p:nvPr/>
        </p:nvGrpSpPr>
        <p:grpSpPr>
          <a:xfrm rot="6941799">
            <a:off x="3950193" y="3488989"/>
            <a:ext cx="651847" cy="402279"/>
            <a:chOff x="5941253" y="2787555"/>
            <a:chExt cx="2133994" cy="1263340"/>
          </a:xfrm>
        </p:grpSpPr>
        <p:sp>
          <p:nvSpPr>
            <p:cNvPr id="167" name="Left Arrow 93">
              <a:extLst>
                <a:ext uri="{FF2B5EF4-FFF2-40B4-BE49-F238E27FC236}">
                  <a16:creationId xmlns:a16="http://schemas.microsoft.com/office/drawing/2014/main" id="{56878535-978D-0151-3218-41F4AD7CF34E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Left Arrow 94">
              <a:extLst>
                <a:ext uri="{FF2B5EF4-FFF2-40B4-BE49-F238E27FC236}">
                  <a16:creationId xmlns:a16="http://schemas.microsoft.com/office/drawing/2014/main" id="{96056F57-380E-EC35-D354-5F7B71A23D05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5B44C9E-282A-0191-1E0D-E2A49805E392}"/>
              </a:ext>
            </a:extLst>
          </p:cNvPr>
          <p:cNvGrpSpPr/>
          <p:nvPr/>
        </p:nvGrpSpPr>
        <p:grpSpPr>
          <a:xfrm rot="10441712">
            <a:off x="3941927" y="3493364"/>
            <a:ext cx="679517" cy="385898"/>
            <a:chOff x="5941253" y="2787555"/>
            <a:chExt cx="2133994" cy="1263340"/>
          </a:xfrm>
        </p:grpSpPr>
        <p:sp>
          <p:nvSpPr>
            <p:cNvPr id="165" name="Left Arrow 96">
              <a:extLst>
                <a:ext uri="{FF2B5EF4-FFF2-40B4-BE49-F238E27FC236}">
                  <a16:creationId xmlns:a16="http://schemas.microsoft.com/office/drawing/2014/main" id="{C1AA33DB-2073-E27C-85D1-A0D701C6C978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Left Arrow 97">
              <a:extLst>
                <a:ext uri="{FF2B5EF4-FFF2-40B4-BE49-F238E27FC236}">
                  <a16:creationId xmlns:a16="http://schemas.microsoft.com/office/drawing/2014/main" id="{D37C84F1-6572-6653-6C51-AE327F53FA0C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BC7D9AD5-0238-F8E0-3A11-812FD680E283}"/>
              </a:ext>
            </a:extLst>
          </p:cNvPr>
          <p:cNvSpPr txBox="1"/>
          <p:nvPr/>
        </p:nvSpPr>
        <p:spPr>
          <a:xfrm>
            <a:off x="2982187" y="290074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5D8225FD-7A06-7757-B4F6-ADE7878B7F62}"/>
              </a:ext>
            </a:extLst>
          </p:cNvPr>
          <p:cNvGrpSpPr/>
          <p:nvPr/>
        </p:nvGrpSpPr>
        <p:grpSpPr>
          <a:xfrm>
            <a:off x="3594962" y="3310484"/>
            <a:ext cx="1363236" cy="777015"/>
            <a:chOff x="3594962" y="3310484"/>
            <a:chExt cx="1363236" cy="777015"/>
          </a:xfrm>
        </p:grpSpPr>
        <p:sp>
          <p:nvSpPr>
            <p:cNvPr id="231" name="Left Arrow 96">
              <a:extLst>
                <a:ext uri="{FF2B5EF4-FFF2-40B4-BE49-F238E27FC236}">
                  <a16:creationId xmlns:a16="http://schemas.microsoft.com/office/drawing/2014/main" id="{008D9C50-A470-8C5F-0FD2-FB25ACCB7EED}"/>
                </a:ext>
              </a:extLst>
            </p:cNvPr>
            <p:cNvSpPr/>
            <p:nvPr/>
          </p:nvSpPr>
          <p:spPr>
            <a:xfrm rot="1864997" flipV="1">
              <a:off x="4702824" y="4020690"/>
              <a:ext cx="255374" cy="668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Left Arrow 97">
              <a:extLst>
                <a:ext uri="{FF2B5EF4-FFF2-40B4-BE49-F238E27FC236}">
                  <a16:creationId xmlns:a16="http://schemas.microsoft.com/office/drawing/2014/main" id="{F40849D5-8ECC-04B8-0870-C2FA970F7E8B}"/>
                </a:ext>
              </a:extLst>
            </p:cNvPr>
            <p:cNvSpPr/>
            <p:nvPr/>
          </p:nvSpPr>
          <p:spPr>
            <a:xfrm rot="12664997" flipV="1">
              <a:off x="3594962" y="3310484"/>
              <a:ext cx="242886" cy="68106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68CBD612-279D-6BD5-07FE-64028A4A3277}"/>
              </a:ext>
            </a:extLst>
          </p:cNvPr>
          <p:cNvGrpSpPr/>
          <p:nvPr/>
        </p:nvGrpSpPr>
        <p:grpSpPr>
          <a:xfrm rot="3407336">
            <a:off x="3598913" y="3305261"/>
            <a:ext cx="1363236" cy="777015"/>
            <a:chOff x="3594962" y="3310484"/>
            <a:chExt cx="1363236" cy="777015"/>
          </a:xfrm>
        </p:grpSpPr>
        <p:sp>
          <p:nvSpPr>
            <p:cNvPr id="235" name="Left Arrow 96">
              <a:extLst>
                <a:ext uri="{FF2B5EF4-FFF2-40B4-BE49-F238E27FC236}">
                  <a16:creationId xmlns:a16="http://schemas.microsoft.com/office/drawing/2014/main" id="{98F821EF-A303-C869-6F31-3A5742C0740C}"/>
                </a:ext>
              </a:extLst>
            </p:cNvPr>
            <p:cNvSpPr/>
            <p:nvPr/>
          </p:nvSpPr>
          <p:spPr>
            <a:xfrm rot="1864997" flipV="1">
              <a:off x="4702824" y="4020690"/>
              <a:ext cx="255374" cy="668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Left Arrow 97">
              <a:extLst>
                <a:ext uri="{FF2B5EF4-FFF2-40B4-BE49-F238E27FC236}">
                  <a16:creationId xmlns:a16="http://schemas.microsoft.com/office/drawing/2014/main" id="{1A9B8AF4-26E5-9788-AE6C-A037E3ACD878}"/>
                </a:ext>
              </a:extLst>
            </p:cNvPr>
            <p:cNvSpPr/>
            <p:nvPr/>
          </p:nvSpPr>
          <p:spPr>
            <a:xfrm rot="12664997" flipV="1">
              <a:off x="3594962" y="3310484"/>
              <a:ext cx="242886" cy="68106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99DD8C87-4563-6D12-7C0D-19FA3145480C}"/>
              </a:ext>
            </a:extLst>
          </p:cNvPr>
          <p:cNvGrpSpPr/>
          <p:nvPr/>
        </p:nvGrpSpPr>
        <p:grpSpPr>
          <a:xfrm rot="6918254">
            <a:off x="3604935" y="3298711"/>
            <a:ext cx="1363236" cy="777015"/>
            <a:chOff x="3594962" y="3310484"/>
            <a:chExt cx="1363236" cy="777015"/>
          </a:xfrm>
        </p:grpSpPr>
        <p:sp>
          <p:nvSpPr>
            <p:cNvPr id="238" name="Left Arrow 96">
              <a:extLst>
                <a:ext uri="{FF2B5EF4-FFF2-40B4-BE49-F238E27FC236}">
                  <a16:creationId xmlns:a16="http://schemas.microsoft.com/office/drawing/2014/main" id="{DA1AE1C0-9FB8-23C9-632D-9E587F8DFBE8}"/>
                </a:ext>
              </a:extLst>
            </p:cNvPr>
            <p:cNvSpPr/>
            <p:nvPr/>
          </p:nvSpPr>
          <p:spPr>
            <a:xfrm rot="1864997" flipV="1">
              <a:off x="4702824" y="4020690"/>
              <a:ext cx="255374" cy="668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Left Arrow 97">
              <a:extLst>
                <a:ext uri="{FF2B5EF4-FFF2-40B4-BE49-F238E27FC236}">
                  <a16:creationId xmlns:a16="http://schemas.microsoft.com/office/drawing/2014/main" id="{A12E4E18-2F84-5BB2-6FD3-F3FD27B0CF5F}"/>
                </a:ext>
              </a:extLst>
            </p:cNvPr>
            <p:cNvSpPr/>
            <p:nvPr/>
          </p:nvSpPr>
          <p:spPr>
            <a:xfrm rot="12664997" flipV="1">
              <a:off x="3594962" y="3310484"/>
              <a:ext cx="242886" cy="68106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0" name="Picture 4">
            <a:extLst>
              <a:ext uri="{FF2B5EF4-FFF2-40B4-BE49-F238E27FC236}">
                <a16:creationId xmlns:a16="http://schemas.microsoft.com/office/drawing/2014/main" id="{674DFC01-F0D7-E2F6-DE4A-50AC2BE3D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8944" y="3063631"/>
            <a:ext cx="1043500" cy="96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41" name="Group 240">
            <a:extLst>
              <a:ext uri="{FF2B5EF4-FFF2-40B4-BE49-F238E27FC236}">
                <a16:creationId xmlns:a16="http://schemas.microsoft.com/office/drawing/2014/main" id="{41BCD232-B3F4-CDEB-03CD-751692D4EB41}"/>
              </a:ext>
            </a:extLst>
          </p:cNvPr>
          <p:cNvGrpSpPr/>
          <p:nvPr/>
        </p:nvGrpSpPr>
        <p:grpSpPr>
          <a:xfrm>
            <a:off x="7357390" y="3516494"/>
            <a:ext cx="76372" cy="70208"/>
            <a:chOff x="4362138" y="1853786"/>
            <a:chExt cx="359764" cy="359764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E35C246-A2AC-C027-9F58-0F35EFB04DE9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78B77174-4883-8D88-138C-3E5B3832C00D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4" name="Rectangle 243">
            <a:extLst>
              <a:ext uri="{FF2B5EF4-FFF2-40B4-BE49-F238E27FC236}">
                <a16:creationId xmlns:a16="http://schemas.microsoft.com/office/drawing/2014/main" id="{6B9E858A-5C85-F393-2129-0D6FCAF92738}"/>
              </a:ext>
            </a:extLst>
          </p:cNvPr>
          <p:cNvSpPr/>
          <p:nvPr/>
        </p:nvSpPr>
        <p:spPr>
          <a:xfrm>
            <a:off x="7078934" y="3299591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50F43F0-35F2-B78A-09F9-0F463D941783}"/>
              </a:ext>
            </a:extLst>
          </p:cNvPr>
          <p:cNvSpPr/>
          <p:nvPr/>
        </p:nvSpPr>
        <p:spPr>
          <a:xfrm>
            <a:off x="7461585" y="3112623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4EB27D6-A0BB-E612-7E73-1395F7414B0A}"/>
              </a:ext>
            </a:extLst>
          </p:cNvPr>
          <p:cNvSpPr/>
          <p:nvPr/>
        </p:nvSpPr>
        <p:spPr>
          <a:xfrm>
            <a:off x="7844236" y="3301119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E8ECFF3A-9581-FBC6-8C3D-2754DCE592AF}"/>
              </a:ext>
            </a:extLst>
          </p:cNvPr>
          <p:cNvSpPr/>
          <p:nvPr/>
        </p:nvSpPr>
        <p:spPr>
          <a:xfrm>
            <a:off x="7926177" y="3553718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B28E4B39-4CD1-B911-A518-16460E18BF8B}"/>
              </a:ext>
            </a:extLst>
          </p:cNvPr>
          <p:cNvSpPr/>
          <p:nvPr/>
        </p:nvSpPr>
        <p:spPr>
          <a:xfrm>
            <a:off x="6991428" y="3554481"/>
            <a:ext cx="76372" cy="14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85786E0-B216-300A-6183-6C30AD7DD2D5}"/>
              </a:ext>
            </a:extLst>
          </p:cNvPr>
          <p:cNvGrpSpPr/>
          <p:nvPr/>
        </p:nvGrpSpPr>
        <p:grpSpPr>
          <a:xfrm flipV="1">
            <a:off x="7074956" y="3800218"/>
            <a:ext cx="841674" cy="203122"/>
            <a:chOff x="5868651" y="2103072"/>
            <a:chExt cx="2643242" cy="664975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454576A-6579-FAE7-C2FB-3425C1AF516B}"/>
                </a:ext>
              </a:extLst>
            </p:cNvPr>
            <p:cNvSpPr/>
            <p:nvPr/>
          </p:nvSpPr>
          <p:spPr>
            <a:xfrm>
              <a:off x="5868651" y="27151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F18E71E5-53D4-64BA-4335-72B705EEC993}"/>
                </a:ext>
              </a:extLst>
            </p:cNvPr>
            <p:cNvSpPr/>
            <p:nvPr/>
          </p:nvSpPr>
          <p:spPr>
            <a:xfrm>
              <a:off x="7070351" y="2103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A6BE09AC-F851-53D0-9C84-5FFDFE758A03}"/>
                </a:ext>
              </a:extLst>
            </p:cNvPr>
            <p:cNvSpPr/>
            <p:nvPr/>
          </p:nvSpPr>
          <p:spPr>
            <a:xfrm>
              <a:off x="8272051" y="27201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EA899D7-6C11-D7EC-D445-6D0A0B79A1C3}"/>
              </a:ext>
            </a:extLst>
          </p:cNvPr>
          <p:cNvGrpSpPr/>
          <p:nvPr/>
        </p:nvGrpSpPr>
        <p:grpSpPr>
          <a:xfrm>
            <a:off x="7515702" y="3581361"/>
            <a:ext cx="76372" cy="70208"/>
            <a:chOff x="4362138" y="1853786"/>
            <a:chExt cx="359764" cy="359764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67904E8E-0C31-98A0-798F-793B55C9968B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82C4DFA1-655F-790D-6B08-0000FD5B3D41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8F5EF1D-AB09-7F04-C520-2A5E0AF0E9BB}"/>
              </a:ext>
            </a:extLst>
          </p:cNvPr>
          <p:cNvGrpSpPr/>
          <p:nvPr/>
        </p:nvGrpSpPr>
        <p:grpSpPr>
          <a:xfrm>
            <a:off x="7406714" y="3586703"/>
            <a:ext cx="76372" cy="70208"/>
            <a:chOff x="4362138" y="1853786"/>
            <a:chExt cx="359764" cy="359764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1A20B82-3A79-94C3-1F21-7356A7CBA93A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F82C44E-B5BB-F7D9-EC1C-132670AAA884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FB4ABC9-E2AD-843A-74A7-1FC52E853E19}"/>
              </a:ext>
            </a:extLst>
          </p:cNvPr>
          <p:cNvGrpSpPr/>
          <p:nvPr/>
        </p:nvGrpSpPr>
        <p:grpSpPr>
          <a:xfrm>
            <a:off x="7463197" y="3508100"/>
            <a:ext cx="76372" cy="70208"/>
            <a:chOff x="4362138" y="1853786"/>
            <a:chExt cx="359764" cy="359764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02243CF-53E9-893A-7438-F2F52F0E9713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3FF6208E-FEEB-79DD-0878-E19CD6B58341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D46C60C1-C6D3-C9C4-8EC2-88C3E3AA60DF}"/>
              </a:ext>
            </a:extLst>
          </p:cNvPr>
          <p:cNvGrpSpPr/>
          <p:nvPr/>
        </p:nvGrpSpPr>
        <p:grpSpPr>
          <a:xfrm>
            <a:off x="7573776" y="3518021"/>
            <a:ext cx="76372" cy="70208"/>
            <a:chOff x="4362138" y="1853786"/>
            <a:chExt cx="359764" cy="359764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7C67934-D1D8-183C-3FB0-BB96008AEAA1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DB1368A0-2E1C-3551-EBC1-BBBEF71DE805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3F305FF-1E5A-9B9C-29DD-0359FE569497}"/>
              </a:ext>
            </a:extLst>
          </p:cNvPr>
          <p:cNvGrpSpPr/>
          <p:nvPr/>
        </p:nvGrpSpPr>
        <p:grpSpPr>
          <a:xfrm>
            <a:off x="7506951" y="3426444"/>
            <a:ext cx="76372" cy="70208"/>
            <a:chOff x="4362138" y="1853786"/>
            <a:chExt cx="359764" cy="359764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AB451D70-846A-D0B0-6CE4-73D57DC12A46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D2C8C0EB-4C25-D522-A32E-956EA0FD1A99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210F4586-941E-DD29-5DA4-F1F23A224BA2}"/>
              </a:ext>
            </a:extLst>
          </p:cNvPr>
          <p:cNvGrpSpPr/>
          <p:nvPr/>
        </p:nvGrpSpPr>
        <p:grpSpPr>
          <a:xfrm>
            <a:off x="7397964" y="3431787"/>
            <a:ext cx="76372" cy="70208"/>
            <a:chOff x="4362138" y="1853786"/>
            <a:chExt cx="359764" cy="359764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139EDE09-A750-A422-74C1-FA818C01A063}"/>
                </a:ext>
              </a:extLst>
            </p:cNvPr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D44DAB60-E952-A758-A23F-448D8C467F95}"/>
                </a:ext>
              </a:extLst>
            </p:cNvPr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5D46B3F-9A7A-A7EB-C8DF-51A518971A1D}"/>
              </a:ext>
            </a:extLst>
          </p:cNvPr>
          <p:cNvGrpSpPr/>
          <p:nvPr/>
        </p:nvGrpSpPr>
        <p:grpSpPr>
          <a:xfrm rot="3151438">
            <a:off x="7164415" y="3360066"/>
            <a:ext cx="651847" cy="402279"/>
            <a:chOff x="5941253" y="2787555"/>
            <a:chExt cx="2133994" cy="1263340"/>
          </a:xfrm>
        </p:grpSpPr>
        <p:sp>
          <p:nvSpPr>
            <p:cNvPr id="272" name="Left Arrow 89">
              <a:extLst>
                <a:ext uri="{FF2B5EF4-FFF2-40B4-BE49-F238E27FC236}">
                  <a16:creationId xmlns:a16="http://schemas.microsoft.com/office/drawing/2014/main" id="{E4D7C237-569C-28FD-8E22-EE16853FC5BB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Left Arrow 90">
              <a:extLst>
                <a:ext uri="{FF2B5EF4-FFF2-40B4-BE49-F238E27FC236}">
                  <a16:creationId xmlns:a16="http://schemas.microsoft.com/office/drawing/2014/main" id="{B0704107-6E02-723F-56E4-C81CBC07259A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394EE7C6-67E8-88F0-7FF7-D7070395B2D4}"/>
              </a:ext>
            </a:extLst>
          </p:cNvPr>
          <p:cNvGrpSpPr/>
          <p:nvPr/>
        </p:nvGrpSpPr>
        <p:grpSpPr>
          <a:xfrm rot="6941799">
            <a:off x="7160438" y="3356251"/>
            <a:ext cx="651847" cy="402279"/>
            <a:chOff x="5941253" y="2787555"/>
            <a:chExt cx="2133994" cy="1263340"/>
          </a:xfrm>
        </p:grpSpPr>
        <p:sp>
          <p:nvSpPr>
            <p:cNvPr id="275" name="Left Arrow 93">
              <a:extLst>
                <a:ext uri="{FF2B5EF4-FFF2-40B4-BE49-F238E27FC236}">
                  <a16:creationId xmlns:a16="http://schemas.microsoft.com/office/drawing/2014/main" id="{15C79782-52A6-DFD3-612B-F81A0D4F53F1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Left Arrow 94">
              <a:extLst>
                <a:ext uri="{FF2B5EF4-FFF2-40B4-BE49-F238E27FC236}">
                  <a16:creationId xmlns:a16="http://schemas.microsoft.com/office/drawing/2014/main" id="{5B05E008-B57B-1DFA-CA01-8D0E66ADC4D4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86E8F10D-82B0-12FA-7325-BEF0802370DA}"/>
              </a:ext>
            </a:extLst>
          </p:cNvPr>
          <p:cNvGrpSpPr/>
          <p:nvPr/>
        </p:nvGrpSpPr>
        <p:grpSpPr>
          <a:xfrm rot="10441712">
            <a:off x="7152172" y="3360626"/>
            <a:ext cx="679517" cy="385898"/>
            <a:chOff x="5941253" y="2787555"/>
            <a:chExt cx="2133994" cy="1263340"/>
          </a:xfrm>
        </p:grpSpPr>
        <p:sp>
          <p:nvSpPr>
            <p:cNvPr id="278" name="Left Arrow 96">
              <a:extLst>
                <a:ext uri="{FF2B5EF4-FFF2-40B4-BE49-F238E27FC236}">
                  <a16:creationId xmlns:a16="http://schemas.microsoft.com/office/drawing/2014/main" id="{B8F93F53-042E-B3E6-D20E-8B050052ECDB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Left Arrow 97">
              <a:extLst>
                <a:ext uri="{FF2B5EF4-FFF2-40B4-BE49-F238E27FC236}">
                  <a16:creationId xmlns:a16="http://schemas.microsoft.com/office/drawing/2014/main" id="{C9F159B6-C56A-9D08-8B36-A25A25E243EB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F5A62561-7C19-4D06-21D7-AB75D7F0C682}"/>
              </a:ext>
            </a:extLst>
          </p:cNvPr>
          <p:cNvGrpSpPr/>
          <p:nvPr/>
        </p:nvGrpSpPr>
        <p:grpSpPr>
          <a:xfrm>
            <a:off x="6805207" y="3177746"/>
            <a:ext cx="1363236" cy="777015"/>
            <a:chOff x="3594962" y="3310484"/>
            <a:chExt cx="1363236" cy="777015"/>
          </a:xfrm>
        </p:grpSpPr>
        <p:sp>
          <p:nvSpPr>
            <p:cNvPr id="281" name="Left Arrow 96">
              <a:extLst>
                <a:ext uri="{FF2B5EF4-FFF2-40B4-BE49-F238E27FC236}">
                  <a16:creationId xmlns:a16="http://schemas.microsoft.com/office/drawing/2014/main" id="{308C9E0F-3E14-8579-C30F-0CB7C5E72EDD}"/>
                </a:ext>
              </a:extLst>
            </p:cNvPr>
            <p:cNvSpPr/>
            <p:nvPr/>
          </p:nvSpPr>
          <p:spPr>
            <a:xfrm rot="1864997" flipV="1">
              <a:off x="4702824" y="4020690"/>
              <a:ext cx="255374" cy="668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Left Arrow 97">
              <a:extLst>
                <a:ext uri="{FF2B5EF4-FFF2-40B4-BE49-F238E27FC236}">
                  <a16:creationId xmlns:a16="http://schemas.microsoft.com/office/drawing/2014/main" id="{386EF98F-347D-3C74-6DA9-7605AC3EEB72}"/>
                </a:ext>
              </a:extLst>
            </p:cNvPr>
            <p:cNvSpPr/>
            <p:nvPr/>
          </p:nvSpPr>
          <p:spPr>
            <a:xfrm rot="12664997" flipV="1">
              <a:off x="3594962" y="3310484"/>
              <a:ext cx="242886" cy="68106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5BC518BA-03DA-91BB-48D4-44248340AC0D}"/>
              </a:ext>
            </a:extLst>
          </p:cNvPr>
          <p:cNvGrpSpPr/>
          <p:nvPr/>
        </p:nvGrpSpPr>
        <p:grpSpPr>
          <a:xfrm rot="3407336">
            <a:off x="6809158" y="3172523"/>
            <a:ext cx="1363236" cy="777015"/>
            <a:chOff x="3594962" y="3310484"/>
            <a:chExt cx="1363236" cy="777015"/>
          </a:xfrm>
        </p:grpSpPr>
        <p:sp>
          <p:nvSpPr>
            <p:cNvPr id="284" name="Left Arrow 96">
              <a:extLst>
                <a:ext uri="{FF2B5EF4-FFF2-40B4-BE49-F238E27FC236}">
                  <a16:creationId xmlns:a16="http://schemas.microsoft.com/office/drawing/2014/main" id="{449545F9-D9C2-186A-32B0-91D89778F4E6}"/>
                </a:ext>
              </a:extLst>
            </p:cNvPr>
            <p:cNvSpPr/>
            <p:nvPr/>
          </p:nvSpPr>
          <p:spPr>
            <a:xfrm rot="1864997" flipV="1">
              <a:off x="4702824" y="4020690"/>
              <a:ext cx="255374" cy="668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Left Arrow 97">
              <a:extLst>
                <a:ext uri="{FF2B5EF4-FFF2-40B4-BE49-F238E27FC236}">
                  <a16:creationId xmlns:a16="http://schemas.microsoft.com/office/drawing/2014/main" id="{2F754BAE-88E1-E0E4-0E95-9E0A89E17683}"/>
                </a:ext>
              </a:extLst>
            </p:cNvPr>
            <p:cNvSpPr/>
            <p:nvPr/>
          </p:nvSpPr>
          <p:spPr>
            <a:xfrm rot="12664997" flipV="1">
              <a:off x="3594962" y="3310484"/>
              <a:ext cx="242886" cy="68106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92DF433E-B8CC-8D34-2818-46A5D7201BF6}"/>
              </a:ext>
            </a:extLst>
          </p:cNvPr>
          <p:cNvGrpSpPr/>
          <p:nvPr/>
        </p:nvGrpSpPr>
        <p:grpSpPr>
          <a:xfrm rot="6918254">
            <a:off x="6815180" y="3165973"/>
            <a:ext cx="1363236" cy="777015"/>
            <a:chOff x="3594962" y="3310484"/>
            <a:chExt cx="1363236" cy="777015"/>
          </a:xfrm>
        </p:grpSpPr>
        <p:sp>
          <p:nvSpPr>
            <p:cNvPr id="287" name="Left Arrow 96">
              <a:extLst>
                <a:ext uri="{FF2B5EF4-FFF2-40B4-BE49-F238E27FC236}">
                  <a16:creationId xmlns:a16="http://schemas.microsoft.com/office/drawing/2014/main" id="{F677973A-DEA3-4B49-A592-2F3353CBFF89}"/>
                </a:ext>
              </a:extLst>
            </p:cNvPr>
            <p:cNvSpPr/>
            <p:nvPr/>
          </p:nvSpPr>
          <p:spPr>
            <a:xfrm rot="1864997" flipV="1">
              <a:off x="4702824" y="4020690"/>
              <a:ext cx="255374" cy="668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Left Arrow 97">
              <a:extLst>
                <a:ext uri="{FF2B5EF4-FFF2-40B4-BE49-F238E27FC236}">
                  <a16:creationId xmlns:a16="http://schemas.microsoft.com/office/drawing/2014/main" id="{0B566FAD-5AA7-D302-85AF-ADC669F0C393}"/>
                </a:ext>
              </a:extLst>
            </p:cNvPr>
            <p:cNvSpPr/>
            <p:nvPr/>
          </p:nvSpPr>
          <p:spPr>
            <a:xfrm rot="12664997" flipV="1">
              <a:off x="3594962" y="3310484"/>
              <a:ext cx="242886" cy="68106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309C8633-DD89-547B-10AD-042709D51D1F}"/>
              </a:ext>
            </a:extLst>
          </p:cNvPr>
          <p:cNvGrpSpPr/>
          <p:nvPr/>
        </p:nvGrpSpPr>
        <p:grpSpPr>
          <a:xfrm rot="12308239">
            <a:off x="7158666" y="3375396"/>
            <a:ext cx="679517" cy="385898"/>
            <a:chOff x="5941253" y="2787555"/>
            <a:chExt cx="2133994" cy="1263340"/>
          </a:xfrm>
        </p:grpSpPr>
        <p:sp>
          <p:nvSpPr>
            <p:cNvPr id="290" name="Left Arrow 96">
              <a:extLst>
                <a:ext uri="{FF2B5EF4-FFF2-40B4-BE49-F238E27FC236}">
                  <a16:creationId xmlns:a16="http://schemas.microsoft.com/office/drawing/2014/main" id="{C8BFC1A6-F65F-5674-2478-3E4258C487B1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Left Arrow 97">
              <a:extLst>
                <a:ext uri="{FF2B5EF4-FFF2-40B4-BE49-F238E27FC236}">
                  <a16:creationId xmlns:a16="http://schemas.microsoft.com/office/drawing/2014/main" id="{1EA5666B-0BB2-1800-320E-4C1912EAC94B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AC15A866-7519-0720-9139-63E7F5BC6720}"/>
              </a:ext>
            </a:extLst>
          </p:cNvPr>
          <p:cNvGrpSpPr/>
          <p:nvPr/>
        </p:nvGrpSpPr>
        <p:grpSpPr>
          <a:xfrm rot="16459382">
            <a:off x="7174080" y="3380508"/>
            <a:ext cx="679517" cy="385898"/>
            <a:chOff x="5941253" y="2787555"/>
            <a:chExt cx="2133994" cy="1263340"/>
          </a:xfrm>
        </p:grpSpPr>
        <p:sp>
          <p:nvSpPr>
            <p:cNvPr id="293" name="Left Arrow 96">
              <a:extLst>
                <a:ext uri="{FF2B5EF4-FFF2-40B4-BE49-F238E27FC236}">
                  <a16:creationId xmlns:a16="http://schemas.microsoft.com/office/drawing/2014/main" id="{60839A60-00A2-B2B9-BE38-104A3EFA80D8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Left Arrow 97">
              <a:extLst>
                <a:ext uri="{FF2B5EF4-FFF2-40B4-BE49-F238E27FC236}">
                  <a16:creationId xmlns:a16="http://schemas.microsoft.com/office/drawing/2014/main" id="{4C70F7BD-19F1-69FE-F379-2A7F15557F10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E452605-DEA8-3A4A-8320-4C7480A46D2F}"/>
              </a:ext>
            </a:extLst>
          </p:cNvPr>
          <p:cNvGrpSpPr/>
          <p:nvPr/>
        </p:nvGrpSpPr>
        <p:grpSpPr>
          <a:xfrm rot="19329418">
            <a:off x="7150006" y="3345722"/>
            <a:ext cx="679517" cy="385898"/>
            <a:chOff x="5941253" y="2787555"/>
            <a:chExt cx="2133994" cy="1263340"/>
          </a:xfrm>
        </p:grpSpPr>
        <p:sp>
          <p:nvSpPr>
            <p:cNvPr id="296" name="Left Arrow 96">
              <a:extLst>
                <a:ext uri="{FF2B5EF4-FFF2-40B4-BE49-F238E27FC236}">
                  <a16:creationId xmlns:a16="http://schemas.microsoft.com/office/drawing/2014/main" id="{B4BD896B-4599-8AE3-CC7F-172BD91087F6}"/>
                </a:ext>
              </a:extLst>
            </p:cNvPr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Left Arrow 97">
              <a:extLst>
                <a:ext uri="{FF2B5EF4-FFF2-40B4-BE49-F238E27FC236}">
                  <a16:creationId xmlns:a16="http://schemas.microsoft.com/office/drawing/2014/main" id="{27BC2AC1-46F5-D660-9740-B20A6DE6C061}"/>
                </a:ext>
              </a:extLst>
            </p:cNvPr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63181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eft Arrow 42"/>
          <p:cNvSpPr/>
          <p:nvPr/>
        </p:nvSpPr>
        <p:spPr>
          <a:xfrm rot="12241529" flipH="1">
            <a:off x="484383" y="2792902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9358471">
            <a:off x="3140140" y="2780411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24284" y="2083627"/>
            <a:ext cx="2728210" cy="26832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99093" y="2493362"/>
            <a:ext cx="1434059" cy="1314139"/>
          </a:xfrm>
          <a:prstGeom prst="ellipse">
            <a:avLst/>
          </a:prstGeom>
          <a:solidFill>
            <a:schemeClr val="accent6">
              <a:lumMod val="20000"/>
              <a:lumOff val="8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31516" y="2490861"/>
            <a:ext cx="881921" cy="911903"/>
          </a:xfrm>
          <a:prstGeom prst="ellipse">
            <a:avLst/>
          </a:prstGeom>
          <a:solidFill>
            <a:schemeClr val="accent6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8964" y="2463381"/>
            <a:ext cx="624590" cy="714532"/>
          </a:xfrm>
          <a:prstGeom prst="ellipse">
            <a:avLst/>
          </a:pr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96435" y="4089801"/>
            <a:ext cx="239842" cy="229846"/>
            <a:chOff x="4362138" y="1853786"/>
            <a:chExt cx="359764" cy="359764"/>
          </a:xfrm>
        </p:grpSpPr>
        <p:sp>
          <p:nvSpPr>
            <p:cNvPr id="9" name="Rectangle 8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88480" y="4122282"/>
            <a:ext cx="239842" cy="229846"/>
            <a:chOff x="4362138" y="1853786"/>
            <a:chExt cx="359764" cy="359764"/>
          </a:xfrm>
        </p:grpSpPr>
        <p:sp>
          <p:nvSpPr>
            <p:cNvPr id="12" name="Rectangle 1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65536" y="4034838"/>
            <a:ext cx="239842" cy="229846"/>
            <a:chOff x="4362138" y="1853786"/>
            <a:chExt cx="359764" cy="359764"/>
          </a:xfrm>
        </p:grpSpPr>
        <p:sp>
          <p:nvSpPr>
            <p:cNvPr id="15" name="Rectangle 14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71260" y="3375282"/>
            <a:ext cx="239842" cy="229846"/>
            <a:chOff x="4362138" y="1853786"/>
            <a:chExt cx="359764" cy="359764"/>
          </a:xfrm>
        </p:grpSpPr>
        <p:sp>
          <p:nvSpPr>
            <p:cNvPr id="18" name="Rectangle 17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68230" y="3377782"/>
            <a:ext cx="239842" cy="229846"/>
            <a:chOff x="4362138" y="1853786"/>
            <a:chExt cx="359764" cy="359764"/>
          </a:xfrm>
        </p:grpSpPr>
        <p:sp>
          <p:nvSpPr>
            <p:cNvPr id="21" name="Rectangle 20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22710" y="3335312"/>
            <a:ext cx="177402" cy="262322"/>
            <a:chOff x="4362138" y="1853786"/>
            <a:chExt cx="359764" cy="359764"/>
          </a:xfrm>
        </p:grpSpPr>
        <p:sp>
          <p:nvSpPr>
            <p:cNvPr id="24" name="Rectangle 23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46700" y="3352803"/>
            <a:ext cx="177402" cy="262322"/>
            <a:chOff x="4362138" y="1853786"/>
            <a:chExt cx="359764" cy="359764"/>
          </a:xfrm>
        </p:grpSpPr>
        <p:sp>
          <p:nvSpPr>
            <p:cNvPr id="27" name="Rectangle 26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83945" y="2563321"/>
            <a:ext cx="239842" cy="229846"/>
            <a:chOff x="4362138" y="1853786"/>
            <a:chExt cx="359764" cy="359764"/>
          </a:xfrm>
        </p:grpSpPr>
        <p:sp>
          <p:nvSpPr>
            <p:cNvPr id="30" name="Rectangle 29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375990" y="2490872"/>
            <a:ext cx="239842" cy="229846"/>
            <a:chOff x="4362138" y="1853786"/>
            <a:chExt cx="359764" cy="359764"/>
          </a:xfrm>
        </p:grpSpPr>
        <p:sp>
          <p:nvSpPr>
            <p:cNvPr id="33" name="Rectangle 32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53046" y="2523348"/>
            <a:ext cx="239842" cy="229846"/>
            <a:chOff x="4362138" y="1853786"/>
            <a:chExt cx="359764" cy="359764"/>
          </a:xfrm>
        </p:grpSpPr>
        <p:sp>
          <p:nvSpPr>
            <p:cNvPr id="36" name="Rectangle 35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Left Arrow 40"/>
          <p:cNvSpPr/>
          <p:nvPr/>
        </p:nvSpPr>
        <p:spPr>
          <a:xfrm rot="5400000" flipH="1">
            <a:off x="1723571" y="5449897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/>
          <p:cNvSpPr/>
          <p:nvPr/>
        </p:nvSpPr>
        <p:spPr>
          <a:xfrm rot="16200000" flipH="1" flipV="1">
            <a:off x="1711079" y="1231425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Arrow 44"/>
          <p:cNvSpPr/>
          <p:nvPr/>
        </p:nvSpPr>
        <p:spPr>
          <a:xfrm rot="9358471" flipH="1" flipV="1">
            <a:off x="157099" y="4024595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Arrow 45"/>
          <p:cNvSpPr/>
          <p:nvPr/>
        </p:nvSpPr>
        <p:spPr>
          <a:xfrm rot="12241529" flipV="1">
            <a:off x="3157630" y="3967134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43BF72-DA48-2280-3D98-4C733B76D589}"/>
              </a:ext>
            </a:extLst>
          </p:cNvPr>
          <p:cNvGrpSpPr/>
          <p:nvPr/>
        </p:nvGrpSpPr>
        <p:grpSpPr>
          <a:xfrm>
            <a:off x="5402237" y="1790283"/>
            <a:ext cx="3277068" cy="3155131"/>
            <a:chOff x="5402237" y="1790283"/>
            <a:chExt cx="3277068" cy="3155131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02237" y="1790283"/>
              <a:ext cx="3277068" cy="3155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0" name="Group 49"/>
            <p:cNvGrpSpPr/>
            <p:nvPr/>
          </p:nvGrpSpPr>
          <p:grpSpPr>
            <a:xfrm>
              <a:off x="6590732" y="3272849"/>
              <a:ext cx="239842" cy="229846"/>
              <a:chOff x="4362138" y="1853786"/>
              <a:chExt cx="359764" cy="35976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ectangle 62"/>
            <p:cNvSpPr/>
            <p:nvPr/>
          </p:nvSpPr>
          <p:spPr>
            <a:xfrm>
              <a:off x="5716251" y="25627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917951" y="19506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8119651" y="25677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376981" y="339471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41441" y="339721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/>
            <p:cNvGrpSpPr/>
            <p:nvPr/>
          </p:nvGrpSpPr>
          <p:grpSpPr>
            <a:xfrm flipV="1">
              <a:off x="5703759" y="4201695"/>
              <a:ext cx="2643242" cy="664975"/>
              <a:chOff x="5868651" y="2103072"/>
              <a:chExt cx="2643242" cy="664975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868651" y="271516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070351" y="210307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272051" y="2720162"/>
                <a:ext cx="239842" cy="478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087902" y="3485209"/>
              <a:ext cx="239842" cy="229846"/>
              <a:chOff x="4362138" y="1853786"/>
              <a:chExt cx="359764" cy="35976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6745632" y="3502699"/>
              <a:ext cx="239842" cy="229846"/>
              <a:chOff x="4362138" y="1853786"/>
              <a:chExt cx="359764" cy="35976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6923012" y="3245369"/>
              <a:ext cx="239842" cy="229846"/>
              <a:chOff x="4362138" y="1853786"/>
              <a:chExt cx="359764" cy="359764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7270282" y="3277849"/>
              <a:ext cx="239842" cy="229846"/>
              <a:chOff x="4362138" y="1853786"/>
              <a:chExt cx="359764" cy="359764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7060422" y="2978049"/>
              <a:ext cx="239842" cy="229846"/>
              <a:chOff x="4362138" y="1853786"/>
              <a:chExt cx="359764" cy="35976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6718152" y="2995539"/>
              <a:ext cx="239842" cy="229846"/>
              <a:chOff x="4362138" y="1853786"/>
              <a:chExt cx="359764" cy="359764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4362138" y="19936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 rot="5400000">
                <a:off x="4349648" y="1996192"/>
                <a:ext cx="359764" cy="749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 rot="3151438">
              <a:off x="5941253" y="2787555"/>
              <a:ext cx="2133994" cy="1263340"/>
              <a:chOff x="5941253" y="2787555"/>
              <a:chExt cx="2133994" cy="1263340"/>
            </a:xfrm>
          </p:grpSpPr>
          <p:sp>
            <p:nvSpPr>
              <p:cNvPr id="90" name="Left Arrow 89"/>
              <p:cNvSpPr/>
              <p:nvPr/>
            </p:nvSpPr>
            <p:spPr>
              <a:xfrm rot="13023285" flipV="1">
                <a:off x="7273256" y="3832177"/>
                <a:ext cx="801991" cy="218718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Left Arrow 90"/>
              <p:cNvSpPr/>
              <p:nvPr/>
            </p:nvSpPr>
            <p:spPr>
              <a:xfrm rot="2223285" flipV="1">
                <a:off x="5941253" y="2787555"/>
                <a:ext cx="762773" cy="222962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rot="6941799">
              <a:off x="5928763" y="2775065"/>
              <a:ext cx="2133994" cy="1263340"/>
              <a:chOff x="5941253" y="2787555"/>
              <a:chExt cx="2133994" cy="1263340"/>
            </a:xfrm>
          </p:grpSpPr>
          <p:sp>
            <p:nvSpPr>
              <p:cNvPr id="94" name="Left Arrow 93"/>
              <p:cNvSpPr/>
              <p:nvPr/>
            </p:nvSpPr>
            <p:spPr>
              <a:xfrm rot="13023285" flipV="1">
                <a:off x="7273256" y="3832177"/>
                <a:ext cx="801991" cy="218718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Left Arrow 94"/>
              <p:cNvSpPr/>
              <p:nvPr/>
            </p:nvSpPr>
            <p:spPr>
              <a:xfrm rot="2223285" flipV="1">
                <a:off x="5941253" y="2787555"/>
                <a:ext cx="762773" cy="222962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 rot="10441712">
              <a:off x="5946253" y="2762575"/>
              <a:ext cx="2133994" cy="1263340"/>
              <a:chOff x="5941253" y="2787555"/>
              <a:chExt cx="2133994" cy="1263340"/>
            </a:xfrm>
          </p:grpSpPr>
          <p:sp>
            <p:nvSpPr>
              <p:cNvPr id="97" name="Left Arrow 96"/>
              <p:cNvSpPr/>
              <p:nvPr/>
            </p:nvSpPr>
            <p:spPr>
              <a:xfrm rot="13023285" flipV="1">
                <a:off x="7273256" y="3832177"/>
                <a:ext cx="801991" cy="218718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Left Arrow 97"/>
              <p:cNvSpPr/>
              <p:nvPr/>
            </p:nvSpPr>
            <p:spPr>
              <a:xfrm rot="2223285" flipV="1">
                <a:off x="5941253" y="2787555"/>
                <a:ext cx="762773" cy="222962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223.25.3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19731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What is the net torque on a dipole?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Zero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2qE/m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qE</a:t>
            </a:r>
            <a:r>
              <a:rPr lang="en-US" dirty="0"/>
              <a:t>/m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 </a:t>
            </a:r>
            <a:r>
              <a:rPr lang="en-US" dirty="0" err="1"/>
              <a:t>aqEsin</a:t>
            </a:r>
            <a:r>
              <a:rPr lang="el-GR" dirty="0"/>
              <a:t>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8" name="Group 9"/>
          <p:cNvGrpSpPr/>
          <p:nvPr/>
        </p:nvGrpSpPr>
        <p:grpSpPr>
          <a:xfrm rot="3744497">
            <a:off x="5769475" y="3690997"/>
            <a:ext cx="1796749" cy="501643"/>
            <a:chOff x="2743200" y="1600200"/>
            <a:chExt cx="3657600" cy="914400"/>
          </a:xfrm>
        </p:grpSpPr>
        <p:sp>
          <p:nvSpPr>
            <p:cNvPr id="22" name="Rectangle 21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" name="Oval 22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24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5" name="Oval 24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11" name="Left Arrow 10"/>
          <p:cNvSpPr/>
          <p:nvPr/>
        </p:nvSpPr>
        <p:spPr>
          <a:xfrm rot="3703566" flipH="1" flipV="1">
            <a:off x="6514074" y="4254771"/>
            <a:ext cx="657048" cy="74735"/>
          </a:xfrm>
          <a:prstGeom prst="leftArrow">
            <a:avLst>
              <a:gd name="adj1" fmla="val 42132"/>
              <a:gd name="adj2" fmla="val 795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2" name="Oval 11"/>
          <p:cNvSpPr/>
          <p:nvPr/>
        </p:nvSpPr>
        <p:spPr>
          <a:xfrm>
            <a:off x="6607917" y="3911311"/>
            <a:ext cx="125411" cy="1122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Left Arrow 15"/>
          <p:cNvSpPr/>
          <p:nvPr/>
        </p:nvSpPr>
        <p:spPr>
          <a:xfrm rot="3683448">
            <a:off x="6150989" y="3603348"/>
            <a:ext cx="652374" cy="74735"/>
          </a:xfrm>
          <a:prstGeom prst="leftArrow">
            <a:avLst>
              <a:gd name="adj1" fmla="val 42132"/>
              <a:gd name="adj2" fmla="val 795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691524" y="3125233"/>
            <a:ext cx="710661" cy="11978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356381" y="3012937"/>
            <a:ext cx="544161" cy="3143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67756" y="4210769"/>
            <a:ext cx="544161" cy="3143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42346" y="3574421"/>
            <a:ext cx="2506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223.25.4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dipole moment?</a:t>
            </a:r>
          </a:p>
          <a:p>
            <a:pPr marL="514350" indent="-514350">
              <a:buAutoNum type="alphaLcParenR"/>
            </a:pPr>
            <a:r>
              <a:rPr lang="en-US" dirty="0" err="1"/>
              <a:t>aqEsin</a:t>
            </a:r>
            <a:r>
              <a:rPr lang="el-GR" dirty="0"/>
              <a:t>θ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aqEsin</a:t>
            </a:r>
            <a:r>
              <a:rPr lang="el-GR" dirty="0"/>
              <a:t>θ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p x E</a:t>
            </a:r>
          </a:p>
          <a:p>
            <a:pPr marL="514350" indent="-514350">
              <a:buAutoNum type="alphaLcParenR"/>
            </a:pPr>
            <a:r>
              <a:rPr lang="en-US" dirty="0" err="1"/>
              <a:t>aq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" name="Group 9"/>
          <p:cNvGrpSpPr/>
          <p:nvPr/>
        </p:nvGrpSpPr>
        <p:grpSpPr>
          <a:xfrm rot="3744497">
            <a:off x="5769475" y="3690997"/>
            <a:ext cx="1796749" cy="501643"/>
            <a:chOff x="2743200" y="1600200"/>
            <a:chExt cx="3657600" cy="914400"/>
          </a:xfrm>
        </p:grpSpPr>
        <p:sp>
          <p:nvSpPr>
            <p:cNvPr id="6" name="Rectangle 5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Oval 6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8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Oval 8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sp>
        <p:nvSpPr>
          <p:cNvPr id="12" name="Left Arrow 11"/>
          <p:cNvSpPr/>
          <p:nvPr/>
        </p:nvSpPr>
        <p:spPr>
          <a:xfrm rot="3703566" flipH="1" flipV="1">
            <a:off x="6514074" y="4254771"/>
            <a:ext cx="657048" cy="74735"/>
          </a:xfrm>
          <a:prstGeom prst="leftArrow">
            <a:avLst>
              <a:gd name="adj1" fmla="val 42132"/>
              <a:gd name="adj2" fmla="val 795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Oval 12"/>
          <p:cNvSpPr/>
          <p:nvPr/>
        </p:nvSpPr>
        <p:spPr>
          <a:xfrm>
            <a:off x="6607917" y="3911311"/>
            <a:ext cx="125411" cy="1122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Left Arrow 13"/>
          <p:cNvSpPr/>
          <p:nvPr/>
        </p:nvSpPr>
        <p:spPr>
          <a:xfrm rot="3683448">
            <a:off x="6150989" y="3603348"/>
            <a:ext cx="652374" cy="74735"/>
          </a:xfrm>
          <a:prstGeom prst="leftArrow">
            <a:avLst>
              <a:gd name="adj1" fmla="val 42132"/>
              <a:gd name="adj2" fmla="val 795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691524" y="3125233"/>
            <a:ext cx="710661" cy="11978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356381" y="3012937"/>
            <a:ext cx="544161" cy="3143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67756" y="4210769"/>
            <a:ext cx="544161" cy="3143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42346" y="3574421"/>
            <a:ext cx="25063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6858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32766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34" name="Left Arrow 33"/>
          <p:cNvSpPr/>
          <p:nvPr/>
        </p:nvSpPr>
        <p:spPr>
          <a:xfrm flipH="1">
            <a:off x="61722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81800" y="3276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663908" y="1576827"/>
            <a:ext cx="5170310" cy="330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663908" y="1576827"/>
            <a:ext cx="5170310" cy="330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6858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32766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34" name="Left Arrow 33"/>
          <p:cNvSpPr/>
          <p:nvPr/>
        </p:nvSpPr>
        <p:spPr>
          <a:xfrm flipH="1">
            <a:off x="61722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81800" y="3276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7" name="Oval 36"/>
          <p:cNvSpPr/>
          <p:nvPr/>
        </p:nvSpPr>
        <p:spPr>
          <a:xfrm>
            <a:off x="4809345" y="4187252"/>
            <a:ext cx="392242" cy="369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p:sp>
        <p:nvSpPr>
          <p:cNvPr id="38" name="Rectangle 37"/>
          <p:cNvSpPr/>
          <p:nvPr/>
        </p:nvSpPr>
        <p:spPr>
          <a:xfrm>
            <a:off x="4903033" y="4328397"/>
            <a:ext cx="213609" cy="10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4848062" y="4338397"/>
            <a:ext cx="306063" cy="71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0393821">
            <a:off x="4467673" y="3925476"/>
            <a:ext cx="1066800" cy="1060275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99414" y="5192218"/>
            <a:ext cx="291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Yet another charge</a:t>
            </a:r>
          </a:p>
        </p:txBody>
      </p:sp>
      <p:sp>
        <p:nvSpPr>
          <p:cNvPr id="42" name="Freeform 41"/>
          <p:cNvSpPr/>
          <p:nvPr/>
        </p:nvSpPr>
        <p:spPr>
          <a:xfrm rot="13880586">
            <a:off x="4085442" y="4679819"/>
            <a:ext cx="219857" cy="1019332"/>
          </a:xfrm>
          <a:custGeom>
            <a:avLst/>
            <a:gdLst>
              <a:gd name="connsiteX0" fmla="*/ 269823 w 352268"/>
              <a:gd name="connsiteY0" fmla="*/ 0 h 1019332"/>
              <a:gd name="connsiteX1" fmla="*/ 134911 w 352268"/>
              <a:gd name="connsiteY1" fmla="*/ 374754 h 1019332"/>
              <a:gd name="connsiteX2" fmla="*/ 329783 w 352268"/>
              <a:gd name="connsiteY2" fmla="*/ 344774 h 1019332"/>
              <a:gd name="connsiteX3" fmla="*/ 0 w 352268"/>
              <a:gd name="connsiteY3" fmla="*/ 1019332 h 1019332"/>
              <a:gd name="connsiteX4" fmla="*/ 0 w 352268"/>
              <a:gd name="connsiteY4" fmla="*/ 1019332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68" h="1019332">
                <a:moveTo>
                  <a:pt x="269823" y="0"/>
                </a:moveTo>
                <a:cubicBezTo>
                  <a:pt x="197370" y="158646"/>
                  <a:pt x="124918" y="317292"/>
                  <a:pt x="134911" y="374754"/>
                </a:cubicBezTo>
                <a:cubicBezTo>
                  <a:pt x="144904" y="432216"/>
                  <a:pt x="352268" y="237344"/>
                  <a:pt x="329783" y="344774"/>
                </a:cubicBezTo>
                <a:cubicBezTo>
                  <a:pt x="307298" y="452204"/>
                  <a:pt x="0" y="1019332"/>
                  <a:pt x="0" y="1019332"/>
                </a:cubicBezTo>
                <a:lnTo>
                  <a:pt x="0" y="1019332"/>
                </a:lnTo>
              </a:path>
            </a:pathLst>
          </a:custGeom>
          <a:noFill/>
          <a:ln w="25400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6858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32766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-</a:t>
            </a:r>
          </a:p>
        </p:txBody>
      </p:sp>
      <p:sp>
        <p:nvSpPr>
          <p:cNvPr id="34" name="Left Arrow 33"/>
          <p:cNvSpPr/>
          <p:nvPr/>
        </p:nvSpPr>
        <p:spPr>
          <a:xfrm flipH="1">
            <a:off x="61722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81800" y="3276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1287</Words>
  <Application>Microsoft Office PowerPoint</Application>
  <PresentationFormat>On-screen Show (4:3)</PresentationFormat>
  <Paragraphs>325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Monotype Sorts</vt:lpstr>
      <vt:lpstr>Symbol</vt:lpstr>
      <vt:lpstr>Office Theme</vt:lpstr>
      <vt:lpstr>PowerPoint Presentation</vt:lpstr>
      <vt:lpstr>PowerPoint Presentation</vt:lpstr>
      <vt:lpstr>PowerPoint Presentation</vt:lpstr>
      <vt:lpstr>Question 223.25.3</vt:lpstr>
      <vt:lpstr>Question 223.25.4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PowerPoint Presentation</vt:lpstr>
      <vt:lpstr>PowerPoint Presentation</vt:lpstr>
      <vt:lpstr>PowerPoint Presentation</vt:lpstr>
      <vt:lpstr>Question</vt:lpstr>
      <vt:lpstr>Question</vt:lpstr>
      <vt:lpstr>PowerPoint Presentation</vt:lpstr>
      <vt:lpstr>Question</vt:lpstr>
      <vt:lpstr>Question</vt:lpstr>
      <vt:lpstr>Question</vt:lpstr>
      <vt:lpstr>PowerPoint Presentation</vt:lpstr>
      <vt:lpstr>PowerPoint Presentation</vt:lpstr>
      <vt:lpstr>PowerPoint Presentation</vt:lpstr>
      <vt:lpstr>PowerPoint Presentation</vt:lpstr>
      <vt:lpstr>Question 223.25.5</vt:lpstr>
      <vt:lpstr>PowerPoint Presentation</vt:lpstr>
      <vt:lpstr>PowerPoint Presentation</vt:lpstr>
      <vt:lpstr>Question 223.23.6</vt:lpstr>
      <vt:lpstr>Question 223.25.6</vt:lpstr>
      <vt:lpstr>PowerPoint Presentation</vt:lpstr>
      <vt:lpstr>PowerPoint Presentation</vt:lpstr>
      <vt:lpstr>Question 223.25.6</vt:lpstr>
      <vt:lpstr>PowerPoint Presentation</vt:lpstr>
      <vt:lpstr>Question 223.25.6</vt:lpstr>
      <vt:lpstr>PowerPoint Presentation</vt:lpstr>
      <vt:lpstr>PowerPoint Presentation</vt:lpstr>
      <vt:lpstr>Question 223.25.6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7</cp:revision>
  <dcterms:created xsi:type="dcterms:W3CDTF">2011-10-22T22:19:28Z</dcterms:created>
  <dcterms:modified xsi:type="dcterms:W3CDTF">2025-09-22T23:02:11Z</dcterms:modified>
</cp:coreProperties>
</file>