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1236" r:id="rId2"/>
    <p:sldId id="1237" r:id="rId3"/>
    <p:sldId id="1223" r:id="rId4"/>
    <p:sldId id="1224" r:id="rId5"/>
    <p:sldId id="276" r:id="rId6"/>
    <p:sldId id="277" r:id="rId7"/>
    <p:sldId id="437" r:id="rId8"/>
    <p:sldId id="1238" r:id="rId9"/>
    <p:sldId id="257" r:id="rId10"/>
    <p:sldId id="258" r:id="rId11"/>
    <p:sldId id="259" r:id="rId12"/>
    <p:sldId id="260" r:id="rId13"/>
    <p:sldId id="261" r:id="rId14"/>
    <p:sldId id="272" r:id="rId15"/>
    <p:sldId id="262" r:id="rId16"/>
    <p:sldId id="263" r:id="rId17"/>
    <p:sldId id="264" r:id="rId18"/>
    <p:sldId id="1239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1240" r:id="rId27"/>
    <p:sldId id="275" r:id="rId28"/>
    <p:sldId id="282" r:id="rId29"/>
    <p:sldId id="273" r:id="rId30"/>
    <p:sldId id="274" r:id="rId31"/>
    <p:sldId id="278" r:id="rId32"/>
    <p:sldId id="279" r:id="rId33"/>
    <p:sldId id="280" r:id="rId34"/>
    <p:sldId id="281" r:id="rId35"/>
    <p:sldId id="1225" r:id="rId36"/>
    <p:sldId id="1241" r:id="rId37"/>
    <p:sldId id="1226" r:id="rId38"/>
    <p:sldId id="1230" r:id="rId39"/>
    <p:sldId id="1231" r:id="rId40"/>
    <p:sldId id="1232" r:id="rId41"/>
    <p:sldId id="1233" r:id="rId42"/>
    <p:sldId id="1234" r:id="rId43"/>
    <p:sldId id="1235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180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499CFB90-37DF-46A2-8A0D-8B55C03C2ACE}"/>
    <pc:docChg chg="custSel modSld sldOrd">
      <pc:chgData name="Lines, Todd" userId="afaf7c3a-e8aa-4568-882a-02ad8f9e19b0" providerId="ADAL" clId="{499CFB90-37DF-46A2-8A0D-8B55C03C2ACE}" dt="2024-01-22T23:17:37.016" v="2"/>
      <pc:docMkLst>
        <pc:docMk/>
      </pc:docMkLst>
      <pc:sldChg chg="ord">
        <pc:chgData name="Lines, Todd" userId="afaf7c3a-e8aa-4568-882a-02ad8f9e19b0" providerId="ADAL" clId="{499CFB90-37DF-46A2-8A0D-8B55C03C2ACE}" dt="2024-01-22T23:17:37.016" v="2"/>
        <pc:sldMkLst>
          <pc:docMk/>
          <pc:sldMk cId="3887757480" sldId="1225"/>
        </pc:sldMkLst>
      </pc:sldChg>
      <pc:sldChg chg="modSp mod">
        <pc:chgData name="Lines, Todd" userId="afaf7c3a-e8aa-4568-882a-02ad8f9e19b0" providerId="ADAL" clId="{499CFB90-37DF-46A2-8A0D-8B55C03C2ACE}" dt="2024-01-22T23:15:18.301" v="0" actId="313"/>
        <pc:sldMkLst>
          <pc:docMk/>
          <pc:sldMk cId="3673939340" sldId="1238"/>
        </pc:sldMkLst>
        <pc:spChg chg="mod">
          <ac:chgData name="Lines, Todd" userId="afaf7c3a-e8aa-4568-882a-02ad8f9e19b0" providerId="ADAL" clId="{499CFB90-37DF-46A2-8A0D-8B55C03C2ACE}" dt="2024-01-22T23:15:18.301" v="0" actId="313"/>
          <ac:spMkLst>
            <pc:docMk/>
            <pc:sldMk cId="3673939340" sldId="1238"/>
            <ac:spMk id="82948" creationId="{00000000-0000-0000-0000-000000000000}"/>
          </ac:spMkLst>
        </pc:spChg>
      </pc:sldChg>
    </pc:docChg>
  </pc:docChgLst>
  <pc:docChgLst>
    <pc:chgData name="Lines, Todd" userId="afaf7c3a-e8aa-4568-882a-02ad8f9e19b0" providerId="ADAL" clId="{A44F9186-463D-4809-AC2C-B561FB091AFE}"/>
    <pc:docChg chg="custSel addSld delSld modSld sldOrd">
      <pc:chgData name="Lines, Todd" userId="afaf7c3a-e8aa-4568-882a-02ad8f9e19b0" providerId="ADAL" clId="{A44F9186-463D-4809-AC2C-B561FB091AFE}" dt="2023-09-22T23:19:25.150" v="1419" actId="20577"/>
      <pc:docMkLst>
        <pc:docMk/>
      </pc:docMkLst>
      <pc:sldChg chg="addSp delSp modSp mod">
        <pc:chgData name="Lines, Todd" userId="afaf7c3a-e8aa-4568-882a-02ad8f9e19b0" providerId="ADAL" clId="{A44F9186-463D-4809-AC2C-B561FB091AFE}" dt="2023-09-22T22:56:32.523" v="351" actId="21"/>
        <pc:sldMkLst>
          <pc:docMk/>
          <pc:sldMk cId="0" sldId="257"/>
        </pc:sldMkLst>
        <pc:spChg chg="mod">
          <ac:chgData name="Lines, Todd" userId="afaf7c3a-e8aa-4568-882a-02ad8f9e19b0" providerId="ADAL" clId="{A44F9186-463D-4809-AC2C-B561FB091AFE}" dt="2023-09-22T21:58:57.006" v="11" actId="1037"/>
          <ac:spMkLst>
            <pc:docMk/>
            <pc:sldMk cId="0" sldId="257"/>
            <ac:spMk id="3" creationId="{00000000-0000-0000-0000-000000000000}"/>
          </ac:spMkLst>
        </pc:spChg>
        <pc:spChg chg="mod">
          <ac:chgData name="Lines, Todd" userId="afaf7c3a-e8aa-4568-882a-02ad8f9e19b0" providerId="ADAL" clId="{A44F9186-463D-4809-AC2C-B561FB091AFE}" dt="2023-09-22T21:58:57.006" v="11" actId="1037"/>
          <ac:spMkLst>
            <pc:docMk/>
            <pc:sldMk cId="0" sldId="257"/>
            <ac:spMk id="4" creationId="{00000000-0000-0000-0000-000000000000}"/>
          </ac:spMkLst>
        </pc:spChg>
        <pc:spChg chg="mod">
          <ac:chgData name="Lines, Todd" userId="afaf7c3a-e8aa-4568-882a-02ad8f9e19b0" providerId="ADAL" clId="{A44F9186-463D-4809-AC2C-B561FB091AFE}" dt="2023-09-22T21:58:57.006" v="11" actId="1037"/>
          <ac:spMkLst>
            <pc:docMk/>
            <pc:sldMk cId="0" sldId="257"/>
            <ac:spMk id="5" creationId="{00000000-0000-0000-0000-000000000000}"/>
          </ac:spMkLst>
        </pc:spChg>
        <pc:spChg chg="mod">
          <ac:chgData name="Lines, Todd" userId="afaf7c3a-e8aa-4568-882a-02ad8f9e19b0" providerId="ADAL" clId="{A44F9186-463D-4809-AC2C-B561FB091AFE}" dt="2023-09-22T21:58:57.006" v="11" actId="1037"/>
          <ac:spMkLst>
            <pc:docMk/>
            <pc:sldMk cId="0" sldId="257"/>
            <ac:spMk id="6" creationId="{00000000-0000-0000-0000-000000000000}"/>
          </ac:spMkLst>
        </pc:spChg>
        <pc:spChg chg="mod">
          <ac:chgData name="Lines, Todd" userId="afaf7c3a-e8aa-4568-882a-02ad8f9e19b0" providerId="ADAL" clId="{A44F9186-463D-4809-AC2C-B561FB091AFE}" dt="2023-09-22T21:58:57.006" v="11" actId="1037"/>
          <ac:spMkLst>
            <pc:docMk/>
            <pc:sldMk cId="0" sldId="257"/>
            <ac:spMk id="7" creationId="{00000000-0000-0000-0000-000000000000}"/>
          </ac:spMkLst>
        </pc:spChg>
        <pc:spChg chg="mod">
          <ac:chgData name="Lines, Todd" userId="afaf7c3a-e8aa-4568-882a-02ad8f9e19b0" providerId="ADAL" clId="{A44F9186-463D-4809-AC2C-B561FB091AFE}" dt="2023-09-22T21:58:57.006" v="11" actId="1037"/>
          <ac:spMkLst>
            <pc:docMk/>
            <pc:sldMk cId="0" sldId="257"/>
            <ac:spMk id="8" creationId="{00000000-0000-0000-0000-000000000000}"/>
          </ac:spMkLst>
        </pc:spChg>
        <pc:spChg chg="add mod">
          <ac:chgData name="Lines, Todd" userId="afaf7c3a-e8aa-4568-882a-02ad8f9e19b0" providerId="ADAL" clId="{A44F9186-463D-4809-AC2C-B561FB091AFE}" dt="2023-09-22T22:01:25.519" v="54" actId="164"/>
          <ac:spMkLst>
            <pc:docMk/>
            <pc:sldMk cId="0" sldId="257"/>
            <ac:spMk id="12" creationId="{4068447C-8F5B-27FD-AB0B-8C3C4594B72C}"/>
          </ac:spMkLst>
        </pc:spChg>
        <pc:spChg chg="add mod ord">
          <ac:chgData name="Lines, Todd" userId="afaf7c3a-e8aa-4568-882a-02ad8f9e19b0" providerId="ADAL" clId="{A44F9186-463D-4809-AC2C-B561FB091AFE}" dt="2023-09-22T22:01:25.519" v="54" actId="164"/>
          <ac:spMkLst>
            <pc:docMk/>
            <pc:sldMk cId="0" sldId="257"/>
            <ac:spMk id="14" creationId="{AAEA6304-7117-A1B2-FDB2-EBF1BBB84F56}"/>
          </ac:spMkLst>
        </pc:spChg>
        <pc:spChg chg="add mod">
          <ac:chgData name="Lines, Todd" userId="afaf7c3a-e8aa-4568-882a-02ad8f9e19b0" providerId="ADAL" clId="{A44F9186-463D-4809-AC2C-B561FB091AFE}" dt="2023-09-22T22:03:07.440" v="206" actId="164"/>
          <ac:spMkLst>
            <pc:docMk/>
            <pc:sldMk cId="0" sldId="257"/>
            <ac:spMk id="17" creationId="{93BA43BE-85B3-697C-31E5-54D567D64BE9}"/>
          </ac:spMkLst>
        </pc:spChg>
        <pc:spChg chg="add mod">
          <ac:chgData name="Lines, Todd" userId="afaf7c3a-e8aa-4568-882a-02ad8f9e19b0" providerId="ADAL" clId="{A44F9186-463D-4809-AC2C-B561FB091AFE}" dt="2023-09-22T22:03:07.440" v="206" actId="164"/>
          <ac:spMkLst>
            <pc:docMk/>
            <pc:sldMk cId="0" sldId="257"/>
            <ac:spMk id="19" creationId="{06B54E4D-5FFA-C639-18FB-8F33B74A13E5}"/>
          </ac:spMkLst>
        </pc:spChg>
        <pc:spChg chg="add mod">
          <ac:chgData name="Lines, Todd" userId="afaf7c3a-e8aa-4568-882a-02ad8f9e19b0" providerId="ADAL" clId="{A44F9186-463D-4809-AC2C-B561FB091AFE}" dt="2023-09-22T22:03:07.440" v="206" actId="164"/>
          <ac:spMkLst>
            <pc:docMk/>
            <pc:sldMk cId="0" sldId="257"/>
            <ac:spMk id="20" creationId="{4531B58E-4A11-0BD0-0627-9CEA76A84E01}"/>
          </ac:spMkLst>
        </pc:spChg>
        <pc:spChg chg="add mod">
          <ac:chgData name="Lines, Todd" userId="afaf7c3a-e8aa-4568-882a-02ad8f9e19b0" providerId="ADAL" clId="{A44F9186-463D-4809-AC2C-B561FB091AFE}" dt="2023-09-22T22:03:07.440" v="206" actId="164"/>
          <ac:spMkLst>
            <pc:docMk/>
            <pc:sldMk cId="0" sldId="257"/>
            <ac:spMk id="22" creationId="{D2939099-21C0-87B8-93A7-BBD498FF4884}"/>
          </ac:spMkLst>
        </pc:spChg>
        <pc:spChg chg="add mod">
          <ac:chgData name="Lines, Todd" userId="afaf7c3a-e8aa-4568-882a-02ad8f9e19b0" providerId="ADAL" clId="{A44F9186-463D-4809-AC2C-B561FB091AFE}" dt="2023-09-22T22:03:07.440" v="206" actId="164"/>
          <ac:spMkLst>
            <pc:docMk/>
            <pc:sldMk cId="0" sldId="257"/>
            <ac:spMk id="23" creationId="{0A8E1BEB-1370-9884-F803-3644D1C40BD4}"/>
          </ac:spMkLst>
        </pc:spChg>
        <pc:spChg chg="add mod">
          <ac:chgData name="Lines, Todd" userId="afaf7c3a-e8aa-4568-882a-02ad8f9e19b0" providerId="ADAL" clId="{A44F9186-463D-4809-AC2C-B561FB091AFE}" dt="2023-09-22T22:03:07.440" v="206" actId="164"/>
          <ac:spMkLst>
            <pc:docMk/>
            <pc:sldMk cId="0" sldId="257"/>
            <ac:spMk id="28" creationId="{0232837F-2486-F951-FB46-C3EBAAEAC0D6}"/>
          </ac:spMkLst>
        </pc:spChg>
        <pc:spChg chg="add mod">
          <ac:chgData name="Lines, Todd" userId="afaf7c3a-e8aa-4568-882a-02ad8f9e19b0" providerId="ADAL" clId="{A44F9186-463D-4809-AC2C-B561FB091AFE}" dt="2023-09-22T22:03:07.440" v="206" actId="164"/>
          <ac:spMkLst>
            <pc:docMk/>
            <pc:sldMk cId="0" sldId="257"/>
            <ac:spMk id="29" creationId="{231090E6-325E-B6FA-1A1F-85FB9752A0EA}"/>
          </ac:spMkLst>
        </pc:spChg>
        <pc:spChg chg="add mod">
          <ac:chgData name="Lines, Todd" userId="afaf7c3a-e8aa-4568-882a-02ad8f9e19b0" providerId="ADAL" clId="{A44F9186-463D-4809-AC2C-B561FB091AFE}" dt="2023-09-22T22:03:07.440" v="206" actId="164"/>
          <ac:spMkLst>
            <pc:docMk/>
            <pc:sldMk cId="0" sldId="257"/>
            <ac:spMk id="31" creationId="{6B04FB60-5A5A-3C4B-B659-1415E05915D3}"/>
          </ac:spMkLst>
        </pc:spChg>
        <pc:spChg chg="add mod">
          <ac:chgData name="Lines, Todd" userId="afaf7c3a-e8aa-4568-882a-02ad8f9e19b0" providerId="ADAL" clId="{A44F9186-463D-4809-AC2C-B561FB091AFE}" dt="2023-09-22T22:03:07.440" v="206" actId="164"/>
          <ac:spMkLst>
            <pc:docMk/>
            <pc:sldMk cId="0" sldId="257"/>
            <ac:spMk id="32" creationId="{192129FC-2D54-984F-9494-DB62293557AC}"/>
          </ac:spMkLst>
        </pc:spChg>
        <pc:spChg chg="add mod">
          <ac:chgData name="Lines, Todd" userId="afaf7c3a-e8aa-4568-882a-02ad8f9e19b0" providerId="ADAL" clId="{A44F9186-463D-4809-AC2C-B561FB091AFE}" dt="2023-09-22T22:03:07.440" v="206" actId="164"/>
          <ac:spMkLst>
            <pc:docMk/>
            <pc:sldMk cId="0" sldId="257"/>
            <ac:spMk id="33" creationId="{50D905A3-D036-E3DE-F2DF-8C419974E088}"/>
          </ac:spMkLst>
        </pc:spChg>
        <pc:spChg chg="mod">
          <ac:chgData name="Lines, Todd" userId="afaf7c3a-e8aa-4568-882a-02ad8f9e19b0" providerId="ADAL" clId="{A44F9186-463D-4809-AC2C-B561FB091AFE}" dt="2023-09-22T21:59:02.573" v="19" actId="1038"/>
          <ac:spMkLst>
            <pc:docMk/>
            <pc:sldMk cId="0" sldId="257"/>
            <ac:spMk id="35" creationId="{00000000-0000-0000-0000-000000000000}"/>
          </ac:spMkLst>
        </pc:spChg>
        <pc:spChg chg="add mod">
          <ac:chgData name="Lines, Todd" userId="afaf7c3a-e8aa-4568-882a-02ad8f9e19b0" providerId="ADAL" clId="{A44F9186-463D-4809-AC2C-B561FB091AFE}" dt="2023-09-22T22:03:07.440" v="206" actId="164"/>
          <ac:spMkLst>
            <pc:docMk/>
            <pc:sldMk cId="0" sldId="257"/>
            <ac:spMk id="36" creationId="{399C2F1F-0637-FFC7-70C5-75E10AD11FBB}"/>
          </ac:spMkLst>
        </pc:spChg>
        <pc:spChg chg="mod">
          <ac:chgData name="Lines, Todd" userId="afaf7c3a-e8aa-4568-882a-02ad8f9e19b0" providerId="ADAL" clId="{A44F9186-463D-4809-AC2C-B561FB091AFE}" dt="2023-09-22T21:58:57.006" v="11" actId="1037"/>
          <ac:spMkLst>
            <pc:docMk/>
            <pc:sldMk cId="0" sldId="257"/>
            <ac:spMk id="37" creationId="{00000000-0000-0000-0000-000000000000}"/>
          </ac:spMkLst>
        </pc:spChg>
        <pc:spChg chg="add mod">
          <ac:chgData name="Lines, Todd" userId="afaf7c3a-e8aa-4568-882a-02ad8f9e19b0" providerId="ADAL" clId="{A44F9186-463D-4809-AC2C-B561FB091AFE}" dt="2023-09-22T22:03:07.440" v="206" actId="164"/>
          <ac:spMkLst>
            <pc:docMk/>
            <pc:sldMk cId="0" sldId="257"/>
            <ac:spMk id="39" creationId="{A2F667E6-4AAA-753A-3794-68991F6FC34E}"/>
          </ac:spMkLst>
        </pc:spChg>
        <pc:spChg chg="add mod">
          <ac:chgData name="Lines, Todd" userId="afaf7c3a-e8aa-4568-882a-02ad8f9e19b0" providerId="ADAL" clId="{A44F9186-463D-4809-AC2C-B561FB091AFE}" dt="2023-09-22T22:03:07.440" v="206" actId="164"/>
          <ac:spMkLst>
            <pc:docMk/>
            <pc:sldMk cId="0" sldId="257"/>
            <ac:spMk id="40" creationId="{0678FF34-3F61-AC3C-74F6-D400C7E04344}"/>
          </ac:spMkLst>
        </pc:spChg>
        <pc:spChg chg="add mod">
          <ac:chgData name="Lines, Todd" userId="afaf7c3a-e8aa-4568-882a-02ad8f9e19b0" providerId="ADAL" clId="{A44F9186-463D-4809-AC2C-B561FB091AFE}" dt="2023-09-22T22:03:07.440" v="206" actId="164"/>
          <ac:spMkLst>
            <pc:docMk/>
            <pc:sldMk cId="0" sldId="257"/>
            <ac:spMk id="41" creationId="{13FFCDF9-8490-37A6-1A71-00EC4406564B}"/>
          </ac:spMkLst>
        </pc:spChg>
        <pc:spChg chg="add mod">
          <ac:chgData name="Lines, Todd" userId="afaf7c3a-e8aa-4568-882a-02ad8f9e19b0" providerId="ADAL" clId="{A44F9186-463D-4809-AC2C-B561FB091AFE}" dt="2023-09-22T22:03:07.440" v="206" actId="164"/>
          <ac:spMkLst>
            <pc:docMk/>
            <pc:sldMk cId="0" sldId="257"/>
            <ac:spMk id="42" creationId="{4A61D8A7-534F-9CFC-1961-67B942E39118}"/>
          </ac:spMkLst>
        </pc:spChg>
        <pc:spChg chg="add mod">
          <ac:chgData name="Lines, Todd" userId="afaf7c3a-e8aa-4568-882a-02ad8f9e19b0" providerId="ADAL" clId="{A44F9186-463D-4809-AC2C-B561FB091AFE}" dt="2023-09-22T22:03:07.440" v="206" actId="164"/>
          <ac:spMkLst>
            <pc:docMk/>
            <pc:sldMk cId="0" sldId="257"/>
            <ac:spMk id="43" creationId="{9A58E47F-9CBB-E343-6757-8B566BFC5F21}"/>
          </ac:spMkLst>
        </pc:spChg>
        <pc:spChg chg="mod">
          <ac:chgData name="Lines, Todd" userId="afaf7c3a-e8aa-4568-882a-02ad8f9e19b0" providerId="ADAL" clId="{A44F9186-463D-4809-AC2C-B561FB091AFE}" dt="2023-09-22T22:03:24.084" v="214"/>
          <ac:spMkLst>
            <pc:docMk/>
            <pc:sldMk cId="0" sldId="257"/>
            <ac:spMk id="46" creationId="{567BC340-8197-D8FC-152D-811E4DAD0224}"/>
          </ac:spMkLst>
        </pc:spChg>
        <pc:spChg chg="mod">
          <ac:chgData name="Lines, Todd" userId="afaf7c3a-e8aa-4568-882a-02ad8f9e19b0" providerId="ADAL" clId="{A44F9186-463D-4809-AC2C-B561FB091AFE}" dt="2023-09-22T22:03:24.084" v="214"/>
          <ac:spMkLst>
            <pc:docMk/>
            <pc:sldMk cId="0" sldId="257"/>
            <ac:spMk id="47" creationId="{258BAE33-7E8C-F44D-EB07-A4983806D154}"/>
          </ac:spMkLst>
        </pc:spChg>
        <pc:spChg chg="mod">
          <ac:chgData name="Lines, Todd" userId="afaf7c3a-e8aa-4568-882a-02ad8f9e19b0" providerId="ADAL" clId="{A44F9186-463D-4809-AC2C-B561FB091AFE}" dt="2023-09-22T22:03:24.084" v="214"/>
          <ac:spMkLst>
            <pc:docMk/>
            <pc:sldMk cId="0" sldId="257"/>
            <ac:spMk id="48" creationId="{904ED2EE-B0BF-328A-C2DF-BEA73BDBA7C1}"/>
          </ac:spMkLst>
        </pc:spChg>
        <pc:spChg chg="mod">
          <ac:chgData name="Lines, Todd" userId="afaf7c3a-e8aa-4568-882a-02ad8f9e19b0" providerId="ADAL" clId="{A44F9186-463D-4809-AC2C-B561FB091AFE}" dt="2023-09-22T22:03:24.084" v="214"/>
          <ac:spMkLst>
            <pc:docMk/>
            <pc:sldMk cId="0" sldId="257"/>
            <ac:spMk id="49" creationId="{F08D032C-75A6-BBAB-3041-DA9B665A05EA}"/>
          </ac:spMkLst>
        </pc:spChg>
        <pc:spChg chg="mod">
          <ac:chgData name="Lines, Todd" userId="afaf7c3a-e8aa-4568-882a-02ad8f9e19b0" providerId="ADAL" clId="{A44F9186-463D-4809-AC2C-B561FB091AFE}" dt="2023-09-22T22:03:24.084" v="214"/>
          <ac:spMkLst>
            <pc:docMk/>
            <pc:sldMk cId="0" sldId="257"/>
            <ac:spMk id="50" creationId="{DB7B3AA9-3B88-08D2-A0D2-5E611B2F4724}"/>
          </ac:spMkLst>
        </pc:spChg>
        <pc:spChg chg="mod">
          <ac:chgData name="Lines, Todd" userId="afaf7c3a-e8aa-4568-882a-02ad8f9e19b0" providerId="ADAL" clId="{A44F9186-463D-4809-AC2C-B561FB091AFE}" dt="2023-09-22T22:03:24.084" v="214"/>
          <ac:spMkLst>
            <pc:docMk/>
            <pc:sldMk cId="0" sldId="257"/>
            <ac:spMk id="51" creationId="{98DB5328-11AC-581D-7CC6-F764BF8F6F37}"/>
          </ac:spMkLst>
        </pc:spChg>
        <pc:spChg chg="mod">
          <ac:chgData name="Lines, Todd" userId="afaf7c3a-e8aa-4568-882a-02ad8f9e19b0" providerId="ADAL" clId="{A44F9186-463D-4809-AC2C-B561FB091AFE}" dt="2023-09-22T22:03:24.084" v="214"/>
          <ac:spMkLst>
            <pc:docMk/>
            <pc:sldMk cId="0" sldId="257"/>
            <ac:spMk id="52" creationId="{F11A0768-8740-05B1-0CB1-F2EBD7819DB5}"/>
          </ac:spMkLst>
        </pc:spChg>
        <pc:spChg chg="mod">
          <ac:chgData name="Lines, Todd" userId="afaf7c3a-e8aa-4568-882a-02ad8f9e19b0" providerId="ADAL" clId="{A44F9186-463D-4809-AC2C-B561FB091AFE}" dt="2023-09-22T22:03:24.084" v="214"/>
          <ac:spMkLst>
            <pc:docMk/>
            <pc:sldMk cId="0" sldId="257"/>
            <ac:spMk id="53" creationId="{4B9EE800-449D-60FB-A85D-8E4119119C52}"/>
          </ac:spMkLst>
        </pc:spChg>
        <pc:spChg chg="mod">
          <ac:chgData name="Lines, Todd" userId="afaf7c3a-e8aa-4568-882a-02ad8f9e19b0" providerId="ADAL" clId="{A44F9186-463D-4809-AC2C-B561FB091AFE}" dt="2023-09-22T22:03:24.084" v="214"/>
          <ac:spMkLst>
            <pc:docMk/>
            <pc:sldMk cId="0" sldId="257"/>
            <ac:spMk id="54" creationId="{A241648B-1020-DD14-941B-95970C39AF45}"/>
          </ac:spMkLst>
        </pc:spChg>
        <pc:spChg chg="mod">
          <ac:chgData name="Lines, Todd" userId="afaf7c3a-e8aa-4568-882a-02ad8f9e19b0" providerId="ADAL" clId="{A44F9186-463D-4809-AC2C-B561FB091AFE}" dt="2023-09-22T22:03:24.084" v="214"/>
          <ac:spMkLst>
            <pc:docMk/>
            <pc:sldMk cId="0" sldId="257"/>
            <ac:spMk id="55" creationId="{6F2B5422-4A3F-5D61-40D0-5B5642FB884D}"/>
          </ac:spMkLst>
        </pc:spChg>
        <pc:spChg chg="mod">
          <ac:chgData name="Lines, Todd" userId="afaf7c3a-e8aa-4568-882a-02ad8f9e19b0" providerId="ADAL" clId="{A44F9186-463D-4809-AC2C-B561FB091AFE}" dt="2023-09-22T22:03:24.084" v="214"/>
          <ac:spMkLst>
            <pc:docMk/>
            <pc:sldMk cId="0" sldId="257"/>
            <ac:spMk id="56" creationId="{2C48DF27-2BE1-07C8-22FF-F4301C4793C4}"/>
          </ac:spMkLst>
        </pc:spChg>
        <pc:spChg chg="mod">
          <ac:chgData name="Lines, Todd" userId="afaf7c3a-e8aa-4568-882a-02ad8f9e19b0" providerId="ADAL" clId="{A44F9186-463D-4809-AC2C-B561FB091AFE}" dt="2023-09-22T22:03:24.084" v="214"/>
          <ac:spMkLst>
            <pc:docMk/>
            <pc:sldMk cId="0" sldId="257"/>
            <ac:spMk id="57" creationId="{BD4D98E4-4E40-BD3D-A337-85E17D79C53C}"/>
          </ac:spMkLst>
        </pc:spChg>
        <pc:spChg chg="mod">
          <ac:chgData name="Lines, Todd" userId="afaf7c3a-e8aa-4568-882a-02ad8f9e19b0" providerId="ADAL" clId="{A44F9186-463D-4809-AC2C-B561FB091AFE}" dt="2023-09-22T22:03:24.084" v="214"/>
          <ac:spMkLst>
            <pc:docMk/>
            <pc:sldMk cId="0" sldId="257"/>
            <ac:spMk id="58" creationId="{88C55EAA-FC81-9C75-839D-28062A67F361}"/>
          </ac:spMkLst>
        </pc:spChg>
        <pc:spChg chg="mod">
          <ac:chgData name="Lines, Todd" userId="afaf7c3a-e8aa-4568-882a-02ad8f9e19b0" providerId="ADAL" clId="{A44F9186-463D-4809-AC2C-B561FB091AFE}" dt="2023-09-22T22:03:24.084" v="214"/>
          <ac:spMkLst>
            <pc:docMk/>
            <pc:sldMk cId="0" sldId="257"/>
            <ac:spMk id="59" creationId="{62AC101B-F2A8-244B-8223-96067EA43B3D}"/>
          </ac:spMkLst>
        </pc:spChg>
        <pc:spChg chg="mod">
          <ac:chgData name="Lines, Todd" userId="afaf7c3a-e8aa-4568-882a-02ad8f9e19b0" providerId="ADAL" clId="{A44F9186-463D-4809-AC2C-B561FB091AFE}" dt="2023-09-22T22:03:24.084" v="214"/>
          <ac:spMkLst>
            <pc:docMk/>
            <pc:sldMk cId="0" sldId="257"/>
            <ac:spMk id="60" creationId="{CD80F685-D50D-FE47-50EF-25E947B8CF5B}"/>
          </ac:spMkLst>
        </pc:spChg>
        <pc:spChg chg="mod">
          <ac:chgData name="Lines, Todd" userId="afaf7c3a-e8aa-4568-882a-02ad8f9e19b0" providerId="ADAL" clId="{A44F9186-463D-4809-AC2C-B561FB091AFE}" dt="2023-09-22T22:03:24.084" v="214"/>
          <ac:spMkLst>
            <pc:docMk/>
            <pc:sldMk cId="0" sldId="257"/>
            <ac:spMk id="61" creationId="{2876290F-9E0F-B4CF-F689-A3C61B209577}"/>
          </ac:spMkLst>
        </pc:spChg>
        <pc:spChg chg="mod">
          <ac:chgData name="Lines, Todd" userId="afaf7c3a-e8aa-4568-882a-02ad8f9e19b0" providerId="ADAL" clId="{A44F9186-463D-4809-AC2C-B561FB091AFE}" dt="2023-09-22T22:03:28.807" v="222"/>
          <ac:spMkLst>
            <pc:docMk/>
            <pc:sldMk cId="0" sldId="257"/>
            <ac:spMk id="63" creationId="{27E7DF1C-E661-D702-05E9-BC4F59C51E15}"/>
          </ac:spMkLst>
        </pc:spChg>
        <pc:spChg chg="mod">
          <ac:chgData name="Lines, Todd" userId="afaf7c3a-e8aa-4568-882a-02ad8f9e19b0" providerId="ADAL" clId="{A44F9186-463D-4809-AC2C-B561FB091AFE}" dt="2023-09-22T22:03:28.807" v="222"/>
          <ac:spMkLst>
            <pc:docMk/>
            <pc:sldMk cId="0" sldId="257"/>
            <ac:spMk id="64" creationId="{95879910-0425-2516-EF26-9FCC8C740814}"/>
          </ac:spMkLst>
        </pc:spChg>
        <pc:spChg chg="mod">
          <ac:chgData name="Lines, Todd" userId="afaf7c3a-e8aa-4568-882a-02ad8f9e19b0" providerId="ADAL" clId="{A44F9186-463D-4809-AC2C-B561FB091AFE}" dt="2023-09-22T22:03:28.807" v="222"/>
          <ac:spMkLst>
            <pc:docMk/>
            <pc:sldMk cId="0" sldId="257"/>
            <ac:spMk id="65" creationId="{C0784431-B657-2C53-B5E8-1C033B3FFE1D}"/>
          </ac:spMkLst>
        </pc:spChg>
        <pc:spChg chg="mod">
          <ac:chgData name="Lines, Todd" userId="afaf7c3a-e8aa-4568-882a-02ad8f9e19b0" providerId="ADAL" clId="{A44F9186-463D-4809-AC2C-B561FB091AFE}" dt="2023-09-22T22:03:28.807" v="222"/>
          <ac:spMkLst>
            <pc:docMk/>
            <pc:sldMk cId="0" sldId="257"/>
            <ac:spMk id="66" creationId="{B33C1C75-6269-3CE1-08D1-B22918D50EAE}"/>
          </ac:spMkLst>
        </pc:spChg>
        <pc:spChg chg="mod">
          <ac:chgData name="Lines, Todd" userId="afaf7c3a-e8aa-4568-882a-02ad8f9e19b0" providerId="ADAL" clId="{A44F9186-463D-4809-AC2C-B561FB091AFE}" dt="2023-09-22T22:03:28.807" v="222"/>
          <ac:spMkLst>
            <pc:docMk/>
            <pc:sldMk cId="0" sldId="257"/>
            <ac:spMk id="67" creationId="{AD5B67A1-CB54-B8C1-D0B4-C83F8DAB8990}"/>
          </ac:spMkLst>
        </pc:spChg>
        <pc:spChg chg="mod">
          <ac:chgData name="Lines, Todd" userId="afaf7c3a-e8aa-4568-882a-02ad8f9e19b0" providerId="ADAL" clId="{A44F9186-463D-4809-AC2C-B561FB091AFE}" dt="2023-09-22T22:03:28.807" v="222"/>
          <ac:spMkLst>
            <pc:docMk/>
            <pc:sldMk cId="0" sldId="257"/>
            <ac:spMk id="68" creationId="{E642740E-E059-F9E4-DD1E-45FBC4F2C167}"/>
          </ac:spMkLst>
        </pc:spChg>
        <pc:spChg chg="mod">
          <ac:chgData name="Lines, Todd" userId="afaf7c3a-e8aa-4568-882a-02ad8f9e19b0" providerId="ADAL" clId="{A44F9186-463D-4809-AC2C-B561FB091AFE}" dt="2023-09-22T22:03:28.807" v="222"/>
          <ac:spMkLst>
            <pc:docMk/>
            <pc:sldMk cId="0" sldId="257"/>
            <ac:spMk id="69" creationId="{A6297AEB-5159-A4FF-AE25-2554D94BB589}"/>
          </ac:spMkLst>
        </pc:spChg>
        <pc:spChg chg="mod">
          <ac:chgData name="Lines, Todd" userId="afaf7c3a-e8aa-4568-882a-02ad8f9e19b0" providerId="ADAL" clId="{A44F9186-463D-4809-AC2C-B561FB091AFE}" dt="2023-09-22T22:03:28.807" v="222"/>
          <ac:spMkLst>
            <pc:docMk/>
            <pc:sldMk cId="0" sldId="257"/>
            <ac:spMk id="70" creationId="{B6430900-0337-74C1-9F71-CE8D5C6D413A}"/>
          </ac:spMkLst>
        </pc:spChg>
        <pc:spChg chg="mod">
          <ac:chgData name="Lines, Todd" userId="afaf7c3a-e8aa-4568-882a-02ad8f9e19b0" providerId="ADAL" clId="{A44F9186-463D-4809-AC2C-B561FB091AFE}" dt="2023-09-22T22:03:28.807" v="222"/>
          <ac:spMkLst>
            <pc:docMk/>
            <pc:sldMk cId="0" sldId="257"/>
            <ac:spMk id="71" creationId="{A968DA96-9741-7650-877A-BA5685B9AC2A}"/>
          </ac:spMkLst>
        </pc:spChg>
        <pc:spChg chg="mod">
          <ac:chgData name="Lines, Todd" userId="afaf7c3a-e8aa-4568-882a-02ad8f9e19b0" providerId="ADAL" clId="{A44F9186-463D-4809-AC2C-B561FB091AFE}" dt="2023-09-22T22:03:28.807" v="222"/>
          <ac:spMkLst>
            <pc:docMk/>
            <pc:sldMk cId="0" sldId="257"/>
            <ac:spMk id="72" creationId="{C10C75BC-0073-1BE6-36DB-9852DC6348E4}"/>
          </ac:spMkLst>
        </pc:spChg>
        <pc:spChg chg="mod">
          <ac:chgData name="Lines, Todd" userId="afaf7c3a-e8aa-4568-882a-02ad8f9e19b0" providerId="ADAL" clId="{A44F9186-463D-4809-AC2C-B561FB091AFE}" dt="2023-09-22T22:03:28.807" v="222"/>
          <ac:spMkLst>
            <pc:docMk/>
            <pc:sldMk cId="0" sldId="257"/>
            <ac:spMk id="73" creationId="{9D21CD11-F2FD-06E1-A2B1-8E39F681EEC8}"/>
          </ac:spMkLst>
        </pc:spChg>
        <pc:spChg chg="mod">
          <ac:chgData name="Lines, Todd" userId="afaf7c3a-e8aa-4568-882a-02ad8f9e19b0" providerId="ADAL" clId="{A44F9186-463D-4809-AC2C-B561FB091AFE}" dt="2023-09-22T22:03:28.807" v="222"/>
          <ac:spMkLst>
            <pc:docMk/>
            <pc:sldMk cId="0" sldId="257"/>
            <ac:spMk id="74" creationId="{FF6C24F0-0CC0-76B8-544B-0F97C740B580}"/>
          </ac:spMkLst>
        </pc:spChg>
        <pc:spChg chg="mod">
          <ac:chgData name="Lines, Todd" userId="afaf7c3a-e8aa-4568-882a-02ad8f9e19b0" providerId="ADAL" clId="{A44F9186-463D-4809-AC2C-B561FB091AFE}" dt="2023-09-22T22:03:28.807" v="222"/>
          <ac:spMkLst>
            <pc:docMk/>
            <pc:sldMk cId="0" sldId="257"/>
            <ac:spMk id="75" creationId="{3789C8DF-5D94-AF8A-1267-BB11C636ECE2}"/>
          </ac:spMkLst>
        </pc:spChg>
        <pc:spChg chg="mod">
          <ac:chgData name="Lines, Todd" userId="afaf7c3a-e8aa-4568-882a-02ad8f9e19b0" providerId="ADAL" clId="{A44F9186-463D-4809-AC2C-B561FB091AFE}" dt="2023-09-22T22:03:28.807" v="222"/>
          <ac:spMkLst>
            <pc:docMk/>
            <pc:sldMk cId="0" sldId="257"/>
            <ac:spMk id="76" creationId="{EF73A531-A7C7-C704-8625-77B9D13BFD8D}"/>
          </ac:spMkLst>
        </pc:spChg>
        <pc:spChg chg="mod">
          <ac:chgData name="Lines, Todd" userId="afaf7c3a-e8aa-4568-882a-02ad8f9e19b0" providerId="ADAL" clId="{A44F9186-463D-4809-AC2C-B561FB091AFE}" dt="2023-09-22T22:03:28.807" v="222"/>
          <ac:spMkLst>
            <pc:docMk/>
            <pc:sldMk cId="0" sldId="257"/>
            <ac:spMk id="77" creationId="{865C2DF7-2847-6EE7-68B8-D45983840B3B}"/>
          </ac:spMkLst>
        </pc:spChg>
        <pc:spChg chg="mod">
          <ac:chgData name="Lines, Todd" userId="afaf7c3a-e8aa-4568-882a-02ad8f9e19b0" providerId="ADAL" clId="{A44F9186-463D-4809-AC2C-B561FB091AFE}" dt="2023-09-22T22:03:28.807" v="222"/>
          <ac:spMkLst>
            <pc:docMk/>
            <pc:sldMk cId="0" sldId="257"/>
            <ac:spMk id="78" creationId="{F7B78A25-DF35-BBD2-2FD1-1BC10625F3C5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80" creationId="{F59D2B00-9833-75FD-5183-CDDE418341BF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81" creationId="{7FA0B58B-4056-F3A8-6B9D-FEC69BB4FED2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82" creationId="{88358CE6-4301-AA89-0D47-453FC130FB16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83" creationId="{D88197B9-AC73-78F8-C7D1-47524DCDBA05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84" creationId="{585A6502-A4DB-B14F-0B6D-10772D85403F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85" creationId="{C5580944-E677-9FBC-BAEC-0227EE81F177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86" creationId="{A4DEC6BF-0C9B-6095-9528-40FB45E4EAAF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87" creationId="{D1F2AFD9-EE67-17A3-92F6-C295D2C305BB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88" creationId="{3393C8FB-2082-67B7-2384-96A4BD579106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89" creationId="{4EED4EEC-DF9A-80AB-12C0-86AE71A80C40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90" creationId="{A915A5A6-48A3-D5C1-309B-3837BC710B20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91" creationId="{7CDF5940-8BBC-233A-8EC5-2775595AA995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92" creationId="{036DB05F-3C0E-F058-1A8D-0B883B56C424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93" creationId="{D0CDAFF2-2596-229E-191F-B930955F6046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94" creationId="{9132F131-0249-C5BA-5959-0EEC0C4DFA47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95" creationId="{DF8433E3-5D42-74F6-B3D8-59E5E61DEBE4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97" creationId="{50AECFA8-A754-4C9F-0991-B534615019EC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98" creationId="{EADAA2FB-3B5F-3DA8-21B1-8DF14F8E2812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99" creationId="{4172A3C5-C869-409A-9D9E-46F7CDF6E210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100" creationId="{5E723ADD-1817-97EB-9B57-412A948D9CAE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101" creationId="{10551F2D-48EE-0F2E-3ACD-E24A9934C4F7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102" creationId="{66DE835A-6030-9AC0-2D2B-F0E427C1733F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103" creationId="{F5AB4A49-7FBE-A0D7-7046-51CD3EF1CB1B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104" creationId="{5537EA04-6F71-3B42-4CB4-6C3FFC0F9BC4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105" creationId="{939C39AE-E8D5-CE2B-0BF2-ADD7C53859AA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106" creationId="{232A97A6-FA4E-96A5-E046-8B904BDAD608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107" creationId="{BBB9330A-C7F1-8685-CD9F-55D55ACDC341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108" creationId="{F57AEA6F-FAF0-0A7B-1E44-A974F9916174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109" creationId="{06175D7C-39A9-83A6-D892-93D633D0F71E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110" creationId="{E817FE47-995B-672F-214A-9D32293BEABE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111" creationId="{2635D42E-F558-358F-ED2C-26AA0EA4DA8B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112" creationId="{8A9B7A99-A62B-FC1A-86EC-F87898005399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114" creationId="{98003817-BD2D-E522-A9ED-555A3EADC251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115" creationId="{99E20D79-9606-B344-7DE1-C32D2B8FB7E7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116" creationId="{0AF7B244-FEF0-5474-5FBD-990AD077EFE5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117" creationId="{6A4B42B6-603F-22E4-9502-0F71808DAEC9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118" creationId="{0CDB2194-359E-15BD-C2FF-68B2C0CA4035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119" creationId="{9EB2E239-112F-B60C-A999-2CF7BB2ED967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120" creationId="{FC8AE3A0-A8AA-3CBB-6882-D130EA3F04EA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121" creationId="{C77B5AFD-8462-E909-A886-CACE7564D9EB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122" creationId="{59644B26-C34B-CA93-7664-83A1A606EBDE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123" creationId="{C752C72F-2A47-38BC-B243-111CB7A5496B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124" creationId="{52C8B0A4-EF0E-AC43-51A7-D5C9B7F80649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125" creationId="{4C6248A9-1B38-1746-4750-50B5A7A93827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126" creationId="{77A4DF75-FA25-E324-BE55-702D33ED0090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127" creationId="{99C13381-CC02-52DB-F87B-F946BFDF80D4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128" creationId="{3C1AEC9E-C858-17EB-55B3-C463443BC042}"/>
          </ac:spMkLst>
        </pc:spChg>
        <pc:spChg chg="mod">
          <ac:chgData name="Lines, Todd" userId="afaf7c3a-e8aa-4568-882a-02ad8f9e19b0" providerId="ADAL" clId="{A44F9186-463D-4809-AC2C-B561FB091AFE}" dt="2023-09-22T22:03:36.344" v="232"/>
          <ac:spMkLst>
            <pc:docMk/>
            <pc:sldMk cId="0" sldId="257"/>
            <ac:spMk id="129" creationId="{9550B4A8-4EFA-4171-039B-0F215777DC6A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31" creationId="{291D329E-3F1F-C744-7796-625723F5D70E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32" creationId="{979412D4-3375-24A9-CC20-6736F7711AA9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33" creationId="{2CCAF6E0-58EC-DCE7-397C-46F60793E13D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34" creationId="{D32DFFA4-E330-20CB-EFA6-30EAC7841E90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35" creationId="{3C50D621-A530-EFB4-D436-70F1B7F46A7B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36" creationId="{AFBAE3AA-CF70-21E0-ED12-E2FB8D36FEA4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37" creationId="{E3FDD5A7-E0B2-6BED-B3A2-9361D0BF7384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38" creationId="{02EA3697-8659-AC60-7A0A-11E061FB9B88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39" creationId="{FB8B4CA3-0E66-0146-ECC3-816937CBF90A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40" creationId="{FB88AE64-5C41-C684-2196-6C95E0BEF289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41" creationId="{CD9D2775-FA0F-ABBB-D764-5B6CA759F0D7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42" creationId="{707190D4-74FB-63A8-5769-763DEA9F984C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43" creationId="{27DCEE33-E12B-6E7C-1F97-F50A9D7706FC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44" creationId="{374E724A-B4DB-6A95-2220-62A323D8FD9E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45" creationId="{CBDDFFE6-5F71-92A2-3B2C-A438868F23D6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46" creationId="{9363B602-EAA3-3EBE-9FAF-A9BB0946D6A1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48" creationId="{62B827F9-46A3-1655-8E74-FF91A47BA895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49" creationId="{A9B5791B-D8A3-DDBF-E92A-0EF0973857FD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50" creationId="{D623D767-0480-F1DA-C8B9-085C789ACECB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51" creationId="{8C11F8FA-0AC7-C19C-7437-A7BFAD3AFB0A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52" creationId="{74BB4BF4-E962-6DA2-6AA4-170CF405808D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53" creationId="{3FE2066D-435A-77FE-1811-AECF4192B32E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54" creationId="{82EFC489-CC6A-19D6-4DEE-881C4D996909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55" creationId="{502CE8C9-E248-D340-3428-9F4A916237F5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56" creationId="{BD6856D5-BF5F-0E23-0D69-7D5C5D68EFAC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57" creationId="{7113D170-312F-D38E-AD8C-77ABD89D156F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58" creationId="{91DC1581-F3F8-E54B-B5C7-52F0B8A96513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59" creationId="{B80016ED-9C71-2119-23F6-533EE7A1650F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60" creationId="{E88D1093-8846-5AFF-4481-6DEAD85C4E7E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61" creationId="{04E0F9E5-4A32-5466-86AB-9E3A8CC968FB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62" creationId="{3F7E7B88-23ED-143E-4392-3B6AE05FAB6E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63" creationId="{DB09B4C5-6E98-95E4-61F5-2AFF7369E031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65" creationId="{93A59C56-CC94-8BB7-A1A8-80BF359CA42B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66" creationId="{3A66A8A5-673B-2324-06A4-CAE01554D672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67" creationId="{F18AC737-7AEB-E614-F863-071F09889C1C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68" creationId="{6703A782-A4A2-B1A9-6740-EDA7AF24AF34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69" creationId="{BB75AC41-E2BC-7D4C-7EFC-A582554F1AF3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70" creationId="{2448E972-238B-A359-7552-C5748A7E7EB7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71" creationId="{5DC71758-9F7A-80D3-3455-8E17F8BE8E57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72" creationId="{9C686DC8-B319-160A-C753-768C790CE324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73" creationId="{3E356A5B-E0C2-7315-AC2A-A043C8A27012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74" creationId="{033316E8-15F3-579A-C745-BC8570A9C2CD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75" creationId="{4A8AF603-0484-4EE1-F0D6-53BB661A3646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76" creationId="{D8589F9F-E493-72A1-74B6-6A4E6A02B79E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77" creationId="{A25F6E05-3E55-07BA-A636-98A9585CBD46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78" creationId="{F6A8B7E9-911C-2B27-4E56-FF2C177D0F21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79" creationId="{50889709-DCE1-B555-BF58-AB0CA4B7BA94}"/>
          </ac:spMkLst>
        </pc:spChg>
        <pc:spChg chg="mod">
          <ac:chgData name="Lines, Todd" userId="afaf7c3a-e8aa-4568-882a-02ad8f9e19b0" providerId="ADAL" clId="{A44F9186-463D-4809-AC2C-B561FB091AFE}" dt="2023-09-22T22:03:38.967" v="237"/>
          <ac:spMkLst>
            <pc:docMk/>
            <pc:sldMk cId="0" sldId="257"/>
            <ac:spMk id="180" creationId="{5972C36E-5E20-95BD-8930-7FCA7BA9AC92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182" creationId="{0CAB9EEA-2958-ABCB-23EA-0C18278D1AB3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183" creationId="{959ED773-DC93-ABAF-CCFD-361917E0D318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184" creationId="{EA345A0A-2617-1781-396D-67413F008970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185" creationId="{57D313E9-A35D-EB8E-FFAB-94436B42A8EE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186" creationId="{B8916FD1-EE68-2F6F-AED3-E9B86203348D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187" creationId="{2600F0C9-341B-F562-A57A-32A54F4641D4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188" creationId="{B0BFAF36-3557-969D-0249-8CAB7EFBE997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189" creationId="{9EA89D39-C02E-2EF0-2691-A080EA67DF9D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190" creationId="{8BAA3141-45E6-3D60-6A55-00AF43226B91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191" creationId="{BC1ED9A9-A758-0F02-10D3-8C95E188283F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192" creationId="{2F0D9E69-3211-B5FB-C504-E9255EF08917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193" creationId="{57600B93-AE65-AFA5-F720-AFCEA72B4F37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194" creationId="{84B44285-4F66-388F-B0BA-BB6EE05BF9E8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195" creationId="{7FD9C193-C228-9E07-678B-6EA0D7D250CD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196" creationId="{03F9D467-20FA-DBA4-A8A7-54C0B4265B05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197" creationId="{85DA0AAD-48FB-21D5-9381-EC2B070EAC45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199" creationId="{1704201A-1775-2EBC-5471-ADEEE3908B86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200" creationId="{F61F4E72-8EBD-8447-E578-DFDF086D3D7F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201" creationId="{AFE32885-2417-6CB5-FF70-D07D80AA3003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202" creationId="{F7F8C2FD-CA74-C7A5-22E3-9F5B2EB14B89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203" creationId="{68FAEF1F-DBAC-AF87-4FCC-9B9CA79CDD70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204" creationId="{DFE0FF8B-3650-A006-7409-10AD67E2472E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205" creationId="{BFDEB839-055F-EA09-71FD-16DE30D91FB9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206" creationId="{A9EA75FC-01FB-496B-40E9-4F24AFFA11B4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207" creationId="{9ACC2105-1F07-D6E9-1A5B-44C2D078BCD1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208" creationId="{B2928C72-76DE-819F-E90A-126B37923F5A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209" creationId="{B652219D-2FAE-AE27-8C3A-D4694B6AB1BB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210" creationId="{47F6D76A-046E-1B60-327F-3715AFEEDB7C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211" creationId="{720EE0B2-B42C-78C4-C2A2-75131D886682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212" creationId="{48636EC4-2E70-1D29-151A-DC97A9292872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213" creationId="{D47AFB38-CA26-C736-526B-06BF5668B92D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214" creationId="{70D3AE3E-E798-BBDB-50CA-BB48C08E35A1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216" creationId="{5EE32F1D-DE5D-6C62-CBC4-80954BF7249E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217" creationId="{E9083681-1902-6120-6EC3-43B6BFC03D39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218" creationId="{474A158B-497E-0BC7-CC72-9B1EADA05E81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219" creationId="{8FD68E61-1BB6-D018-C609-CF0D86CC2537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220" creationId="{688A7F48-BFFC-6313-1A01-64C873BCE62E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221" creationId="{7CDA149E-E2AB-0899-8CDD-0AF88A2CFEAD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222" creationId="{6CED7A97-A726-7434-E43E-1660A000775C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223" creationId="{1617167D-89E7-7B5A-387A-7946D098EEDE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224" creationId="{C75D1AFB-9513-C7D1-C2D2-E351E3E0261D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225" creationId="{A76A17F3-089C-A00E-D711-38A85CAB60C0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226" creationId="{3254B282-FA64-F0F5-6102-73874C8225AA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227" creationId="{1A123C33-54CF-25EB-BCD1-4D91E45CDA62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228" creationId="{D38D9F3E-C847-C9A2-DDB9-1F286C64A017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229" creationId="{1EB86E36-E145-5047-E7F6-7250B52D0E56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230" creationId="{0AB3B5D0-3A7D-5E21-AE70-3BC7A7D6D4AE}"/>
          </ac:spMkLst>
        </pc:spChg>
        <pc:spChg chg="mod">
          <ac:chgData name="Lines, Todd" userId="afaf7c3a-e8aa-4568-882a-02ad8f9e19b0" providerId="ADAL" clId="{A44F9186-463D-4809-AC2C-B561FB091AFE}" dt="2023-09-22T22:03:41.928" v="246"/>
          <ac:spMkLst>
            <pc:docMk/>
            <pc:sldMk cId="0" sldId="257"/>
            <ac:spMk id="231" creationId="{22D5EB94-4429-9947-6C4F-9957759D3C93}"/>
          </ac:spMkLst>
        </pc:spChg>
        <pc:grpChg chg="mod">
          <ac:chgData name="Lines, Todd" userId="afaf7c3a-e8aa-4568-882a-02ad8f9e19b0" providerId="ADAL" clId="{A44F9186-463D-4809-AC2C-B561FB091AFE}" dt="2023-09-22T21:58:57.006" v="11" actId="1037"/>
          <ac:grpSpMkLst>
            <pc:docMk/>
            <pc:sldMk cId="0" sldId="257"/>
            <ac:grpSpMk id="10" creationId="{00000000-0000-0000-0000-000000000000}"/>
          </ac:grpSpMkLst>
        </pc:grpChg>
        <pc:grpChg chg="add mod">
          <ac:chgData name="Lines, Todd" userId="afaf7c3a-e8aa-4568-882a-02ad8f9e19b0" providerId="ADAL" clId="{A44F9186-463D-4809-AC2C-B561FB091AFE}" dt="2023-09-22T22:03:53.224" v="259" actId="164"/>
          <ac:grpSpMkLst>
            <pc:docMk/>
            <pc:sldMk cId="0" sldId="257"/>
            <ac:grpSpMk id="16" creationId="{868D93BF-BE2A-CE48-0B7F-4F15281BB979}"/>
          </ac:grpSpMkLst>
        </pc:grpChg>
        <pc:grpChg chg="add mod">
          <ac:chgData name="Lines, Todd" userId="afaf7c3a-e8aa-4568-882a-02ad8f9e19b0" providerId="ADAL" clId="{A44F9186-463D-4809-AC2C-B561FB091AFE}" dt="2023-09-22T22:03:53.224" v="259" actId="164"/>
          <ac:grpSpMkLst>
            <pc:docMk/>
            <pc:sldMk cId="0" sldId="257"/>
            <ac:grpSpMk id="44" creationId="{965E0111-D14B-626F-E9A3-FA55BAE5C68D}"/>
          </ac:grpSpMkLst>
        </pc:grpChg>
        <pc:grpChg chg="add mod">
          <ac:chgData name="Lines, Todd" userId="afaf7c3a-e8aa-4568-882a-02ad8f9e19b0" providerId="ADAL" clId="{A44F9186-463D-4809-AC2C-B561FB091AFE}" dt="2023-09-22T22:03:53.224" v="259" actId="164"/>
          <ac:grpSpMkLst>
            <pc:docMk/>
            <pc:sldMk cId="0" sldId="257"/>
            <ac:grpSpMk id="45" creationId="{4A44F52F-13C0-4F85-4650-F18131B94C99}"/>
          </ac:grpSpMkLst>
        </pc:grpChg>
        <pc:grpChg chg="add mod">
          <ac:chgData name="Lines, Todd" userId="afaf7c3a-e8aa-4568-882a-02ad8f9e19b0" providerId="ADAL" clId="{A44F9186-463D-4809-AC2C-B561FB091AFE}" dt="2023-09-22T22:03:53.224" v="259" actId="164"/>
          <ac:grpSpMkLst>
            <pc:docMk/>
            <pc:sldMk cId="0" sldId="257"/>
            <ac:grpSpMk id="62" creationId="{DE326CAE-C25A-95F3-39F8-73D99AD40F34}"/>
          </ac:grpSpMkLst>
        </pc:grpChg>
        <pc:grpChg chg="add mod">
          <ac:chgData name="Lines, Todd" userId="afaf7c3a-e8aa-4568-882a-02ad8f9e19b0" providerId="ADAL" clId="{A44F9186-463D-4809-AC2C-B561FB091AFE}" dt="2023-09-22T22:03:53.224" v="259" actId="164"/>
          <ac:grpSpMkLst>
            <pc:docMk/>
            <pc:sldMk cId="0" sldId="257"/>
            <ac:grpSpMk id="79" creationId="{BB2D2FFE-0F86-0BB3-A504-F701C9FD87FA}"/>
          </ac:grpSpMkLst>
        </pc:grpChg>
        <pc:grpChg chg="add mod">
          <ac:chgData name="Lines, Todd" userId="afaf7c3a-e8aa-4568-882a-02ad8f9e19b0" providerId="ADAL" clId="{A44F9186-463D-4809-AC2C-B561FB091AFE}" dt="2023-09-22T22:03:53.224" v="259" actId="164"/>
          <ac:grpSpMkLst>
            <pc:docMk/>
            <pc:sldMk cId="0" sldId="257"/>
            <ac:grpSpMk id="96" creationId="{AF5AC789-12FA-E3BC-545F-8580E096D157}"/>
          </ac:grpSpMkLst>
        </pc:grpChg>
        <pc:grpChg chg="add mod">
          <ac:chgData name="Lines, Todd" userId="afaf7c3a-e8aa-4568-882a-02ad8f9e19b0" providerId="ADAL" clId="{A44F9186-463D-4809-AC2C-B561FB091AFE}" dt="2023-09-22T22:03:53.224" v="259" actId="164"/>
          <ac:grpSpMkLst>
            <pc:docMk/>
            <pc:sldMk cId="0" sldId="257"/>
            <ac:grpSpMk id="113" creationId="{7D73567D-930B-10F9-049A-D8681EBC571A}"/>
          </ac:grpSpMkLst>
        </pc:grpChg>
        <pc:grpChg chg="add mod">
          <ac:chgData name="Lines, Todd" userId="afaf7c3a-e8aa-4568-882a-02ad8f9e19b0" providerId="ADAL" clId="{A44F9186-463D-4809-AC2C-B561FB091AFE}" dt="2023-09-22T22:03:53.224" v="259" actId="164"/>
          <ac:grpSpMkLst>
            <pc:docMk/>
            <pc:sldMk cId="0" sldId="257"/>
            <ac:grpSpMk id="130" creationId="{AC7C307E-7081-D229-202C-14E025382D35}"/>
          </ac:grpSpMkLst>
        </pc:grpChg>
        <pc:grpChg chg="add mod">
          <ac:chgData name="Lines, Todd" userId="afaf7c3a-e8aa-4568-882a-02ad8f9e19b0" providerId="ADAL" clId="{A44F9186-463D-4809-AC2C-B561FB091AFE}" dt="2023-09-22T22:03:53.224" v="259" actId="164"/>
          <ac:grpSpMkLst>
            <pc:docMk/>
            <pc:sldMk cId="0" sldId="257"/>
            <ac:grpSpMk id="147" creationId="{D6B6863D-134B-3DB3-A9AF-0E735AAB5E0D}"/>
          </ac:grpSpMkLst>
        </pc:grpChg>
        <pc:grpChg chg="add mod">
          <ac:chgData name="Lines, Todd" userId="afaf7c3a-e8aa-4568-882a-02ad8f9e19b0" providerId="ADAL" clId="{A44F9186-463D-4809-AC2C-B561FB091AFE}" dt="2023-09-22T22:03:53.224" v="259" actId="164"/>
          <ac:grpSpMkLst>
            <pc:docMk/>
            <pc:sldMk cId="0" sldId="257"/>
            <ac:grpSpMk id="164" creationId="{1FECAC2A-5806-35CB-D470-9A6181B83F9B}"/>
          </ac:grpSpMkLst>
        </pc:grpChg>
        <pc:grpChg chg="add mod">
          <ac:chgData name="Lines, Todd" userId="afaf7c3a-e8aa-4568-882a-02ad8f9e19b0" providerId="ADAL" clId="{A44F9186-463D-4809-AC2C-B561FB091AFE}" dt="2023-09-22T22:03:53.224" v="259" actId="164"/>
          <ac:grpSpMkLst>
            <pc:docMk/>
            <pc:sldMk cId="0" sldId="257"/>
            <ac:grpSpMk id="181" creationId="{0E3C296D-15F0-54EC-7540-4DF7C838BF4D}"/>
          </ac:grpSpMkLst>
        </pc:grpChg>
        <pc:grpChg chg="add mod">
          <ac:chgData name="Lines, Todd" userId="afaf7c3a-e8aa-4568-882a-02ad8f9e19b0" providerId="ADAL" clId="{A44F9186-463D-4809-AC2C-B561FB091AFE}" dt="2023-09-22T22:03:53.224" v="259" actId="164"/>
          <ac:grpSpMkLst>
            <pc:docMk/>
            <pc:sldMk cId="0" sldId="257"/>
            <ac:grpSpMk id="198" creationId="{838A5EAE-12C8-6A86-C68C-D6721B4B60D1}"/>
          </ac:grpSpMkLst>
        </pc:grpChg>
        <pc:grpChg chg="add mod">
          <ac:chgData name="Lines, Todd" userId="afaf7c3a-e8aa-4568-882a-02ad8f9e19b0" providerId="ADAL" clId="{A44F9186-463D-4809-AC2C-B561FB091AFE}" dt="2023-09-22T22:03:53.224" v="259" actId="164"/>
          <ac:grpSpMkLst>
            <pc:docMk/>
            <pc:sldMk cId="0" sldId="257"/>
            <ac:grpSpMk id="215" creationId="{5DDE7271-B912-9A1E-52D5-484B66E8FC96}"/>
          </ac:grpSpMkLst>
        </pc:grpChg>
        <pc:grpChg chg="add mod">
          <ac:chgData name="Lines, Todd" userId="afaf7c3a-e8aa-4568-882a-02ad8f9e19b0" providerId="ADAL" clId="{A44F9186-463D-4809-AC2C-B561FB091AFE}" dt="2023-09-22T22:03:57.427" v="260" actId="1076"/>
          <ac:grpSpMkLst>
            <pc:docMk/>
            <pc:sldMk cId="0" sldId="257"/>
            <ac:grpSpMk id="232" creationId="{2A591465-3673-A556-E8D3-A60392FA1EE2}"/>
          </ac:grpSpMkLst>
        </pc:grpChg>
        <pc:picChg chg="mod">
          <ac:chgData name="Lines, Todd" userId="afaf7c3a-e8aa-4568-882a-02ad8f9e19b0" providerId="ADAL" clId="{A44F9186-463D-4809-AC2C-B561FB091AFE}" dt="2023-09-22T21:59:02.573" v="19" actId="1038"/>
          <ac:picMkLst>
            <pc:docMk/>
            <pc:sldMk cId="0" sldId="257"/>
            <ac:picMk id="25" creationId="{00000000-0000-0000-0000-000000000000}"/>
          </ac:picMkLst>
        </pc:picChg>
        <pc:picChg chg="del mod">
          <ac:chgData name="Lines, Todd" userId="afaf7c3a-e8aa-4568-882a-02ad8f9e19b0" providerId="ADAL" clId="{A44F9186-463D-4809-AC2C-B561FB091AFE}" dt="2023-09-22T22:56:32.523" v="351" actId="21"/>
          <ac:picMkLst>
            <pc:docMk/>
            <pc:sldMk cId="0" sldId="257"/>
            <ac:picMk id="236" creationId="{1A230FAE-41D1-9A1D-6C45-7A520C441A67}"/>
          </ac:picMkLst>
        </pc:picChg>
        <pc:cxnChg chg="mod">
          <ac:chgData name="Lines, Todd" userId="afaf7c3a-e8aa-4568-882a-02ad8f9e19b0" providerId="ADAL" clId="{A44F9186-463D-4809-AC2C-B561FB091AFE}" dt="2023-09-22T21:58:57.006" v="11" actId="1037"/>
          <ac:cxnSpMkLst>
            <pc:docMk/>
            <pc:sldMk cId="0" sldId="257"/>
            <ac:cxnSpMk id="15" creationId="{00000000-0000-0000-0000-000000000000}"/>
          </ac:cxnSpMkLst>
        </pc:cxnChg>
        <pc:cxnChg chg="mod">
          <ac:chgData name="Lines, Todd" userId="afaf7c3a-e8aa-4568-882a-02ad8f9e19b0" providerId="ADAL" clId="{A44F9186-463D-4809-AC2C-B561FB091AFE}" dt="2023-09-22T21:58:57.006" v="11" actId="1037"/>
          <ac:cxnSpMkLst>
            <pc:docMk/>
            <pc:sldMk cId="0" sldId="257"/>
            <ac:cxnSpMk id="18" creationId="{00000000-0000-0000-0000-000000000000}"/>
          </ac:cxnSpMkLst>
        </pc:cxnChg>
        <pc:cxnChg chg="mod">
          <ac:chgData name="Lines, Todd" userId="afaf7c3a-e8aa-4568-882a-02ad8f9e19b0" providerId="ADAL" clId="{A44F9186-463D-4809-AC2C-B561FB091AFE}" dt="2023-09-22T21:58:57.006" v="11" actId="1037"/>
          <ac:cxnSpMkLst>
            <pc:docMk/>
            <pc:sldMk cId="0" sldId="257"/>
            <ac:cxnSpMk id="21" creationId="{00000000-0000-0000-0000-000000000000}"/>
          </ac:cxnSpMkLst>
        </pc:cxnChg>
        <pc:cxnChg chg="mod">
          <ac:chgData name="Lines, Todd" userId="afaf7c3a-e8aa-4568-882a-02ad8f9e19b0" providerId="ADAL" clId="{A44F9186-463D-4809-AC2C-B561FB091AFE}" dt="2023-09-22T21:58:57.006" v="11" actId="1037"/>
          <ac:cxnSpMkLst>
            <pc:docMk/>
            <pc:sldMk cId="0" sldId="257"/>
            <ac:cxnSpMk id="24" creationId="{00000000-0000-0000-0000-000000000000}"/>
          </ac:cxnSpMkLst>
        </pc:cxnChg>
        <pc:cxnChg chg="mod">
          <ac:chgData name="Lines, Todd" userId="afaf7c3a-e8aa-4568-882a-02ad8f9e19b0" providerId="ADAL" clId="{A44F9186-463D-4809-AC2C-B561FB091AFE}" dt="2023-09-22T21:59:02.573" v="19" actId="1038"/>
          <ac:cxnSpMkLst>
            <pc:docMk/>
            <pc:sldMk cId="0" sldId="257"/>
            <ac:cxnSpMk id="26" creationId="{00000000-0000-0000-0000-000000000000}"/>
          </ac:cxnSpMkLst>
        </pc:cxnChg>
        <pc:cxnChg chg="mod">
          <ac:chgData name="Lines, Todd" userId="afaf7c3a-e8aa-4568-882a-02ad8f9e19b0" providerId="ADAL" clId="{A44F9186-463D-4809-AC2C-B561FB091AFE}" dt="2023-09-22T21:58:57.006" v="11" actId="1037"/>
          <ac:cxnSpMkLst>
            <pc:docMk/>
            <pc:sldMk cId="0" sldId="257"/>
            <ac:cxnSpMk id="27" creationId="{00000000-0000-0000-0000-000000000000}"/>
          </ac:cxnSpMkLst>
        </pc:cxnChg>
        <pc:cxnChg chg="mod">
          <ac:chgData name="Lines, Todd" userId="afaf7c3a-e8aa-4568-882a-02ad8f9e19b0" providerId="ADAL" clId="{A44F9186-463D-4809-AC2C-B561FB091AFE}" dt="2023-09-22T21:58:57.006" v="11" actId="1037"/>
          <ac:cxnSpMkLst>
            <pc:docMk/>
            <pc:sldMk cId="0" sldId="257"/>
            <ac:cxnSpMk id="30" creationId="{00000000-0000-0000-0000-000000000000}"/>
          </ac:cxnSpMkLst>
        </pc:cxnChg>
        <pc:cxnChg chg="mod">
          <ac:chgData name="Lines, Todd" userId="afaf7c3a-e8aa-4568-882a-02ad8f9e19b0" providerId="ADAL" clId="{A44F9186-463D-4809-AC2C-B561FB091AFE}" dt="2023-09-22T21:59:07.461" v="20" actId="14100"/>
          <ac:cxnSpMkLst>
            <pc:docMk/>
            <pc:sldMk cId="0" sldId="257"/>
            <ac:cxnSpMk id="34" creationId="{00000000-0000-0000-0000-000000000000}"/>
          </ac:cxnSpMkLst>
        </pc:cxnChg>
        <pc:cxnChg chg="mod">
          <ac:chgData name="Lines, Todd" userId="afaf7c3a-e8aa-4568-882a-02ad8f9e19b0" providerId="ADAL" clId="{A44F9186-463D-4809-AC2C-B561FB091AFE}" dt="2023-09-22T21:58:57.006" v="11" actId="1037"/>
          <ac:cxnSpMkLst>
            <pc:docMk/>
            <pc:sldMk cId="0" sldId="257"/>
            <ac:cxnSpMk id="38" creationId="{00000000-0000-0000-0000-000000000000}"/>
          </ac:cxnSpMkLst>
        </pc:cxnChg>
        <pc:cxnChg chg="add mod">
          <ac:chgData name="Lines, Todd" userId="afaf7c3a-e8aa-4568-882a-02ad8f9e19b0" providerId="ADAL" clId="{A44F9186-463D-4809-AC2C-B561FB091AFE}" dt="2023-09-22T22:04:16.816" v="285" actId="1035"/>
          <ac:cxnSpMkLst>
            <pc:docMk/>
            <pc:sldMk cId="0" sldId="257"/>
            <ac:cxnSpMk id="233" creationId="{01DC2C29-8C78-A430-48BE-4C61C3BEA075}"/>
          </ac:cxnSpMkLst>
        </pc:cxnChg>
      </pc:sldChg>
      <pc:sldChg chg="addSp delSp modSp mod">
        <pc:chgData name="Lines, Todd" userId="afaf7c3a-e8aa-4568-882a-02ad8f9e19b0" providerId="ADAL" clId="{A44F9186-463D-4809-AC2C-B561FB091AFE}" dt="2023-09-22T22:56:54.744" v="353" actId="21"/>
        <pc:sldMkLst>
          <pc:docMk/>
          <pc:sldMk cId="0" sldId="258"/>
        </pc:sldMkLst>
        <pc:spChg chg="mod topLvl">
          <ac:chgData name="Lines, Todd" userId="afaf7c3a-e8aa-4568-882a-02ad8f9e19b0" providerId="ADAL" clId="{A44F9186-463D-4809-AC2C-B561FB091AFE}" dt="2023-09-22T22:04:53.776" v="307" actId="1037"/>
          <ac:spMkLst>
            <pc:docMk/>
            <pc:sldMk cId="0" sldId="258"/>
            <ac:spMk id="3" creationId="{00000000-0000-0000-0000-000000000000}"/>
          </ac:spMkLst>
        </pc:spChg>
        <pc:spChg chg="mod topLvl">
          <ac:chgData name="Lines, Todd" userId="afaf7c3a-e8aa-4568-882a-02ad8f9e19b0" providerId="ADAL" clId="{A44F9186-463D-4809-AC2C-B561FB091AFE}" dt="2023-09-22T22:04:53.776" v="307" actId="1037"/>
          <ac:spMkLst>
            <pc:docMk/>
            <pc:sldMk cId="0" sldId="258"/>
            <ac:spMk id="4" creationId="{00000000-0000-0000-0000-000000000000}"/>
          </ac:spMkLst>
        </pc:spChg>
        <pc:spChg chg="mod topLvl">
          <ac:chgData name="Lines, Todd" userId="afaf7c3a-e8aa-4568-882a-02ad8f9e19b0" providerId="ADAL" clId="{A44F9186-463D-4809-AC2C-B561FB091AFE}" dt="2023-09-22T22:04:53.776" v="307" actId="1037"/>
          <ac:spMkLst>
            <pc:docMk/>
            <pc:sldMk cId="0" sldId="258"/>
            <ac:spMk id="5" creationId="{00000000-0000-0000-0000-000000000000}"/>
          </ac:spMkLst>
        </pc:spChg>
        <pc:spChg chg="mod topLvl">
          <ac:chgData name="Lines, Todd" userId="afaf7c3a-e8aa-4568-882a-02ad8f9e19b0" providerId="ADAL" clId="{A44F9186-463D-4809-AC2C-B561FB091AFE}" dt="2023-09-22T22:04:53.776" v="307" actId="1037"/>
          <ac:spMkLst>
            <pc:docMk/>
            <pc:sldMk cId="0" sldId="258"/>
            <ac:spMk id="6" creationId="{00000000-0000-0000-0000-000000000000}"/>
          </ac:spMkLst>
        </pc:spChg>
        <pc:spChg chg="mod topLvl">
          <ac:chgData name="Lines, Todd" userId="afaf7c3a-e8aa-4568-882a-02ad8f9e19b0" providerId="ADAL" clId="{A44F9186-463D-4809-AC2C-B561FB091AFE}" dt="2023-09-22T22:04:53.776" v="307" actId="1037"/>
          <ac:spMkLst>
            <pc:docMk/>
            <pc:sldMk cId="0" sldId="258"/>
            <ac:spMk id="7" creationId="{00000000-0000-0000-0000-000000000000}"/>
          </ac:spMkLst>
        </pc:spChg>
        <pc:spChg chg="mod topLvl">
          <ac:chgData name="Lines, Todd" userId="afaf7c3a-e8aa-4568-882a-02ad8f9e19b0" providerId="ADAL" clId="{A44F9186-463D-4809-AC2C-B561FB091AFE}" dt="2023-09-22T22:04:53.776" v="307" actId="1037"/>
          <ac:spMkLst>
            <pc:docMk/>
            <pc:sldMk cId="0" sldId="258"/>
            <ac:spMk id="8" creationId="{00000000-0000-0000-0000-000000000000}"/>
          </ac:spMkLst>
        </pc:spChg>
        <pc:spChg chg="mod topLvl">
          <ac:chgData name="Lines, Todd" userId="afaf7c3a-e8aa-4568-882a-02ad8f9e19b0" providerId="ADAL" clId="{A44F9186-463D-4809-AC2C-B561FB091AFE}" dt="2023-09-22T22:06:09.567" v="335" actId="12789"/>
          <ac:spMkLst>
            <pc:docMk/>
            <pc:sldMk cId="0" sldId="258"/>
            <ac:spMk id="9" creationId="{00000000-0000-0000-0000-000000000000}"/>
          </ac:spMkLst>
        </pc:spChg>
        <pc:spChg chg="mod topLvl">
          <ac:chgData name="Lines, Todd" userId="afaf7c3a-e8aa-4568-882a-02ad8f9e19b0" providerId="ADAL" clId="{A44F9186-463D-4809-AC2C-B561FB091AFE}" dt="2023-09-22T22:04:53.776" v="307" actId="1037"/>
          <ac:spMkLst>
            <pc:docMk/>
            <pc:sldMk cId="0" sldId="258"/>
            <ac:spMk id="19" creationId="{00000000-0000-0000-0000-000000000000}"/>
          </ac:spMkLst>
        </pc:spChg>
        <pc:spChg chg="mod topLvl">
          <ac:chgData name="Lines, Todd" userId="afaf7c3a-e8aa-4568-882a-02ad8f9e19b0" providerId="ADAL" clId="{A44F9186-463D-4809-AC2C-B561FB091AFE}" dt="2023-09-22T22:06:09.567" v="335" actId="12789"/>
          <ac:spMkLst>
            <pc:docMk/>
            <pc:sldMk cId="0" sldId="258"/>
            <ac:spMk id="35" creationId="{00000000-0000-0000-0000-000000000000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37" creationId="{595F59EE-AD7E-C311-2358-12F86D61D416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38" creationId="{9720AF0D-6081-83AB-D8CA-F552F435B5C2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39" creationId="{D1B9378B-B9AE-6BFF-3EF6-A1B4C5DDEB22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40" creationId="{9C7118BB-D06F-31C1-35E6-71C37750AAFA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41" creationId="{B3940694-5322-26CF-2824-F356C20A7EBD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42" creationId="{F8A28C0D-9BA0-64DA-08EA-6149163B80B3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43" creationId="{BB1C8DFE-B3C0-B901-CB55-E90EDBC859F5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44" creationId="{4473B28E-13F0-06A8-7809-B4F5F332C8BE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45" creationId="{9F73E59B-D60E-9C7E-A324-07958316AB6A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46" creationId="{D6458570-A2B9-B991-D590-44A5801A90F2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47" creationId="{8C76E2DA-5E03-A0BA-77F8-A0405DF68EB1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48" creationId="{1BB005A0-B146-437B-BC70-2EB9E5488F5E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49" creationId="{5C4AD549-CC14-06F6-9757-D68B22A84EE9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50" creationId="{8DA2F76C-FB51-C2EA-E980-12A1277530B9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51" creationId="{9C066BD2-E5B0-E800-EB59-FEFA22AA1CBA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52" creationId="{5D1E3C9E-BC71-6CDD-81B9-36AE3ED4DA22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53" creationId="{457DE383-0B9F-5C3B-0F87-7137F047C866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54" creationId="{4ED34510-EF5F-01DA-F903-C024031B123F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55" creationId="{4BAA6D75-0424-0CE7-259D-A98530AF4B5A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56" creationId="{83C361F2-428C-392A-3799-ED56B408AACB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57" creationId="{0C023DCA-CCC2-1652-A998-8A59E9A2A549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58" creationId="{2E830110-5D95-6F4D-D494-386CDCC2DFD5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59" creationId="{D722AF67-8EDB-BB61-9041-F87DD4DEE968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60" creationId="{AB70EA70-1D36-FCFB-28BF-D4ED2C6CAF12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61" creationId="{B507DEA1-6AE5-2730-1E7F-8E01991E982E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62" creationId="{B8BDDB30-2EB2-A2B3-70D5-03B4C923416E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63" creationId="{6B118F25-A3A4-9F2D-7183-1A080670B1DB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36" creationId="{BC359F92-C224-DF33-4181-B53EE8C8F7EC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37" creationId="{6DD7B546-4377-88B8-8E19-3425314A46C8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39" creationId="{6FAFA55E-F09C-E602-BD52-95CF5C57971C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40" creationId="{E5F8ED4C-9BB1-25C1-ABFF-8136F76663B6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41" creationId="{FF23E05D-CFC4-B08A-0C9A-57A55331793A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42" creationId="{F815EF19-26ED-3D9C-1581-B4DFCF73DA8A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43" creationId="{C63AA6E3-3800-394A-E4E7-0D1C3B8B6D6A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44" creationId="{1EFEBC6D-0D28-DE96-2E05-A8DBC9B0DCCF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45" creationId="{812BE208-3F4C-40BA-E11B-DB116B645B79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46" creationId="{EB4B0759-66FF-727F-0B51-3029DF2FBD72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47" creationId="{2466D77C-251B-6DF1-76A0-90E5CCB1BCC2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48" creationId="{65DAF8B8-F189-C95B-D734-233FF0C34CB3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49" creationId="{CB11D767-DA25-49D8-3231-EE3C47C33ECE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50" creationId="{B8C5B10F-E358-65E4-8EA0-1BEEF733C87A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51" creationId="{597C9521-FB5A-7DB2-BA5B-423CE8D6006A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52" creationId="{FB8C6961-9872-86F5-4615-43943695A724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53" creationId="{D9F52730-3375-7E57-DD07-F5A922489C40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54" creationId="{19873257-EE14-2A10-51D2-844466880C30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55" creationId="{250E6DBC-A92C-841C-4ACD-2B8B95B14277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56" creationId="{0A89A6C1-AC67-DB9A-9CAA-FE12104A3418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57" creationId="{6E60C9D0-DAE4-39D3-8049-F2E1922989DD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58" creationId="{E6821248-3980-6E4F-B48D-C44A6870EB50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59" creationId="{463BE2EF-560A-C0B9-B9AE-A8050AEE9B04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60" creationId="{2B9F139B-700E-93E9-88C0-7CE7BF2B9F94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61" creationId="{F2BA3D87-8FD5-E36E-730E-0D320C27B555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62" creationId="{7CE2DCE2-4B2B-C071-7DE3-4253661A39CD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63" creationId="{944FD932-0E53-D1FC-DC68-2BA8A410D333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64" creationId="{C28E0B25-F09A-4BE4-EE93-2EA776BDFA8D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65" creationId="{A8DD3473-B903-4121-8F8C-2BF2FE0D0060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66" creationId="{560D2A52-CA88-3CC1-651A-2709FFFBA2BD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67" creationId="{ACC5D129-005C-981C-C2F6-4EF45325C459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68" creationId="{9186C14F-4112-4700-D236-2D1FD43D1BBB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69" creationId="{B8CA78AA-4E1E-07B7-6331-61E7AE6D86CE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70" creationId="{E5F43A6B-9B6F-4945-21AB-D6AE8E3AD760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71" creationId="{C29E2141-067C-EEB0-1314-72C0C309B32D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72" creationId="{43547B00-5E2E-53A6-505A-3273045E2F15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73" creationId="{81ED55ED-C759-15CA-0521-EE35997AD07C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74" creationId="{982AB60F-832D-909A-3837-CF5EA9CF953E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75" creationId="{8F43F535-C3F6-7118-F850-412DA10DCD7F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76" creationId="{1A24EFD8-E471-4933-A444-DAD30F7D6C36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77" creationId="{49FDCE6E-A691-D4F8-614E-224C779F4AAD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78" creationId="{F4DAF00E-861E-26DE-8EAD-6B4AC41D90DA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79" creationId="{3914CD34-5841-93ED-7EF1-7ECDF83C90A6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80" creationId="{E147D3D1-2F34-14D2-47E6-0DCDEB8F837B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81" creationId="{6A74AE84-15EF-A91D-F7DA-9D2A2E88FFCD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82" creationId="{1699B8B0-C128-168F-16FB-C38D16D09BB1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83" creationId="{EF7DD585-6469-4FA5-09CE-260A72ED1C9F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84" creationId="{8B0D7EC2-B75E-A71E-73C0-8689BF378F6F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85" creationId="{84A5C748-1942-52D5-FDF6-A53FABD925DE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86" creationId="{DCD12D0B-E13D-D248-B927-2DB34557B893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87" creationId="{8A4D2FC4-F2CC-2764-2849-CA7C9BBFF5CC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88" creationId="{57952C16-CA09-667C-9B66-ED5139300D82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89" creationId="{503DA61B-B8AE-B6BC-C28A-D52B885BC32A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90" creationId="{551BAD8C-EE84-7999-367D-4E91AAEB2625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91" creationId="{CF6F3CDF-F777-29BF-D68C-7C2F797F0C8C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92" creationId="{DBD36BA4-B58D-7E1A-7E1A-14CD2C3BE32C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93" creationId="{7AEAEB16-B17A-BE91-C9A2-8FB1C8BDDEAA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94" creationId="{76FD4AA9-E182-1A7D-C3D2-C2B0EDD75315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95" creationId="{816FAE0D-1D2A-B1B6-8E83-C1A65D27B9AC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96" creationId="{61FFF4D1-BC3E-6A8A-3F4C-C4A9666A5B0E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97" creationId="{1F0A8BBC-D3F3-4194-F32B-E4DF8D24D19A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98" creationId="{8B42D6B8-CF1F-7F87-78A7-91EA910169FC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399" creationId="{8DEFBFA9-C0CA-DD5C-A68D-BF48104D39B5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00" creationId="{5A8D8561-A15B-1898-3A7C-E18C0B9D6169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01" creationId="{572B2A6A-EA02-2E84-E568-B363B4C3113F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02" creationId="{96210D0D-8546-544D-5BC5-73138518734F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03" creationId="{37C57594-E937-BA60-5110-69EFDEDF53C0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04" creationId="{DF4FAAAA-C892-174C-D0B2-69FE26924AE5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05" creationId="{452BD653-1618-33AD-0F44-58983E89262F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06" creationId="{BCCB5D82-1E68-4B6A-917E-E386938BAF7B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07" creationId="{EDEB06FD-398E-543E-0793-730271F4F0C1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08" creationId="{2A878D43-98E7-0CC4-7C38-B110D7001B25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09" creationId="{829E4C30-05B0-1965-FDD9-07805B7B073F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10" creationId="{4AB6A27E-46B7-6C09-475B-6804567B95B2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11" creationId="{19943AC4-2E2A-3540-36FB-148E67E5770C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12" creationId="{F76E5B9D-B6C0-422E-6C04-AE4035BCBD21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13" creationId="{ED018458-E964-A0BD-DE12-7C51E572123C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14" creationId="{6F4615F7-D075-9E09-DAD5-C66DA01C50AB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15" creationId="{12683775-4ECC-0879-064D-DEB3524AFDA6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16" creationId="{4BC6B8F5-64C6-B4EE-82FA-8D671ECF6197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17" creationId="{D586102A-C3CC-EC69-5671-95B1B94A67B5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18" creationId="{0B0764FA-0C45-3335-8421-7E7C589904AE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19" creationId="{73E64B87-54FA-84B5-1F39-2F77819E564F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20" creationId="{30A45C60-6D55-B6D8-94B0-E2C59CF6F089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21" creationId="{8DD9B88D-C783-BA2B-FB03-6390B8CC2975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22" creationId="{B45E0DF4-A05B-A3E2-5A8B-43D22082EB4A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23" creationId="{029F255E-C4B9-3CCD-FFF5-3E88D1951B4F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24" creationId="{34AF4F82-9334-2B3D-EC3E-0FDF060D9CCD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25" creationId="{EEEBD65C-7DD0-D8EC-63D4-B53FDA09BBB3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26" creationId="{E274992C-5B12-5F3D-308C-26D1E597D0A5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27" creationId="{DFA1DBBB-64B5-4D2A-2932-A9E140C0A3AB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28" creationId="{EBB43050-A61A-94AA-1475-151027F35BB5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29" creationId="{14D4A860-3088-112E-758C-F8E5D86026AC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30" creationId="{AAE62F42-460B-351B-8E2A-CF038B5F0AF9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31" creationId="{738FB2AE-DAB2-B5A9-FFD5-1A97AA3D1986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32" creationId="{322054C6-3185-4379-DB33-2749E54C1414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33" creationId="{BD9B4D79-C641-7512-4714-703C0D183357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34" creationId="{E0887D40-D0C5-294A-0DDE-0802AC0326F0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35" creationId="{C8AA5F66-D9BC-93E2-DB21-D5699BE7FF1C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36" creationId="{8AF4D4B1-CF16-CD06-9D25-FBA1B5C1CC11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37" creationId="{7B754D75-2FE2-F149-32D1-42ED6FAC3B81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38" creationId="{120DE216-678B-2907-C16F-B7E2F8BEF67C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39" creationId="{BF8A5AB0-CA0B-BBB2-4E11-EF7EA987DB2D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40" creationId="{917FA919-F3A3-47A3-5F1B-D7D66C85E4D4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41" creationId="{51891F6F-40C4-73C6-92DC-6836BED2AC1F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42" creationId="{0E455130-0F3D-5883-3157-08B89B0440BE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43" creationId="{36DBA7B4-AD88-5C4E-45B2-D6755F9DA816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44" creationId="{E29242A8-C5A7-5644-84A7-3223AA37CF76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45" creationId="{BF77FD75-6D00-32FF-8F43-FC1AFCFF408E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46" creationId="{88548D7F-B685-BEFB-54D6-C356DDEFA03B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47" creationId="{6D0B1034-1C32-D306-47FB-0132FF214F8E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48" creationId="{0CAC9057-CF1A-D2EC-455B-70ED85DCA2EF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49" creationId="{5B0DE316-2882-3F59-5CE9-A241C433525E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50" creationId="{6F3BB615-045E-7B84-B7DD-6E7510D6C5B2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51" creationId="{C60E8F6A-AAAB-16ED-4FD5-ED4DEA08085B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52" creationId="{CA0EE866-9C8B-1FB2-B9E4-071AB3534C34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53" creationId="{25F81389-8AB8-20AC-B1BF-E5FD6D97BE28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54" creationId="{5DB78789-731B-B5C9-68B5-447E6A13F014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55" creationId="{8036BB38-9695-A45F-6C89-134F7933B80A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56" creationId="{E2A21883-9DED-BD89-FC94-13B04B93651F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57" creationId="{2654B1C9-4A52-9F68-B4B3-2D2BD1E43975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58" creationId="{DC19C0D5-D7D6-B1B0-3C87-7ACD02E53D2E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59" creationId="{0B1D0248-DFF6-3C25-835A-9A0A74F311A9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60" creationId="{B509ADB2-BDCB-690A-05AC-9F44CD7F2B3E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61" creationId="{FCB73D62-287A-CDAE-E7FD-D2CE1F7F423A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62" creationId="{63684B7E-AE53-1752-0C93-955985A24290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63" creationId="{ED32BFB4-C321-EE6D-4657-B488B38E06D9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64" creationId="{776E1E7D-3E10-04E3-391A-E67272E8EE6C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65" creationId="{A5AF4C5B-6BC2-776E-FB9F-D2969173C0B1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66" creationId="{76DE50A3-53D0-AA8C-AA68-46AECF1ED84F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67" creationId="{565EC937-F106-8559-B8DE-92323DA3B6BF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68" creationId="{4C0CC234-7706-6134-E90B-FEDA3745E487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69" creationId="{6819ED75-6E2E-F31C-1046-2CDF4C653620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70" creationId="{9BC81040-8C4E-B549-9762-93267B25AD24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71" creationId="{4528AB26-8B93-D7ED-98C8-F0BEAFEEA65D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72" creationId="{2EF98C68-5BE3-C069-5F1A-728D45A5C15A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73" creationId="{9EC408C2-EEED-FAFC-3156-E9B62A6725B3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74" creationId="{6E873D80-A0B6-CEC8-F14A-0D8E83C4D708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75" creationId="{D847DF12-C091-E0EA-A1B6-84696B26C919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76" creationId="{49CC9D85-C22C-4BD2-BE26-36F2892DB5B8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77" creationId="{84A9E1F5-8518-6E16-583F-7BF517A49ADE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78" creationId="{9CEC6847-8F77-C452-4A1E-441835732C59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79" creationId="{5D16B72F-CA70-E37E-237B-71AEE97DBB33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80" creationId="{CE342397-E7ED-E057-00DB-AECA523D4757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81" creationId="{697DDBE9-11B3-64FB-730B-E305C16D1DD6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82" creationId="{7889C0F4-E216-0A9A-446B-69189639D846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83" creationId="{A639A72D-0B1B-7123-1E73-C47D23429169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84" creationId="{A7845DC5-0C73-43EA-D68A-4A46613AAB21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85" creationId="{BF21070E-F6A6-808C-F153-A8BCCE12E747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86" creationId="{692727BF-8D64-7091-6E4E-2D0C305785E6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87" creationId="{797FC992-BD3E-99D8-3D9B-B8544C80D7EA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88" creationId="{E754DDF5-FE5B-2345-7066-C3BA387FD85A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89" creationId="{67245081-5E3D-D393-3E0C-197DAF92CA1D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90" creationId="{44B06E32-8562-A8CB-BB5E-3936F56320CC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91" creationId="{71C377D9-F558-84EB-507B-37711AE351B1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92" creationId="{16A8AA36-554C-2DE7-A0E4-AA2A0320898C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93" creationId="{D6998CA3-E8E8-9643-7087-662747D2017D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94" creationId="{CC266C06-FB02-6A15-CC9C-649D456AB291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95" creationId="{45F196EE-51BC-A407-A5F0-C9CB3F084944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96" creationId="{4B1824D6-7B97-FF4C-244A-63EDFD963319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97" creationId="{3C4070A6-6FA8-170D-B54F-8782F61B118B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98" creationId="{02553FCB-96A9-9BAF-8275-E27D7DEFF080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499" creationId="{BC1A04D7-44A3-4FC9-F034-3F67E469C505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500" creationId="{0B15207D-6FBB-95D4-626E-CFF38CB05A8C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501" creationId="{62C89701-9B22-DC18-CF31-E148C66D4920}"/>
          </ac:spMkLst>
        </pc:spChg>
        <pc:spChg chg="mod">
          <ac:chgData name="Lines, Todd" userId="afaf7c3a-e8aa-4568-882a-02ad8f9e19b0" providerId="ADAL" clId="{A44F9186-463D-4809-AC2C-B561FB091AFE}" dt="2023-09-22T22:06:27.390" v="339" actId="165"/>
          <ac:spMkLst>
            <pc:docMk/>
            <pc:sldMk cId="0" sldId="258"/>
            <ac:spMk id="14502" creationId="{8EA0284A-B9DE-F0A8-6A87-BF411DB8CF9C}"/>
          </ac:spMkLst>
        </pc:spChg>
        <pc:spChg chg="mod">
          <ac:chgData name="Lines, Todd" userId="afaf7c3a-e8aa-4568-882a-02ad8f9e19b0" providerId="ADAL" clId="{A44F9186-463D-4809-AC2C-B561FB091AFE}" dt="2023-09-22T22:06:53.673" v="342" actId="207"/>
          <ac:spMkLst>
            <pc:docMk/>
            <pc:sldMk cId="0" sldId="258"/>
            <ac:spMk id="14503" creationId="{70A58826-C12C-2F94-C931-A7D228A33117}"/>
          </ac:spMkLst>
        </pc:spChg>
        <pc:grpChg chg="del mod">
          <ac:chgData name="Lines, Todd" userId="afaf7c3a-e8aa-4568-882a-02ad8f9e19b0" providerId="ADAL" clId="{A44F9186-463D-4809-AC2C-B561FB091AFE}" dt="2023-09-22T22:04:42.443" v="293" actId="165"/>
          <ac:grpSpMkLst>
            <pc:docMk/>
            <pc:sldMk cId="0" sldId="258"/>
            <ac:grpSpMk id="2" creationId="{00000000-0000-0000-0000-000000000000}"/>
          </ac:grpSpMkLst>
        </pc:grpChg>
        <pc:grpChg chg="add del mod">
          <ac:chgData name="Lines, Todd" userId="afaf7c3a-e8aa-4568-882a-02ad8f9e19b0" providerId="ADAL" clId="{A44F9186-463D-4809-AC2C-B561FB091AFE}" dt="2023-09-22T22:06:27.390" v="339" actId="165"/>
          <ac:grpSpMkLst>
            <pc:docMk/>
            <pc:sldMk cId="0" sldId="258"/>
            <ac:grpSpMk id="10" creationId="{0A50BD71-6943-11CB-A840-ADED8DE5F43E}"/>
          </ac:grpSpMkLst>
        </pc:grpChg>
        <pc:grpChg chg="mod topLvl">
          <ac:chgData name="Lines, Todd" userId="afaf7c3a-e8aa-4568-882a-02ad8f9e19b0" providerId="ADAL" clId="{A44F9186-463D-4809-AC2C-B561FB091AFE}" dt="2023-09-22T22:06:27.390" v="339" actId="165"/>
          <ac:grpSpMkLst>
            <pc:docMk/>
            <pc:sldMk cId="0" sldId="258"/>
            <ac:grpSpMk id="12" creationId="{717A1349-19A8-C73F-A26B-E46A5F3A2CF0}"/>
          </ac:grpSpMkLst>
        </pc:grpChg>
        <pc:grpChg chg="del mod topLvl">
          <ac:chgData name="Lines, Todd" userId="afaf7c3a-e8aa-4568-882a-02ad8f9e19b0" providerId="ADAL" clId="{A44F9186-463D-4809-AC2C-B561FB091AFE}" dt="2023-09-22T22:06:35.777" v="340" actId="478"/>
          <ac:grpSpMkLst>
            <pc:docMk/>
            <pc:sldMk cId="0" sldId="258"/>
            <ac:grpSpMk id="14" creationId="{424CDC29-3414-FD7C-420A-BFD590CC8F99}"/>
          </ac:grpSpMkLst>
        </pc:grpChg>
        <pc:grpChg chg="del mod topLvl">
          <ac:chgData name="Lines, Todd" userId="afaf7c3a-e8aa-4568-882a-02ad8f9e19b0" providerId="ADAL" clId="{A44F9186-463D-4809-AC2C-B561FB091AFE}" dt="2023-09-22T22:06:35.777" v="340" actId="478"/>
          <ac:grpSpMkLst>
            <pc:docMk/>
            <pc:sldMk cId="0" sldId="258"/>
            <ac:grpSpMk id="16" creationId="{D0C033FF-8FE4-A30B-D623-A4845B342255}"/>
          </ac:grpSpMkLst>
        </pc:grpChg>
        <pc:grpChg chg="del mod topLvl">
          <ac:chgData name="Lines, Todd" userId="afaf7c3a-e8aa-4568-882a-02ad8f9e19b0" providerId="ADAL" clId="{A44F9186-463D-4809-AC2C-B561FB091AFE}" dt="2023-09-22T22:06:35.777" v="340" actId="478"/>
          <ac:grpSpMkLst>
            <pc:docMk/>
            <pc:sldMk cId="0" sldId="258"/>
            <ac:grpSpMk id="17" creationId="{81BA11B0-ADDD-4B6D-0994-0AF31126D863}"/>
          </ac:grpSpMkLst>
        </pc:grpChg>
        <pc:grpChg chg="del mod topLvl">
          <ac:chgData name="Lines, Todd" userId="afaf7c3a-e8aa-4568-882a-02ad8f9e19b0" providerId="ADAL" clId="{A44F9186-463D-4809-AC2C-B561FB091AFE}" dt="2023-09-22T22:06:35.777" v="340" actId="478"/>
          <ac:grpSpMkLst>
            <pc:docMk/>
            <pc:sldMk cId="0" sldId="258"/>
            <ac:grpSpMk id="22" creationId="{7551E0FA-7058-8AF8-6B81-625EA73F8C11}"/>
          </ac:grpSpMkLst>
        </pc:grpChg>
        <pc:grpChg chg="del mod topLvl">
          <ac:chgData name="Lines, Todd" userId="afaf7c3a-e8aa-4568-882a-02ad8f9e19b0" providerId="ADAL" clId="{A44F9186-463D-4809-AC2C-B561FB091AFE}" dt="2023-09-22T22:06:35.777" v="340" actId="478"/>
          <ac:grpSpMkLst>
            <pc:docMk/>
            <pc:sldMk cId="0" sldId="258"/>
            <ac:grpSpMk id="23" creationId="{48CBE2F1-305B-BF2A-1B71-36AE2AD09E39}"/>
          </ac:grpSpMkLst>
        </pc:grpChg>
        <pc:grpChg chg="del mod topLvl">
          <ac:chgData name="Lines, Todd" userId="afaf7c3a-e8aa-4568-882a-02ad8f9e19b0" providerId="ADAL" clId="{A44F9186-463D-4809-AC2C-B561FB091AFE}" dt="2023-09-22T22:06:35.777" v="340" actId="478"/>
          <ac:grpSpMkLst>
            <pc:docMk/>
            <pc:sldMk cId="0" sldId="258"/>
            <ac:grpSpMk id="26" creationId="{93832D7C-3F28-AA13-5D79-D9963FC30BF9}"/>
          </ac:grpSpMkLst>
        </pc:grpChg>
        <pc:grpChg chg="del mod topLvl">
          <ac:chgData name="Lines, Todd" userId="afaf7c3a-e8aa-4568-882a-02ad8f9e19b0" providerId="ADAL" clId="{A44F9186-463D-4809-AC2C-B561FB091AFE}" dt="2023-09-22T22:06:43.441" v="341" actId="478"/>
          <ac:grpSpMkLst>
            <pc:docMk/>
            <pc:sldMk cId="0" sldId="258"/>
            <ac:grpSpMk id="28" creationId="{14498DEF-3B24-8DE7-D780-88C9BF30020A}"/>
          </ac:grpSpMkLst>
        </pc:grpChg>
        <pc:grpChg chg="del mod topLvl">
          <ac:chgData name="Lines, Todd" userId="afaf7c3a-e8aa-4568-882a-02ad8f9e19b0" providerId="ADAL" clId="{A44F9186-463D-4809-AC2C-B561FB091AFE}" dt="2023-09-22T22:06:43.441" v="341" actId="478"/>
          <ac:grpSpMkLst>
            <pc:docMk/>
            <pc:sldMk cId="0" sldId="258"/>
            <ac:grpSpMk id="29" creationId="{AE583616-DA63-B34D-01D4-0F6210D7DC4B}"/>
          </ac:grpSpMkLst>
        </pc:grpChg>
        <pc:grpChg chg="del mod topLvl">
          <ac:chgData name="Lines, Todd" userId="afaf7c3a-e8aa-4568-882a-02ad8f9e19b0" providerId="ADAL" clId="{A44F9186-463D-4809-AC2C-B561FB091AFE}" dt="2023-09-22T22:06:43.441" v="341" actId="478"/>
          <ac:grpSpMkLst>
            <pc:docMk/>
            <pc:sldMk cId="0" sldId="258"/>
            <ac:grpSpMk id="31" creationId="{E671CE13-0BB9-CC76-AD03-63AE05CFB9FA}"/>
          </ac:grpSpMkLst>
        </pc:grpChg>
        <pc:grpChg chg="del mod topLvl">
          <ac:chgData name="Lines, Todd" userId="afaf7c3a-e8aa-4568-882a-02ad8f9e19b0" providerId="ADAL" clId="{A44F9186-463D-4809-AC2C-B561FB091AFE}" dt="2023-09-22T22:06:43.441" v="341" actId="478"/>
          <ac:grpSpMkLst>
            <pc:docMk/>
            <pc:sldMk cId="0" sldId="258"/>
            <ac:grpSpMk id="32" creationId="{4A022450-BF8F-B4FE-58E9-3A35B1A3C672}"/>
          </ac:grpSpMkLst>
        </pc:grpChg>
        <pc:grpChg chg="del mod topLvl">
          <ac:chgData name="Lines, Todd" userId="afaf7c3a-e8aa-4568-882a-02ad8f9e19b0" providerId="ADAL" clId="{A44F9186-463D-4809-AC2C-B561FB091AFE}" dt="2023-09-22T22:06:43.441" v="341" actId="478"/>
          <ac:grpSpMkLst>
            <pc:docMk/>
            <pc:sldMk cId="0" sldId="258"/>
            <ac:grpSpMk id="33" creationId="{7122A8A4-783E-BE67-2D77-B12B981861FC}"/>
          </ac:grpSpMkLst>
        </pc:grpChg>
        <pc:grpChg chg="del mod topLvl">
          <ac:chgData name="Lines, Todd" userId="afaf7c3a-e8aa-4568-882a-02ad8f9e19b0" providerId="ADAL" clId="{A44F9186-463D-4809-AC2C-B561FB091AFE}" dt="2023-09-22T22:06:43.441" v="341" actId="478"/>
          <ac:grpSpMkLst>
            <pc:docMk/>
            <pc:sldMk cId="0" sldId="258"/>
            <ac:grpSpMk id="36" creationId="{86E4CD78-5085-2247-C3AA-2F10BA6E5398}"/>
          </ac:grpSpMkLst>
        </pc:grpChg>
        <pc:picChg chg="mod">
          <ac:chgData name="Lines, Todd" userId="afaf7c3a-e8aa-4568-882a-02ad8f9e19b0" providerId="ADAL" clId="{A44F9186-463D-4809-AC2C-B561FB091AFE}" dt="2023-09-22T22:06:17.794" v="337" actId="1036"/>
          <ac:picMkLst>
            <pc:docMk/>
            <pc:sldMk cId="0" sldId="258"/>
            <ac:picMk id="14338" creationId="{00000000-0000-0000-0000-000000000000}"/>
          </ac:picMkLst>
        </pc:picChg>
        <pc:picChg chg="del mod">
          <ac:chgData name="Lines, Todd" userId="afaf7c3a-e8aa-4568-882a-02ad8f9e19b0" providerId="ADAL" clId="{A44F9186-463D-4809-AC2C-B561FB091AFE}" dt="2023-09-22T22:56:54.744" v="353" actId="21"/>
          <ac:picMkLst>
            <pc:docMk/>
            <pc:sldMk cId="0" sldId="258"/>
            <ac:picMk id="14511" creationId="{38EBA259-73B9-712B-6423-6DE9B908D26A}"/>
          </ac:picMkLst>
        </pc:picChg>
        <pc:cxnChg chg="mod topLvl">
          <ac:chgData name="Lines, Todd" userId="afaf7c3a-e8aa-4568-882a-02ad8f9e19b0" providerId="ADAL" clId="{A44F9186-463D-4809-AC2C-B561FB091AFE}" dt="2023-09-22T22:06:09.567" v="335" actId="12789"/>
          <ac:cxnSpMkLst>
            <pc:docMk/>
            <pc:sldMk cId="0" sldId="258"/>
            <ac:cxnSpMk id="11" creationId="{00000000-0000-0000-0000-000000000000}"/>
          </ac:cxnSpMkLst>
        </pc:cxnChg>
        <pc:cxnChg chg="mod topLvl">
          <ac:chgData name="Lines, Todd" userId="afaf7c3a-e8aa-4568-882a-02ad8f9e19b0" providerId="ADAL" clId="{A44F9186-463D-4809-AC2C-B561FB091AFE}" dt="2023-09-22T22:06:09.567" v="335" actId="12789"/>
          <ac:cxnSpMkLst>
            <pc:docMk/>
            <pc:sldMk cId="0" sldId="258"/>
            <ac:cxnSpMk id="13" creationId="{00000000-0000-0000-0000-000000000000}"/>
          </ac:cxnSpMkLst>
        </pc:cxnChg>
        <pc:cxnChg chg="mod topLvl">
          <ac:chgData name="Lines, Todd" userId="afaf7c3a-e8aa-4568-882a-02ad8f9e19b0" providerId="ADAL" clId="{A44F9186-463D-4809-AC2C-B561FB091AFE}" dt="2023-09-22T22:06:09.567" v="335" actId="12789"/>
          <ac:cxnSpMkLst>
            <pc:docMk/>
            <pc:sldMk cId="0" sldId="258"/>
            <ac:cxnSpMk id="15" creationId="{00000000-0000-0000-0000-000000000000}"/>
          </ac:cxnSpMkLst>
        </pc:cxnChg>
        <pc:cxnChg chg="mod topLvl">
          <ac:chgData name="Lines, Todd" userId="afaf7c3a-e8aa-4568-882a-02ad8f9e19b0" providerId="ADAL" clId="{A44F9186-463D-4809-AC2C-B561FB091AFE}" dt="2023-09-22T22:06:09.567" v="335" actId="12789"/>
          <ac:cxnSpMkLst>
            <pc:docMk/>
            <pc:sldMk cId="0" sldId="258"/>
            <ac:cxnSpMk id="18" creationId="{00000000-0000-0000-0000-000000000000}"/>
          </ac:cxnSpMkLst>
        </pc:cxnChg>
        <pc:cxnChg chg="mod topLvl">
          <ac:chgData name="Lines, Todd" userId="afaf7c3a-e8aa-4568-882a-02ad8f9e19b0" providerId="ADAL" clId="{A44F9186-463D-4809-AC2C-B561FB091AFE}" dt="2023-09-22T22:06:09.567" v="335" actId="12789"/>
          <ac:cxnSpMkLst>
            <pc:docMk/>
            <pc:sldMk cId="0" sldId="258"/>
            <ac:cxnSpMk id="20" creationId="{00000000-0000-0000-0000-000000000000}"/>
          </ac:cxnSpMkLst>
        </pc:cxnChg>
        <pc:cxnChg chg="mod topLvl">
          <ac:chgData name="Lines, Todd" userId="afaf7c3a-e8aa-4568-882a-02ad8f9e19b0" providerId="ADAL" clId="{A44F9186-463D-4809-AC2C-B561FB091AFE}" dt="2023-09-22T22:06:09.567" v="335" actId="12789"/>
          <ac:cxnSpMkLst>
            <pc:docMk/>
            <pc:sldMk cId="0" sldId="258"/>
            <ac:cxnSpMk id="21" creationId="{00000000-0000-0000-0000-000000000000}"/>
          </ac:cxnSpMkLst>
        </pc:cxnChg>
        <pc:cxnChg chg="mod topLvl">
          <ac:chgData name="Lines, Todd" userId="afaf7c3a-e8aa-4568-882a-02ad8f9e19b0" providerId="ADAL" clId="{A44F9186-463D-4809-AC2C-B561FB091AFE}" dt="2023-09-22T22:06:09.567" v="335" actId="12789"/>
          <ac:cxnSpMkLst>
            <pc:docMk/>
            <pc:sldMk cId="0" sldId="258"/>
            <ac:cxnSpMk id="24" creationId="{00000000-0000-0000-0000-000000000000}"/>
          </ac:cxnSpMkLst>
        </pc:cxnChg>
        <pc:cxnChg chg="mod">
          <ac:chgData name="Lines, Todd" userId="afaf7c3a-e8aa-4568-882a-02ad8f9e19b0" providerId="ADAL" clId="{A44F9186-463D-4809-AC2C-B561FB091AFE}" dt="2023-09-22T22:06:09.567" v="335" actId="12789"/>
          <ac:cxnSpMkLst>
            <pc:docMk/>
            <pc:sldMk cId="0" sldId="258"/>
            <ac:cxnSpMk id="25" creationId="{00000000-0000-0000-0000-000000000000}"/>
          </ac:cxnSpMkLst>
        </pc:cxnChg>
        <pc:cxnChg chg="mod topLvl">
          <ac:chgData name="Lines, Todd" userId="afaf7c3a-e8aa-4568-882a-02ad8f9e19b0" providerId="ADAL" clId="{A44F9186-463D-4809-AC2C-B561FB091AFE}" dt="2023-09-22T22:06:09.567" v="335" actId="12789"/>
          <ac:cxnSpMkLst>
            <pc:docMk/>
            <pc:sldMk cId="0" sldId="258"/>
            <ac:cxnSpMk id="27" creationId="{00000000-0000-0000-0000-000000000000}"/>
          </ac:cxnSpMkLst>
        </pc:cxnChg>
        <pc:cxnChg chg="mod topLvl">
          <ac:chgData name="Lines, Todd" userId="afaf7c3a-e8aa-4568-882a-02ad8f9e19b0" providerId="ADAL" clId="{A44F9186-463D-4809-AC2C-B561FB091AFE}" dt="2023-09-22T22:06:09.567" v="335" actId="12789"/>
          <ac:cxnSpMkLst>
            <pc:docMk/>
            <pc:sldMk cId="0" sldId="258"/>
            <ac:cxnSpMk id="30" creationId="{00000000-0000-0000-0000-000000000000}"/>
          </ac:cxnSpMkLst>
        </pc:cxnChg>
        <pc:cxnChg chg="mod topLvl">
          <ac:chgData name="Lines, Todd" userId="afaf7c3a-e8aa-4568-882a-02ad8f9e19b0" providerId="ADAL" clId="{A44F9186-463D-4809-AC2C-B561FB091AFE}" dt="2023-09-22T22:06:21.470" v="338" actId="14100"/>
          <ac:cxnSpMkLst>
            <pc:docMk/>
            <pc:sldMk cId="0" sldId="258"/>
            <ac:cxnSpMk id="34" creationId="{00000000-0000-0000-0000-000000000000}"/>
          </ac:cxnSpMkLst>
        </pc:cxnChg>
        <pc:cxnChg chg="add mod">
          <ac:chgData name="Lines, Todd" userId="afaf7c3a-e8aa-4568-882a-02ad8f9e19b0" providerId="ADAL" clId="{A44F9186-463D-4809-AC2C-B561FB091AFE}" dt="2023-09-22T22:06:09.567" v="335" actId="12789"/>
          <ac:cxnSpMkLst>
            <pc:docMk/>
            <pc:sldMk cId="0" sldId="258"/>
            <ac:cxnSpMk id="14504" creationId="{98271335-FC56-864C-095B-DCC1D6DEABB5}"/>
          </ac:cxnSpMkLst>
        </pc:cxnChg>
      </pc:sldChg>
      <pc:sldChg chg="add ord">
        <pc:chgData name="Lines, Todd" userId="afaf7c3a-e8aa-4568-882a-02ad8f9e19b0" providerId="ADAL" clId="{A44F9186-463D-4809-AC2C-B561FB091AFE}" dt="2023-09-22T21:58:36.754" v="2"/>
        <pc:sldMkLst>
          <pc:docMk/>
          <pc:sldMk cId="0" sldId="437"/>
        </pc:sldMkLst>
      </pc:sldChg>
      <pc:sldChg chg="add">
        <pc:chgData name="Lines, Todd" userId="afaf7c3a-e8aa-4568-882a-02ad8f9e19b0" providerId="ADAL" clId="{A44F9186-463D-4809-AC2C-B561FB091AFE}" dt="2023-09-22T21:58:17.029" v="0"/>
        <pc:sldMkLst>
          <pc:docMk/>
          <pc:sldMk cId="0" sldId="1223"/>
        </pc:sldMkLst>
      </pc:sldChg>
      <pc:sldChg chg="add">
        <pc:chgData name="Lines, Todd" userId="afaf7c3a-e8aa-4568-882a-02ad8f9e19b0" providerId="ADAL" clId="{A44F9186-463D-4809-AC2C-B561FB091AFE}" dt="2023-09-22T21:58:17.029" v="0"/>
        <pc:sldMkLst>
          <pc:docMk/>
          <pc:sldMk cId="0" sldId="1224"/>
        </pc:sldMkLst>
      </pc:sldChg>
      <pc:sldChg chg="add">
        <pc:chgData name="Lines, Todd" userId="afaf7c3a-e8aa-4568-882a-02ad8f9e19b0" providerId="ADAL" clId="{A44F9186-463D-4809-AC2C-B561FB091AFE}" dt="2023-09-22T22:24:59.213" v="343"/>
        <pc:sldMkLst>
          <pc:docMk/>
          <pc:sldMk cId="3887757480" sldId="1225"/>
        </pc:sldMkLst>
      </pc:sldChg>
      <pc:sldChg chg="add">
        <pc:chgData name="Lines, Todd" userId="afaf7c3a-e8aa-4568-882a-02ad8f9e19b0" providerId="ADAL" clId="{A44F9186-463D-4809-AC2C-B561FB091AFE}" dt="2023-09-22T22:24:59.213" v="343"/>
        <pc:sldMkLst>
          <pc:docMk/>
          <pc:sldMk cId="3482537663" sldId="1226"/>
        </pc:sldMkLst>
      </pc:sldChg>
      <pc:sldChg chg="modSp add del mod">
        <pc:chgData name="Lines, Todd" userId="afaf7c3a-e8aa-4568-882a-02ad8f9e19b0" providerId="ADAL" clId="{A44F9186-463D-4809-AC2C-B561FB091AFE}" dt="2023-09-22T22:25:06.628" v="347" actId="47"/>
        <pc:sldMkLst>
          <pc:docMk/>
          <pc:sldMk cId="138793189" sldId="1227"/>
        </pc:sldMkLst>
        <pc:spChg chg="mod">
          <ac:chgData name="Lines, Todd" userId="afaf7c3a-e8aa-4568-882a-02ad8f9e19b0" providerId="ADAL" clId="{A44F9186-463D-4809-AC2C-B561FB091AFE}" dt="2023-09-22T22:24:59.341" v="344" actId="27636"/>
          <ac:spMkLst>
            <pc:docMk/>
            <pc:sldMk cId="138793189" sldId="1227"/>
            <ac:spMk id="3" creationId="{E9E37A2D-01E3-415A-80D1-51963D09DD18}"/>
          </ac:spMkLst>
        </pc:spChg>
      </pc:sldChg>
      <pc:sldChg chg="modSp add del mod">
        <pc:chgData name="Lines, Todd" userId="afaf7c3a-e8aa-4568-882a-02ad8f9e19b0" providerId="ADAL" clId="{A44F9186-463D-4809-AC2C-B561FB091AFE}" dt="2023-09-22T22:25:08.563" v="348" actId="47"/>
        <pc:sldMkLst>
          <pc:docMk/>
          <pc:sldMk cId="3541713633" sldId="1228"/>
        </pc:sldMkLst>
        <pc:spChg chg="mod">
          <ac:chgData name="Lines, Todd" userId="afaf7c3a-e8aa-4568-882a-02ad8f9e19b0" providerId="ADAL" clId="{A44F9186-463D-4809-AC2C-B561FB091AFE}" dt="2023-09-22T22:24:59.353" v="345" actId="27636"/>
          <ac:spMkLst>
            <pc:docMk/>
            <pc:sldMk cId="3541713633" sldId="1228"/>
            <ac:spMk id="3" creationId="{46C804EF-704A-4E47-BACD-4B598906305D}"/>
          </ac:spMkLst>
        </pc:spChg>
      </pc:sldChg>
      <pc:sldChg chg="modSp add del mod">
        <pc:chgData name="Lines, Todd" userId="afaf7c3a-e8aa-4568-882a-02ad8f9e19b0" providerId="ADAL" clId="{A44F9186-463D-4809-AC2C-B561FB091AFE}" dt="2023-09-22T22:25:10.158" v="349" actId="47"/>
        <pc:sldMkLst>
          <pc:docMk/>
          <pc:sldMk cId="359498505" sldId="1229"/>
        </pc:sldMkLst>
        <pc:spChg chg="mod">
          <ac:chgData name="Lines, Todd" userId="afaf7c3a-e8aa-4568-882a-02ad8f9e19b0" providerId="ADAL" clId="{A44F9186-463D-4809-AC2C-B561FB091AFE}" dt="2023-09-22T22:24:59.367" v="346" actId="27636"/>
          <ac:spMkLst>
            <pc:docMk/>
            <pc:sldMk cId="359498505" sldId="1229"/>
            <ac:spMk id="3" creationId="{A12B4CA4-610C-4139-B6F9-A6E02D98CC0C}"/>
          </ac:spMkLst>
        </pc:spChg>
      </pc:sldChg>
      <pc:sldChg chg="add">
        <pc:chgData name="Lines, Todd" userId="afaf7c3a-e8aa-4568-882a-02ad8f9e19b0" providerId="ADAL" clId="{A44F9186-463D-4809-AC2C-B561FB091AFE}" dt="2023-09-22T22:24:59.213" v="343"/>
        <pc:sldMkLst>
          <pc:docMk/>
          <pc:sldMk cId="3069669955" sldId="1230"/>
        </pc:sldMkLst>
      </pc:sldChg>
      <pc:sldChg chg="add">
        <pc:chgData name="Lines, Todd" userId="afaf7c3a-e8aa-4568-882a-02ad8f9e19b0" providerId="ADAL" clId="{A44F9186-463D-4809-AC2C-B561FB091AFE}" dt="2023-09-22T22:24:59.213" v="343"/>
        <pc:sldMkLst>
          <pc:docMk/>
          <pc:sldMk cId="1204180731" sldId="1231"/>
        </pc:sldMkLst>
      </pc:sldChg>
      <pc:sldChg chg="add">
        <pc:chgData name="Lines, Todd" userId="afaf7c3a-e8aa-4568-882a-02ad8f9e19b0" providerId="ADAL" clId="{A44F9186-463D-4809-AC2C-B561FB091AFE}" dt="2023-09-22T22:24:59.213" v="343"/>
        <pc:sldMkLst>
          <pc:docMk/>
          <pc:sldMk cId="1447449619" sldId="1232"/>
        </pc:sldMkLst>
      </pc:sldChg>
      <pc:sldChg chg="add">
        <pc:chgData name="Lines, Todd" userId="afaf7c3a-e8aa-4568-882a-02ad8f9e19b0" providerId="ADAL" clId="{A44F9186-463D-4809-AC2C-B561FB091AFE}" dt="2023-09-22T22:24:59.213" v="343"/>
        <pc:sldMkLst>
          <pc:docMk/>
          <pc:sldMk cId="717525515" sldId="1233"/>
        </pc:sldMkLst>
      </pc:sldChg>
      <pc:sldChg chg="add">
        <pc:chgData name="Lines, Todd" userId="afaf7c3a-e8aa-4568-882a-02ad8f9e19b0" providerId="ADAL" clId="{A44F9186-463D-4809-AC2C-B561FB091AFE}" dt="2023-09-22T22:24:59.213" v="343"/>
        <pc:sldMkLst>
          <pc:docMk/>
          <pc:sldMk cId="3265567868" sldId="1234"/>
        </pc:sldMkLst>
      </pc:sldChg>
      <pc:sldChg chg="add">
        <pc:chgData name="Lines, Todd" userId="afaf7c3a-e8aa-4568-882a-02ad8f9e19b0" providerId="ADAL" clId="{A44F9186-463D-4809-AC2C-B561FB091AFE}" dt="2023-09-22T22:24:59.213" v="343"/>
        <pc:sldMkLst>
          <pc:docMk/>
          <pc:sldMk cId="717699870" sldId="1235"/>
        </pc:sldMkLst>
      </pc:sldChg>
      <pc:sldChg chg="addSp delSp modSp new mod modClrScheme chgLayout">
        <pc:chgData name="Lines, Todd" userId="afaf7c3a-e8aa-4568-882a-02ad8f9e19b0" providerId="ADAL" clId="{A44F9186-463D-4809-AC2C-B561FB091AFE}" dt="2023-09-22T23:11:25.405" v="462" actId="20577"/>
        <pc:sldMkLst>
          <pc:docMk/>
          <pc:sldMk cId="263901908" sldId="1236"/>
        </pc:sldMkLst>
        <pc:spChg chg="del mod ord">
          <ac:chgData name="Lines, Todd" userId="afaf7c3a-e8aa-4568-882a-02ad8f9e19b0" providerId="ADAL" clId="{A44F9186-463D-4809-AC2C-B561FB091AFE}" dt="2023-09-22T23:10:42.211" v="355" actId="700"/>
          <ac:spMkLst>
            <pc:docMk/>
            <pc:sldMk cId="263901908" sldId="1236"/>
            <ac:spMk id="2" creationId="{3CE9114D-85DF-9150-5232-7187F8EBCBCE}"/>
          </ac:spMkLst>
        </pc:spChg>
        <pc:spChg chg="del mod ord">
          <ac:chgData name="Lines, Todd" userId="afaf7c3a-e8aa-4568-882a-02ad8f9e19b0" providerId="ADAL" clId="{A44F9186-463D-4809-AC2C-B561FB091AFE}" dt="2023-09-22T23:10:42.211" v="355" actId="700"/>
          <ac:spMkLst>
            <pc:docMk/>
            <pc:sldMk cId="263901908" sldId="1236"/>
            <ac:spMk id="3" creationId="{B4E847CF-1E97-BD58-EB87-4B943C46875A}"/>
          </ac:spMkLst>
        </pc:spChg>
        <pc:spChg chg="add mod ord">
          <ac:chgData name="Lines, Todd" userId="afaf7c3a-e8aa-4568-882a-02ad8f9e19b0" providerId="ADAL" clId="{A44F9186-463D-4809-AC2C-B561FB091AFE}" dt="2023-09-22T23:10:46.668" v="363" actId="20577"/>
          <ac:spMkLst>
            <pc:docMk/>
            <pc:sldMk cId="263901908" sldId="1236"/>
            <ac:spMk id="4" creationId="{18D321CE-5045-4FA3-7B0C-E1DE67C472C4}"/>
          </ac:spMkLst>
        </pc:spChg>
        <pc:spChg chg="add mod ord">
          <ac:chgData name="Lines, Todd" userId="afaf7c3a-e8aa-4568-882a-02ad8f9e19b0" providerId="ADAL" clId="{A44F9186-463D-4809-AC2C-B561FB091AFE}" dt="2023-09-22T23:11:25.405" v="462" actId="20577"/>
          <ac:spMkLst>
            <pc:docMk/>
            <pc:sldMk cId="263901908" sldId="1236"/>
            <ac:spMk id="5" creationId="{347D3BE9-5E0C-0FB7-2388-E5250CBA7CBC}"/>
          </ac:spMkLst>
        </pc:spChg>
      </pc:sldChg>
      <pc:sldChg chg="modSp add mod">
        <pc:chgData name="Lines, Todd" userId="afaf7c3a-e8aa-4568-882a-02ad8f9e19b0" providerId="ADAL" clId="{A44F9186-463D-4809-AC2C-B561FB091AFE}" dt="2023-09-22T23:12:48.988" v="661" actId="20577"/>
        <pc:sldMkLst>
          <pc:docMk/>
          <pc:sldMk cId="1275645073" sldId="1237"/>
        </pc:sldMkLst>
        <pc:spChg chg="mod">
          <ac:chgData name="Lines, Todd" userId="afaf7c3a-e8aa-4568-882a-02ad8f9e19b0" providerId="ADAL" clId="{A44F9186-463D-4809-AC2C-B561FB091AFE}" dt="2023-09-22T23:12:48.988" v="661" actId="20577"/>
          <ac:spMkLst>
            <pc:docMk/>
            <pc:sldMk cId="1275645073" sldId="1237"/>
            <ac:spMk id="5" creationId="{347D3BE9-5E0C-0FB7-2388-E5250CBA7CBC}"/>
          </ac:spMkLst>
        </pc:spChg>
      </pc:sldChg>
      <pc:sldChg chg="modSp add mod">
        <pc:chgData name="Lines, Todd" userId="afaf7c3a-e8aa-4568-882a-02ad8f9e19b0" providerId="ADAL" clId="{A44F9186-463D-4809-AC2C-B561FB091AFE}" dt="2023-09-22T23:14:30.729" v="862" actId="11"/>
        <pc:sldMkLst>
          <pc:docMk/>
          <pc:sldMk cId="3673939340" sldId="1238"/>
        </pc:sldMkLst>
        <pc:spChg chg="mod">
          <ac:chgData name="Lines, Todd" userId="afaf7c3a-e8aa-4568-882a-02ad8f9e19b0" providerId="ADAL" clId="{A44F9186-463D-4809-AC2C-B561FB091AFE}" dt="2023-09-22T23:13:08.220" v="666" actId="20577"/>
          <ac:spMkLst>
            <pc:docMk/>
            <pc:sldMk cId="3673939340" sldId="1238"/>
            <ac:spMk id="82947" creationId="{00000000-0000-0000-0000-000000000000}"/>
          </ac:spMkLst>
        </pc:spChg>
        <pc:spChg chg="mod">
          <ac:chgData name="Lines, Todd" userId="afaf7c3a-e8aa-4568-882a-02ad8f9e19b0" providerId="ADAL" clId="{A44F9186-463D-4809-AC2C-B561FB091AFE}" dt="2023-09-22T23:14:30.729" v="862" actId="11"/>
          <ac:spMkLst>
            <pc:docMk/>
            <pc:sldMk cId="3673939340" sldId="1238"/>
            <ac:spMk id="82948" creationId="{00000000-0000-0000-0000-000000000000}"/>
          </ac:spMkLst>
        </pc:spChg>
      </pc:sldChg>
      <pc:sldChg chg="modSp add mod">
        <pc:chgData name="Lines, Todd" userId="afaf7c3a-e8aa-4568-882a-02ad8f9e19b0" providerId="ADAL" clId="{A44F9186-463D-4809-AC2C-B561FB091AFE}" dt="2023-09-22T23:16:07.825" v="1060" actId="20577"/>
        <pc:sldMkLst>
          <pc:docMk/>
          <pc:sldMk cId="191951480" sldId="1239"/>
        </pc:sldMkLst>
        <pc:spChg chg="mod">
          <ac:chgData name="Lines, Todd" userId="afaf7c3a-e8aa-4568-882a-02ad8f9e19b0" providerId="ADAL" clId="{A44F9186-463D-4809-AC2C-B561FB091AFE}" dt="2023-09-22T23:16:07.825" v="1060" actId="20577"/>
          <ac:spMkLst>
            <pc:docMk/>
            <pc:sldMk cId="191951480" sldId="1239"/>
            <ac:spMk id="82948" creationId="{00000000-0000-0000-0000-000000000000}"/>
          </ac:spMkLst>
        </pc:spChg>
      </pc:sldChg>
      <pc:sldChg chg="modSp add mod">
        <pc:chgData name="Lines, Todd" userId="afaf7c3a-e8aa-4568-882a-02ad8f9e19b0" providerId="ADAL" clId="{A44F9186-463D-4809-AC2C-B561FB091AFE}" dt="2023-09-22T23:17:33.052" v="1262" actId="20577"/>
        <pc:sldMkLst>
          <pc:docMk/>
          <pc:sldMk cId="1271444977" sldId="1240"/>
        </pc:sldMkLst>
        <pc:spChg chg="mod">
          <ac:chgData name="Lines, Todd" userId="afaf7c3a-e8aa-4568-882a-02ad8f9e19b0" providerId="ADAL" clId="{A44F9186-463D-4809-AC2C-B561FB091AFE}" dt="2023-09-22T23:16:38.731" v="1063" actId="20577"/>
          <ac:spMkLst>
            <pc:docMk/>
            <pc:sldMk cId="1271444977" sldId="1240"/>
            <ac:spMk id="82947" creationId="{00000000-0000-0000-0000-000000000000}"/>
          </ac:spMkLst>
        </pc:spChg>
        <pc:spChg chg="mod">
          <ac:chgData name="Lines, Todd" userId="afaf7c3a-e8aa-4568-882a-02ad8f9e19b0" providerId="ADAL" clId="{A44F9186-463D-4809-AC2C-B561FB091AFE}" dt="2023-09-22T23:17:33.052" v="1262" actId="20577"/>
          <ac:spMkLst>
            <pc:docMk/>
            <pc:sldMk cId="1271444977" sldId="1240"/>
            <ac:spMk id="82948" creationId="{00000000-0000-0000-0000-000000000000}"/>
          </ac:spMkLst>
        </pc:spChg>
      </pc:sldChg>
      <pc:sldChg chg="modSp add mod">
        <pc:chgData name="Lines, Todd" userId="afaf7c3a-e8aa-4568-882a-02ad8f9e19b0" providerId="ADAL" clId="{A44F9186-463D-4809-AC2C-B561FB091AFE}" dt="2023-09-22T23:19:25.150" v="1419" actId="20577"/>
        <pc:sldMkLst>
          <pc:docMk/>
          <pc:sldMk cId="1673765700" sldId="1241"/>
        </pc:sldMkLst>
        <pc:spChg chg="mod">
          <ac:chgData name="Lines, Todd" userId="afaf7c3a-e8aa-4568-882a-02ad8f9e19b0" providerId="ADAL" clId="{A44F9186-463D-4809-AC2C-B561FB091AFE}" dt="2023-09-22T23:18:25.486" v="1265" actId="20577"/>
          <ac:spMkLst>
            <pc:docMk/>
            <pc:sldMk cId="1673765700" sldId="1241"/>
            <ac:spMk id="82947" creationId="{00000000-0000-0000-0000-000000000000}"/>
          </ac:spMkLst>
        </pc:spChg>
        <pc:spChg chg="mod">
          <ac:chgData name="Lines, Todd" userId="afaf7c3a-e8aa-4568-882a-02ad8f9e19b0" providerId="ADAL" clId="{A44F9186-463D-4809-AC2C-B561FB091AFE}" dt="2023-09-22T23:19:25.150" v="1419" actId="20577"/>
          <ac:spMkLst>
            <pc:docMk/>
            <pc:sldMk cId="1673765700" sldId="1241"/>
            <ac:spMk id="8294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5F99F-2DB3-4D3C-A0B4-277E4B73E98C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58BC5-151C-4688-BD5C-6423970F5C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10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A5995E9-268A-47CD-8EB6-6898CE55DF2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208-4CF0-4D8F-BBD3-EFFDC88D9E4E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6DA0-4A5F-4300-B1A9-93AE455B7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208-4CF0-4D8F-BBD3-EFFDC88D9E4E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6DA0-4A5F-4300-B1A9-93AE455B7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208-4CF0-4D8F-BBD3-EFFDC88D9E4E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6DA0-4A5F-4300-B1A9-93AE455B7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208-4CF0-4D8F-BBD3-EFFDC88D9E4E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6DA0-4A5F-4300-B1A9-93AE455B7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208-4CF0-4D8F-BBD3-EFFDC88D9E4E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6DA0-4A5F-4300-B1A9-93AE455B7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208-4CF0-4D8F-BBD3-EFFDC88D9E4E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6DA0-4A5F-4300-B1A9-93AE455B7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208-4CF0-4D8F-BBD3-EFFDC88D9E4E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6DA0-4A5F-4300-B1A9-93AE455B7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208-4CF0-4D8F-BBD3-EFFDC88D9E4E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6DA0-4A5F-4300-B1A9-93AE455B7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208-4CF0-4D8F-BBD3-EFFDC88D9E4E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6DA0-4A5F-4300-B1A9-93AE455B7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208-4CF0-4D8F-BBD3-EFFDC88D9E4E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6DA0-4A5F-4300-B1A9-93AE455B7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6208-4CF0-4D8F-BBD3-EFFDC88D9E4E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56DA0-4A5F-4300-B1A9-93AE455B7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66208-4CF0-4D8F-BBD3-EFFDC88D9E4E}" type="datetimeFigureOut">
              <a:rPr lang="en-US" smtClean="0"/>
              <a:pPr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56DA0-4A5F-4300-B1A9-93AE455B7B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Anamations/bamboo%20six%20hole%20flute.wma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Anamations/recorder.wma" TargetMode="External"/><Relationship Id="rId2" Type="http://schemas.openxmlformats.org/officeDocument/2006/relationships/hyperlink" Target="../../Course_Materials/PH117/recorder.wma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../../Course_Materials/PH117/recorder.wma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5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4.emf"/><Relationship Id="rId7" Type="http://schemas.openxmlformats.org/officeDocument/2006/relationships/image" Target="../media/image6.w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D321CE-5045-4FA3-7B0C-E1DE67C47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7D3BE9-5E0C-0FB7-2388-E5250CBA7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was a lot of math in this reading. Do we have to know it all for the test?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Yes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No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Please No</a:t>
            </a:r>
          </a:p>
        </p:txBody>
      </p:sp>
    </p:spTree>
    <p:extLst>
      <p:ext uri="{BB962C8B-B14F-4D97-AF65-F5344CB8AC3E}">
        <p14:creationId xmlns:p14="http://schemas.microsoft.com/office/powerpoint/2010/main" val="263901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533400" y="955370"/>
            <a:ext cx="1501775" cy="512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Flour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71500" y="1672920"/>
            <a:ext cx="1501775" cy="512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Sugar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44512" y="2390470"/>
            <a:ext cx="1501775" cy="512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vinegar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49275" y="3250895"/>
            <a:ext cx="1503362" cy="512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cocoa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71500" y="4054170"/>
            <a:ext cx="1501775" cy="5127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Baking Soda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60387" y="4900308"/>
            <a:ext cx="1501775" cy="5127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oil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3386137" y="2484676"/>
            <a:ext cx="1192213" cy="103981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3560733" y="2636953"/>
            <a:ext cx="843021" cy="735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auto">
          <a:xfrm flipV="1">
            <a:off x="3560733" y="2636953"/>
            <a:ext cx="843021" cy="735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3" idx="3"/>
            <a:endCxn id="9" idx="0"/>
          </p:cNvCxnSpPr>
          <p:nvPr/>
        </p:nvCxnSpPr>
        <p:spPr bwMode="auto">
          <a:xfrm>
            <a:off x="2035175" y="1211752"/>
            <a:ext cx="1947069" cy="127292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4"/>
          <p:cNvCxnSpPr>
            <a:stCxn id="4" idx="3"/>
            <a:endCxn id="9" idx="1"/>
          </p:cNvCxnSpPr>
          <p:nvPr/>
        </p:nvCxnSpPr>
        <p:spPr bwMode="auto">
          <a:xfrm>
            <a:off x="2073275" y="1929302"/>
            <a:ext cx="1487458" cy="70765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14"/>
          <p:cNvCxnSpPr>
            <a:stCxn id="5" idx="3"/>
            <a:endCxn id="9" idx="2"/>
          </p:cNvCxnSpPr>
          <p:nvPr/>
        </p:nvCxnSpPr>
        <p:spPr bwMode="auto">
          <a:xfrm>
            <a:off x="2046287" y="2646852"/>
            <a:ext cx="1339850" cy="35773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14"/>
          <p:cNvCxnSpPr>
            <a:stCxn id="6" idx="3"/>
            <a:endCxn id="9" idx="2"/>
          </p:cNvCxnSpPr>
          <p:nvPr/>
        </p:nvCxnSpPr>
        <p:spPr bwMode="auto">
          <a:xfrm flipV="1">
            <a:off x="2052637" y="3004583"/>
            <a:ext cx="1333500" cy="5026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14"/>
          <p:cNvCxnSpPr>
            <a:stCxn id="7" idx="3"/>
            <a:endCxn id="9" idx="3"/>
          </p:cNvCxnSpPr>
          <p:nvPr/>
        </p:nvCxnSpPr>
        <p:spPr bwMode="auto">
          <a:xfrm flipV="1">
            <a:off x="2073275" y="3372212"/>
            <a:ext cx="1487458" cy="93834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14"/>
          <p:cNvCxnSpPr>
            <a:stCxn id="8" idx="3"/>
            <a:endCxn id="9" idx="4"/>
          </p:cNvCxnSpPr>
          <p:nvPr/>
        </p:nvCxnSpPr>
        <p:spPr bwMode="auto">
          <a:xfrm flipV="1">
            <a:off x="2062162" y="3524489"/>
            <a:ext cx="1920082" cy="163220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endCxn id="14338" idx="1"/>
          </p:cNvCxnSpPr>
          <p:nvPr/>
        </p:nvCxnSpPr>
        <p:spPr bwMode="auto">
          <a:xfrm>
            <a:off x="5686379" y="2985804"/>
            <a:ext cx="355646" cy="189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 bwMode="auto">
          <a:xfrm>
            <a:off x="7413625" y="2748201"/>
            <a:ext cx="1501775" cy="5127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Chocolate cake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549275" y="5617858"/>
            <a:ext cx="1503362" cy="5127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vanilla</a:t>
            </a:r>
          </a:p>
        </p:txBody>
      </p:sp>
      <p:cxnSp>
        <p:nvCxnSpPr>
          <p:cNvPr id="20" name="Elbow Connector 14"/>
          <p:cNvCxnSpPr>
            <a:stCxn id="19" idx="3"/>
            <a:endCxn id="9" idx="4"/>
          </p:cNvCxnSpPr>
          <p:nvPr/>
        </p:nvCxnSpPr>
        <p:spPr bwMode="auto">
          <a:xfrm flipV="1">
            <a:off x="2052637" y="3524489"/>
            <a:ext cx="1929607" cy="234975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38" name="Picture 2" descr="Kitchen Icon - Oven by StudioFibonacci - Kitchen oven stove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025" y="2580543"/>
            <a:ext cx="860286" cy="848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/>
          <p:cNvCxnSpPr/>
          <p:nvPr/>
        </p:nvCxnSpPr>
        <p:spPr bwMode="auto">
          <a:xfrm flipV="1">
            <a:off x="6902311" y="3003788"/>
            <a:ext cx="484187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7A1349-19A8-C73F-A26B-E46A5F3A2CF0}"/>
              </a:ext>
            </a:extLst>
          </p:cNvPr>
          <p:cNvGrpSpPr/>
          <p:nvPr/>
        </p:nvGrpSpPr>
        <p:grpSpPr>
          <a:xfrm>
            <a:off x="4875564" y="2286000"/>
            <a:ext cx="859631" cy="1437164"/>
            <a:chOff x="5417742" y="4800361"/>
            <a:chExt cx="859631" cy="1437164"/>
          </a:xfrm>
        </p:grpSpPr>
        <p:sp>
          <p:nvSpPr>
            <p:cNvPr id="14502" name="Rectangle: Rounded Corners 14501">
              <a:extLst>
                <a:ext uri="{FF2B5EF4-FFF2-40B4-BE49-F238E27FC236}">
                  <a16:creationId xmlns:a16="http://schemas.microsoft.com/office/drawing/2014/main" id="{8EA0284A-B9DE-F0A8-6A87-BF411DB8CF9C}"/>
                </a:ext>
              </a:extLst>
            </p:cNvPr>
            <p:cNvSpPr/>
            <p:nvPr/>
          </p:nvSpPr>
          <p:spPr>
            <a:xfrm>
              <a:off x="5417742" y="4800361"/>
              <a:ext cx="859631" cy="1437164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03" name="Rectangle: Rounded Corners 14502">
              <a:extLst>
                <a:ext uri="{FF2B5EF4-FFF2-40B4-BE49-F238E27FC236}">
                  <a16:creationId xmlns:a16="http://schemas.microsoft.com/office/drawing/2014/main" id="{70A58826-C12C-2F94-C931-A7D228A33117}"/>
                </a:ext>
              </a:extLst>
            </p:cNvPr>
            <p:cNvSpPr/>
            <p:nvPr/>
          </p:nvSpPr>
          <p:spPr>
            <a:xfrm>
              <a:off x="5466557" y="4888266"/>
              <a:ext cx="762000" cy="1261355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504" name="Straight Arrow Connector 14503">
            <a:extLst>
              <a:ext uri="{FF2B5EF4-FFF2-40B4-BE49-F238E27FC236}">
                <a16:creationId xmlns:a16="http://schemas.microsoft.com/office/drawing/2014/main" id="{98271335-FC56-864C-095B-DCC1D6DEABB5}"/>
              </a:ext>
            </a:extLst>
          </p:cNvPr>
          <p:cNvCxnSpPr>
            <a:cxnSpLocks/>
          </p:cNvCxnSpPr>
          <p:nvPr/>
        </p:nvCxnSpPr>
        <p:spPr bwMode="auto">
          <a:xfrm>
            <a:off x="4578350" y="3004582"/>
            <a:ext cx="34602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rot="19252834">
            <a:off x="1158875" y="5257800"/>
            <a:ext cx="1503363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Flour</a:t>
            </a:r>
          </a:p>
        </p:txBody>
      </p:sp>
      <p:sp>
        <p:nvSpPr>
          <p:cNvPr id="4" name="Rectangle 3"/>
          <p:cNvSpPr/>
          <p:nvPr/>
        </p:nvSpPr>
        <p:spPr>
          <a:xfrm rot="19252834">
            <a:off x="2062163" y="5257800"/>
            <a:ext cx="1503362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Sugar</a:t>
            </a:r>
          </a:p>
        </p:txBody>
      </p:sp>
      <p:sp>
        <p:nvSpPr>
          <p:cNvPr id="5" name="Rectangle 4"/>
          <p:cNvSpPr/>
          <p:nvPr/>
        </p:nvSpPr>
        <p:spPr>
          <a:xfrm rot="19252834">
            <a:off x="2803525" y="5257800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Eggs</a:t>
            </a:r>
          </a:p>
        </p:txBody>
      </p:sp>
      <p:sp>
        <p:nvSpPr>
          <p:cNvPr id="6" name="Rectangle 5"/>
          <p:cNvSpPr/>
          <p:nvPr/>
        </p:nvSpPr>
        <p:spPr>
          <a:xfrm rot="19252834">
            <a:off x="3756025" y="5535613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Chocolate Chips</a:t>
            </a:r>
          </a:p>
        </p:txBody>
      </p:sp>
      <p:sp>
        <p:nvSpPr>
          <p:cNvPr id="7" name="Rectangle 6"/>
          <p:cNvSpPr/>
          <p:nvPr/>
        </p:nvSpPr>
        <p:spPr>
          <a:xfrm rot="19252834">
            <a:off x="4789488" y="5405438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Baking Powder</a:t>
            </a:r>
          </a:p>
        </p:txBody>
      </p:sp>
      <p:sp>
        <p:nvSpPr>
          <p:cNvPr id="8" name="Rectangle 7"/>
          <p:cNvSpPr/>
          <p:nvPr/>
        </p:nvSpPr>
        <p:spPr>
          <a:xfrm rot="19252834">
            <a:off x="5715000" y="5372100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Margarine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324600" y="1524000"/>
            <a:ext cx="1501775" cy="844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Chocolate Chip Cookies</a:t>
            </a:r>
          </a:p>
        </p:txBody>
      </p:sp>
      <p:sp>
        <p:nvSpPr>
          <p:cNvPr id="37" name="Rectangle 36"/>
          <p:cNvSpPr/>
          <p:nvPr/>
        </p:nvSpPr>
        <p:spPr>
          <a:xfrm rot="19252834">
            <a:off x="6743700" y="5322888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Vanilla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1306513" y="5241925"/>
            <a:ext cx="6450012" cy="15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 flipV="1">
            <a:off x="-1012031" y="3058319"/>
            <a:ext cx="4854575" cy="11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763713" y="2498725"/>
            <a:ext cx="37465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682875" y="2938463"/>
            <a:ext cx="369888" cy="2308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521075" y="4457700"/>
            <a:ext cx="331788" cy="795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441825" y="3119438"/>
            <a:ext cx="342900" cy="2138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394325" y="5062538"/>
            <a:ext cx="354013" cy="2000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326313" y="5051425"/>
            <a:ext cx="354012" cy="201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450013" y="3870325"/>
            <a:ext cx="327025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40018" name="TextBox 40"/>
          <p:cNvSpPr txBox="1">
            <a:spLocks noChangeArrowheads="1"/>
          </p:cNvSpPr>
          <p:nvPr/>
        </p:nvSpPr>
        <p:spPr bwMode="auto">
          <a:xfrm rot="-5400000">
            <a:off x="-256381" y="2958306"/>
            <a:ext cx="25114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Mass of ingredient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881063" y="939495"/>
            <a:ext cx="7402512" cy="5191125"/>
            <a:chOff x="881743" y="702129"/>
            <a:chExt cx="7402286" cy="5927282"/>
          </a:xfrm>
        </p:grpSpPr>
        <p:sp>
          <p:nvSpPr>
            <p:cNvPr id="3" name="Rectangle 2"/>
            <p:cNvSpPr/>
            <p:nvPr/>
          </p:nvSpPr>
          <p:spPr>
            <a:xfrm>
              <a:off x="881743" y="702129"/>
              <a:ext cx="1501729" cy="58729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440Hz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919842" y="1523248"/>
              <a:ext cx="1501729" cy="58910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880Hz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892855" y="2346180"/>
              <a:ext cx="1501729" cy="58729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1320Hz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897618" y="3330434"/>
              <a:ext cx="1503316" cy="5891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1760Hz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919842" y="4251248"/>
              <a:ext cx="1501729" cy="58729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2200Hz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08729" y="5219189"/>
              <a:ext cx="1501729" cy="5891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2640Hz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4572567" y="2498440"/>
              <a:ext cx="1192177" cy="1192707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1" name="Straight Connector 10"/>
            <p:cNvCxnSpPr>
              <a:stCxn id="9" idx="1"/>
              <a:endCxn id="9" idx="5"/>
            </p:cNvCxnSpPr>
            <p:nvPr/>
          </p:nvCxnSpPr>
          <p:spPr>
            <a:xfrm rot="16200000" flipH="1">
              <a:off x="4747221" y="2672419"/>
              <a:ext cx="842870" cy="8429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9" idx="3"/>
              <a:endCxn id="9" idx="7"/>
            </p:cNvCxnSpPr>
            <p:nvPr/>
          </p:nvCxnSpPr>
          <p:spPr>
            <a:xfrm rot="5400000" flipH="1" flipV="1">
              <a:off x="4747221" y="2672419"/>
              <a:ext cx="842870" cy="8429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3" idx="3"/>
              <a:endCxn id="9" idx="0"/>
            </p:cNvCxnSpPr>
            <p:nvPr/>
          </p:nvCxnSpPr>
          <p:spPr>
            <a:xfrm>
              <a:off x="2383472" y="995774"/>
              <a:ext cx="2784390" cy="1502666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4"/>
            <p:cNvCxnSpPr>
              <a:stCxn id="4" idx="3"/>
              <a:endCxn id="9" idx="1"/>
            </p:cNvCxnSpPr>
            <p:nvPr/>
          </p:nvCxnSpPr>
          <p:spPr>
            <a:xfrm>
              <a:off x="2421571" y="1818706"/>
              <a:ext cx="2325616" cy="853747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14"/>
            <p:cNvCxnSpPr>
              <a:stCxn id="5" idx="3"/>
              <a:endCxn id="9" idx="2"/>
            </p:cNvCxnSpPr>
            <p:nvPr/>
          </p:nvCxnSpPr>
          <p:spPr>
            <a:xfrm>
              <a:off x="2394584" y="2639825"/>
              <a:ext cx="2177984" cy="45496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14"/>
            <p:cNvCxnSpPr>
              <a:stCxn id="6" idx="3"/>
              <a:endCxn id="9" idx="2"/>
            </p:cNvCxnSpPr>
            <p:nvPr/>
          </p:nvCxnSpPr>
          <p:spPr>
            <a:xfrm flipV="1">
              <a:off x="2400934" y="3094793"/>
              <a:ext cx="2171634" cy="52928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14"/>
            <p:cNvCxnSpPr>
              <a:stCxn id="7" idx="3"/>
              <a:endCxn id="9" idx="3"/>
            </p:cNvCxnSpPr>
            <p:nvPr/>
          </p:nvCxnSpPr>
          <p:spPr>
            <a:xfrm flipV="1">
              <a:off x="2421571" y="3515322"/>
              <a:ext cx="2325616" cy="1029571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14"/>
            <p:cNvCxnSpPr>
              <a:stCxn id="8" idx="3"/>
              <a:endCxn id="9" idx="4"/>
            </p:cNvCxnSpPr>
            <p:nvPr/>
          </p:nvCxnSpPr>
          <p:spPr>
            <a:xfrm flipV="1">
              <a:off x="2410458" y="3691147"/>
              <a:ext cx="2757404" cy="1821687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9" idx="6"/>
              <a:endCxn id="35" idx="1"/>
            </p:cNvCxnSpPr>
            <p:nvPr/>
          </p:nvCxnSpPr>
          <p:spPr>
            <a:xfrm flipV="1">
              <a:off x="5764744" y="3091168"/>
              <a:ext cx="1017556" cy="36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6782300" y="2797523"/>
              <a:ext cx="1501729" cy="58729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Trumpet A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97618" y="6042121"/>
              <a:ext cx="1503316" cy="58729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3080Hz</a:t>
              </a:r>
            </a:p>
          </p:txBody>
        </p:sp>
        <p:cxnSp>
          <p:nvCxnSpPr>
            <p:cNvPr id="20" name="Elbow Connector 14"/>
            <p:cNvCxnSpPr>
              <a:stCxn id="19" idx="3"/>
              <a:endCxn id="9" idx="4"/>
            </p:cNvCxnSpPr>
            <p:nvPr/>
          </p:nvCxnSpPr>
          <p:spPr>
            <a:xfrm flipV="1">
              <a:off x="2400934" y="3691147"/>
              <a:ext cx="2766929" cy="2644619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881063" y="903995"/>
            <a:ext cx="7402512" cy="5295900"/>
            <a:chOff x="881743" y="702129"/>
            <a:chExt cx="7402286" cy="5927282"/>
          </a:xfrm>
        </p:grpSpPr>
        <p:sp>
          <p:nvSpPr>
            <p:cNvPr id="3" name="Rectangle 2"/>
            <p:cNvSpPr/>
            <p:nvPr/>
          </p:nvSpPr>
          <p:spPr>
            <a:xfrm>
              <a:off x="881743" y="702129"/>
              <a:ext cx="1501729" cy="58810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440Hz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892855" y="2345636"/>
              <a:ext cx="1501729" cy="5881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1320Hz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919842" y="4250326"/>
              <a:ext cx="1501729" cy="5881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2200Hz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4572567" y="2498437"/>
              <a:ext cx="1192177" cy="119220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1" name="Straight Connector 10"/>
            <p:cNvCxnSpPr>
              <a:stCxn id="9" idx="1"/>
              <a:endCxn id="9" idx="5"/>
            </p:cNvCxnSpPr>
            <p:nvPr/>
          </p:nvCxnSpPr>
          <p:spPr>
            <a:xfrm rot="16200000" flipH="1">
              <a:off x="4746675" y="2673072"/>
              <a:ext cx="843962" cy="8429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9" idx="3"/>
              <a:endCxn id="9" idx="7"/>
            </p:cNvCxnSpPr>
            <p:nvPr/>
          </p:nvCxnSpPr>
          <p:spPr>
            <a:xfrm rot="5400000" flipH="1" flipV="1">
              <a:off x="4746675" y="2673072"/>
              <a:ext cx="843962" cy="84293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3" idx="3"/>
              <a:endCxn id="9" idx="0"/>
            </p:cNvCxnSpPr>
            <p:nvPr/>
          </p:nvCxnSpPr>
          <p:spPr>
            <a:xfrm>
              <a:off x="2383472" y="995295"/>
              <a:ext cx="2784390" cy="1503142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14"/>
            <p:cNvCxnSpPr>
              <a:stCxn id="5" idx="3"/>
              <a:endCxn id="9" idx="2"/>
            </p:cNvCxnSpPr>
            <p:nvPr/>
          </p:nvCxnSpPr>
          <p:spPr>
            <a:xfrm>
              <a:off x="2394584" y="2640578"/>
              <a:ext cx="2177984" cy="45307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14"/>
            <p:cNvCxnSpPr>
              <a:stCxn id="7" idx="3"/>
              <a:endCxn id="9" idx="3"/>
            </p:cNvCxnSpPr>
            <p:nvPr/>
          </p:nvCxnSpPr>
          <p:spPr>
            <a:xfrm flipV="1">
              <a:off x="2421571" y="3516522"/>
              <a:ext cx="2325616" cy="1028746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9" idx="6"/>
              <a:endCxn id="35" idx="1"/>
            </p:cNvCxnSpPr>
            <p:nvPr/>
          </p:nvCxnSpPr>
          <p:spPr>
            <a:xfrm flipV="1">
              <a:off x="5764744" y="3091876"/>
              <a:ext cx="1017556" cy="177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6782300" y="2796933"/>
              <a:ext cx="1501729" cy="5881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Clarinet A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97618" y="6041303"/>
              <a:ext cx="1503316" cy="5881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chemeClr val="tx1"/>
                  </a:solidFill>
                </a:rPr>
                <a:t>3080Hz</a:t>
              </a:r>
            </a:p>
          </p:txBody>
        </p:sp>
        <p:cxnSp>
          <p:nvCxnSpPr>
            <p:cNvPr id="20" name="Elbow Connector 14"/>
            <p:cNvCxnSpPr>
              <a:stCxn id="19" idx="3"/>
              <a:endCxn id="9" idx="4"/>
            </p:cNvCxnSpPr>
            <p:nvPr/>
          </p:nvCxnSpPr>
          <p:spPr>
            <a:xfrm flipV="1">
              <a:off x="2400934" y="3690645"/>
              <a:ext cx="2766929" cy="2645601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rot="19252834">
            <a:off x="1158875" y="5257800"/>
            <a:ext cx="1503363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440Hz</a:t>
            </a:r>
          </a:p>
        </p:txBody>
      </p:sp>
      <p:sp>
        <p:nvSpPr>
          <p:cNvPr id="4" name="Rectangle 3"/>
          <p:cNvSpPr/>
          <p:nvPr/>
        </p:nvSpPr>
        <p:spPr>
          <a:xfrm rot="19252834">
            <a:off x="2062163" y="5257800"/>
            <a:ext cx="1503362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880Hz</a:t>
            </a:r>
          </a:p>
        </p:txBody>
      </p:sp>
      <p:sp>
        <p:nvSpPr>
          <p:cNvPr id="5" name="Rectangle 4"/>
          <p:cNvSpPr/>
          <p:nvPr/>
        </p:nvSpPr>
        <p:spPr>
          <a:xfrm rot="19252834">
            <a:off x="2803525" y="5257800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1320Hz</a:t>
            </a:r>
          </a:p>
        </p:txBody>
      </p:sp>
      <p:sp>
        <p:nvSpPr>
          <p:cNvPr id="6" name="Rectangle 5"/>
          <p:cNvSpPr/>
          <p:nvPr/>
        </p:nvSpPr>
        <p:spPr>
          <a:xfrm rot="19252834">
            <a:off x="3756025" y="5535613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1760Hz</a:t>
            </a:r>
          </a:p>
        </p:txBody>
      </p:sp>
      <p:sp>
        <p:nvSpPr>
          <p:cNvPr id="7" name="Rectangle 6"/>
          <p:cNvSpPr/>
          <p:nvPr/>
        </p:nvSpPr>
        <p:spPr>
          <a:xfrm rot="19252834">
            <a:off x="4789488" y="5405438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2200Hz</a:t>
            </a:r>
          </a:p>
        </p:txBody>
      </p:sp>
      <p:sp>
        <p:nvSpPr>
          <p:cNvPr id="8" name="Rectangle 7"/>
          <p:cNvSpPr/>
          <p:nvPr/>
        </p:nvSpPr>
        <p:spPr>
          <a:xfrm rot="19252834">
            <a:off x="5715000" y="5372100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2640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324600" y="1524000"/>
            <a:ext cx="1501775" cy="5873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Trumpet A</a:t>
            </a:r>
          </a:p>
        </p:txBody>
      </p:sp>
      <p:sp>
        <p:nvSpPr>
          <p:cNvPr id="37" name="Rectangle 36"/>
          <p:cNvSpPr/>
          <p:nvPr/>
        </p:nvSpPr>
        <p:spPr>
          <a:xfrm rot="19252834">
            <a:off x="6743700" y="5322888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3080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1306513" y="5241925"/>
            <a:ext cx="6450012" cy="15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 flipV="1">
            <a:off x="-1012031" y="3058319"/>
            <a:ext cx="4854575" cy="11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763713" y="2498725"/>
            <a:ext cx="37465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682875" y="1981200"/>
            <a:ext cx="387350" cy="3265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521075" y="2987675"/>
            <a:ext cx="349250" cy="2265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394325" y="4408488"/>
            <a:ext cx="354013" cy="854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326313" y="4849813"/>
            <a:ext cx="365125" cy="40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43088" name="TextBox 40"/>
          <p:cNvSpPr txBox="1">
            <a:spLocks noChangeArrowheads="1"/>
          </p:cNvSpPr>
          <p:nvPr/>
        </p:nvSpPr>
        <p:spPr bwMode="auto">
          <a:xfrm rot="-5400000">
            <a:off x="-342106" y="2958306"/>
            <a:ext cx="26828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Amplitude of Partial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435475" y="4495800"/>
            <a:ext cx="387350" cy="757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416675" y="4800601"/>
            <a:ext cx="38735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rot="19252834">
            <a:off x="1158875" y="5257800"/>
            <a:ext cx="1503363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440Hz</a:t>
            </a:r>
          </a:p>
        </p:txBody>
      </p:sp>
      <p:sp>
        <p:nvSpPr>
          <p:cNvPr id="4" name="Rectangle 3"/>
          <p:cNvSpPr/>
          <p:nvPr/>
        </p:nvSpPr>
        <p:spPr>
          <a:xfrm rot="19252834">
            <a:off x="2062163" y="5257800"/>
            <a:ext cx="1503362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880Hz</a:t>
            </a:r>
          </a:p>
        </p:txBody>
      </p:sp>
      <p:sp>
        <p:nvSpPr>
          <p:cNvPr id="5" name="Rectangle 4"/>
          <p:cNvSpPr/>
          <p:nvPr/>
        </p:nvSpPr>
        <p:spPr>
          <a:xfrm rot="19252834">
            <a:off x="2803525" y="5257800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1320Hz</a:t>
            </a:r>
          </a:p>
        </p:txBody>
      </p:sp>
      <p:sp>
        <p:nvSpPr>
          <p:cNvPr id="6" name="Rectangle 5"/>
          <p:cNvSpPr/>
          <p:nvPr/>
        </p:nvSpPr>
        <p:spPr>
          <a:xfrm rot="19252834">
            <a:off x="3756025" y="5535613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1760Hz</a:t>
            </a:r>
          </a:p>
        </p:txBody>
      </p:sp>
      <p:sp>
        <p:nvSpPr>
          <p:cNvPr id="7" name="Rectangle 6"/>
          <p:cNvSpPr/>
          <p:nvPr/>
        </p:nvSpPr>
        <p:spPr>
          <a:xfrm rot="19252834">
            <a:off x="4789488" y="5405438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2200Hz</a:t>
            </a:r>
          </a:p>
        </p:txBody>
      </p:sp>
      <p:sp>
        <p:nvSpPr>
          <p:cNvPr id="8" name="Rectangle 7"/>
          <p:cNvSpPr/>
          <p:nvPr/>
        </p:nvSpPr>
        <p:spPr>
          <a:xfrm rot="19252834">
            <a:off x="5715000" y="5372100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2640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324600" y="1524000"/>
            <a:ext cx="1501775" cy="5873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Clarinet A</a:t>
            </a:r>
          </a:p>
        </p:txBody>
      </p:sp>
      <p:sp>
        <p:nvSpPr>
          <p:cNvPr id="37" name="Rectangle 36"/>
          <p:cNvSpPr/>
          <p:nvPr/>
        </p:nvSpPr>
        <p:spPr>
          <a:xfrm rot="19252834">
            <a:off x="6743700" y="5322888"/>
            <a:ext cx="1501775" cy="587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3080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1306513" y="5241925"/>
            <a:ext cx="6450012" cy="15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 flipV="1">
            <a:off x="-1012031" y="3058319"/>
            <a:ext cx="4854575" cy="11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763713" y="2498725"/>
            <a:ext cx="374650" cy="274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682875" y="5200650"/>
            <a:ext cx="387350" cy="46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521075" y="2987675"/>
            <a:ext cx="349250" cy="2265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394325" y="4408488"/>
            <a:ext cx="354013" cy="854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326313" y="4849813"/>
            <a:ext cx="365125" cy="40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43088" name="TextBox 40"/>
          <p:cNvSpPr txBox="1">
            <a:spLocks noChangeArrowheads="1"/>
          </p:cNvSpPr>
          <p:nvPr/>
        </p:nvSpPr>
        <p:spPr bwMode="auto">
          <a:xfrm rot="-5400000">
            <a:off x="-342106" y="2958306"/>
            <a:ext cx="26828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Amplitude of Partial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435475" y="5207000"/>
            <a:ext cx="387350" cy="460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416675" y="5211763"/>
            <a:ext cx="387350" cy="46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409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9788" y="1330325"/>
            <a:ext cx="7300912" cy="487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2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5613" y="792433"/>
            <a:ext cx="8447087" cy="564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ross 6"/>
          <p:cNvSpPr/>
          <p:nvPr/>
        </p:nvSpPr>
        <p:spPr>
          <a:xfrm>
            <a:off x="4408488" y="1624283"/>
            <a:ext cx="473075" cy="474662"/>
          </a:xfrm>
          <a:prstGeom prst="plus">
            <a:avLst>
              <a:gd name="adj" fmla="val 422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Cross 7"/>
          <p:cNvSpPr/>
          <p:nvPr/>
        </p:nvSpPr>
        <p:spPr>
          <a:xfrm>
            <a:off x="4414838" y="2527570"/>
            <a:ext cx="473075" cy="474663"/>
          </a:xfrm>
          <a:prstGeom prst="plus">
            <a:avLst>
              <a:gd name="adj" fmla="val 422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Cross 8"/>
          <p:cNvSpPr/>
          <p:nvPr/>
        </p:nvSpPr>
        <p:spPr>
          <a:xfrm>
            <a:off x="4386263" y="3318145"/>
            <a:ext cx="474662" cy="473075"/>
          </a:xfrm>
          <a:prstGeom prst="plus">
            <a:avLst>
              <a:gd name="adj" fmla="val 422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Equal 10"/>
          <p:cNvSpPr/>
          <p:nvPr/>
        </p:nvSpPr>
        <p:spPr>
          <a:xfrm>
            <a:off x="4262438" y="4302395"/>
            <a:ext cx="782637" cy="57150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223.9.3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sz="2800" dirty="0"/>
              <a:t>If a trumpet sound is made of many frequencies, which frequency gives the sound it’s musical note?</a:t>
            </a:r>
          </a:p>
          <a:p>
            <a:pPr marL="533400" indent="-533400" eaLnBrk="1" hangingPunct="1">
              <a:buFont typeface="+mj-lt"/>
              <a:buAutoNum type="alphaLcParenR"/>
            </a:pPr>
            <a:r>
              <a:rPr lang="en-US" sz="2800" dirty="0"/>
              <a:t>The fundamental</a:t>
            </a:r>
          </a:p>
          <a:p>
            <a:pPr marL="533400" indent="-533400" eaLnBrk="1" hangingPunct="1">
              <a:buFont typeface="+mj-lt"/>
              <a:buAutoNum type="alphaLcParenR"/>
            </a:pPr>
            <a:r>
              <a:rPr lang="en-US" sz="2800" dirty="0"/>
              <a:t>The second harmonic</a:t>
            </a:r>
          </a:p>
          <a:p>
            <a:pPr marL="533400" indent="-533400" eaLnBrk="1" hangingPunct="1">
              <a:buFont typeface="+mj-lt"/>
              <a:buAutoNum type="alphaLcParenR"/>
            </a:pPr>
            <a:r>
              <a:rPr lang="en-US" sz="2800" dirty="0"/>
              <a:t>The third harmonic</a:t>
            </a:r>
          </a:p>
          <a:p>
            <a:pPr marL="533400" indent="-533400" eaLnBrk="1" hangingPunct="1">
              <a:buFont typeface="+mj-lt"/>
              <a:buAutoNum type="alphaLcParenR"/>
            </a:pPr>
            <a:r>
              <a:rPr lang="en-US" sz="2800" dirty="0"/>
              <a:t>The fourth harmonic</a:t>
            </a:r>
          </a:p>
        </p:txBody>
      </p:sp>
      <p:sp>
        <p:nvSpPr>
          <p:cNvPr id="829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164D1B-69C2-4734-9A54-A71F13ACE64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1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614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800" y="1289050"/>
            <a:ext cx="8058150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Arrow Connector 3"/>
          <p:cNvCxnSpPr/>
          <p:nvPr/>
        </p:nvCxnSpPr>
        <p:spPr>
          <a:xfrm rot="5400000">
            <a:off x="2293938" y="1166813"/>
            <a:ext cx="1143000" cy="5397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rot="16200000" flipH="1">
            <a:off x="2882107" y="1151731"/>
            <a:ext cx="1322388" cy="8159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101975" y="865188"/>
            <a:ext cx="2155825" cy="13557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119438" y="865188"/>
            <a:ext cx="3525837" cy="14208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6150" name="TextBox 13"/>
          <p:cNvSpPr txBox="1">
            <a:spLocks noChangeArrowheads="1"/>
          </p:cNvSpPr>
          <p:nvPr/>
        </p:nvSpPr>
        <p:spPr bwMode="auto">
          <a:xfrm>
            <a:off x="2155825" y="538163"/>
            <a:ext cx="20145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Peaks show partials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D321CE-5045-4FA3-7B0C-E1DE67C47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7D3BE9-5E0C-0FB7-2388-E5250CBA7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do I know what from this lecture will be on the test?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Wild guessing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Just memorize it all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Look at what is in the next homework assignment and in the concept questions in the lecture slides.</a:t>
            </a:r>
          </a:p>
        </p:txBody>
      </p:sp>
    </p:spTree>
    <p:extLst>
      <p:ext uri="{BB962C8B-B14F-4D97-AF65-F5344CB8AC3E}">
        <p14:creationId xmlns:p14="http://schemas.microsoft.com/office/powerpoint/2010/main" val="1275645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716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800" y="407988"/>
            <a:ext cx="8058150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Arrow Connector 3"/>
          <p:cNvCxnSpPr/>
          <p:nvPr/>
        </p:nvCxnSpPr>
        <p:spPr>
          <a:xfrm rot="5400000" flipH="1" flipV="1">
            <a:off x="2605088" y="4595813"/>
            <a:ext cx="1600200" cy="571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rot="5400000" flipH="1" flipV="1">
            <a:off x="2718594" y="3926681"/>
            <a:ext cx="2122488" cy="13557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 flipH="1" flipV="1">
            <a:off x="3069431" y="2939257"/>
            <a:ext cx="2759075" cy="26939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101975" y="2351088"/>
            <a:ext cx="3576638" cy="32988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7175" name="TextBox 21"/>
          <p:cNvSpPr txBox="1">
            <a:spLocks noChangeArrowheads="1"/>
          </p:cNvSpPr>
          <p:nvPr/>
        </p:nvSpPr>
        <p:spPr bwMode="auto">
          <a:xfrm>
            <a:off x="438150" y="5684838"/>
            <a:ext cx="8266113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Strip chart also shows partials, darker black means higher peak</a:t>
            </a:r>
          </a:p>
          <a:p>
            <a:r>
              <a:rPr lang="en-US"/>
              <a:t>It is like looking at the graph above, but from above, and repeated for each second of playing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819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44850" y="1485900"/>
            <a:ext cx="5551488" cy="350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Arrow Connector 3"/>
          <p:cNvCxnSpPr/>
          <p:nvPr/>
        </p:nvCxnSpPr>
        <p:spPr>
          <a:xfrm flipV="1">
            <a:off x="2675365" y="2236788"/>
            <a:ext cx="1909763" cy="16192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675365" y="3856038"/>
            <a:ext cx="2506235" cy="1479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8196" name="TextBox 21"/>
          <p:cNvSpPr txBox="1">
            <a:spLocks noChangeArrowheads="1"/>
          </p:cNvSpPr>
          <p:nvPr/>
        </p:nvSpPr>
        <p:spPr bwMode="auto">
          <a:xfrm>
            <a:off x="373063" y="3071813"/>
            <a:ext cx="2468562" cy="157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Notice that there are non-harmonic partials in this instrument too!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7" name="TextBox 2"/>
          <p:cNvSpPr txBox="1">
            <a:spLocks noChangeArrowheads="1"/>
          </p:cNvSpPr>
          <p:nvPr/>
        </p:nvSpPr>
        <p:spPr bwMode="auto">
          <a:xfrm>
            <a:off x="3624263" y="6122988"/>
            <a:ext cx="25193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hlinkClick r:id="rId2" action="ppaction://hlinkfile"/>
              </a:rPr>
              <a:t>Bamboo six holed flute</a:t>
            </a:r>
            <a:endParaRPr lang="en-US"/>
          </a:p>
        </p:txBody>
      </p:sp>
      <p:pic>
        <p:nvPicPr>
          <p:cNvPr id="64921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013" y="244475"/>
            <a:ext cx="8058150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024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700" y="625028"/>
            <a:ext cx="8080664" cy="541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0242" name="TextBox 2"/>
          <p:cNvSpPr txBox="1">
            <a:spLocks noChangeArrowheads="1"/>
          </p:cNvSpPr>
          <p:nvPr/>
        </p:nvSpPr>
        <p:spPr bwMode="auto">
          <a:xfrm>
            <a:off x="4167766" y="6204816"/>
            <a:ext cx="9080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Ocarina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5" name="TextBox 2">
            <a:hlinkClick r:id="rId2" action="ppaction://hlinkfile"/>
          </p:cNvPr>
          <p:cNvSpPr txBox="1">
            <a:spLocks noChangeArrowheads="1"/>
          </p:cNvSpPr>
          <p:nvPr/>
        </p:nvSpPr>
        <p:spPr bwMode="auto">
          <a:xfrm>
            <a:off x="3935413" y="6188075"/>
            <a:ext cx="11334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hlinkClick r:id="rId3" action="ppaction://hlinkfile"/>
              </a:rPr>
              <a:t>Recorder</a:t>
            </a:r>
            <a:endParaRPr lang="en-US"/>
          </a:p>
        </p:txBody>
      </p:sp>
      <p:pic>
        <p:nvPicPr>
          <p:cNvPr id="65126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2925" y="766763"/>
            <a:ext cx="8058150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89" name="TextBox 2">
            <a:hlinkClick r:id="rId2" action="ppaction://hlinkfile"/>
          </p:cNvPr>
          <p:cNvSpPr txBox="1">
            <a:spLocks noChangeArrowheads="1"/>
          </p:cNvSpPr>
          <p:nvPr/>
        </p:nvSpPr>
        <p:spPr bwMode="auto">
          <a:xfrm>
            <a:off x="3935413" y="6188075"/>
            <a:ext cx="10334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Recorder</a:t>
            </a:r>
          </a:p>
        </p:txBody>
      </p:sp>
      <p:pic>
        <p:nvPicPr>
          <p:cNvPr id="65229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925" y="766763"/>
            <a:ext cx="8058150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223.9.3.1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sz="2800" dirty="0"/>
              <a:t>We can make a sound spectrum to see what frequencies are in a complex sound. Are light signals also made of multiple frequencies?</a:t>
            </a:r>
          </a:p>
          <a:p>
            <a:pPr marL="533400" indent="-533400" eaLnBrk="1" hangingPunct="1">
              <a:buFont typeface="+mj-lt"/>
              <a:buAutoNum type="alphaLcParenR"/>
            </a:pPr>
            <a:r>
              <a:rPr lang="en-US" sz="2800" dirty="0"/>
              <a:t>Yes</a:t>
            </a:r>
          </a:p>
          <a:p>
            <a:pPr marL="533400" indent="-533400" eaLnBrk="1" hangingPunct="1">
              <a:buFont typeface="+mj-lt"/>
              <a:buAutoNum type="alphaLcParenR"/>
            </a:pPr>
            <a:r>
              <a:rPr lang="en-US" sz="2800" dirty="0"/>
              <a:t>No</a:t>
            </a:r>
          </a:p>
          <a:p>
            <a:pPr marL="533400" indent="-533400" eaLnBrk="1" hangingPunct="1">
              <a:buFont typeface="+mj-lt"/>
              <a:buAutoNum type="alphaLcParenR"/>
            </a:pPr>
            <a:r>
              <a:rPr lang="en-US" sz="2800" dirty="0"/>
              <a:t>This is all crazy</a:t>
            </a:r>
          </a:p>
        </p:txBody>
      </p:sp>
      <p:sp>
        <p:nvSpPr>
          <p:cNvPr id="829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164D1B-69C2-4734-9A54-A71F13ACE64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449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Application: Light Spectra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2233614"/>
            <a:ext cx="7453021" cy="2338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14600"/>
            <a:ext cx="9144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Application: Industrial Monitoring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 cstate="print"/>
          <a:srcRect t="3201"/>
          <a:stretch>
            <a:fillRect/>
          </a:stretch>
        </p:blipFill>
        <p:spPr bwMode="auto">
          <a:xfrm>
            <a:off x="958850" y="1177925"/>
            <a:ext cx="7023100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9250" y="4651375"/>
            <a:ext cx="4683125" cy="202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223.8.4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/>
              <a:t>I have two waves coming from speakers in my room. I am sitting 3 wavelengths away from one speaker and 6 wavelengths away from the other speaker. I hear..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Twice the normal loudness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4 times the normal loudness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8 times the normal loudness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Practically nothing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Application, Vibrometry Target ID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2" cstate="print"/>
          <a:srcRect t="8987"/>
          <a:stretch>
            <a:fillRect/>
          </a:stretch>
        </p:blipFill>
        <p:spPr bwMode="auto">
          <a:xfrm>
            <a:off x="1039813" y="1158875"/>
            <a:ext cx="7280275" cy="51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Square Wave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6963" y="1822450"/>
            <a:ext cx="4926012" cy="3276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Square Wave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2513" y="2143125"/>
            <a:ext cx="4708525" cy="3132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/>
              <a:t>Example: Square Wave, More Terms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2593975"/>
            <a:ext cx="8218487" cy="17065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Square Wave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205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3750" y="2233613"/>
            <a:ext cx="4089400" cy="2717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055" name="Rectangle 6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1044575" y="2797175"/>
          <a:ext cx="2605088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74640" imgH="431640" progId="Equation.3">
                  <p:embed/>
                </p:oleObj>
              </mc:Choice>
              <mc:Fallback>
                <p:oleObj name="Equation" r:id="rId3" imgW="1574640" imgH="431640" progId="Equation.3">
                  <p:embed/>
                  <p:pic>
                    <p:nvPicPr>
                      <p:cNvPr id="205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2797175"/>
                        <a:ext cx="2605088" cy="71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320992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51" name="Object 7"/>
          <p:cNvGraphicFramePr>
            <a:graphicFrameLocks noChangeAspect="1"/>
          </p:cNvGraphicFramePr>
          <p:nvPr/>
        </p:nvGraphicFramePr>
        <p:xfrm>
          <a:off x="1123950" y="5289550"/>
          <a:ext cx="6481763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241520" imgH="431640" progId="Equation.3">
                  <p:embed/>
                </p:oleObj>
              </mc:Choice>
              <mc:Fallback>
                <p:oleObj name="Equation" r:id="rId5" imgW="4241520" imgH="431640" progId="Equation.3">
                  <p:embed/>
                  <p:pic>
                    <p:nvPicPr>
                      <p:cNvPr id="20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50" y="5289550"/>
                        <a:ext cx="6481763" cy="661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638BB47C-C422-4A10-B689-497035EA9408}"/>
              </a:ext>
            </a:extLst>
          </p:cNvPr>
          <p:cNvSpPr/>
          <p:nvPr/>
        </p:nvSpPr>
        <p:spPr>
          <a:xfrm>
            <a:off x="1600200" y="4181218"/>
            <a:ext cx="1816443" cy="988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1E4D206-3BDC-4C5D-94B1-73D7EE99CA1A}"/>
              </a:ext>
            </a:extLst>
          </p:cNvPr>
          <p:cNvSpPr/>
          <p:nvPr/>
        </p:nvSpPr>
        <p:spPr>
          <a:xfrm>
            <a:off x="2326160" y="4131790"/>
            <a:ext cx="296563" cy="191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439C46-AC36-4DEF-B25E-B86DFB2AE2BB}"/>
              </a:ext>
            </a:extLst>
          </p:cNvPr>
          <p:cNvSpPr/>
          <p:nvPr/>
        </p:nvSpPr>
        <p:spPr>
          <a:xfrm>
            <a:off x="1779374" y="1479722"/>
            <a:ext cx="231689" cy="1575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3D1BE2-819C-409E-B48E-FB4A7FDF094A}"/>
              </a:ext>
            </a:extLst>
          </p:cNvPr>
          <p:cNvSpPr/>
          <p:nvPr/>
        </p:nvSpPr>
        <p:spPr>
          <a:xfrm>
            <a:off x="2903839" y="1479722"/>
            <a:ext cx="231689" cy="1575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E16947-B17F-4EBD-9B5A-F1A096A4FBBE}"/>
              </a:ext>
            </a:extLst>
          </p:cNvPr>
          <p:cNvSpPr/>
          <p:nvPr/>
        </p:nvSpPr>
        <p:spPr>
          <a:xfrm>
            <a:off x="1547684" y="5657850"/>
            <a:ext cx="1816443" cy="15754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7D40F4-F2D3-4496-AC02-24E4CE42F1BD}"/>
              </a:ext>
            </a:extLst>
          </p:cNvPr>
          <p:cNvSpPr/>
          <p:nvPr/>
        </p:nvSpPr>
        <p:spPr>
          <a:xfrm>
            <a:off x="1995617" y="2029598"/>
            <a:ext cx="231689" cy="1575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C0E9E7-4C98-4919-93E6-6622614FFE63}"/>
              </a:ext>
            </a:extLst>
          </p:cNvPr>
          <p:cNvSpPr/>
          <p:nvPr/>
        </p:nvSpPr>
        <p:spPr>
          <a:xfrm>
            <a:off x="2740111" y="2029598"/>
            <a:ext cx="231689" cy="1575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101ED7-8E74-473B-AAAE-432D77DB9093}"/>
              </a:ext>
            </a:extLst>
          </p:cNvPr>
          <p:cNvSpPr/>
          <p:nvPr/>
        </p:nvSpPr>
        <p:spPr>
          <a:xfrm>
            <a:off x="1569308" y="2565572"/>
            <a:ext cx="1816443" cy="988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2AF1A3-E704-4D76-AE3A-D8F9775D3904}"/>
              </a:ext>
            </a:extLst>
          </p:cNvPr>
          <p:cNvSpPr/>
          <p:nvPr/>
        </p:nvSpPr>
        <p:spPr>
          <a:xfrm>
            <a:off x="2344696" y="2506877"/>
            <a:ext cx="231689" cy="203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290526-B380-4D49-910C-D7FA0D807BFE}"/>
              </a:ext>
            </a:extLst>
          </p:cNvPr>
          <p:cNvSpPr/>
          <p:nvPr/>
        </p:nvSpPr>
        <p:spPr>
          <a:xfrm>
            <a:off x="2035775" y="3347137"/>
            <a:ext cx="846438" cy="342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CBE245-569A-4A2C-B37C-65754AAA062C}"/>
              </a:ext>
            </a:extLst>
          </p:cNvPr>
          <p:cNvSpPr/>
          <p:nvPr/>
        </p:nvSpPr>
        <p:spPr>
          <a:xfrm>
            <a:off x="2165523" y="3774990"/>
            <a:ext cx="231689" cy="1575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8B87E2-9E39-40C3-8257-FE3E448C4EFB}"/>
              </a:ext>
            </a:extLst>
          </p:cNvPr>
          <p:cNvSpPr/>
          <p:nvPr/>
        </p:nvSpPr>
        <p:spPr>
          <a:xfrm>
            <a:off x="2530045" y="3765723"/>
            <a:ext cx="231689" cy="1575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EEB238-B7C2-435B-9FB6-A98016E8898F}"/>
              </a:ext>
            </a:extLst>
          </p:cNvPr>
          <p:cNvSpPr/>
          <p:nvPr/>
        </p:nvSpPr>
        <p:spPr>
          <a:xfrm>
            <a:off x="1998706" y="4627606"/>
            <a:ext cx="231689" cy="1575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A44C7C-EC5E-41AE-8422-1DF10C3C4BE1}"/>
              </a:ext>
            </a:extLst>
          </p:cNvPr>
          <p:cNvSpPr/>
          <p:nvPr/>
        </p:nvSpPr>
        <p:spPr>
          <a:xfrm>
            <a:off x="2743200" y="4627606"/>
            <a:ext cx="231689" cy="15754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BD1B8A1-F2C0-4029-AD2A-70BE3D042D82}"/>
              </a:ext>
            </a:extLst>
          </p:cNvPr>
          <p:cNvSpPr/>
          <p:nvPr/>
        </p:nvSpPr>
        <p:spPr>
          <a:xfrm>
            <a:off x="2066667" y="1181615"/>
            <a:ext cx="797011" cy="4466969"/>
          </a:xfrm>
          <a:custGeom>
            <a:avLst/>
            <a:gdLst>
              <a:gd name="connsiteX0" fmla="*/ 506627 w 1050324"/>
              <a:gd name="connsiteY0" fmla="*/ 0 h 5955957"/>
              <a:gd name="connsiteX1" fmla="*/ 0 w 1050324"/>
              <a:gd name="connsiteY1" fmla="*/ 457200 h 5955957"/>
              <a:gd name="connsiteX2" fmla="*/ 840260 w 1050324"/>
              <a:gd name="connsiteY2" fmla="*/ 1210963 h 5955957"/>
              <a:gd name="connsiteX3" fmla="*/ 395416 w 1050324"/>
              <a:gd name="connsiteY3" fmla="*/ 2903838 h 5955957"/>
              <a:gd name="connsiteX4" fmla="*/ 827903 w 1050324"/>
              <a:gd name="connsiteY4" fmla="*/ 4732638 h 5955957"/>
              <a:gd name="connsiteX5" fmla="*/ 148281 w 1050324"/>
              <a:gd name="connsiteY5" fmla="*/ 5955957 h 5955957"/>
              <a:gd name="connsiteX6" fmla="*/ 902043 w 1050324"/>
              <a:gd name="connsiteY6" fmla="*/ 5931244 h 5955957"/>
              <a:gd name="connsiteX7" fmla="*/ 271849 w 1050324"/>
              <a:gd name="connsiteY7" fmla="*/ 4720281 h 5955957"/>
              <a:gd name="connsiteX8" fmla="*/ 630195 w 1050324"/>
              <a:gd name="connsiteY8" fmla="*/ 2891481 h 5955957"/>
              <a:gd name="connsiteX9" fmla="*/ 247135 w 1050324"/>
              <a:gd name="connsiteY9" fmla="*/ 1223319 h 5955957"/>
              <a:gd name="connsiteX10" fmla="*/ 1050324 w 1050324"/>
              <a:gd name="connsiteY10" fmla="*/ 494271 h 5955957"/>
              <a:gd name="connsiteX11" fmla="*/ 506627 w 1050324"/>
              <a:gd name="connsiteY11" fmla="*/ 0 h 5955957"/>
              <a:gd name="connsiteX0" fmla="*/ 518984 w 1062681"/>
              <a:gd name="connsiteY0" fmla="*/ 0 h 5955957"/>
              <a:gd name="connsiteX1" fmla="*/ 0 w 1062681"/>
              <a:gd name="connsiteY1" fmla="*/ 506627 h 5955957"/>
              <a:gd name="connsiteX2" fmla="*/ 852617 w 1062681"/>
              <a:gd name="connsiteY2" fmla="*/ 1210963 h 5955957"/>
              <a:gd name="connsiteX3" fmla="*/ 407773 w 1062681"/>
              <a:gd name="connsiteY3" fmla="*/ 2903838 h 5955957"/>
              <a:gd name="connsiteX4" fmla="*/ 840260 w 1062681"/>
              <a:gd name="connsiteY4" fmla="*/ 4732638 h 5955957"/>
              <a:gd name="connsiteX5" fmla="*/ 160638 w 1062681"/>
              <a:gd name="connsiteY5" fmla="*/ 5955957 h 5955957"/>
              <a:gd name="connsiteX6" fmla="*/ 914400 w 1062681"/>
              <a:gd name="connsiteY6" fmla="*/ 5931244 h 5955957"/>
              <a:gd name="connsiteX7" fmla="*/ 284206 w 1062681"/>
              <a:gd name="connsiteY7" fmla="*/ 4720281 h 5955957"/>
              <a:gd name="connsiteX8" fmla="*/ 642552 w 1062681"/>
              <a:gd name="connsiteY8" fmla="*/ 2891481 h 5955957"/>
              <a:gd name="connsiteX9" fmla="*/ 259492 w 1062681"/>
              <a:gd name="connsiteY9" fmla="*/ 1223319 h 5955957"/>
              <a:gd name="connsiteX10" fmla="*/ 1062681 w 1062681"/>
              <a:gd name="connsiteY10" fmla="*/ 494271 h 5955957"/>
              <a:gd name="connsiteX11" fmla="*/ 518984 w 1062681"/>
              <a:gd name="connsiteY11" fmla="*/ 0 h 5955957"/>
              <a:gd name="connsiteX0" fmla="*/ 518984 w 1062681"/>
              <a:gd name="connsiteY0" fmla="*/ 0 h 5955958"/>
              <a:gd name="connsiteX1" fmla="*/ 0 w 1062681"/>
              <a:gd name="connsiteY1" fmla="*/ 506627 h 5955958"/>
              <a:gd name="connsiteX2" fmla="*/ 852617 w 1062681"/>
              <a:gd name="connsiteY2" fmla="*/ 1210963 h 5955958"/>
              <a:gd name="connsiteX3" fmla="*/ 407773 w 1062681"/>
              <a:gd name="connsiteY3" fmla="*/ 2903838 h 5955958"/>
              <a:gd name="connsiteX4" fmla="*/ 840260 w 1062681"/>
              <a:gd name="connsiteY4" fmla="*/ 4732638 h 5955958"/>
              <a:gd name="connsiteX5" fmla="*/ 160638 w 1062681"/>
              <a:gd name="connsiteY5" fmla="*/ 5955957 h 5955958"/>
              <a:gd name="connsiteX6" fmla="*/ 926756 w 1062681"/>
              <a:gd name="connsiteY6" fmla="*/ 5955958 h 5955958"/>
              <a:gd name="connsiteX7" fmla="*/ 284206 w 1062681"/>
              <a:gd name="connsiteY7" fmla="*/ 4720281 h 5955958"/>
              <a:gd name="connsiteX8" fmla="*/ 642552 w 1062681"/>
              <a:gd name="connsiteY8" fmla="*/ 2891481 h 5955958"/>
              <a:gd name="connsiteX9" fmla="*/ 259492 w 1062681"/>
              <a:gd name="connsiteY9" fmla="*/ 1223319 h 5955958"/>
              <a:gd name="connsiteX10" fmla="*/ 1062681 w 1062681"/>
              <a:gd name="connsiteY10" fmla="*/ 494271 h 5955958"/>
              <a:gd name="connsiteX11" fmla="*/ 518984 w 1062681"/>
              <a:gd name="connsiteY11" fmla="*/ 0 h 5955958"/>
              <a:gd name="connsiteX0" fmla="*/ 518984 w 1062681"/>
              <a:gd name="connsiteY0" fmla="*/ 0 h 5955958"/>
              <a:gd name="connsiteX1" fmla="*/ 0 w 1062681"/>
              <a:gd name="connsiteY1" fmla="*/ 506627 h 5955958"/>
              <a:gd name="connsiteX2" fmla="*/ 852617 w 1062681"/>
              <a:gd name="connsiteY2" fmla="*/ 1210963 h 5955958"/>
              <a:gd name="connsiteX3" fmla="*/ 407773 w 1062681"/>
              <a:gd name="connsiteY3" fmla="*/ 2903838 h 5955958"/>
              <a:gd name="connsiteX4" fmla="*/ 840260 w 1062681"/>
              <a:gd name="connsiteY4" fmla="*/ 4732638 h 5955958"/>
              <a:gd name="connsiteX5" fmla="*/ 160638 w 1062681"/>
              <a:gd name="connsiteY5" fmla="*/ 5955957 h 5955958"/>
              <a:gd name="connsiteX6" fmla="*/ 926756 w 1062681"/>
              <a:gd name="connsiteY6" fmla="*/ 5955958 h 5955958"/>
              <a:gd name="connsiteX7" fmla="*/ 284206 w 1062681"/>
              <a:gd name="connsiteY7" fmla="*/ 4744995 h 5955958"/>
              <a:gd name="connsiteX8" fmla="*/ 642552 w 1062681"/>
              <a:gd name="connsiteY8" fmla="*/ 2891481 h 5955958"/>
              <a:gd name="connsiteX9" fmla="*/ 259492 w 1062681"/>
              <a:gd name="connsiteY9" fmla="*/ 1223319 h 5955958"/>
              <a:gd name="connsiteX10" fmla="*/ 1062681 w 1062681"/>
              <a:gd name="connsiteY10" fmla="*/ 494271 h 5955958"/>
              <a:gd name="connsiteX11" fmla="*/ 518984 w 1062681"/>
              <a:gd name="connsiteY11" fmla="*/ 0 h 5955958"/>
              <a:gd name="connsiteX0" fmla="*/ 518984 w 1062681"/>
              <a:gd name="connsiteY0" fmla="*/ 0 h 5955958"/>
              <a:gd name="connsiteX1" fmla="*/ 0 w 1062681"/>
              <a:gd name="connsiteY1" fmla="*/ 506627 h 5955958"/>
              <a:gd name="connsiteX2" fmla="*/ 852617 w 1062681"/>
              <a:gd name="connsiteY2" fmla="*/ 1210963 h 5955958"/>
              <a:gd name="connsiteX3" fmla="*/ 407773 w 1062681"/>
              <a:gd name="connsiteY3" fmla="*/ 2903838 h 5955958"/>
              <a:gd name="connsiteX4" fmla="*/ 840260 w 1062681"/>
              <a:gd name="connsiteY4" fmla="*/ 4732638 h 5955958"/>
              <a:gd name="connsiteX5" fmla="*/ 160638 w 1062681"/>
              <a:gd name="connsiteY5" fmla="*/ 5955957 h 5955958"/>
              <a:gd name="connsiteX6" fmla="*/ 926756 w 1062681"/>
              <a:gd name="connsiteY6" fmla="*/ 5955958 h 5955958"/>
              <a:gd name="connsiteX7" fmla="*/ 284206 w 1062681"/>
              <a:gd name="connsiteY7" fmla="*/ 4744995 h 5955958"/>
              <a:gd name="connsiteX8" fmla="*/ 642552 w 1062681"/>
              <a:gd name="connsiteY8" fmla="*/ 2891481 h 5955958"/>
              <a:gd name="connsiteX9" fmla="*/ 247135 w 1062681"/>
              <a:gd name="connsiteY9" fmla="*/ 1223319 h 5955958"/>
              <a:gd name="connsiteX10" fmla="*/ 1062681 w 1062681"/>
              <a:gd name="connsiteY10" fmla="*/ 494271 h 5955958"/>
              <a:gd name="connsiteX11" fmla="*/ 518984 w 1062681"/>
              <a:gd name="connsiteY11" fmla="*/ 0 h 5955958"/>
              <a:gd name="connsiteX0" fmla="*/ 518984 w 1062681"/>
              <a:gd name="connsiteY0" fmla="*/ 0 h 5955958"/>
              <a:gd name="connsiteX1" fmla="*/ 0 w 1062681"/>
              <a:gd name="connsiteY1" fmla="*/ 506627 h 5955958"/>
              <a:gd name="connsiteX2" fmla="*/ 852617 w 1062681"/>
              <a:gd name="connsiteY2" fmla="*/ 1210963 h 5955958"/>
              <a:gd name="connsiteX3" fmla="*/ 407773 w 1062681"/>
              <a:gd name="connsiteY3" fmla="*/ 2903838 h 5955958"/>
              <a:gd name="connsiteX4" fmla="*/ 840260 w 1062681"/>
              <a:gd name="connsiteY4" fmla="*/ 4732638 h 5955958"/>
              <a:gd name="connsiteX5" fmla="*/ 160638 w 1062681"/>
              <a:gd name="connsiteY5" fmla="*/ 5955957 h 5955958"/>
              <a:gd name="connsiteX6" fmla="*/ 926756 w 1062681"/>
              <a:gd name="connsiteY6" fmla="*/ 5955958 h 5955958"/>
              <a:gd name="connsiteX7" fmla="*/ 284206 w 1062681"/>
              <a:gd name="connsiteY7" fmla="*/ 4744995 h 5955958"/>
              <a:gd name="connsiteX8" fmla="*/ 642552 w 1062681"/>
              <a:gd name="connsiteY8" fmla="*/ 2891481 h 5955958"/>
              <a:gd name="connsiteX9" fmla="*/ 247135 w 1062681"/>
              <a:gd name="connsiteY9" fmla="*/ 1210963 h 5955958"/>
              <a:gd name="connsiteX10" fmla="*/ 1062681 w 1062681"/>
              <a:gd name="connsiteY10" fmla="*/ 494271 h 5955958"/>
              <a:gd name="connsiteX11" fmla="*/ 518984 w 1062681"/>
              <a:gd name="connsiteY11" fmla="*/ 0 h 5955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62681" h="5955958">
                <a:moveTo>
                  <a:pt x="518984" y="0"/>
                </a:moveTo>
                <a:lnTo>
                  <a:pt x="0" y="506627"/>
                </a:lnTo>
                <a:lnTo>
                  <a:pt x="852617" y="1210963"/>
                </a:lnTo>
                <a:lnTo>
                  <a:pt x="407773" y="2903838"/>
                </a:lnTo>
                <a:lnTo>
                  <a:pt x="840260" y="4732638"/>
                </a:lnTo>
                <a:lnTo>
                  <a:pt x="160638" y="5955957"/>
                </a:lnTo>
                <a:lnTo>
                  <a:pt x="926756" y="5955958"/>
                </a:lnTo>
                <a:lnTo>
                  <a:pt x="284206" y="4744995"/>
                </a:lnTo>
                <a:lnTo>
                  <a:pt x="642552" y="2891481"/>
                </a:lnTo>
                <a:lnTo>
                  <a:pt x="247135" y="1210963"/>
                </a:lnTo>
                <a:lnTo>
                  <a:pt x="1062681" y="494271"/>
                </a:lnTo>
                <a:lnTo>
                  <a:pt x="518984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FCD68D-6F9B-43CB-B7A4-A4ED05CC6AB3}"/>
              </a:ext>
            </a:extLst>
          </p:cNvPr>
          <p:cNvSpPr txBox="1"/>
          <p:nvPr/>
        </p:nvSpPr>
        <p:spPr>
          <a:xfrm>
            <a:off x="1797908" y="959194"/>
            <a:ext cx="128855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Electron Source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8453BB-F6EC-415E-9140-0542C152475E}"/>
              </a:ext>
            </a:extLst>
          </p:cNvPr>
          <p:cNvSpPr txBox="1"/>
          <p:nvPr/>
        </p:nvSpPr>
        <p:spPr>
          <a:xfrm>
            <a:off x="463379" y="1691331"/>
            <a:ext cx="14542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Condenser Lenses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E464C1-9AAE-4D3F-929E-6970863F7A0F}"/>
              </a:ext>
            </a:extLst>
          </p:cNvPr>
          <p:cNvSpPr txBox="1"/>
          <p:nvPr/>
        </p:nvSpPr>
        <p:spPr>
          <a:xfrm>
            <a:off x="679623" y="2472895"/>
            <a:ext cx="81714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Aperture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771B4F-E5C0-40AA-9DBE-BFD3089DD20E}"/>
              </a:ext>
            </a:extLst>
          </p:cNvPr>
          <p:cNvSpPr txBox="1"/>
          <p:nvPr/>
        </p:nvSpPr>
        <p:spPr>
          <a:xfrm>
            <a:off x="710515" y="4088541"/>
            <a:ext cx="81714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Aperture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C0B1D5-F9CC-4818-9597-2452DB3F6F4B}"/>
              </a:ext>
            </a:extLst>
          </p:cNvPr>
          <p:cNvSpPr txBox="1"/>
          <p:nvPr/>
        </p:nvSpPr>
        <p:spPr>
          <a:xfrm>
            <a:off x="1201696" y="3217390"/>
            <a:ext cx="7040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Sample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980B1D7-1D00-4828-99B1-19FBD0E5ECA5}"/>
              </a:ext>
            </a:extLst>
          </p:cNvPr>
          <p:cNvSpPr txBox="1"/>
          <p:nvPr/>
        </p:nvSpPr>
        <p:spPr>
          <a:xfrm>
            <a:off x="852617" y="3702392"/>
            <a:ext cx="121052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Objective Lens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7D46C1-BAD9-4EA0-A8AD-33890D117A7F}"/>
              </a:ext>
            </a:extLst>
          </p:cNvPr>
          <p:cNvSpPr txBox="1"/>
          <p:nvPr/>
        </p:nvSpPr>
        <p:spPr>
          <a:xfrm>
            <a:off x="698157" y="4585900"/>
            <a:ext cx="124296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Projective Lens</a:t>
            </a:r>
          </a:p>
        </p:txBody>
      </p:sp>
      <p:pic>
        <p:nvPicPr>
          <p:cNvPr id="2054" name="Picture 6" descr="https://upload.wikimedia.org/wikipedia/commons/thumb/6/63/U.S._Department_of_Energy_-_Science_-_276_003_003_%2816625682631%29.jpg/800px-U.S._Department_of_Energy_-_Science_-_276_003_003_%2816625682631%29.jpg">
            <a:extLst>
              <a:ext uri="{FF2B5EF4-FFF2-40B4-BE49-F238E27FC236}">
                <a16:creationId xmlns:a16="http://schemas.microsoft.com/office/drawing/2014/main" id="{6AE728BE-B361-4917-8DCF-60EA94E89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816" y="1099752"/>
            <a:ext cx="5004487" cy="4003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upload.wikimedia.org/wikipedia/commons/thumb/6/6a/Snow_crystals.jpg/800px-Snow_crystals.jpg">
            <a:extLst>
              <a:ext uri="{FF2B5EF4-FFF2-40B4-BE49-F238E27FC236}">
                <a16:creationId xmlns:a16="http://schemas.microsoft.com/office/drawing/2014/main" id="{6A071989-7C6C-4160-A041-F7642F814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0735" y="3617455"/>
            <a:ext cx="2854412" cy="2244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7574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223.9.3.2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sz="2800" dirty="0"/>
              <a:t>If I make a wave signal last for less time, this will cause its frequency uncertainty to </a:t>
            </a:r>
          </a:p>
          <a:p>
            <a:pPr marL="533400" indent="-533400" eaLnBrk="1" hangingPunct="1">
              <a:buFont typeface="+mj-lt"/>
              <a:buAutoNum type="alphaLcParenR"/>
            </a:pPr>
            <a:r>
              <a:rPr lang="en-US" sz="2800" dirty="0"/>
              <a:t>Increase</a:t>
            </a:r>
          </a:p>
          <a:p>
            <a:pPr marL="533400" indent="-533400" eaLnBrk="1" hangingPunct="1">
              <a:buFont typeface="+mj-lt"/>
              <a:buAutoNum type="alphaLcParenR"/>
            </a:pPr>
            <a:r>
              <a:rPr lang="en-US" sz="2800" dirty="0"/>
              <a:t>Decrease</a:t>
            </a:r>
          </a:p>
          <a:p>
            <a:pPr marL="533400" indent="-533400" eaLnBrk="1" hangingPunct="1">
              <a:buFont typeface="+mj-lt"/>
              <a:buAutoNum type="alphaLcParenR"/>
            </a:pPr>
            <a:r>
              <a:rPr lang="en-US" sz="2800" dirty="0"/>
              <a:t>Stay the same</a:t>
            </a:r>
          </a:p>
          <a:p>
            <a:pPr marL="533400" indent="-533400" eaLnBrk="1" hangingPunct="1">
              <a:buFont typeface="+mj-lt"/>
              <a:buAutoNum type="alphaLcParenR"/>
            </a:pPr>
            <a:r>
              <a:rPr lang="en-US" sz="2800" dirty="0"/>
              <a:t>Explode</a:t>
            </a:r>
          </a:p>
        </p:txBody>
      </p:sp>
      <p:sp>
        <p:nvSpPr>
          <p:cNvPr id="829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164D1B-69C2-4734-9A54-A71F13ACE644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657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C78FAB1-F5FA-4740-B933-2D00B3D8C32C}"/>
              </a:ext>
            </a:extLst>
          </p:cNvPr>
          <p:cNvGrpSpPr/>
          <p:nvPr/>
        </p:nvGrpSpPr>
        <p:grpSpPr>
          <a:xfrm>
            <a:off x="2587630" y="3690662"/>
            <a:ext cx="3829051" cy="1463041"/>
            <a:chOff x="5910898" y="2328546"/>
            <a:chExt cx="2928937" cy="1343025"/>
          </a:xfrm>
        </p:grpSpPr>
        <p:sp>
          <p:nvSpPr>
            <p:cNvPr id="5" name="Line 9">
              <a:extLst>
                <a:ext uri="{FF2B5EF4-FFF2-40B4-BE49-F238E27FC236}">
                  <a16:creationId xmlns:a16="http://schemas.microsoft.com/office/drawing/2014/main" id="{30D063C2-693F-4EB0-8BBC-F51DD71A07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10898" y="3055621"/>
              <a:ext cx="28575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" name="Line 10">
              <a:extLst>
                <a:ext uri="{FF2B5EF4-FFF2-40B4-BE49-F238E27FC236}">
                  <a16:creationId xmlns:a16="http://schemas.microsoft.com/office/drawing/2014/main" id="{C185BB98-3BDE-4B58-89F1-2C542A65CC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39473" y="3055621"/>
              <a:ext cx="30162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" name="Line 11">
              <a:extLst>
                <a:ext uri="{FF2B5EF4-FFF2-40B4-BE49-F238E27FC236}">
                  <a16:creationId xmlns:a16="http://schemas.microsoft.com/office/drawing/2014/main" id="{753FC474-9734-4F9B-93AA-58C5431CF1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69635" y="3055621"/>
              <a:ext cx="30162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" name="Line 12">
              <a:extLst>
                <a:ext uri="{FF2B5EF4-FFF2-40B4-BE49-F238E27FC236}">
                  <a16:creationId xmlns:a16="http://schemas.microsoft.com/office/drawing/2014/main" id="{F44C8B23-AF98-42D8-8325-CBAC451B41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99798" y="3055621"/>
              <a:ext cx="30162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" name="Line 13">
              <a:extLst>
                <a:ext uri="{FF2B5EF4-FFF2-40B4-BE49-F238E27FC236}">
                  <a16:creationId xmlns:a16="http://schemas.microsoft.com/office/drawing/2014/main" id="{07F9BC6A-9744-45C9-9C24-095468E761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9960" y="3055621"/>
              <a:ext cx="30162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" name="Line 14">
              <a:extLst>
                <a:ext uri="{FF2B5EF4-FFF2-40B4-BE49-F238E27FC236}">
                  <a16:creationId xmlns:a16="http://schemas.microsoft.com/office/drawing/2014/main" id="{D4882B2D-A8F7-4BB5-A454-FFF82C041E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0123" y="3055621"/>
              <a:ext cx="28575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1" name="Line 15">
              <a:extLst>
                <a:ext uri="{FF2B5EF4-FFF2-40B4-BE49-F238E27FC236}">
                  <a16:creationId xmlns:a16="http://schemas.microsoft.com/office/drawing/2014/main" id="{6000FEC6-573B-4272-9F06-175D34DC14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88698" y="3055621"/>
              <a:ext cx="30162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2" name="Line 16">
              <a:extLst>
                <a:ext uri="{FF2B5EF4-FFF2-40B4-BE49-F238E27FC236}">
                  <a16:creationId xmlns:a16="http://schemas.microsoft.com/office/drawing/2014/main" id="{E1E76E3F-97D6-461C-A90D-6F4B573B07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18860" y="3055621"/>
              <a:ext cx="30162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3" name="Line 17">
              <a:extLst>
                <a:ext uri="{FF2B5EF4-FFF2-40B4-BE49-F238E27FC236}">
                  <a16:creationId xmlns:a16="http://schemas.microsoft.com/office/drawing/2014/main" id="{A1DFB2F2-6CCB-4DCC-9CD2-DEC2AA977D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49023" y="3057208"/>
              <a:ext cx="30162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4" name="Line 18">
              <a:extLst>
                <a:ext uri="{FF2B5EF4-FFF2-40B4-BE49-F238E27FC236}">
                  <a16:creationId xmlns:a16="http://schemas.microsoft.com/office/drawing/2014/main" id="{D67A4F66-EE5A-4D24-B8D3-658FA1FB75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79185" y="3058796"/>
              <a:ext cx="30162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5" name="Line 19">
              <a:extLst>
                <a:ext uri="{FF2B5EF4-FFF2-40B4-BE49-F238E27FC236}">
                  <a16:creationId xmlns:a16="http://schemas.microsoft.com/office/drawing/2014/main" id="{CE1564BA-56D2-4527-B583-5DC16F0C54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9348" y="3060383"/>
              <a:ext cx="30162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6" name="Line 20">
              <a:extLst>
                <a:ext uri="{FF2B5EF4-FFF2-40B4-BE49-F238E27FC236}">
                  <a16:creationId xmlns:a16="http://schemas.microsoft.com/office/drawing/2014/main" id="{5FE0E607-FBD5-47BD-A4BF-8B1B05B614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39510" y="3061971"/>
              <a:ext cx="30162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7" name="Line 21">
              <a:extLst>
                <a:ext uri="{FF2B5EF4-FFF2-40B4-BE49-F238E27FC236}">
                  <a16:creationId xmlns:a16="http://schemas.microsoft.com/office/drawing/2014/main" id="{56D6C3D2-FDC8-48C0-A11C-2DF5CBF40E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69673" y="3061971"/>
              <a:ext cx="30162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8" name="Line 22">
              <a:extLst>
                <a:ext uri="{FF2B5EF4-FFF2-40B4-BE49-F238E27FC236}">
                  <a16:creationId xmlns:a16="http://schemas.microsoft.com/office/drawing/2014/main" id="{7B73E041-6D8E-44C8-A4F1-699D43E8B6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99835" y="3058796"/>
              <a:ext cx="28575" cy="317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9" name="Line 23">
              <a:extLst>
                <a:ext uri="{FF2B5EF4-FFF2-40B4-BE49-F238E27FC236}">
                  <a16:creationId xmlns:a16="http://schemas.microsoft.com/office/drawing/2014/main" id="{F44A92D7-7ABB-4E21-9D2C-3563AA8F01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28410" y="3054033"/>
              <a:ext cx="30162" cy="47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20" name="Line 24">
              <a:extLst>
                <a:ext uri="{FF2B5EF4-FFF2-40B4-BE49-F238E27FC236}">
                  <a16:creationId xmlns:a16="http://schemas.microsoft.com/office/drawing/2014/main" id="{C3BDD2B3-6D42-4730-8667-9CB3658F7E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58573" y="3044508"/>
              <a:ext cx="30162" cy="95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21" name="Line 25">
              <a:extLst>
                <a:ext uri="{FF2B5EF4-FFF2-40B4-BE49-F238E27FC236}">
                  <a16:creationId xmlns:a16="http://schemas.microsoft.com/office/drawing/2014/main" id="{754FEDF4-CE61-4122-9DC3-D568537F76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88735" y="3036571"/>
              <a:ext cx="30162" cy="793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22" name="Line 26">
              <a:extLst>
                <a:ext uri="{FF2B5EF4-FFF2-40B4-BE49-F238E27FC236}">
                  <a16:creationId xmlns:a16="http://schemas.microsoft.com/office/drawing/2014/main" id="{5ADDB5E0-86B2-4D9B-A47A-F5670707D4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18898" y="3027046"/>
              <a:ext cx="30162" cy="95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23" name="Line 27">
              <a:extLst>
                <a:ext uri="{FF2B5EF4-FFF2-40B4-BE49-F238E27FC236}">
                  <a16:creationId xmlns:a16="http://schemas.microsoft.com/office/drawing/2014/main" id="{E628E7B7-530B-4BAF-B4FC-1A07CCB392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49060" y="3020696"/>
              <a:ext cx="28575" cy="635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24" name="Line 28">
              <a:extLst>
                <a:ext uri="{FF2B5EF4-FFF2-40B4-BE49-F238E27FC236}">
                  <a16:creationId xmlns:a16="http://schemas.microsoft.com/office/drawing/2014/main" id="{BC376B98-2785-4EBA-8F33-10A0A2F15D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77635" y="3020696"/>
              <a:ext cx="30162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25" name="Line 29">
              <a:extLst>
                <a:ext uri="{FF2B5EF4-FFF2-40B4-BE49-F238E27FC236}">
                  <a16:creationId xmlns:a16="http://schemas.microsoft.com/office/drawing/2014/main" id="{A4FAF013-519D-454D-BC55-084B323357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07798" y="3020696"/>
              <a:ext cx="30162" cy="95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26" name="Line 30">
              <a:extLst>
                <a:ext uri="{FF2B5EF4-FFF2-40B4-BE49-F238E27FC236}">
                  <a16:creationId xmlns:a16="http://schemas.microsoft.com/office/drawing/2014/main" id="{F328573F-87AC-45C1-9672-11E88BE9CF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37960" y="3030221"/>
              <a:ext cx="30162" cy="1905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27" name="Line 31">
              <a:extLst>
                <a:ext uri="{FF2B5EF4-FFF2-40B4-BE49-F238E27FC236}">
                  <a16:creationId xmlns:a16="http://schemas.microsoft.com/office/drawing/2014/main" id="{8C757F07-ADE1-4CEC-9BF2-7063F29753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8123" y="3049271"/>
              <a:ext cx="30162" cy="2857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28" name="Line 32">
              <a:extLst>
                <a:ext uri="{FF2B5EF4-FFF2-40B4-BE49-F238E27FC236}">
                  <a16:creationId xmlns:a16="http://schemas.microsoft.com/office/drawing/2014/main" id="{E01247F8-290D-4DB8-BE99-19DB089487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98285" y="3077846"/>
              <a:ext cx="30162" cy="349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29" name="Line 33">
              <a:extLst>
                <a:ext uri="{FF2B5EF4-FFF2-40B4-BE49-F238E27FC236}">
                  <a16:creationId xmlns:a16="http://schemas.microsoft.com/office/drawing/2014/main" id="{0FA3CEE9-0B91-4354-BDDE-A89D0A0496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28448" y="3112771"/>
              <a:ext cx="28575" cy="3651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30" name="Line 34">
              <a:extLst>
                <a:ext uri="{FF2B5EF4-FFF2-40B4-BE49-F238E27FC236}">
                  <a16:creationId xmlns:a16="http://schemas.microsoft.com/office/drawing/2014/main" id="{0304F93A-B16B-44FD-A918-E4CC3D076E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57023" y="3149283"/>
              <a:ext cx="30162" cy="2857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31" name="Line 35">
              <a:extLst>
                <a:ext uri="{FF2B5EF4-FFF2-40B4-BE49-F238E27FC236}">
                  <a16:creationId xmlns:a16="http://schemas.microsoft.com/office/drawing/2014/main" id="{FAA7D67B-0A79-4B60-84F6-90497A64BB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87185" y="3177858"/>
              <a:ext cx="30162" cy="127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32" name="Line 36">
              <a:extLst>
                <a:ext uri="{FF2B5EF4-FFF2-40B4-BE49-F238E27FC236}">
                  <a16:creationId xmlns:a16="http://schemas.microsoft.com/office/drawing/2014/main" id="{446A0D9B-B002-4FEE-90D6-3342CD8B5B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17348" y="3177858"/>
              <a:ext cx="30162" cy="127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33" name="Line 37">
              <a:extLst>
                <a:ext uri="{FF2B5EF4-FFF2-40B4-BE49-F238E27FC236}">
                  <a16:creationId xmlns:a16="http://schemas.microsoft.com/office/drawing/2014/main" id="{2ADC12D8-6C9B-4D6D-993F-432F4D3E45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47510" y="3134996"/>
              <a:ext cx="30162" cy="428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34" name="Line 38">
              <a:extLst>
                <a:ext uri="{FF2B5EF4-FFF2-40B4-BE49-F238E27FC236}">
                  <a16:creationId xmlns:a16="http://schemas.microsoft.com/office/drawing/2014/main" id="{63946122-8E6C-4779-BD01-71BA4B99CD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77673" y="3061971"/>
              <a:ext cx="28575" cy="730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35" name="Line 39">
              <a:extLst>
                <a:ext uri="{FF2B5EF4-FFF2-40B4-BE49-F238E27FC236}">
                  <a16:creationId xmlns:a16="http://schemas.microsoft.com/office/drawing/2014/main" id="{AEEC8068-96CD-40CE-98A0-2D72B8C9A5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06248" y="2965133"/>
              <a:ext cx="30162" cy="9683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36" name="Line 40">
              <a:extLst>
                <a:ext uri="{FF2B5EF4-FFF2-40B4-BE49-F238E27FC236}">
                  <a16:creationId xmlns:a16="http://schemas.microsoft.com/office/drawing/2014/main" id="{7CA1A7B5-F7A6-45CB-AB0D-C46E1A2227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36410" y="2863533"/>
              <a:ext cx="30162" cy="1016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37" name="Line 41">
              <a:extLst>
                <a:ext uri="{FF2B5EF4-FFF2-40B4-BE49-F238E27FC236}">
                  <a16:creationId xmlns:a16="http://schemas.microsoft.com/office/drawing/2014/main" id="{5D4B7846-A757-496A-B2B9-15B7FDA52E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66573" y="2773046"/>
              <a:ext cx="30162" cy="904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38" name="Line 42">
              <a:extLst>
                <a:ext uri="{FF2B5EF4-FFF2-40B4-BE49-F238E27FC236}">
                  <a16:creationId xmlns:a16="http://schemas.microsoft.com/office/drawing/2014/main" id="{802B96B4-8F42-43AD-9E45-5440202334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96735" y="2717483"/>
              <a:ext cx="30162" cy="555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39" name="Line 43">
              <a:extLst>
                <a:ext uri="{FF2B5EF4-FFF2-40B4-BE49-F238E27FC236}">
                  <a16:creationId xmlns:a16="http://schemas.microsoft.com/office/drawing/2014/main" id="{E919B433-D725-413C-B522-259160CD37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26898" y="2714308"/>
              <a:ext cx="30162" cy="317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40" name="Line 44">
              <a:extLst>
                <a:ext uri="{FF2B5EF4-FFF2-40B4-BE49-F238E27FC236}">
                  <a16:creationId xmlns:a16="http://schemas.microsoft.com/office/drawing/2014/main" id="{07AF40E7-8E86-4F6A-BD9C-F5F6B3E893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57060" y="2714308"/>
              <a:ext cx="30162" cy="650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41" name="Line 45">
              <a:extLst>
                <a:ext uri="{FF2B5EF4-FFF2-40B4-BE49-F238E27FC236}">
                  <a16:creationId xmlns:a16="http://schemas.microsoft.com/office/drawing/2014/main" id="{A56DBFE6-776C-4EA3-AC1E-C40654AD1B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87223" y="2779396"/>
              <a:ext cx="30162" cy="128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42" name="Line 46">
              <a:extLst>
                <a:ext uri="{FF2B5EF4-FFF2-40B4-BE49-F238E27FC236}">
                  <a16:creationId xmlns:a16="http://schemas.microsoft.com/office/drawing/2014/main" id="{06627566-DC95-4953-9FD8-AD9B2836F2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7385" y="2907983"/>
              <a:ext cx="28575" cy="1793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43" name="Line 47">
              <a:extLst>
                <a:ext uri="{FF2B5EF4-FFF2-40B4-BE49-F238E27FC236}">
                  <a16:creationId xmlns:a16="http://schemas.microsoft.com/office/drawing/2014/main" id="{FD19FAFC-3E5F-47F3-A164-E9519891EC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45960" y="3087371"/>
              <a:ext cx="30162" cy="203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44" name="Line 48">
              <a:extLst>
                <a:ext uri="{FF2B5EF4-FFF2-40B4-BE49-F238E27FC236}">
                  <a16:creationId xmlns:a16="http://schemas.microsoft.com/office/drawing/2014/main" id="{A62E2999-EA45-4560-9BC2-1FE3A6A1FE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76123" y="3290571"/>
              <a:ext cx="30162" cy="1905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45" name="Line 49">
              <a:extLst>
                <a:ext uri="{FF2B5EF4-FFF2-40B4-BE49-F238E27FC236}">
                  <a16:creationId xmlns:a16="http://schemas.microsoft.com/office/drawing/2014/main" id="{C100313F-6420-4F53-8B7E-02A19F881A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06285" y="3481071"/>
              <a:ext cx="30162" cy="13811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46" name="Line 50">
              <a:extLst>
                <a:ext uri="{FF2B5EF4-FFF2-40B4-BE49-F238E27FC236}">
                  <a16:creationId xmlns:a16="http://schemas.microsoft.com/office/drawing/2014/main" id="{CE131C76-8D10-4F6D-B3A6-9E87BE3CCA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36448" y="3619183"/>
              <a:ext cx="30162" cy="523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47" name="Line 51">
              <a:extLst>
                <a:ext uri="{FF2B5EF4-FFF2-40B4-BE49-F238E27FC236}">
                  <a16:creationId xmlns:a16="http://schemas.microsoft.com/office/drawing/2014/main" id="{E2815CBF-CA74-438A-A5F5-6EAB784F60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66610" y="3619183"/>
              <a:ext cx="28575" cy="523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48" name="Line 52">
              <a:extLst>
                <a:ext uri="{FF2B5EF4-FFF2-40B4-BE49-F238E27FC236}">
                  <a16:creationId xmlns:a16="http://schemas.microsoft.com/office/drawing/2014/main" id="{D9C1B1EA-1A67-484A-A06C-CC1810F847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95185" y="3465196"/>
              <a:ext cx="30162" cy="1539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49" name="Line 53">
              <a:extLst>
                <a:ext uri="{FF2B5EF4-FFF2-40B4-BE49-F238E27FC236}">
                  <a16:creationId xmlns:a16="http://schemas.microsoft.com/office/drawing/2014/main" id="{81E4C87A-BAD4-4505-95C3-08A0DD5983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25348" y="3227071"/>
              <a:ext cx="30162" cy="2381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50" name="Line 54">
              <a:extLst>
                <a:ext uri="{FF2B5EF4-FFF2-40B4-BE49-F238E27FC236}">
                  <a16:creationId xmlns:a16="http://schemas.microsoft.com/office/drawing/2014/main" id="{1ABB597C-EC21-482B-9AA2-6571FD7DB5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55510" y="2944496"/>
              <a:ext cx="30162" cy="28257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51" name="Line 55">
              <a:extLst>
                <a:ext uri="{FF2B5EF4-FFF2-40B4-BE49-F238E27FC236}">
                  <a16:creationId xmlns:a16="http://schemas.microsoft.com/office/drawing/2014/main" id="{960969C9-837D-4710-A7DC-DBFD6EC2E5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85673" y="2668271"/>
              <a:ext cx="30162" cy="2762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52" name="Line 56">
              <a:extLst>
                <a:ext uri="{FF2B5EF4-FFF2-40B4-BE49-F238E27FC236}">
                  <a16:creationId xmlns:a16="http://schemas.microsoft.com/office/drawing/2014/main" id="{52A2C3FB-93E8-4139-B50F-B8E2FA63C1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15835" y="2449196"/>
              <a:ext cx="30162" cy="21907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53" name="Line 57">
              <a:extLst>
                <a:ext uri="{FF2B5EF4-FFF2-40B4-BE49-F238E27FC236}">
                  <a16:creationId xmlns:a16="http://schemas.microsoft.com/office/drawing/2014/main" id="{EFD1C52F-DC48-4D9F-B043-3682A35FB2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45998" y="2328546"/>
              <a:ext cx="28575" cy="12065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54" name="Line 58">
              <a:extLst>
                <a:ext uri="{FF2B5EF4-FFF2-40B4-BE49-F238E27FC236}">
                  <a16:creationId xmlns:a16="http://schemas.microsoft.com/office/drawing/2014/main" id="{251302B8-503C-4332-A475-BFEB5DCD06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74573" y="2328546"/>
              <a:ext cx="30162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55" name="Line 59">
              <a:extLst>
                <a:ext uri="{FF2B5EF4-FFF2-40B4-BE49-F238E27FC236}">
                  <a16:creationId xmlns:a16="http://schemas.microsoft.com/office/drawing/2014/main" id="{D5074D97-F399-4012-BF87-C5747F5199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04735" y="2328546"/>
              <a:ext cx="30162" cy="12065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56" name="Line 60">
              <a:extLst>
                <a:ext uri="{FF2B5EF4-FFF2-40B4-BE49-F238E27FC236}">
                  <a16:creationId xmlns:a16="http://schemas.microsoft.com/office/drawing/2014/main" id="{57E65BD8-8C05-4CAF-990F-3E6C4E471C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34898" y="2449196"/>
              <a:ext cx="30162" cy="21907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57" name="Line 61">
              <a:extLst>
                <a:ext uri="{FF2B5EF4-FFF2-40B4-BE49-F238E27FC236}">
                  <a16:creationId xmlns:a16="http://schemas.microsoft.com/office/drawing/2014/main" id="{DA7BBC00-37D8-46ED-A7A1-7BA15E1B30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5060" y="2668271"/>
              <a:ext cx="30162" cy="2762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58" name="Line 62">
              <a:extLst>
                <a:ext uri="{FF2B5EF4-FFF2-40B4-BE49-F238E27FC236}">
                  <a16:creationId xmlns:a16="http://schemas.microsoft.com/office/drawing/2014/main" id="{C3C47D0B-23FB-4845-957F-46D03F9B75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95223" y="2944496"/>
              <a:ext cx="28575" cy="28257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59" name="Line 63">
              <a:extLst>
                <a:ext uri="{FF2B5EF4-FFF2-40B4-BE49-F238E27FC236}">
                  <a16:creationId xmlns:a16="http://schemas.microsoft.com/office/drawing/2014/main" id="{9B2C517D-0223-4435-9A10-86A883E5AA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23798" y="3227071"/>
              <a:ext cx="30162" cy="2381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0" name="Line 64">
              <a:extLst>
                <a:ext uri="{FF2B5EF4-FFF2-40B4-BE49-F238E27FC236}">
                  <a16:creationId xmlns:a16="http://schemas.microsoft.com/office/drawing/2014/main" id="{5139BF82-BC8F-41E3-BFC7-C7D1E1883F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53960" y="3465196"/>
              <a:ext cx="30162" cy="1539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1" name="Line 65">
              <a:extLst>
                <a:ext uri="{FF2B5EF4-FFF2-40B4-BE49-F238E27FC236}">
                  <a16:creationId xmlns:a16="http://schemas.microsoft.com/office/drawing/2014/main" id="{D2A05CFC-8369-4064-8C26-7A251989E3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4123" y="3619183"/>
              <a:ext cx="30162" cy="523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2" name="Line 66">
              <a:extLst>
                <a:ext uri="{FF2B5EF4-FFF2-40B4-BE49-F238E27FC236}">
                  <a16:creationId xmlns:a16="http://schemas.microsoft.com/office/drawing/2014/main" id="{8230302A-6B72-4ED3-806D-440DEBE920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14285" y="3619183"/>
              <a:ext cx="30162" cy="523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3" name="Line 67">
              <a:extLst>
                <a:ext uri="{FF2B5EF4-FFF2-40B4-BE49-F238E27FC236}">
                  <a16:creationId xmlns:a16="http://schemas.microsoft.com/office/drawing/2014/main" id="{35C3CC05-4430-498F-98D6-7C5C3E9F38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44448" y="3481071"/>
              <a:ext cx="30162" cy="13811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4" name="Line 68">
              <a:extLst>
                <a:ext uri="{FF2B5EF4-FFF2-40B4-BE49-F238E27FC236}">
                  <a16:creationId xmlns:a16="http://schemas.microsoft.com/office/drawing/2014/main" id="{6A3A166A-BDD1-4419-A8C2-B4888B63D1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74610" y="3290571"/>
              <a:ext cx="30162" cy="1905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5" name="Line 69">
              <a:extLst>
                <a:ext uri="{FF2B5EF4-FFF2-40B4-BE49-F238E27FC236}">
                  <a16:creationId xmlns:a16="http://schemas.microsoft.com/office/drawing/2014/main" id="{15E7FC7A-F696-417A-878A-375F5CE4B9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04773" y="3087371"/>
              <a:ext cx="30162" cy="2032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6" name="Line 70">
              <a:extLst>
                <a:ext uri="{FF2B5EF4-FFF2-40B4-BE49-F238E27FC236}">
                  <a16:creationId xmlns:a16="http://schemas.microsoft.com/office/drawing/2014/main" id="{FB4092EB-E4FD-4614-B61E-478312B884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34935" y="2907983"/>
              <a:ext cx="28575" cy="1793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7" name="Line 71">
              <a:extLst>
                <a:ext uri="{FF2B5EF4-FFF2-40B4-BE49-F238E27FC236}">
                  <a16:creationId xmlns:a16="http://schemas.microsoft.com/office/drawing/2014/main" id="{48851182-2DCD-4D5D-8E85-EC9464D39C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3510" y="2779396"/>
              <a:ext cx="30162" cy="128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8" name="Line 72">
              <a:extLst>
                <a:ext uri="{FF2B5EF4-FFF2-40B4-BE49-F238E27FC236}">
                  <a16:creationId xmlns:a16="http://schemas.microsoft.com/office/drawing/2014/main" id="{2B19B490-F08C-48CD-98FE-562C234C98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93673" y="2714308"/>
              <a:ext cx="30162" cy="650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69" name="Line 73">
              <a:extLst>
                <a:ext uri="{FF2B5EF4-FFF2-40B4-BE49-F238E27FC236}">
                  <a16:creationId xmlns:a16="http://schemas.microsoft.com/office/drawing/2014/main" id="{63716C9C-34B6-48DF-981F-72D6EABBAF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23835" y="2714308"/>
              <a:ext cx="30162" cy="317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0" name="Line 74">
              <a:extLst>
                <a:ext uri="{FF2B5EF4-FFF2-40B4-BE49-F238E27FC236}">
                  <a16:creationId xmlns:a16="http://schemas.microsoft.com/office/drawing/2014/main" id="{6058FF97-7D84-4D72-84CD-95DA7E66E2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53998" y="2717483"/>
              <a:ext cx="30162" cy="555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1" name="Line 75">
              <a:extLst>
                <a:ext uri="{FF2B5EF4-FFF2-40B4-BE49-F238E27FC236}">
                  <a16:creationId xmlns:a16="http://schemas.microsoft.com/office/drawing/2014/main" id="{F483CF8D-C175-4FEB-9A95-0AE8B5B410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4160" y="2773046"/>
              <a:ext cx="28575" cy="904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2" name="Line 76">
              <a:extLst>
                <a:ext uri="{FF2B5EF4-FFF2-40B4-BE49-F238E27FC236}">
                  <a16:creationId xmlns:a16="http://schemas.microsoft.com/office/drawing/2014/main" id="{CE641B92-0524-4654-9081-4D2AFD0A9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12735" y="2863533"/>
              <a:ext cx="30162" cy="1016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3" name="Line 77">
              <a:extLst>
                <a:ext uri="{FF2B5EF4-FFF2-40B4-BE49-F238E27FC236}">
                  <a16:creationId xmlns:a16="http://schemas.microsoft.com/office/drawing/2014/main" id="{6AFB5C4B-10D1-4E66-98DA-3DFDB15DD3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42898" y="2965133"/>
              <a:ext cx="30162" cy="9683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4" name="Line 78">
              <a:extLst>
                <a:ext uri="{FF2B5EF4-FFF2-40B4-BE49-F238E27FC236}">
                  <a16:creationId xmlns:a16="http://schemas.microsoft.com/office/drawing/2014/main" id="{194D742B-7016-4307-ADD9-4C554E3CF5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3060" y="3061971"/>
              <a:ext cx="30162" cy="730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5" name="Line 79">
              <a:extLst>
                <a:ext uri="{FF2B5EF4-FFF2-40B4-BE49-F238E27FC236}">
                  <a16:creationId xmlns:a16="http://schemas.microsoft.com/office/drawing/2014/main" id="{BEE44FFF-FC1A-4A95-A848-9DEA99DB73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03223" y="3134996"/>
              <a:ext cx="30162" cy="428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6" name="Line 80">
              <a:extLst>
                <a:ext uri="{FF2B5EF4-FFF2-40B4-BE49-F238E27FC236}">
                  <a16:creationId xmlns:a16="http://schemas.microsoft.com/office/drawing/2014/main" id="{C69A96B6-0C17-4A37-BD16-65341B07F6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33385" y="3177858"/>
              <a:ext cx="28575" cy="127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7" name="Line 81">
              <a:extLst>
                <a:ext uri="{FF2B5EF4-FFF2-40B4-BE49-F238E27FC236}">
                  <a16:creationId xmlns:a16="http://schemas.microsoft.com/office/drawing/2014/main" id="{F64F8F61-0958-4089-9764-AB61FB913B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061960" y="3177858"/>
              <a:ext cx="30162" cy="127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8" name="Line 82">
              <a:extLst>
                <a:ext uri="{FF2B5EF4-FFF2-40B4-BE49-F238E27FC236}">
                  <a16:creationId xmlns:a16="http://schemas.microsoft.com/office/drawing/2014/main" id="{69217BF8-61EA-4035-A789-096E42AFDC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092123" y="3149283"/>
              <a:ext cx="30162" cy="2857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79" name="Line 83">
              <a:extLst>
                <a:ext uri="{FF2B5EF4-FFF2-40B4-BE49-F238E27FC236}">
                  <a16:creationId xmlns:a16="http://schemas.microsoft.com/office/drawing/2014/main" id="{3B0B4049-1968-4B2A-AE54-DE5E325103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22285" y="3112771"/>
              <a:ext cx="30162" cy="3651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0" name="Line 84">
              <a:extLst>
                <a:ext uri="{FF2B5EF4-FFF2-40B4-BE49-F238E27FC236}">
                  <a16:creationId xmlns:a16="http://schemas.microsoft.com/office/drawing/2014/main" id="{107EE1E5-1CAD-4FBE-B004-361EA9F7B1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52448" y="3077846"/>
              <a:ext cx="30162" cy="349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1" name="Line 85">
              <a:extLst>
                <a:ext uri="{FF2B5EF4-FFF2-40B4-BE49-F238E27FC236}">
                  <a16:creationId xmlns:a16="http://schemas.microsoft.com/office/drawing/2014/main" id="{3972E49A-952D-45C3-AD45-811289080E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82610" y="3049271"/>
              <a:ext cx="30162" cy="2857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2" name="Line 86">
              <a:extLst>
                <a:ext uri="{FF2B5EF4-FFF2-40B4-BE49-F238E27FC236}">
                  <a16:creationId xmlns:a16="http://schemas.microsoft.com/office/drawing/2014/main" id="{3EC4FDB2-3F9A-4D0F-A3D4-02F66D581A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12773" y="3030221"/>
              <a:ext cx="28575" cy="1905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3" name="Line 87">
              <a:extLst>
                <a:ext uri="{FF2B5EF4-FFF2-40B4-BE49-F238E27FC236}">
                  <a16:creationId xmlns:a16="http://schemas.microsoft.com/office/drawing/2014/main" id="{5DFA8238-D3AB-4957-92E2-BF673FFF24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41348" y="3020696"/>
              <a:ext cx="30162" cy="95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4" name="Line 88">
              <a:extLst>
                <a:ext uri="{FF2B5EF4-FFF2-40B4-BE49-F238E27FC236}">
                  <a16:creationId xmlns:a16="http://schemas.microsoft.com/office/drawing/2014/main" id="{48205DAA-B060-4E3E-B4F2-77B70BFD33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71510" y="3020696"/>
              <a:ext cx="30162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5" name="Line 89">
              <a:extLst>
                <a:ext uri="{FF2B5EF4-FFF2-40B4-BE49-F238E27FC236}">
                  <a16:creationId xmlns:a16="http://schemas.microsoft.com/office/drawing/2014/main" id="{5C931043-9B98-477C-A97C-5E7F1C94EC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01673" y="3020696"/>
              <a:ext cx="30162" cy="635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6" name="Line 90">
              <a:extLst>
                <a:ext uri="{FF2B5EF4-FFF2-40B4-BE49-F238E27FC236}">
                  <a16:creationId xmlns:a16="http://schemas.microsoft.com/office/drawing/2014/main" id="{BC6C0B3C-C2AF-40A3-8439-D2E9E8C27F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31835" y="3027046"/>
              <a:ext cx="30162" cy="95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7" name="Line 91">
              <a:extLst>
                <a:ext uri="{FF2B5EF4-FFF2-40B4-BE49-F238E27FC236}">
                  <a16:creationId xmlns:a16="http://schemas.microsoft.com/office/drawing/2014/main" id="{55288B3E-4076-4C1C-A9F4-A6D08D6B20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61998" y="3036571"/>
              <a:ext cx="30162" cy="793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8" name="Line 92">
              <a:extLst>
                <a:ext uri="{FF2B5EF4-FFF2-40B4-BE49-F238E27FC236}">
                  <a16:creationId xmlns:a16="http://schemas.microsoft.com/office/drawing/2014/main" id="{BA49EF45-405E-4BC1-A9F6-5A29CDC242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92160" y="3044508"/>
              <a:ext cx="30162" cy="95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89" name="Line 93">
              <a:extLst>
                <a:ext uri="{FF2B5EF4-FFF2-40B4-BE49-F238E27FC236}">
                  <a16:creationId xmlns:a16="http://schemas.microsoft.com/office/drawing/2014/main" id="{19E0E5D5-15AF-4524-BB9F-AE00118997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22323" y="3054033"/>
              <a:ext cx="28575" cy="47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0" name="Line 94">
              <a:extLst>
                <a:ext uri="{FF2B5EF4-FFF2-40B4-BE49-F238E27FC236}">
                  <a16:creationId xmlns:a16="http://schemas.microsoft.com/office/drawing/2014/main" id="{BADF0230-123D-431D-A9BC-584881A107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50898" y="3058796"/>
              <a:ext cx="30162" cy="317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1" name="Line 95">
              <a:extLst>
                <a:ext uri="{FF2B5EF4-FFF2-40B4-BE49-F238E27FC236}">
                  <a16:creationId xmlns:a16="http://schemas.microsoft.com/office/drawing/2014/main" id="{CA4B6E2E-6F26-4572-ACE7-544DDF458E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81060" y="3061971"/>
              <a:ext cx="30162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2" name="Line 96">
              <a:extLst>
                <a:ext uri="{FF2B5EF4-FFF2-40B4-BE49-F238E27FC236}">
                  <a16:creationId xmlns:a16="http://schemas.microsoft.com/office/drawing/2014/main" id="{A38786CD-6511-4756-B4D2-F0841888F9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11223" y="3061971"/>
              <a:ext cx="30162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3" name="Line 97">
              <a:extLst>
                <a:ext uri="{FF2B5EF4-FFF2-40B4-BE49-F238E27FC236}">
                  <a16:creationId xmlns:a16="http://schemas.microsoft.com/office/drawing/2014/main" id="{B25B3DAB-9924-437C-A6A9-3DDD1FCF51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41385" y="3060383"/>
              <a:ext cx="30162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4" name="Line 98">
              <a:extLst>
                <a:ext uri="{FF2B5EF4-FFF2-40B4-BE49-F238E27FC236}">
                  <a16:creationId xmlns:a16="http://schemas.microsoft.com/office/drawing/2014/main" id="{5228A1AB-C670-421F-8E6A-71F782462D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71548" y="3058796"/>
              <a:ext cx="30162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5" name="Line 99">
              <a:extLst>
                <a:ext uri="{FF2B5EF4-FFF2-40B4-BE49-F238E27FC236}">
                  <a16:creationId xmlns:a16="http://schemas.microsoft.com/office/drawing/2014/main" id="{4DE8B451-2061-4284-9B85-2BFAACBFBE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01710" y="3057208"/>
              <a:ext cx="28575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6" name="Line 100">
              <a:extLst>
                <a:ext uri="{FF2B5EF4-FFF2-40B4-BE49-F238E27FC236}">
                  <a16:creationId xmlns:a16="http://schemas.microsoft.com/office/drawing/2014/main" id="{045317B5-D569-4CC0-B95B-8A5F6F7F98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30285" y="3055621"/>
              <a:ext cx="30162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7" name="Line 101">
              <a:extLst>
                <a:ext uri="{FF2B5EF4-FFF2-40B4-BE49-F238E27FC236}">
                  <a16:creationId xmlns:a16="http://schemas.microsoft.com/office/drawing/2014/main" id="{0DF05804-40D1-47E0-9490-9E932387C4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60448" y="3055621"/>
              <a:ext cx="30162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8" name="Line 102">
              <a:extLst>
                <a:ext uri="{FF2B5EF4-FFF2-40B4-BE49-F238E27FC236}">
                  <a16:creationId xmlns:a16="http://schemas.microsoft.com/office/drawing/2014/main" id="{60BB35B7-D9E9-4089-8E17-292C3F8F1A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90610" y="3055621"/>
              <a:ext cx="30162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99" name="Line 103">
              <a:extLst>
                <a:ext uri="{FF2B5EF4-FFF2-40B4-BE49-F238E27FC236}">
                  <a16:creationId xmlns:a16="http://schemas.microsoft.com/office/drawing/2014/main" id="{DEAC99B1-8F99-43EC-8D8E-EA06801A44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20773" y="3055621"/>
              <a:ext cx="30162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0" name="Line 104">
              <a:extLst>
                <a:ext uri="{FF2B5EF4-FFF2-40B4-BE49-F238E27FC236}">
                  <a16:creationId xmlns:a16="http://schemas.microsoft.com/office/drawing/2014/main" id="{E08A9C0E-231D-4537-BFD7-E9BCE877A5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50935" y="3055621"/>
              <a:ext cx="28575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1" name="Line 105">
              <a:extLst>
                <a:ext uri="{FF2B5EF4-FFF2-40B4-BE49-F238E27FC236}">
                  <a16:creationId xmlns:a16="http://schemas.microsoft.com/office/drawing/2014/main" id="{FEE51602-F6D8-493A-9136-F6AED79B81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79510" y="3055621"/>
              <a:ext cx="30162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  <p:sp>
          <p:nvSpPr>
            <p:cNvPr id="102" name="Line 106">
              <a:extLst>
                <a:ext uri="{FF2B5EF4-FFF2-40B4-BE49-F238E27FC236}">
                  <a16:creationId xmlns:a16="http://schemas.microsoft.com/office/drawing/2014/main" id="{8E64B4AF-3BEE-4540-ADCA-A3C3F363AC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9673" y="3055621"/>
              <a:ext cx="30162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en-US" sz="1350" dirty="0"/>
            </a:p>
          </p:txBody>
        </p:sp>
      </p:grpSp>
      <p:pic>
        <p:nvPicPr>
          <p:cNvPr id="104" name="Picture 103">
            <a:extLst>
              <a:ext uri="{FF2B5EF4-FFF2-40B4-BE49-F238E27FC236}">
                <a16:creationId xmlns:a16="http://schemas.microsoft.com/office/drawing/2014/main" id="{63CD26B9-EA34-4E21-8C9F-79B0DCE33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383" y="1279716"/>
            <a:ext cx="6891306" cy="185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376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A61DB8-8AFD-4A90-82E1-B3412E8E6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69" y="2145168"/>
            <a:ext cx="3715597" cy="24008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C01A78-FB49-4EA3-B5E4-83840AED3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085" y="2135901"/>
            <a:ext cx="3572689" cy="24008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085C4D-719C-4CD2-B526-C0EC078099F6}"/>
              </a:ext>
            </a:extLst>
          </p:cNvPr>
          <p:cNvSpPr txBox="1"/>
          <p:nvPr/>
        </p:nvSpPr>
        <p:spPr>
          <a:xfrm>
            <a:off x="3753366" y="5009120"/>
            <a:ext cx="98937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10s,  200Hz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3841A3-BFB0-4ADF-944A-B54EE32D50B5}"/>
              </a:ext>
            </a:extLst>
          </p:cNvPr>
          <p:cNvSpPr txBox="1"/>
          <p:nvPr/>
        </p:nvSpPr>
        <p:spPr>
          <a:xfrm>
            <a:off x="1662193" y="4472230"/>
            <a:ext cx="13101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Time in seconds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6BF7B4-0313-4E5E-86DE-F08588FE8037}"/>
              </a:ext>
            </a:extLst>
          </p:cNvPr>
          <p:cNvSpPr txBox="1"/>
          <p:nvPr/>
        </p:nvSpPr>
        <p:spPr>
          <a:xfrm>
            <a:off x="5775055" y="4481916"/>
            <a:ext cx="13076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Frequency in Hz</a:t>
            </a:r>
          </a:p>
        </p:txBody>
      </p:sp>
    </p:spTree>
    <p:extLst>
      <p:ext uri="{BB962C8B-B14F-4D97-AF65-F5344CB8AC3E}">
        <p14:creationId xmlns:p14="http://schemas.microsoft.com/office/powerpoint/2010/main" val="30696699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847C0CC-2D30-45A6-B7C2-79D6645AABED}"/>
              </a:ext>
            </a:extLst>
          </p:cNvPr>
          <p:cNvSpPr txBox="1"/>
          <p:nvPr/>
        </p:nvSpPr>
        <p:spPr>
          <a:xfrm>
            <a:off x="3697760" y="4897909"/>
            <a:ext cx="100700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1sec, 200hz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2804A4-3697-4DA0-B11F-62E70F310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551" y="2138414"/>
            <a:ext cx="3572689" cy="24008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ADE7B9-9C44-43A9-93D4-A2AD9E304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64" y="2126634"/>
            <a:ext cx="3715597" cy="24008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7AB232-7F16-4FCB-B07D-FE821235943F}"/>
              </a:ext>
            </a:extLst>
          </p:cNvPr>
          <p:cNvSpPr txBox="1"/>
          <p:nvPr/>
        </p:nvSpPr>
        <p:spPr>
          <a:xfrm>
            <a:off x="1662193" y="4472230"/>
            <a:ext cx="13101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Time in seconds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592AA1-296F-4548-986A-1876D9B479A6}"/>
              </a:ext>
            </a:extLst>
          </p:cNvPr>
          <p:cNvSpPr txBox="1"/>
          <p:nvPr/>
        </p:nvSpPr>
        <p:spPr>
          <a:xfrm>
            <a:off x="5775055" y="4481916"/>
            <a:ext cx="13076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Frequency in Hz</a:t>
            </a:r>
          </a:p>
        </p:txBody>
      </p:sp>
    </p:spTree>
    <p:extLst>
      <p:ext uri="{BB962C8B-B14F-4D97-AF65-F5344CB8AC3E}">
        <p14:creationId xmlns:p14="http://schemas.microsoft.com/office/powerpoint/2010/main" val="1204180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223.9.1</a:t>
            </a:r>
          </a:p>
        </p:txBody>
      </p:sp>
      <p:sp>
        <p:nvSpPr>
          <p:cNvPr id="5734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Two graphs are shown below. Each graph represents the result of adding two waves together. For which graph is the frequency difference greater between the two original waves?.</a:t>
            </a:r>
          </a:p>
        </p:txBody>
      </p:sp>
      <p:pic>
        <p:nvPicPr>
          <p:cNvPr id="57344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3288" y="4618038"/>
            <a:ext cx="3433762" cy="160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4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1350" y="4618038"/>
            <a:ext cx="3433763" cy="160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45" name="TextBox 5"/>
          <p:cNvSpPr txBox="1">
            <a:spLocks noChangeArrowheads="1"/>
          </p:cNvSpPr>
          <p:nvPr/>
        </p:nvSpPr>
        <p:spPr bwMode="auto">
          <a:xfrm>
            <a:off x="2152650" y="3967163"/>
            <a:ext cx="4587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73446" name="TextBox 6"/>
          <p:cNvSpPr txBox="1">
            <a:spLocks noChangeArrowheads="1"/>
          </p:cNvSpPr>
          <p:nvPr/>
        </p:nvSpPr>
        <p:spPr bwMode="auto">
          <a:xfrm>
            <a:off x="6243638" y="4002088"/>
            <a:ext cx="4587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B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847C0CC-2D30-45A6-B7C2-79D6645AABED}"/>
              </a:ext>
            </a:extLst>
          </p:cNvPr>
          <p:cNvSpPr txBox="1"/>
          <p:nvPr/>
        </p:nvSpPr>
        <p:spPr>
          <a:xfrm>
            <a:off x="3697760" y="4897909"/>
            <a:ext cx="117692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0.1 sec, 200hz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FD6B1A-F1AA-4D73-B6E8-8CA39126C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394" y="2191506"/>
            <a:ext cx="3572689" cy="24008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9683C38-F435-4C7E-BCA2-0A24252F2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04" y="2191506"/>
            <a:ext cx="3715597" cy="24008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7C3F5B-3EED-4B36-AAC1-C9BE6CFD36C7}"/>
              </a:ext>
            </a:extLst>
          </p:cNvPr>
          <p:cNvSpPr txBox="1"/>
          <p:nvPr/>
        </p:nvSpPr>
        <p:spPr>
          <a:xfrm>
            <a:off x="1662193" y="4472230"/>
            <a:ext cx="13101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Time in seconds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C50D0D-8ABE-4874-B7DB-97C6A9296B23}"/>
              </a:ext>
            </a:extLst>
          </p:cNvPr>
          <p:cNvSpPr txBox="1"/>
          <p:nvPr/>
        </p:nvSpPr>
        <p:spPr>
          <a:xfrm>
            <a:off x="5775055" y="4481916"/>
            <a:ext cx="13076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Frequency in Hz</a:t>
            </a:r>
          </a:p>
        </p:txBody>
      </p:sp>
    </p:spTree>
    <p:extLst>
      <p:ext uri="{BB962C8B-B14F-4D97-AF65-F5344CB8AC3E}">
        <p14:creationId xmlns:p14="http://schemas.microsoft.com/office/powerpoint/2010/main" val="14474496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847C0CC-2D30-45A6-B7C2-79D6645AABED}"/>
              </a:ext>
            </a:extLst>
          </p:cNvPr>
          <p:cNvSpPr txBox="1"/>
          <p:nvPr/>
        </p:nvSpPr>
        <p:spPr>
          <a:xfrm>
            <a:off x="3686136" y="4781672"/>
            <a:ext cx="12650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0.05 sec, 200hz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6958EA-CDCD-4FB4-8A74-FE2408DC4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183" y="2179727"/>
            <a:ext cx="3572689" cy="24008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ED7139-B39B-4F61-B37B-F67F45523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83" y="2156480"/>
            <a:ext cx="3715597" cy="24008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FCCE1E-0142-43C8-9EB2-1AF9E6E6E50A}"/>
              </a:ext>
            </a:extLst>
          </p:cNvPr>
          <p:cNvSpPr txBox="1"/>
          <p:nvPr/>
        </p:nvSpPr>
        <p:spPr>
          <a:xfrm>
            <a:off x="1662193" y="4472230"/>
            <a:ext cx="13101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Time in seconds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D31F2B-45BF-45F0-9228-78C17E23446B}"/>
              </a:ext>
            </a:extLst>
          </p:cNvPr>
          <p:cNvSpPr txBox="1"/>
          <p:nvPr/>
        </p:nvSpPr>
        <p:spPr>
          <a:xfrm>
            <a:off x="5775055" y="4481916"/>
            <a:ext cx="13076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Frequency in Hz</a:t>
            </a:r>
          </a:p>
        </p:txBody>
      </p:sp>
    </p:spTree>
    <p:extLst>
      <p:ext uri="{BB962C8B-B14F-4D97-AF65-F5344CB8AC3E}">
        <p14:creationId xmlns:p14="http://schemas.microsoft.com/office/powerpoint/2010/main" val="7175255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847C0CC-2D30-45A6-B7C2-79D6645AABED}"/>
              </a:ext>
            </a:extLst>
          </p:cNvPr>
          <p:cNvSpPr txBox="1"/>
          <p:nvPr/>
        </p:nvSpPr>
        <p:spPr>
          <a:xfrm>
            <a:off x="3697760" y="4897909"/>
            <a:ext cx="135325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0.025 sec, 200hz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449E0E-D3A1-4ABA-B567-823836996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77" y="2172971"/>
            <a:ext cx="3715597" cy="24008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B06ACCA-8B18-4B8A-B5BE-6C291859D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394" y="2247111"/>
            <a:ext cx="3572689" cy="24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5678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847C0CC-2D30-45A6-B7C2-79D6645AABED}"/>
              </a:ext>
            </a:extLst>
          </p:cNvPr>
          <p:cNvSpPr txBox="1"/>
          <p:nvPr/>
        </p:nvSpPr>
        <p:spPr>
          <a:xfrm>
            <a:off x="3697760" y="4897909"/>
            <a:ext cx="135325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0.005 sec, 200hz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AD3E83-91C6-4368-B819-00E59CD1E77B}"/>
              </a:ext>
            </a:extLst>
          </p:cNvPr>
          <p:cNvSpPr/>
          <p:nvPr/>
        </p:nvSpPr>
        <p:spPr>
          <a:xfrm>
            <a:off x="4478705" y="3290500"/>
            <a:ext cx="23275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￼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EF1544-B7BE-4A6F-996F-D57479D72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17" y="2251824"/>
            <a:ext cx="3715597" cy="24008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14FDF8-7293-4AAA-9250-855A0DF0E4A3}"/>
              </a:ext>
            </a:extLst>
          </p:cNvPr>
          <p:cNvSpPr txBox="1"/>
          <p:nvPr/>
        </p:nvSpPr>
        <p:spPr>
          <a:xfrm>
            <a:off x="1697065" y="4576843"/>
            <a:ext cx="13101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Time in seconds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120C4B-BE64-495B-8045-124B1C2D10D7}"/>
              </a:ext>
            </a:extLst>
          </p:cNvPr>
          <p:cNvSpPr txBox="1"/>
          <p:nvPr/>
        </p:nvSpPr>
        <p:spPr>
          <a:xfrm>
            <a:off x="5809927" y="4586529"/>
            <a:ext cx="130766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Frequency in Hz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D9B8F73-84F7-40C1-9A88-C7CC3DD64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076" y="2251824"/>
            <a:ext cx="3572689" cy="24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699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of Beats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031" name="Rectangle 5"/>
          <p:cNvSpPr>
            <a:spLocks noChangeArrowheads="1"/>
          </p:cNvSpPr>
          <p:nvPr/>
        </p:nvSpPr>
        <p:spPr bwMode="auto">
          <a:xfrm>
            <a:off x="0" y="220027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0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2163" y="1257300"/>
            <a:ext cx="535305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4863" y="3556000"/>
            <a:ext cx="5353050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5331794"/>
              </p:ext>
            </p:extLst>
          </p:nvPr>
        </p:nvGraphicFramePr>
        <p:xfrm>
          <a:off x="2344738" y="3101975"/>
          <a:ext cx="942975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28520" imgH="215640" progId="Equation.3">
                  <p:embed/>
                </p:oleObj>
              </mc:Choice>
              <mc:Fallback>
                <p:oleObj name="Equation" r:id="rId4" imgW="1028520" imgH="215640" progId="Equation.3">
                  <p:embed/>
                  <p:pic>
                    <p:nvPicPr>
                      <p:cNvPr id="102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4738" y="3101975"/>
                        <a:ext cx="942975" cy="196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365125"/>
              </p:ext>
            </p:extLst>
          </p:nvPr>
        </p:nvGraphicFramePr>
        <p:xfrm>
          <a:off x="5897563" y="3100388"/>
          <a:ext cx="977900" cy="19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66680" imgH="215640" progId="Equation.3">
                  <p:embed/>
                </p:oleObj>
              </mc:Choice>
              <mc:Fallback>
                <p:oleObj name="Equation" r:id="rId6" imgW="1066680" imgH="215640" progId="Equation.3">
                  <p:embed/>
                  <p:pic>
                    <p:nvPicPr>
                      <p:cNvPr id="102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7563" y="3100388"/>
                        <a:ext cx="977900" cy="195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35" name="Rectangle 10"/>
          <p:cNvSpPr>
            <a:spLocks noChangeArrowheads="1"/>
          </p:cNvSpPr>
          <p:nvPr/>
        </p:nvSpPr>
        <p:spPr bwMode="auto">
          <a:xfrm>
            <a:off x="0" y="36195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277177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7123385"/>
              </p:ext>
            </p:extLst>
          </p:nvPr>
        </p:nvGraphicFramePr>
        <p:xfrm>
          <a:off x="5087938" y="5637213"/>
          <a:ext cx="2633662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28720" imgH="457200" progId="Equation.3">
                  <p:embed/>
                </p:oleObj>
              </mc:Choice>
              <mc:Fallback>
                <p:oleObj name="Equation" r:id="rId8" imgW="2628720" imgH="457200" progId="Equation.3">
                  <p:embed/>
                  <p:pic>
                    <p:nvPicPr>
                      <p:cNvPr id="1028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938" y="5637213"/>
                        <a:ext cx="2633662" cy="458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475" y="1524000"/>
            <a:ext cx="8459788" cy="3948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223.9.2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sz="2800" dirty="0"/>
              <a:t>You are tuning a guitar by comparing the sound of the string with that of a standard tuning fork. </a:t>
            </a:r>
            <a:r>
              <a:rPr lang="en-US" sz="2800"/>
              <a:t>You notice a beat frequency of 5Hz. </a:t>
            </a:r>
            <a:r>
              <a:rPr lang="en-US" sz="2800" dirty="0"/>
              <a:t>You tighten the guitar string and the beat frequency rises to 8Hz. In order to tune the string exactly to the tuning fork, you should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2800" dirty="0"/>
              <a:t>Continue to tighten the string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2800" dirty="0"/>
              <a:t>Loosen the string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2800" dirty="0"/>
              <a:t>Impossible to determine</a:t>
            </a:r>
          </a:p>
        </p:txBody>
      </p:sp>
      <p:sp>
        <p:nvSpPr>
          <p:cNvPr id="829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164D1B-69C2-4734-9A54-A71F13ACE64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223.9.3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sz="2800" dirty="0"/>
              <a:t>A trumpet player plays a note on her trumpet. You hear</a:t>
            </a:r>
          </a:p>
          <a:p>
            <a:pPr marL="533400" indent="-533400" eaLnBrk="1" hangingPunct="1">
              <a:buFont typeface="+mj-lt"/>
              <a:buAutoNum type="alphaLcParenR"/>
            </a:pPr>
            <a:r>
              <a:rPr lang="en-US" sz="2800" dirty="0"/>
              <a:t>Just one frequency</a:t>
            </a:r>
          </a:p>
          <a:p>
            <a:pPr marL="533400" indent="-533400" eaLnBrk="1" hangingPunct="1">
              <a:buFont typeface="+mj-lt"/>
              <a:buAutoNum type="alphaLcParenR"/>
            </a:pPr>
            <a:r>
              <a:rPr lang="en-US" sz="2800" dirty="0"/>
              <a:t>Two frequencies</a:t>
            </a:r>
          </a:p>
          <a:p>
            <a:pPr marL="533400" indent="-533400" eaLnBrk="1" hangingPunct="1">
              <a:buFont typeface="+mj-lt"/>
              <a:buAutoNum type="alphaLcParenR"/>
            </a:pPr>
            <a:r>
              <a:rPr lang="en-US" sz="2800" dirty="0"/>
              <a:t>Three frequencies</a:t>
            </a:r>
          </a:p>
          <a:p>
            <a:pPr marL="533400" indent="-533400" eaLnBrk="1" hangingPunct="1">
              <a:buFont typeface="+mj-lt"/>
              <a:buAutoNum type="alphaLcParenR"/>
            </a:pPr>
            <a:r>
              <a:rPr lang="en-US" sz="2800" dirty="0"/>
              <a:t>Ten frequencies</a:t>
            </a:r>
          </a:p>
          <a:p>
            <a:pPr marL="533400" indent="-533400" eaLnBrk="1" hangingPunct="1">
              <a:buFont typeface="+mj-lt"/>
              <a:buAutoNum type="alphaLcParenR"/>
            </a:pPr>
            <a:r>
              <a:rPr lang="en-US" sz="2800" dirty="0"/>
              <a:t>Hundreds of frequencies</a:t>
            </a:r>
          </a:p>
        </p:txBody>
      </p:sp>
      <p:sp>
        <p:nvSpPr>
          <p:cNvPr id="829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164D1B-69C2-4734-9A54-A71F13ACE64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39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228600" y="1069095"/>
            <a:ext cx="1501775" cy="4873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Flour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66700" y="1751720"/>
            <a:ext cx="1501775" cy="4873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Sugar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39712" y="2432758"/>
            <a:ext cx="1501775" cy="487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Eggs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44475" y="3250320"/>
            <a:ext cx="1503362" cy="4873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Chocolate Chips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266700" y="4013908"/>
            <a:ext cx="1501775" cy="487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Baking Powder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55587" y="4817183"/>
            <a:ext cx="1501775" cy="487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Margarine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081337" y="2559758"/>
            <a:ext cx="1192213" cy="989012"/>
            <a:chOff x="4572000" y="2559758"/>
            <a:chExt cx="1192213" cy="989012"/>
          </a:xfrm>
        </p:grpSpPr>
        <p:sp>
          <p:nvSpPr>
            <p:cNvPr id="9" name="Oval 8"/>
            <p:cNvSpPr/>
            <p:nvPr/>
          </p:nvSpPr>
          <p:spPr bwMode="auto">
            <a:xfrm>
              <a:off x="4572000" y="2559758"/>
              <a:ext cx="1192213" cy="98901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1" name="Straight Connector 10"/>
            <p:cNvCxnSpPr>
              <a:stCxn id="9" idx="1"/>
              <a:endCxn id="9" idx="5"/>
            </p:cNvCxnSpPr>
            <p:nvPr/>
          </p:nvCxnSpPr>
          <p:spPr bwMode="auto">
            <a:xfrm rot="16200000" flipH="1">
              <a:off x="4818063" y="2632782"/>
              <a:ext cx="700088" cy="8429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9" idx="3"/>
              <a:endCxn id="9" idx="7"/>
            </p:cNvCxnSpPr>
            <p:nvPr/>
          </p:nvCxnSpPr>
          <p:spPr bwMode="auto">
            <a:xfrm rot="5400000" flipH="1" flipV="1">
              <a:off x="4818063" y="2632782"/>
              <a:ext cx="700088" cy="8429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Elbow Connector 14"/>
          <p:cNvCxnSpPr>
            <a:stCxn id="3" idx="3"/>
            <a:endCxn id="9" idx="0"/>
          </p:cNvCxnSpPr>
          <p:nvPr/>
        </p:nvCxnSpPr>
        <p:spPr bwMode="auto">
          <a:xfrm>
            <a:off x="1730375" y="1312777"/>
            <a:ext cx="1947069" cy="1246981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4"/>
          <p:cNvCxnSpPr>
            <a:stCxn id="4" idx="3"/>
            <a:endCxn id="9" idx="1"/>
          </p:cNvCxnSpPr>
          <p:nvPr/>
        </p:nvCxnSpPr>
        <p:spPr bwMode="auto">
          <a:xfrm>
            <a:off x="1768475" y="1995402"/>
            <a:ext cx="1487458" cy="70919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14"/>
          <p:cNvCxnSpPr>
            <a:stCxn id="5" idx="3"/>
            <a:endCxn id="9" idx="2"/>
          </p:cNvCxnSpPr>
          <p:nvPr/>
        </p:nvCxnSpPr>
        <p:spPr bwMode="auto">
          <a:xfrm>
            <a:off x="1741487" y="2676439"/>
            <a:ext cx="1339850" cy="37782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14"/>
          <p:cNvCxnSpPr>
            <a:stCxn id="6" idx="3"/>
            <a:endCxn id="9" idx="2"/>
          </p:cNvCxnSpPr>
          <p:nvPr/>
        </p:nvCxnSpPr>
        <p:spPr bwMode="auto">
          <a:xfrm flipV="1">
            <a:off x="1747837" y="3054264"/>
            <a:ext cx="1333500" cy="43973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14"/>
          <p:cNvCxnSpPr>
            <a:stCxn id="7" idx="3"/>
            <a:endCxn id="9" idx="3"/>
          </p:cNvCxnSpPr>
          <p:nvPr/>
        </p:nvCxnSpPr>
        <p:spPr bwMode="auto">
          <a:xfrm flipV="1">
            <a:off x="1768475" y="3403933"/>
            <a:ext cx="1487458" cy="85365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14"/>
          <p:cNvCxnSpPr>
            <a:stCxn id="8" idx="3"/>
            <a:endCxn id="9" idx="4"/>
          </p:cNvCxnSpPr>
          <p:nvPr/>
        </p:nvCxnSpPr>
        <p:spPr bwMode="auto">
          <a:xfrm flipV="1">
            <a:off x="1757362" y="3548770"/>
            <a:ext cx="1920082" cy="151209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9" idx="6"/>
          </p:cNvCxnSpPr>
          <p:nvPr/>
        </p:nvCxnSpPr>
        <p:spPr bwMode="auto">
          <a:xfrm>
            <a:off x="4273550" y="3054264"/>
            <a:ext cx="298450" cy="94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 bwMode="auto">
          <a:xfrm>
            <a:off x="7337425" y="2528008"/>
            <a:ext cx="1501775" cy="1057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Chocolate Chip Cookies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244475" y="5499808"/>
            <a:ext cx="1503362" cy="4873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vanilla</a:t>
            </a:r>
          </a:p>
        </p:txBody>
      </p:sp>
      <p:cxnSp>
        <p:nvCxnSpPr>
          <p:cNvPr id="38" name="Elbow Connector 14"/>
          <p:cNvCxnSpPr>
            <a:stCxn id="37" idx="3"/>
            <a:endCxn id="9" idx="4"/>
          </p:cNvCxnSpPr>
          <p:nvPr/>
        </p:nvCxnSpPr>
        <p:spPr bwMode="auto">
          <a:xfrm flipV="1">
            <a:off x="1747837" y="3548770"/>
            <a:ext cx="1929607" cy="2194719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Kitchen Icon - Oven by StudioFibonacci - Kitchen oven stove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825" y="2627348"/>
            <a:ext cx="860286" cy="848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Arrow Connector 25"/>
          <p:cNvCxnSpPr/>
          <p:nvPr/>
        </p:nvCxnSpPr>
        <p:spPr bwMode="auto">
          <a:xfrm flipV="1">
            <a:off x="6826111" y="3051577"/>
            <a:ext cx="484187" cy="121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2A591465-3673-A556-E8D3-A60392FA1EE2}"/>
              </a:ext>
            </a:extLst>
          </p:cNvPr>
          <p:cNvGrpSpPr/>
          <p:nvPr/>
        </p:nvGrpSpPr>
        <p:grpSpPr>
          <a:xfrm>
            <a:off x="4576470" y="2300519"/>
            <a:ext cx="859631" cy="1437164"/>
            <a:chOff x="5417742" y="4800361"/>
            <a:chExt cx="859631" cy="143716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68D93BF-BE2A-CE48-0B7F-4F15281BB979}"/>
                </a:ext>
              </a:extLst>
            </p:cNvPr>
            <p:cNvGrpSpPr/>
            <p:nvPr/>
          </p:nvGrpSpPr>
          <p:grpSpPr>
            <a:xfrm>
              <a:off x="5417742" y="4800361"/>
              <a:ext cx="859631" cy="1437164"/>
              <a:chOff x="5417742" y="4800361"/>
              <a:chExt cx="859631" cy="1437164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AAEA6304-7117-A1B2-FDB2-EBF1BBB84F56}"/>
                  </a:ext>
                </a:extLst>
              </p:cNvPr>
              <p:cNvSpPr/>
              <p:nvPr/>
            </p:nvSpPr>
            <p:spPr>
              <a:xfrm>
                <a:off x="5417742" y="4800361"/>
                <a:ext cx="859631" cy="1437164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4068447C-8F5B-27FD-AB0B-8C3C4594B72C}"/>
                  </a:ext>
                </a:extLst>
              </p:cNvPr>
              <p:cNvSpPr/>
              <p:nvPr/>
            </p:nvSpPr>
            <p:spPr>
              <a:xfrm>
                <a:off x="5466557" y="4888266"/>
                <a:ext cx="762000" cy="126135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65E0111-D14B-626F-E9A3-FA55BAE5C68D}"/>
                </a:ext>
              </a:extLst>
            </p:cNvPr>
            <p:cNvGrpSpPr/>
            <p:nvPr/>
          </p:nvGrpSpPr>
          <p:grpSpPr>
            <a:xfrm>
              <a:off x="5486400" y="4939023"/>
              <a:ext cx="142597" cy="243682"/>
              <a:chOff x="6683514" y="4212409"/>
              <a:chExt cx="860286" cy="848456"/>
            </a:xfrm>
          </p:grpSpPr>
          <p:sp>
            <p:nvSpPr>
              <p:cNvPr id="17" name="Cloud 16">
                <a:extLst>
                  <a:ext uri="{FF2B5EF4-FFF2-40B4-BE49-F238E27FC236}">
                    <a16:creationId xmlns:a16="http://schemas.microsoft.com/office/drawing/2014/main" id="{93BA43BE-85B3-697C-31E5-54D567D64BE9}"/>
                  </a:ext>
                </a:extLst>
              </p:cNvPr>
              <p:cNvSpPr/>
              <p:nvPr/>
            </p:nvSpPr>
            <p:spPr>
              <a:xfrm>
                <a:off x="6683514" y="4212409"/>
                <a:ext cx="860286" cy="848456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Cloud 18">
                <a:extLst>
                  <a:ext uri="{FF2B5EF4-FFF2-40B4-BE49-F238E27FC236}">
                    <a16:creationId xmlns:a16="http://schemas.microsoft.com/office/drawing/2014/main" id="{06B54E4D-5FFA-C639-18FB-8F33B74A13E5}"/>
                  </a:ext>
                </a:extLst>
              </p:cNvPr>
              <p:cNvSpPr/>
              <p:nvPr/>
            </p:nvSpPr>
            <p:spPr>
              <a:xfrm>
                <a:off x="6835914" y="44196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Cloud 19">
                <a:extLst>
                  <a:ext uri="{FF2B5EF4-FFF2-40B4-BE49-F238E27FC236}">
                    <a16:creationId xmlns:a16="http://schemas.microsoft.com/office/drawing/2014/main" id="{4531B58E-4A11-0BD0-0627-9CEA76A84E01}"/>
                  </a:ext>
                </a:extLst>
              </p:cNvPr>
              <p:cNvSpPr/>
              <p:nvPr/>
            </p:nvSpPr>
            <p:spPr>
              <a:xfrm>
                <a:off x="6781800" y="47042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Cloud 21">
                <a:extLst>
                  <a:ext uri="{FF2B5EF4-FFF2-40B4-BE49-F238E27FC236}">
                    <a16:creationId xmlns:a16="http://schemas.microsoft.com/office/drawing/2014/main" id="{D2939099-21C0-87B8-93A7-BBD498FF4884}"/>
                  </a:ext>
                </a:extLst>
              </p:cNvPr>
              <p:cNvSpPr/>
              <p:nvPr/>
            </p:nvSpPr>
            <p:spPr>
              <a:xfrm>
                <a:off x="6988314" y="46280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Cloud 22">
                <a:extLst>
                  <a:ext uri="{FF2B5EF4-FFF2-40B4-BE49-F238E27FC236}">
                    <a16:creationId xmlns:a16="http://schemas.microsoft.com/office/drawing/2014/main" id="{0A8E1BEB-1370-9884-F803-3644D1C40BD4}"/>
                  </a:ext>
                </a:extLst>
              </p:cNvPr>
              <p:cNvSpPr/>
              <p:nvPr/>
            </p:nvSpPr>
            <p:spPr>
              <a:xfrm>
                <a:off x="6934200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Cloud 27">
                <a:extLst>
                  <a:ext uri="{FF2B5EF4-FFF2-40B4-BE49-F238E27FC236}">
                    <a16:creationId xmlns:a16="http://schemas.microsoft.com/office/drawing/2014/main" id="{0232837F-2486-F951-FB46-C3EBAAEAC0D6}"/>
                  </a:ext>
                </a:extLst>
              </p:cNvPr>
              <p:cNvSpPr/>
              <p:nvPr/>
            </p:nvSpPr>
            <p:spPr>
              <a:xfrm>
                <a:off x="7010400" y="43434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Cloud 28">
                <a:extLst>
                  <a:ext uri="{FF2B5EF4-FFF2-40B4-BE49-F238E27FC236}">
                    <a16:creationId xmlns:a16="http://schemas.microsoft.com/office/drawing/2014/main" id="{231090E6-325E-B6FA-1A1F-85FB9752A0EA}"/>
                  </a:ext>
                </a:extLst>
              </p:cNvPr>
              <p:cNvSpPr/>
              <p:nvPr/>
            </p:nvSpPr>
            <p:spPr>
              <a:xfrm>
                <a:off x="7162800" y="44958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Cloud 30">
                <a:extLst>
                  <a:ext uri="{FF2B5EF4-FFF2-40B4-BE49-F238E27FC236}">
                    <a16:creationId xmlns:a16="http://schemas.microsoft.com/office/drawing/2014/main" id="{6B04FB60-5A5A-3C4B-B659-1415E05915D3}"/>
                  </a:ext>
                </a:extLst>
              </p:cNvPr>
              <p:cNvSpPr/>
              <p:nvPr/>
            </p:nvSpPr>
            <p:spPr>
              <a:xfrm>
                <a:off x="7162800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Cloud 31">
                <a:extLst>
                  <a:ext uri="{FF2B5EF4-FFF2-40B4-BE49-F238E27FC236}">
                    <a16:creationId xmlns:a16="http://schemas.microsoft.com/office/drawing/2014/main" id="{192129FC-2D54-984F-9494-DB62293557AC}"/>
                  </a:ext>
                </a:extLst>
              </p:cNvPr>
              <p:cNvSpPr/>
              <p:nvPr/>
            </p:nvSpPr>
            <p:spPr>
              <a:xfrm>
                <a:off x="7140714" y="47042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Cloud 32">
                <a:extLst>
                  <a:ext uri="{FF2B5EF4-FFF2-40B4-BE49-F238E27FC236}">
                    <a16:creationId xmlns:a16="http://schemas.microsoft.com/office/drawing/2014/main" id="{50D905A3-D036-E3DE-F2DF-8C419974E088}"/>
                  </a:ext>
                </a:extLst>
              </p:cNvPr>
              <p:cNvSpPr/>
              <p:nvPr/>
            </p:nvSpPr>
            <p:spPr>
              <a:xfrm>
                <a:off x="7369314" y="47244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Cloud 35">
                <a:extLst>
                  <a:ext uri="{FF2B5EF4-FFF2-40B4-BE49-F238E27FC236}">
                    <a16:creationId xmlns:a16="http://schemas.microsoft.com/office/drawing/2014/main" id="{399C2F1F-0637-FFC7-70C5-75E10AD11FBB}"/>
                  </a:ext>
                </a:extLst>
              </p:cNvPr>
              <p:cNvSpPr/>
              <p:nvPr/>
            </p:nvSpPr>
            <p:spPr>
              <a:xfrm>
                <a:off x="7293114" y="4475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Cloud 38">
                <a:extLst>
                  <a:ext uri="{FF2B5EF4-FFF2-40B4-BE49-F238E27FC236}">
                    <a16:creationId xmlns:a16="http://schemas.microsoft.com/office/drawing/2014/main" id="{A2F667E6-4AAA-753A-3794-68991F6FC34E}"/>
                  </a:ext>
                </a:extLst>
              </p:cNvPr>
              <p:cNvSpPr/>
              <p:nvPr/>
            </p:nvSpPr>
            <p:spPr>
              <a:xfrm>
                <a:off x="7140714" y="42672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Cloud 39">
                <a:extLst>
                  <a:ext uri="{FF2B5EF4-FFF2-40B4-BE49-F238E27FC236}">
                    <a16:creationId xmlns:a16="http://schemas.microsoft.com/office/drawing/2014/main" id="{0678FF34-3F61-AC3C-74F6-D400C7E04344}"/>
                  </a:ext>
                </a:extLst>
              </p:cNvPr>
              <p:cNvSpPr/>
              <p:nvPr/>
            </p:nvSpPr>
            <p:spPr>
              <a:xfrm>
                <a:off x="7369314" y="42672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Cloud 40">
                <a:extLst>
                  <a:ext uri="{FF2B5EF4-FFF2-40B4-BE49-F238E27FC236}">
                    <a16:creationId xmlns:a16="http://schemas.microsoft.com/office/drawing/2014/main" id="{13FFCDF9-8490-37A6-1A71-00EC4406564B}"/>
                  </a:ext>
                </a:extLst>
              </p:cNvPr>
              <p:cNvSpPr/>
              <p:nvPr/>
            </p:nvSpPr>
            <p:spPr>
              <a:xfrm>
                <a:off x="7445514" y="45720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Cloud 41">
                <a:extLst>
                  <a:ext uri="{FF2B5EF4-FFF2-40B4-BE49-F238E27FC236}">
                    <a16:creationId xmlns:a16="http://schemas.microsoft.com/office/drawing/2014/main" id="{4A61D8A7-534F-9CFC-1961-67B942E39118}"/>
                  </a:ext>
                </a:extLst>
              </p:cNvPr>
              <p:cNvSpPr/>
              <p:nvPr/>
            </p:nvSpPr>
            <p:spPr>
              <a:xfrm>
                <a:off x="6835914" y="45720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Cloud 42">
                <a:extLst>
                  <a:ext uri="{FF2B5EF4-FFF2-40B4-BE49-F238E27FC236}">
                    <a16:creationId xmlns:a16="http://schemas.microsoft.com/office/drawing/2014/main" id="{9A58E47F-9CBB-E343-6757-8B566BFC5F21}"/>
                  </a:ext>
                </a:extLst>
              </p:cNvPr>
              <p:cNvSpPr/>
              <p:nvPr/>
            </p:nvSpPr>
            <p:spPr>
              <a:xfrm>
                <a:off x="6912114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A44F52F-13C0-4F85-4650-F18131B94C99}"/>
                </a:ext>
              </a:extLst>
            </p:cNvPr>
            <p:cNvGrpSpPr/>
            <p:nvPr/>
          </p:nvGrpSpPr>
          <p:grpSpPr>
            <a:xfrm>
              <a:off x="5724803" y="4937918"/>
              <a:ext cx="142597" cy="243682"/>
              <a:chOff x="6683514" y="4212409"/>
              <a:chExt cx="860286" cy="848456"/>
            </a:xfrm>
          </p:grpSpPr>
          <p:sp>
            <p:nvSpPr>
              <p:cNvPr id="46" name="Cloud 45">
                <a:extLst>
                  <a:ext uri="{FF2B5EF4-FFF2-40B4-BE49-F238E27FC236}">
                    <a16:creationId xmlns:a16="http://schemas.microsoft.com/office/drawing/2014/main" id="{567BC340-8197-D8FC-152D-811E4DAD0224}"/>
                  </a:ext>
                </a:extLst>
              </p:cNvPr>
              <p:cNvSpPr/>
              <p:nvPr/>
            </p:nvSpPr>
            <p:spPr>
              <a:xfrm>
                <a:off x="6683514" y="4212409"/>
                <a:ext cx="860286" cy="848456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Cloud 46">
                <a:extLst>
                  <a:ext uri="{FF2B5EF4-FFF2-40B4-BE49-F238E27FC236}">
                    <a16:creationId xmlns:a16="http://schemas.microsoft.com/office/drawing/2014/main" id="{258BAE33-7E8C-F44D-EB07-A4983806D154}"/>
                  </a:ext>
                </a:extLst>
              </p:cNvPr>
              <p:cNvSpPr/>
              <p:nvPr/>
            </p:nvSpPr>
            <p:spPr>
              <a:xfrm>
                <a:off x="6835914" y="44196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Cloud 47">
                <a:extLst>
                  <a:ext uri="{FF2B5EF4-FFF2-40B4-BE49-F238E27FC236}">
                    <a16:creationId xmlns:a16="http://schemas.microsoft.com/office/drawing/2014/main" id="{904ED2EE-B0BF-328A-C2DF-BEA73BDBA7C1}"/>
                  </a:ext>
                </a:extLst>
              </p:cNvPr>
              <p:cNvSpPr/>
              <p:nvPr/>
            </p:nvSpPr>
            <p:spPr>
              <a:xfrm>
                <a:off x="6781800" y="47042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Cloud 48">
                <a:extLst>
                  <a:ext uri="{FF2B5EF4-FFF2-40B4-BE49-F238E27FC236}">
                    <a16:creationId xmlns:a16="http://schemas.microsoft.com/office/drawing/2014/main" id="{F08D032C-75A6-BBAB-3041-DA9B665A05EA}"/>
                  </a:ext>
                </a:extLst>
              </p:cNvPr>
              <p:cNvSpPr/>
              <p:nvPr/>
            </p:nvSpPr>
            <p:spPr>
              <a:xfrm>
                <a:off x="6988314" y="46280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Cloud 49">
                <a:extLst>
                  <a:ext uri="{FF2B5EF4-FFF2-40B4-BE49-F238E27FC236}">
                    <a16:creationId xmlns:a16="http://schemas.microsoft.com/office/drawing/2014/main" id="{DB7B3AA9-3B88-08D2-A0D2-5E611B2F4724}"/>
                  </a:ext>
                </a:extLst>
              </p:cNvPr>
              <p:cNvSpPr/>
              <p:nvPr/>
            </p:nvSpPr>
            <p:spPr>
              <a:xfrm>
                <a:off x="6934200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Cloud 50">
                <a:extLst>
                  <a:ext uri="{FF2B5EF4-FFF2-40B4-BE49-F238E27FC236}">
                    <a16:creationId xmlns:a16="http://schemas.microsoft.com/office/drawing/2014/main" id="{98DB5328-11AC-581D-7CC6-F764BF8F6F37}"/>
                  </a:ext>
                </a:extLst>
              </p:cNvPr>
              <p:cNvSpPr/>
              <p:nvPr/>
            </p:nvSpPr>
            <p:spPr>
              <a:xfrm>
                <a:off x="7010400" y="43434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Cloud 51">
                <a:extLst>
                  <a:ext uri="{FF2B5EF4-FFF2-40B4-BE49-F238E27FC236}">
                    <a16:creationId xmlns:a16="http://schemas.microsoft.com/office/drawing/2014/main" id="{F11A0768-8740-05B1-0CB1-F2EBD7819DB5}"/>
                  </a:ext>
                </a:extLst>
              </p:cNvPr>
              <p:cNvSpPr/>
              <p:nvPr/>
            </p:nvSpPr>
            <p:spPr>
              <a:xfrm>
                <a:off x="7162800" y="44958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Cloud 52">
                <a:extLst>
                  <a:ext uri="{FF2B5EF4-FFF2-40B4-BE49-F238E27FC236}">
                    <a16:creationId xmlns:a16="http://schemas.microsoft.com/office/drawing/2014/main" id="{4B9EE800-449D-60FB-A85D-8E4119119C52}"/>
                  </a:ext>
                </a:extLst>
              </p:cNvPr>
              <p:cNvSpPr/>
              <p:nvPr/>
            </p:nvSpPr>
            <p:spPr>
              <a:xfrm>
                <a:off x="7162800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Cloud 53">
                <a:extLst>
                  <a:ext uri="{FF2B5EF4-FFF2-40B4-BE49-F238E27FC236}">
                    <a16:creationId xmlns:a16="http://schemas.microsoft.com/office/drawing/2014/main" id="{A241648B-1020-DD14-941B-95970C39AF45}"/>
                  </a:ext>
                </a:extLst>
              </p:cNvPr>
              <p:cNvSpPr/>
              <p:nvPr/>
            </p:nvSpPr>
            <p:spPr>
              <a:xfrm>
                <a:off x="7140714" y="47042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Cloud 54">
                <a:extLst>
                  <a:ext uri="{FF2B5EF4-FFF2-40B4-BE49-F238E27FC236}">
                    <a16:creationId xmlns:a16="http://schemas.microsoft.com/office/drawing/2014/main" id="{6F2B5422-4A3F-5D61-40D0-5B5642FB884D}"/>
                  </a:ext>
                </a:extLst>
              </p:cNvPr>
              <p:cNvSpPr/>
              <p:nvPr/>
            </p:nvSpPr>
            <p:spPr>
              <a:xfrm>
                <a:off x="7369314" y="47244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Cloud 55">
                <a:extLst>
                  <a:ext uri="{FF2B5EF4-FFF2-40B4-BE49-F238E27FC236}">
                    <a16:creationId xmlns:a16="http://schemas.microsoft.com/office/drawing/2014/main" id="{2C48DF27-2BE1-07C8-22FF-F4301C4793C4}"/>
                  </a:ext>
                </a:extLst>
              </p:cNvPr>
              <p:cNvSpPr/>
              <p:nvPr/>
            </p:nvSpPr>
            <p:spPr>
              <a:xfrm>
                <a:off x="7293114" y="4475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Cloud 56">
                <a:extLst>
                  <a:ext uri="{FF2B5EF4-FFF2-40B4-BE49-F238E27FC236}">
                    <a16:creationId xmlns:a16="http://schemas.microsoft.com/office/drawing/2014/main" id="{BD4D98E4-4E40-BD3D-A337-85E17D79C53C}"/>
                  </a:ext>
                </a:extLst>
              </p:cNvPr>
              <p:cNvSpPr/>
              <p:nvPr/>
            </p:nvSpPr>
            <p:spPr>
              <a:xfrm>
                <a:off x="7140714" y="42672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Cloud 57">
                <a:extLst>
                  <a:ext uri="{FF2B5EF4-FFF2-40B4-BE49-F238E27FC236}">
                    <a16:creationId xmlns:a16="http://schemas.microsoft.com/office/drawing/2014/main" id="{88C55EAA-FC81-9C75-839D-28062A67F361}"/>
                  </a:ext>
                </a:extLst>
              </p:cNvPr>
              <p:cNvSpPr/>
              <p:nvPr/>
            </p:nvSpPr>
            <p:spPr>
              <a:xfrm>
                <a:off x="7369314" y="42672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Cloud 58">
                <a:extLst>
                  <a:ext uri="{FF2B5EF4-FFF2-40B4-BE49-F238E27FC236}">
                    <a16:creationId xmlns:a16="http://schemas.microsoft.com/office/drawing/2014/main" id="{62AC101B-F2A8-244B-8223-96067EA43B3D}"/>
                  </a:ext>
                </a:extLst>
              </p:cNvPr>
              <p:cNvSpPr/>
              <p:nvPr/>
            </p:nvSpPr>
            <p:spPr>
              <a:xfrm>
                <a:off x="7445514" y="45720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Cloud 59">
                <a:extLst>
                  <a:ext uri="{FF2B5EF4-FFF2-40B4-BE49-F238E27FC236}">
                    <a16:creationId xmlns:a16="http://schemas.microsoft.com/office/drawing/2014/main" id="{CD80F685-D50D-FE47-50EF-25E947B8CF5B}"/>
                  </a:ext>
                </a:extLst>
              </p:cNvPr>
              <p:cNvSpPr/>
              <p:nvPr/>
            </p:nvSpPr>
            <p:spPr>
              <a:xfrm>
                <a:off x="6835914" y="45720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Cloud 60">
                <a:extLst>
                  <a:ext uri="{FF2B5EF4-FFF2-40B4-BE49-F238E27FC236}">
                    <a16:creationId xmlns:a16="http://schemas.microsoft.com/office/drawing/2014/main" id="{2876290F-9E0F-B4CF-F689-A3C61B209577}"/>
                  </a:ext>
                </a:extLst>
              </p:cNvPr>
              <p:cNvSpPr/>
              <p:nvPr/>
            </p:nvSpPr>
            <p:spPr>
              <a:xfrm>
                <a:off x="6912114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E326CAE-C25A-95F3-39F8-73D99AD40F34}"/>
                </a:ext>
              </a:extLst>
            </p:cNvPr>
            <p:cNvGrpSpPr/>
            <p:nvPr/>
          </p:nvGrpSpPr>
          <p:grpSpPr>
            <a:xfrm>
              <a:off x="6029603" y="4937918"/>
              <a:ext cx="142597" cy="243682"/>
              <a:chOff x="6683514" y="4212409"/>
              <a:chExt cx="860286" cy="848456"/>
            </a:xfrm>
          </p:grpSpPr>
          <p:sp>
            <p:nvSpPr>
              <p:cNvPr id="63" name="Cloud 62">
                <a:extLst>
                  <a:ext uri="{FF2B5EF4-FFF2-40B4-BE49-F238E27FC236}">
                    <a16:creationId xmlns:a16="http://schemas.microsoft.com/office/drawing/2014/main" id="{27E7DF1C-E661-D702-05E9-BC4F59C51E15}"/>
                  </a:ext>
                </a:extLst>
              </p:cNvPr>
              <p:cNvSpPr/>
              <p:nvPr/>
            </p:nvSpPr>
            <p:spPr>
              <a:xfrm>
                <a:off x="6683514" y="4212409"/>
                <a:ext cx="860286" cy="848456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Cloud 63">
                <a:extLst>
                  <a:ext uri="{FF2B5EF4-FFF2-40B4-BE49-F238E27FC236}">
                    <a16:creationId xmlns:a16="http://schemas.microsoft.com/office/drawing/2014/main" id="{95879910-0425-2516-EF26-9FCC8C740814}"/>
                  </a:ext>
                </a:extLst>
              </p:cNvPr>
              <p:cNvSpPr/>
              <p:nvPr/>
            </p:nvSpPr>
            <p:spPr>
              <a:xfrm>
                <a:off x="6835914" y="44196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Cloud 64">
                <a:extLst>
                  <a:ext uri="{FF2B5EF4-FFF2-40B4-BE49-F238E27FC236}">
                    <a16:creationId xmlns:a16="http://schemas.microsoft.com/office/drawing/2014/main" id="{C0784431-B657-2C53-B5E8-1C033B3FFE1D}"/>
                  </a:ext>
                </a:extLst>
              </p:cNvPr>
              <p:cNvSpPr/>
              <p:nvPr/>
            </p:nvSpPr>
            <p:spPr>
              <a:xfrm>
                <a:off x="6781800" y="47042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Cloud 65">
                <a:extLst>
                  <a:ext uri="{FF2B5EF4-FFF2-40B4-BE49-F238E27FC236}">
                    <a16:creationId xmlns:a16="http://schemas.microsoft.com/office/drawing/2014/main" id="{B33C1C75-6269-3CE1-08D1-B22918D50EAE}"/>
                  </a:ext>
                </a:extLst>
              </p:cNvPr>
              <p:cNvSpPr/>
              <p:nvPr/>
            </p:nvSpPr>
            <p:spPr>
              <a:xfrm>
                <a:off x="6988314" y="46280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Cloud 66">
                <a:extLst>
                  <a:ext uri="{FF2B5EF4-FFF2-40B4-BE49-F238E27FC236}">
                    <a16:creationId xmlns:a16="http://schemas.microsoft.com/office/drawing/2014/main" id="{AD5B67A1-CB54-B8C1-D0B4-C83F8DAB8990}"/>
                  </a:ext>
                </a:extLst>
              </p:cNvPr>
              <p:cNvSpPr/>
              <p:nvPr/>
            </p:nvSpPr>
            <p:spPr>
              <a:xfrm>
                <a:off x="6934200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Cloud 67">
                <a:extLst>
                  <a:ext uri="{FF2B5EF4-FFF2-40B4-BE49-F238E27FC236}">
                    <a16:creationId xmlns:a16="http://schemas.microsoft.com/office/drawing/2014/main" id="{E642740E-E059-F9E4-DD1E-45FBC4F2C167}"/>
                  </a:ext>
                </a:extLst>
              </p:cNvPr>
              <p:cNvSpPr/>
              <p:nvPr/>
            </p:nvSpPr>
            <p:spPr>
              <a:xfrm>
                <a:off x="7010400" y="43434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Cloud 68">
                <a:extLst>
                  <a:ext uri="{FF2B5EF4-FFF2-40B4-BE49-F238E27FC236}">
                    <a16:creationId xmlns:a16="http://schemas.microsoft.com/office/drawing/2014/main" id="{A6297AEB-5159-A4FF-AE25-2554D94BB589}"/>
                  </a:ext>
                </a:extLst>
              </p:cNvPr>
              <p:cNvSpPr/>
              <p:nvPr/>
            </p:nvSpPr>
            <p:spPr>
              <a:xfrm>
                <a:off x="7162800" y="44958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Cloud 69">
                <a:extLst>
                  <a:ext uri="{FF2B5EF4-FFF2-40B4-BE49-F238E27FC236}">
                    <a16:creationId xmlns:a16="http://schemas.microsoft.com/office/drawing/2014/main" id="{B6430900-0337-74C1-9F71-CE8D5C6D413A}"/>
                  </a:ext>
                </a:extLst>
              </p:cNvPr>
              <p:cNvSpPr/>
              <p:nvPr/>
            </p:nvSpPr>
            <p:spPr>
              <a:xfrm>
                <a:off x="7162800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Cloud 70">
                <a:extLst>
                  <a:ext uri="{FF2B5EF4-FFF2-40B4-BE49-F238E27FC236}">
                    <a16:creationId xmlns:a16="http://schemas.microsoft.com/office/drawing/2014/main" id="{A968DA96-9741-7650-877A-BA5685B9AC2A}"/>
                  </a:ext>
                </a:extLst>
              </p:cNvPr>
              <p:cNvSpPr/>
              <p:nvPr/>
            </p:nvSpPr>
            <p:spPr>
              <a:xfrm>
                <a:off x="7140714" y="47042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Cloud 71">
                <a:extLst>
                  <a:ext uri="{FF2B5EF4-FFF2-40B4-BE49-F238E27FC236}">
                    <a16:creationId xmlns:a16="http://schemas.microsoft.com/office/drawing/2014/main" id="{C10C75BC-0073-1BE6-36DB-9852DC6348E4}"/>
                  </a:ext>
                </a:extLst>
              </p:cNvPr>
              <p:cNvSpPr/>
              <p:nvPr/>
            </p:nvSpPr>
            <p:spPr>
              <a:xfrm>
                <a:off x="7369314" y="47244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Cloud 72">
                <a:extLst>
                  <a:ext uri="{FF2B5EF4-FFF2-40B4-BE49-F238E27FC236}">
                    <a16:creationId xmlns:a16="http://schemas.microsoft.com/office/drawing/2014/main" id="{9D21CD11-F2FD-06E1-A2B1-8E39F681EEC8}"/>
                  </a:ext>
                </a:extLst>
              </p:cNvPr>
              <p:cNvSpPr/>
              <p:nvPr/>
            </p:nvSpPr>
            <p:spPr>
              <a:xfrm>
                <a:off x="7293114" y="4475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Cloud 73">
                <a:extLst>
                  <a:ext uri="{FF2B5EF4-FFF2-40B4-BE49-F238E27FC236}">
                    <a16:creationId xmlns:a16="http://schemas.microsoft.com/office/drawing/2014/main" id="{FF6C24F0-0CC0-76B8-544B-0F97C740B580}"/>
                  </a:ext>
                </a:extLst>
              </p:cNvPr>
              <p:cNvSpPr/>
              <p:nvPr/>
            </p:nvSpPr>
            <p:spPr>
              <a:xfrm>
                <a:off x="7140714" y="42672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Cloud 74">
                <a:extLst>
                  <a:ext uri="{FF2B5EF4-FFF2-40B4-BE49-F238E27FC236}">
                    <a16:creationId xmlns:a16="http://schemas.microsoft.com/office/drawing/2014/main" id="{3789C8DF-5D94-AF8A-1267-BB11C636ECE2}"/>
                  </a:ext>
                </a:extLst>
              </p:cNvPr>
              <p:cNvSpPr/>
              <p:nvPr/>
            </p:nvSpPr>
            <p:spPr>
              <a:xfrm>
                <a:off x="7369314" y="42672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Cloud 75">
                <a:extLst>
                  <a:ext uri="{FF2B5EF4-FFF2-40B4-BE49-F238E27FC236}">
                    <a16:creationId xmlns:a16="http://schemas.microsoft.com/office/drawing/2014/main" id="{EF73A531-A7C7-C704-8625-77B9D13BFD8D}"/>
                  </a:ext>
                </a:extLst>
              </p:cNvPr>
              <p:cNvSpPr/>
              <p:nvPr/>
            </p:nvSpPr>
            <p:spPr>
              <a:xfrm>
                <a:off x="7445514" y="45720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Cloud 76">
                <a:extLst>
                  <a:ext uri="{FF2B5EF4-FFF2-40B4-BE49-F238E27FC236}">
                    <a16:creationId xmlns:a16="http://schemas.microsoft.com/office/drawing/2014/main" id="{865C2DF7-2847-6EE7-68B8-D45983840B3B}"/>
                  </a:ext>
                </a:extLst>
              </p:cNvPr>
              <p:cNvSpPr/>
              <p:nvPr/>
            </p:nvSpPr>
            <p:spPr>
              <a:xfrm>
                <a:off x="6835914" y="45720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Cloud 77">
                <a:extLst>
                  <a:ext uri="{FF2B5EF4-FFF2-40B4-BE49-F238E27FC236}">
                    <a16:creationId xmlns:a16="http://schemas.microsoft.com/office/drawing/2014/main" id="{F7B78A25-DF35-BBD2-2FD1-1BC10625F3C5}"/>
                  </a:ext>
                </a:extLst>
              </p:cNvPr>
              <p:cNvSpPr/>
              <p:nvPr/>
            </p:nvSpPr>
            <p:spPr>
              <a:xfrm>
                <a:off x="6912114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BB2D2FFE-0F86-0BB3-A504-F701C9FD87FA}"/>
                </a:ext>
              </a:extLst>
            </p:cNvPr>
            <p:cNvGrpSpPr/>
            <p:nvPr/>
          </p:nvGrpSpPr>
          <p:grpSpPr>
            <a:xfrm>
              <a:off x="5486400" y="5242718"/>
              <a:ext cx="142597" cy="243682"/>
              <a:chOff x="6683514" y="4212409"/>
              <a:chExt cx="860286" cy="848456"/>
            </a:xfrm>
          </p:grpSpPr>
          <p:sp>
            <p:nvSpPr>
              <p:cNvPr id="80" name="Cloud 79">
                <a:extLst>
                  <a:ext uri="{FF2B5EF4-FFF2-40B4-BE49-F238E27FC236}">
                    <a16:creationId xmlns:a16="http://schemas.microsoft.com/office/drawing/2014/main" id="{F59D2B00-9833-75FD-5183-CDDE418341BF}"/>
                  </a:ext>
                </a:extLst>
              </p:cNvPr>
              <p:cNvSpPr/>
              <p:nvPr/>
            </p:nvSpPr>
            <p:spPr>
              <a:xfrm>
                <a:off x="6683514" y="4212409"/>
                <a:ext cx="860286" cy="848456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Cloud 80">
                <a:extLst>
                  <a:ext uri="{FF2B5EF4-FFF2-40B4-BE49-F238E27FC236}">
                    <a16:creationId xmlns:a16="http://schemas.microsoft.com/office/drawing/2014/main" id="{7FA0B58B-4056-F3A8-6B9D-FEC69BB4FED2}"/>
                  </a:ext>
                </a:extLst>
              </p:cNvPr>
              <p:cNvSpPr/>
              <p:nvPr/>
            </p:nvSpPr>
            <p:spPr>
              <a:xfrm>
                <a:off x="6835914" y="44196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Cloud 81">
                <a:extLst>
                  <a:ext uri="{FF2B5EF4-FFF2-40B4-BE49-F238E27FC236}">
                    <a16:creationId xmlns:a16="http://schemas.microsoft.com/office/drawing/2014/main" id="{88358CE6-4301-AA89-0D47-453FC130FB16}"/>
                  </a:ext>
                </a:extLst>
              </p:cNvPr>
              <p:cNvSpPr/>
              <p:nvPr/>
            </p:nvSpPr>
            <p:spPr>
              <a:xfrm>
                <a:off x="6781800" y="47042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Cloud 82">
                <a:extLst>
                  <a:ext uri="{FF2B5EF4-FFF2-40B4-BE49-F238E27FC236}">
                    <a16:creationId xmlns:a16="http://schemas.microsoft.com/office/drawing/2014/main" id="{D88197B9-AC73-78F8-C7D1-47524DCDBA05}"/>
                  </a:ext>
                </a:extLst>
              </p:cNvPr>
              <p:cNvSpPr/>
              <p:nvPr/>
            </p:nvSpPr>
            <p:spPr>
              <a:xfrm>
                <a:off x="6988314" y="46280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Cloud 83">
                <a:extLst>
                  <a:ext uri="{FF2B5EF4-FFF2-40B4-BE49-F238E27FC236}">
                    <a16:creationId xmlns:a16="http://schemas.microsoft.com/office/drawing/2014/main" id="{585A6502-A4DB-B14F-0B6D-10772D85403F}"/>
                  </a:ext>
                </a:extLst>
              </p:cNvPr>
              <p:cNvSpPr/>
              <p:nvPr/>
            </p:nvSpPr>
            <p:spPr>
              <a:xfrm>
                <a:off x="6934200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Cloud 84">
                <a:extLst>
                  <a:ext uri="{FF2B5EF4-FFF2-40B4-BE49-F238E27FC236}">
                    <a16:creationId xmlns:a16="http://schemas.microsoft.com/office/drawing/2014/main" id="{C5580944-E677-9FBC-BAEC-0227EE81F177}"/>
                  </a:ext>
                </a:extLst>
              </p:cNvPr>
              <p:cNvSpPr/>
              <p:nvPr/>
            </p:nvSpPr>
            <p:spPr>
              <a:xfrm>
                <a:off x="7010400" y="43434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Cloud 85">
                <a:extLst>
                  <a:ext uri="{FF2B5EF4-FFF2-40B4-BE49-F238E27FC236}">
                    <a16:creationId xmlns:a16="http://schemas.microsoft.com/office/drawing/2014/main" id="{A4DEC6BF-0C9B-6095-9528-40FB45E4EAAF}"/>
                  </a:ext>
                </a:extLst>
              </p:cNvPr>
              <p:cNvSpPr/>
              <p:nvPr/>
            </p:nvSpPr>
            <p:spPr>
              <a:xfrm>
                <a:off x="7162800" y="44958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Cloud 86">
                <a:extLst>
                  <a:ext uri="{FF2B5EF4-FFF2-40B4-BE49-F238E27FC236}">
                    <a16:creationId xmlns:a16="http://schemas.microsoft.com/office/drawing/2014/main" id="{D1F2AFD9-EE67-17A3-92F6-C295D2C305BB}"/>
                  </a:ext>
                </a:extLst>
              </p:cNvPr>
              <p:cNvSpPr/>
              <p:nvPr/>
            </p:nvSpPr>
            <p:spPr>
              <a:xfrm>
                <a:off x="7162800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Cloud 87">
                <a:extLst>
                  <a:ext uri="{FF2B5EF4-FFF2-40B4-BE49-F238E27FC236}">
                    <a16:creationId xmlns:a16="http://schemas.microsoft.com/office/drawing/2014/main" id="{3393C8FB-2082-67B7-2384-96A4BD579106}"/>
                  </a:ext>
                </a:extLst>
              </p:cNvPr>
              <p:cNvSpPr/>
              <p:nvPr/>
            </p:nvSpPr>
            <p:spPr>
              <a:xfrm>
                <a:off x="7140714" y="47042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Cloud 88">
                <a:extLst>
                  <a:ext uri="{FF2B5EF4-FFF2-40B4-BE49-F238E27FC236}">
                    <a16:creationId xmlns:a16="http://schemas.microsoft.com/office/drawing/2014/main" id="{4EED4EEC-DF9A-80AB-12C0-86AE71A80C40}"/>
                  </a:ext>
                </a:extLst>
              </p:cNvPr>
              <p:cNvSpPr/>
              <p:nvPr/>
            </p:nvSpPr>
            <p:spPr>
              <a:xfrm>
                <a:off x="7369314" y="47244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Cloud 89">
                <a:extLst>
                  <a:ext uri="{FF2B5EF4-FFF2-40B4-BE49-F238E27FC236}">
                    <a16:creationId xmlns:a16="http://schemas.microsoft.com/office/drawing/2014/main" id="{A915A5A6-48A3-D5C1-309B-3837BC710B20}"/>
                  </a:ext>
                </a:extLst>
              </p:cNvPr>
              <p:cNvSpPr/>
              <p:nvPr/>
            </p:nvSpPr>
            <p:spPr>
              <a:xfrm>
                <a:off x="7293114" y="4475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Cloud 90">
                <a:extLst>
                  <a:ext uri="{FF2B5EF4-FFF2-40B4-BE49-F238E27FC236}">
                    <a16:creationId xmlns:a16="http://schemas.microsoft.com/office/drawing/2014/main" id="{7CDF5940-8BBC-233A-8EC5-2775595AA995}"/>
                  </a:ext>
                </a:extLst>
              </p:cNvPr>
              <p:cNvSpPr/>
              <p:nvPr/>
            </p:nvSpPr>
            <p:spPr>
              <a:xfrm>
                <a:off x="7140714" y="42672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Cloud 91">
                <a:extLst>
                  <a:ext uri="{FF2B5EF4-FFF2-40B4-BE49-F238E27FC236}">
                    <a16:creationId xmlns:a16="http://schemas.microsoft.com/office/drawing/2014/main" id="{036DB05F-3C0E-F058-1A8D-0B883B56C424}"/>
                  </a:ext>
                </a:extLst>
              </p:cNvPr>
              <p:cNvSpPr/>
              <p:nvPr/>
            </p:nvSpPr>
            <p:spPr>
              <a:xfrm>
                <a:off x="7369314" y="42672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Cloud 92">
                <a:extLst>
                  <a:ext uri="{FF2B5EF4-FFF2-40B4-BE49-F238E27FC236}">
                    <a16:creationId xmlns:a16="http://schemas.microsoft.com/office/drawing/2014/main" id="{D0CDAFF2-2596-229E-191F-B930955F6046}"/>
                  </a:ext>
                </a:extLst>
              </p:cNvPr>
              <p:cNvSpPr/>
              <p:nvPr/>
            </p:nvSpPr>
            <p:spPr>
              <a:xfrm>
                <a:off x="7445514" y="45720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Cloud 93">
                <a:extLst>
                  <a:ext uri="{FF2B5EF4-FFF2-40B4-BE49-F238E27FC236}">
                    <a16:creationId xmlns:a16="http://schemas.microsoft.com/office/drawing/2014/main" id="{9132F131-0249-C5BA-5959-0EEC0C4DFA47}"/>
                  </a:ext>
                </a:extLst>
              </p:cNvPr>
              <p:cNvSpPr/>
              <p:nvPr/>
            </p:nvSpPr>
            <p:spPr>
              <a:xfrm>
                <a:off x="6835914" y="45720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Cloud 94">
                <a:extLst>
                  <a:ext uri="{FF2B5EF4-FFF2-40B4-BE49-F238E27FC236}">
                    <a16:creationId xmlns:a16="http://schemas.microsoft.com/office/drawing/2014/main" id="{DF8433E3-5D42-74F6-B3D8-59E5E61DEBE4}"/>
                  </a:ext>
                </a:extLst>
              </p:cNvPr>
              <p:cNvSpPr/>
              <p:nvPr/>
            </p:nvSpPr>
            <p:spPr>
              <a:xfrm>
                <a:off x="6912114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F5AC789-12FA-E3BC-545F-8580E096D157}"/>
                </a:ext>
              </a:extLst>
            </p:cNvPr>
            <p:cNvGrpSpPr/>
            <p:nvPr/>
          </p:nvGrpSpPr>
          <p:grpSpPr>
            <a:xfrm>
              <a:off x="5724803" y="5241613"/>
              <a:ext cx="142597" cy="243682"/>
              <a:chOff x="6683514" y="4212409"/>
              <a:chExt cx="860286" cy="848456"/>
            </a:xfrm>
          </p:grpSpPr>
          <p:sp>
            <p:nvSpPr>
              <p:cNvPr id="97" name="Cloud 96">
                <a:extLst>
                  <a:ext uri="{FF2B5EF4-FFF2-40B4-BE49-F238E27FC236}">
                    <a16:creationId xmlns:a16="http://schemas.microsoft.com/office/drawing/2014/main" id="{50AECFA8-A754-4C9F-0991-B534615019EC}"/>
                  </a:ext>
                </a:extLst>
              </p:cNvPr>
              <p:cNvSpPr/>
              <p:nvPr/>
            </p:nvSpPr>
            <p:spPr>
              <a:xfrm>
                <a:off x="6683514" y="4212409"/>
                <a:ext cx="860286" cy="848456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Cloud 97">
                <a:extLst>
                  <a:ext uri="{FF2B5EF4-FFF2-40B4-BE49-F238E27FC236}">
                    <a16:creationId xmlns:a16="http://schemas.microsoft.com/office/drawing/2014/main" id="{EADAA2FB-3B5F-3DA8-21B1-8DF14F8E2812}"/>
                  </a:ext>
                </a:extLst>
              </p:cNvPr>
              <p:cNvSpPr/>
              <p:nvPr/>
            </p:nvSpPr>
            <p:spPr>
              <a:xfrm>
                <a:off x="6835914" y="44196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Cloud 98">
                <a:extLst>
                  <a:ext uri="{FF2B5EF4-FFF2-40B4-BE49-F238E27FC236}">
                    <a16:creationId xmlns:a16="http://schemas.microsoft.com/office/drawing/2014/main" id="{4172A3C5-C869-409A-9D9E-46F7CDF6E210}"/>
                  </a:ext>
                </a:extLst>
              </p:cNvPr>
              <p:cNvSpPr/>
              <p:nvPr/>
            </p:nvSpPr>
            <p:spPr>
              <a:xfrm>
                <a:off x="6781800" y="47042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Cloud 99">
                <a:extLst>
                  <a:ext uri="{FF2B5EF4-FFF2-40B4-BE49-F238E27FC236}">
                    <a16:creationId xmlns:a16="http://schemas.microsoft.com/office/drawing/2014/main" id="{5E723ADD-1817-97EB-9B57-412A948D9CAE}"/>
                  </a:ext>
                </a:extLst>
              </p:cNvPr>
              <p:cNvSpPr/>
              <p:nvPr/>
            </p:nvSpPr>
            <p:spPr>
              <a:xfrm>
                <a:off x="6988314" y="46280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Cloud 100">
                <a:extLst>
                  <a:ext uri="{FF2B5EF4-FFF2-40B4-BE49-F238E27FC236}">
                    <a16:creationId xmlns:a16="http://schemas.microsoft.com/office/drawing/2014/main" id="{10551F2D-48EE-0F2E-3ACD-E24A9934C4F7}"/>
                  </a:ext>
                </a:extLst>
              </p:cNvPr>
              <p:cNvSpPr/>
              <p:nvPr/>
            </p:nvSpPr>
            <p:spPr>
              <a:xfrm>
                <a:off x="6934200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Cloud 101">
                <a:extLst>
                  <a:ext uri="{FF2B5EF4-FFF2-40B4-BE49-F238E27FC236}">
                    <a16:creationId xmlns:a16="http://schemas.microsoft.com/office/drawing/2014/main" id="{66DE835A-6030-9AC0-2D2B-F0E427C1733F}"/>
                  </a:ext>
                </a:extLst>
              </p:cNvPr>
              <p:cNvSpPr/>
              <p:nvPr/>
            </p:nvSpPr>
            <p:spPr>
              <a:xfrm>
                <a:off x="7010400" y="43434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Cloud 102">
                <a:extLst>
                  <a:ext uri="{FF2B5EF4-FFF2-40B4-BE49-F238E27FC236}">
                    <a16:creationId xmlns:a16="http://schemas.microsoft.com/office/drawing/2014/main" id="{F5AB4A49-7FBE-A0D7-7046-51CD3EF1CB1B}"/>
                  </a:ext>
                </a:extLst>
              </p:cNvPr>
              <p:cNvSpPr/>
              <p:nvPr/>
            </p:nvSpPr>
            <p:spPr>
              <a:xfrm>
                <a:off x="7162800" y="44958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Cloud 103">
                <a:extLst>
                  <a:ext uri="{FF2B5EF4-FFF2-40B4-BE49-F238E27FC236}">
                    <a16:creationId xmlns:a16="http://schemas.microsoft.com/office/drawing/2014/main" id="{5537EA04-6F71-3B42-4CB4-6C3FFC0F9BC4}"/>
                  </a:ext>
                </a:extLst>
              </p:cNvPr>
              <p:cNvSpPr/>
              <p:nvPr/>
            </p:nvSpPr>
            <p:spPr>
              <a:xfrm>
                <a:off x="7162800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Cloud 104">
                <a:extLst>
                  <a:ext uri="{FF2B5EF4-FFF2-40B4-BE49-F238E27FC236}">
                    <a16:creationId xmlns:a16="http://schemas.microsoft.com/office/drawing/2014/main" id="{939C39AE-E8D5-CE2B-0BF2-ADD7C53859AA}"/>
                  </a:ext>
                </a:extLst>
              </p:cNvPr>
              <p:cNvSpPr/>
              <p:nvPr/>
            </p:nvSpPr>
            <p:spPr>
              <a:xfrm>
                <a:off x="7140714" y="47042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Cloud 105">
                <a:extLst>
                  <a:ext uri="{FF2B5EF4-FFF2-40B4-BE49-F238E27FC236}">
                    <a16:creationId xmlns:a16="http://schemas.microsoft.com/office/drawing/2014/main" id="{232A97A6-FA4E-96A5-E046-8B904BDAD608}"/>
                  </a:ext>
                </a:extLst>
              </p:cNvPr>
              <p:cNvSpPr/>
              <p:nvPr/>
            </p:nvSpPr>
            <p:spPr>
              <a:xfrm>
                <a:off x="7369314" y="47244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Cloud 106">
                <a:extLst>
                  <a:ext uri="{FF2B5EF4-FFF2-40B4-BE49-F238E27FC236}">
                    <a16:creationId xmlns:a16="http://schemas.microsoft.com/office/drawing/2014/main" id="{BBB9330A-C7F1-8685-CD9F-55D55ACDC341}"/>
                  </a:ext>
                </a:extLst>
              </p:cNvPr>
              <p:cNvSpPr/>
              <p:nvPr/>
            </p:nvSpPr>
            <p:spPr>
              <a:xfrm>
                <a:off x="7293114" y="4475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Cloud 107">
                <a:extLst>
                  <a:ext uri="{FF2B5EF4-FFF2-40B4-BE49-F238E27FC236}">
                    <a16:creationId xmlns:a16="http://schemas.microsoft.com/office/drawing/2014/main" id="{F57AEA6F-FAF0-0A7B-1E44-A974F9916174}"/>
                  </a:ext>
                </a:extLst>
              </p:cNvPr>
              <p:cNvSpPr/>
              <p:nvPr/>
            </p:nvSpPr>
            <p:spPr>
              <a:xfrm>
                <a:off x="7140714" y="42672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Cloud 108">
                <a:extLst>
                  <a:ext uri="{FF2B5EF4-FFF2-40B4-BE49-F238E27FC236}">
                    <a16:creationId xmlns:a16="http://schemas.microsoft.com/office/drawing/2014/main" id="{06175D7C-39A9-83A6-D892-93D633D0F71E}"/>
                  </a:ext>
                </a:extLst>
              </p:cNvPr>
              <p:cNvSpPr/>
              <p:nvPr/>
            </p:nvSpPr>
            <p:spPr>
              <a:xfrm>
                <a:off x="7369314" y="42672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Cloud 109">
                <a:extLst>
                  <a:ext uri="{FF2B5EF4-FFF2-40B4-BE49-F238E27FC236}">
                    <a16:creationId xmlns:a16="http://schemas.microsoft.com/office/drawing/2014/main" id="{E817FE47-995B-672F-214A-9D32293BEABE}"/>
                  </a:ext>
                </a:extLst>
              </p:cNvPr>
              <p:cNvSpPr/>
              <p:nvPr/>
            </p:nvSpPr>
            <p:spPr>
              <a:xfrm>
                <a:off x="7445514" y="45720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Cloud 110">
                <a:extLst>
                  <a:ext uri="{FF2B5EF4-FFF2-40B4-BE49-F238E27FC236}">
                    <a16:creationId xmlns:a16="http://schemas.microsoft.com/office/drawing/2014/main" id="{2635D42E-F558-358F-ED2C-26AA0EA4DA8B}"/>
                  </a:ext>
                </a:extLst>
              </p:cNvPr>
              <p:cNvSpPr/>
              <p:nvPr/>
            </p:nvSpPr>
            <p:spPr>
              <a:xfrm>
                <a:off x="6835914" y="45720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Cloud 111">
                <a:extLst>
                  <a:ext uri="{FF2B5EF4-FFF2-40B4-BE49-F238E27FC236}">
                    <a16:creationId xmlns:a16="http://schemas.microsoft.com/office/drawing/2014/main" id="{8A9B7A99-A62B-FC1A-86EC-F87898005399}"/>
                  </a:ext>
                </a:extLst>
              </p:cNvPr>
              <p:cNvSpPr/>
              <p:nvPr/>
            </p:nvSpPr>
            <p:spPr>
              <a:xfrm>
                <a:off x="6912114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7D73567D-930B-10F9-049A-D8681EBC571A}"/>
                </a:ext>
              </a:extLst>
            </p:cNvPr>
            <p:cNvGrpSpPr/>
            <p:nvPr/>
          </p:nvGrpSpPr>
          <p:grpSpPr>
            <a:xfrm>
              <a:off x="6029603" y="5241613"/>
              <a:ext cx="142597" cy="243682"/>
              <a:chOff x="6683514" y="4212409"/>
              <a:chExt cx="860286" cy="848456"/>
            </a:xfrm>
          </p:grpSpPr>
          <p:sp>
            <p:nvSpPr>
              <p:cNvPr id="114" name="Cloud 113">
                <a:extLst>
                  <a:ext uri="{FF2B5EF4-FFF2-40B4-BE49-F238E27FC236}">
                    <a16:creationId xmlns:a16="http://schemas.microsoft.com/office/drawing/2014/main" id="{98003817-BD2D-E522-A9ED-555A3EADC251}"/>
                  </a:ext>
                </a:extLst>
              </p:cNvPr>
              <p:cNvSpPr/>
              <p:nvPr/>
            </p:nvSpPr>
            <p:spPr>
              <a:xfrm>
                <a:off x="6683514" y="4212409"/>
                <a:ext cx="860286" cy="848456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Cloud 114">
                <a:extLst>
                  <a:ext uri="{FF2B5EF4-FFF2-40B4-BE49-F238E27FC236}">
                    <a16:creationId xmlns:a16="http://schemas.microsoft.com/office/drawing/2014/main" id="{99E20D79-9606-B344-7DE1-C32D2B8FB7E7}"/>
                  </a:ext>
                </a:extLst>
              </p:cNvPr>
              <p:cNvSpPr/>
              <p:nvPr/>
            </p:nvSpPr>
            <p:spPr>
              <a:xfrm>
                <a:off x="6835914" y="44196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Cloud 115">
                <a:extLst>
                  <a:ext uri="{FF2B5EF4-FFF2-40B4-BE49-F238E27FC236}">
                    <a16:creationId xmlns:a16="http://schemas.microsoft.com/office/drawing/2014/main" id="{0AF7B244-FEF0-5474-5FBD-990AD077EFE5}"/>
                  </a:ext>
                </a:extLst>
              </p:cNvPr>
              <p:cNvSpPr/>
              <p:nvPr/>
            </p:nvSpPr>
            <p:spPr>
              <a:xfrm>
                <a:off x="6781800" y="47042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Cloud 116">
                <a:extLst>
                  <a:ext uri="{FF2B5EF4-FFF2-40B4-BE49-F238E27FC236}">
                    <a16:creationId xmlns:a16="http://schemas.microsoft.com/office/drawing/2014/main" id="{6A4B42B6-603F-22E4-9502-0F71808DAEC9}"/>
                  </a:ext>
                </a:extLst>
              </p:cNvPr>
              <p:cNvSpPr/>
              <p:nvPr/>
            </p:nvSpPr>
            <p:spPr>
              <a:xfrm>
                <a:off x="6988314" y="46280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Cloud 117">
                <a:extLst>
                  <a:ext uri="{FF2B5EF4-FFF2-40B4-BE49-F238E27FC236}">
                    <a16:creationId xmlns:a16="http://schemas.microsoft.com/office/drawing/2014/main" id="{0CDB2194-359E-15BD-C2FF-68B2C0CA4035}"/>
                  </a:ext>
                </a:extLst>
              </p:cNvPr>
              <p:cNvSpPr/>
              <p:nvPr/>
            </p:nvSpPr>
            <p:spPr>
              <a:xfrm>
                <a:off x="6934200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Cloud 118">
                <a:extLst>
                  <a:ext uri="{FF2B5EF4-FFF2-40B4-BE49-F238E27FC236}">
                    <a16:creationId xmlns:a16="http://schemas.microsoft.com/office/drawing/2014/main" id="{9EB2E239-112F-B60C-A999-2CF7BB2ED967}"/>
                  </a:ext>
                </a:extLst>
              </p:cNvPr>
              <p:cNvSpPr/>
              <p:nvPr/>
            </p:nvSpPr>
            <p:spPr>
              <a:xfrm>
                <a:off x="7010400" y="43434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Cloud 119">
                <a:extLst>
                  <a:ext uri="{FF2B5EF4-FFF2-40B4-BE49-F238E27FC236}">
                    <a16:creationId xmlns:a16="http://schemas.microsoft.com/office/drawing/2014/main" id="{FC8AE3A0-A8AA-3CBB-6882-D130EA3F04EA}"/>
                  </a:ext>
                </a:extLst>
              </p:cNvPr>
              <p:cNvSpPr/>
              <p:nvPr/>
            </p:nvSpPr>
            <p:spPr>
              <a:xfrm>
                <a:off x="7162800" y="44958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Cloud 120">
                <a:extLst>
                  <a:ext uri="{FF2B5EF4-FFF2-40B4-BE49-F238E27FC236}">
                    <a16:creationId xmlns:a16="http://schemas.microsoft.com/office/drawing/2014/main" id="{C77B5AFD-8462-E909-A886-CACE7564D9EB}"/>
                  </a:ext>
                </a:extLst>
              </p:cNvPr>
              <p:cNvSpPr/>
              <p:nvPr/>
            </p:nvSpPr>
            <p:spPr>
              <a:xfrm>
                <a:off x="7162800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Cloud 121">
                <a:extLst>
                  <a:ext uri="{FF2B5EF4-FFF2-40B4-BE49-F238E27FC236}">
                    <a16:creationId xmlns:a16="http://schemas.microsoft.com/office/drawing/2014/main" id="{59644B26-C34B-CA93-7664-83A1A606EBDE}"/>
                  </a:ext>
                </a:extLst>
              </p:cNvPr>
              <p:cNvSpPr/>
              <p:nvPr/>
            </p:nvSpPr>
            <p:spPr>
              <a:xfrm>
                <a:off x="7140714" y="47042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Cloud 122">
                <a:extLst>
                  <a:ext uri="{FF2B5EF4-FFF2-40B4-BE49-F238E27FC236}">
                    <a16:creationId xmlns:a16="http://schemas.microsoft.com/office/drawing/2014/main" id="{C752C72F-2A47-38BC-B243-111CB7A5496B}"/>
                  </a:ext>
                </a:extLst>
              </p:cNvPr>
              <p:cNvSpPr/>
              <p:nvPr/>
            </p:nvSpPr>
            <p:spPr>
              <a:xfrm>
                <a:off x="7369314" y="47244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Cloud 123">
                <a:extLst>
                  <a:ext uri="{FF2B5EF4-FFF2-40B4-BE49-F238E27FC236}">
                    <a16:creationId xmlns:a16="http://schemas.microsoft.com/office/drawing/2014/main" id="{52C8B0A4-EF0E-AC43-51A7-D5C9B7F80649}"/>
                  </a:ext>
                </a:extLst>
              </p:cNvPr>
              <p:cNvSpPr/>
              <p:nvPr/>
            </p:nvSpPr>
            <p:spPr>
              <a:xfrm>
                <a:off x="7293114" y="4475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Cloud 124">
                <a:extLst>
                  <a:ext uri="{FF2B5EF4-FFF2-40B4-BE49-F238E27FC236}">
                    <a16:creationId xmlns:a16="http://schemas.microsoft.com/office/drawing/2014/main" id="{4C6248A9-1B38-1746-4750-50B5A7A93827}"/>
                  </a:ext>
                </a:extLst>
              </p:cNvPr>
              <p:cNvSpPr/>
              <p:nvPr/>
            </p:nvSpPr>
            <p:spPr>
              <a:xfrm>
                <a:off x="7140714" y="42672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Cloud 125">
                <a:extLst>
                  <a:ext uri="{FF2B5EF4-FFF2-40B4-BE49-F238E27FC236}">
                    <a16:creationId xmlns:a16="http://schemas.microsoft.com/office/drawing/2014/main" id="{77A4DF75-FA25-E324-BE55-702D33ED0090}"/>
                  </a:ext>
                </a:extLst>
              </p:cNvPr>
              <p:cNvSpPr/>
              <p:nvPr/>
            </p:nvSpPr>
            <p:spPr>
              <a:xfrm>
                <a:off x="7369314" y="42672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Cloud 126">
                <a:extLst>
                  <a:ext uri="{FF2B5EF4-FFF2-40B4-BE49-F238E27FC236}">
                    <a16:creationId xmlns:a16="http://schemas.microsoft.com/office/drawing/2014/main" id="{99C13381-CC02-52DB-F87B-F946BFDF80D4}"/>
                  </a:ext>
                </a:extLst>
              </p:cNvPr>
              <p:cNvSpPr/>
              <p:nvPr/>
            </p:nvSpPr>
            <p:spPr>
              <a:xfrm>
                <a:off x="7445514" y="45720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Cloud 127">
                <a:extLst>
                  <a:ext uri="{FF2B5EF4-FFF2-40B4-BE49-F238E27FC236}">
                    <a16:creationId xmlns:a16="http://schemas.microsoft.com/office/drawing/2014/main" id="{3C1AEC9E-C858-17EB-55B3-C463443BC042}"/>
                  </a:ext>
                </a:extLst>
              </p:cNvPr>
              <p:cNvSpPr/>
              <p:nvPr/>
            </p:nvSpPr>
            <p:spPr>
              <a:xfrm>
                <a:off x="6835914" y="45720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Cloud 128">
                <a:extLst>
                  <a:ext uri="{FF2B5EF4-FFF2-40B4-BE49-F238E27FC236}">
                    <a16:creationId xmlns:a16="http://schemas.microsoft.com/office/drawing/2014/main" id="{9550B4A8-4EFA-4171-039B-0F215777DC6A}"/>
                  </a:ext>
                </a:extLst>
              </p:cNvPr>
              <p:cNvSpPr/>
              <p:nvPr/>
            </p:nvSpPr>
            <p:spPr>
              <a:xfrm>
                <a:off x="6912114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AC7C307E-7081-D229-202C-14E025382D35}"/>
                </a:ext>
              </a:extLst>
            </p:cNvPr>
            <p:cNvGrpSpPr/>
            <p:nvPr/>
          </p:nvGrpSpPr>
          <p:grpSpPr>
            <a:xfrm>
              <a:off x="5486400" y="5547518"/>
              <a:ext cx="142597" cy="243682"/>
              <a:chOff x="6683514" y="4212409"/>
              <a:chExt cx="860286" cy="848456"/>
            </a:xfrm>
          </p:grpSpPr>
          <p:sp>
            <p:nvSpPr>
              <p:cNvPr id="131" name="Cloud 130">
                <a:extLst>
                  <a:ext uri="{FF2B5EF4-FFF2-40B4-BE49-F238E27FC236}">
                    <a16:creationId xmlns:a16="http://schemas.microsoft.com/office/drawing/2014/main" id="{291D329E-3F1F-C744-7796-625723F5D70E}"/>
                  </a:ext>
                </a:extLst>
              </p:cNvPr>
              <p:cNvSpPr/>
              <p:nvPr/>
            </p:nvSpPr>
            <p:spPr>
              <a:xfrm>
                <a:off x="6683514" y="4212409"/>
                <a:ext cx="860286" cy="848456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Cloud 131">
                <a:extLst>
                  <a:ext uri="{FF2B5EF4-FFF2-40B4-BE49-F238E27FC236}">
                    <a16:creationId xmlns:a16="http://schemas.microsoft.com/office/drawing/2014/main" id="{979412D4-3375-24A9-CC20-6736F7711AA9}"/>
                  </a:ext>
                </a:extLst>
              </p:cNvPr>
              <p:cNvSpPr/>
              <p:nvPr/>
            </p:nvSpPr>
            <p:spPr>
              <a:xfrm>
                <a:off x="6835914" y="44196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Cloud 132">
                <a:extLst>
                  <a:ext uri="{FF2B5EF4-FFF2-40B4-BE49-F238E27FC236}">
                    <a16:creationId xmlns:a16="http://schemas.microsoft.com/office/drawing/2014/main" id="{2CCAF6E0-58EC-DCE7-397C-46F60793E13D}"/>
                  </a:ext>
                </a:extLst>
              </p:cNvPr>
              <p:cNvSpPr/>
              <p:nvPr/>
            </p:nvSpPr>
            <p:spPr>
              <a:xfrm>
                <a:off x="6781800" y="47042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Cloud 133">
                <a:extLst>
                  <a:ext uri="{FF2B5EF4-FFF2-40B4-BE49-F238E27FC236}">
                    <a16:creationId xmlns:a16="http://schemas.microsoft.com/office/drawing/2014/main" id="{D32DFFA4-E330-20CB-EFA6-30EAC7841E90}"/>
                  </a:ext>
                </a:extLst>
              </p:cNvPr>
              <p:cNvSpPr/>
              <p:nvPr/>
            </p:nvSpPr>
            <p:spPr>
              <a:xfrm>
                <a:off x="6988314" y="46280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Cloud 134">
                <a:extLst>
                  <a:ext uri="{FF2B5EF4-FFF2-40B4-BE49-F238E27FC236}">
                    <a16:creationId xmlns:a16="http://schemas.microsoft.com/office/drawing/2014/main" id="{3C50D621-A530-EFB4-D436-70F1B7F46A7B}"/>
                  </a:ext>
                </a:extLst>
              </p:cNvPr>
              <p:cNvSpPr/>
              <p:nvPr/>
            </p:nvSpPr>
            <p:spPr>
              <a:xfrm>
                <a:off x="6934200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Cloud 135">
                <a:extLst>
                  <a:ext uri="{FF2B5EF4-FFF2-40B4-BE49-F238E27FC236}">
                    <a16:creationId xmlns:a16="http://schemas.microsoft.com/office/drawing/2014/main" id="{AFBAE3AA-CF70-21E0-ED12-E2FB8D36FEA4}"/>
                  </a:ext>
                </a:extLst>
              </p:cNvPr>
              <p:cNvSpPr/>
              <p:nvPr/>
            </p:nvSpPr>
            <p:spPr>
              <a:xfrm>
                <a:off x="7010400" y="43434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Cloud 136">
                <a:extLst>
                  <a:ext uri="{FF2B5EF4-FFF2-40B4-BE49-F238E27FC236}">
                    <a16:creationId xmlns:a16="http://schemas.microsoft.com/office/drawing/2014/main" id="{E3FDD5A7-E0B2-6BED-B3A2-9361D0BF7384}"/>
                  </a:ext>
                </a:extLst>
              </p:cNvPr>
              <p:cNvSpPr/>
              <p:nvPr/>
            </p:nvSpPr>
            <p:spPr>
              <a:xfrm>
                <a:off x="7162800" y="44958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Cloud 137">
                <a:extLst>
                  <a:ext uri="{FF2B5EF4-FFF2-40B4-BE49-F238E27FC236}">
                    <a16:creationId xmlns:a16="http://schemas.microsoft.com/office/drawing/2014/main" id="{02EA3697-8659-AC60-7A0A-11E061FB9B88}"/>
                  </a:ext>
                </a:extLst>
              </p:cNvPr>
              <p:cNvSpPr/>
              <p:nvPr/>
            </p:nvSpPr>
            <p:spPr>
              <a:xfrm>
                <a:off x="7162800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Cloud 138">
                <a:extLst>
                  <a:ext uri="{FF2B5EF4-FFF2-40B4-BE49-F238E27FC236}">
                    <a16:creationId xmlns:a16="http://schemas.microsoft.com/office/drawing/2014/main" id="{FB8B4CA3-0E66-0146-ECC3-816937CBF90A}"/>
                  </a:ext>
                </a:extLst>
              </p:cNvPr>
              <p:cNvSpPr/>
              <p:nvPr/>
            </p:nvSpPr>
            <p:spPr>
              <a:xfrm>
                <a:off x="7140714" y="47042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Cloud 139">
                <a:extLst>
                  <a:ext uri="{FF2B5EF4-FFF2-40B4-BE49-F238E27FC236}">
                    <a16:creationId xmlns:a16="http://schemas.microsoft.com/office/drawing/2014/main" id="{FB88AE64-5C41-C684-2196-6C95E0BEF289}"/>
                  </a:ext>
                </a:extLst>
              </p:cNvPr>
              <p:cNvSpPr/>
              <p:nvPr/>
            </p:nvSpPr>
            <p:spPr>
              <a:xfrm>
                <a:off x="7369314" y="47244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Cloud 140">
                <a:extLst>
                  <a:ext uri="{FF2B5EF4-FFF2-40B4-BE49-F238E27FC236}">
                    <a16:creationId xmlns:a16="http://schemas.microsoft.com/office/drawing/2014/main" id="{CD9D2775-FA0F-ABBB-D764-5B6CA759F0D7}"/>
                  </a:ext>
                </a:extLst>
              </p:cNvPr>
              <p:cNvSpPr/>
              <p:nvPr/>
            </p:nvSpPr>
            <p:spPr>
              <a:xfrm>
                <a:off x="7293114" y="4475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Cloud 141">
                <a:extLst>
                  <a:ext uri="{FF2B5EF4-FFF2-40B4-BE49-F238E27FC236}">
                    <a16:creationId xmlns:a16="http://schemas.microsoft.com/office/drawing/2014/main" id="{707190D4-74FB-63A8-5769-763DEA9F984C}"/>
                  </a:ext>
                </a:extLst>
              </p:cNvPr>
              <p:cNvSpPr/>
              <p:nvPr/>
            </p:nvSpPr>
            <p:spPr>
              <a:xfrm>
                <a:off x="7140714" y="42672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Cloud 142">
                <a:extLst>
                  <a:ext uri="{FF2B5EF4-FFF2-40B4-BE49-F238E27FC236}">
                    <a16:creationId xmlns:a16="http://schemas.microsoft.com/office/drawing/2014/main" id="{27DCEE33-E12B-6E7C-1F97-F50A9D7706FC}"/>
                  </a:ext>
                </a:extLst>
              </p:cNvPr>
              <p:cNvSpPr/>
              <p:nvPr/>
            </p:nvSpPr>
            <p:spPr>
              <a:xfrm>
                <a:off x="7369314" y="42672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Cloud 143">
                <a:extLst>
                  <a:ext uri="{FF2B5EF4-FFF2-40B4-BE49-F238E27FC236}">
                    <a16:creationId xmlns:a16="http://schemas.microsoft.com/office/drawing/2014/main" id="{374E724A-B4DB-6A95-2220-62A323D8FD9E}"/>
                  </a:ext>
                </a:extLst>
              </p:cNvPr>
              <p:cNvSpPr/>
              <p:nvPr/>
            </p:nvSpPr>
            <p:spPr>
              <a:xfrm>
                <a:off x="7445514" y="45720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Cloud 144">
                <a:extLst>
                  <a:ext uri="{FF2B5EF4-FFF2-40B4-BE49-F238E27FC236}">
                    <a16:creationId xmlns:a16="http://schemas.microsoft.com/office/drawing/2014/main" id="{CBDDFFE6-5F71-92A2-3B2C-A438868F23D6}"/>
                  </a:ext>
                </a:extLst>
              </p:cNvPr>
              <p:cNvSpPr/>
              <p:nvPr/>
            </p:nvSpPr>
            <p:spPr>
              <a:xfrm>
                <a:off x="6835914" y="45720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Cloud 145">
                <a:extLst>
                  <a:ext uri="{FF2B5EF4-FFF2-40B4-BE49-F238E27FC236}">
                    <a16:creationId xmlns:a16="http://schemas.microsoft.com/office/drawing/2014/main" id="{9363B602-EAA3-3EBE-9FAF-A9BB0946D6A1}"/>
                  </a:ext>
                </a:extLst>
              </p:cNvPr>
              <p:cNvSpPr/>
              <p:nvPr/>
            </p:nvSpPr>
            <p:spPr>
              <a:xfrm>
                <a:off x="6912114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D6B6863D-134B-3DB3-A9AF-0E735AAB5E0D}"/>
                </a:ext>
              </a:extLst>
            </p:cNvPr>
            <p:cNvGrpSpPr/>
            <p:nvPr/>
          </p:nvGrpSpPr>
          <p:grpSpPr>
            <a:xfrm>
              <a:off x="5724803" y="5546413"/>
              <a:ext cx="142597" cy="243682"/>
              <a:chOff x="6683514" y="4212409"/>
              <a:chExt cx="860286" cy="848456"/>
            </a:xfrm>
          </p:grpSpPr>
          <p:sp>
            <p:nvSpPr>
              <p:cNvPr id="148" name="Cloud 147">
                <a:extLst>
                  <a:ext uri="{FF2B5EF4-FFF2-40B4-BE49-F238E27FC236}">
                    <a16:creationId xmlns:a16="http://schemas.microsoft.com/office/drawing/2014/main" id="{62B827F9-46A3-1655-8E74-FF91A47BA895}"/>
                  </a:ext>
                </a:extLst>
              </p:cNvPr>
              <p:cNvSpPr/>
              <p:nvPr/>
            </p:nvSpPr>
            <p:spPr>
              <a:xfrm>
                <a:off x="6683514" y="4212409"/>
                <a:ext cx="860286" cy="848456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Cloud 148">
                <a:extLst>
                  <a:ext uri="{FF2B5EF4-FFF2-40B4-BE49-F238E27FC236}">
                    <a16:creationId xmlns:a16="http://schemas.microsoft.com/office/drawing/2014/main" id="{A9B5791B-D8A3-DDBF-E92A-0EF0973857FD}"/>
                  </a:ext>
                </a:extLst>
              </p:cNvPr>
              <p:cNvSpPr/>
              <p:nvPr/>
            </p:nvSpPr>
            <p:spPr>
              <a:xfrm>
                <a:off x="6835914" y="44196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Cloud 149">
                <a:extLst>
                  <a:ext uri="{FF2B5EF4-FFF2-40B4-BE49-F238E27FC236}">
                    <a16:creationId xmlns:a16="http://schemas.microsoft.com/office/drawing/2014/main" id="{D623D767-0480-F1DA-C8B9-085C789ACECB}"/>
                  </a:ext>
                </a:extLst>
              </p:cNvPr>
              <p:cNvSpPr/>
              <p:nvPr/>
            </p:nvSpPr>
            <p:spPr>
              <a:xfrm>
                <a:off x="6781800" y="47042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Cloud 150">
                <a:extLst>
                  <a:ext uri="{FF2B5EF4-FFF2-40B4-BE49-F238E27FC236}">
                    <a16:creationId xmlns:a16="http://schemas.microsoft.com/office/drawing/2014/main" id="{8C11F8FA-0AC7-C19C-7437-A7BFAD3AFB0A}"/>
                  </a:ext>
                </a:extLst>
              </p:cNvPr>
              <p:cNvSpPr/>
              <p:nvPr/>
            </p:nvSpPr>
            <p:spPr>
              <a:xfrm>
                <a:off x="6988314" y="46280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Cloud 151">
                <a:extLst>
                  <a:ext uri="{FF2B5EF4-FFF2-40B4-BE49-F238E27FC236}">
                    <a16:creationId xmlns:a16="http://schemas.microsoft.com/office/drawing/2014/main" id="{74BB4BF4-E962-6DA2-6AA4-170CF405808D}"/>
                  </a:ext>
                </a:extLst>
              </p:cNvPr>
              <p:cNvSpPr/>
              <p:nvPr/>
            </p:nvSpPr>
            <p:spPr>
              <a:xfrm>
                <a:off x="6934200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Cloud 152">
                <a:extLst>
                  <a:ext uri="{FF2B5EF4-FFF2-40B4-BE49-F238E27FC236}">
                    <a16:creationId xmlns:a16="http://schemas.microsoft.com/office/drawing/2014/main" id="{3FE2066D-435A-77FE-1811-AECF4192B32E}"/>
                  </a:ext>
                </a:extLst>
              </p:cNvPr>
              <p:cNvSpPr/>
              <p:nvPr/>
            </p:nvSpPr>
            <p:spPr>
              <a:xfrm>
                <a:off x="7010400" y="43434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Cloud 153">
                <a:extLst>
                  <a:ext uri="{FF2B5EF4-FFF2-40B4-BE49-F238E27FC236}">
                    <a16:creationId xmlns:a16="http://schemas.microsoft.com/office/drawing/2014/main" id="{82EFC489-CC6A-19D6-4DEE-881C4D996909}"/>
                  </a:ext>
                </a:extLst>
              </p:cNvPr>
              <p:cNvSpPr/>
              <p:nvPr/>
            </p:nvSpPr>
            <p:spPr>
              <a:xfrm>
                <a:off x="7162800" y="44958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Cloud 154">
                <a:extLst>
                  <a:ext uri="{FF2B5EF4-FFF2-40B4-BE49-F238E27FC236}">
                    <a16:creationId xmlns:a16="http://schemas.microsoft.com/office/drawing/2014/main" id="{502CE8C9-E248-D340-3428-9F4A916237F5}"/>
                  </a:ext>
                </a:extLst>
              </p:cNvPr>
              <p:cNvSpPr/>
              <p:nvPr/>
            </p:nvSpPr>
            <p:spPr>
              <a:xfrm>
                <a:off x="7162800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Cloud 155">
                <a:extLst>
                  <a:ext uri="{FF2B5EF4-FFF2-40B4-BE49-F238E27FC236}">
                    <a16:creationId xmlns:a16="http://schemas.microsoft.com/office/drawing/2014/main" id="{BD6856D5-BF5F-0E23-0D69-7D5C5D68EFAC}"/>
                  </a:ext>
                </a:extLst>
              </p:cNvPr>
              <p:cNvSpPr/>
              <p:nvPr/>
            </p:nvSpPr>
            <p:spPr>
              <a:xfrm>
                <a:off x="7140714" y="47042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Cloud 156">
                <a:extLst>
                  <a:ext uri="{FF2B5EF4-FFF2-40B4-BE49-F238E27FC236}">
                    <a16:creationId xmlns:a16="http://schemas.microsoft.com/office/drawing/2014/main" id="{7113D170-312F-D38E-AD8C-77ABD89D156F}"/>
                  </a:ext>
                </a:extLst>
              </p:cNvPr>
              <p:cNvSpPr/>
              <p:nvPr/>
            </p:nvSpPr>
            <p:spPr>
              <a:xfrm>
                <a:off x="7369314" y="47244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Cloud 157">
                <a:extLst>
                  <a:ext uri="{FF2B5EF4-FFF2-40B4-BE49-F238E27FC236}">
                    <a16:creationId xmlns:a16="http://schemas.microsoft.com/office/drawing/2014/main" id="{91DC1581-F3F8-E54B-B5C7-52F0B8A96513}"/>
                  </a:ext>
                </a:extLst>
              </p:cNvPr>
              <p:cNvSpPr/>
              <p:nvPr/>
            </p:nvSpPr>
            <p:spPr>
              <a:xfrm>
                <a:off x="7293114" y="4475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Cloud 158">
                <a:extLst>
                  <a:ext uri="{FF2B5EF4-FFF2-40B4-BE49-F238E27FC236}">
                    <a16:creationId xmlns:a16="http://schemas.microsoft.com/office/drawing/2014/main" id="{B80016ED-9C71-2119-23F6-533EE7A1650F}"/>
                  </a:ext>
                </a:extLst>
              </p:cNvPr>
              <p:cNvSpPr/>
              <p:nvPr/>
            </p:nvSpPr>
            <p:spPr>
              <a:xfrm>
                <a:off x="7140714" y="42672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Cloud 159">
                <a:extLst>
                  <a:ext uri="{FF2B5EF4-FFF2-40B4-BE49-F238E27FC236}">
                    <a16:creationId xmlns:a16="http://schemas.microsoft.com/office/drawing/2014/main" id="{E88D1093-8846-5AFF-4481-6DEAD85C4E7E}"/>
                  </a:ext>
                </a:extLst>
              </p:cNvPr>
              <p:cNvSpPr/>
              <p:nvPr/>
            </p:nvSpPr>
            <p:spPr>
              <a:xfrm>
                <a:off x="7369314" y="42672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Cloud 160">
                <a:extLst>
                  <a:ext uri="{FF2B5EF4-FFF2-40B4-BE49-F238E27FC236}">
                    <a16:creationId xmlns:a16="http://schemas.microsoft.com/office/drawing/2014/main" id="{04E0F9E5-4A32-5466-86AB-9E3A8CC968FB}"/>
                  </a:ext>
                </a:extLst>
              </p:cNvPr>
              <p:cNvSpPr/>
              <p:nvPr/>
            </p:nvSpPr>
            <p:spPr>
              <a:xfrm>
                <a:off x="7445514" y="45720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Cloud 161">
                <a:extLst>
                  <a:ext uri="{FF2B5EF4-FFF2-40B4-BE49-F238E27FC236}">
                    <a16:creationId xmlns:a16="http://schemas.microsoft.com/office/drawing/2014/main" id="{3F7E7B88-23ED-143E-4392-3B6AE05FAB6E}"/>
                  </a:ext>
                </a:extLst>
              </p:cNvPr>
              <p:cNvSpPr/>
              <p:nvPr/>
            </p:nvSpPr>
            <p:spPr>
              <a:xfrm>
                <a:off x="6835914" y="45720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Cloud 162">
                <a:extLst>
                  <a:ext uri="{FF2B5EF4-FFF2-40B4-BE49-F238E27FC236}">
                    <a16:creationId xmlns:a16="http://schemas.microsoft.com/office/drawing/2014/main" id="{DB09B4C5-6E98-95E4-61F5-2AFF7369E031}"/>
                  </a:ext>
                </a:extLst>
              </p:cNvPr>
              <p:cNvSpPr/>
              <p:nvPr/>
            </p:nvSpPr>
            <p:spPr>
              <a:xfrm>
                <a:off x="6912114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1FECAC2A-5806-35CB-D470-9A6181B83F9B}"/>
                </a:ext>
              </a:extLst>
            </p:cNvPr>
            <p:cNvGrpSpPr/>
            <p:nvPr/>
          </p:nvGrpSpPr>
          <p:grpSpPr>
            <a:xfrm>
              <a:off x="6029603" y="5546413"/>
              <a:ext cx="142597" cy="243682"/>
              <a:chOff x="6683514" y="4212409"/>
              <a:chExt cx="860286" cy="848456"/>
            </a:xfrm>
          </p:grpSpPr>
          <p:sp>
            <p:nvSpPr>
              <p:cNvPr id="165" name="Cloud 164">
                <a:extLst>
                  <a:ext uri="{FF2B5EF4-FFF2-40B4-BE49-F238E27FC236}">
                    <a16:creationId xmlns:a16="http://schemas.microsoft.com/office/drawing/2014/main" id="{93A59C56-CC94-8BB7-A1A8-80BF359CA42B}"/>
                  </a:ext>
                </a:extLst>
              </p:cNvPr>
              <p:cNvSpPr/>
              <p:nvPr/>
            </p:nvSpPr>
            <p:spPr>
              <a:xfrm>
                <a:off x="6683514" y="4212409"/>
                <a:ext cx="860286" cy="848456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Cloud 165">
                <a:extLst>
                  <a:ext uri="{FF2B5EF4-FFF2-40B4-BE49-F238E27FC236}">
                    <a16:creationId xmlns:a16="http://schemas.microsoft.com/office/drawing/2014/main" id="{3A66A8A5-673B-2324-06A4-CAE01554D672}"/>
                  </a:ext>
                </a:extLst>
              </p:cNvPr>
              <p:cNvSpPr/>
              <p:nvPr/>
            </p:nvSpPr>
            <p:spPr>
              <a:xfrm>
                <a:off x="6835914" y="44196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Cloud 166">
                <a:extLst>
                  <a:ext uri="{FF2B5EF4-FFF2-40B4-BE49-F238E27FC236}">
                    <a16:creationId xmlns:a16="http://schemas.microsoft.com/office/drawing/2014/main" id="{F18AC737-7AEB-E614-F863-071F09889C1C}"/>
                  </a:ext>
                </a:extLst>
              </p:cNvPr>
              <p:cNvSpPr/>
              <p:nvPr/>
            </p:nvSpPr>
            <p:spPr>
              <a:xfrm>
                <a:off x="6781800" y="47042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Cloud 167">
                <a:extLst>
                  <a:ext uri="{FF2B5EF4-FFF2-40B4-BE49-F238E27FC236}">
                    <a16:creationId xmlns:a16="http://schemas.microsoft.com/office/drawing/2014/main" id="{6703A782-A4A2-B1A9-6740-EDA7AF24AF34}"/>
                  </a:ext>
                </a:extLst>
              </p:cNvPr>
              <p:cNvSpPr/>
              <p:nvPr/>
            </p:nvSpPr>
            <p:spPr>
              <a:xfrm>
                <a:off x="6988314" y="46280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Cloud 168">
                <a:extLst>
                  <a:ext uri="{FF2B5EF4-FFF2-40B4-BE49-F238E27FC236}">
                    <a16:creationId xmlns:a16="http://schemas.microsoft.com/office/drawing/2014/main" id="{BB75AC41-E2BC-7D4C-7EFC-A582554F1AF3}"/>
                  </a:ext>
                </a:extLst>
              </p:cNvPr>
              <p:cNvSpPr/>
              <p:nvPr/>
            </p:nvSpPr>
            <p:spPr>
              <a:xfrm>
                <a:off x="6934200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Cloud 169">
                <a:extLst>
                  <a:ext uri="{FF2B5EF4-FFF2-40B4-BE49-F238E27FC236}">
                    <a16:creationId xmlns:a16="http://schemas.microsoft.com/office/drawing/2014/main" id="{2448E972-238B-A359-7552-C5748A7E7EB7}"/>
                  </a:ext>
                </a:extLst>
              </p:cNvPr>
              <p:cNvSpPr/>
              <p:nvPr/>
            </p:nvSpPr>
            <p:spPr>
              <a:xfrm>
                <a:off x="7010400" y="43434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Cloud 170">
                <a:extLst>
                  <a:ext uri="{FF2B5EF4-FFF2-40B4-BE49-F238E27FC236}">
                    <a16:creationId xmlns:a16="http://schemas.microsoft.com/office/drawing/2014/main" id="{5DC71758-9F7A-80D3-3455-8E17F8BE8E57}"/>
                  </a:ext>
                </a:extLst>
              </p:cNvPr>
              <p:cNvSpPr/>
              <p:nvPr/>
            </p:nvSpPr>
            <p:spPr>
              <a:xfrm>
                <a:off x="7162800" y="44958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Cloud 171">
                <a:extLst>
                  <a:ext uri="{FF2B5EF4-FFF2-40B4-BE49-F238E27FC236}">
                    <a16:creationId xmlns:a16="http://schemas.microsoft.com/office/drawing/2014/main" id="{9C686DC8-B319-160A-C753-768C790CE324}"/>
                  </a:ext>
                </a:extLst>
              </p:cNvPr>
              <p:cNvSpPr/>
              <p:nvPr/>
            </p:nvSpPr>
            <p:spPr>
              <a:xfrm>
                <a:off x="7162800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Cloud 172">
                <a:extLst>
                  <a:ext uri="{FF2B5EF4-FFF2-40B4-BE49-F238E27FC236}">
                    <a16:creationId xmlns:a16="http://schemas.microsoft.com/office/drawing/2014/main" id="{3E356A5B-E0C2-7315-AC2A-A043C8A27012}"/>
                  </a:ext>
                </a:extLst>
              </p:cNvPr>
              <p:cNvSpPr/>
              <p:nvPr/>
            </p:nvSpPr>
            <p:spPr>
              <a:xfrm>
                <a:off x="7140714" y="47042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Cloud 173">
                <a:extLst>
                  <a:ext uri="{FF2B5EF4-FFF2-40B4-BE49-F238E27FC236}">
                    <a16:creationId xmlns:a16="http://schemas.microsoft.com/office/drawing/2014/main" id="{033316E8-15F3-579A-C745-BC8570A9C2CD}"/>
                  </a:ext>
                </a:extLst>
              </p:cNvPr>
              <p:cNvSpPr/>
              <p:nvPr/>
            </p:nvSpPr>
            <p:spPr>
              <a:xfrm>
                <a:off x="7369314" y="47244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Cloud 174">
                <a:extLst>
                  <a:ext uri="{FF2B5EF4-FFF2-40B4-BE49-F238E27FC236}">
                    <a16:creationId xmlns:a16="http://schemas.microsoft.com/office/drawing/2014/main" id="{4A8AF603-0484-4EE1-F0D6-53BB661A3646}"/>
                  </a:ext>
                </a:extLst>
              </p:cNvPr>
              <p:cNvSpPr/>
              <p:nvPr/>
            </p:nvSpPr>
            <p:spPr>
              <a:xfrm>
                <a:off x="7293114" y="4475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Cloud 175">
                <a:extLst>
                  <a:ext uri="{FF2B5EF4-FFF2-40B4-BE49-F238E27FC236}">
                    <a16:creationId xmlns:a16="http://schemas.microsoft.com/office/drawing/2014/main" id="{D8589F9F-E493-72A1-74B6-6A4E6A02B79E}"/>
                  </a:ext>
                </a:extLst>
              </p:cNvPr>
              <p:cNvSpPr/>
              <p:nvPr/>
            </p:nvSpPr>
            <p:spPr>
              <a:xfrm>
                <a:off x="7140714" y="42672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Cloud 176">
                <a:extLst>
                  <a:ext uri="{FF2B5EF4-FFF2-40B4-BE49-F238E27FC236}">
                    <a16:creationId xmlns:a16="http://schemas.microsoft.com/office/drawing/2014/main" id="{A25F6E05-3E55-07BA-A636-98A9585CBD46}"/>
                  </a:ext>
                </a:extLst>
              </p:cNvPr>
              <p:cNvSpPr/>
              <p:nvPr/>
            </p:nvSpPr>
            <p:spPr>
              <a:xfrm>
                <a:off x="7369314" y="42672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Cloud 177">
                <a:extLst>
                  <a:ext uri="{FF2B5EF4-FFF2-40B4-BE49-F238E27FC236}">
                    <a16:creationId xmlns:a16="http://schemas.microsoft.com/office/drawing/2014/main" id="{F6A8B7E9-911C-2B27-4E56-FF2C177D0F21}"/>
                  </a:ext>
                </a:extLst>
              </p:cNvPr>
              <p:cNvSpPr/>
              <p:nvPr/>
            </p:nvSpPr>
            <p:spPr>
              <a:xfrm>
                <a:off x="7445514" y="45720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Cloud 178">
                <a:extLst>
                  <a:ext uri="{FF2B5EF4-FFF2-40B4-BE49-F238E27FC236}">
                    <a16:creationId xmlns:a16="http://schemas.microsoft.com/office/drawing/2014/main" id="{50889709-DCE1-B555-BF58-AB0CA4B7BA94}"/>
                  </a:ext>
                </a:extLst>
              </p:cNvPr>
              <p:cNvSpPr/>
              <p:nvPr/>
            </p:nvSpPr>
            <p:spPr>
              <a:xfrm>
                <a:off x="6835914" y="45720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Cloud 179">
                <a:extLst>
                  <a:ext uri="{FF2B5EF4-FFF2-40B4-BE49-F238E27FC236}">
                    <a16:creationId xmlns:a16="http://schemas.microsoft.com/office/drawing/2014/main" id="{5972C36E-5E20-95BD-8930-7FCA7BA9AC92}"/>
                  </a:ext>
                </a:extLst>
              </p:cNvPr>
              <p:cNvSpPr/>
              <p:nvPr/>
            </p:nvSpPr>
            <p:spPr>
              <a:xfrm>
                <a:off x="6912114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0E3C296D-15F0-54EC-7540-4DF7C838BF4D}"/>
                </a:ext>
              </a:extLst>
            </p:cNvPr>
            <p:cNvGrpSpPr/>
            <p:nvPr/>
          </p:nvGrpSpPr>
          <p:grpSpPr>
            <a:xfrm>
              <a:off x="5486400" y="5852318"/>
              <a:ext cx="142597" cy="243682"/>
              <a:chOff x="6683514" y="4212409"/>
              <a:chExt cx="860286" cy="848456"/>
            </a:xfrm>
          </p:grpSpPr>
          <p:sp>
            <p:nvSpPr>
              <p:cNvPr id="182" name="Cloud 181">
                <a:extLst>
                  <a:ext uri="{FF2B5EF4-FFF2-40B4-BE49-F238E27FC236}">
                    <a16:creationId xmlns:a16="http://schemas.microsoft.com/office/drawing/2014/main" id="{0CAB9EEA-2958-ABCB-23EA-0C18278D1AB3}"/>
                  </a:ext>
                </a:extLst>
              </p:cNvPr>
              <p:cNvSpPr/>
              <p:nvPr/>
            </p:nvSpPr>
            <p:spPr>
              <a:xfrm>
                <a:off x="6683514" y="4212409"/>
                <a:ext cx="860286" cy="848456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Cloud 182">
                <a:extLst>
                  <a:ext uri="{FF2B5EF4-FFF2-40B4-BE49-F238E27FC236}">
                    <a16:creationId xmlns:a16="http://schemas.microsoft.com/office/drawing/2014/main" id="{959ED773-DC93-ABAF-CCFD-361917E0D318}"/>
                  </a:ext>
                </a:extLst>
              </p:cNvPr>
              <p:cNvSpPr/>
              <p:nvPr/>
            </p:nvSpPr>
            <p:spPr>
              <a:xfrm>
                <a:off x="6835914" y="44196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Cloud 183">
                <a:extLst>
                  <a:ext uri="{FF2B5EF4-FFF2-40B4-BE49-F238E27FC236}">
                    <a16:creationId xmlns:a16="http://schemas.microsoft.com/office/drawing/2014/main" id="{EA345A0A-2617-1781-396D-67413F008970}"/>
                  </a:ext>
                </a:extLst>
              </p:cNvPr>
              <p:cNvSpPr/>
              <p:nvPr/>
            </p:nvSpPr>
            <p:spPr>
              <a:xfrm>
                <a:off x="6781800" y="47042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Cloud 184">
                <a:extLst>
                  <a:ext uri="{FF2B5EF4-FFF2-40B4-BE49-F238E27FC236}">
                    <a16:creationId xmlns:a16="http://schemas.microsoft.com/office/drawing/2014/main" id="{57D313E9-A35D-EB8E-FFAB-94436B42A8EE}"/>
                  </a:ext>
                </a:extLst>
              </p:cNvPr>
              <p:cNvSpPr/>
              <p:nvPr/>
            </p:nvSpPr>
            <p:spPr>
              <a:xfrm>
                <a:off x="6988314" y="46280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Cloud 185">
                <a:extLst>
                  <a:ext uri="{FF2B5EF4-FFF2-40B4-BE49-F238E27FC236}">
                    <a16:creationId xmlns:a16="http://schemas.microsoft.com/office/drawing/2014/main" id="{B8916FD1-EE68-2F6F-AED3-E9B86203348D}"/>
                  </a:ext>
                </a:extLst>
              </p:cNvPr>
              <p:cNvSpPr/>
              <p:nvPr/>
            </p:nvSpPr>
            <p:spPr>
              <a:xfrm>
                <a:off x="6934200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Cloud 186">
                <a:extLst>
                  <a:ext uri="{FF2B5EF4-FFF2-40B4-BE49-F238E27FC236}">
                    <a16:creationId xmlns:a16="http://schemas.microsoft.com/office/drawing/2014/main" id="{2600F0C9-341B-F562-A57A-32A54F4641D4}"/>
                  </a:ext>
                </a:extLst>
              </p:cNvPr>
              <p:cNvSpPr/>
              <p:nvPr/>
            </p:nvSpPr>
            <p:spPr>
              <a:xfrm>
                <a:off x="7010400" y="43434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Cloud 187">
                <a:extLst>
                  <a:ext uri="{FF2B5EF4-FFF2-40B4-BE49-F238E27FC236}">
                    <a16:creationId xmlns:a16="http://schemas.microsoft.com/office/drawing/2014/main" id="{B0BFAF36-3557-969D-0249-8CAB7EFBE997}"/>
                  </a:ext>
                </a:extLst>
              </p:cNvPr>
              <p:cNvSpPr/>
              <p:nvPr/>
            </p:nvSpPr>
            <p:spPr>
              <a:xfrm>
                <a:off x="7162800" y="44958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Cloud 188">
                <a:extLst>
                  <a:ext uri="{FF2B5EF4-FFF2-40B4-BE49-F238E27FC236}">
                    <a16:creationId xmlns:a16="http://schemas.microsoft.com/office/drawing/2014/main" id="{9EA89D39-C02E-2EF0-2691-A080EA67DF9D}"/>
                  </a:ext>
                </a:extLst>
              </p:cNvPr>
              <p:cNvSpPr/>
              <p:nvPr/>
            </p:nvSpPr>
            <p:spPr>
              <a:xfrm>
                <a:off x="7162800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Cloud 189">
                <a:extLst>
                  <a:ext uri="{FF2B5EF4-FFF2-40B4-BE49-F238E27FC236}">
                    <a16:creationId xmlns:a16="http://schemas.microsoft.com/office/drawing/2014/main" id="{8BAA3141-45E6-3D60-6A55-00AF43226B91}"/>
                  </a:ext>
                </a:extLst>
              </p:cNvPr>
              <p:cNvSpPr/>
              <p:nvPr/>
            </p:nvSpPr>
            <p:spPr>
              <a:xfrm>
                <a:off x="7140714" y="47042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Cloud 190">
                <a:extLst>
                  <a:ext uri="{FF2B5EF4-FFF2-40B4-BE49-F238E27FC236}">
                    <a16:creationId xmlns:a16="http://schemas.microsoft.com/office/drawing/2014/main" id="{BC1ED9A9-A758-0F02-10D3-8C95E188283F}"/>
                  </a:ext>
                </a:extLst>
              </p:cNvPr>
              <p:cNvSpPr/>
              <p:nvPr/>
            </p:nvSpPr>
            <p:spPr>
              <a:xfrm>
                <a:off x="7369314" y="47244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Cloud 191">
                <a:extLst>
                  <a:ext uri="{FF2B5EF4-FFF2-40B4-BE49-F238E27FC236}">
                    <a16:creationId xmlns:a16="http://schemas.microsoft.com/office/drawing/2014/main" id="{2F0D9E69-3211-B5FB-C504-E9255EF08917}"/>
                  </a:ext>
                </a:extLst>
              </p:cNvPr>
              <p:cNvSpPr/>
              <p:nvPr/>
            </p:nvSpPr>
            <p:spPr>
              <a:xfrm>
                <a:off x="7293114" y="4475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Cloud 192">
                <a:extLst>
                  <a:ext uri="{FF2B5EF4-FFF2-40B4-BE49-F238E27FC236}">
                    <a16:creationId xmlns:a16="http://schemas.microsoft.com/office/drawing/2014/main" id="{57600B93-AE65-AFA5-F720-AFCEA72B4F37}"/>
                  </a:ext>
                </a:extLst>
              </p:cNvPr>
              <p:cNvSpPr/>
              <p:nvPr/>
            </p:nvSpPr>
            <p:spPr>
              <a:xfrm>
                <a:off x="7140714" y="42672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Cloud 193">
                <a:extLst>
                  <a:ext uri="{FF2B5EF4-FFF2-40B4-BE49-F238E27FC236}">
                    <a16:creationId xmlns:a16="http://schemas.microsoft.com/office/drawing/2014/main" id="{84B44285-4F66-388F-B0BA-BB6EE05BF9E8}"/>
                  </a:ext>
                </a:extLst>
              </p:cNvPr>
              <p:cNvSpPr/>
              <p:nvPr/>
            </p:nvSpPr>
            <p:spPr>
              <a:xfrm>
                <a:off x="7369314" y="42672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Cloud 194">
                <a:extLst>
                  <a:ext uri="{FF2B5EF4-FFF2-40B4-BE49-F238E27FC236}">
                    <a16:creationId xmlns:a16="http://schemas.microsoft.com/office/drawing/2014/main" id="{7FD9C193-C228-9E07-678B-6EA0D7D250CD}"/>
                  </a:ext>
                </a:extLst>
              </p:cNvPr>
              <p:cNvSpPr/>
              <p:nvPr/>
            </p:nvSpPr>
            <p:spPr>
              <a:xfrm>
                <a:off x="7445514" y="45720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Cloud 195">
                <a:extLst>
                  <a:ext uri="{FF2B5EF4-FFF2-40B4-BE49-F238E27FC236}">
                    <a16:creationId xmlns:a16="http://schemas.microsoft.com/office/drawing/2014/main" id="{03F9D467-20FA-DBA4-A8A7-54C0B4265B05}"/>
                  </a:ext>
                </a:extLst>
              </p:cNvPr>
              <p:cNvSpPr/>
              <p:nvPr/>
            </p:nvSpPr>
            <p:spPr>
              <a:xfrm>
                <a:off x="6835914" y="45720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Cloud 196">
                <a:extLst>
                  <a:ext uri="{FF2B5EF4-FFF2-40B4-BE49-F238E27FC236}">
                    <a16:creationId xmlns:a16="http://schemas.microsoft.com/office/drawing/2014/main" id="{85DA0AAD-48FB-21D5-9381-EC2B070EAC45}"/>
                  </a:ext>
                </a:extLst>
              </p:cNvPr>
              <p:cNvSpPr/>
              <p:nvPr/>
            </p:nvSpPr>
            <p:spPr>
              <a:xfrm>
                <a:off x="6912114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838A5EAE-12C8-6A86-C68C-D6721B4B60D1}"/>
                </a:ext>
              </a:extLst>
            </p:cNvPr>
            <p:cNvGrpSpPr/>
            <p:nvPr/>
          </p:nvGrpSpPr>
          <p:grpSpPr>
            <a:xfrm>
              <a:off x="5724803" y="5851213"/>
              <a:ext cx="142597" cy="243682"/>
              <a:chOff x="6683514" y="4212409"/>
              <a:chExt cx="860286" cy="848456"/>
            </a:xfrm>
          </p:grpSpPr>
          <p:sp>
            <p:nvSpPr>
              <p:cNvPr id="199" name="Cloud 198">
                <a:extLst>
                  <a:ext uri="{FF2B5EF4-FFF2-40B4-BE49-F238E27FC236}">
                    <a16:creationId xmlns:a16="http://schemas.microsoft.com/office/drawing/2014/main" id="{1704201A-1775-2EBC-5471-ADEEE3908B86}"/>
                  </a:ext>
                </a:extLst>
              </p:cNvPr>
              <p:cNvSpPr/>
              <p:nvPr/>
            </p:nvSpPr>
            <p:spPr>
              <a:xfrm>
                <a:off x="6683514" y="4212409"/>
                <a:ext cx="860286" cy="848456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Cloud 199">
                <a:extLst>
                  <a:ext uri="{FF2B5EF4-FFF2-40B4-BE49-F238E27FC236}">
                    <a16:creationId xmlns:a16="http://schemas.microsoft.com/office/drawing/2014/main" id="{F61F4E72-8EBD-8447-E578-DFDF086D3D7F}"/>
                  </a:ext>
                </a:extLst>
              </p:cNvPr>
              <p:cNvSpPr/>
              <p:nvPr/>
            </p:nvSpPr>
            <p:spPr>
              <a:xfrm>
                <a:off x="6835914" y="44196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Cloud 200">
                <a:extLst>
                  <a:ext uri="{FF2B5EF4-FFF2-40B4-BE49-F238E27FC236}">
                    <a16:creationId xmlns:a16="http://schemas.microsoft.com/office/drawing/2014/main" id="{AFE32885-2417-6CB5-FF70-D07D80AA3003}"/>
                  </a:ext>
                </a:extLst>
              </p:cNvPr>
              <p:cNvSpPr/>
              <p:nvPr/>
            </p:nvSpPr>
            <p:spPr>
              <a:xfrm>
                <a:off x="6781800" y="47042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Cloud 201">
                <a:extLst>
                  <a:ext uri="{FF2B5EF4-FFF2-40B4-BE49-F238E27FC236}">
                    <a16:creationId xmlns:a16="http://schemas.microsoft.com/office/drawing/2014/main" id="{F7F8C2FD-CA74-C7A5-22E3-9F5B2EB14B89}"/>
                  </a:ext>
                </a:extLst>
              </p:cNvPr>
              <p:cNvSpPr/>
              <p:nvPr/>
            </p:nvSpPr>
            <p:spPr>
              <a:xfrm>
                <a:off x="6988314" y="46280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Cloud 202">
                <a:extLst>
                  <a:ext uri="{FF2B5EF4-FFF2-40B4-BE49-F238E27FC236}">
                    <a16:creationId xmlns:a16="http://schemas.microsoft.com/office/drawing/2014/main" id="{68FAEF1F-DBAC-AF87-4FCC-9B9CA79CDD70}"/>
                  </a:ext>
                </a:extLst>
              </p:cNvPr>
              <p:cNvSpPr/>
              <p:nvPr/>
            </p:nvSpPr>
            <p:spPr>
              <a:xfrm>
                <a:off x="6934200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Cloud 203">
                <a:extLst>
                  <a:ext uri="{FF2B5EF4-FFF2-40B4-BE49-F238E27FC236}">
                    <a16:creationId xmlns:a16="http://schemas.microsoft.com/office/drawing/2014/main" id="{DFE0FF8B-3650-A006-7409-10AD67E2472E}"/>
                  </a:ext>
                </a:extLst>
              </p:cNvPr>
              <p:cNvSpPr/>
              <p:nvPr/>
            </p:nvSpPr>
            <p:spPr>
              <a:xfrm>
                <a:off x="7010400" y="43434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Cloud 204">
                <a:extLst>
                  <a:ext uri="{FF2B5EF4-FFF2-40B4-BE49-F238E27FC236}">
                    <a16:creationId xmlns:a16="http://schemas.microsoft.com/office/drawing/2014/main" id="{BFDEB839-055F-EA09-71FD-16DE30D91FB9}"/>
                  </a:ext>
                </a:extLst>
              </p:cNvPr>
              <p:cNvSpPr/>
              <p:nvPr/>
            </p:nvSpPr>
            <p:spPr>
              <a:xfrm>
                <a:off x="7162800" y="44958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Cloud 205">
                <a:extLst>
                  <a:ext uri="{FF2B5EF4-FFF2-40B4-BE49-F238E27FC236}">
                    <a16:creationId xmlns:a16="http://schemas.microsoft.com/office/drawing/2014/main" id="{A9EA75FC-01FB-496B-40E9-4F24AFFA11B4}"/>
                  </a:ext>
                </a:extLst>
              </p:cNvPr>
              <p:cNvSpPr/>
              <p:nvPr/>
            </p:nvSpPr>
            <p:spPr>
              <a:xfrm>
                <a:off x="7162800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Cloud 206">
                <a:extLst>
                  <a:ext uri="{FF2B5EF4-FFF2-40B4-BE49-F238E27FC236}">
                    <a16:creationId xmlns:a16="http://schemas.microsoft.com/office/drawing/2014/main" id="{9ACC2105-1F07-D6E9-1A5B-44C2D078BCD1}"/>
                  </a:ext>
                </a:extLst>
              </p:cNvPr>
              <p:cNvSpPr/>
              <p:nvPr/>
            </p:nvSpPr>
            <p:spPr>
              <a:xfrm>
                <a:off x="7140714" y="47042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Cloud 207">
                <a:extLst>
                  <a:ext uri="{FF2B5EF4-FFF2-40B4-BE49-F238E27FC236}">
                    <a16:creationId xmlns:a16="http://schemas.microsoft.com/office/drawing/2014/main" id="{B2928C72-76DE-819F-E90A-126B37923F5A}"/>
                  </a:ext>
                </a:extLst>
              </p:cNvPr>
              <p:cNvSpPr/>
              <p:nvPr/>
            </p:nvSpPr>
            <p:spPr>
              <a:xfrm>
                <a:off x="7369314" y="47244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Cloud 208">
                <a:extLst>
                  <a:ext uri="{FF2B5EF4-FFF2-40B4-BE49-F238E27FC236}">
                    <a16:creationId xmlns:a16="http://schemas.microsoft.com/office/drawing/2014/main" id="{B652219D-2FAE-AE27-8C3A-D4694B6AB1BB}"/>
                  </a:ext>
                </a:extLst>
              </p:cNvPr>
              <p:cNvSpPr/>
              <p:nvPr/>
            </p:nvSpPr>
            <p:spPr>
              <a:xfrm>
                <a:off x="7293114" y="4475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Cloud 209">
                <a:extLst>
                  <a:ext uri="{FF2B5EF4-FFF2-40B4-BE49-F238E27FC236}">
                    <a16:creationId xmlns:a16="http://schemas.microsoft.com/office/drawing/2014/main" id="{47F6D76A-046E-1B60-327F-3715AFEEDB7C}"/>
                  </a:ext>
                </a:extLst>
              </p:cNvPr>
              <p:cNvSpPr/>
              <p:nvPr/>
            </p:nvSpPr>
            <p:spPr>
              <a:xfrm>
                <a:off x="7140714" y="42672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Cloud 210">
                <a:extLst>
                  <a:ext uri="{FF2B5EF4-FFF2-40B4-BE49-F238E27FC236}">
                    <a16:creationId xmlns:a16="http://schemas.microsoft.com/office/drawing/2014/main" id="{720EE0B2-B42C-78C4-C2A2-75131D886682}"/>
                  </a:ext>
                </a:extLst>
              </p:cNvPr>
              <p:cNvSpPr/>
              <p:nvPr/>
            </p:nvSpPr>
            <p:spPr>
              <a:xfrm>
                <a:off x="7369314" y="42672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Cloud 211">
                <a:extLst>
                  <a:ext uri="{FF2B5EF4-FFF2-40B4-BE49-F238E27FC236}">
                    <a16:creationId xmlns:a16="http://schemas.microsoft.com/office/drawing/2014/main" id="{48636EC4-2E70-1D29-151A-DC97A9292872}"/>
                  </a:ext>
                </a:extLst>
              </p:cNvPr>
              <p:cNvSpPr/>
              <p:nvPr/>
            </p:nvSpPr>
            <p:spPr>
              <a:xfrm>
                <a:off x="7445514" y="45720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Cloud 212">
                <a:extLst>
                  <a:ext uri="{FF2B5EF4-FFF2-40B4-BE49-F238E27FC236}">
                    <a16:creationId xmlns:a16="http://schemas.microsoft.com/office/drawing/2014/main" id="{D47AFB38-CA26-C736-526B-06BF5668B92D}"/>
                  </a:ext>
                </a:extLst>
              </p:cNvPr>
              <p:cNvSpPr/>
              <p:nvPr/>
            </p:nvSpPr>
            <p:spPr>
              <a:xfrm>
                <a:off x="6835914" y="45720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Cloud 213">
                <a:extLst>
                  <a:ext uri="{FF2B5EF4-FFF2-40B4-BE49-F238E27FC236}">
                    <a16:creationId xmlns:a16="http://schemas.microsoft.com/office/drawing/2014/main" id="{70D3AE3E-E798-BBDB-50CA-BB48C08E35A1}"/>
                  </a:ext>
                </a:extLst>
              </p:cNvPr>
              <p:cNvSpPr/>
              <p:nvPr/>
            </p:nvSpPr>
            <p:spPr>
              <a:xfrm>
                <a:off x="6912114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5DDE7271-B912-9A1E-52D5-484B66E8FC96}"/>
                </a:ext>
              </a:extLst>
            </p:cNvPr>
            <p:cNvGrpSpPr/>
            <p:nvPr/>
          </p:nvGrpSpPr>
          <p:grpSpPr>
            <a:xfrm>
              <a:off x="6029603" y="5851213"/>
              <a:ext cx="142597" cy="243682"/>
              <a:chOff x="6683514" y="4212409"/>
              <a:chExt cx="860286" cy="848456"/>
            </a:xfrm>
          </p:grpSpPr>
          <p:sp>
            <p:nvSpPr>
              <p:cNvPr id="216" name="Cloud 215">
                <a:extLst>
                  <a:ext uri="{FF2B5EF4-FFF2-40B4-BE49-F238E27FC236}">
                    <a16:creationId xmlns:a16="http://schemas.microsoft.com/office/drawing/2014/main" id="{5EE32F1D-DE5D-6C62-CBC4-80954BF7249E}"/>
                  </a:ext>
                </a:extLst>
              </p:cNvPr>
              <p:cNvSpPr/>
              <p:nvPr/>
            </p:nvSpPr>
            <p:spPr>
              <a:xfrm>
                <a:off x="6683514" y="4212409"/>
                <a:ext cx="860286" cy="848456"/>
              </a:xfrm>
              <a:prstGeom prst="clou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Cloud 216">
                <a:extLst>
                  <a:ext uri="{FF2B5EF4-FFF2-40B4-BE49-F238E27FC236}">
                    <a16:creationId xmlns:a16="http://schemas.microsoft.com/office/drawing/2014/main" id="{E9083681-1902-6120-6EC3-43B6BFC03D39}"/>
                  </a:ext>
                </a:extLst>
              </p:cNvPr>
              <p:cNvSpPr/>
              <p:nvPr/>
            </p:nvSpPr>
            <p:spPr>
              <a:xfrm>
                <a:off x="6835914" y="44196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Cloud 217">
                <a:extLst>
                  <a:ext uri="{FF2B5EF4-FFF2-40B4-BE49-F238E27FC236}">
                    <a16:creationId xmlns:a16="http://schemas.microsoft.com/office/drawing/2014/main" id="{474A158B-497E-0BC7-CC72-9B1EADA05E81}"/>
                  </a:ext>
                </a:extLst>
              </p:cNvPr>
              <p:cNvSpPr/>
              <p:nvPr/>
            </p:nvSpPr>
            <p:spPr>
              <a:xfrm>
                <a:off x="6781800" y="47042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Cloud 218">
                <a:extLst>
                  <a:ext uri="{FF2B5EF4-FFF2-40B4-BE49-F238E27FC236}">
                    <a16:creationId xmlns:a16="http://schemas.microsoft.com/office/drawing/2014/main" id="{8FD68E61-1BB6-D018-C609-CF0D86CC2537}"/>
                  </a:ext>
                </a:extLst>
              </p:cNvPr>
              <p:cNvSpPr/>
              <p:nvPr/>
            </p:nvSpPr>
            <p:spPr>
              <a:xfrm>
                <a:off x="6988314" y="46280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Cloud 219">
                <a:extLst>
                  <a:ext uri="{FF2B5EF4-FFF2-40B4-BE49-F238E27FC236}">
                    <a16:creationId xmlns:a16="http://schemas.microsoft.com/office/drawing/2014/main" id="{688A7F48-BFFC-6313-1A01-64C873BCE62E}"/>
                  </a:ext>
                </a:extLst>
              </p:cNvPr>
              <p:cNvSpPr/>
              <p:nvPr/>
            </p:nvSpPr>
            <p:spPr>
              <a:xfrm>
                <a:off x="6934200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Cloud 220">
                <a:extLst>
                  <a:ext uri="{FF2B5EF4-FFF2-40B4-BE49-F238E27FC236}">
                    <a16:creationId xmlns:a16="http://schemas.microsoft.com/office/drawing/2014/main" id="{7CDA149E-E2AB-0899-8CDD-0AF88A2CFEAD}"/>
                  </a:ext>
                </a:extLst>
              </p:cNvPr>
              <p:cNvSpPr/>
              <p:nvPr/>
            </p:nvSpPr>
            <p:spPr>
              <a:xfrm>
                <a:off x="7010400" y="43434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Cloud 221">
                <a:extLst>
                  <a:ext uri="{FF2B5EF4-FFF2-40B4-BE49-F238E27FC236}">
                    <a16:creationId xmlns:a16="http://schemas.microsoft.com/office/drawing/2014/main" id="{6CED7A97-A726-7434-E43E-1660A000775C}"/>
                  </a:ext>
                </a:extLst>
              </p:cNvPr>
              <p:cNvSpPr/>
              <p:nvPr/>
            </p:nvSpPr>
            <p:spPr>
              <a:xfrm>
                <a:off x="7162800" y="44958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Cloud 222">
                <a:extLst>
                  <a:ext uri="{FF2B5EF4-FFF2-40B4-BE49-F238E27FC236}">
                    <a16:creationId xmlns:a16="http://schemas.microsoft.com/office/drawing/2014/main" id="{1617167D-89E7-7B5A-387A-7946D098EEDE}"/>
                  </a:ext>
                </a:extLst>
              </p:cNvPr>
              <p:cNvSpPr/>
              <p:nvPr/>
            </p:nvSpPr>
            <p:spPr>
              <a:xfrm>
                <a:off x="7162800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Cloud 223">
                <a:extLst>
                  <a:ext uri="{FF2B5EF4-FFF2-40B4-BE49-F238E27FC236}">
                    <a16:creationId xmlns:a16="http://schemas.microsoft.com/office/drawing/2014/main" id="{C75D1AFB-9513-C7D1-C2D2-E351E3E0261D}"/>
                  </a:ext>
                </a:extLst>
              </p:cNvPr>
              <p:cNvSpPr/>
              <p:nvPr/>
            </p:nvSpPr>
            <p:spPr>
              <a:xfrm>
                <a:off x="7140714" y="47042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Cloud 224">
                <a:extLst>
                  <a:ext uri="{FF2B5EF4-FFF2-40B4-BE49-F238E27FC236}">
                    <a16:creationId xmlns:a16="http://schemas.microsoft.com/office/drawing/2014/main" id="{A76A17F3-089C-A00E-D711-38A85CAB60C0}"/>
                  </a:ext>
                </a:extLst>
              </p:cNvPr>
              <p:cNvSpPr/>
              <p:nvPr/>
            </p:nvSpPr>
            <p:spPr>
              <a:xfrm>
                <a:off x="7369314" y="47244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Cloud 225">
                <a:extLst>
                  <a:ext uri="{FF2B5EF4-FFF2-40B4-BE49-F238E27FC236}">
                    <a16:creationId xmlns:a16="http://schemas.microsoft.com/office/drawing/2014/main" id="{3254B282-FA64-F0F5-6102-73874C8225AA}"/>
                  </a:ext>
                </a:extLst>
              </p:cNvPr>
              <p:cNvSpPr/>
              <p:nvPr/>
            </p:nvSpPr>
            <p:spPr>
              <a:xfrm>
                <a:off x="7293114" y="4475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Cloud 226">
                <a:extLst>
                  <a:ext uri="{FF2B5EF4-FFF2-40B4-BE49-F238E27FC236}">
                    <a16:creationId xmlns:a16="http://schemas.microsoft.com/office/drawing/2014/main" id="{1A123C33-54CF-25EB-BCD1-4D91E45CDA62}"/>
                  </a:ext>
                </a:extLst>
              </p:cNvPr>
              <p:cNvSpPr/>
              <p:nvPr/>
            </p:nvSpPr>
            <p:spPr>
              <a:xfrm>
                <a:off x="7140714" y="42672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Cloud 227">
                <a:extLst>
                  <a:ext uri="{FF2B5EF4-FFF2-40B4-BE49-F238E27FC236}">
                    <a16:creationId xmlns:a16="http://schemas.microsoft.com/office/drawing/2014/main" id="{D38D9F3E-C847-C9A2-DDB9-1F286C64A017}"/>
                  </a:ext>
                </a:extLst>
              </p:cNvPr>
              <p:cNvSpPr/>
              <p:nvPr/>
            </p:nvSpPr>
            <p:spPr>
              <a:xfrm>
                <a:off x="7369314" y="42672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Cloud 228">
                <a:extLst>
                  <a:ext uri="{FF2B5EF4-FFF2-40B4-BE49-F238E27FC236}">
                    <a16:creationId xmlns:a16="http://schemas.microsoft.com/office/drawing/2014/main" id="{1EB86E36-E145-5047-E7F6-7250B52D0E56}"/>
                  </a:ext>
                </a:extLst>
              </p:cNvPr>
              <p:cNvSpPr/>
              <p:nvPr/>
            </p:nvSpPr>
            <p:spPr>
              <a:xfrm>
                <a:off x="7445514" y="45720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Cloud 229">
                <a:extLst>
                  <a:ext uri="{FF2B5EF4-FFF2-40B4-BE49-F238E27FC236}">
                    <a16:creationId xmlns:a16="http://schemas.microsoft.com/office/drawing/2014/main" id="{0AB3B5D0-3A7D-5E21-AE70-3BC7A7D6D4AE}"/>
                  </a:ext>
                </a:extLst>
              </p:cNvPr>
              <p:cNvSpPr/>
              <p:nvPr/>
            </p:nvSpPr>
            <p:spPr>
              <a:xfrm>
                <a:off x="6835914" y="4572000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Cloud 230">
                <a:extLst>
                  <a:ext uri="{FF2B5EF4-FFF2-40B4-BE49-F238E27FC236}">
                    <a16:creationId xmlns:a16="http://schemas.microsoft.com/office/drawing/2014/main" id="{22D5EB94-4429-9947-6C4F-9957759D3C93}"/>
                  </a:ext>
                </a:extLst>
              </p:cNvPr>
              <p:cNvSpPr/>
              <p:nvPr/>
            </p:nvSpPr>
            <p:spPr>
              <a:xfrm>
                <a:off x="6912114" y="4856601"/>
                <a:ext cx="98286" cy="172599"/>
              </a:xfrm>
              <a:prstGeom prst="cloud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01DC2C29-8C78-A430-48BE-4C61C3BEA075}"/>
              </a:ext>
            </a:extLst>
          </p:cNvPr>
          <p:cNvCxnSpPr>
            <a:cxnSpLocks/>
          </p:cNvCxnSpPr>
          <p:nvPr/>
        </p:nvCxnSpPr>
        <p:spPr bwMode="auto">
          <a:xfrm>
            <a:off x="5410200" y="3048000"/>
            <a:ext cx="543191" cy="160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569</Words>
  <Application>Microsoft Office PowerPoint</Application>
  <PresentationFormat>On-screen Show (4:3)</PresentationFormat>
  <Paragraphs>151</Paragraphs>
  <Slides>43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Office Theme</vt:lpstr>
      <vt:lpstr>Equation</vt:lpstr>
      <vt:lpstr>Question</vt:lpstr>
      <vt:lpstr>Question</vt:lpstr>
      <vt:lpstr>Question 223.8.4</vt:lpstr>
      <vt:lpstr>Question 223.9.1</vt:lpstr>
      <vt:lpstr>Example of Beats</vt:lpstr>
      <vt:lpstr>PowerPoint Presentation</vt:lpstr>
      <vt:lpstr>Question 223.9.2</vt:lpstr>
      <vt:lpstr>Question 223.9.3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223.9.3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223.9.3.1</vt:lpstr>
      <vt:lpstr>Application: Light Spectra</vt:lpstr>
      <vt:lpstr>PowerPoint Presentation</vt:lpstr>
      <vt:lpstr>Application: Industrial Monitoring</vt:lpstr>
      <vt:lpstr>Application, Vibrometry Target ID</vt:lpstr>
      <vt:lpstr>Example: Square Wave</vt:lpstr>
      <vt:lpstr>Example: Square Wave</vt:lpstr>
      <vt:lpstr>Example: Square Wave, More Terms</vt:lpstr>
      <vt:lpstr>Example: Square Wave</vt:lpstr>
      <vt:lpstr>PowerPoint Presentation</vt:lpstr>
      <vt:lpstr>Question 223.9.3.2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7</cp:revision>
  <dcterms:created xsi:type="dcterms:W3CDTF">2011-09-25T00:02:26Z</dcterms:created>
  <dcterms:modified xsi:type="dcterms:W3CDTF">2024-01-22T23:17:48Z</dcterms:modified>
</cp:coreProperties>
</file>