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1309" r:id="rId2"/>
    <p:sldId id="256" r:id="rId3"/>
    <p:sldId id="258" r:id="rId4"/>
    <p:sldId id="1310" r:id="rId5"/>
    <p:sldId id="1311" r:id="rId6"/>
    <p:sldId id="269" r:id="rId7"/>
    <p:sldId id="1315" r:id="rId8"/>
    <p:sldId id="270" r:id="rId9"/>
    <p:sldId id="1307" r:id="rId10"/>
    <p:sldId id="1308" r:id="rId11"/>
    <p:sldId id="259" r:id="rId12"/>
    <p:sldId id="267" r:id="rId13"/>
    <p:sldId id="268" r:id="rId14"/>
    <p:sldId id="260" r:id="rId15"/>
    <p:sldId id="257" r:id="rId16"/>
    <p:sldId id="262" r:id="rId17"/>
    <p:sldId id="261" r:id="rId18"/>
    <p:sldId id="1316" r:id="rId19"/>
    <p:sldId id="263" r:id="rId20"/>
    <p:sldId id="271" r:id="rId21"/>
    <p:sldId id="746" r:id="rId22"/>
    <p:sldId id="738" r:id="rId23"/>
    <p:sldId id="739" r:id="rId24"/>
    <p:sldId id="740" r:id="rId25"/>
    <p:sldId id="741" r:id="rId26"/>
    <p:sldId id="742" r:id="rId27"/>
    <p:sldId id="743" r:id="rId28"/>
    <p:sldId id="264" r:id="rId29"/>
    <p:sldId id="265" r:id="rId30"/>
    <p:sldId id="266" r:id="rId31"/>
    <p:sldId id="1312" r:id="rId32"/>
    <p:sldId id="1313" r:id="rId33"/>
    <p:sldId id="131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2BBAC0-52CF-4DAD-85FF-3E555682A267}" v="3" dt="2024-02-27T21:44:50.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snapToGrid="0">
      <p:cViewPr varScale="1">
        <p:scale>
          <a:sx n="102" d="100"/>
          <a:sy n="102" d="100"/>
        </p:scale>
        <p:origin x="1590"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9C2BBAC0-52CF-4DAD-85FF-3E555682A267}"/>
    <pc:docChg chg="custSel addSld modSld">
      <pc:chgData name="Lines, Todd" userId="afaf7c3a-e8aa-4568-882a-02ad8f9e19b0" providerId="ADAL" clId="{9C2BBAC0-52CF-4DAD-85FF-3E555682A267}" dt="2024-02-27T21:47:00.383" v="228" actId="20577"/>
      <pc:docMkLst>
        <pc:docMk/>
      </pc:docMkLst>
      <pc:sldChg chg="addSp modSp add mod">
        <pc:chgData name="Lines, Todd" userId="afaf7c3a-e8aa-4568-882a-02ad8f9e19b0" providerId="ADAL" clId="{9C2BBAC0-52CF-4DAD-85FF-3E555682A267}" dt="2024-02-27T21:39:07.052" v="15" actId="1076"/>
        <pc:sldMkLst>
          <pc:docMk/>
          <pc:sldMk cId="3938906037" sldId="1315"/>
        </pc:sldMkLst>
        <pc:spChg chg="add mod">
          <ac:chgData name="Lines, Todd" userId="afaf7c3a-e8aa-4568-882a-02ad8f9e19b0" providerId="ADAL" clId="{9C2BBAC0-52CF-4DAD-85FF-3E555682A267}" dt="2024-02-27T21:38:39.480" v="5" actId="1076"/>
          <ac:spMkLst>
            <pc:docMk/>
            <pc:sldMk cId="3938906037" sldId="1315"/>
            <ac:spMk id="3" creationId="{2C52FF6B-314F-5622-505F-BAB6DAFFF893}"/>
          </ac:spMkLst>
        </pc:spChg>
        <pc:spChg chg="add mod">
          <ac:chgData name="Lines, Todd" userId="afaf7c3a-e8aa-4568-882a-02ad8f9e19b0" providerId="ADAL" clId="{9C2BBAC0-52CF-4DAD-85FF-3E555682A267}" dt="2024-02-27T21:39:07.052" v="15" actId="1076"/>
          <ac:spMkLst>
            <pc:docMk/>
            <pc:sldMk cId="3938906037" sldId="1315"/>
            <ac:spMk id="16" creationId="{76CE8DCF-2B6A-DE76-C7E2-ECAA830F5158}"/>
          </ac:spMkLst>
        </pc:spChg>
        <pc:cxnChg chg="add mod">
          <ac:chgData name="Lines, Todd" userId="afaf7c3a-e8aa-4568-882a-02ad8f9e19b0" providerId="ADAL" clId="{9C2BBAC0-52CF-4DAD-85FF-3E555682A267}" dt="2024-02-27T21:38:53.423" v="8" actId="1582"/>
          <ac:cxnSpMkLst>
            <pc:docMk/>
            <pc:sldMk cId="3938906037" sldId="1315"/>
            <ac:cxnSpMk id="6" creationId="{77F4F071-5E5E-125A-741B-80A0C57E01B3}"/>
          </ac:cxnSpMkLst>
        </pc:cxnChg>
      </pc:sldChg>
      <pc:sldChg chg="modSp add mod">
        <pc:chgData name="Lines, Todd" userId="afaf7c3a-e8aa-4568-882a-02ad8f9e19b0" providerId="ADAL" clId="{9C2BBAC0-52CF-4DAD-85FF-3E555682A267}" dt="2024-02-27T21:47:00.383" v="228" actId="20577"/>
        <pc:sldMkLst>
          <pc:docMk/>
          <pc:sldMk cId="3670283186" sldId="1316"/>
        </pc:sldMkLst>
        <pc:spChg chg="mod">
          <ac:chgData name="Lines, Todd" userId="afaf7c3a-e8aa-4568-882a-02ad8f9e19b0" providerId="ADAL" clId="{9C2BBAC0-52CF-4DAD-85FF-3E555682A267}" dt="2024-02-27T21:44:52.914" v="24" actId="20577"/>
          <ac:spMkLst>
            <pc:docMk/>
            <pc:sldMk cId="3670283186" sldId="1316"/>
            <ac:spMk id="2" creationId="{A5723F45-EC3F-DE3A-56BC-E8656018762C}"/>
          </ac:spMkLst>
        </pc:spChg>
        <pc:spChg chg="mod">
          <ac:chgData name="Lines, Todd" userId="afaf7c3a-e8aa-4568-882a-02ad8f9e19b0" providerId="ADAL" clId="{9C2BBAC0-52CF-4DAD-85FF-3E555682A267}" dt="2024-02-27T21:47:00.383" v="228" actId="20577"/>
          <ac:spMkLst>
            <pc:docMk/>
            <pc:sldMk cId="3670283186" sldId="1316"/>
            <ac:spMk id="3" creationId="{05C07C28-8B33-E89A-F81B-ABDC02F2CA7F}"/>
          </ac:spMkLst>
        </pc:spChg>
        <pc:picChg chg="mod">
          <ac:chgData name="Lines, Todd" userId="afaf7c3a-e8aa-4568-882a-02ad8f9e19b0" providerId="ADAL" clId="{9C2BBAC0-52CF-4DAD-85FF-3E555682A267}" dt="2024-02-27T21:44:59.012" v="26" actId="1076"/>
          <ac:picMkLst>
            <pc:docMk/>
            <pc:sldMk cId="3670283186" sldId="1316"/>
            <ac:picMk id="3075" creationId="{F830884B-46FE-0B54-3349-112E1F970050}"/>
          </ac:picMkLst>
        </pc:picChg>
      </pc:sldChg>
    </pc:docChg>
  </pc:docChgLst>
  <pc:docChgLst>
    <pc:chgData name="Lines, Todd" userId="afaf7c3a-e8aa-4568-882a-02ad8f9e19b0" providerId="ADAL" clId="{D1AF3CBE-C3B8-441B-8960-5C1FCA99984C}"/>
    <pc:docChg chg="undo custSel addSld delSld modSld sldOrd">
      <pc:chgData name="Lines, Todd" userId="afaf7c3a-e8aa-4568-882a-02ad8f9e19b0" providerId="ADAL" clId="{D1AF3CBE-C3B8-441B-8960-5C1FCA99984C}" dt="2023-10-26T22:55:18.460" v="530" actId="207"/>
      <pc:docMkLst>
        <pc:docMk/>
      </pc:docMkLst>
      <pc:sldChg chg="delSp modSp mod">
        <pc:chgData name="Lines, Todd" userId="afaf7c3a-e8aa-4568-882a-02ad8f9e19b0" providerId="ADAL" clId="{D1AF3CBE-C3B8-441B-8960-5C1FCA99984C}" dt="2023-10-26T20:14:51.350" v="259" actId="21"/>
        <pc:sldMkLst>
          <pc:docMk/>
          <pc:sldMk cId="0" sldId="257"/>
        </pc:sldMkLst>
        <pc:picChg chg="del mod">
          <ac:chgData name="Lines, Todd" userId="afaf7c3a-e8aa-4568-882a-02ad8f9e19b0" providerId="ADAL" clId="{D1AF3CBE-C3B8-441B-8960-5C1FCA99984C}" dt="2023-10-26T20:14:51.350" v="259" actId="21"/>
          <ac:picMkLst>
            <pc:docMk/>
            <pc:sldMk cId="0" sldId="257"/>
            <ac:picMk id="2" creationId="{B3C176D7-01B1-9EF5-ACE1-65DBCFC9A897}"/>
          </ac:picMkLst>
        </pc:picChg>
      </pc:sldChg>
      <pc:sldChg chg="ord">
        <pc:chgData name="Lines, Todd" userId="afaf7c3a-e8aa-4568-882a-02ad8f9e19b0" providerId="ADAL" clId="{D1AF3CBE-C3B8-441B-8960-5C1FCA99984C}" dt="2023-10-26T20:16:00.443" v="265"/>
        <pc:sldMkLst>
          <pc:docMk/>
          <pc:sldMk cId="0" sldId="259"/>
        </pc:sldMkLst>
      </pc:sldChg>
      <pc:sldChg chg="delSp modSp mod">
        <pc:chgData name="Lines, Todd" userId="afaf7c3a-e8aa-4568-882a-02ad8f9e19b0" providerId="ADAL" clId="{D1AF3CBE-C3B8-441B-8960-5C1FCA99984C}" dt="2023-10-26T20:15:24.983" v="263" actId="21"/>
        <pc:sldMkLst>
          <pc:docMk/>
          <pc:sldMk cId="0" sldId="262"/>
        </pc:sldMkLst>
        <pc:spChg chg="del">
          <ac:chgData name="Lines, Todd" userId="afaf7c3a-e8aa-4568-882a-02ad8f9e19b0" providerId="ADAL" clId="{D1AF3CBE-C3B8-441B-8960-5C1FCA99984C}" dt="2023-10-26T20:15:08.723" v="260" actId="478"/>
          <ac:spMkLst>
            <pc:docMk/>
            <pc:sldMk cId="0" sldId="262"/>
            <ac:spMk id="2" creationId="{00000000-0000-0000-0000-000000000000}"/>
          </ac:spMkLst>
        </pc:spChg>
        <pc:spChg chg="del">
          <ac:chgData name="Lines, Todd" userId="afaf7c3a-e8aa-4568-882a-02ad8f9e19b0" providerId="ADAL" clId="{D1AF3CBE-C3B8-441B-8960-5C1FCA99984C}" dt="2023-10-26T20:15:10.107" v="261" actId="478"/>
          <ac:spMkLst>
            <pc:docMk/>
            <pc:sldMk cId="0" sldId="262"/>
            <ac:spMk id="3" creationId="{00000000-0000-0000-0000-000000000000}"/>
          </ac:spMkLst>
        </pc:spChg>
        <pc:picChg chg="del mod">
          <ac:chgData name="Lines, Todd" userId="afaf7c3a-e8aa-4568-882a-02ad8f9e19b0" providerId="ADAL" clId="{D1AF3CBE-C3B8-441B-8960-5C1FCA99984C}" dt="2023-10-26T20:15:24.983" v="263" actId="21"/>
          <ac:picMkLst>
            <pc:docMk/>
            <pc:sldMk cId="0" sldId="262"/>
            <ac:picMk id="4" creationId="{2A7047BE-047A-76B2-255A-BFAD95186259}"/>
          </ac:picMkLst>
        </pc:picChg>
      </pc:sldChg>
      <pc:sldChg chg="ord">
        <pc:chgData name="Lines, Todd" userId="afaf7c3a-e8aa-4568-882a-02ad8f9e19b0" providerId="ADAL" clId="{D1AF3CBE-C3B8-441B-8960-5C1FCA99984C}" dt="2023-10-26T17:37:18.064" v="17"/>
        <pc:sldMkLst>
          <pc:docMk/>
          <pc:sldMk cId="0" sldId="264"/>
        </pc:sldMkLst>
      </pc:sldChg>
      <pc:sldChg chg="addSp modSp ord">
        <pc:chgData name="Lines, Todd" userId="afaf7c3a-e8aa-4568-882a-02ad8f9e19b0" providerId="ADAL" clId="{D1AF3CBE-C3B8-441B-8960-5C1FCA99984C}" dt="2023-10-26T22:47:38.054" v="317" actId="164"/>
        <pc:sldMkLst>
          <pc:docMk/>
          <pc:sldMk cId="0" sldId="265"/>
        </pc:sldMkLst>
        <pc:spChg chg="mod">
          <ac:chgData name="Lines, Todd" userId="afaf7c3a-e8aa-4568-882a-02ad8f9e19b0" providerId="ADAL" clId="{D1AF3CBE-C3B8-441B-8960-5C1FCA99984C}" dt="2023-10-26T22:47:38.054" v="317" actId="164"/>
          <ac:spMkLst>
            <pc:docMk/>
            <pc:sldMk cId="0" sldId="265"/>
            <ac:spMk id="4" creationId="{00000000-0000-0000-0000-000000000000}"/>
          </ac:spMkLst>
        </pc:spChg>
        <pc:spChg chg="mod">
          <ac:chgData name="Lines, Todd" userId="afaf7c3a-e8aa-4568-882a-02ad8f9e19b0" providerId="ADAL" clId="{D1AF3CBE-C3B8-441B-8960-5C1FCA99984C}" dt="2023-10-26T22:47:38.054" v="317" actId="164"/>
          <ac:spMkLst>
            <pc:docMk/>
            <pc:sldMk cId="0" sldId="265"/>
            <ac:spMk id="5" creationId="{00000000-0000-0000-0000-000000000000}"/>
          </ac:spMkLst>
        </pc:spChg>
        <pc:spChg chg="mod">
          <ac:chgData name="Lines, Todd" userId="afaf7c3a-e8aa-4568-882a-02ad8f9e19b0" providerId="ADAL" clId="{D1AF3CBE-C3B8-441B-8960-5C1FCA99984C}" dt="2023-10-26T22:47:38.054" v="317" actId="164"/>
          <ac:spMkLst>
            <pc:docMk/>
            <pc:sldMk cId="0" sldId="265"/>
            <ac:spMk id="6" creationId="{00000000-0000-0000-0000-000000000000}"/>
          </ac:spMkLst>
        </pc:spChg>
        <pc:spChg chg="mod">
          <ac:chgData name="Lines, Todd" userId="afaf7c3a-e8aa-4568-882a-02ad8f9e19b0" providerId="ADAL" clId="{D1AF3CBE-C3B8-441B-8960-5C1FCA99984C}" dt="2023-10-26T22:47:38.054" v="317" actId="164"/>
          <ac:spMkLst>
            <pc:docMk/>
            <pc:sldMk cId="0" sldId="265"/>
            <ac:spMk id="7" creationId="{00000000-0000-0000-0000-000000000000}"/>
          </ac:spMkLst>
        </pc:spChg>
        <pc:spChg chg="mod">
          <ac:chgData name="Lines, Todd" userId="afaf7c3a-e8aa-4568-882a-02ad8f9e19b0" providerId="ADAL" clId="{D1AF3CBE-C3B8-441B-8960-5C1FCA99984C}" dt="2023-10-26T22:47:38.054" v="317" actId="164"/>
          <ac:spMkLst>
            <pc:docMk/>
            <pc:sldMk cId="0" sldId="265"/>
            <ac:spMk id="9" creationId="{00000000-0000-0000-0000-000000000000}"/>
          </ac:spMkLst>
        </pc:spChg>
        <pc:spChg chg="mod">
          <ac:chgData name="Lines, Todd" userId="afaf7c3a-e8aa-4568-882a-02ad8f9e19b0" providerId="ADAL" clId="{D1AF3CBE-C3B8-441B-8960-5C1FCA99984C}" dt="2023-10-26T22:47:38.054" v="317" actId="164"/>
          <ac:spMkLst>
            <pc:docMk/>
            <pc:sldMk cId="0" sldId="265"/>
            <ac:spMk id="30" creationId="{00000000-0000-0000-0000-000000000000}"/>
          </ac:spMkLst>
        </pc:spChg>
        <pc:spChg chg="mod">
          <ac:chgData name="Lines, Todd" userId="afaf7c3a-e8aa-4568-882a-02ad8f9e19b0" providerId="ADAL" clId="{D1AF3CBE-C3B8-441B-8960-5C1FCA99984C}" dt="2023-10-26T22:47:38.054" v="317" actId="164"/>
          <ac:spMkLst>
            <pc:docMk/>
            <pc:sldMk cId="0" sldId="265"/>
            <ac:spMk id="31" creationId="{00000000-0000-0000-0000-000000000000}"/>
          </ac:spMkLst>
        </pc:spChg>
        <pc:spChg chg="mod">
          <ac:chgData name="Lines, Todd" userId="afaf7c3a-e8aa-4568-882a-02ad8f9e19b0" providerId="ADAL" clId="{D1AF3CBE-C3B8-441B-8960-5C1FCA99984C}" dt="2023-10-26T22:47:38.054" v="317" actId="164"/>
          <ac:spMkLst>
            <pc:docMk/>
            <pc:sldMk cId="0" sldId="265"/>
            <ac:spMk id="34" creationId="{00000000-0000-0000-0000-000000000000}"/>
          </ac:spMkLst>
        </pc:spChg>
        <pc:spChg chg="mod">
          <ac:chgData name="Lines, Todd" userId="afaf7c3a-e8aa-4568-882a-02ad8f9e19b0" providerId="ADAL" clId="{D1AF3CBE-C3B8-441B-8960-5C1FCA99984C}" dt="2023-10-26T22:47:38.054" v="317" actId="164"/>
          <ac:spMkLst>
            <pc:docMk/>
            <pc:sldMk cId="0" sldId="265"/>
            <ac:spMk id="35" creationId="{00000000-0000-0000-0000-000000000000}"/>
          </ac:spMkLst>
        </pc:spChg>
        <pc:spChg chg="mod">
          <ac:chgData name="Lines, Todd" userId="afaf7c3a-e8aa-4568-882a-02ad8f9e19b0" providerId="ADAL" clId="{D1AF3CBE-C3B8-441B-8960-5C1FCA99984C}" dt="2023-10-26T22:47:38.054" v="317" actId="164"/>
          <ac:spMkLst>
            <pc:docMk/>
            <pc:sldMk cId="0" sldId="265"/>
            <ac:spMk id="37" creationId="{00000000-0000-0000-0000-000000000000}"/>
          </ac:spMkLst>
        </pc:spChg>
        <pc:spChg chg="mod">
          <ac:chgData name="Lines, Todd" userId="afaf7c3a-e8aa-4568-882a-02ad8f9e19b0" providerId="ADAL" clId="{D1AF3CBE-C3B8-441B-8960-5C1FCA99984C}" dt="2023-10-26T22:47:38.054" v="317" actId="164"/>
          <ac:spMkLst>
            <pc:docMk/>
            <pc:sldMk cId="0" sldId="265"/>
            <ac:spMk id="38" creationId="{00000000-0000-0000-0000-000000000000}"/>
          </ac:spMkLst>
        </pc:spChg>
        <pc:spChg chg="mod">
          <ac:chgData name="Lines, Todd" userId="afaf7c3a-e8aa-4568-882a-02ad8f9e19b0" providerId="ADAL" clId="{D1AF3CBE-C3B8-441B-8960-5C1FCA99984C}" dt="2023-10-26T22:47:38.054" v="317" actId="164"/>
          <ac:spMkLst>
            <pc:docMk/>
            <pc:sldMk cId="0" sldId="265"/>
            <ac:spMk id="40" creationId="{00000000-0000-0000-0000-000000000000}"/>
          </ac:spMkLst>
        </pc:spChg>
        <pc:spChg chg="mod">
          <ac:chgData name="Lines, Todd" userId="afaf7c3a-e8aa-4568-882a-02ad8f9e19b0" providerId="ADAL" clId="{D1AF3CBE-C3B8-441B-8960-5C1FCA99984C}" dt="2023-10-26T22:47:38.054" v="317" actId="164"/>
          <ac:spMkLst>
            <pc:docMk/>
            <pc:sldMk cId="0" sldId="265"/>
            <ac:spMk id="58" creationId="{00000000-0000-0000-0000-000000000000}"/>
          </ac:spMkLst>
        </pc:spChg>
        <pc:spChg chg="mod">
          <ac:chgData name="Lines, Todd" userId="afaf7c3a-e8aa-4568-882a-02ad8f9e19b0" providerId="ADAL" clId="{D1AF3CBE-C3B8-441B-8960-5C1FCA99984C}" dt="2023-10-26T22:47:38.054" v="317" actId="164"/>
          <ac:spMkLst>
            <pc:docMk/>
            <pc:sldMk cId="0" sldId="265"/>
            <ac:spMk id="64" creationId="{00000000-0000-0000-0000-000000000000}"/>
          </ac:spMkLst>
        </pc:spChg>
        <pc:spChg chg="mod">
          <ac:chgData name="Lines, Todd" userId="afaf7c3a-e8aa-4568-882a-02ad8f9e19b0" providerId="ADAL" clId="{D1AF3CBE-C3B8-441B-8960-5C1FCA99984C}" dt="2023-10-26T22:47:38.054" v="317" actId="164"/>
          <ac:spMkLst>
            <pc:docMk/>
            <pc:sldMk cId="0" sldId="265"/>
            <ac:spMk id="75" creationId="{00000000-0000-0000-0000-000000000000}"/>
          </ac:spMkLst>
        </pc:spChg>
        <pc:grpChg chg="mod">
          <ac:chgData name="Lines, Todd" userId="afaf7c3a-e8aa-4568-882a-02ad8f9e19b0" providerId="ADAL" clId="{D1AF3CBE-C3B8-441B-8960-5C1FCA99984C}" dt="2023-10-26T22:47:38.054" v="317" actId="164"/>
          <ac:grpSpMkLst>
            <pc:docMk/>
            <pc:sldMk cId="0" sldId="265"/>
            <ac:grpSpMk id="2" creationId="{00000000-0000-0000-0000-000000000000}"/>
          </ac:grpSpMkLst>
        </pc:grpChg>
        <pc:grpChg chg="mod">
          <ac:chgData name="Lines, Todd" userId="afaf7c3a-e8aa-4568-882a-02ad8f9e19b0" providerId="ADAL" clId="{D1AF3CBE-C3B8-441B-8960-5C1FCA99984C}" dt="2023-10-26T22:47:38.054" v="317" actId="164"/>
          <ac:grpSpMkLst>
            <pc:docMk/>
            <pc:sldMk cId="0" sldId="265"/>
            <ac:grpSpMk id="3" creationId="{00000000-0000-0000-0000-000000000000}"/>
          </ac:grpSpMkLst>
        </pc:grpChg>
        <pc:grpChg chg="add mod">
          <ac:chgData name="Lines, Todd" userId="afaf7c3a-e8aa-4568-882a-02ad8f9e19b0" providerId="ADAL" clId="{D1AF3CBE-C3B8-441B-8960-5C1FCA99984C}" dt="2023-10-26T22:47:38.054" v="317" actId="164"/>
          <ac:grpSpMkLst>
            <pc:docMk/>
            <pc:sldMk cId="0" sldId="265"/>
            <ac:grpSpMk id="10" creationId="{0AA57E28-134D-5DD1-105F-2D56C6C3B669}"/>
          </ac:grpSpMkLst>
        </pc:grpChg>
        <pc:graphicFrameChg chg="mod">
          <ac:chgData name="Lines, Todd" userId="afaf7c3a-e8aa-4568-882a-02ad8f9e19b0" providerId="ADAL" clId="{D1AF3CBE-C3B8-441B-8960-5C1FCA99984C}" dt="2023-10-26T22:47:38.054" v="317" actId="164"/>
          <ac:graphicFrameMkLst>
            <pc:docMk/>
            <pc:sldMk cId="0" sldId="265"/>
            <ac:graphicFrameMk id="8"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0"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3" creationId="{00000000-0000-0000-0000-000000000000}"/>
          </ac:graphicFrameMkLst>
        </pc:graphicFrameChg>
        <pc:cxnChg chg="mod">
          <ac:chgData name="Lines, Todd" userId="afaf7c3a-e8aa-4568-882a-02ad8f9e19b0" providerId="ADAL" clId="{D1AF3CBE-C3B8-441B-8960-5C1FCA99984C}" dt="2023-10-26T22:47:38.054" v="317" actId="164"/>
          <ac:cxnSpMkLst>
            <pc:docMk/>
            <pc:sldMk cId="0" sldId="265"/>
            <ac:cxnSpMk id="33"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42"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68"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74" creationId="{00000000-0000-0000-0000-000000000000}"/>
          </ac:cxnSpMkLst>
        </pc:cxnChg>
      </pc:sldChg>
      <pc:sldChg chg="ord">
        <pc:chgData name="Lines, Todd" userId="afaf7c3a-e8aa-4568-882a-02ad8f9e19b0" providerId="ADAL" clId="{D1AF3CBE-C3B8-441B-8960-5C1FCA99984C}" dt="2023-10-26T17:37:18.064" v="17"/>
        <pc:sldMkLst>
          <pc:docMk/>
          <pc:sldMk cId="0" sldId="266"/>
        </pc:sldMkLst>
      </pc:sldChg>
      <pc:sldChg chg="delSp modSp mod">
        <pc:chgData name="Lines, Todd" userId="afaf7c3a-e8aa-4568-882a-02ad8f9e19b0" providerId="ADAL" clId="{D1AF3CBE-C3B8-441B-8960-5C1FCA99984C}" dt="2023-10-26T20:12:10.777" v="255" actId="21"/>
        <pc:sldMkLst>
          <pc:docMk/>
          <pc:sldMk cId="0" sldId="267"/>
        </pc:sldMkLst>
        <pc:picChg chg="del mod">
          <ac:chgData name="Lines, Todd" userId="afaf7c3a-e8aa-4568-882a-02ad8f9e19b0" providerId="ADAL" clId="{D1AF3CBE-C3B8-441B-8960-5C1FCA99984C}" dt="2023-10-26T20:12:10.777" v="255" actId="21"/>
          <ac:picMkLst>
            <pc:docMk/>
            <pc:sldMk cId="0" sldId="267"/>
            <ac:picMk id="2" creationId="{0614DE1F-A894-72AF-891A-6B40F8BABB65}"/>
          </ac:picMkLst>
        </pc:picChg>
      </pc:sldChg>
      <pc:sldChg chg="delSp modSp mod">
        <pc:chgData name="Lines, Todd" userId="afaf7c3a-e8aa-4568-882a-02ad8f9e19b0" providerId="ADAL" clId="{D1AF3CBE-C3B8-441B-8960-5C1FCA99984C}" dt="2023-10-26T20:12:28.362" v="257" actId="21"/>
        <pc:sldMkLst>
          <pc:docMk/>
          <pc:sldMk cId="0" sldId="268"/>
        </pc:sldMkLst>
        <pc:picChg chg="del mod">
          <ac:chgData name="Lines, Todd" userId="afaf7c3a-e8aa-4568-882a-02ad8f9e19b0" providerId="ADAL" clId="{D1AF3CBE-C3B8-441B-8960-5C1FCA99984C}" dt="2023-10-26T20:12:28.362" v="257" actId="21"/>
          <ac:picMkLst>
            <pc:docMk/>
            <pc:sldMk cId="0" sldId="268"/>
            <ac:picMk id="2" creationId="{B3E8DEBC-2FF6-4E1C-BDBF-A34259AFAA98}"/>
          </ac:picMkLst>
        </pc:picChg>
      </pc:sldChg>
      <pc:sldChg chg="addSp modSp">
        <pc:chgData name="Lines, Todd" userId="afaf7c3a-e8aa-4568-882a-02ad8f9e19b0" providerId="ADAL" clId="{D1AF3CBE-C3B8-441B-8960-5C1FCA99984C}" dt="2023-10-26T20:08:49.007" v="18" actId="164"/>
        <pc:sldMkLst>
          <pc:docMk/>
          <pc:sldMk cId="0" sldId="269"/>
        </pc:sldMkLst>
        <pc:spChg chg="mod">
          <ac:chgData name="Lines, Todd" userId="afaf7c3a-e8aa-4568-882a-02ad8f9e19b0" providerId="ADAL" clId="{D1AF3CBE-C3B8-441B-8960-5C1FCA99984C}" dt="2023-10-26T20:08:49.007" v="18" actId="164"/>
          <ac:spMkLst>
            <pc:docMk/>
            <pc:sldMk cId="0" sldId="269"/>
            <ac:spMk id="12" creationId="{00000000-0000-0000-0000-000000000000}"/>
          </ac:spMkLst>
        </pc:spChg>
        <pc:spChg chg="mod">
          <ac:chgData name="Lines, Todd" userId="afaf7c3a-e8aa-4568-882a-02ad8f9e19b0" providerId="ADAL" clId="{D1AF3CBE-C3B8-441B-8960-5C1FCA99984C}" dt="2023-10-26T20:08:49.007" v="18" actId="164"/>
          <ac:spMkLst>
            <pc:docMk/>
            <pc:sldMk cId="0" sldId="269"/>
            <ac:spMk id="13" creationId="{00000000-0000-0000-0000-000000000000}"/>
          </ac:spMkLst>
        </pc:spChg>
        <pc:spChg chg="mod">
          <ac:chgData name="Lines, Todd" userId="afaf7c3a-e8aa-4568-882a-02ad8f9e19b0" providerId="ADAL" clId="{D1AF3CBE-C3B8-441B-8960-5C1FCA99984C}" dt="2023-10-26T20:08:49.007" v="18" actId="164"/>
          <ac:spMkLst>
            <pc:docMk/>
            <pc:sldMk cId="0" sldId="269"/>
            <ac:spMk id="14" creationId="{00000000-0000-0000-0000-000000000000}"/>
          </ac:spMkLst>
        </pc:spChg>
        <pc:spChg chg="mod">
          <ac:chgData name="Lines, Todd" userId="afaf7c3a-e8aa-4568-882a-02ad8f9e19b0" providerId="ADAL" clId="{D1AF3CBE-C3B8-441B-8960-5C1FCA99984C}" dt="2023-10-26T20:08:49.007" v="18" actId="164"/>
          <ac:spMkLst>
            <pc:docMk/>
            <pc:sldMk cId="0" sldId="269"/>
            <ac:spMk id="15" creationId="{00000000-0000-0000-0000-000000000000}"/>
          </ac:spMkLst>
        </pc:spChg>
        <pc:grpChg chg="add mod">
          <ac:chgData name="Lines, Todd" userId="afaf7c3a-e8aa-4568-882a-02ad8f9e19b0" providerId="ADAL" clId="{D1AF3CBE-C3B8-441B-8960-5C1FCA99984C}" dt="2023-10-26T20:08:49.007" v="18" actId="164"/>
          <ac:grpSpMkLst>
            <pc:docMk/>
            <pc:sldMk cId="0" sldId="269"/>
            <ac:grpSpMk id="2" creationId="{FCDACD2A-675B-7CA8-FA11-003F1C6AE869}"/>
          </ac:grpSpMkLst>
        </pc:grpChg>
        <pc:cxnChg chg="mod">
          <ac:chgData name="Lines, Todd" userId="afaf7c3a-e8aa-4568-882a-02ad8f9e19b0" providerId="ADAL" clId="{D1AF3CBE-C3B8-441B-8960-5C1FCA99984C}" dt="2023-10-26T20:08:49.007" v="18" actId="164"/>
          <ac:cxnSpMkLst>
            <pc:docMk/>
            <pc:sldMk cId="0" sldId="269"/>
            <ac:cxnSpMk id="5"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7"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8"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9"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0"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1" creationId="{00000000-0000-0000-0000-000000000000}"/>
          </ac:cxnSpMkLst>
        </pc:cxnChg>
      </pc:sldChg>
      <pc:sldChg chg="ord">
        <pc:chgData name="Lines, Todd" userId="afaf7c3a-e8aa-4568-882a-02ad8f9e19b0" providerId="ADAL" clId="{D1AF3CBE-C3B8-441B-8960-5C1FCA99984C}" dt="2023-10-26T22:42:37.621" v="268"/>
        <pc:sldMkLst>
          <pc:docMk/>
          <pc:sldMk cId="0" sldId="271"/>
        </pc:sldMkLst>
      </pc:sldChg>
      <pc:sldChg chg="add del">
        <pc:chgData name="Lines, Todd" userId="afaf7c3a-e8aa-4568-882a-02ad8f9e19b0" providerId="ADAL" clId="{D1AF3CBE-C3B8-441B-8960-5C1FCA99984C}" dt="2023-10-26T17:32:50.975" v="3" actId="47"/>
        <pc:sldMkLst>
          <pc:docMk/>
          <pc:sldMk cId="0" sldId="737"/>
        </pc:sldMkLst>
      </pc:sldChg>
      <pc:sldChg chg="add del ord">
        <pc:chgData name="Lines, Todd" userId="afaf7c3a-e8aa-4568-882a-02ad8f9e19b0" providerId="ADAL" clId="{D1AF3CBE-C3B8-441B-8960-5C1FCA99984C}" dt="2023-10-26T17:36:39.444" v="15"/>
        <pc:sldMkLst>
          <pc:docMk/>
          <pc:sldMk cId="0" sldId="738"/>
        </pc:sldMkLst>
      </pc:sldChg>
      <pc:sldChg chg="add del ord">
        <pc:chgData name="Lines, Todd" userId="afaf7c3a-e8aa-4568-882a-02ad8f9e19b0" providerId="ADAL" clId="{D1AF3CBE-C3B8-441B-8960-5C1FCA99984C}" dt="2023-10-26T17:36:39.444" v="15"/>
        <pc:sldMkLst>
          <pc:docMk/>
          <pc:sldMk cId="0" sldId="739"/>
        </pc:sldMkLst>
      </pc:sldChg>
      <pc:sldChg chg="add del ord">
        <pc:chgData name="Lines, Todd" userId="afaf7c3a-e8aa-4568-882a-02ad8f9e19b0" providerId="ADAL" clId="{D1AF3CBE-C3B8-441B-8960-5C1FCA99984C}" dt="2023-10-26T17:36:39.444" v="15"/>
        <pc:sldMkLst>
          <pc:docMk/>
          <pc:sldMk cId="0" sldId="740"/>
        </pc:sldMkLst>
      </pc:sldChg>
      <pc:sldChg chg="add del">
        <pc:chgData name="Lines, Todd" userId="afaf7c3a-e8aa-4568-882a-02ad8f9e19b0" providerId="ADAL" clId="{D1AF3CBE-C3B8-441B-8960-5C1FCA99984C}" dt="2023-10-26T17:32:42.352" v="2" actId="47"/>
        <pc:sldMkLst>
          <pc:docMk/>
          <pc:sldMk cId="0" sldId="741"/>
        </pc:sldMkLst>
      </pc:sldChg>
      <pc:sldChg chg="add del">
        <pc:chgData name="Lines, Todd" userId="afaf7c3a-e8aa-4568-882a-02ad8f9e19b0" providerId="ADAL" clId="{D1AF3CBE-C3B8-441B-8960-5C1FCA99984C}" dt="2023-10-26T17:32:42.352" v="2" actId="47"/>
        <pc:sldMkLst>
          <pc:docMk/>
          <pc:sldMk cId="0" sldId="742"/>
        </pc:sldMkLst>
      </pc:sldChg>
      <pc:sldChg chg="add del">
        <pc:chgData name="Lines, Todd" userId="afaf7c3a-e8aa-4568-882a-02ad8f9e19b0" providerId="ADAL" clId="{D1AF3CBE-C3B8-441B-8960-5C1FCA99984C}" dt="2023-10-26T17:32:42.352" v="2" actId="47"/>
        <pc:sldMkLst>
          <pc:docMk/>
          <pc:sldMk cId="0" sldId="743"/>
        </pc:sldMkLst>
      </pc:sldChg>
      <pc:sldChg chg="add del ord">
        <pc:chgData name="Lines, Todd" userId="afaf7c3a-e8aa-4568-882a-02ad8f9e19b0" providerId="ADAL" clId="{D1AF3CBE-C3B8-441B-8960-5C1FCA99984C}" dt="2023-10-26T22:45:31.531" v="270"/>
        <pc:sldMkLst>
          <pc:docMk/>
          <pc:sldMk cId="0" sldId="746"/>
        </pc:sldMkLst>
      </pc:sldChg>
      <pc:sldChg chg="add del ord">
        <pc:chgData name="Lines, Todd" userId="afaf7c3a-e8aa-4568-882a-02ad8f9e19b0" providerId="ADAL" clId="{D1AF3CBE-C3B8-441B-8960-5C1FCA99984C}" dt="2023-10-26T20:10:45.369" v="253"/>
        <pc:sldMkLst>
          <pc:docMk/>
          <pc:sldMk cId="0" sldId="1307"/>
        </pc:sldMkLst>
      </pc:sldChg>
      <pc:sldChg chg="add del ord">
        <pc:chgData name="Lines, Todd" userId="afaf7c3a-e8aa-4568-882a-02ad8f9e19b0" providerId="ADAL" clId="{D1AF3CBE-C3B8-441B-8960-5C1FCA99984C}" dt="2023-10-26T20:16:00.443" v="265"/>
        <pc:sldMkLst>
          <pc:docMk/>
          <pc:sldMk cId="0" sldId="1308"/>
        </pc:sldMkLst>
      </pc:sldChg>
      <pc:sldChg chg="add del ord">
        <pc:chgData name="Lines, Todd" userId="afaf7c3a-e8aa-4568-882a-02ad8f9e19b0" providerId="ADAL" clId="{D1AF3CBE-C3B8-441B-8960-5C1FCA99984C}" dt="2023-10-26T17:32:59.733" v="5"/>
        <pc:sldMkLst>
          <pc:docMk/>
          <pc:sldMk cId="0" sldId="1309"/>
        </pc:sldMkLst>
      </pc:sldChg>
      <pc:sldChg chg="add del ord">
        <pc:chgData name="Lines, Todd" userId="afaf7c3a-e8aa-4568-882a-02ad8f9e19b0" providerId="ADAL" clId="{D1AF3CBE-C3B8-441B-8960-5C1FCA99984C}" dt="2023-10-26T17:34:22.926" v="11"/>
        <pc:sldMkLst>
          <pc:docMk/>
          <pc:sldMk cId="0" sldId="1310"/>
        </pc:sldMkLst>
      </pc:sldChg>
      <pc:sldChg chg="addSp modSp new mod">
        <pc:chgData name="Lines, Todd" userId="afaf7c3a-e8aa-4568-882a-02ad8f9e19b0" providerId="ADAL" clId="{D1AF3CBE-C3B8-441B-8960-5C1FCA99984C}" dt="2023-10-26T20:10:17.673" v="251" actId="20577"/>
        <pc:sldMkLst>
          <pc:docMk/>
          <pc:sldMk cId="167246235" sldId="1311"/>
        </pc:sldMkLst>
        <pc:spChg chg="mod">
          <ac:chgData name="Lines, Todd" userId="afaf7c3a-e8aa-4568-882a-02ad8f9e19b0" providerId="ADAL" clId="{D1AF3CBE-C3B8-441B-8960-5C1FCA99984C}" dt="2023-10-26T20:08:56.606" v="27" actId="20577"/>
          <ac:spMkLst>
            <pc:docMk/>
            <pc:sldMk cId="167246235" sldId="1311"/>
            <ac:spMk id="2" creationId="{B9B025BA-F174-A103-0C52-1622252F87C2}"/>
          </ac:spMkLst>
        </pc:spChg>
        <pc:spChg chg="mod">
          <ac:chgData name="Lines, Todd" userId="afaf7c3a-e8aa-4568-882a-02ad8f9e19b0" providerId="ADAL" clId="{D1AF3CBE-C3B8-441B-8960-5C1FCA99984C}" dt="2023-10-26T20:10:17.673" v="251" actId="20577"/>
          <ac:spMkLst>
            <pc:docMk/>
            <pc:sldMk cId="167246235" sldId="1311"/>
            <ac:spMk id="3" creationId="{C5A6B55C-9180-FFCD-FAB9-58F4C25C394E}"/>
          </ac:spMkLst>
        </pc:spChg>
        <pc:spChg chg="mod">
          <ac:chgData name="Lines, Todd" userId="afaf7c3a-e8aa-4568-882a-02ad8f9e19b0" providerId="ADAL" clId="{D1AF3CBE-C3B8-441B-8960-5C1FCA99984C}" dt="2023-10-26T20:09:06.544" v="35" actId="404"/>
          <ac:spMkLst>
            <pc:docMk/>
            <pc:sldMk cId="167246235" sldId="1311"/>
            <ac:spMk id="5" creationId="{760CB481-B832-0B73-9A02-E2863C13C521}"/>
          </ac:spMkLst>
        </pc:spChg>
        <pc:spChg chg="mod">
          <ac:chgData name="Lines, Todd" userId="afaf7c3a-e8aa-4568-882a-02ad8f9e19b0" providerId="ADAL" clId="{D1AF3CBE-C3B8-441B-8960-5C1FCA99984C}" dt="2023-10-26T20:09:06.544" v="35" actId="404"/>
          <ac:spMkLst>
            <pc:docMk/>
            <pc:sldMk cId="167246235" sldId="1311"/>
            <ac:spMk id="6" creationId="{AD558799-4F7C-AA80-8C0B-F64C43F09769}"/>
          </ac:spMkLst>
        </pc:spChg>
        <pc:spChg chg="mod">
          <ac:chgData name="Lines, Todd" userId="afaf7c3a-e8aa-4568-882a-02ad8f9e19b0" providerId="ADAL" clId="{D1AF3CBE-C3B8-441B-8960-5C1FCA99984C}" dt="2023-10-26T20:09:13.973" v="37" actId="1076"/>
          <ac:spMkLst>
            <pc:docMk/>
            <pc:sldMk cId="167246235" sldId="1311"/>
            <ac:spMk id="13" creationId="{296E9AEA-08AF-B9DA-55FD-C0643832C550}"/>
          </ac:spMkLst>
        </pc:spChg>
        <pc:spChg chg="mod">
          <ac:chgData name="Lines, Todd" userId="afaf7c3a-e8aa-4568-882a-02ad8f9e19b0" providerId="ADAL" clId="{D1AF3CBE-C3B8-441B-8960-5C1FCA99984C}" dt="2023-10-26T20:09:06.544" v="35" actId="404"/>
          <ac:spMkLst>
            <pc:docMk/>
            <pc:sldMk cId="167246235" sldId="1311"/>
            <ac:spMk id="14" creationId="{7F49A76D-6438-40DC-0F34-EA93AA409608}"/>
          </ac:spMkLst>
        </pc:spChg>
        <pc:grpChg chg="add mod">
          <ac:chgData name="Lines, Todd" userId="afaf7c3a-e8aa-4568-882a-02ad8f9e19b0" providerId="ADAL" clId="{D1AF3CBE-C3B8-441B-8960-5C1FCA99984C}" dt="2023-10-26T20:09:10.023" v="36" actId="1076"/>
          <ac:grpSpMkLst>
            <pc:docMk/>
            <pc:sldMk cId="167246235" sldId="1311"/>
            <ac:grpSpMk id="4" creationId="{2A60BA06-7BBC-4AF7-B9C8-D0E043466830}"/>
          </ac:grpSpMkLst>
        </pc:grpChg>
        <pc:cxnChg chg="mod">
          <ac:chgData name="Lines, Todd" userId="afaf7c3a-e8aa-4568-882a-02ad8f9e19b0" providerId="ADAL" clId="{D1AF3CBE-C3B8-441B-8960-5C1FCA99984C}" dt="2023-10-26T20:08:58.379" v="28"/>
          <ac:cxnSpMkLst>
            <pc:docMk/>
            <pc:sldMk cId="167246235" sldId="1311"/>
            <ac:cxnSpMk id="7" creationId="{00571376-2665-EFE7-73B8-50B1ECE2A888}"/>
          </ac:cxnSpMkLst>
        </pc:cxnChg>
        <pc:cxnChg chg="mod">
          <ac:chgData name="Lines, Todd" userId="afaf7c3a-e8aa-4568-882a-02ad8f9e19b0" providerId="ADAL" clId="{D1AF3CBE-C3B8-441B-8960-5C1FCA99984C}" dt="2023-10-26T20:08:58.379" v="28"/>
          <ac:cxnSpMkLst>
            <pc:docMk/>
            <pc:sldMk cId="167246235" sldId="1311"/>
            <ac:cxnSpMk id="8" creationId="{1A5DC5F6-9F53-0155-CD9C-D659818F2CFC}"/>
          </ac:cxnSpMkLst>
        </pc:cxnChg>
        <pc:cxnChg chg="mod">
          <ac:chgData name="Lines, Todd" userId="afaf7c3a-e8aa-4568-882a-02ad8f9e19b0" providerId="ADAL" clId="{D1AF3CBE-C3B8-441B-8960-5C1FCA99984C}" dt="2023-10-26T20:08:58.379" v="28"/>
          <ac:cxnSpMkLst>
            <pc:docMk/>
            <pc:sldMk cId="167246235" sldId="1311"/>
            <ac:cxnSpMk id="9" creationId="{B97DBE7B-1A85-2665-8ADB-C2F2A6934679}"/>
          </ac:cxnSpMkLst>
        </pc:cxnChg>
        <pc:cxnChg chg="mod">
          <ac:chgData name="Lines, Todd" userId="afaf7c3a-e8aa-4568-882a-02ad8f9e19b0" providerId="ADAL" clId="{D1AF3CBE-C3B8-441B-8960-5C1FCA99984C}" dt="2023-10-26T20:08:58.379" v="28"/>
          <ac:cxnSpMkLst>
            <pc:docMk/>
            <pc:sldMk cId="167246235" sldId="1311"/>
            <ac:cxnSpMk id="10" creationId="{2B4BDF03-4353-A738-0454-383B355E282F}"/>
          </ac:cxnSpMkLst>
        </pc:cxnChg>
        <pc:cxnChg chg="mod">
          <ac:chgData name="Lines, Todd" userId="afaf7c3a-e8aa-4568-882a-02ad8f9e19b0" providerId="ADAL" clId="{D1AF3CBE-C3B8-441B-8960-5C1FCA99984C}" dt="2023-10-26T20:08:58.379" v="28"/>
          <ac:cxnSpMkLst>
            <pc:docMk/>
            <pc:sldMk cId="167246235" sldId="1311"/>
            <ac:cxnSpMk id="11" creationId="{70CCFFC5-7E20-BDB8-8149-9D476FDFF2AC}"/>
          </ac:cxnSpMkLst>
        </pc:cxnChg>
        <pc:cxnChg chg="mod">
          <ac:chgData name="Lines, Todd" userId="afaf7c3a-e8aa-4568-882a-02ad8f9e19b0" providerId="ADAL" clId="{D1AF3CBE-C3B8-441B-8960-5C1FCA99984C}" dt="2023-10-26T20:08:58.379" v="28"/>
          <ac:cxnSpMkLst>
            <pc:docMk/>
            <pc:sldMk cId="167246235" sldId="1311"/>
            <ac:cxnSpMk id="12" creationId="{7BD5B708-A15F-32F4-2729-EDE96A9945C6}"/>
          </ac:cxnSpMkLst>
        </pc:cxnChg>
      </pc:sldChg>
      <pc:sldChg chg="addSp delSp modSp new mod ord">
        <pc:chgData name="Lines, Todd" userId="afaf7c3a-e8aa-4568-882a-02ad8f9e19b0" providerId="ADAL" clId="{D1AF3CBE-C3B8-441B-8960-5C1FCA99984C}" dt="2023-10-26T22:53:29.530" v="487" actId="20577"/>
        <pc:sldMkLst>
          <pc:docMk/>
          <pc:sldMk cId="3755545910" sldId="1312"/>
        </pc:sldMkLst>
        <pc:spChg chg="mod">
          <ac:chgData name="Lines, Todd" userId="afaf7c3a-e8aa-4568-882a-02ad8f9e19b0" providerId="ADAL" clId="{D1AF3CBE-C3B8-441B-8960-5C1FCA99984C}" dt="2023-10-26T22:47:17.192" v="286" actId="20577"/>
          <ac:spMkLst>
            <pc:docMk/>
            <pc:sldMk cId="3755545910" sldId="1312"/>
            <ac:spMk id="2" creationId="{E7BA428A-7984-1BAB-ABED-7A2416832498}"/>
          </ac:spMkLst>
        </pc:spChg>
        <pc:spChg chg="mod">
          <ac:chgData name="Lines, Todd" userId="afaf7c3a-e8aa-4568-882a-02ad8f9e19b0" providerId="ADAL" clId="{D1AF3CBE-C3B8-441B-8960-5C1FCA99984C}" dt="2023-10-26T22:53:29.530" v="487" actId="20577"/>
          <ac:spMkLst>
            <pc:docMk/>
            <pc:sldMk cId="3755545910" sldId="1312"/>
            <ac:spMk id="3" creationId="{FF0822C0-662D-409D-A2C8-46927F95F624}"/>
          </ac:spMkLst>
        </pc:spChg>
        <pc:spChg chg="mod">
          <ac:chgData name="Lines, Todd" userId="afaf7c3a-e8aa-4568-882a-02ad8f9e19b0" providerId="ADAL" clId="{D1AF3CBE-C3B8-441B-8960-5C1FCA99984C}" dt="2023-10-26T22:50:41.481" v="450"/>
          <ac:spMkLst>
            <pc:docMk/>
            <pc:sldMk cId="3755545910" sldId="1312"/>
            <ac:spMk id="7" creationId="{56724B11-09B9-7D0F-8764-8D601CBDC841}"/>
          </ac:spMkLst>
        </pc:spChg>
        <pc:spChg chg="mod">
          <ac:chgData name="Lines, Todd" userId="afaf7c3a-e8aa-4568-882a-02ad8f9e19b0" providerId="ADAL" clId="{D1AF3CBE-C3B8-441B-8960-5C1FCA99984C}" dt="2023-10-26T22:50:41.481" v="450"/>
          <ac:spMkLst>
            <pc:docMk/>
            <pc:sldMk cId="3755545910" sldId="1312"/>
            <ac:spMk id="8" creationId="{E8DF6111-77CB-7EEA-B560-924FADEB4B31}"/>
          </ac:spMkLst>
        </pc:spChg>
        <pc:spChg chg="mod">
          <ac:chgData name="Lines, Todd" userId="afaf7c3a-e8aa-4568-882a-02ad8f9e19b0" providerId="ADAL" clId="{D1AF3CBE-C3B8-441B-8960-5C1FCA99984C}" dt="2023-10-26T22:50:41.481" v="450"/>
          <ac:spMkLst>
            <pc:docMk/>
            <pc:sldMk cId="3755545910" sldId="1312"/>
            <ac:spMk id="9" creationId="{D6CF8DC1-ABB9-EE9B-AB87-8D3A3AE6DAEB}"/>
          </ac:spMkLst>
        </pc:spChg>
        <pc:spChg chg="mod">
          <ac:chgData name="Lines, Todd" userId="afaf7c3a-e8aa-4568-882a-02ad8f9e19b0" providerId="ADAL" clId="{D1AF3CBE-C3B8-441B-8960-5C1FCA99984C}" dt="2023-10-26T22:50:41.481" v="450"/>
          <ac:spMkLst>
            <pc:docMk/>
            <pc:sldMk cId="3755545910" sldId="1312"/>
            <ac:spMk id="10" creationId="{DFE0470E-38DD-18A1-CB57-B285C8CE9492}"/>
          </ac:spMkLst>
        </pc:spChg>
        <pc:spChg chg="mod">
          <ac:chgData name="Lines, Todd" userId="afaf7c3a-e8aa-4568-882a-02ad8f9e19b0" providerId="ADAL" clId="{D1AF3CBE-C3B8-441B-8960-5C1FCA99984C}" dt="2023-10-26T22:50:41.481" v="450"/>
          <ac:spMkLst>
            <pc:docMk/>
            <pc:sldMk cId="3755545910" sldId="1312"/>
            <ac:spMk id="11" creationId="{7FD8F309-DA37-7650-CD5A-67126A91B2AF}"/>
          </ac:spMkLst>
        </pc:spChg>
        <pc:spChg chg="mod">
          <ac:chgData name="Lines, Todd" userId="afaf7c3a-e8aa-4568-882a-02ad8f9e19b0" providerId="ADAL" clId="{D1AF3CBE-C3B8-441B-8960-5C1FCA99984C}" dt="2023-10-26T22:50:41.481" v="450"/>
          <ac:spMkLst>
            <pc:docMk/>
            <pc:sldMk cId="3755545910" sldId="1312"/>
            <ac:spMk id="14" creationId="{FB2E338D-18A5-C64E-FDDE-5E1231D8966C}"/>
          </ac:spMkLst>
        </pc:spChg>
        <pc:spChg chg="mod">
          <ac:chgData name="Lines, Todd" userId="afaf7c3a-e8aa-4568-882a-02ad8f9e19b0" providerId="ADAL" clId="{D1AF3CBE-C3B8-441B-8960-5C1FCA99984C}" dt="2023-10-26T22:50:41.481" v="450"/>
          <ac:spMkLst>
            <pc:docMk/>
            <pc:sldMk cId="3755545910" sldId="1312"/>
            <ac:spMk id="15" creationId="{63097F9A-7E66-3A98-4ADE-952F39332C10}"/>
          </ac:spMkLst>
        </pc:spChg>
        <pc:spChg chg="mod">
          <ac:chgData name="Lines, Todd" userId="afaf7c3a-e8aa-4568-882a-02ad8f9e19b0" providerId="ADAL" clId="{D1AF3CBE-C3B8-441B-8960-5C1FCA99984C}" dt="2023-10-26T22:50:41.481" v="450"/>
          <ac:spMkLst>
            <pc:docMk/>
            <pc:sldMk cId="3755545910" sldId="1312"/>
            <ac:spMk id="19" creationId="{2688A1A9-FA9C-8BF8-1780-68CEEED2B589}"/>
          </ac:spMkLst>
        </pc:spChg>
        <pc:spChg chg="mod">
          <ac:chgData name="Lines, Todd" userId="afaf7c3a-e8aa-4568-882a-02ad8f9e19b0" providerId="ADAL" clId="{D1AF3CBE-C3B8-441B-8960-5C1FCA99984C}" dt="2023-10-26T22:50:41.481" v="450"/>
          <ac:spMkLst>
            <pc:docMk/>
            <pc:sldMk cId="3755545910" sldId="1312"/>
            <ac:spMk id="20" creationId="{B4D9D655-FB98-0923-1B1E-944287B5B9EA}"/>
          </ac:spMkLst>
        </pc:spChg>
        <pc:spChg chg="mod">
          <ac:chgData name="Lines, Todd" userId="afaf7c3a-e8aa-4568-882a-02ad8f9e19b0" providerId="ADAL" clId="{D1AF3CBE-C3B8-441B-8960-5C1FCA99984C}" dt="2023-10-26T22:50:41.481" v="450"/>
          <ac:spMkLst>
            <pc:docMk/>
            <pc:sldMk cId="3755545910" sldId="1312"/>
            <ac:spMk id="21" creationId="{BE0C74EC-173D-1122-5B57-EDA6EF3424A9}"/>
          </ac:spMkLst>
        </pc:spChg>
        <pc:spChg chg="mod">
          <ac:chgData name="Lines, Todd" userId="afaf7c3a-e8aa-4568-882a-02ad8f9e19b0" providerId="ADAL" clId="{D1AF3CBE-C3B8-441B-8960-5C1FCA99984C}" dt="2023-10-26T22:50:41.481" v="450"/>
          <ac:spMkLst>
            <pc:docMk/>
            <pc:sldMk cId="3755545910" sldId="1312"/>
            <ac:spMk id="23" creationId="{22637D8C-6B3F-A5C6-11E5-F474994C2472}"/>
          </ac:spMkLst>
        </pc:spChg>
        <pc:spChg chg="mod">
          <ac:chgData name="Lines, Todd" userId="afaf7c3a-e8aa-4568-882a-02ad8f9e19b0" providerId="ADAL" clId="{D1AF3CBE-C3B8-441B-8960-5C1FCA99984C}" dt="2023-10-26T22:50:41.481" v="450"/>
          <ac:spMkLst>
            <pc:docMk/>
            <pc:sldMk cId="3755545910" sldId="1312"/>
            <ac:spMk id="24" creationId="{203392FF-600C-4282-2A79-18895E493568}"/>
          </ac:spMkLst>
        </pc:spChg>
        <pc:spChg chg="mod">
          <ac:chgData name="Lines, Todd" userId="afaf7c3a-e8aa-4568-882a-02ad8f9e19b0" providerId="ADAL" clId="{D1AF3CBE-C3B8-441B-8960-5C1FCA99984C}" dt="2023-10-26T22:50:41.481" v="450"/>
          <ac:spMkLst>
            <pc:docMk/>
            <pc:sldMk cId="3755545910" sldId="1312"/>
            <ac:spMk id="25" creationId="{13CC4909-A372-AAFF-8CF5-6A43C3AEF4B5}"/>
          </ac:spMkLst>
        </pc:spChg>
        <pc:spChg chg="mod">
          <ac:chgData name="Lines, Todd" userId="afaf7c3a-e8aa-4568-882a-02ad8f9e19b0" providerId="ADAL" clId="{D1AF3CBE-C3B8-441B-8960-5C1FCA99984C}" dt="2023-10-26T22:50:41.481" v="450"/>
          <ac:spMkLst>
            <pc:docMk/>
            <pc:sldMk cId="3755545910" sldId="1312"/>
            <ac:spMk id="26" creationId="{942F0DF6-282B-8CBC-6D1E-AC70698EC8D1}"/>
          </ac:spMkLst>
        </pc:spChg>
        <pc:spChg chg="add mod">
          <ac:chgData name="Lines, Todd" userId="afaf7c3a-e8aa-4568-882a-02ad8f9e19b0" providerId="ADAL" clId="{D1AF3CBE-C3B8-441B-8960-5C1FCA99984C}" dt="2023-10-26T22:50:41.481" v="450"/>
          <ac:spMkLst>
            <pc:docMk/>
            <pc:sldMk cId="3755545910" sldId="1312"/>
            <ac:spMk id="27" creationId="{4162630E-B9E0-0C72-DB89-41D8340514F1}"/>
          </ac:spMkLst>
        </pc:spChg>
        <pc:spChg chg="mod">
          <ac:chgData name="Lines, Todd" userId="afaf7c3a-e8aa-4568-882a-02ad8f9e19b0" providerId="ADAL" clId="{D1AF3CBE-C3B8-441B-8960-5C1FCA99984C}" dt="2023-10-26T22:50:41.481" v="450"/>
          <ac:spMkLst>
            <pc:docMk/>
            <pc:sldMk cId="3755545910" sldId="1312"/>
            <ac:spMk id="28" creationId="{271B87BF-C659-6A7F-736A-89D7EE41306A}"/>
          </ac:spMkLst>
        </pc:spChg>
        <pc:spChg chg="add mod">
          <ac:chgData name="Lines, Todd" userId="afaf7c3a-e8aa-4568-882a-02ad8f9e19b0" providerId="ADAL" clId="{D1AF3CBE-C3B8-441B-8960-5C1FCA99984C}" dt="2023-10-26T22:50:53.947" v="460" actId="6549"/>
          <ac:spMkLst>
            <pc:docMk/>
            <pc:sldMk cId="3755545910" sldId="1312"/>
            <ac:spMk id="29" creationId="{A529221E-4262-E3A2-38A6-B410CA1C6C64}"/>
          </ac:spMkLst>
        </pc:spChg>
        <pc:grpChg chg="add mod">
          <ac:chgData name="Lines, Todd" userId="afaf7c3a-e8aa-4568-882a-02ad8f9e19b0" providerId="ADAL" clId="{D1AF3CBE-C3B8-441B-8960-5C1FCA99984C}" dt="2023-10-26T22:52:06.712" v="472" actId="1076"/>
          <ac:grpSpMkLst>
            <pc:docMk/>
            <pc:sldMk cId="3755545910" sldId="1312"/>
            <ac:grpSpMk id="5" creationId="{64A1EDD1-1222-83C3-CEB0-6202AD376E4A}"/>
          </ac:grpSpMkLst>
        </pc:grpChg>
        <pc:grpChg chg="mod">
          <ac:chgData name="Lines, Todd" userId="afaf7c3a-e8aa-4568-882a-02ad8f9e19b0" providerId="ADAL" clId="{D1AF3CBE-C3B8-441B-8960-5C1FCA99984C}" dt="2023-10-26T22:50:41.481" v="450"/>
          <ac:grpSpMkLst>
            <pc:docMk/>
            <pc:sldMk cId="3755545910" sldId="1312"/>
            <ac:grpSpMk id="12" creationId="{75F2BEB2-2E51-C590-8FE8-2F0E7B9837B9}"/>
          </ac:grpSpMkLst>
        </pc:grpChg>
        <pc:grpChg chg="mod">
          <ac:chgData name="Lines, Todd" userId="afaf7c3a-e8aa-4568-882a-02ad8f9e19b0" providerId="ADAL" clId="{D1AF3CBE-C3B8-441B-8960-5C1FCA99984C}" dt="2023-10-26T22:50:41.481" v="450"/>
          <ac:grpSpMkLst>
            <pc:docMk/>
            <pc:sldMk cId="3755545910" sldId="1312"/>
            <ac:grpSpMk id="13" creationId="{FEF4F8BC-2396-0F1A-1943-C03FCD149375}"/>
          </ac:grpSpMkLst>
        </pc:grpChg>
        <pc:graphicFrameChg chg="del mod">
          <ac:chgData name="Lines, Todd" userId="afaf7c3a-e8aa-4568-882a-02ad8f9e19b0" providerId="ADAL" clId="{D1AF3CBE-C3B8-441B-8960-5C1FCA99984C}" dt="2023-10-26T22:50:23.353" v="448" actId="478"/>
          <ac:graphicFrameMkLst>
            <pc:docMk/>
            <pc:sldMk cId="3755545910" sldId="1312"/>
            <ac:graphicFrameMk id="17" creationId="{EEBA2F2B-E19A-6349-A38B-8C1EE930F096}"/>
          </ac:graphicFrameMkLst>
        </pc:graphicFrameChg>
        <pc:graphicFrameChg chg="del mod replId">
          <ac:chgData name="Lines, Todd" userId="afaf7c3a-e8aa-4568-882a-02ad8f9e19b0" providerId="ADAL" clId="{D1AF3CBE-C3B8-441B-8960-5C1FCA99984C}" dt="2023-10-26T22:49:52.658" v="433"/>
          <ac:graphicFrameMkLst>
            <pc:docMk/>
            <pc:sldMk cId="3755545910" sldId="1312"/>
            <ac:graphicFrameMk id="42" creationId="{4162630E-B9E0-0C72-DB89-41D8340514F1}"/>
          </ac:graphicFrameMkLst>
        </pc:graphicFrameChg>
        <pc:graphicFrameChg chg="del mod replId">
          <ac:chgData name="Lines, Todd" userId="afaf7c3a-e8aa-4568-882a-02ad8f9e19b0" providerId="ADAL" clId="{D1AF3CBE-C3B8-441B-8960-5C1FCA99984C}" dt="2023-10-26T22:50:41.481" v="450"/>
          <ac:graphicFrameMkLst>
            <pc:docMk/>
            <pc:sldMk cId="3755545910" sldId="1312"/>
            <ac:graphicFrameMk id="44" creationId="{A529221E-4262-E3A2-38A6-B410CA1C6C64}"/>
          </ac:graphicFrameMkLst>
        </pc:graphicFrameChg>
        <pc:picChg chg="add del mod">
          <ac:chgData name="Lines, Todd" userId="afaf7c3a-e8aa-4568-882a-02ad8f9e19b0" providerId="ADAL" clId="{D1AF3CBE-C3B8-441B-8960-5C1FCA99984C}" dt="2023-10-26T22:47:41.969" v="319"/>
          <ac:picMkLst>
            <pc:docMk/>
            <pc:sldMk cId="3755545910" sldId="1312"/>
            <ac:picMk id="4" creationId="{1C915B48-292D-C0B4-2001-15B97F4BEE7F}"/>
          </ac:picMkLst>
        </pc:picChg>
        <pc:cxnChg chg="mod">
          <ac:chgData name="Lines, Todd" userId="afaf7c3a-e8aa-4568-882a-02ad8f9e19b0" providerId="ADAL" clId="{D1AF3CBE-C3B8-441B-8960-5C1FCA99984C}" dt="2023-10-26T22:50:41.481" v="450"/>
          <ac:cxnSpMkLst>
            <pc:docMk/>
            <pc:sldMk cId="3755545910" sldId="1312"/>
            <ac:cxnSpMk id="6" creationId="{48E0A9A2-495A-64F7-A2A5-8D06D71868A8}"/>
          </ac:cxnSpMkLst>
        </pc:cxnChg>
        <pc:cxnChg chg="mod">
          <ac:chgData name="Lines, Todd" userId="afaf7c3a-e8aa-4568-882a-02ad8f9e19b0" providerId="ADAL" clId="{D1AF3CBE-C3B8-441B-8960-5C1FCA99984C}" dt="2023-10-26T22:50:41.481" v="450"/>
          <ac:cxnSpMkLst>
            <pc:docMk/>
            <pc:sldMk cId="3755545910" sldId="1312"/>
            <ac:cxnSpMk id="16" creationId="{F7FDEBD0-A431-820A-911D-89A59381A0C7}"/>
          </ac:cxnSpMkLst>
        </pc:cxnChg>
        <pc:cxnChg chg="mod">
          <ac:chgData name="Lines, Todd" userId="afaf7c3a-e8aa-4568-882a-02ad8f9e19b0" providerId="ADAL" clId="{D1AF3CBE-C3B8-441B-8960-5C1FCA99984C}" dt="2023-10-26T22:50:41.481" v="450"/>
          <ac:cxnSpMkLst>
            <pc:docMk/>
            <pc:sldMk cId="3755545910" sldId="1312"/>
            <ac:cxnSpMk id="18" creationId="{84643093-C448-9284-43E1-72E56BA6A67E}"/>
          </ac:cxnSpMkLst>
        </pc:cxnChg>
        <pc:cxnChg chg="mod">
          <ac:chgData name="Lines, Todd" userId="afaf7c3a-e8aa-4568-882a-02ad8f9e19b0" providerId="ADAL" clId="{D1AF3CBE-C3B8-441B-8960-5C1FCA99984C}" dt="2023-10-26T22:50:41.481" v="450"/>
          <ac:cxnSpMkLst>
            <pc:docMk/>
            <pc:sldMk cId="3755545910" sldId="1312"/>
            <ac:cxnSpMk id="22" creationId="{56F49C7E-7238-7613-B707-0EAAB318FBAA}"/>
          </ac:cxnSpMkLst>
        </pc:cxnChg>
        <pc:cxnChg chg="mod">
          <ac:chgData name="Lines, Todd" userId="afaf7c3a-e8aa-4568-882a-02ad8f9e19b0" providerId="ADAL" clId="{D1AF3CBE-C3B8-441B-8960-5C1FCA99984C}" dt="2023-10-26T22:50:41.481" v="450"/>
          <ac:cxnSpMkLst>
            <pc:docMk/>
            <pc:sldMk cId="3755545910" sldId="1312"/>
            <ac:cxnSpMk id="30" creationId="{AD688616-85B7-9835-5A31-B6FF70C1029A}"/>
          </ac:cxnSpMkLst>
        </pc:cxnChg>
        <pc:cxnChg chg="mod">
          <ac:chgData name="Lines, Todd" userId="afaf7c3a-e8aa-4568-882a-02ad8f9e19b0" providerId="ADAL" clId="{D1AF3CBE-C3B8-441B-8960-5C1FCA99984C}" dt="2023-10-26T22:50:41.481" v="450"/>
          <ac:cxnSpMkLst>
            <pc:docMk/>
            <pc:sldMk cId="3755545910" sldId="1312"/>
            <ac:cxnSpMk id="31" creationId="{1C4B8905-CDAE-8060-217B-96277E621057}"/>
          </ac:cxnSpMkLst>
        </pc:cxnChg>
        <pc:cxnChg chg="mod">
          <ac:chgData name="Lines, Todd" userId="afaf7c3a-e8aa-4568-882a-02ad8f9e19b0" providerId="ADAL" clId="{D1AF3CBE-C3B8-441B-8960-5C1FCA99984C}" dt="2023-10-26T22:50:41.481" v="450"/>
          <ac:cxnSpMkLst>
            <pc:docMk/>
            <pc:sldMk cId="3755545910" sldId="1312"/>
            <ac:cxnSpMk id="32" creationId="{A1B0FAAA-946D-8DFC-1A9B-0AAECB2F4AA5}"/>
          </ac:cxnSpMkLst>
        </pc:cxnChg>
        <pc:cxnChg chg="mod">
          <ac:chgData name="Lines, Todd" userId="afaf7c3a-e8aa-4568-882a-02ad8f9e19b0" providerId="ADAL" clId="{D1AF3CBE-C3B8-441B-8960-5C1FCA99984C}" dt="2023-10-26T22:50:41.481" v="450"/>
          <ac:cxnSpMkLst>
            <pc:docMk/>
            <pc:sldMk cId="3755545910" sldId="1312"/>
            <ac:cxnSpMk id="33" creationId="{A969CE13-0C78-CB58-4027-522E342709A6}"/>
          </ac:cxnSpMkLst>
        </pc:cxnChg>
        <pc:cxnChg chg="mod">
          <ac:chgData name="Lines, Todd" userId="afaf7c3a-e8aa-4568-882a-02ad8f9e19b0" providerId="ADAL" clId="{D1AF3CBE-C3B8-441B-8960-5C1FCA99984C}" dt="2023-10-26T22:50:41.481" v="450"/>
          <ac:cxnSpMkLst>
            <pc:docMk/>
            <pc:sldMk cId="3755545910" sldId="1312"/>
            <ac:cxnSpMk id="34" creationId="{284D6B34-46F2-26B2-BC9E-5C12A209ABD5}"/>
          </ac:cxnSpMkLst>
        </pc:cxnChg>
        <pc:cxnChg chg="mod">
          <ac:chgData name="Lines, Todd" userId="afaf7c3a-e8aa-4568-882a-02ad8f9e19b0" providerId="ADAL" clId="{D1AF3CBE-C3B8-441B-8960-5C1FCA99984C}" dt="2023-10-26T22:50:41.481" v="450"/>
          <ac:cxnSpMkLst>
            <pc:docMk/>
            <pc:sldMk cId="3755545910" sldId="1312"/>
            <ac:cxnSpMk id="35" creationId="{28DF2B2B-20C7-C626-71EC-EDAE6C407C26}"/>
          </ac:cxnSpMkLst>
        </pc:cxnChg>
        <pc:cxnChg chg="mod">
          <ac:chgData name="Lines, Todd" userId="afaf7c3a-e8aa-4568-882a-02ad8f9e19b0" providerId="ADAL" clId="{D1AF3CBE-C3B8-441B-8960-5C1FCA99984C}" dt="2023-10-26T22:50:41.481" v="450"/>
          <ac:cxnSpMkLst>
            <pc:docMk/>
            <pc:sldMk cId="3755545910" sldId="1312"/>
            <ac:cxnSpMk id="36" creationId="{D97B2B99-F08F-F578-27C0-31CE9FACD46C}"/>
          </ac:cxnSpMkLst>
        </pc:cxnChg>
        <pc:cxnChg chg="mod">
          <ac:chgData name="Lines, Todd" userId="afaf7c3a-e8aa-4568-882a-02ad8f9e19b0" providerId="ADAL" clId="{D1AF3CBE-C3B8-441B-8960-5C1FCA99984C}" dt="2023-10-26T22:50:41.481" v="450"/>
          <ac:cxnSpMkLst>
            <pc:docMk/>
            <pc:sldMk cId="3755545910" sldId="1312"/>
            <ac:cxnSpMk id="37" creationId="{D2DDD572-D5CE-EAD9-0AF7-D8A34FC066D5}"/>
          </ac:cxnSpMkLst>
        </pc:cxnChg>
        <pc:cxnChg chg="mod">
          <ac:chgData name="Lines, Todd" userId="afaf7c3a-e8aa-4568-882a-02ad8f9e19b0" providerId="ADAL" clId="{D1AF3CBE-C3B8-441B-8960-5C1FCA99984C}" dt="2023-10-26T22:50:41.481" v="450"/>
          <ac:cxnSpMkLst>
            <pc:docMk/>
            <pc:sldMk cId="3755545910" sldId="1312"/>
            <ac:cxnSpMk id="38" creationId="{7BD94B2B-4691-B8ED-7C48-2C807E956EAF}"/>
          </ac:cxnSpMkLst>
        </pc:cxnChg>
        <pc:cxnChg chg="mod">
          <ac:chgData name="Lines, Todd" userId="afaf7c3a-e8aa-4568-882a-02ad8f9e19b0" providerId="ADAL" clId="{D1AF3CBE-C3B8-441B-8960-5C1FCA99984C}" dt="2023-10-26T22:50:41.481" v="450"/>
          <ac:cxnSpMkLst>
            <pc:docMk/>
            <pc:sldMk cId="3755545910" sldId="1312"/>
            <ac:cxnSpMk id="39" creationId="{615DE481-1CF0-E823-B268-89028F17EE0D}"/>
          </ac:cxnSpMkLst>
        </pc:cxnChg>
        <pc:cxnChg chg="mod">
          <ac:chgData name="Lines, Todd" userId="afaf7c3a-e8aa-4568-882a-02ad8f9e19b0" providerId="ADAL" clId="{D1AF3CBE-C3B8-441B-8960-5C1FCA99984C}" dt="2023-10-26T22:50:41.481" v="450"/>
          <ac:cxnSpMkLst>
            <pc:docMk/>
            <pc:sldMk cId="3755545910" sldId="1312"/>
            <ac:cxnSpMk id="40" creationId="{2B43139C-B912-3ACC-C6A4-AD85D4EAEEC0}"/>
          </ac:cxnSpMkLst>
        </pc:cxnChg>
        <pc:cxnChg chg="mod">
          <ac:chgData name="Lines, Todd" userId="afaf7c3a-e8aa-4568-882a-02ad8f9e19b0" providerId="ADAL" clId="{D1AF3CBE-C3B8-441B-8960-5C1FCA99984C}" dt="2023-10-26T22:50:41.481" v="450"/>
          <ac:cxnSpMkLst>
            <pc:docMk/>
            <pc:sldMk cId="3755545910" sldId="1312"/>
            <ac:cxnSpMk id="41" creationId="{F4E3EEDA-DF95-248B-6D88-7CFCD1814C58}"/>
          </ac:cxnSpMkLst>
        </pc:cxnChg>
      </pc:sldChg>
      <pc:sldChg chg="modSp add mod">
        <pc:chgData name="Lines, Todd" userId="afaf7c3a-e8aa-4568-882a-02ad8f9e19b0" providerId="ADAL" clId="{D1AF3CBE-C3B8-441B-8960-5C1FCA99984C}" dt="2023-10-26T22:53:51.370" v="517" actId="20577"/>
        <pc:sldMkLst>
          <pc:docMk/>
          <pc:sldMk cId="1153610580" sldId="1313"/>
        </pc:sldMkLst>
        <pc:spChg chg="mod">
          <ac:chgData name="Lines, Todd" userId="afaf7c3a-e8aa-4568-882a-02ad8f9e19b0" providerId="ADAL" clId="{D1AF3CBE-C3B8-441B-8960-5C1FCA99984C}" dt="2023-10-26T22:53:51.370" v="517" actId="20577"/>
          <ac:spMkLst>
            <pc:docMk/>
            <pc:sldMk cId="1153610580" sldId="1313"/>
            <ac:spMk id="3" creationId="{FF0822C0-662D-409D-A2C8-46927F95F624}"/>
          </ac:spMkLst>
        </pc:spChg>
      </pc:sldChg>
      <pc:sldChg chg="modSp add mod">
        <pc:chgData name="Lines, Todd" userId="afaf7c3a-e8aa-4568-882a-02ad8f9e19b0" providerId="ADAL" clId="{D1AF3CBE-C3B8-441B-8960-5C1FCA99984C}" dt="2023-10-26T22:55:18.460" v="530" actId="207"/>
        <pc:sldMkLst>
          <pc:docMk/>
          <pc:sldMk cId="3735211201" sldId="1314"/>
        </pc:sldMkLst>
        <pc:spChg chg="mod">
          <ac:chgData name="Lines, Todd" userId="afaf7c3a-e8aa-4568-882a-02ad8f9e19b0" providerId="ADAL" clId="{D1AF3CBE-C3B8-441B-8960-5C1FCA99984C}" dt="2023-10-26T22:55:02.106" v="527" actId="20577"/>
          <ac:spMkLst>
            <pc:docMk/>
            <pc:sldMk cId="3735211201" sldId="1314"/>
            <ac:spMk id="3" creationId="{FF0822C0-662D-409D-A2C8-46927F95F624}"/>
          </ac:spMkLst>
        </pc:spChg>
        <pc:spChg chg="mod">
          <ac:chgData name="Lines, Todd" userId="afaf7c3a-e8aa-4568-882a-02ad8f9e19b0" providerId="ADAL" clId="{D1AF3CBE-C3B8-441B-8960-5C1FCA99984C}" dt="2023-10-26T22:55:18.460" v="530" actId="207"/>
          <ac:spMkLst>
            <pc:docMk/>
            <pc:sldMk cId="3735211201" sldId="1314"/>
            <ac:spMk id="15" creationId="{63097F9A-7E66-3A98-4ADE-952F39332C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1B39C-8408-4A2C-B70B-F8834D5B4E3C}" type="datetimeFigureOut">
              <a:rPr lang="en-US" smtClean="0"/>
              <a:t>2/27/2024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9E3B0-5279-4007-AD2D-86E56D5492D3}" type="slidenum">
              <a:rPr lang="en-US" smtClean="0"/>
              <a:t>‹#›</a:t>
            </a:fld>
            <a:endParaRPr lang="en-US"/>
          </a:p>
        </p:txBody>
      </p:sp>
    </p:spTree>
    <p:extLst>
      <p:ext uri="{BB962C8B-B14F-4D97-AF65-F5344CB8AC3E}">
        <p14:creationId xmlns:p14="http://schemas.microsoft.com/office/powerpoint/2010/main" val="1632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9CE6-FFC2-46E3-B5F2-C8896642CFD6}" type="slidenum">
              <a:rPr lang="en-US"/>
              <a:pPr/>
              <a:t>22</a:t>
            </a:fld>
            <a:endParaRPr lang="en-US"/>
          </a:p>
        </p:txBody>
      </p:sp>
      <p:sp>
        <p:nvSpPr>
          <p:cNvPr id="1459202" name="Rectangle 2"/>
          <p:cNvSpPr>
            <a:spLocks noGrp="1" noRot="1" noChangeAspect="1" noChangeArrowheads="1" noTextEdit="1"/>
          </p:cNvSpPr>
          <p:nvPr>
            <p:ph type="sldImg"/>
          </p:nvPr>
        </p:nvSpPr>
        <p:spPr>
          <a:xfrm>
            <a:off x="1266825" y="727075"/>
            <a:ext cx="4781550" cy="3586163"/>
          </a:xfrm>
          <a:ln/>
        </p:spPr>
      </p:sp>
      <p:sp>
        <p:nvSpPr>
          <p:cNvPr id="145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083461-FC3B-4EF6-89F5-BB75901405F7}" type="slidenum">
              <a:rPr lang="en-US"/>
              <a:pPr/>
              <a:t>23</a:t>
            </a:fld>
            <a:endParaRPr lang="en-US"/>
          </a:p>
        </p:txBody>
      </p:sp>
      <p:sp>
        <p:nvSpPr>
          <p:cNvPr id="1461250" name="Rectangle 2"/>
          <p:cNvSpPr>
            <a:spLocks noGrp="1" noRot="1" noChangeAspect="1" noChangeArrowheads="1" noTextEdit="1"/>
          </p:cNvSpPr>
          <p:nvPr>
            <p:ph type="sldImg"/>
          </p:nvPr>
        </p:nvSpPr>
        <p:spPr>
          <a:xfrm>
            <a:off x="1266825" y="727075"/>
            <a:ext cx="4781550" cy="3586163"/>
          </a:xfrm>
          <a:ln/>
        </p:spPr>
      </p:sp>
      <p:sp>
        <p:nvSpPr>
          <p:cNvPr id="146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FB1E05-1F7F-42FD-91CD-0B78BCC91B1F}" type="slidenum">
              <a:rPr lang="en-US"/>
              <a:pPr/>
              <a:t>24</a:t>
            </a:fld>
            <a:endParaRPr lang="en-US"/>
          </a:p>
        </p:txBody>
      </p:sp>
      <p:sp>
        <p:nvSpPr>
          <p:cNvPr id="1463298" name="Rectangle 2"/>
          <p:cNvSpPr>
            <a:spLocks noGrp="1" noRot="1" noChangeAspect="1" noChangeArrowheads="1" noTextEdit="1"/>
          </p:cNvSpPr>
          <p:nvPr>
            <p:ph type="sldImg"/>
          </p:nvPr>
        </p:nvSpPr>
        <p:spPr>
          <a:xfrm>
            <a:off x="1266825" y="727075"/>
            <a:ext cx="4781550" cy="3586163"/>
          </a:xfrm>
          <a:ln/>
        </p:spPr>
      </p:sp>
      <p:sp>
        <p:nvSpPr>
          <p:cNvPr id="146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6ACD74-B061-4239-ACF2-F5313886233E}" type="slidenum">
              <a:rPr lang="en-US"/>
              <a:pPr/>
              <a:t>25</a:t>
            </a:fld>
            <a:endParaRPr lang="en-US"/>
          </a:p>
        </p:txBody>
      </p:sp>
      <p:sp>
        <p:nvSpPr>
          <p:cNvPr id="1465346" name="Rectangle 2"/>
          <p:cNvSpPr>
            <a:spLocks noGrp="1" noRot="1" noChangeAspect="1" noChangeArrowheads="1" noTextEdit="1"/>
          </p:cNvSpPr>
          <p:nvPr>
            <p:ph type="sldImg"/>
          </p:nvPr>
        </p:nvSpPr>
        <p:spPr>
          <a:xfrm>
            <a:off x="1266825" y="727075"/>
            <a:ext cx="4781550" cy="3586163"/>
          </a:xfrm>
          <a:ln/>
        </p:spPr>
      </p:sp>
      <p:sp>
        <p:nvSpPr>
          <p:cNvPr id="146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A0EFD92-9895-4043-9075-80FA16EC2F0A}" type="slidenum">
              <a:rPr lang="en-US"/>
              <a:pPr/>
              <a:t>26</a:t>
            </a:fld>
            <a:endParaRPr lang="en-US"/>
          </a:p>
        </p:txBody>
      </p:sp>
      <p:sp>
        <p:nvSpPr>
          <p:cNvPr id="1467394" name="Rectangle 2"/>
          <p:cNvSpPr>
            <a:spLocks noGrp="1" noRot="1" noChangeAspect="1" noChangeArrowheads="1" noTextEdit="1"/>
          </p:cNvSpPr>
          <p:nvPr>
            <p:ph type="sldImg"/>
          </p:nvPr>
        </p:nvSpPr>
        <p:spPr>
          <a:xfrm>
            <a:off x="1266825" y="727075"/>
            <a:ext cx="4781550" cy="3586163"/>
          </a:xfrm>
          <a:ln/>
        </p:spPr>
      </p:sp>
      <p:sp>
        <p:nvSpPr>
          <p:cNvPr id="146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312A290-8373-49A2-9142-81134A99EB24}" type="slidenum">
              <a:rPr lang="en-US"/>
              <a:pPr/>
              <a:t>27</a:t>
            </a:fld>
            <a:endParaRPr lang="en-US"/>
          </a:p>
        </p:txBody>
      </p:sp>
      <p:sp>
        <p:nvSpPr>
          <p:cNvPr id="1469442" name="Rectangle 2"/>
          <p:cNvSpPr>
            <a:spLocks noGrp="1" noRot="1" noChangeAspect="1" noChangeArrowheads="1" noTextEdit="1"/>
          </p:cNvSpPr>
          <p:nvPr>
            <p:ph type="sldImg"/>
          </p:nvPr>
        </p:nvSpPr>
        <p:spPr>
          <a:xfrm>
            <a:off x="1266825" y="727075"/>
            <a:ext cx="4781550" cy="3586163"/>
          </a:xfrm>
          <a:ln/>
        </p:spPr>
      </p:sp>
      <p:sp>
        <p:nvSpPr>
          <p:cNvPr id="1469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8C523C-625A-413B-B76F-874F7D5D1BD4}"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Sept 5, 2006</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7BC2F36-837F-4235-B4B4-CE112ED523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C523C-625A-413B-B76F-874F7D5D1BD4}"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C523C-625A-413B-B76F-874F7D5D1BD4}"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C523C-625A-413B-B76F-874F7D5D1BD4}"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C523C-625A-413B-B76F-874F7D5D1BD4}"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523C-625A-413B-B76F-874F7D5D1BD4}"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C523C-625A-413B-B76F-874F7D5D1BD4}" type="datetimeFigureOut">
              <a:rPr lang="en-US" smtClean="0"/>
              <a:pPr/>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54D1-0EB9-4BC6-83FD-E3B87DAB41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12.x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p:txBody>
          <a:bodyPr/>
          <a:lstStyle/>
          <a:p>
            <a:pPr marL="514350" indent="-514350">
              <a:buNone/>
            </a:pPr>
            <a:r>
              <a:rPr lang="en-US" dirty="0"/>
              <a:t>The excess charge on a conductor in equilibrium is located</a:t>
            </a:r>
          </a:p>
          <a:p>
            <a:pPr marL="514350" indent="-514350">
              <a:buFont typeface="+mj-lt"/>
              <a:buAutoNum type="alphaLcParenR"/>
            </a:pPr>
            <a:r>
              <a:rPr lang="en-US" dirty="0"/>
              <a:t>At the surface</a:t>
            </a:r>
          </a:p>
          <a:p>
            <a:pPr marL="514350" indent="-514350">
              <a:buFont typeface="+mj-lt"/>
              <a:buAutoNum type="alphaLcParenR"/>
            </a:pPr>
            <a:r>
              <a:rPr lang="en-US" dirty="0"/>
              <a:t>Uniformly throughout the conductor</a:t>
            </a:r>
          </a:p>
          <a:p>
            <a:pPr marL="514350" indent="-514350">
              <a:buFont typeface="+mj-lt"/>
              <a:buAutoNum type="alphaLcParenR"/>
            </a:pPr>
            <a:r>
              <a:rPr lang="en-US" dirty="0"/>
              <a:t>At the center</a:t>
            </a:r>
          </a:p>
          <a:p>
            <a:pPr marL="514350" indent="-514350">
              <a:buFont typeface="+mj-lt"/>
              <a:buAutoNum type="alphaLcParenR"/>
            </a:pPr>
            <a:r>
              <a:rPr lang="en-US" dirty="0"/>
              <a:t>Conductors can’t have excess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223.28.2</a:t>
            </a:r>
          </a:p>
        </p:txBody>
      </p:sp>
      <p:sp>
        <p:nvSpPr>
          <p:cNvPr id="3" name="Content Placeholder 2"/>
          <p:cNvSpPr>
            <a:spLocks noGrp="1"/>
          </p:cNvSpPr>
          <p:nvPr>
            <p:ph idx="1"/>
          </p:nvPr>
        </p:nvSpPr>
        <p:spPr/>
        <p:txBody>
          <a:bodyPr/>
          <a:lstStyle/>
          <a:p>
            <a:pPr>
              <a:buNone/>
            </a:pPr>
            <a:r>
              <a:rPr lang="en-US" dirty="0"/>
              <a:t>The field inside a conductor in electrostatic equilibrium is </a:t>
            </a:r>
          </a:p>
          <a:p>
            <a:pPr marL="514350" indent="-514350">
              <a:buFont typeface="+mj-lt"/>
              <a:buAutoNum type="alphaLcParenR"/>
            </a:pPr>
            <a:r>
              <a:rPr lang="en-US" dirty="0"/>
              <a:t>Zero</a:t>
            </a:r>
          </a:p>
          <a:p>
            <a:pPr marL="514350" indent="-514350">
              <a:buFont typeface="+mj-lt"/>
              <a:buAutoNum type="alphaLcParenR"/>
            </a:pPr>
            <a:r>
              <a:rPr lang="en-US" dirty="0"/>
              <a:t>Maximum at the surface, and minimum at the center of the conductor</a:t>
            </a:r>
          </a:p>
          <a:p>
            <a:pPr marL="514350" indent="-514350">
              <a:buFont typeface="+mj-lt"/>
              <a:buAutoNum type="alphaLcParenR"/>
            </a:pPr>
            <a:r>
              <a:rPr lang="en-US" dirty="0"/>
              <a:t>A constant value</a:t>
            </a:r>
          </a:p>
          <a:p>
            <a:pPr marL="514350" indent="-514350">
              <a:buFont typeface="+mj-lt"/>
              <a:buAutoNum type="alphaLcParenR"/>
            </a:pPr>
            <a:r>
              <a:rPr lang="en-US" dirty="0"/>
              <a:t>infinite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reeform 30"/>
          <p:cNvSpPr>
            <a:spLocks/>
          </p:cNvSpPr>
          <p:nvPr/>
        </p:nvSpPr>
        <p:spPr bwMode="auto">
          <a:xfrm>
            <a:off x="2920344" y="722870"/>
            <a:ext cx="3440802" cy="5392634"/>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462340" y="4946865"/>
            <a:ext cx="2087560" cy="856063"/>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55418" y="2243509"/>
            <a:ext cx="1405694" cy="889856"/>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210802" y="4680668"/>
            <a:ext cx="394723" cy="462288"/>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627869" y="4418995"/>
            <a:ext cx="394723" cy="462288"/>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092104" y="4150780"/>
            <a:ext cx="394723" cy="462288"/>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58821" y="3882566"/>
            <a:ext cx="394723" cy="462288"/>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819489" y="3433362"/>
            <a:ext cx="394723" cy="462288"/>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33996" y="3005963"/>
            <a:ext cx="394723" cy="462288"/>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203819" y="2558939"/>
            <a:ext cx="394723" cy="462288"/>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169063" y="2011608"/>
            <a:ext cx="394723" cy="462288"/>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362701" y="1462096"/>
            <a:ext cx="394723" cy="462288"/>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78682" y="973640"/>
            <a:ext cx="394723" cy="462288"/>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884035" y="742496"/>
            <a:ext cx="394723" cy="462288"/>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328409" y="971459"/>
            <a:ext cx="394723" cy="462288"/>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566733" y="1180797"/>
            <a:ext cx="394723" cy="462288"/>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805057" y="1390135"/>
            <a:ext cx="394723" cy="462288"/>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862156" y="1677975"/>
            <a:ext cx="394723" cy="462288"/>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805057" y="2046498"/>
            <a:ext cx="394723" cy="462288"/>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611419" y="2336517"/>
            <a:ext cx="394723" cy="462288"/>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440124" y="2763916"/>
            <a:ext cx="394723" cy="462288"/>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405369" y="3053937"/>
            <a:ext cx="394723" cy="462288"/>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462466" y="3439903"/>
            <a:ext cx="394723" cy="462288"/>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519566" y="3908734"/>
            <a:ext cx="394723" cy="462288"/>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576663" y="4355757"/>
            <a:ext cx="394723" cy="462288"/>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293654" y="4824587"/>
            <a:ext cx="394723" cy="462288"/>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918791" y="5053550"/>
            <a:ext cx="394723" cy="462288"/>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68752" y="5262888"/>
            <a:ext cx="394723" cy="462288"/>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082174" y="5452602"/>
            <a:ext cx="394723" cy="462288"/>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615456" y="5622689"/>
            <a:ext cx="394723" cy="462288"/>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262935" y="5491852"/>
            <a:ext cx="394723" cy="462288"/>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094122" y="5162580"/>
            <a:ext cx="394723" cy="462288"/>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421818" y="5666301"/>
            <a:ext cx="394723" cy="462288"/>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079227" y="4933618"/>
            <a:ext cx="394723" cy="462288"/>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834848" y="1891674"/>
            <a:ext cx="394723" cy="462288"/>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87914" y="844984"/>
            <a:ext cx="394723" cy="462288"/>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5127324" y="858067"/>
            <a:ext cx="394723" cy="462288"/>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450054" y="4604346"/>
            <a:ext cx="394723" cy="462288"/>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111964" y="2360505"/>
            <a:ext cx="394723" cy="462288"/>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05602" y="2766097"/>
            <a:ext cx="394723" cy="462288"/>
          </a:xfrm>
          <a:prstGeom prst="rect">
            <a:avLst/>
          </a:prstGeom>
          <a:noFill/>
          <a:ln w="9525">
            <a:noFill/>
            <a:miter lim="800000"/>
            <a:headEnd/>
            <a:tailEnd/>
          </a:ln>
          <a:effectLst/>
        </p:spPr>
        <p:txBody>
          <a:bodyPr wrap="none">
            <a:spAutoFit/>
          </a:bodyPr>
          <a:lstStyle/>
          <a:p>
            <a:r>
              <a:rPr lang="en-US"/>
              <a:t>-</a:t>
            </a:r>
          </a:p>
        </p:txBody>
      </p:sp>
      <p:grpSp>
        <p:nvGrpSpPr>
          <p:cNvPr id="2" name="Group 70"/>
          <p:cNvGrpSpPr>
            <a:grpSpLocks/>
          </p:cNvGrpSpPr>
          <p:nvPr/>
        </p:nvGrpSpPr>
        <p:grpSpPr bwMode="auto">
          <a:xfrm>
            <a:off x="3220733" y="2026871"/>
            <a:ext cx="953296" cy="159183"/>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3" name="Group 73"/>
          <p:cNvGrpSpPr>
            <a:grpSpLocks/>
          </p:cNvGrpSpPr>
          <p:nvPr/>
        </p:nvGrpSpPr>
        <p:grpSpPr bwMode="auto">
          <a:xfrm rot="370211">
            <a:off x="3481399" y="1627821"/>
            <a:ext cx="953296" cy="159183"/>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6"/>
          <p:cNvGrpSpPr>
            <a:grpSpLocks/>
          </p:cNvGrpSpPr>
          <p:nvPr/>
        </p:nvGrpSpPr>
        <p:grpSpPr bwMode="auto">
          <a:xfrm rot="842174">
            <a:off x="3550910" y="1257119"/>
            <a:ext cx="953296" cy="159183"/>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9"/>
          <p:cNvGrpSpPr>
            <a:grpSpLocks/>
          </p:cNvGrpSpPr>
          <p:nvPr/>
        </p:nvGrpSpPr>
        <p:grpSpPr bwMode="auto">
          <a:xfrm rot="1027818">
            <a:off x="3722206" y="967098"/>
            <a:ext cx="953296" cy="159183"/>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82"/>
          <p:cNvGrpSpPr>
            <a:grpSpLocks/>
          </p:cNvGrpSpPr>
          <p:nvPr/>
        </p:nvGrpSpPr>
        <p:grpSpPr bwMode="auto">
          <a:xfrm rot="1580479">
            <a:off x="3868675" y="679258"/>
            <a:ext cx="953296" cy="159183"/>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5"/>
          <p:cNvGrpSpPr>
            <a:grpSpLocks/>
          </p:cNvGrpSpPr>
          <p:nvPr/>
        </p:nvGrpSpPr>
        <p:grpSpPr bwMode="auto">
          <a:xfrm rot="2422654">
            <a:off x="4062313" y="489546"/>
            <a:ext cx="953296" cy="159183"/>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8"/>
          <p:cNvGrpSpPr>
            <a:grpSpLocks/>
          </p:cNvGrpSpPr>
          <p:nvPr/>
        </p:nvGrpSpPr>
        <p:grpSpPr bwMode="auto">
          <a:xfrm rot="3949320">
            <a:off x="4378469" y="328063"/>
            <a:ext cx="837352" cy="181225"/>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91"/>
          <p:cNvGrpSpPr>
            <a:grpSpLocks/>
          </p:cNvGrpSpPr>
          <p:nvPr/>
        </p:nvGrpSpPr>
        <p:grpSpPr bwMode="auto">
          <a:xfrm rot="5887806">
            <a:off x="4865047" y="397842"/>
            <a:ext cx="837352" cy="181225"/>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4"/>
          <p:cNvGrpSpPr>
            <a:grpSpLocks/>
          </p:cNvGrpSpPr>
          <p:nvPr/>
        </p:nvGrpSpPr>
        <p:grpSpPr bwMode="auto">
          <a:xfrm rot="6278994">
            <a:off x="5058686" y="467622"/>
            <a:ext cx="837352" cy="181225"/>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7"/>
          <p:cNvGrpSpPr>
            <a:grpSpLocks/>
          </p:cNvGrpSpPr>
          <p:nvPr/>
        </p:nvGrpSpPr>
        <p:grpSpPr bwMode="auto">
          <a:xfrm rot="6862649">
            <a:off x="5341695" y="618084"/>
            <a:ext cx="837352" cy="181225"/>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100"/>
          <p:cNvGrpSpPr>
            <a:grpSpLocks/>
          </p:cNvGrpSpPr>
          <p:nvPr/>
        </p:nvGrpSpPr>
        <p:grpSpPr bwMode="auto">
          <a:xfrm rot="6960844">
            <a:off x="5580019" y="827422"/>
            <a:ext cx="837352" cy="181225"/>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3"/>
          <p:cNvGrpSpPr>
            <a:grpSpLocks/>
          </p:cNvGrpSpPr>
          <p:nvPr/>
        </p:nvGrpSpPr>
        <p:grpSpPr bwMode="auto">
          <a:xfrm rot="7352032">
            <a:off x="5818343" y="1036760"/>
            <a:ext cx="837352" cy="181225"/>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6"/>
          <p:cNvGrpSpPr>
            <a:grpSpLocks/>
          </p:cNvGrpSpPr>
          <p:nvPr/>
        </p:nvGrpSpPr>
        <p:grpSpPr bwMode="auto">
          <a:xfrm rot="8030629">
            <a:off x="6056667" y="1246098"/>
            <a:ext cx="837352" cy="181225"/>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9"/>
          <p:cNvGrpSpPr>
            <a:grpSpLocks/>
          </p:cNvGrpSpPr>
          <p:nvPr/>
        </p:nvGrpSpPr>
        <p:grpSpPr bwMode="auto">
          <a:xfrm rot="8920217">
            <a:off x="6122822" y="1505708"/>
            <a:ext cx="953296" cy="159183"/>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12"/>
          <p:cNvGrpSpPr>
            <a:grpSpLocks/>
          </p:cNvGrpSpPr>
          <p:nvPr/>
        </p:nvGrpSpPr>
        <p:grpSpPr bwMode="auto">
          <a:xfrm rot="4939981">
            <a:off x="4639137" y="341147"/>
            <a:ext cx="837352" cy="181225"/>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5"/>
          <p:cNvGrpSpPr>
            <a:grpSpLocks/>
          </p:cNvGrpSpPr>
          <p:nvPr/>
        </p:nvGrpSpPr>
        <p:grpSpPr bwMode="auto">
          <a:xfrm rot="9408023">
            <a:off x="6241984" y="1715046"/>
            <a:ext cx="953296" cy="159183"/>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8"/>
          <p:cNvGrpSpPr>
            <a:grpSpLocks/>
          </p:cNvGrpSpPr>
          <p:nvPr/>
        </p:nvGrpSpPr>
        <p:grpSpPr bwMode="auto">
          <a:xfrm rot="10607010">
            <a:off x="6227089" y="1963635"/>
            <a:ext cx="953296" cy="159183"/>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21"/>
          <p:cNvGrpSpPr>
            <a:grpSpLocks/>
          </p:cNvGrpSpPr>
          <p:nvPr/>
        </p:nvGrpSpPr>
        <p:grpSpPr bwMode="auto">
          <a:xfrm rot="11285606">
            <a:off x="6197298" y="2192597"/>
            <a:ext cx="953296" cy="159183"/>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4"/>
          <p:cNvGrpSpPr>
            <a:grpSpLocks/>
          </p:cNvGrpSpPr>
          <p:nvPr/>
        </p:nvGrpSpPr>
        <p:grpSpPr bwMode="auto">
          <a:xfrm rot="11964202">
            <a:off x="6073171" y="2401935"/>
            <a:ext cx="953296" cy="159183"/>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7"/>
          <p:cNvGrpSpPr>
            <a:grpSpLocks/>
          </p:cNvGrpSpPr>
          <p:nvPr/>
        </p:nvGrpSpPr>
        <p:grpSpPr bwMode="auto">
          <a:xfrm rot="11964202">
            <a:off x="5971388" y="2550216"/>
            <a:ext cx="953296" cy="159183"/>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30"/>
          <p:cNvGrpSpPr>
            <a:grpSpLocks/>
          </p:cNvGrpSpPr>
          <p:nvPr/>
        </p:nvGrpSpPr>
        <p:grpSpPr bwMode="auto">
          <a:xfrm rot="11964202">
            <a:off x="5869603" y="2761736"/>
            <a:ext cx="953296" cy="159183"/>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3"/>
          <p:cNvGrpSpPr>
            <a:grpSpLocks/>
          </p:cNvGrpSpPr>
          <p:nvPr/>
        </p:nvGrpSpPr>
        <p:grpSpPr bwMode="auto">
          <a:xfrm rot="11074613">
            <a:off x="5745476" y="3010325"/>
            <a:ext cx="953296" cy="159183"/>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6"/>
          <p:cNvGrpSpPr>
            <a:grpSpLocks/>
          </p:cNvGrpSpPr>
          <p:nvPr/>
        </p:nvGrpSpPr>
        <p:grpSpPr bwMode="auto">
          <a:xfrm rot="9731805">
            <a:off x="5683413" y="3217481"/>
            <a:ext cx="953296" cy="244228"/>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9"/>
          <p:cNvGrpSpPr>
            <a:grpSpLocks/>
          </p:cNvGrpSpPr>
          <p:nvPr/>
        </p:nvGrpSpPr>
        <p:grpSpPr bwMode="auto">
          <a:xfrm rot="9731805">
            <a:off x="5762855" y="3586004"/>
            <a:ext cx="953296" cy="244228"/>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42"/>
          <p:cNvGrpSpPr>
            <a:grpSpLocks/>
          </p:cNvGrpSpPr>
          <p:nvPr/>
        </p:nvGrpSpPr>
        <p:grpSpPr bwMode="auto">
          <a:xfrm rot="9296613">
            <a:off x="5842296" y="3915275"/>
            <a:ext cx="953296" cy="244228"/>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5"/>
          <p:cNvGrpSpPr>
            <a:grpSpLocks/>
          </p:cNvGrpSpPr>
          <p:nvPr/>
        </p:nvGrpSpPr>
        <p:grpSpPr bwMode="auto">
          <a:xfrm rot="9546192">
            <a:off x="5896912" y="4203115"/>
            <a:ext cx="953296" cy="244228"/>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8"/>
          <p:cNvGrpSpPr>
            <a:grpSpLocks/>
          </p:cNvGrpSpPr>
          <p:nvPr/>
        </p:nvGrpSpPr>
        <p:grpSpPr bwMode="auto">
          <a:xfrm rot="10042745">
            <a:off x="5909324" y="4493136"/>
            <a:ext cx="953296" cy="244228"/>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51"/>
          <p:cNvGrpSpPr>
            <a:grpSpLocks/>
          </p:cNvGrpSpPr>
          <p:nvPr/>
        </p:nvGrpSpPr>
        <p:grpSpPr bwMode="auto">
          <a:xfrm rot="10800000">
            <a:off x="5827401" y="4800600"/>
            <a:ext cx="953296" cy="244228"/>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4"/>
          <p:cNvGrpSpPr>
            <a:grpSpLocks/>
          </p:cNvGrpSpPr>
          <p:nvPr/>
        </p:nvGrpSpPr>
        <p:grpSpPr bwMode="auto">
          <a:xfrm rot="11731447">
            <a:off x="5703274" y="5090621"/>
            <a:ext cx="953296" cy="244228"/>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7"/>
          <p:cNvGrpSpPr>
            <a:grpSpLocks/>
          </p:cNvGrpSpPr>
          <p:nvPr/>
        </p:nvGrpSpPr>
        <p:grpSpPr bwMode="auto">
          <a:xfrm rot="12228000">
            <a:off x="5489775" y="5319584"/>
            <a:ext cx="953296" cy="244228"/>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60"/>
          <p:cNvGrpSpPr>
            <a:grpSpLocks/>
          </p:cNvGrpSpPr>
          <p:nvPr/>
        </p:nvGrpSpPr>
        <p:grpSpPr bwMode="auto">
          <a:xfrm rot="12549976">
            <a:off x="5219177" y="5526742"/>
            <a:ext cx="953296" cy="285658"/>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3"/>
          <p:cNvGrpSpPr>
            <a:grpSpLocks/>
          </p:cNvGrpSpPr>
          <p:nvPr/>
        </p:nvGrpSpPr>
        <p:grpSpPr bwMode="auto">
          <a:xfrm rot="13142138">
            <a:off x="4831901" y="5755705"/>
            <a:ext cx="953296" cy="285658"/>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6"/>
          <p:cNvGrpSpPr>
            <a:grpSpLocks/>
          </p:cNvGrpSpPr>
          <p:nvPr/>
        </p:nvGrpSpPr>
        <p:grpSpPr bwMode="auto">
          <a:xfrm rot="13249533">
            <a:off x="4481863" y="5925792"/>
            <a:ext cx="953296" cy="285658"/>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9"/>
          <p:cNvGrpSpPr>
            <a:grpSpLocks/>
          </p:cNvGrpSpPr>
          <p:nvPr/>
        </p:nvGrpSpPr>
        <p:grpSpPr bwMode="auto">
          <a:xfrm rot="13517563">
            <a:off x="4164971" y="6076102"/>
            <a:ext cx="837352" cy="32521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72"/>
          <p:cNvGrpSpPr>
            <a:grpSpLocks/>
          </p:cNvGrpSpPr>
          <p:nvPr/>
        </p:nvGrpSpPr>
        <p:grpSpPr bwMode="auto">
          <a:xfrm rot="14135853">
            <a:off x="3767764" y="6206939"/>
            <a:ext cx="837352" cy="32521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5"/>
          <p:cNvGrpSpPr>
            <a:grpSpLocks/>
          </p:cNvGrpSpPr>
          <p:nvPr/>
        </p:nvGrpSpPr>
        <p:grpSpPr bwMode="auto">
          <a:xfrm rot="14652792">
            <a:off x="3415243" y="6276718"/>
            <a:ext cx="837352" cy="32521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8"/>
          <p:cNvGrpSpPr>
            <a:grpSpLocks/>
          </p:cNvGrpSpPr>
          <p:nvPr/>
        </p:nvGrpSpPr>
        <p:grpSpPr bwMode="auto">
          <a:xfrm rot="15595309">
            <a:off x="3065206" y="6265816"/>
            <a:ext cx="837352" cy="32521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81"/>
          <p:cNvGrpSpPr>
            <a:grpSpLocks/>
          </p:cNvGrpSpPr>
          <p:nvPr/>
        </p:nvGrpSpPr>
        <p:grpSpPr bwMode="auto">
          <a:xfrm rot="16816501">
            <a:off x="2759853" y="6156785"/>
            <a:ext cx="837352" cy="32521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4"/>
          <p:cNvGrpSpPr>
            <a:grpSpLocks/>
          </p:cNvGrpSpPr>
          <p:nvPr/>
        </p:nvGrpSpPr>
        <p:grpSpPr bwMode="auto">
          <a:xfrm rot="17759019">
            <a:off x="2521529" y="5927821"/>
            <a:ext cx="837352" cy="32521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7"/>
          <p:cNvGrpSpPr>
            <a:grpSpLocks/>
          </p:cNvGrpSpPr>
          <p:nvPr/>
        </p:nvGrpSpPr>
        <p:grpSpPr bwMode="auto">
          <a:xfrm rot="18800259">
            <a:off x="2305548" y="5677052"/>
            <a:ext cx="837352" cy="32521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90"/>
          <p:cNvGrpSpPr>
            <a:grpSpLocks/>
          </p:cNvGrpSpPr>
          <p:nvPr/>
        </p:nvGrpSpPr>
        <p:grpSpPr bwMode="auto">
          <a:xfrm rot="19842524">
            <a:off x="2098624" y="5308682"/>
            <a:ext cx="953296" cy="285658"/>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3"/>
          <p:cNvGrpSpPr>
            <a:grpSpLocks/>
          </p:cNvGrpSpPr>
          <p:nvPr/>
        </p:nvGrpSpPr>
        <p:grpSpPr bwMode="auto">
          <a:xfrm rot="20917104">
            <a:off x="2111036" y="4920534"/>
            <a:ext cx="953296" cy="285658"/>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6"/>
          <p:cNvGrpSpPr>
            <a:grpSpLocks/>
          </p:cNvGrpSpPr>
          <p:nvPr/>
        </p:nvGrpSpPr>
        <p:grpSpPr bwMode="auto">
          <a:xfrm rot="417744">
            <a:off x="2190477" y="4608707"/>
            <a:ext cx="953296" cy="285658"/>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9"/>
          <p:cNvGrpSpPr>
            <a:grpSpLocks/>
          </p:cNvGrpSpPr>
          <p:nvPr/>
        </p:nvGrpSpPr>
        <p:grpSpPr bwMode="auto">
          <a:xfrm rot="1663330">
            <a:off x="2495831" y="4399369"/>
            <a:ext cx="953296" cy="285658"/>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202"/>
          <p:cNvGrpSpPr>
            <a:grpSpLocks/>
          </p:cNvGrpSpPr>
          <p:nvPr/>
        </p:nvGrpSpPr>
        <p:grpSpPr bwMode="auto">
          <a:xfrm rot="2077998">
            <a:off x="2826008" y="4148600"/>
            <a:ext cx="953296" cy="285658"/>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5"/>
          <p:cNvGrpSpPr>
            <a:grpSpLocks/>
          </p:cNvGrpSpPr>
          <p:nvPr/>
        </p:nvGrpSpPr>
        <p:grpSpPr bwMode="auto">
          <a:xfrm rot="2543906">
            <a:off x="3176047" y="3919636"/>
            <a:ext cx="953296" cy="285658"/>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8"/>
          <p:cNvGrpSpPr>
            <a:grpSpLocks/>
          </p:cNvGrpSpPr>
          <p:nvPr/>
        </p:nvGrpSpPr>
        <p:grpSpPr bwMode="auto">
          <a:xfrm rot="2543906">
            <a:off x="3816542" y="3858579"/>
            <a:ext cx="687663" cy="204977"/>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11"/>
          <p:cNvGrpSpPr>
            <a:grpSpLocks/>
          </p:cNvGrpSpPr>
          <p:nvPr/>
        </p:nvGrpSpPr>
        <p:grpSpPr bwMode="auto">
          <a:xfrm rot="393647">
            <a:off x="4243539" y="3653602"/>
            <a:ext cx="556089" cy="1897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4"/>
          <p:cNvGrpSpPr>
            <a:grpSpLocks/>
          </p:cNvGrpSpPr>
          <p:nvPr/>
        </p:nvGrpSpPr>
        <p:grpSpPr bwMode="auto">
          <a:xfrm rot="18714023">
            <a:off x="3991495" y="3305192"/>
            <a:ext cx="518984" cy="171295"/>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7"/>
          <p:cNvGrpSpPr>
            <a:grpSpLocks/>
          </p:cNvGrpSpPr>
          <p:nvPr/>
        </p:nvGrpSpPr>
        <p:grpSpPr bwMode="auto">
          <a:xfrm rot="21138237">
            <a:off x="3253005" y="2356143"/>
            <a:ext cx="953296" cy="159183"/>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20"/>
          <p:cNvGrpSpPr>
            <a:grpSpLocks/>
          </p:cNvGrpSpPr>
          <p:nvPr/>
        </p:nvGrpSpPr>
        <p:grpSpPr bwMode="auto">
          <a:xfrm rot="20676475">
            <a:off x="3240593" y="2724665"/>
            <a:ext cx="953296" cy="159183"/>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3"/>
          <p:cNvGrpSpPr>
            <a:grpSpLocks/>
          </p:cNvGrpSpPr>
          <p:nvPr/>
        </p:nvGrpSpPr>
        <p:grpSpPr bwMode="auto">
          <a:xfrm rot="19570378">
            <a:off x="3364720" y="3093188"/>
            <a:ext cx="953296" cy="159183"/>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sp>
        <p:nvSpPr>
          <p:cNvPr id="204" name="Freeform 203"/>
          <p:cNvSpPr/>
          <p:nvPr/>
        </p:nvSpPr>
        <p:spPr>
          <a:xfrm>
            <a:off x="3267856" y="1144249"/>
            <a:ext cx="2583304" cy="4624465"/>
          </a:xfrm>
          <a:custGeom>
            <a:avLst/>
            <a:gdLst>
              <a:gd name="connsiteX0" fmla="*/ 1289154 w 2583304"/>
              <a:gd name="connsiteY0" fmla="*/ 849443 h 4624465"/>
              <a:gd name="connsiteX1" fmla="*/ 1678898 w 2583304"/>
              <a:gd name="connsiteY1" fmla="*/ 24984 h 4624465"/>
              <a:gd name="connsiteX2" fmla="*/ 2503357 w 2583304"/>
              <a:gd name="connsiteY2" fmla="*/ 699541 h 4624465"/>
              <a:gd name="connsiteX3" fmla="*/ 2158583 w 2583304"/>
              <a:gd name="connsiteY3" fmla="*/ 1748853 h 4624465"/>
              <a:gd name="connsiteX4" fmla="*/ 2188564 w 2583304"/>
              <a:gd name="connsiteY4" fmla="*/ 2768184 h 4624465"/>
              <a:gd name="connsiteX5" fmla="*/ 2143593 w 2583304"/>
              <a:gd name="connsiteY5" fmla="*/ 3682584 h 4624465"/>
              <a:gd name="connsiteX6" fmla="*/ 1034321 w 2583304"/>
              <a:gd name="connsiteY6" fmla="*/ 4327161 h 4624465"/>
              <a:gd name="connsiteX7" fmla="*/ 359764 w 2583304"/>
              <a:gd name="connsiteY7" fmla="*/ 4567003 h 4624465"/>
              <a:gd name="connsiteX8" fmla="*/ 134911 w 2583304"/>
              <a:gd name="connsiteY8" fmla="*/ 3982387 h 4624465"/>
              <a:gd name="connsiteX9" fmla="*/ 1169233 w 2583304"/>
              <a:gd name="connsiteY9" fmla="*/ 3307830 h 4624465"/>
              <a:gd name="connsiteX10" fmla="*/ 1783829 w 2583304"/>
              <a:gd name="connsiteY10" fmla="*/ 2723213 h 4624465"/>
              <a:gd name="connsiteX11" fmla="*/ 1828800 w 2583304"/>
              <a:gd name="connsiteY11" fmla="*/ 2318479 h 4624465"/>
              <a:gd name="connsiteX12" fmla="*/ 1199213 w 2583304"/>
              <a:gd name="connsiteY12" fmla="*/ 1568971 h 4624465"/>
              <a:gd name="connsiteX13" fmla="*/ 1289154 w 2583304"/>
              <a:gd name="connsiteY13" fmla="*/ 849443 h 46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3304" h="4624465">
                <a:moveTo>
                  <a:pt x="1289154" y="849443"/>
                </a:moveTo>
                <a:cubicBezTo>
                  <a:pt x="1369101" y="592112"/>
                  <a:pt x="1476531" y="49968"/>
                  <a:pt x="1678898" y="24984"/>
                </a:cubicBezTo>
                <a:cubicBezTo>
                  <a:pt x="1881265" y="0"/>
                  <a:pt x="2423410" y="412230"/>
                  <a:pt x="2503357" y="699541"/>
                </a:cubicBezTo>
                <a:cubicBezTo>
                  <a:pt x="2583304" y="986852"/>
                  <a:pt x="2211048" y="1404079"/>
                  <a:pt x="2158583" y="1748853"/>
                </a:cubicBezTo>
                <a:cubicBezTo>
                  <a:pt x="2106118" y="2093627"/>
                  <a:pt x="2191062" y="2445896"/>
                  <a:pt x="2188564" y="2768184"/>
                </a:cubicBezTo>
                <a:cubicBezTo>
                  <a:pt x="2186066" y="3090472"/>
                  <a:pt x="2335967" y="3422754"/>
                  <a:pt x="2143593" y="3682584"/>
                </a:cubicBezTo>
                <a:cubicBezTo>
                  <a:pt x="1951219" y="3942414"/>
                  <a:pt x="1331626" y="4179758"/>
                  <a:pt x="1034321" y="4327161"/>
                </a:cubicBezTo>
                <a:cubicBezTo>
                  <a:pt x="737016" y="4474564"/>
                  <a:pt x="509666" y="4624465"/>
                  <a:pt x="359764" y="4567003"/>
                </a:cubicBezTo>
                <a:cubicBezTo>
                  <a:pt x="209862" y="4509541"/>
                  <a:pt x="0" y="4192249"/>
                  <a:pt x="134911" y="3982387"/>
                </a:cubicBezTo>
                <a:cubicBezTo>
                  <a:pt x="269823" y="3772525"/>
                  <a:pt x="894413" y="3517692"/>
                  <a:pt x="1169233" y="3307830"/>
                </a:cubicBezTo>
                <a:cubicBezTo>
                  <a:pt x="1444053" y="3097968"/>
                  <a:pt x="1673901" y="2888105"/>
                  <a:pt x="1783829" y="2723213"/>
                </a:cubicBezTo>
                <a:cubicBezTo>
                  <a:pt x="1893757" y="2558321"/>
                  <a:pt x="1926236" y="2510853"/>
                  <a:pt x="1828800" y="2318479"/>
                </a:cubicBezTo>
                <a:cubicBezTo>
                  <a:pt x="1731364" y="2126105"/>
                  <a:pt x="1289154" y="1818807"/>
                  <a:pt x="1199213" y="1568971"/>
                </a:cubicBezTo>
                <a:cubicBezTo>
                  <a:pt x="1109272" y="1319135"/>
                  <a:pt x="1209207" y="1106774"/>
                  <a:pt x="1289154" y="849443"/>
                </a:cubicBezTo>
                <a:close/>
              </a:path>
            </a:pathLst>
          </a:cu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cstate="print"/>
          <a:srcRect/>
          <a:stretch>
            <a:fillRect/>
          </a:stretch>
        </p:blipFill>
        <p:spPr bwMode="auto">
          <a:xfrm>
            <a:off x="2605088" y="1162050"/>
            <a:ext cx="3933825" cy="4533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cstate="print"/>
          <a:srcRect/>
          <a:stretch>
            <a:fillRect/>
          </a:stretch>
        </p:blipFill>
        <p:spPr bwMode="auto">
          <a:xfrm>
            <a:off x="2600325" y="1038225"/>
            <a:ext cx="3943350" cy="4781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139253" y="630226"/>
            <a:ext cx="6520721" cy="572551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4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2"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3"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4"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617538"/>
            <a:ext cx="6096000" cy="56292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214313" y="227013"/>
            <a:ext cx="9572626" cy="64103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BF082-CD5D-2F77-FE22-6F929D65A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23F45-EC3F-DE3A-56BC-E8656018762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5C07C28-8B33-E89A-F81B-ABDC02F2CA7F}"/>
              </a:ext>
            </a:extLst>
          </p:cNvPr>
          <p:cNvSpPr>
            <a:spLocks noGrp="1"/>
          </p:cNvSpPr>
          <p:nvPr>
            <p:ph idx="1"/>
          </p:nvPr>
        </p:nvSpPr>
        <p:spPr>
          <a:xfrm>
            <a:off x="457200" y="1600200"/>
            <a:ext cx="4727542" cy="4525963"/>
          </a:xfrm>
        </p:spPr>
        <p:txBody>
          <a:bodyPr>
            <a:normAutofit fontScale="92500"/>
          </a:bodyPr>
          <a:lstStyle/>
          <a:p>
            <a:pPr marL="0" indent="0">
              <a:buNone/>
            </a:pPr>
            <a:r>
              <a:rPr lang="en-US" dirty="0"/>
              <a:t>We have a uncharged conductor with a charged sphere inside a cavity deep in the conductor. Could you tell from the outside if there was a charge inside or not?</a:t>
            </a:r>
          </a:p>
          <a:p>
            <a:pPr marL="514350" indent="-514350">
              <a:buAutoNum type="alphaLcParenR"/>
            </a:pPr>
            <a:r>
              <a:rPr lang="en-US" dirty="0"/>
              <a:t>Yes</a:t>
            </a:r>
          </a:p>
          <a:p>
            <a:pPr marL="514350" indent="-514350">
              <a:buAutoNum type="alphaLcParenR"/>
            </a:pPr>
            <a:r>
              <a:rPr lang="en-US" dirty="0"/>
              <a:t>No</a:t>
            </a:r>
          </a:p>
          <a:p>
            <a:pPr marL="514350" indent="-514350">
              <a:buAutoNum type="alphaLcParenR"/>
            </a:pPr>
            <a:r>
              <a:rPr lang="en-US" dirty="0"/>
              <a:t>Maybe</a:t>
            </a:r>
          </a:p>
          <a:p>
            <a:pPr marL="0" indent="0">
              <a:buNone/>
            </a:pPr>
            <a:endParaRPr lang="en-US" dirty="0"/>
          </a:p>
        </p:txBody>
      </p:sp>
      <p:pic>
        <p:nvPicPr>
          <p:cNvPr id="3075" name="Picture 3">
            <a:extLst>
              <a:ext uri="{FF2B5EF4-FFF2-40B4-BE49-F238E27FC236}">
                <a16:creationId xmlns:a16="http://schemas.microsoft.com/office/drawing/2014/main" id="{F830884B-46FE-0B54-3349-112E1F970050}"/>
              </a:ext>
            </a:extLst>
          </p:cNvPr>
          <p:cNvPicPr>
            <a:picLocks noChangeAspect="1" noChangeArrowheads="1"/>
          </p:cNvPicPr>
          <p:nvPr/>
        </p:nvPicPr>
        <p:blipFill>
          <a:blip r:embed="rId2" cstate="print"/>
          <a:srcRect/>
          <a:stretch>
            <a:fillRect/>
          </a:stretch>
        </p:blipFill>
        <p:spPr bwMode="auto">
          <a:xfrm>
            <a:off x="5744459" y="2472015"/>
            <a:ext cx="3106469" cy="2194252"/>
          </a:xfrm>
          <a:prstGeom prst="rect">
            <a:avLst/>
          </a:prstGeom>
          <a:noFill/>
          <a:ln w="9525">
            <a:noFill/>
            <a:miter lim="800000"/>
            <a:headEnd/>
            <a:tailEnd/>
          </a:ln>
          <a:effectLst/>
        </p:spPr>
      </p:pic>
    </p:spTree>
    <p:extLst>
      <p:ext uri="{BB962C8B-B14F-4D97-AF65-F5344CB8AC3E}">
        <p14:creationId xmlns:p14="http://schemas.microsoft.com/office/powerpoint/2010/main" val="3670283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2171700" y="1736725"/>
            <a:ext cx="4800600" cy="33909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6"/>
          <p:cNvGrpSpPr>
            <a:grpSpLocks/>
          </p:cNvGrpSpPr>
          <p:nvPr/>
        </p:nvGrpSpPr>
        <p:grpSpPr bwMode="auto">
          <a:xfrm>
            <a:off x="441960" y="2267732"/>
            <a:ext cx="8323580" cy="1054540"/>
            <a:chOff x="0" y="1152"/>
            <a:chExt cx="5424" cy="705"/>
          </a:xfrm>
        </p:grpSpPr>
        <p:sp>
          <p:nvSpPr>
            <p:cNvPr id="80"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81"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2"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3"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4"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5"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6"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7"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8"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9"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0"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1"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2"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3"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4"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5"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6"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7"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8"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9"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0"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1"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2"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3"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104" name="Group 71"/>
            <p:cNvGrpSpPr>
              <a:grpSpLocks/>
            </p:cNvGrpSpPr>
            <p:nvPr/>
          </p:nvGrpSpPr>
          <p:grpSpPr bwMode="auto">
            <a:xfrm>
              <a:off x="2880" y="1248"/>
              <a:ext cx="2544" cy="528"/>
              <a:chOff x="2880" y="2592"/>
              <a:chExt cx="2544" cy="528"/>
            </a:xfrm>
          </p:grpSpPr>
          <p:sp>
            <p:nvSpPr>
              <p:cNvPr id="140"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141"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105"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106"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107"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108"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109"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110"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111"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112"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113"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114"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115"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116"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117"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118"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119"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120"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121"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122"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123"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124"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125"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126"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127"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128"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129"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130"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131"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132"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133"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134"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135"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136"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137"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138"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139"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5" name="Rectangle 5"/>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223.28.5</a:t>
            </a:r>
            <a:endParaRPr lang="en-US" sz="2800" b="1" dirty="0">
              <a:solidFill>
                <a:schemeClr val="accent2"/>
              </a:solidFill>
            </a:endParaRPr>
          </a:p>
        </p:txBody>
      </p:sp>
      <p:sp>
        <p:nvSpPr>
          <p:cNvPr id="1541126" name="Rectangle 6"/>
          <p:cNvSpPr>
            <a:spLocks noChangeArrowheads="1"/>
          </p:cNvSpPr>
          <p:nvPr/>
        </p:nvSpPr>
        <p:spPr bwMode="auto">
          <a:xfrm>
            <a:off x="331788" y="1198563"/>
            <a:ext cx="8070850" cy="1625600"/>
          </a:xfrm>
          <a:prstGeom prst="rect">
            <a:avLst/>
          </a:prstGeom>
          <a:noFill/>
          <a:ln w="9525">
            <a:noFill/>
            <a:miter lim="800000"/>
            <a:headEnd/>
            <a:tailEnd/>
          </a:ln>
          <a:effectLst/>
        </p:spPr>
        <p:txBody>
          <a:bodyPr lIns="90488" tIns="44450" rIns="90488" bIns="44450"/>
          <a:lstStyle/>
          <a:p>
            <a:pPr marL="401638" indent="-401638">
              <a:lnSpc>
                <a:spcPct val="110000"/>
              </a:lnSpc>
              <a:spcBef>
                <a:spcPct val="50000"/>
              </a:spcBef>
              <a:buClr>
                <a:schemeClr val="bg2"/>
              </a:buClr>
              <a:buSzPct val="75000"/>
              <a:buFont typeface="Monotype Sorts" pitchFamily="2" charset="2"/>
              <a:buNone/>
            </a:pPr>
            <a:r>
              <a:rPr lang="en-US" b="1"/>
              <a:t>	</a:t>
            </a:r>
            <a:r>
              <a:rPr lang="en-US" sz="2000" b="1"/>
              <a:t>In PH 121 we did many projectile motion problems in which we imagined throwing balls off of buildings. Remembering these problems, look at the picture below. At which point is the potential energy of the ball equal to zero?</a:t>
            </a:r>
          </a:p>
        </p:txBody>
      </p:sp>
      <p:sp>
        <p:nvSpPr>
          <p:cNvPr id="1541127" name="Rectangle 7"/>
          <p:cNvSpPr>
            <a:spLocks noChangeArrowheads="1"/>
          </p:cNvSpPr>
          <p:nvPr/>
        </p:nvSpPr>
        <p:spPr bwMode="auto">
          <a:xfrm>
            <a:off x="2527300" y="3149600"/>
            <a:ext cx="4610100" cy="35433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41128" name="Rectangle 8"/>
          <p:cNvSpPr>
            <a:spLocks noChangeArrowheads="1"/>
          </p:cNvSpPr>
          <p:nvPr/>
        </p:nvSpPr>
        <p:spPr bwMode="auto">
          <a:xfrm>
            <a:off x="3365500" y="4152900"/>
            <a:ext cx="838200" cy="21209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541129" name="Rectangle 9"/>
          <p:cNvSpPr>
            <a:spLocks noChangeArrowheads="1"/>
          </p:cNvSpPr>
          <p:nvPr/>
        </p:nvSpPr>
        <p:spPr bwMode="auto">
          <a:xfrm>
            <a:off x="34925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0" name="Rectangle 10"/>
          <p:cNvSpPr>
            <a:spLocks noChangeArrowheads="1"/>
          </p:cNvSpPr>
          <p:nvPr/>
        </p:nvSpPr>
        <p:spPr bwMode="auto">
          <a:xfrm>
            <a:off x="36449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1" name="Rectangle 11"/>
          <p:cNvSpPr>
            <a:spLocks noChangeArrowheads="1"/>
          </p:cNvSpPr>
          <p:nvPr/>
        </p:nvSpPr>
        <p:spPr bwMode="auto">
          <a:xfrm>
            <a:off x="37973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2" name="Rectangle 12"/>
          <p:cNvSpPr>
            <a:spLocks noChangeArrowheads="1"/>
          </p:cNvSpPr>
          <p:nvPr/>
        </p:nvSpPr>
        <p:spPr bwMode="auto">
          <a:xfrm>
            <a:off x="39497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3" name="Rectangle 13"/>
          <p:cNvSpPr>
            <a:spLocks noChangeArrowheads="1"/>
          </p:cNvSpPr>
          <p:nvPr/>
        </p:nvSpPr>
        <p:spPr bwMode="auto">
          <a:xfrm>
            <a:off x="34925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4" name="Rectangle 14"/>
          <p:cNvSpPr>
            <a:spLocks noChangeArrowheads="1"/>
          </p:cNvSpPr>
          <p:nvPr/>
        </p:nvSpPr>
        <p:spPr bwMode="auto">
          <a:xfrm>
            <a:off x="36449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5" name="Rectangle 15"/>
          <p:cNvSpPr>
            <a:spLocks noChangeArrowheads="1"/>
          </p:cNvSpPr>
          <p:nvPr/>
        </p:nvSpPr>
        <p:spPr bwMode="auto">
          <a:xfrm>
            <a:off x="37973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6" name="Rectangle 16"/>
          <p:cNvSpPr>
            <a:spLocks noChangeArrowheads="1"/>
          </p:cNvSpPr>
          <p:nvPr/>
        </p:nvSpPr>
        <p:spPr bwMode="auto">
          <a:xfrm>
            <a:off x="39497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7" name="Rectangle 17"/>
          <p:cNvSpPr>
            <a:spLocks noChangeArrowheads="1"/>
          </p:cNvSpPr>
          <p:nvPr/>
        </p:nvSpPr>
        <p:spPr bwMode="auto">
          <a:xfrm>
            <a:off x="35052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8" name="Rectangle 18"/>
          <p:cNvSpPr>
            <a:spLocks noChangeArrowheads="1"/>
          </p:cNvSpPr>
          <p:nvPr/>
        </p:nvSpPr>
        <p:spPr bwMode="auto">
          <a:xfrm>
            <a:off x="36576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9" name="Rectangle 19"/>
          <p:cNvSpPr>
            <a:spLocks noChangeArrowheads="1"/>
          </p:cNvSpPr>
          <p:nvPr/>
        </p:nvSpPr>
        <p:spPr bwMode="auto">
          <a:xfrm>
            <a:off x="38100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0" name="Rectangle 20"/>
          <p:cNvSpPr>
            <a:spLocks noChangeArrowheads="1"/>
          </p:cNvSpPr>
          <p:nvPr/>
        </p:nvSpPr>
        <p:spPr bwMode="auto">
          <a:xfrm>
            <a:off x="39624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1" name="Rectangle 21"/>
          <p:cNvSpPr>
            <a:spLocks noChangeArrowheads="1"/>
          </p:cNvSpPr>
          <p:nvPr/>
        </p:nvSpPr>
        <p:spPr bwMode="auto">
          <a:xfrm>
            <a:off x="35179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2" name="Rectangle 22"/>
          <p:cNvSpPr>
            <a:spLocks noChangeArrowheads="1"/>
          </p:cNvSpPr>
          <p:nvPr/>
        </p:nvSpPr>
        <p:spPr bwMode="auto">
          <a:xfrm>
            <a:off x="36703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3" name="Rectangle 23"/>
          <p:cNvSpPr>
            <a:spLocks noChangeArrowheads="1"/>
          </p:cNvSpPr>
          <p:nvPr/>
        </p:nvSpPr>
        <p:spPr bwMode="auto">
          <a:xfrm>
            <a:off x="38227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4" name="Rectangle 24"/>
          <p:cNvSpPr>
            <a:spLocks noChangeArrowheads="1"/>
          </p:cNvSpPr>
          <p:nvPr/>
        </p:nvSpPr>
        <p:spPr bwMode="auto">
          <a:xfrm>
            <a:off x="39751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5" name="Rectangle 25"/>
          <p:cNvSpPr>
            <a:spLocks noChangeArrowheads="1"/>
          </p:cNvSpPr>
          <p:nvPr/>
        </p:nvSpPr>
        <p:spPr bwMode="auto">
          <a:xfrm>
            <a:off x="35179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6" name="Rectangle 26"/>
          <p:cNvSpPr>
            <a:spLocks noChangeArrowheads="1"/>
          </p:cNvSpPr>
          <p:nvPr/>
        </p:nvSpPr>
        <p:spPr bwMode="auto">
          <a:xfrm>
            <a:off x="36703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7" name="Rectangle 27"/>
          <p:cNvSpPr>
            <a:spLocks noChangeArrowheads="1"/>
          </p:cNvSpPr>
          <p:nvPr/>
        </p:nvSpPr>
        <p:spPr bwMode="auto">
          <a:xfrm>
            <a:off x="38227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8" name="Rectangle 28"/>
          <p:cNvSpPr>
            <a:spLocks noChangeArrowheads="1"/>
          </p:cNvSpPr>
          <p:nvPr/>
        </p:nvSpPr>
        <p:spPr bwMode="auto">
          <a:xfrm>
            <a:off x="39751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9" name="Rectangle 29"/>
          <p:cNvSpPr>
            <a:spLocks noChangeArrowheads="1"/>
          </p:cNvSpPr>
          <p:nvPr/>
        </p:nvSpPr>
        <p:spPr bwMode="auto">
          <a:xfrm>
            <a:off x="35179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0" name="Rectangle 30"/>
          <p:cNvSpPr>
            <a:spLocks noChangeArrowheads="1"/>
          </p:cNvSpPr>
          <p:nvPr/>
        </p:nvSpPr>
        <p:spPr bwMode="auto">
          <a:xfrm>
            <a:off x="36703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1" name="Rectangle 31"/>
          <p:cNvSpPr>
            <a:spLocks noChangeArrowheads="1"/>
          </p:cNvSpPr>
          <p:nvPr/>
        </p:nvSpPr>
        <p:spPr bwMode="auto">
          <a:xfrm>
            <a:off x="38227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2" name="Rectangle 32"/>
          <p:cNvSpPr>
            <a:spLocks noChangeArrowheads="1"/>
          </p:cNvSpPr>
          <p:nvPr/>
        </p:nvSpPr>
        <p:spPr bwMode="auto">
          <a:xfrm>
            <a:off x="39751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3" name="Rectangle 33"/>
          <p:cNvSpPr>
            <a:spLocks noChangeArrowheads="1"/>
          </p:cNvSpPr>
          <p:nvPr/>
        </p:nvSpPr>
        <p:spPr bwMode="auto">
          <a:xfrm>
            <a:off x="3721100" y="59944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4" name="Rectangle 34"/>
          <p:cNvSpPr>
            <a:spLocks noChangeArrowheads="1"/>
          </p:cNvSpPr>
          <p:nvPr/>
        </p:nvSpPr>
        <p:spPr bwMode="auto">
          <a:xfrm>
            <a:off x="3873500" y="59944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5" name="Rectangle 35"/>
          <p:cNvSpPr>
            <a:spLocks noChangeArrowheads="1"/>
          </p:cNvSpPr>
          <p:nvPr/>
        </p:nvSpPr>
        <p:spPr bwMode="auto">
          <a:xfrm>
            <a:off x="3467100" y="60071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6" name="Rectangle 36"/>
          <p:cNvSpPr>
            <a:spLocks noChangeArrowheads="1"/>
          </p:cNvSpPr>
          <p:nvPr/>
        </p:nvSpPr>
        <p:spPr bwMode="auto">
          <a:xfrm>
            <a:off x="2959100" y="6261100"/>
            <a:ext cx="3733800" cy="88900"/>
          </a:xfrm>
          <a:prstGeom prst="rect">
            <a:avLst/>
          </a:prstGeom>
          <a:solidFill>
            <a:srgbClr val="800000"/>
          </a:solidFill>
          <a:ln w="9525">
            <a:solidFill>
              <a:schemeClr val="tx1"/>
            </a:solidFill>
            <a:miter lim="800000"/>
            <a:headEnd/>
            <a:tailEnd/>
          </a:ln>
          <a:effectLst/>
        </p:spPr>
        <p:txBody>
          <a:bodyPr wrap="none" anchor="ctr"/>
          <a:lstStyle/>
          <a:p>
            <a:endParaRPr lang="en-US"/>
          </a:p>
        </p:txBody>
      </p:sp>
      <p:sp>
        <p:nvSpPr>
          <p:cNvPr id="1541157" name="Freeform 37"/>
          <p:cNvSpPr>
            <a:spLocks/>
          </p:cNvSpPr>
          <p:nvPr/>
        </p:nvSpPr>
        <p:spPr bwMode="auto">
          <a:xfrm>
            <a:off x="4114800" y="3778250"/>
            <a:ext cx="2286000" cy="2520950"/>
          </a:xfrm>
          <a:custGeom>
            <a:avLst/>
            <a:gdLst/>
            <a:ahLst/>
            <a:cxnLst>
              <a:cxn ang="0">
                <a:pos x="0" y="204"/>
              </a:cxn>
              <a:cxn ang="0">
                <a:pos x="152" y="52"/>
              </a:cxn>
              <a:cxn ang="0">
                <a:pos x="272" y="4"/>
              </a:cxn>
              <a:cxn ang="0">
                <a:pos x="448" y="28"/>
              </a:cxn>
              <a:cxn ang="0">
                <a:pos x="624" y="172"/>
              </a:cxn>
              <a:cxn ang="0">
                <a:pos x="880" y="516"/>
              </a:cxn>
              <a:cxn ang="0">
                <a:pos x="1200" y="1100"/>
              </a:cxn>
              <a:cxn ang="0">
                <a:pos x="1440" y="1588"/>
              </a:cxn>
            </a:cxnLst>
            <a:rect l="0" t="0" r="r" b="b"/>
            <a:pathLst>
              <a:path w="1440" h="1588">
                <a:moveTo>
                  <a:pt x="0" y="204"/>
                </a:moveTo>
                <a:cubicBezTo>
                  <a:pt x="53" y="144"/>
                  <a:pt x="107" y="85"/>
                  <a:pt x="152" y="52"/>
                </a:cubicBezTo>
                <a:cubicBezTo>
                  <a:pt x="197" y="19"/>
                  <a:pt x="223" y="8"/>
                  <a:pt x="272" y="4"/>
                </a:cubicBezTo>
                <a:cubicBezTo>
                  <a:pt x="321" y="0"/>
                  <a:pt x="389" y="0"/>
                  <a:pt x="448" y="28"/>
                </a:cubicBezTo>
                <a:cubicBezTo>
                  <a:pt x="507" y="56"/>
                  <a:pt x="552" y="91"/>
                  <a:pt x="624" y="172"/>
                </a:cubicBezTo>
                <a:cubicBezTo>
                  <a:pt x="696" y="253"/>
                  <a:pt x="784" y="361"/>
                  <a:pt x="880" y="516"/>
                </a:cubicBezTo>
                <a:cubicBezTo>
                  <a:pt x="976" y="671"/>
                  <a:pt x="1107" y="921"/>
                  <a:pt x="1200" y="1100"/>
                </a:cubicBezTo>
                <a:cubicBezTo>
                  <a:pt x="1293" y="1279"/>
                  <a:pt x="1401" y="1508"/>
                  <a:pt x="1440" y="1588"/>
                </a:cubicBezTo>
              </a:path>
            </a:pathLst>
          </a:custGeom>
          <a:noFill/>
          <a:ln w="9525" cap="flat" cmpd="sng">
            <a:solidFill>
              <a:srgbClr val="808080"/>
            </a:solidFill>
            <a:prstDash val="dash"/>
            <a:miter lim="800000"/>
            <a:headEnd type="none" w="med" len="med"/>
            <a:tailEnd type="none" w="med" len="med"/>
          </a:ln>
          <a:effectLst/>
        </p:spPr>
        <p:txBody>
          <a:bodyPr wrap="none"/>
          <a:lstStyle/>
          <a:p>
            <a:endParaRPr lang="en-US"/>
          </a:p>
        </p:txBody>
      </p:sp>
      <p:sp>
        <p:nvSpPr>
          <p:cNvPr id="1541159" name="Text Box 39"/>
          <p:cNvSpPr txBox="1">
            <a:spLocks noChangeArrowheads="1"/>
          </p:cNvSpPr>
          <p:nvPr/>
        </p:nvSpPr>
        <p:spPr bwMode="auto">
          <a:xfrm>
            <a:off x="3844925" y="3770313"/>
            <a:ext cx="312738" cy="304800"/>
          </a:xfrm>
          <a:prstGeom prst="rect">
            <a:avLst/>
          </a:prstGeom>
          <a:noFill/>
          <a:ln w="9525">
            <a:noFill/>
            <a:miter lim="800000"/>
            <a:headEnd/>
            <a:tailEnd/>
          </a:ln>
          <a:effectLst/>
        </p:spPr>
        <p:txBody>
          <a:bodyPr wrap="none">
            <a:spAutoFit/>
          </a:bodyPr>
          <a:lstStyle/>
          <a:p>
            <a:r>
              <a:rPr lang="en-US" sz="1400" b="1"/>
              <a:t>A</a:t>
            </a:r>
          </a:p>
        </p:txBody>
      </p:sp>
      <p:sp>
        <p:nvSpPr>
          <p:cNvPr id="1541160" name="Text Box 40"/>
          <p:cNvSpPr txBox="1">
            <a:spLocks noChangeArrowheads="1"/>
          </p:cNvSpPr>
          <p:nvPr/>
        </p:nvSpPr>
        <p:spPr bwMode="auto">
          <a:xfrm>
            <a:off x="4441825" y="3465513"/>
            <a:ext cx="312738" cy="304800"/>
          </a:xfrm>
          <a:prstGeom prst="rect">
            <a:avLst/>
          </a:prstGeom>
          <a:noFill/>
          <a:ln w="9525">
            <a:noFill/>
            <a:miter lim="800000"/>
            <a:headEnd/>
            <a:tailEnd/>
          </a:ln>
          <a:effectLst/>
        </p:spPr>
        <p:txBody>
          <a:bodyPr wrap="none">
            <a:spAutoFit/>
          </a:bodyPr>
          <a:lstStyle/>
          <a:p>
            <a:r>
              <a:rPr lang="en-US" sz="1400" b="1"/>
              <a:t>B</a:t>
            </a:r>
          </a:p>
        </p:txBody>
      </p:sp>
      <p:sp>
        <p:nvSpPr>
          <p:cNvPr id="1541161" name="Oval 41"/>
          <p:cNvSpPr>
            <a:spLocks noChangeArrowheads="1"/>
          </p:cNvSpPr>
          <p:nvPr/>
        </p:nvSpPr>
        <p:spPr bwMode="auto">
          <a:xfrm>
            <a:off x="4076700" y="40259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3" name="Oval 43"/>
          <p:cNvSpPr>
            <a:spLocks noChangeArrowheads="1"/>
          </p:cNvSpPr>
          <p:nvPr/>
        </p:nvSpPr>
        <p:spPr bwMode="auto">
          <a:xfrm>
            <a:off x="4559300" y="3721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4" name="Oval 44"/>
          <p:cNvSpPr>
            <a:spLocks noChangeArrowheads="1"/>
          </p:cNvSpPr>
          <p:nvPr/>
        </p:nvSpPr>
        <p:spPr bwMode="auto">
          <a:xfrm>
            <a:off x="5600700" y="4737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5" name="Oval 45"/>
          <p:cNvSpPr>
            <a:spLocks noChangeArrowheads="1"/>
          </p:cNvSpPr>
          <p:nvPr/>
        </p:nvSpPr>
        <p:spPr bwMode="auto">
          <a:xfrm>
            <a:off x="6350000" y="61722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6" name="Text Box 46"/>
          <p:cNvSpPr txBox="1">
            <a:spLocks noChangeArrowheads="1"/>
          </p:cNvSpPr>
          <p:nvPr/>
        </p:nvSpPr>
        <p:spPr bwMode="auto">
          <a:xfrm>
            <a:off x="5711825" y="4570413"/>
            <a:ext cx="312738" cy="304800"/>
          </a:xfrm>
          <a:prstGeom prst="rect">
            <a:avLst/>
          </a:prstGeom>
          <a:noFill/>
          <a:ln w="9525">
            <a:noFill/>
            <a:miter lim="800000"/>
            <a:headEnd/>
            <a:tailEnd/>
          </a:ln>
          <a:effectLst/>
        </p:spPr>
        <p:txBody>
          <a:bodyPr wrap="none">
            <a:spAutoFit/>
          </a:bodyPr>
          <a:lstStyle/>
          <a:p>
            <a:r>
              <a:rPr lang="en-US" sz="1400" b="1"/>
              <a:t>C</a:t>
            </a:r>
          </a:p>
        </p:txBody>
      </p:sp>
      <p:sp>
        <p:nvSpPr>
          <p:cNvPr id="1541167" name="Text Box 47"/>
          <p:cNvSpPr txBox="1">
            <a:spLocks noChangeArrowheads="1"/>
          </p:cNvSpPr>
          <p:nvPr/>
        </p:nvSpPr>
        <p:spPr bwMode="auto">
          <a:xfrm>
            <a:off x="6435725" y="5878513"/>
            <a:ext cx="312738" cy="304800"/>
          </a:xfrm>
          <a:prstGeom prst="rect">
            <a:avLst/>
          </a:prstGeom>
          <a:noFill/>
          <a:ln w="9525">
            <a:noFill/>
            <a:miter lim="800000"/>
            <a:headEnd/>
            <a:tailEnd/>
          </a:ln>
          <a:effectLst/>
        </p:spPr>
        <p:txBody>
          <a:bodyPr wrap="none">
            <a:spAutoFit/>
          </a:bodyPr>
          <a:lstStyle/>
          <a:p>
            <a:r>
              <a:rPr lang="en-US" sz="1400" b="1"/>
              <a: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9"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58216" name="Rectangle 40"/>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Which feels the larger electric force?</a:t>
            </a:r>
            <a:endParaRPr lang="en-US" sz="1400" b="1" dirty="0"/>
          </a:p>
        </p:txBody>
      </p:sp>
      <p:sp>
        <p:nvSpPr>
          <p:cNvPr id="1458180"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58181"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3311525" y="36337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58184"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58186"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7"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8"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9"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0"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1"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2"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193"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58193"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194"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58195"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58198"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58200"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1"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2"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3"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4"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5"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6"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207"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58207"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208"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58209"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58210"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1"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2"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3"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4"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58215"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7"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60267" name="Rectangle 43"/>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feels the larger electric force?</a:t>
            </a:r>
            <a:endParaRPr lang="en-US" sz="1400" b="1">
              <a:effectLst>
                <a:outerShdw blurRad="38100" dist="38100" dir="2700000" algn="tl">
                  <a:srgbClr val="000000"/>
                </a:outerShdw>
              </a:effectLst>
            </a:endParaRPr>
          </a:p>
        </p:txBody>
      </p:sp>
      <p:sp>
        <p:nvSpPr>
          <p:cNvPr id="1460228"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60229"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6151563" y="36464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60232"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60234"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5"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6"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7"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8"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9"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0"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41"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0241"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42"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0243"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60246"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60248"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9"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0"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1"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2"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3"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4"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55"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0255"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56"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0257"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0258"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59"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60"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1"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2"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0263"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0264" name="Oval 40"/>
          <p:cNvSpPr>
            <a:spLocks noChangeArrowheads="1"/>
          </p:cNvSpPr>
          <p:nvPr/>
        </p:nvSpPr>
        <p:spPr bwMode="auto">
          <a:xfrm>
            <a:off x="4670425" y="2290763"/>
            <a:ext cx="4473575" cy="881062"/>
          </a:xfrm>
          <a:prstGeom prst="ellipse">
            <a:avLst/>
          </a:prstGeom>
          <a:noFill/>
          <a:ln w="38100">
            <a:solidFill>
              <a:schemeClr val="accent1"/>
            </a:solidFill>
            <a:round/>
            <a:headEnd/>
            <a:tailEnd/>
          </a:ln>
          <a:effectLst/>
        </p:spPr>
        <p:txBody>
          <a:bodyPr anchor="ctr">
            <a:spAutoFit/>
          </a:bodyPr>
          <a:lstStyle/>
          <a:p>
            <a:endParaRPr lang="en-US"/>
          </a:p>
        </p:txBody>
      </p:sp>
      <p:sp>
        <p:nvSpPr>
          <p:cNvPr id="1460265" name="AutoShape 41"/>
          <p:cNvSpPr>
            <a:spLocks noChangeArrowheads="1"/>
          </p:cNvSpPr>
          <p:nvPr/>
        </p:nvSpPr>
        <p:spPr bwMode="auto">
          <a:xfrm>
            <a:off x="0" y="3527425"/>
            <a:ext cx="5753100" cy="26908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0266" name="Rectangle 42"/>
          <p:cNvSpPr>
            <a:spLocks noChangeArrowheads="1"/>
          </p:cNvSpPr>
          <p:nvPr/>
        </p:nvSpPr>
        <p:spPr bwMode="auto">
          <a:xfrm>
            <a:off x="0" y="3514725"/>
            <a:ext cx="5740400" cy="26543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qE</a:t>
            </a:r>
            <a:r>
              <a:rPr lang="en-US" sz="2000" b="1" i="1">
                <a:solidFill>
                  <a:schemeClr val="bg2"/>
                </a:solidFill>
              </a:rPr>
              <a:t> </a:t>
            </a:r>
            <a:r>
              <a:rPr lang="en-US" sz="2000" b="1">
                <a:solidFill>
                  <a:schemeClr val="bg2"/>
                </a:solidFill>
              </a:rPr>
              <a:t>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experience the </a:t>
            </a:r>
            <a:r>
              <a:rPr lang="en-US" sz="2000" b="1">
                <a:solidFill>
                  <a:srgbClr val="0000FF"/>
                </a:solidFill>
                <a:effectLst>
                  <a:outerShdw blurRad="38100" dist="38100" dir="2700000" algn="tl">
                    <a:srgbClr val="000000"/>
                  </a:outerShdw>
                </a:effectLst>
              </a:rPr>
              <a:t>same force</a:t>
            </a:r>
            <a:r>
              <a:rPr lang="en-US" sz="2000" b="1">
                <a:solidFill>
                  <a:schemeClr val="bg2"/>
                </a:solidFill>
              </a:rPr>
              <a:t>.  However, the forces point in </a:t>
            </a:r>
            <a:r>
              <a:rPr lang="en-US" sz="2000" b="1">
                <a:solidFill>
                  <a:srgbClr val="FF0000"/>
                </a:solidFill>
                <a:effectLst>
                  <a:outerShdw blurRad="38100" dist="38100" dir="2700000" algn="tl">
                    <a:srgbClr val="000000"/>
                  </a:outerShdw>
                </a:effectLst>
              </a:rPr>
              <a:t>opposite directions</a:t>
            </a:r>
            <a:r>
              <a:rPr lang="en-US" sz="2000" b="1">
                <a:solidFill>
                  <a:schemeClr val="bg2"/>
                </a:solidFill>
              </a:rPr>
              <a:t> because the proton and electron are </a:t>
            </a:r>
            <a:r>
              <a:rPr lang="en-US" sz="2000" b="1">
                <a:solidFill>
                  <a:srgbClr val="FF0000"/>
                </a:solidFill>
                <a:effectLst>
                  <a:outerShdw blurRad="38100" dist="38100" dir="2700000" algn="tl">
                    <a:srgbClr val="000000"/>
                  </a:outerShdw>
                </a:effectLst>
              </a:rPr>
              <a:t>oppositely charged</a:t>
            </a:r>
            <a:r>
              <a:rPr lang="en-US" sz="2000" b="1">
                <a:solidFill>
                  <a:schemeClr val="bg2"/>
                </a:solidFill>
              </a:rPr>
              <a:t>.</a:t>
            </a:r>
            <a:endParaRPr lang="en-US" sz="2200" b="1">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5"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3249613" y="3638550"/>
            <a:ext cx="2740025" cy="2938463"/>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2278"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2280"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1"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2"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3"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4"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5"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6"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287"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2287"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288"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2289"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2292"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2294"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5"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6"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7"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8"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9"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300"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301"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2301"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302"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2303"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2304"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5"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6"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7"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8"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2309"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2310" name="Rectangle 38"/>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2312" name="Rectangle 40"/>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2311"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6176963"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4326"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4328"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29"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0"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1"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2"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3"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4"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35"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4335"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36"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4337"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4340"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4342"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3"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4"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5"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6"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7"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8"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49"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4349"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50"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4351"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4352"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3"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4"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5"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6"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4357"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4358" name="Oval 38"/>
          <p:cNvSpPr>
            <a:spLocks noChangeArrowheads="1"/>
          </p:cNvSpPr>
          <p:nvPr/>
        </p:nvSpPr>
        <p:spPr bwMode="auto">
          <a:xfrm>
            <a:off x="4243388" y="1109663"/>
            <a:ext cx="2141537" cy="528637"/>
          </a:xfrm>
          <a:prstGeom prst="ellipse">
            <a:avLst/>
          </a:prstGeom>
          <a:noFill/>
          <a:ln w="38100">
            <a:solidFill>
              <a:schemeClr val="accent1"/>
            </a:solidFill>
            <a:round/>
            <a:headEnd/>
            <a:tailEnd/>
          </a:ln>
          <a:effectLst/>
        </p:spPr>
        <p:txBody>
          <a:bodyPr anchor="ctr">
            <a:spAutoFit/>
          </a:bodyPr>
          <a:lstStyle/>
          <a:p>
            <a:endParaRPr lang="en-US"/>
          </a:p>
        </p:txBody>
      </p:sp>
      <p:sp>
        <p:nvSpPr>
          <p:cNvPr id="1464359" name="Rectangle 39"/>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4360" name="AutoShape 40"/>
          <p:cNvSpPr>
            <a:spLocks noChangeArrowheads="1"/>
          </p:cNvSpPr>
          <p:nvPr/>
        </p:nvSpPr>
        <p:spPr bwMode="auto">
          <a:xfrm>
            <a:off x="85725" y="4354513"/>
            <a:ext cx="5919788" cy="16097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4361" name="Rectangle 41"/>
          <p:cNvSpPr>
            <a:spLocks noChangeArrowheads="1"/>
          </p:cNvSpPr>
          <p:nvPr/>
        </p:nvSpPr>
        <p:spPr bwMode="auto">
          <a:xfrm>
            <a:off x="0" y="4441825"/>
            <a:ext cx="6181725" cy="12827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ma</a:t>
            </a:r>
            <a:r>
              <a:rPr lang="en-US" sz="2000" b="1" i="1">
                <a:solidFill>
                  <a:schemeClr val="bg2"/>
                </a:solidFill>
              </a:rPr>
              <a:t>  </a:t>
            </a:r>
            <a:r>
              <a:rPr lang="en-US" sz="2000" b="1">
                <a:solidFill>
                  <a:schemeClr val="bg2"/>
                </a:solidFill>
              </a:rPr>
              <a:t>and the </a:t>
            </a:r>
            <a:r>
              <a:rPr lang="en-US" sz="2000" b="1">
                <a:solidFill>
                  <a:srgbClr val="0000FF"/>
                </a:solidFill>
                <a:effectLst>
                  <a:outerShdw blurRad="38100" dist="38100" dir="2700000" algn="tl">
                    <a:srgbClr val="000000"/>
                  </a:outerShdw>
                </a:effectLst>
              </a:rPr>
              <a:t>electron is much less massive</a:t>
            </a:r>
            <a:r>
              <a:rPr lang="en-US" sz="2000" b="1">
                <a:solidFill>
                  <a:schemeClr val="bg2"/>
                </a:solidFill>
              </a:rPr>
              <a:t> than the proton, then the </a:t>
            </a:r>
            <a:r>
              <a:rPr lang="en-US" sz="2000" b="1">
                <a:solidFill>
                  <a:srgbClr val="FF0000"/>
                </a:solidFill>
                <a:effectLst>
                  <a:outerShdw blurRad="38100" dist="38100" dir="2700000" algn="tl">
                    <a:srgbClr val="000000"/>
                  </a:outerShdw>
                </a:effectLst>
              </a:rPr>
              <a:t>electron experiences the larger acceleration</a:t>
            </a:r>
            <a:r>
              <a:rPr lang="en-US" sz="2000" b="1">
                <a:solidFill>
                  <a:schemeClr val="bg2"/>
                </a:solidFill>
              </a:rPr>
              <a:t>.</a:t>
            </a:r>
            <a:endParaRPr lang="en-US" sz="2200" b="1">
              <a:solidFill>
                <a:schemeClr val="bg2"/>
              </a:solidFill>
            </a:endParaRPr>
          </a:p>
        </p:txBody>
      </p:sp>
      <p:sp>
        <p:nvSpPr>
          <p:cNvPr id="1464363" name="Rectangle 4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4362"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175000" y="3675063"/>
            <a:ext cx="2740025" cy="2938462"/>
            <a:chOff x="3604" y="2182"/>
            <a:chExt cx="1726" cy="1851"/>
          </a:xfrm>
        </p:grpSpPr>
        <p:grpSp>
          <p:nvGrpSpPr>
            <p:cNvPr id="3" name="Group 4"/>
            <p:cNvGrpSpPr>
              <a:grpSpLocks/>
            </p:cNvGrpSpPr>
            <p:nvPr/>
          </p:nvGrpSpPr>
          <p:grpSpPr bwMode="auto">
            <a:xfrm>
              <a:off x="3604" y="2182"/>
              <a:ext cx="1726" cy="1843"/>
              <a:chOff x="2930" y="1181"/>
              <a:chExt cx="1077" cy="1535"/>
            </a:xfrm>
          </p:grpSpPr>
          <p:pic>
            <p:nvPicPr>
              <p:cNvPr id="1466373" name="Picture 5"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6"/>
              <p:cNvGrpSpPr>
                <a:grpSpLocks/>
              </p:cNvGrpSpPr>
              <p:nvPr/>
            </p:nvGrpSpPr>
            <p:grpSpPr bwMode="auto">
              <a:xfrm rot="16200000" flipH="1">
                <a:off x="2784" y="1632"/>
                <a:ext cx="1344" cy="576"/>
                <a:chOff x="3552" y="2784"/>
                <a:chExt cx="1152" cy="869"/>
              </a:xfrm>
            </p:grpSpPr>
            <p:sp>
              <p:nvSpPr>
                <p:cNvPr id="1466375" name="Line 7"/>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6" name="Line 8"/>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7" name="Line 9"/>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8" name="Line 10"/>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9" name="Line 11"/>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0" name="Line 12"/>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1" name="Line 13"/>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82" name="Object 14"/>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6382"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83" name="Text Box 15"/>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6384" name="Text Box 16"/>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7"/>
            <p:cNvGrpSpPr>
              <a:grpSpLocks/>
            </p:cNvGrpSpPr>
            <p:nvPr/>
          </p:nvGrpSpPr>
          <p:grpSpPr bwMode="auto">
            <a:xfrm>
              <a:off x="3604" y="2190"/>
              <a:ext cx="1726" cy="1843"/>
              <a:chOff x="2958" y="1130"/>
              <a:chExt cx="1726" cy="1843"/>
            </a:xfrm>
          </p:grpSpPr>
          <p:grpSp>
            <p:nvGrpSpPr>
              <p:cNvPr id="6" name="Group 18"/>
              <p:cNvGrpSpPr>
                <a:grpSpLocks/>
              </p:cNvGrpSpPr>
              <p:nvPr/>
            </p:nvGrpSpPr>
            <p:grpSpPr bwMode="auto">
              <a:xfrm>
                <a:off x="2958" y="1130"/>
                <a:ext cx="1726" cy="1843"/>
                <a:chOff x="2930" y="1181"/>
                <a:chExt cx="1077" cy="1535"/>
              </a:xfrm>
            </p:grpSpPr>
            <p:pic>
              <p:nvPicPr>
                <p:cNvPr id="1466387" name="Picture 19"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0"/>
                <p:cNvGrpSpPr>
                  <a:grpSpLocks/>
                </p:cNvGrpSpPr>
                <p:nvPr/>
              </p:nvGrpSpPr>
              <p:grpSpPr bwMode="auto">
                <a:xfrm rot="16200000" flipH="1">
                  <a:off x="2784" y="1632"/>
                  <a:ext cx="1344" cy="576"/>
                  <a:chOff x="3552" y="2784"/>
                  <a:chExt cx="1152" cy="869"/>
                </a:xfrm>
              </p:grpSpPr>
              <p:sp>
                <p:nvSpPr>
                  <p:cNvPr id="1466389" name="Line 21"/>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0" name="Line 22"/>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1" name="Line 23"/>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2" name="Line 24"/>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3" name="Line 25"/>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4" name="Line 26"/>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5" name="Line 27"/>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96" name="Object 28"/>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6396" name="Object 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97" name="Text Box 29"/>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6398" name="Text Box 30"/>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6399" name="Oval 31"/>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0" name="Oval 32"/>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1" name="Oval 33"/>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2" name="Oval 34"/>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3" name="Text Box 35"/>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6404" name="Text Box 36"/>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6405" name="Rectangle 37"/>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6406" name="Rectangle 38"/>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r>
              <a:rPr lang="en-US" sz="2800" dirty="0">
                <a:solidFill>
                  <a:schemeClr val="accent2"/>
                </a:solidFill>
              </a:rPr>
              <a:t> </a:t>
            </a:r>
          </a:p>
        </p:txBody>
      </p:sp>
      <p:sp>
        <p:nvSpPr>
          <p:cNvPr id="1466407"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When it strikes the opposite plate, which one has more KE?</a:t>
            </a:r>
            <a:endParaRPr lang="en-US" sz="1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AutoShape 2"/>
          <p:cNvSpPr>
            <a:spLocks noChangeArrowheads="1"/>
          </p:cNvSpPr>
          <p:nvPr/>
        </p:nvSpPr>
        <p:spPr bwMode="auto">
          <a:xfrm>
            <a:off x="0" y="3784600"/>
            <a:ext cx="6070600" cy="27511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grpSp>
        <p:nvGrpSpPr>
          <p:cNvPr id="2" name="Group 4"/>
          <p:cNvGrpSpPr>
            <a:grpSpLocks/>
          </p:cNvGrpSpPr>
          <p:nvPr/>
        </p:nvGrpSpPr>
        <p:grpSpPr bwMode="auto">
          <a:xfrm>
            <a:off x="6148388"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8422"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8424"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5"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6"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7"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8"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9"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0"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31"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8431"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32"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8433"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8436"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8438"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9"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0"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1"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2"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3"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4"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45"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8445"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46"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8447"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8448"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49"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50"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1"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2"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8453"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8454" name="Oval 38"/>
          <p:cNvSpPr>
            <a:spLocks noChangeArrowheads="1"/>
          </p:cNvSpPr>
          <p:nvPr/>
        </p:nvSpPr>
        <p:spPr bwMode="auto">
          <a:xfrm>
            <a:off x="4459288" y="1460500"/>
            <a:ext cx="4400550" cy="528638"/>
          </a:xfrm>
          <a:prstGeom prst="ellipse">
            <a:avLst/>
          </a:prstGeom>
          <a:noFill/>
          <a:ln w="38100">
            <a:solidFill>
              <a:schemeClr val="accent1"/>
            </a:solidFill>
            <a:round/>
            <a:headEnd/>
            <a:tailEnd/>
          </a:ln>
          <a:effectLst/>
        </p:spPr>
        <p:txBody>
          <a:bodyPr anchor="ctr">
            <a:spAutoFit/>
          </a:bodyPr>
          <a:lstStyle/>
          <a:p>
            <a:endParaRPr lang="en-US"/>
          </a:p>
        </p:txBody>
      </p:sp>
      <p:sp>
        <p:nvSpPr>
          <p:cNvPr id="1468455" name="Rectangle 39"/>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8456" name="Rectangle 40"/>
          <p:cNvSpPr>
            <a:spLocks noChangeArrowheads="1"/>
          </p:cNvSpPr>
          <p:nvPr/>
        </p:nvSpPr>
        <p:spPr bwMode="auto">
          <a:xfrm>
            <a:off x="0" y="3829050"/>
            <a:ext cx="5954713" cy="247332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a:solidFill>
                  <a:srgbClr val="0000FF"/>
                </a:solidFill>
                <a:effectLst>
                  <a:outerShdw blurRad="38100" dist="38100" dir="2700000" algn="tl">
                    <a:srgbClr val="000000"/>
                  </a:outerShdw>
                </a:effectLst>
              </a:rPr>
              <a:t>PE = </a:t>
            </a:r>
            <a:r>
              <a:rPr lang="en-US" sz="2000" b="1" i="1">
                <a:solidFill>
                  <a:srgbClr val="0000FF"/>
                </a:solidFill>
                <a:effectLst>
                  <a:outerShdw blurRad="38100" dist="38100" dir="2700000" algn="tl">
                    <a:srgbClr val="000000"/>
                  </a:outerShdw>
                </a:effectLst>
              </a:rPr>
              <a:t>qV</a:t>
            </a:r>
            <a:r>
              <a:rPr lang="en-US" sz="2000" b="1">
                <a:solidFill>
                  <a:schemeClr val="bg2"/>
                </a:solidFill>
              </a:rPr>
              <a:t> 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have the </a:t>
            </a:r>
            <a:r>
              <a:rPr lang="en-US" sz="2000" b="1">
                <a:solidFill>
                  <a:srgbClr val="0000FF"/>
                </a:solidFill>
                <a:effectLst>
                  <a:outerShdw blurRad="38100" dist="38100" dir="2700000" algn="tl">
                    <a:srgbClr val="000000"/>
                  </a:outerShdw>
                </a:effectLst>
              </a:rPr>
              <a:t>same electric potential energy</a:t>
            </a:r>
            <a:r>
              <a:rPr lang="en-US" sz="2000" b="1">
                <a:solidFill>
                  <a:schemeClr val="bg2"/>
                </a:solidFill>
              </a:rPr>
              <a:t> initially.   Because energy is conserved, they both must have the </a:t>
            </a:r>
            <a:r>
              <a:rPr lang="en-US" sz="2000" b="1">
                <a:solidFill>
                  <a:srgbClr val="FF0000"/>
                </a:solidFill>
                <a:effectLst>
                  <a:outerShdw blurRad="38100" dist="38100" dir="2700000" algn="tl">
                    <a:srgbClr val="000000"/>
                  </a:outerShdw>
                </a:effectLst>
              </a:rPr>
              <a:t>same kinetic energy</a:t>
            </a:r>
            <a:r>
              <a:rPr lang="en-US" sz="2000" b="1">
                <a:solidFill>
                  <a:schemeClr val="bg2"/>
                </a:solidFill>
              </a:rPr>
              <a:t> after they reach the opposite plate.</a:t>
            </a:r>
            <a:endParaRPr lang="en-US" sz="2200" b="1">
              <a:solidFill>
                <a:schemeClr val="bg2"/>
              </a:solidFill>
            </a:endParaRPr>
          </a:p>
        </p:txBody>
      </p:sp>
      <p:sp>
        <p:nvSpPr>
          <p:cNvPr id="1468457" name="Rectangle 41"/>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endParaRPr lang="en-US" sz="2800" dirty="0">
              <a:solidFill>
                <a:schemeClr val="accent2"/>
              </a:solidFill>
            </a:endParaRPr>
          </a:p>
        </p:txBody>
      </p:sp>
      <p:sp>
        <p:nvSpPr>
          <p:cNvPr id="1468458"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When it strikes the opposite plate, which one has more KE?</a:t>
            </a:r>
            <a:endParaRPr lang="en-US" sz="1400" b="1">
              <a:effectLst>
                <a:outerShdw blurRad="38100" dist="38100" dir="2700000" algn="tl">
                  <a:srgbClr val="00000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 Analogy</a:t>
            </a:r>
          </a:p>
        </p:txBody>
      </p:sp>
      <p:sp>
        <p:nvSpPr>
          <p:cNvPr id="7" name="Rectangle 6"/>
          <p:cNvSpPr/>
          <p:nvPr/>
        </p:nvSpPr>
        <p:spPr bwMode="auto">
          <a:xfrm>
            <a:off x="634188" y="2330245"/>
            <a:ext cx="1076632" cy="265471"/>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Rectangle 7"/>
          <p:cNvSpPr/>
          <p:nvPr/>
        </p:nvSpPr>
        <p:spPr bwMode="auto">
          <a:xfrm>
            <a:off x="624360" y="1519084"/>
            <a:ext cx="393290" cy="4321277"/>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3" name="Group 19"/>
          <p:cNvGrpSpPr/>
          <p:nvPr/>
        </p:nvGrpSpPr>
        <p:grpSpPr>
          <a:xfrm>
            <a:off x="2020536" y="2736595"/>
            <a:ext cx="604684" cy="1156979"/>
            <a:chOff x="2477728" y="2662852"/>
            <a:chExt cx="840659" cy="1717419"/>
          </a:xfrm>
        </p:grpSpPr>
        <p:grpSp>
          <p:nvGrpSpPr>
            <p:cNvPr id="4" name="Group 10"/>
            <p:cNvGrpSpPr/>
            <p:nvPr/>
          </p:nvGrpSpPr>
          <p:grpSpPr>
            <a:xfrm rot="10800000">
              <a:off x="2477728" y="3672348"/>
              <a:ext cx="840659" cy="707923"/>
              <a:chOff x="2477728" y="3672348"/>
              <a:chExt cx="840659" cy="707923"/>
            </a:xfrm>
            <a:solidFill>
              <a:srgbClr val="FF6600"/>
            </a:solidFill>
          </p:grpSpPr>
          <p:sp>
            <p:nvSpPr>
              <p:cNvPr id="9" name="Trapezoid 8"/>
              <p:cNvSpPr/>
              <p:nvPr/>
            </p:nvSpPr>
            <p:spPr bwMode="auto">
              <a:xfrm>
                <a:off x="2536723" y="3672348"/>
                <a:ext cx="722671" cy="604684"/>
              </a:xfrm>
              <a:prstGeom prst="trapezoi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Rectangle 9"/>
              <p:cNvSpPr/>
              <p:nvPr/>
            </p:nvSpPr>
            <p:spPr bwMode="auto">
              <a:xfrm>
                <a:off x="2477728" y="4193458"/>
                <a:ext cx="840659" cy="186813"/>
              </a:xfrm>
              <a:prstGeom prst="rect">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12" name="Freeform 11"/>
            <p:cNvSpPr/>
            <p:nvPr/>
          </p:nvSpPr>
          <p:spPr bwMode="auto">
            <a:xfrm>
              <a:off x="2875935" y="3052916"/>
              <a:ext cx="105697" cy="589936"/>
            </a:xfrm>
            <a:custGeom>
              <a:avLst/>
              <a:gdLst>
                <a:gd name="connsiteX0" fmla="*/ 14749 w 105697"/>
                <a:gd name="connsiteY0" fmla="*/ 589936 h 589936"/>
                <a:gd name="connsiteX1" fmla="*/ 103239 w 105697"/>
                <a:gd name="connsiteY1" fmla="*/ 176981 h 589936"/>
                <a:gd name="connsiteX2" fmla="*/ 0 w 105697"/>
                <a:gd name="connsiteY2" fmla="*/ 0 h 589936"/>
              </a:gdLst>
              <a:ahLst/>
              <a:cxnLst>
                <a:cxn ang="0">
                  <a:pos x="connsiteX0" y="connsiteY0"/>
                </a:cxn>
                <a:cxn ang="0">
                  <a:pos x="connsiteX1" y="connsiteY1"/>
                </a:cxn>
                <a:cxn ang="0">
                  <a:pos x="connsiteX2" y="connsiteY2"/>
                </a:cxn>
              </a:cxnLst>
              <a:rect l="l" t="t" r="r" b="b"/>
              <a:pathLst>
                <a:path w="105697" h="589936">
                  <a:moveTo>
                    <a:pt x="14749" y="589936"/>
                  </a:moveTo>
                  <a:cubicBezTo>
                    <a:pt x="60223" y="432620"/>
                    <a:pt x="105697" y="275304"/>
                    <a:pt x="103239" y="176981"/>
                  </a:cubicBezTo>
                  <a:cubicBezTo>
                    <a:pt x="100781" y="78658"/>
                    <a:pt x="50390" y="39329"/>
                    <a:pt x="0" y="0"/>
                  </a:cubicBezTo>
                </a:path>
              </a:pathLst>
            </a:custGeom>
            <a:noFill/>
            <a:ln w="2857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 name="Oval 12"/>
            <p:cNvSpPr/>
            <p:nvPr/>
          </p:nvSpPr>
          <p:spPr bwMode="auto">
            <a:xfrm>
              <a:off x="2821089" y="2662852"/>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5" name="Oval 14"/>
            <p:cNvSpPr/>
            <p:nvPr/>
          </p:nvSpPr>
          <p:spPr bwMode="auto">
            <a:xfrm rot="19322275">
              <a:off x="2731371" y="3259086"/>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6" name="Oval 15"/>
            <p:cNvSpPr/>
            <p:nvPr/>
          </p:nvSpPr>
          <p:spPr bwMode="auto">
            <a:xfrm rot="2411993">
              <a:off x="2997301" y="3224827"/>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7" name="Oval 16"/>
            <p:cNvSpPr/>
            <p:nvPr/>
          </p:nvSpPr>
          <p:spPr bwMode="auto">
            <a:xfrm rot="19764281">
              <a:off x="2725839" y="271047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8" name="Oval 17"/>
            <p:cNvSpPr/>
            <p:nvPr/>
          </p:nvSpPr>
          <p:spPr bwMode="auto">
            <a:xfrm rot="16575176">
              <a:off x="2668688" y="284382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9" name="Oval 18"/>
            <p:cNvSpPr/>
            <p:nvPr/>
          </p:nvSpPr>
          <p:spPr bwMode="auto">
            <a:xfrm rot="14045872">
              <a:off x="2954437" y="2753339"/>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graphicFrame>
        <p:nvGraphicFramePr>
          <p:cNvPr id="21" name="Object 20"/>
          <p:cNvGraphicFramePr>
            <a:graphicFrameLocks noChangeAspect="1"/>
          </p:cNvGraphicFramePr>
          <p:nvPr/>
        </p:nvGraphicFramePr>
        <p:xfrm>
          <a:off x="2263775" y="4741863"/>
          <a:ext cx="944563" cy="473075"/>
        </p:xfrm>
        <a:graphic>
          <a:graphicData uri="http://schemas.openxmlformats.org/presentationml/2006/ole">
            <mc:AlternateContent xmlns:mc="http://schemas.openxmlformats.org/markup-compatibility/2006">
              <mc:Choice xmlns:v="urn:schemas-microsoft-com:vml" Requires="v">
                <p:oleObj name="Equation" r:id="rId2" imgW="482400" imgH="241200" progId="Equation.3">
                  <p:embed/>
                </p:oleObj>
              </mc:Choice>
              <mc:Fallback>
                <p:oleObj name="Equation" r:id="rId2" imgW="482400" imgH="241200" progId="Equation.3">
                  <p:embed/>
                  <p:pic>
                    <p:nvPicPr>
                      <p:cNvPr id="21"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5" y="4741863"/>
                        <a:ext cx="9445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Straight Arrow Connector 22"/>
          <p:cNvCxnSpPr/>
          <p:nvPr/>
        </p:nvCxnSpPr>
        <p:spPr bwMode="auto">
          <a:xfrm rot="16200000" flipH="1">
            <a:off x="1843556" y="4218037"/>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cxnSp>
        <p:nvCxnSpPr>
          <p:cNvPr id="37" name="Straight Connector 36"/>
          <p:cNvCxnSpPr/>
          <p:nvPr/>
        </p:nvCxnSpPr>
        <p:spPr bwMode="auto">
          <a:xfrm>
            <a:off x="3303639" y="1873045"/>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a:off x="3249562" y="5830529"/>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2" name="Straight Arrow Connector 41"/>
          <p:cNvCxnSpPr/>
          <p:nvPr/>
        </p:nvCxnSpPr>
        <p:spPr bwMode="auto">
          <a:xfrm rot="5400000">
            <a:off x="1666568" y="3849329"/>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3" name="TextBox 42"/>
          <p:cNvSpPr txBox="1"/>
          <p:nvPr/>
        </p:nvSpPr>
        <p:spPr>
          <a:xfrm>
            <a:off x="3495369" y="3746091"/>
            <a:ext cx="356188" cy="461665"/>
          </a:xfrm>
          <a:prstGeom prst="rect">
            <a:avLst/>
          </a:prstGeom>
          <a:solidFill>
            <a:schemeClr val="bg1"/>
          </a:solidFill>
        </p:spPr>
        <p:txBody>
          <a:bodyPr wrap="none" rtlCol="0">
            <a:spAutoFit/>
          </a:bodyPr>
          <a:lstStyle/>
          <a:p>
            <a:r>
              <a:rPr lang="en-US" sz="2400" dirty="0"/>
              <a:t>d</a:t>
            </a:r>
          </a:p>
        </p:txBody>
      </p:sp>
      <p:cxnSp>
        <p:nvCxnSpPr>
          <p:cNvPr id="44" name="Straight Connector 43"/>
          <p:cNvCxnSpPr/>
          <p:nvPr/>
        </p:nvCxnSpPr>
        <p:spPr bwMode="auto">
          <a:xfrm>
            <a:off x="7983794" y="1833716"/>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5" name="Straight Connector 44"/>
          <p:cNvCxnSpPr/>
          <p:nvPr/>
        </p:nvCxnSpPr>
        <p:spPr bwMode="auto">
          <a:xfrm>
            <a:off x="7929717" y="5791200"/>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45"/>
          <p:cNvCxnSpPr/>
          <p:nvPr/>
        </p:nvCxnSpPr>
        <p:spPr bwMode="auto">
          <a:xfrm rot="5400000">
            <a:off x="6346723" y="3810000"/>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7" name="TextBox 46"/>
          <p:cNvSpPr txBox="1"/>
          <p:nvPr/>
        </p:nvSpPr>
        <p:spPr>
          <a:xfrm>
            <a:off x="8175524" y="3706762"/>
            <a:ext cx="356188" cy="461665"/>
          </a:xfrm>
          <a:prstGeom prst="rect">
            <a:avLst/>
          </a:prstGeom>
          <a:solidFill>
            <a:schemeClr val="bg1"/>
          </a:solidFill>
        </p:spPr>
        <p:txBody>
          <a:bodyPr wrap="none" rtlCol="0">
            <a:spAutoFit/>
          </a:bodyPr>
          <a:lstStyle/>
          <a:p>
            <a:r>
              <a:rPr lang="en-US" sz="2400" dirty="0"/>
              <a:t>d</a:t>
            </a:r>
          </a:p>
        </p:txBody>
      </p:sp>
      <p:sp>
        <p:nvSpPr>
          <p:cNvPr id="48" name="Rectangle 47"/>
          <p:cNvSpPr/>
          <p:nvPr/>
        </p:nvSpPr>
        <p:spPr bwMode="auto">
          <a:xfrm>
            <a:off x="5388084" y="1627239"/>
            <a:ext cx="2443310" cy="260555"/>
          </a:xfrm>
          <a:prstGeom prst="rect">
            <a:avLst/>
          </a:prstGeom>
          <a:solidFill>
            <a:srgbClr val="FF66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    +    +    +    +    +</a:t>
            </a:r>
          </a:p>
        </p:txBody>
      </p:sp>
      <p:sp>
        <p:nvSpPr>
          <p:cNvPr id="49" name="Rectangle 48"/>
          <p:cNvSpPr/>
          <p:nvPr/>
        </p:nvSpPr>
        <p:spPr bwMode="auto">
          <a:xfrm>
            <a:off x="5407749" y="5914103"/>
            <a:ext cx="2443310" cy="26547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chemeClr val="tx1"/>
                </a:solidFill>
                <a:effectLst/>
                <a:latin typeface="Arial" charset="0"/>
              </a:rPr>
              <a:t>-    -    -    -    -   -</a:t>
            </a:r>
            <a:endParaRPr kumimoji="0" lang="en-US" sz="2400" b="0" i="0" u="none" strike="noStrike" cap="none" normalizeH="0" baseline="30000" dirty="0">
              <a:ln>
                <a:noFill/>
              </a:ln>
              <a:solidFill>
                <a:schemeClr val="tx1"/>
              </a:solidFill>
              <a:effectLst/>
              <a:latin typeface="Arial" charset="0"/>
            </a:endParaRPr>
          </a:p>
        </p:txBody>
      </p:sp>
      <p:sp>
        <p:nvSpPr>
          <p:cNvPr id="50" name="Oval 49"/>
          <p:cNvSpPr/>
          <p:nvPr/>
        </p:nvSpPr>
        <p:spPr bwMode="auto">
          <a:xfrm>
            <a:off x="6327058" y="3406879"/>
            <a:ext cx="545690" cy="560439"/>
          </a:xfrm>
          <a:prstGeom prst="ellipse">
            <a:avLst/>
          </a:prstGeom>
          <a:gradFill flip="none" rotWithShape="1">
            <a:gsLst>
              <a:gs pos="61000">
                <a:schemeClr val="accent1">
                  <a:shade val="30000"/>
                  <a:satMod val="115000"/>
                </a:schemeClr>
              </a:gs>
              <a:gs pos="32000">
                <a:schemeClr val="accent1">
                  <a:shade val="67500"/>
                  <a:satMod val="115000"/>
                </a:schemeClr>
              </a:gs>
              <a:gs pos="100000">
                <a:schemeClr val="accent1">
                  <a:shade val="100000"/>
                  <a:satMod val="115000"/>
                </a:schemeClr>
              </a:gs>
            </a:gsLst>
            <a:path path="circle">
              <a:fillToRect l="50000" t="50000" r="50000" b="50000"/>
            </a:path>
            <a:tileRect/>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q</a:t>
            </a:r>
          </a:p>
        </p:txBody>
      </p:sp>
      <p:cxnSp>
        <p:nvCxnSpPr>
          <p:cNvPr id="51" name="Straight Arrow Connector 50"/>
          <p:cNvCxnSpPr/>
          <p:nvPr/>
        </p:nvCxnSpPr>
        <p:spPr bwMode="auto">
          <a:xfrm rot="16200000" flipH="1">
            <a:off x="6125504" y="4399935"/>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graphicFrame>
        <p:nvGraphicFramePr>
          <p:cNvPr id="88067" name="Object 3"/>
          <p:cNvGraphicFramePr>
            <a:graphicFrameLocks noChangeAspect="1"/>
          </p:cNvGraphicFramePr>
          <p:nvPr/>
        </p:nvGraphicFramePr>
        <p:xfrm>
          <a:off x="6823075" y="4673600"/>
          <a:ext cx="920750" cy="473075"/>
        </p:xfrm>
        <a:graphic>
          <a:graphicData uri="http://schemas.openxmlformats.org/presentationml/2006/ole">
            <mc:AlternateContent xmlns:mc="http://schemas.openxmlformats.org/markup-compatibility/2006">
              <mc:Choice xmlns:v="urn:schemas-microsoft-com:vml" Requires="v">
                <p:oleObj name="Equation" r:id="rId4" imgW="469800" imgH="241200" progId="Equation.3">
                  <p:embed/>
                </p:oleObj>
              </mc:Choice>
              <mc:Fallback>
                <p:oleObj name="Equation" r:id="rId4" imgW="469800" imgH="241200" progId="Equation.3">
                  <p:embed/>
                  <p:pic>
                    <p:nvPicPr>
                      <p:cNvPr id="880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075" y="4673600"/>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AA57E28-134D-5DD1-105F-2D56C6C3B669}"/>
              </a:ext>
            </a:extLst>
          </p:cNvPr>
          <p:cNvGrpSpPr/>
          <p:nvPr/>
        </p:nvGrpSpPr>
        <p:grpSpPr>
          <a:xfrm>
            <a:off x="464716" y="1764968"/>
            <a:ext cx="8477620" cy="3335212"/>
            <a:chOff x="464716" y="1764968"/>
            <a:chExt cx="8477620"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50" name="Object 2"/>
            <p:cNvGraphicFramePr>
              <a:graphicFrameLocks noChangeAspect="1"/>
            </p:cNvGraphicFramePr>
            <p:nvPr>
              <p:extLst>
                <p:ext uri="{D42A27DB-BD31-4B8C-83A1-F6EECF244321}">
                  <p14:modId xmlns:p14="http://schemas.microsoft.com/office/powerpoint/2010/main" val="3384936103"/>
                </p:ext>
              </p:extLst>
            </p:nvPr>
          </p:nvGraphicFramePr>
          <p:xfrm>
            <a:off x="4394678" y="2574976"/>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678" y="2574976"/>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4716" y="3087977"/>
              <a:ext cx="401072" cy="584775"/>
            </a:xfrm>
            <a:prstGeom prst="rect">
              <a:avLst/>
            </a:prstGeom>
            <a:solidFill>
              <a:schemeClr val="bg1"/>
            </a:solidFill>
          </p:spPr>
          <p:txBody>
            <a:bodyPr wrap="none" rtlCol="0">
              <a:spAutoFit/>
            </a:bodyPr>
            <a:lstStyle/>
            <a:p>
              <a:r>
                <a:rPr lang="en-US" sz="3200" dirty="0"/>
                <a:t>d</a:t>
              </a:r>
            </a:p>
          </p:txBody>
        </p:sp>
        <p:sp>
          <p:nvSpPr>
            <p:cNvPr id="30" name="TextBox 29"/>
            <p:cNvSpPr txBox="1"/>
            <p:nvPr/>
          </p:nvSpPr>
          <p:spPr>
            <a:xfrm>
              <a:off x="6670624" y="182880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6658132" y="4619469"/>
              <a:ext cx="2152705" cy="369332"/>
            </a:xfrm>
            <a:prstGeom prst="rect">
              <a:avLst/>
            </a:prstGeom>
            <a:noFill/>
          </p:spPr>
          <p:txBody>
            <a:bodyPr wrap="none" rtlCol="0">
              <a:spAutoFit/>
            </a:bodyPr>
            <a:lstStyle/>
            <a:p>
              <a:r>
                <a:rPr lang="en-US" dirty="0"/>
                <a:t>Low Potential Energy</a:t>
              </a:r>
            </a:p>
          </p:txBody>
        </p: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728210" y="2323476"/>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2745698" y="3720059"/>
              <a:ext cx="393056" cy="523220"/>
            </a:xfrm>
            <a:prstGeom prst="rect">
              <a:avLst/>
            </a:prstGeom>
            <a:noFill/>
          </p:spPr>
          <p:txBody>
            <a:bodyPr wrap="none" rtlCol="0">
              <a:spAutoFit/>
            </a:bodyPr>
            <a:lstStyle/>
            <a:p>
              <a:r>
                <a:rPr lang="en-US" sz="2800" dirty="0"/>
                <a:t>B</a:t>
              </a:r>
            </a:p>
          </p:txBody>
        </p:sp>
        <p:graphicFrame>
          <p:nvGraphicFramePr>
            <p:cNvPr id="8" name="Object 4"/>
            <p:cNvGraphicFramePr>
              <a:graphicFrameLocks noChangeAspect="1"/>
            </p:cNvGraphicFramePr>
            <p:nvPr>
              <p:extLst>
                <p:ext uri="{D42A27DB-BD31-4B8C-83A1-F6EECF244321}">
                  <p14:modId xmlns:p14="http://schemas.microsoft.com/office/powerpoint/2010/main" val="2524827089"/>
                </p:ext>
              </p:extLst>
            </p:nvPr>
          </p:nvGraphicFramePr>
          <p:xfrm>
            <a:off x="2726727" y="3073634"/>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6727" y="3073634"/>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5681274" y="3192906"/>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extLst>
                <p:ext uri="{D42A27DB-BD31-4B8C-83A1-F6EECF244321}">
                  <p14:modId xmlns:p14="http://schemas.microsoft.com/office/powerpoint/2010/main" val="1331013531"/>
                </p:ext>
              </p:extLst>
            </p:nvPr>
          </p:nvGraphicFramePr>
          <p:xfrm>
            <a:off x="6535190" y="2386013"/>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190" y="2386013"/>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048000" y="1981200"/>
            <a:ext cx="3048000" cy="2895600"/>
            <a:chOff x="2208" y="1344"/>
            <a:chExt cx="1920" cy="1824"/>
          </a:xfrm>
        </p:grpSpPr>
        <p:sp>
          <p:nvSpPr>
            <p:cNvPr id="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9" name="Line 7"/>
            <p:cNvSpPr>
              <a:spLocks noChangeShapeType="1"/>
            </p:cNvSpPr>
            <p:nvPr/>
          </p:nvSpPr>
          <p:spPr bwMode="auto">
            <a:xfrm flipH="1">
              <a:off x="2304" y="2275"/>
              <a:ext cx="480" cy="0"/>
            </a:xfrm>
            <a:prstGeom prst="line">
              <a:avLst/>
            </a:prstGeom>
            <a:noFill/>
            <a:ln w="57150">
              <a:solidFill>
                <a:schemeClr val="accent2"/>
              </a:solidFill>
              <a:round/>
              <a:headEnd/>
              <a:tailEnd type="triangle" w="med" len="med"/>
            </a:ln>
          </p:spPr>
          <p:txBody>
            <a:bodyPr/>
            <a:lstStyle/>
            <a:p>
              <a:endParaRPr lang="en-US"/>
            </a:p>
          </p:txBody>
        </p:sp>
        <p:sp>
          <p:nvSpPr>
            <p:cNvPr id="10" name="Line 8"/>
            <p:cNvSpPr>
              <a:spLocks noChangeShapeType="1"/>
            </p:cNvSpPr>
            <p:nvPr/>
          </p:nvSpPr>
          <p:spPr bwMode="auto">
            <a:xfrm>
              <a:off x="3456" y="2275"/>
              <a:ext cx="480"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794481" y="0"/>
            <a:ext cx="5423058" cy="6902970"/>
            <a:chOff x="794481" y="0"/>
            <a:chExt cx="5423058" cy="690297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794481" y="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4064834" y="0"/>
              <a:ext cx="2152705" cy="369332"/>
            </a:xfrm>
            <a:prstGeom prst="rect">
              <a:avLst/>
            </a:prstGeom>
            <a:noFill/>
          </p:spPr>
          <p:txBody>
            <a:bodyPr wrap="none" rtlCol="0">
              <a:spAutoFit/>
            </a:bodyPr>
            <a:lstStyle/>
            <a:p>
              <a:r>
                <a:rPr lang="en-US" dirty="0"/>
                <a:t>Low Potential Energy</a:t>
              </a:r>
            </a:p>
          </p:txBody>
        </p:sp>
        <p:grpSp>
          <p:nvGrpSpPr>
            <p:cNvPr id="39" name="Group 38"/>
            <p:cNvGrpSpPr/>
            <p:nvPr/>
          </p:nvGrpSpPr>
          <p:grpSpPr>
            <a:xfrm rot="16200000">
              <a:off x="644598" y="1974828"/>
              <a:ext cx="6066594" cy="3335212"/>
              <a:chOff x="644598" y="1764968"/>
              <a:chExt cx="6066594"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amount of work done on the charge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55545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change in electrical potential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1153610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a:xfrm>
            <a:off x="376969" y="1508784"/>
            <a:ext cx="8229600" cy="4525963"/>
          </a:xfrm>
        </p:spPr>
        <p:txBody>
          <a:bodyPr/>
          <a:lstStyle/>
          <a:p>
            <a:pPr marL="0" indent="0">
              <a:buNone/>
            </a:pPr>
            <a:r>
              <a:rPr lang="en-US" dirty="0"/>
              <a:t>What is the amount of work done in moving a negative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3521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223.28.4</a:t>
            </a:r>
          </a:p>
        </p:txBody>
      </p:sp>
      <p:sp>
        <p:nvSpPr>
          <p:cNvPr id="3" name="Content Placeholder 2"/>
          <p:cNvSpPr>
            <a:spLocks noGrp="1"/>
          </p:cNvSpPr>
          <p:nvPr>
            <p:ph idx="1"/>
          </p:nvPr>
        </p:nvSpPr>
        <p:spPr/>
        <p:txBody>
          <a:bodyPr/>
          <a:lstStyle/>
          <a:p>
            <a:pPr>
              <a:buNone/>
            </a:pPr>
            <a:r>
              <a:rPr lang="en-US" dirty="0"/>
              <a:t>Field lines leave a conductor that is in electrostatic equilibrium</a:t>
            </a:r>
          </a:p>
          <a:p>
            <a:pPr marL="514350" indent="-514350">
              <a:buFont typeface="+mj-lt"/>
              <a:buAutoNum type="alphaLcParenR"/>
            </a:pPr>
            <a:r>
              <a:rPr lang="en-US" dirty="0"/>
              <a:t>At 30 degree angles</a:t>
            </a:r>
          </a:p>
          <a:p>
            <a:pPr marL="514350" indent="-514350">
              <a:buFont typeface="+mj-lt"/>
              <a:buAutoNum type="alphaLcParenR"/>
            </a:pPr>
            <a:r>
              <a:rPr lang="en-US" dirty="0"/>
              <a:t>At 90 degree angles</a:t>
            </a:r>
          </a:p>
          <a:p>
            <a:pPr marL="514350" indent="-514350">
              <a:buFont typeface="+mj-lt"/>
              <a:buAutoNum type="alphaLcParenR"/>
            </a:pPr>
            <a:r>
              <a:rPr lang="en-US" dirty="0"/>
              <a:t>Parallel to the surface</a:t>
            </a:r>
          </a:p>
          <a:p>
            <a:pPr marL="514350" indent="-514350">
              <a:buFont typeface="+mj-lt"/>
              <a:buAutoNum type="alphaLcParenR"/>
            </a:pPr>
            <a:r>
              <a:rPr lang="en-US" dirty="0"/>
              <a:t>Tangent to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5BA-F174-A103-0C52-1622252F87C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5A6B55C-9180-FFCD-FAB9-58F4C25C394E}"/>
              </a:ext>
            </a:extLst>
          </p:cNvPr>
          <p:cNvSpPr>
            <a:spLocks noGrp="1"/>
          </p:cNvSpPr>
          <p:nvPr>
            <p:ph idx="1"/>
          </p:nvPr>
        </p:nvSpPr>
        <p:spPr>
          <a:xfrm>
            <a:off x="457200" y="1600200"/>
            <a:ext cx="4306693" cy="4525963"/>
          </a:xfrm>
        </p:spPr>
        <p:txBody>
          <a:bodyPr>
            <a:normAutofit fontScale="92500" lnSpcReduction="10000"/>
          </a:bodyPr>
          <a:lstStyle/>
          <a:p>
            <a:pPr marL="0" indent="0">
              <a:buNone/>
            </a:pPr>
            <a:r>
              <a:rPr lang="en-US" dirty="0"/>
              <a:t>I put a conductor in an electric field as shown. What will happen to the free charge?</a:t>
            </a:r>
          </a:p>
          <a:p>
            <a:pPr marL="514350" indent="-514350">
              <a:buAutoNum type="alphaLcParenR"/>
            </a:pPr>
            <a:r>
              <a:rPr lang="en-US" dirty="0"/>
              <a:t>It will move to the right</a:t>
            </a:r>
          </a:p>
          <a:p>
            <a:pPr marL="514350" indent="-514350">
              <a:buAutoNum type="alphaLcParenR"/>
            </a:pPr>
            <a:r>
              <a:rPr lang="en-US" dirty="0"/>
              <a:t>It will move to the left</a:t>
            </a:r>
          </a:p>
          <a:p>
            <a:pPr marL="514350" indent="-514350">
              <a:buAutoNum type="alphaLcParenR"/>
            </a:pPr>
            <a:r>
              <a:rPr lang="en-US" dirty="0"/>
              <a:t>It will stay where it was before the field was turned on.</a:t>
            </a:r>
          </a:p>
        </p:txBody>
      </p:sp>
      <p:grpSp>
        <p:nvGrpSpPr>
          <p:cNvPr id="4" name="Group 3">
            <a:extLst>
              <a:ext uri="{FF2B5EF4-FFF2-40B4-BE49-F238E27FC236}">
                <a16:creationId xmlns:a16="http://schemas.microsoft.com/office/drawing/2014/main" id="{2A60BA06-7BBC-4AF7-B9C8-D0E043466830}"/>
              </a:ext>
            </a:extLst>
          </p:cNvPr>
          <p:cNvGrpSpPr/>
          <p:nvPr/>
        </p:nvGrpSpPr>
        <p:grpSpPr>
          <a:xfrm>
            <a:off x="5371783" y="2156382"/>
            <a:ext cx="2545633" cy="2743200"/>
            <a:chOff x="1004534" y="426720"/>
            <a:chExt cx="5838226" cy="5745480"/>
          </a:xfrm>
        </p:grpSpPr>
        <p:sp>
          <p:nvSpPr>
            <p:cNvPr id="5" name="Rectangle 4">
              <a:extLst>
                <a:ext uri="{FF2B5EF4-FFF2-40B4-BE49-F238E27FC236}">
                  <a16:creationId xmlns:a16="http://schemas.microsoft.com/office/drawing/2014/main" id="{760CB481-B832-0B73-9A02-E2863C13C521}"/>
                </a:ext>
              </a:extLst>
            </p:cNvPr>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a:extLst>
                <a:ext uri="{FF2B5EF4-FFF2-40B4-BE49-F238E27FC236}">
                  <a16:creationId xmlns:a16="http://schemas.microsoft.com/office/drawing/2014/main" id="{AD558799-4F7C-AA80-8C0B-F64C43F09769}"/>
                </a:ext>
              </a:extLst>
            </p:cNvPr>
            <p:cNvSpPr txBox="1"/>
            <p:nvPr/>
          </p:nvSpPr>
          <p:spPr>
            <a:xfrm>
              <a:off x="4709161" y="426720"/>
              <a:ext cx="1923771" cy="580159"/>
            </a:xfrm>
            <a:prstGeom prst="rect">
              <a:avLst/>
            </a:prstGeom>
            <a:noFill/>
          </p:spPr>
          <p:txBody>
            <a:bodyPr wrap="none" rtlCol="0">
              <a:spAutoFit/>
            </a:bodyPr>
            <a:lstStyle/>
            <a:p>
              <a:r>
                <a:rPr lang="en-US" sz="1200" dirty="0"/>
                <a:t>Conductor</a:t>
              </a:r>
            </a:p>
          </p:txBody>
        </p:sp>
        <p:cxnSp>
          <p:nvCxnSpPr>
            <p:cNvPr id="7" name="Straight Arrow Connector 6">
              <a:extLst>
                <a:ext uri="{FF2B5EF4-FFF2-40B4-BE49-F238E27FC236}">
                  <a16:creationId xmlns:a16="http://schemas.microsoft.com/office/drawing/2014/main" id="{00571376-2665-EFE7-73B8-50B1ECE2A888}"/>
                </a:ext>
              </a:extLst>
            </p:cNvPr>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5DC5F6-9F53-0155-CD9C-D659818F2CFC}"/>
                </a:ext>
              </a:extLst>
            </p:cNvPr>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7DBE7B-1A85-2665-8ADB-C2F2A6934679}"/>
                </a:ext>
              </a:extLst>
            </p:cNvPr>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4BDF03-4353-A738-0454-383B355E282F}"/>
                </a:ext>
              </a:extLst>
            </p:cNvPr>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CCFFC5-7E20-BDB8-8149-9D476FDFF2AC}"/>
                </a:ext>
              </a:extLst>
            </p:cNvPr>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D5B708-A15F-32F4-2729-EDE96A9945C6}"/>
                </a:ext>
              </a:extLst>
            </p:cNvPr>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6E9AEA-08AF-B9DA-55FD-C0643832C550}"/>
                </a:ext>
              </a:extLst>
            </p:cNvPr>
            <p:cNvSpPr txBox="1"/>
            <p:nvPr/>
          </p:nvSpPr>
          <p:spPr>
            <a:xfrm>
              <a:off x="1004534" y="1227110"/>
              <a:ext cx="710275" cy="838008"/>
            </a:xfrm>
            <a:prstGeom prst="rect">
              <a:avLst/>
            </a:prstGeom>
            <a:noFill/>
          </p:spPr>
          <p:txBody>
            <a:bodyPr wrap="none" rtlCol="0">
              <a:spAutoFit/>
            </a:bodyPr>
            <a:lstStyle/>
            <a:p>
              <a:r>
                <a:rPr lang="en-US" sz="2000" i="1" dirty="0">
                  <a:solidFill>
                    <a:srgbClr val="FFC000"/>
                  </a:solidFill>
                </a:rPr>
                <a:t>E</a:t>
              </a:r>
            </a:p>
          </p:txBody>
        </p:sp>
        <p:sp>
          <p:nvSpPr>
            <p:cNvPr id="14" name="Freeform 14">
              <a:extLst>
                <a:ext uri="{FF2B5EF4-FFF2-40B4-BE49-F238E27FC236}">
                  <a16:creationId xmlns:a16="http://schemas.microsoft.com/office/drawing/2014/main" id="{7F49A76D-6438-40DC-0F34-EA93AA409608}"/>
                </a:ext>
              </a:extLst>
            </p:cNvPr>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grpSp>
    </p:spTree>
    <p:extLst>
      <p:ext uri="{BB962C8B-B14F-4D97-AF65-F5344CB8AC3E}">
        <p14:creationId xmlns:p14="http://schemas.microsoft.com/office/powerpoint/2010/main" val="1672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DACD2A-675B-7CA8-FA11-003F1C6AE869}"/>
              </a:ext>
            </a:extLst>
          </p:cNvPr>
          <p:cNvGrpSpPr/>
          <p:nvPr/>
        </p:nvGrpSpPr>
        <p:grpSpPr>
          <a:xfrm>
            <a:off x="1310640" y="426720"/>
            <a:ext cx="5532120" cy="5745480"/>
            <a:chOff x="1310640" y="426720"/>
            <a:chExt cx="5532120" cy="574548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09160" y="426720"/>
              <a:ext cx="1715213" cy="523220"/>
            </a:xfrm>
            <a:prstGeom prst="rect">
              <a:avLst/>
            </a:prstGeom>
            <a:noFill/>
          </p:spPr>
          <p:txBody>
            <a:bodyPr wrap="none" rtlCol="0">
              <a:spAutoFit/>
            </a:bodyPr>
            <a:lstStyle/>
            <a:p>
              <a:r>
                <a:rPr lang="en-US" sz="2800" dirty="0"/>
                <a:t>Conductor</a:t>
              </a:r>
            </a:p>
          </p:txBody>
        </p:sp>
        <p:cxnSp>
          <p:nvCxnSpPr>
            <p:cNvPr id="5" name="Straight Arrow Connector 4"/>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5" name="Freeform 14"/>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A7DC-C654-DC58-4483-916A3FD3CCB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1AD2358-3A8F-9081-4035-963EE59DC610}"/>
              </a:ext>
            </a:extLst>
          </p:cNvPr>
          <p:cNvGrpSpPr/>
          <p:nvPr/>
        </p:nvGrpSpPr>
        <p:grpSpPr>
          <a:xfrm>
            <a:off x="1310640" y="426720"/>
            <a:ext cx="5532120" cy="5745480"/>
            <a:chOff x="1310640" y="426720"/>
            <a:chExt cx="5532120" cy="5745480"/>
          </a:xfrm>
        </p:grpSpPr>
        <p:sp>
          <p:nvSpPr>
            <p:cNvPr id="12" name="Rectangle 11">
              <a:extLst>
                <a:ext uri="{FF2B5EF4-FFF2-40B4-BE49-F238E27FC236}">
                  <a16:creationId xmlns:a16="http://schemas.microsoft.com/office/drawing/2014/main" id="{8971B426-8ACE-48F4-0693-3A23DBE60237}"/>
                </a:ext>
              </a:extLst>
            </p:cNvPr>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A796D82-AD98-A38B-EA02-065C44440497}"/>
                </a:ext>
              </a:extLst>
            </p:cNvPr>
            <p:cNvSpPr txBox="1"/>
            <p:nvPr/>
          </p:nvSpPr>
          <p:spPr>
            <a:xfrm>
              <a:off x="4709160" y="426720"/>
              <a:ext cx="1715213" cy="523220"/>
            </a:xfrm>
            <a:prstGeom prst="rect">
              <a:avLst/>
            </a:prstGeom>
            <a:noFill/>
          </p:spPr>
          <p:txBody>
            <a:bodyPr wrap="none" rtlCol="0">
              <a:spAutoFit/>
            </a:bodyPr>
            <a:lstStyle/>
            <a:p>
              <a:r>
                <a:rPr lang="en-US" sz="2800" dirty="0"/>
                <a:t>Conductor</a:t>
              </a:r>
            </a:p>
          </p:txBody>
        </p:sp>
        <p:cxnSp>
          <p:nvCxnSpPr>
            <p:cNvPr id="5" name="Straight Arrow Connector 4">
              <a:extLst>
                <a:ext uri="{FF2B5EF4-FFF2-40B4-BE49-F238E27FC236}">
                  <a16:creationId xmlns:a16="http://schemas.microsoft.com/office/drawing/2014/main" id="{85BF6BB9-5A14-3878-8CB8-0A436BD5E3A2}"/>
                </a:ext>
              </a:extLst>
            </p:cNvPr>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C5E6BE-C033-7737-9420-6EE65AD9A21A}"/>
                </a:ext>
              </a:extLst>
            </p:cNvPr>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D876A5-67CC-1136-F4DB-46B46C0A3776}"/>
                </a:ext>
              </a:extLst>
            </p:cNvPr>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39C632-DDD0-DAE0-1BE8-5231AE0AF288}"/>
                </a:ext>
              </a:extLst>
            </p:cNvPr>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2D58F9-A3C8-B5B0-23C6-766FDA581AE6}"/>
                </a:ext>
              </a:extLst>
            </p:cNvPr>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8586F5-576F-56A8-9D4F-4706AC74D817}"/>
                </a:ext>
              </a:extLst>
            </p:cNvPr>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8D1DD89-E903-CEF2-2EAC-29C68EF26F2F}"/>
                </a:ext>
              </a:extLst>
            </p:cNvPr>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5" name="Freeform 14">
              <a:extLst>
                <a:ext uri="{FF2B5EF4-FFF2-40B4-BE49-F238E27FC236}">
                  <a16:creationId xmlns:a16="http://schemas.microsoft.com/office/drawing/2014/main" id="{45434F99-BD6A-2866-629B-46222AD61849}"/>
                </a:ext>
              </a:extLst>
            </p:cNvPr>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a:extLst>
              <a:ext uri="{FF2B5EF4-FFF2-40B4-BE49-F238E27FC236}">
                <a16:creationId xmlns:a16="http://schemas.microsoft.com/office/drawing/2014/main" id="{2C52FF6B-314F-5622-505F-BAB6DAFFF893}"/>
              </a:ext>
            </a:extLst>
          </p:cNvPr>
          <p:cNvSpPr/>
          <p:nvPr/>
        </p:nvSpPr>
        <p:spPr>
          <a:xfrm>
            <a:off x="4875072" y="2880360"/>
            <a:ext cx="216816" cy="216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cxnSp>
        <p:nvCxnSpPr>
          <p:cNvPr id="6" name="Straight Arrow Connector 5">
            <a:extLst>
              <a:ext uri="{FF2B5EF4-FFF2-40B4-BE49-F238E27FC236}">
                <a16:creationId xmlns:a16="http://schemas.microsoft.com/office/drawing/2014/main" id="{77F4F071-5E5E-125A-741B-80A0C57E01B3}"/>
              </a:ext>
            </a:extLst>
          </p:cNvPr>
          <p:cNvCxnSpPr/>
          <p:nvPr/>
        </p:nvCxnSpPr>
        <p:spPr>
          <a:xfrm flipH="1">
            <a:off x="4213781" y="2978870"/>
            <a:ext cx="6315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6CE8DCF-2B6A-DE76-C7E2-ECAA830F5158}"/>
              </a:ext>
            </a:extLst>
          </p:cNvPr>
          <p:cNvSpPr txBox="1"/>
          <p:nvPr/>
        </p:nvSpPr>
        <p:spPr>
          <a:xfrm>
            <a:off x="4023521" y="2563777"/>
            <a:ext cx="639919" cy="369332"/>
          </a:xfrm>
          <a:prstGeom prst="rect">
            <a:avLst/>
          </a:prstGeom>
          <a:noFill/>
        </p:spPr>
        <p:txBody>
          <a:bodyPr wrap="none" rtlCol="0">
            <a:spAutoFit/>
          </a:bodyPr>
          <a:lstStyle/>
          <a:p>
            <a:r>
              <a:rPr lang="en-US" dirty="0">
                <a:solidFill>
                  <a:srgbClr val="FF0000"/>
                </a:solidFill>
              </a:rPr>
              <a:t>F=</a:t>
            </a:r>
            <a:r>
              <a:rPr lang="en-US" dirty="0" err="1">
                <a:solidFill>
                  <a:srgbClr val="FF0000"/>
                </a:solidFill>
              </a:rPr>
              <a:t>qE</a:t>
            </a:r>
            <a:endParaRPr lang="en-US" dirty="0">
              <a:solidFill>
                <a:srgbClr val="FF0000"/>
              </a:solidFill>
            </a:endParaRPr>
          </a:p>
        </p:txBody>
      </p:sp>
    </p:spTree>
    <p:extLst>
      <p:ext uri="{BB962C8B-B14F-4D97-AF65-F5344CB8AC3E}">
        <p14:creationId xmlns:p14="http://schemas.microsoft.com/office/powerpoint/2010/main" val="39389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4" name="TextBox 13"/>
          <p:cNvSpPr txBox="1"/>
          <p:nvPr/>
        </p:nvSpPr>
        <p:spPr>
          <a:xfrm>
            <a:off x="5379720" y="472440"/>
            <a:ext cx="1715213" cy="523220"/>
          </a:xfrm>
          <a:prstGeom prst="rect">
            <a:avLst/>
          </a:prstGeom>
          <a:noFill/>
        </p:spPr>
        <p:txBody>
          <a:bodyPr wrap="none" rtlCol="0">
            <a:spAutoFit/>
          </a:bodyPr>
          <a:lstStyle/>
          <a:p>
            <a:r>
              <a:rPr lang="en-US" sz="2800" dirty="0"/>
              <a:t>Conductor</a:t>
            </a:r>
          </a:p>
        </p:txBody>
      </p:sp>
      <p:sp>
        <p:nvSpPr>
          <p:cNvPr id="15" name="Freeform 14"/>
          <p:cNvSpPr/>
          <p:nvPr/>
        </p:nvSpPr>
        <p:spPr>
          <a:xfrm>
            <a:off x="5242560" y="960120"/>
            <a:ext cx="518160" cy="9906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3208020" y="21945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802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08020" y="39014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0802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8020" y="55321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73980" y="22250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7398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73980" y="39319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7398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3980" y="55626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173980" y="22098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5173980" y="29260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5173980" y="39166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5400000">
            <a:off x="5173980" y="46329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5400000">
            <a:off x="5173980" y="55473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3566160" y="22250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66160" y="297180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566160" y="391668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566160" y="46634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50920" y="55778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83080" y="25146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697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223.28.3</a:t>
            </a:r>
          </a:p>
        </p:txBody>
      </p:sp>
      <p:sp>
        <p:nvSpPr>
          <p:cNvPr id="3" name="Content Placeholder 2"/>
          <p:cNvSpPr>
            <a:spLocks noGrp="1"/>
          </p:cNvSpPr>
          <p:nvPr>
            <p:ph idx="1"/>
          </p:nvPr>
        </p:nvSpPr>
        <p:spPr/>
        <p:txBody>
          <a:bodyPr/>
          <a:lstStyle/>
          <a:p>
            <a:pPr>
              <a:buNone/>
            </a:pPr>
            <a:r>
              <a:rPr lang="en-US" dirty="0"/>
              <a:t>The excess charge on a conductor in equilibrium is located</a:t>
            </a:r>
          </a:p>
          <a:p>
            <a:pPr marL="514350" indent="-514350">
              <a:buFont typeface="+mj-lt"/>
              <a:buAutoNum type="alphaLcParenR"/>
            </a:pPr>
            <a:r>
              <a:rPr lang="en-US" dirty="0"/>
              <a:t>Uniformly throughout the metal object</a:t>
            </a:r>
          </a:p>
          <a:p>
            <a:pPr marL="514350" indent="-514350">
              <a:buFont typeface="+mj-lt"/>
              <a:buAutoNum type="alphaLcParenR"/>
            </a:pPr>
            <a:r>
              <a:rPr lang="en-US" dirty="0"/>
              <a:t>Near the surface of the object</a:t>
            </a:r>
          </a:p>
          <a:p>
            <a:pPr marL="514350" indent="-514350">
              <a:buFont typeface="+mj-lt"/>
              <a:buAutoNum type="alphaLcParenR"/>
            </a:pPr>
            <a:r>
              <a:rPr lang="en-US" dirty="0"/>
              <a:t>Exactly at the surface of the object</a:t>
            </a:r>
          </a:p>
          <a:p>
            <a:pPr marL="514350" indent="-514350">
              <a:buFont typeface="+mj-lt"/>
              <a:buAutoNum type="alphaLcParenR"/>
            </a:pPr>
            <a:r>
              <a:rPr lang="en-US" dirty="0"/>
              <a:t>Slightly beyond the surface of the object</a:t>
            </a:r>
          </a:p>
          <a:p>
            <a:pPr marL="514350" indent="-514350">
              <a:buFont typeface="+mj-lt"/>
              <a:buAutoNum type="alphaLcParenR"/>
            </a:pPr>
            <a:r>
              <a:rPr lang="en-US" dirty="0"/>
              <a:t>With a charge gradient that goes from zero at the center to a maximum at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1859</Words>
  <Application>Microsoft Office PowerPoint</Application>
  <PresentationFormat>On-screen Show (4:3)</PresentationFormat>
  <Paragraphs>405</Paragraphs>
  <Slides>33</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Cambria Math</vt:lpstr>
      <vt:lpstr>Monotype Sorts</vt:lpstr>
      <vt:lpstr>Symbol</vt:lpstr>
      <vt:lpstr>Times New Roman</vt:lpstr>
      <vt:lpstr>Office Theme</vt:lpstr>
      <vt:lpstr>Equation</vt:lpstr>
      <vt:lpstr>Question 223.28.1</vt:lpstr>
      <vt:lpstr>PowerPoint Presentation</vt:lpstr>
      <vt:lpstr>PowerPoint Presentation</vt:lpstr>
      <vt:lpstr>Question 223.28.4</vt:lpstr>
      <vt:lpstr>Question</vt:lpstr>
      <vt:lpstr>PowerPoint Presentation</vt:lpstr>
      <vt:lpstr>PowerPoint Presentation</vt:lpstr>
      <vt:lpstr>PowerPoint Presentation</vt:lpstr>
      <vt:lpstr>Question 223.28.3</vt:lpstr>
      <vt:lpstr>Question 223.28.2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Question 223.28.6</vt:lpstr>
      <vt:lpstr>Question 223.28.6</vt:lpstr>
      <vt:lpstr>Question 223.28.7 </vt:lpstr>
      <vt:lpstr>Question 223.28.7 </vt:lpstr>
      <vt:lpstr>Question 223.28.8 </vt:lpstr>
      <vt:lpstr>Question 223.28.8</vt:lpstr>
      <vt:lpstr>Gravity Analogy</vt:lpstr>
      <vt:lpstr>PowerPoint Presentation</vt:lpstr>
      <vt:lpstr>PowerPoint Presentation</vt:lpstr>
      <vt:lpstr>Question</vt:lpstr>
      <vt:lpstr>Question</vt:lpstr>
      <vt:lpstr>Question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2011-10-25T21:01:02Z</dcterms:created>
  <dcterms:modified xsi:type="dcterms:W3CDTF">2024-02-27T21:47:07Z</dcterms:modified>
</cp:coreProperties>
</file>