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34" r:id="rId2"/>
    <p:sldId id="1435" r:id="rId3"/>
    <p:sldId id="281" r:id="rId4"/>
    <p:sldId id="256" r:id="rId5"/>
    <p:sldId id="1441" r:id="rId6"/>
    <p:sldId id="1442" r:id="rId7"/>
    <p:sldId id="1444" r:id="rId8"/>
    <p:sldId id="1315" r:id="rId9"/>
    <p:sldId id="1316" r:id="rId10"/>
    <p:sldId id="274" r:id="rId11"/>
    <p:sldId id="267" r:id="rId12"/>
    <p:sldId id="265" r:id="rId13"/>
    <p:sldId id="275" r:id="rId14"/>
    <p:sldId id="1437" r:id="rId15"/>
    <p:sldId id="1438" r:id="rId16"/>
    <p:sldId id="270" r:id="rId17"/>
    <p:sldId id="276" r:id="rId18"/>
    <p:sldId id="271" r:id="rId19"/>
    <p:sldId id="1439" r:id="rId20"/>
    <p:sldId id="272" r:id="rId21"/>
    <p:sldId id="1446" r:id="rId22"/>
    <p:sldId id="1445" r:id="rId23"/>
    <p:sldId id="1447" r:id="rId24"/>
    <p:sldId id="273" r:id="rId25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0966D9-4501-4321-948E-6C0235247E46}" v="12" dt="2024-03-07T22:51:02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8C0966D9-4501-4321-948E-6C0235247E46}"/>
    <pc:docChg chg="addSld modSld">
      <pc:chgData name="Lines, Todd" userId="afaf7c3a-e8aa-4568-882a-02ad8f9e19b0" providerId="ADAL" clId="{8C0966D9-4501-4321-948E-6C0235247E46}" dt="2024-03-07T22:52:17.082" v="41" actId="166"/>
      <pc:docMkLst>
        <pc:docMk/>
      </pc:docMkLst>
      <pc:sldChg chg="addSp delSp modSp mod">
        <pc:chgData name="Lines, Todd" userId="afaf7c3a-e8aa-4568-882a-02ad8f9e19b0" providerId="ADAL" clId="{8C0966D9-4501-4321-948E-6C0235247E46}" dt="2024-03-07T22:42:47.058" v="32" actId="478"/>
        <pc:sldMkLst>
          <pc:docMk/>
          <pc:sldMk cId="0" sldId="275"/>
        </pc:sldMkLst>
        <pc:spChg chg="mod">
          <ac:chgData name="Lines, Todd" userId="afaf7c3a-e8aa-4568-882a-02ad8f9e19b0" providerId="ADAL" clId="{8C0966D9-4501-4321-948E-6C0235247E46}" dt="2024-03-07T22:41:32.840" v="15" actId="338"/>
          <ac:spMkLst>
            <pc:docMk/>
            <pc:sldMk cId="0" sldId="275"/>
            <ac:spMk id="3" creationId="{00000000-0000-0000-0000-000000000000}"/>
          </ac:spMkLst>
        </pc:spChg>
        <pc:spChg chg="del mod topLvl">
          <ac:chgData name="Lines, Todd" userId="afaf7c3a-e8aa-4568-882a-02ad8f9e19b0" providerId="ADAL" clId="{8C0966D9-4501-4321-948E-6C0235247E46}" dt="2024-03-07T22:42:47.058" v="32" actId="478"/>
          <ac:spMkLst>
            <pc:docMk/>
            <pc:sldMk cId="0" sldId="275"/>
            <ac:spMk id="6" creationId="{9C88AF99-8DB4-BF65-18AE-057CAE02B3D6}"/>
          </ac:spMkLst>
        </pc:spChg>
        <pc:grpChg chg="mod">
          <ac:chgData name="Lines, Todd" userId="afaf7c3a-e8aa-4568-882a-02ad8f9e19b0" providerId="ADAL" clId="{8C0966D9-4501-4321-948E-6C0235247E46}" dt="2024-03-07T22:41:32.840" v="15" actId="338"/>
          <ac:grpSpMkLst>
            <pc:docMk/>
            <pc:sldMk cId="0" sldId="275"/>
            <ac:grpSpMk id="1" creationId="{00000000-0000-0000-0000-000000000000}"/>
          </ac:grpSpMkLst>
        </pc:grpChg>
        <pc:grpChg chg="del mod">
          <ac:chgData name="Lines, Todd" userId="afaf7c3a-e8aa-4568-882a-02ad8f9e19b0" providerId="ADAL" clId="{8C0966D9-4501-4321-948E-6C0235247E46}" dt="2024-03-07T22:42:37.516" v="29" actId="165"/>
          <ac:grpSpMkLst>
            <pc:docMk/>
            <pc:sldMk cId="0" sldId="275"/>
            <ac:grpSpMk id="5" creationId="{127DE3DC-7E2B-D00F-1112-9267C2B1F23F}"/>
          </ac:grpSpMkLst>
        </pc:grpChg>
        <pc:picChg chg="add mod modCrop">
          <ac:chgData name="Lines, Todd" userId="afaf7c3a-e8aa-4568-882a-02ad8f9e19b0" providerId="ADAL" clId="{8C0966D9-4501-4321-948E-6C0235247E46}" dt="2024-03-07T22:42:20.202" v="26" actId="1076"/>
          <ac:picMkLst>
            <pc:docMk/>
            <pc:sldMk cId="0" sldId="275"/>
            <ac:picMk id="4" creationId="{8DB16B6D-F3A9-3911-9CD3-0588E29C3328}"/>
          </ac:picMkLst>
        </pc:picChg>
        <pc:picChg chg="mod topLvl">
          <ac:chgData name="Lines, Todd" userId="afaf7c3a-e8aa-4568-882a-02ad8f9e19b0" providerId="ADAL" clId="{8C0966D9-4501-4321-948E-6C0235247E46}" dt="2024-03-07T22:42:40.957" v="30" actId="1076"/>
          <ac:picMkLst>
            <pc:docMk/>
            <pc:sldMk cId="0" sldId="275"/>
            <ac:picMk id="1029" creationId="{07E17D90-BF11-0460-D6E5-3D88C2B9EF0A}"/>
          </ac:picMkLst>
        </pc:picChg>
        <pc:picChg chg="del mod">
          <ac:chgData name="Lines, Todd" userId="afaf7c3a-e8aa-4568-882a-02ad8f9e19b0" providerId="ADAL" clId="{8C0966D9-4501-4321-948E-6C0235247E46}" dt="2024-03-07T22:41:32.840" v="15" actId="338"/>
          <ac:picMkLst>
            <pc:docMk/>
            <pc:sldMk cId="0" sldId="275"/>
            <ac:picMk id="54274" creationId="{00000000-0000-0000-0000-000000000000}"/>
          </ac:picMkLst>
        </pc:picChg>
      </pc:sldChg>
      <pc:sldChg chg="addSp delSp modSp new mod modAnim">
        <pc:chgData name="Lines, Todd" userId="afaf7c3a-e8aa-4568-882a-02ad8f9e19b0" providerId="ADAL" clId="{8C0966D9-4501-4321-948E-6C0235247E46}" dt="2024-03-07T22:52:17.082" v="41" actId="166"/>
        <pc:sldMkLst>
          <pc:docMk/>
          <pc:sldMk cId="2787639344" sldId="1447"/>
        </pc:sldMkLst>
        <pc:spChg chg="del">
          <ac:chgData name="Lines, Todd" userId="afaf7c3a-e8aa-4568-882a-02ad8f9e19b0" providerId="ADAL" clId="{8C0966D9-4501-4321-948E-6C0235247E46}" dt="2024-03-07T22:51:02.846" v="34"/>
          <ac:spMkLst>
            <pc:docMk/>
            <pc:sldMk cId="2787639344" sldId="1447"/>
            <ac:spMk id="3" creationId="{189AEB21-51B8-EE80-BCDB-78265D392AEE}"/>
          </ac:spMkLst>
        </pc:spChg>
        <pc:spChg chg="add mod">
          <ac:chgData name="Lines, Todd" userId="afaf7c3a-e8aa-4568-882a-02ad8f9e19b0" providerId="ADAL" clId="{8C0966D9-4501-4321-948E-6C0235247E46}" dt="2024-03-07T22:52:07.138" v="40" actId="207"/>
          <ac:spMkLst>
            <pc:docMk/>
            <pc:sldMk cId="2787639344" sldId="1447"/>
            <ac:spMk id="5" creationId="{B6BF6D4F-E231-E230-0B0D-32E1DC485DEC}"/>
          </ac:spMkLst>
        </pc:spChg>
        <pc:picChg chg="add mod ord">
          <ac:chgData name="Lines, Todd" userId="afaf7c3a-e8aa-4568-882a-02ad8f9e19b0" providerId="ADAL" clId="{8C0966D9-4501-4321-948E-6C0235247E46}" dt="2024-03-07T22:52:17.082" v="41" actId="166"/>
          <ac:picMkLst>
            <pc:docMk/>
            <pc:sldMk cId="2787639344" sldId="1447"/>
            <ac:picMk id="4" creationId="{516B4396-976C-BD64-DC59-C97D5F32AD93}"/>
          </ac:picMkLst>
        </pc:picChg>
      </pc:sldChg>
    </pc:docChg>
  </pc:docChgLst>
  <pc:docChgLst>
    <pc:chgData name="Lines, Todd" userId="afaf7c3a-e8aa-4568-882a-02ad8f9e19b0" providerId="ADAL" clId="{18C51731-65D7-4D63-A13A-C35379499D4F}"/>
    <pc:docChg chg="undo custSel addSld delSld modSld sldOrd">
      <pc:chgData name="Lines, Todd" userId="afaf7c3a-e8aa-4568-882a-02ad8f9e19b0" providerId="ADAL" clId="{18C51731-65D7-4D63-A13A-C35379499D4F}" dt="2023-11-06T17:13:03.033" v="1452" actId="20577"/>
      <pc:docMkLst>
        <pc:docMk/>
      </pc:docMkLst>
      <pc:sldChg chg="addSp delSp modSp mod ord">
        <pc:chgData name="Lines, Todd" userId="afaf7c3a-e8aa-4568-882a-02ad8f9e19b0" providerId="ADAL" clId="{18C51731-65D7-4D63-A13A-C35379499D4F}" dt="2023-11-04T23:44:04.859" v="1325" actId="1076"/>
        <pc:sldMkLst>
          <pc:docMk/>
          <pc:sldMk cId="0" sldId="256"/>
        </pc:sldMkLst>
        <pc:spChg chg="del mod">
          <ac:chgData name="Lines, Todd" userId="afaf7c3a-e8aa-4568-882a-02ad8f9e19b0" providerId="ADAL" clId="{18C51731-65D7-4D63-A13A-C35379499D4F}" dt="2023-11-04T23:42:35.424" v="1286" actId="478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Lines, Todd" userId="afaf7c3a-e8aa-4568-882a-02ad8f9e19b0" providerId="ADAL" clId="{18C51731-65D7-4D63-A13A-C35379499D4F}" dt="2023-11-04T23:42:35.424" v="1286" actId="478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Lines, Todd" userId="afaf7c3a-e8aa-4568-882a-02ad8f9e19b0" providerId="ADAL" clId="{18C51731-65D7-4D63-A13A-C35379499D4F}" dt="2023-11-04T23:43:34.181" v="1311" actId="20577"/>
          <ac:spMkLst>
            <pc:docMk/>
            <pc:sldMk cId="0" sldId="256"/>
            <ac:spMk id="5" creationId="{9C26FA57-4DD4-AE5C-6B69-6509338D0DA8}"/>
          </ac:spMkLst>
        </pc:spChg>
        <pc:spChg chg="add mod">
          <ac:chgData name="Lines, Todd" userId="afaf7c3a-e8aa-4568-882a-02ad8f9e19b0" providerId="ADAL" clId="{18C51731-65D7-4D63-A13A-C35379499D4F}" dt="2023-11-04T23:44:04.859" v="1325" actId="1076"/>
          <ac:spMkLst>
            <pc:docMk/>
            <pc:sldMk cId="0" sldId="256"/>
            <ac:spMk id="6" creationId="{C7FCF1CA-2160-5B02-8D54-B81CF5564FF3}"/>
          </ac:spMkLst>
        </pc:spChg>
        <pc:spChg chg="add mod">
          <ac:chgData name="Lines, Todd" userId="afaf7c3a-e8aa-4568-882a-02ad8f9e19b0" providerId="ADAL" clId="{18C51731-65D7-4D63-A13A-C35379499D4F}" dt="2023-11-04T23:44:00.777" v="1324" actId="1036"/>
          <ac:spMkLst>
            <pc:docMk/>
            <pc:sldMk cId="0" sldId="256"/>
            <ac:spMk id="9" creationId="{363F7B53-862C-E48D-E863-90397855BD15}"/>
          </ac:spMkLst>
        </pc:spChg>
        <pc:spChg chg="add mod">
          <ac:chgData name="Lines, Todd" userId="afaf7c3a-e8aa-4568-882a-02ad8f9e19b0" providerId="ADAL" clId="{18C51731-65D7-4D63-A13A-C35379499D4F}" dt="2023-11-04T23:43:50.534" v="1312"/>
          <ac:spMkLst>
            <pc:docMk/>
            <pc:sldMk cId="0" sldId="256"/>
            <ac:spMk id="11" creationId="{CDB5F9BF-A851-3E08-2CA7-8D71E3524721}"/>
          </ac:spMkLst>
        </pc:spChg>
        <pc:picChg chg="del mod">
          <ac:chgData name="Lines, Todd" userId="afaf7c3a-e8aa-4568-882a-02ad8f9e19b0" providerId="ADAL" clId="{18C51731-65D7-4D63-A13A-C35379499D4F}" dt="2023-11-04T23:42:14.434" v="1282" actId="478"/>
          <ac:picMkLst>
            <pc:docMk/>
            <pc:sldMk cId="0" sldId="256"/>
            <ac:picMk id="33793" creationId="{00000000-0000-0000-0000-000000000000}"/>
          </ac:picMkLst>
        </pc:picChg>
        <pc:cxnChg chg="add del mod">
          <ac:chgData name="Lines, Todd" userId="afaf7c3a-e8aa-4568-882a-02ad8f9e19b0" providerId="ADAL" clId="{18C51731-65D7-4D63-A13A-C35379499D4F}" dt="2023-11-04T23:43:55.321" v="1313" actId="478"/>
          <ac:cxnSpMkLst>
            <pc:docMk/>
            <pc:sldMk cId="0" sldId="256"/>
            <ac:cxnSpMk id="8" creationId="{B5A14DE9-EB48-F907-0D59-3C2A2FF47B21}"/>
          </ac:cxnSpMkLst>
        </pc:cxnChg>
        <pc:cxnChg chg="add mod">
          <ac:chgData name="Lines, Todd" userId="afaf7c3a-e8aa-4568-882a-02ad8f9e19b0" providerId="ADAL" clId="{18C51731-65D7-4D63-A13A-C35379499D4F}" dt="2023-11-04T23:43:50.534" v="1312"/>
          <ac:cxnSpMkLst>
            <pc:docMk/>
            <pc:sldMk cId="0" sldId="256"/>
            <ac:cxnSpMk id="10" creationId="{E403282C-350F-4788-10DC-89034291A35C}"/>
          </ac:cxnSpMkLst>
        </pc:cxnChg>
      </pc:sldChg>
      <pc:sldChg chg="modSp mod">
        <pc:chgData name="Lines, Todd" userId="afaf7c3a-e8aa-4568-882a-02ad8f9e19b0" providerId="ADAL" clId="{18C51731-65D7-4D63-A13A-C35379499D4F}" dt="2023-11-04T23:00:18.634" v="522" actId="6549"/>
        <pc:sldMkLst>
          <pc:docMk/>
          <pc:sldMk cId="0" sldId="272"/>
        </pc:sldMkLst>
        <pc:spChg chg="mod">
          <ac:chgData name="Lines, Todd" userId="afaf7c3a-e8aa-4568-882a-02ad8f9e19b0" providerId="ADAL" clId="{18C51731-65D7-4D63-A13A-C35379499D4F}" dt="2023-11-04T23:00:18.634" v="522" actId="6549"/>
          <ac:spMkLst>
            <pc:docMk/>
            <pc:sldMk cId="0" sldId="272"/>
            <ac:spMk id="355330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00:15.102" v="521" actId="5793"/>
          <ac:spMkLst>
            <pc:docMk/>
            <pc:sldMk cId="0" sldId="272"/>
            <ac:spMk id="355331" creationId="{00000000-0000-0000-0000-000000000000}"/>
          </ac:spMkLst>
        </pc:spChg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7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8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79"/>
        </pc:sldMkLst>
      </pc:sldChg>
      <pc:sldChg chg="del">
        <pc:chgData name="Lines, Todd" userId="afaf7c3a-e8aa-4568-882a-02ad8f9e19b0" providerId="ADAL" clId="{18C51731-65D7-4D63-A13A-C35379499D4F}" dt="2023-11-04T20:23:33.298" v="0" actId="47"/>
        <pc:sldMkLst>
          <pc:docMk/>
          <pc:sldMk cId="0" sldId="280"/>
        </pc:sldMkLst>
      </pc:sldChg>
      <pc:sldChg chg="addSp modSp mod">
        <pc:chgData name="Lines, Todd" userId="afaf7c3a-e8aa-4568-882a-02ad8f9e19b0" providerId="ADAL" clId="{18C51731-65D7-4D63-A13A-C35379499D4F}" dt="2023-11-05T00:02:35.233" v="1433" actId="20577"/>
        <pc:sldMkLst>
          <pc:docMk/>
          <pc:sldMk cId="4156663385" sldId="281"/>
        </pc:sldMkLst>
        <pc:spChg chg="add mod">
          <ac:chgData name="Lines, Todd" userId="afaf7c3a-e8aa-4568-882a-02ad8f9e19b0" providerId="ADAL" clId="{18C51731-65D7-4D63-A13A-C35379499D4F}" dt="2023-11-05T00:02:35.233" v="1433" actId="20577"/>
          <ac:spMkLst>
            <pc:docMk/>
            <pc:sldMk cId="4156663385" sldId="281"/>
            <ac:spMk id="3" creationId="{ED73F11B-1564-067E-206F-FB7AAE182B16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2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3" creationId="{00000000-0000-0000-0000-000000000000}"/>
          </ac:spMkLst>
        </pc:spChg>
        <pc:spChg chg="mod">
          <ac:chgData name="Lines, Todd" userId="afaf7c3a-e8aa-4568-882a-02ad8f9e19b0" providerId="ADAL" clId="{18C51731-65D7-4D63-A13A-C35379499D4F}" dt="2023-11-04T23:15:57.393" v="969" actId="1038"/>
          <ac:spMkLst>
            <pc:docMk/>
            <pc:sldMk cId="4156663385" sldId="281"/>
            <ac:spMk id="34" creationId="{00000000-0000-0000-0000-000000000000}"/>
          </ac:spMkLst>
        </pc:spChg>
        <pc:grpChg chg="mod">
          <ac:chgData name="Lines, Todd" userId="afaf7c3a-e8aa-4568-882a-02ad8f9e19b0" providerId="ADAL" clId="{18C51731-65D7-4D63-A13A-C35379499D4F}" dt="2023-11-04T23:15:57.393" v="969" actId="1038"/>
          <ac:grpSpMkLst>
            <pc:docMk/>
            <pc:sldMk cId="4156663385" sldId="281"/>
            <ac:grpSpMk id="27" creationId="{00000000-0000-0000-0000-000000000000}"/>
          </ac:grpSpMkLst>
        </pc:grpChg>
        <pc:cxnChg chg="mod">
          <ac:chgData name="Lines, Todd" userId="afaf7c3a-e8aa-4568-882a-02ad8f9e19b0" providerId="ADAL" clId="{18C51731-65D7-4D63-A13A-C35379499D4F}" dt="2023-11-04T23:15:57.393" v="969" actId="1038"/>
          <ac:cxnSpMkLst>
            <pc:docMk/>
            <pc:sldMk cId="4156663385" sldId="281"/>
            <ac:cxnSpMk id="19" creationId="{00000000-0000-0000-0000-000000000000}"/>
          </ac:cxnSpMkLst>
        </pc:cxnChg>
        <pc:cxnChg chg="mod">
          <ac:chgData name="Lines, Todd" userId="afaf7c3a-e8aa-4568-882a-02ad8f9e19b0" providerId="ADAL" clId="{18C51731-65D7-4D63-A13A-C35379499D4F}" dt="2023-11-04T23:15:57.393" v="969" actId="1038"/>
          <ac:cxnSpMkLst>
            <pc:docMk/>
            <pc:sldMk cId="4156663385" sldId="281"/>
            <ac:cxnSpMk id="22" creationId="{00000000-0000-0000-0000-000000000000}"/>
          </ac:cxnSpMkLst>
        </pc:cxnChg>
      </pc:sldChg>
      <pc:sldChg chg="add del ord">
        <pc:chgData name="Lines, Todd" userId="afaf7c3a-e8aa-4568-882a-02ad8f9e19b0" providerId="ADAL" clId="{18C51731-65D7-4D63-A13A-C35379499D4F}" dt="2023-11-04T23:14:13.944" v="837" actId="47"/>
        <pc:sldMkLst>
          <pc:docMk/>
          <pc:sldMk cId="0" sldId="1142"/>
        </pc:sldMkLst>
      </pc:sldChg>
      <pc:sldChg chg="addSp delSp modSp add mod">
        <pc:chgData name="Lines, Todd" userId="afaf7c3a-e8aa-4568-882a-02ad8f9e19b0" providerId="ADAL" clId="{18C51731-65D7-4D63-A13A-C35379499D4F}" dt="2023-11-04T23:11:21.749" v="832" actId="403"/>
        <pc:sldMkLst>
          <pc:docMk/>
          <pc:sldMk cId="0" sldId="1315"/>
        </pc:sldMkLst>
        <pc:spChg chg="add mod">
          <ac:chgData name="Lines, Todd" userId="afaf7c3a-e8aa-4568-882a-02ad8f9e19b0" providerId="ADAL" clId="{18C51731-65D7-4D63-A13A-C35379499D4F}" dt="2023-11-04T23:11:21.749" v="832" actId="403"/>
          <ac:spMkLst>
            <pc:docMk/>
            <pc:sldMk cId="0" sldId="1315"/>
            <ac:spMk id="5" creationId="{1CAD6B58-7A83-B5E3-AD18-656697D7D93F}"/>
          </ac:spMkLst>
        </pc:spChg>
        <pc:graphicFrameChg chg="add del mod replId">
          <ac:chgData name="Lines, Todd" userId="afaf7c3a-e8aa-4568-882a-02ad8f9e19b0" providerId="ADAL" clId="{18C51731-65D7-4D63-A13A-C35379499D4F}" dt="2023-11-04T23:11:08.033" v="829"/>
          <ac:graphicFrameMkLst>
            <pc:docMk/>
            <pc:sldMk cId="0" sldId="1315"/>
            <ac:graphicFrameMk id="6" creationId="{1CAD6B58-7A83-B5E3-AD18-656697D7D93F}"/>
          </ac:graphicFrameMkLst>
        </pc:graphicFrameChg>
        <pc:graphicFrameChg chg="del">
          <ac:chgData name="Lines, Todd" userId="afaf7c3a-e8aa-4568-882a-02ad8f9e19b0" providerId="ADAL" clId="{18C51731-65D7-4D63-A13A-C35379499D4F}" dt="2023-11-04T23:10:58.098" v="826" actId="478"/>
          <ac:graphicFrameMkLst>
            <pc:docMk/>
            <pc:sldMk cId="0" sldId="1315"/>
            <ac:graphicFrameMk id="4507649" creationId="{00000000-0000-0000-0000-000000000000}"/>
          </ac:graphicFrameMkLst>
        </pc:graphicFrameChg>
      </pc:sldChg>
      <pc:sldChg chg="modSp add mod">
        <pc:chgData name="Lines, Todd" userId="afaf7c3a-e8aa-4568-882a-02ad8f9e19b0" providerId="ADAL" clId="{18C51731-65D7-4D63-A13A-C35379499D4F}" dt="2023-11-06T17:13:03.033" v="1452" actId="20577"/>
        <pc:sldMkLst>
          <pc:docMk/>
          <pc:sldMk cId="0" sldId="1316"/>
        </pc:sldMkLst>
        <pc:spChg chg="mod">
          <ac:chgData name="Lines, Todd" userId="afaf7c3a-e8aa-4568-882a-02ad8f9e19b0" providerId="ADAL" clId="{18C51731-65D7-4D63-A13A-C35379499D4F}" dt="2023-11-06T17:13:03.033" v="1452" actId="20577"/>
          <ac:spMkLst>
            <pc:docMk/>
            <pc:sldMk cId="0" sldId="1316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18C51731-65D7-4D63-A13A-C35379499D4F}" dt="2023-11-04T22:34:48.936" v="71" actId="20577"/>
        <pc:sldMkLst>
          <pc:docMk/>
          <pc:sldMk cId="1895203931" sldId="1434"/>
        </pc:sldMkLst>
        <pc:spChg chg="mod">
          <ac:chgData name="Lines, Todd" userId="afaf7c3a-e8aa-4568-882a-02ad8f9e19b0" providerId="ADAL" clId="{18C51731-65D7-4D63-A13A-C35379499D4F}" dt="2023-11-04T22:34:48.936" v="71" actId="20577"/>
          <ac:spMkLst>
            <pc:docMk/>
            <pc:sldMk cId="1895203931" sldId="1434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18C51731-65D7-4D63-A13A-C35379499D4F}" dt="2023-11-04T22:34:01.900" v="54" actId="20577"/>
        <pc:sldMkLst>
          <pc:docMk/>
          <pc:sldMk cId="1046952072" sldId="1435"/>
        </pc:sldMkLst>
        <pc:spChg chg="mod">
          <ac:chgData name="Lines, Todd" userId="afaf7c3a-e8aa-4568-882a-02ad8f9e19b0" providerId="ADAL" clId="{18C51731-65D7-4D63-A13A-C35379499D4F}" dt="2023-11-04T22:34:01.900" v="54" actId="20577"/>
          <ac:spMkLst>
            <pc:docMk/>
            <pc:sldMk cId="1046952072" sldId="1435"/>
            <ac:spMk id="3" creationId="{00000000-0000-0000-0000-000000000000}"/>
          </ac:spMkLst>
        </pc:spChg>
      </pc:sldChg>
      <pc:sldChg chg="addSp delSp modSp new del mod modClrScheme chgLayout">
        <pc:chgData name="Lines, Todd" userId="afaf7c3a-e8aa-4568-882a-02ad8f9e19b0" providerId="ADAL" clId="{18C51731-65D7-4D63-A13A-C35379499D4F}" dt="2023-11-04T22:52:39.616" v="210" actId="47"/>
        <pc:sldMkLst>
          <pc:docMk/>
          <pc:sldMk cId="3694168926" sldId="1436"/>
        </pc:sldMkLst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3" creationId="{339DA9B6-CE44-EA29-F52C-E0DCA2D2E3CA}"/>
          </ac:spMkLst>
        </pc:spChg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4" creationId="{D663231A-4E69-6FAA-2815-95E5708FFFD6}"/>
          </ac:spMkLst>
        </pc:spChg>
        <pc:spChg chg="mod topLvl">
          <ac:chgData name="Lines, Todd" userId="afaf7c3a-e8aa-4568-882a-02ad8f9e19b0" providerId="ADAL" clId="{18C51731-65D7-4D63-A13A-C35379499D4F}" dt="2023-11-04T22:49:53.996" v="97" actId="1076"/>
          <ac:spMkLst>
            <pc:docMk/>
            <pc:sldMk cId="3694168926" sldId="1436"/>
            <ac:spMk id="5" creationId="{5DDCBFEA-70E7-C31E-7BE2-0B2044CA8A7D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6" creationId="{C0534482-ADD0-F3C4-35BB-FF110A14A6E6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7" creationId="{B4C3EC1E-CFED-D599-B457-F9CF2FAEB1C1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8" creationId="{DF810353-08D2-3AEE-D2F7-886EC48B3D67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9" creationId="{88185328-4DA3-D0D3-75CB-C5279C132ABF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0" creationId="{967DB302-B311-862A-133D-28CA6E753FC8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1" creationId="{14689840-84CC-4DF2-C882-5C12278CB014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2" creationId="{DB322578-5FA9-691B-F142-907943C7830B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13" creationId="{1FB8EDB4-CCE0-8B1B-EF77-540577FA2244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4" creationId="{E8288709-A97C-0819-0281-1386C37B984F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5" creationId="{DC02BC43-4161-78F3-76E4-8ABA4A255E36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6" creationId="{B9A5DA45-D0D4-679D-FDA8-9D719EAFEB2F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7" creationId="{03D1C4EF-33D5-7780-808C-3D40403024EB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8" creationId="{D83345F0-908C-B58E-4D92-A6C5E4AD0EE0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19" creationId="{F80C14B5-0987-FC7C-1748-BB7593BFFE87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20" creationId="{486BB121-19CC-860D-C81F-1BDE77AEAFF5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1" creationId="{D9E210EE-DD28-3395-23DD-9CAD1947E15C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2" creationId="{7A587373-0511-C8BA-A565-5C9A265914CE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3" creationId="{E0CF3824-44D9-B433-2A81-8DFBBBD521E4}"/>
          </ac:spMkLst>
        </pc:spChg>
        <pc:spChg chg="del mod topLvl">
          <ac:chgData name="Lines, Todd" userId="afaf7c3a-e8aa-4568-882a-02ad8f9e19b0" providerId="ADAL" clId="{18C51731-65D7-4D63-A13A-C35379499D4F}" dt="2023-11-04T22:49:36.369" v="93" actId="478"/>
          <ac:spMkLst>
            <pc:docMk/>
            <pc:sldMk cId="3694168926" sldId="1436"/>
            <ac:spMk id="24" creationId="{C61BB429-13F7-E0FC-6E00-D4E56ED6B4D4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5" creationId="{F08C0AF5-781E-EE7F-55F9-30312549C2D6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6" creationId="{BB8C55FC-2A7B-8E5B-55D9-85DAB87B8098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27" creationId="{D094B2DF-DE31-7365-9826-D6206F8E7457}"/>
          </ac:spMkLst>
        </pc:spChg>
        <pc:spChg chg="del mod topLvl">
          <ac:chgData name="Lines, Todd" userId="afaf7c3a-e8aa-4568-882a-02ad8f9e19b0" providerId="ADAL" clId="{18C51731-65D7-4D63-A13A-C35379499D4F}" dt="2023-11-04T22:49:40.519" v="94" actId="478"/>
          <ac:spMkLst>
            <pc:docMk/>
            <pc:sldMk cId="3694168926" sldId="1436"/>
            <ac:spMk id="28" creationId="{0EC8B04A-6487-F897-AE6C-64F7B6CEFDFC}"/>
          </ac:spMkLst>
        </pc:spChg>
        <pc:spChg chg="del mod topLvl">
          <ac:chgData name="Lines, Todd" userId="afaf7c3a-e8aa-4568-882a-02ad8f9e19b0" providerId="ADAL" clId="{18C51731-65D7-4D63-A13A-C35379499D4F}" dt="2023-11-04T22:49:18.147" v="91" actId="478"/>
          <ac:spMkLst>
            <pc:docMk/>
            <pc:sldMk cId="3694168926" sldId="1436"/>
            <ac:spMk id="29" creationId="{BC9D26FB-D957-4DD2-4F9F-298C8E426D5A}"/>
          </ac:spMkLst>
        </pc:spChg>
        <pc:spChg chg="del mod topLvl">
          <ac:chgData name="Lines, Todd" userId="afaf7c3a-e8aa-4568-882a-02ad8f9e19b0" providerId="ADAL" clId="{18C51731-65D7-4D63-A13A-C35379499D4F}" dt="2023-11-04T22:49:40.519" v="94" actId="478"/>
          <ac:spMkLst>
            <pc:docMk/>
            <pc:sldMk cId="3694168926" sldId="1436"/>
            <ac:spMk id="30" creationId="{18BD64B5-7188-E4A3-6F9D-C58D032F6A26}"/>
          </ac:spMkLst>
        </pc:spChg>
        <pc:spChg chg="del mod topLvl">
          <ac:chgData name="Lines, Todd" userId="afaf7c3a-e8aa-4568-882a-02ad8f9e19b0" providerId="ADAL" clId="{18C51731-65D7-4D63-A13A-C35379499D4F}" dt="2023-11-04T22:49:22.467" v="92" actId="478"/>
          <ac:spMkLst>
            <pc:docMk/>
            <pc:sldMk cId="3694168926" sldId="1436"/>
            <ac:spMk id="31" creationId="{AF516E5C-B06F-0FC3-BCDF-64FED518CA15}"/>
          </ac:spMkLst>
        </pc:spChg>
        <pc:spChg chg="del mod topLvl">
          <ac:chgData name="Lines, Todd" userId="afaf7c3a-e8aa-4568-882a-02ad8f9e19b0" providerId="ADAL" clId="{18C51731-65D7-4D63-A13A-C35379499D4F}" dt="2023-11-04T22:49:13.985" v="90" actId="478"/>
          <ac:spMkLst>
            <pc:docMk/>
            <pc:sldMk cId="3694168926" sldId="1436"/>
            <ac:spMk id="32" creationId="{5137FAC6-DACF-2F92-6B06-741E8A9C724B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3" creationId="{462C1A52-F473-24AD-C446-86F5BCD3569E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4" creationId="{8F6BEDEF-8A00-FDC7-8362-B7ECA545166B}"/>
          </ac:spMkLst>
        </pc:spChg>
        <pc:spChg chg="del mod topLvl">
          <ac:chgData name="Lines, Todd" userId="afaf7c3a-e8aa-4568-882a-02ad8f9e19b0" providerId="ADAL" clId="{18C51731-65D7-4D63-A13A-C35379499D4F}" dt="2023-11-04T22:49:05.985" v="88" actId="478"/>
          <ac:spMkLst>
            <pc:docMk/>
            <pc:sldMk cId="3694168926" sldId="1436"/>
            <ac:spMk id="35" creationId="{21A8E1B7-BA08-12F1-C0EB-FC686B49757E}"/>
          </ac:spMkLst>
        </pc:spChg>
        <pc:spChg chg="del mod topLvl">
          <ac:chgData name="Lines, Todd" userId="afaf7c3a-e8aa-4568-882a-02ad8f9e19b0" providerId="ADAL" clId="{18C51731-65D7-4D63-A13A-C35379499D4F}" dt="2023-11-04T22:49:03.522" v="87" actId="478"/>
          <ac:spMkLst>
            <pc:docMk/>
            <pc:sldMk cId="3694168926" sldId="1436"/>
            <ac:spMk id="36" creationId="{F28E4B7B-1232-74EB-F186-41A0931575C8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37" creationId="{87BDDC72-FC8D-D694-303C-ED6126AB151D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38" creationId="{C91709E1-7A24-4F95-E69F-7AAEC518BD9C}"/>
          </ac:spMkLst>
        </pc:spChg>
        <pc:spChg chg="del mod topLvl">
          <ac:chgData name="Lines, Todd" userId="afaf7c3a-e8aa-4568-882a-02ad8f9e19b0" providerId="ADAL" clId="{18C51731-65D7-4D63-A13A-C35379499D4F}" dt="2023-11-04T22:48:57.910" v="85" actId="478"/>
          <ac:spMkLst>
            <pc:docMk/>
            <pc:sldMk cId="3694168926" sldId="1436"/>
            <ac:spMk id="39" creationId="{908CC188-03BA-1D73-ED67-FA1E67AC86BD}"/>
          </ac:spMkLst>
        </pc:spChg>
        <pc:spChg chg="del mod topLvl">
          <ac:chgData name="Lines, Todd" userId="afaf7c3a-e8aa-4568-882a-02ad8f9e19b0" providerId="ADAL" clId="{18C51731-65D7-4D63-A13A-C35379499D4F}" dt="2023-11-04T22:49:10.604" v="89" actId="478"/>
          <ac:spMkLst>
            <pc:docMk/>
            <pc:sldMk cId="3694168926" sldId="1436"/>
            <ac:spMk id="40" creationId="{4C40E47C-1E0B-1A81-D735-438630387D98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41" creationId="{E8CB553D-2BCC-8148-511C-C5E2396FBCDC}"/>
          </ac:spMkLst>
        </pc:spChg>
        <pc:spChg chg="del mod topLvl">
          <ac:chgData name="Lines, Todd" userId="afaf7c3a-e8aa-4568-882a-02ad8f9e19b0" providerId="ADAL" clId="{18C51731-65D7-4D63-A13A-C35379499D4F}" dt="2023-11-04T22:49:00.798" v="86" actId="478"/>
          <ac:spMkLst>
            <pc:docMk/>
            <pc:sldMk cId="3694168926" sldId="1436"/>
            <ac:spMk id="42" creationId="{C63991FB-06DE-E0D9-3D65-7AC4D1C6671A}"/>
          </ac:spMkLst>
        </pc:spChg>
        <pc:spChg chg="del mod topLvl">
          <ac:chgData name="Lines, Todd" userId="afaf7c3a-e8aa-4568-882a-02ad8f9e19b0" providerId="ADAL" clId="{18C51731-65D7-4D63-A13A-C35379499D4F}" dt="2023-11-04T22:48:47.465" v="83" actId="478"/>
          <ac:spMkLst>
            <pc:docMk/>
            <pc:sldMk cId="3694168926" sldId="1436"/>
            <ac:spMk id="95" creationId="{10E96D53-4A32-8FBC-9C23-2F6D371A13A0}"/>
          </ac:spMkLst>
        </pc:spChg>
        <pc:spChg chg="del mod topLvl">
          <ac:chgData name="Lines, Todd" userId="afaf7c3a-e8aa-4568-882a-02ad8f9e19b0" providerId="ADAL" clId="{18C51731-65D7-4D63-A13A-C35379499D4F}" dt="2023-11-04T22:48:55.331" v="84" actId="478"/>
          <ac:spMkLst>
            <pc:docMk/>
            <pc:sldMk cId="3694168926" sldId="1436"/>
            <ac:spMk id="96" creationId="{62F34CEC-655E-723F-1D72-FF0F9E7A98E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7" creationId="{FF5BCF37-6C62-C4DE-0CE8-C420FA74DAD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8" creationId="{3DABC9D9-FD81-E4C0-9AED-792D02FE3B7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99" creationId="{14A31E32-7350-31CA-21A2-926EF03A6ED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0" creationId="{AADAD817-C47A-B299-77DF-1DDC42DCE85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1" creationId="{92807463-D966-A7A5-5A3C-8BEFC64A8F3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2" creationId="{3AB44A41-020F-0130-0517-9C8BC1B8CC1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3" creationId="{AC7BDA7D-0B98-C4BA-D2A9-7588C225B6E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4" creationId="{C7F0D761-8DD6-6BD3-896E-95D08527134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5" creationId="{8FCDB958-3A1A-951C-55DB-0B96E37DD69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6" creationId="{7258C89E-5D6B-A755-B767-C8159CBAFD0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7" creationId="{6951503C-9B9C-9185-557C-947216B1B93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8" creationId="{A808EC5A-6E0F-A40F-1D33-70165E7DC94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09" creationId="{798FF9BB-BE99-2AA7-7B68-689C4FDB129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0" creationId="{B1DE96A0-6F01-4911-67BB-F0A4EC254B6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1" creationId="{F13E06EA-D306-18DF-53F4-9112F211EC2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2" creationId="{0108D5AF-3251-BA7D-F2E8-6220AD32A31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3" creationId="{DCC16D6E-3F1C-B73E-6494-1AE92F2D27F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4" creationId="{D6310699-BC32-9649-BCB7-16CB006CAD6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5" creationId="{9FF4BCBB-3170-FF17-1CED-E6BAC7F4F03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6" creationId="{BE84698A-6FF3-69F7-B569-6A59346937B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7" creationId="{9198F0BC-2661-0296-EC2B-03E514C4494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8" creationId="{FAB780C2-FC2D-1617-D5E2-32F90D4CBFB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19" creationId="{71FC159C-DCAF-38FD-BEC1-3A23E01EDC8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0" creationId="{0CF35AF9-0941-9B56-A5EC-94BE9CB237B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1" creationId="{D2D33D33-371A-ADD2-9B95-AB2CA67B8BB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2" creationId="{BF6FD51C-5ECC-1B79-8B72-E84F1A42F3D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3" creationId="{67168AC4-8FBE-7964-DAED-E1F7283B6F4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4" creationId="{F2E885D0-5B79-6F78-953A-513EA6202FA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5" creationId="{45FEB12F-A73F-FD8F-86D1-CB7565077016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6" creationId="{15507C12-ABD6-D318-89CE-508FEFFCBA7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7" creationId="{B70885D5-9172-7341-58CF-08A5C87D5FF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8" creationId="{0CB48043-472A-9DAE-7134-02DC44BBDF0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29" creationId="{FA1DB993-4B31-BF2C-192C-A3F31439A4B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0" creationId="{B15DA75E-6B17-C181-B37F-4FD693545A1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1" creationId="{16F0C47C-C7B3-88B6-6477-DB815B23FF6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2" creationId="{71C2DAF1-2116-9F1A-CF84-8F7A4253FB2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3" creationId="{E228A552-3488-B6BF-9C86-679AF2FB9996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4" creationId="{B549DCE5-658A-12C5-307C-603622C45C8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5" creationId="{6674D0E0-A020-65EC-2C9B-52295C69C97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6" creationId="{B67C2F27-E75A-0791-98EB-7997F17CD6A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7" creationId="{0AF41164-6224-CFCD-AD19-3E1EE6392C4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8" creationId="{EC828028-5A96-15D0-A3F2-3E5FA0C967E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39" creationId="{24C3B487-C761-F61E-77D3-D23131637B5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0" creationId="{4ADAEDD2-2C57-8298-76E8-2DCD8CCE2D8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1" creationId="{A54C6605-74F2-BD8D-92D1-A6644EC6121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2" creationId="{7993E930-B73C-CF68-08FD-480653B15A9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3" creationId="{7549D4B9-ABB7-52C7-6744-0A53CF2044D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4" creationId="{E75D2FC1-DB40-1CDB-AAD9-D255E75A048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5" creationId="{C04703A6-1699-0D8A-E50C-9F8406F7436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6" creationId="{9F8AD60F-BACF-1C6A-B657-EC782920692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7" creationId="{FB57DB86-1A00-9836-12DA-9DCD9E717B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8" creationId="{BAB1F40A-57D9-1F3C-73ED-19C720073C4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49" creationId="{FB970F70-80BA-86D8-9253-B69BBFDCD09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0" creationId="{50DEF640-A976-5B9B-173B-20F7BF83CF3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1" creationId="{3AC06CA1-9D9D-1605-CE0E-4DF85F03DE4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2" creationId="{DA7D7DC0-C32A-0D32-AE78-3F6754231F5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3" creationId="{B1068FAF-0868-E5D3-8889-73D0DD955A8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4" creationId="{576497B2-33E8-CC92-4FDE-160A9FD2334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5" creationId="{C9AE93F5-7593-0817-3023-88E9C49B354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6" creationId="{5CC949B0-57CD-CD6D-BD44-A5C3AD47EF8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7" creationId="{B8624105-5E94-B897-03FD-842F717BFC9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8" creationId="{0EB33807-519C-6714-E1EB-B4080F073A7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59" creationId="{F8660702-ECAA-D9D4-E34A-E31F7119F72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0" creationId="{50572691-DD67-9E56-04FE-BDDCE45E7A8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1" creationId="{08F73CB0-67D2-71F0-075F-57D726630FB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2" creationId="{EAA4A9B7-2381-B491-8BBC-5C4E1353ED7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3" creationId="{7FC125B4-DB7A-310A-9307-2647062FA88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4" creationId="{DD5A3CE4-5E83-0A6B-F774-546CEDC9E63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5" creationId="{B7E95BC4-BC48-5025-0739-22EEA71414B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6" creationId="{62D10AEA-6EE3-2380-E688-B779ED65E59E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7" creationId="{D0E21A06-570D-7963-3C68-177702CC55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8" creationId="{127C8B55-66E3-C990-353E-C19B88DB76A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69" creationId="{49A237EF-4138-D6FF-8A14-95AB1BACB4E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0" creationId="{4F3D2B20-C06F-2CEC-734A-AA03257A56F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1" creationId="{2A5A8C8D-9D5F-A943-CC10-046C11BA00DC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2" creationId="{1B443F3E-8D4B-B32D-2E8E-A038FF77507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3" creationId="{1C90DB87-A3A1-7F33-27F6-48EA8EF24AA7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4" creationId="{9673E683-7DAC-ABDB-6C58-88C382FED88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5" creationId="{0C833FE1-A368-E9CC-B58C-88CADB9AB11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6" creationId="{2099BF92-D386-3A65-81E4-E0AAA13D5BE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7" creationId="{BECCF1A6-F044-D184-4CA4-9FED786C633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8" creationId="{750A5632-3269-2D63-A739-02F6E38CB39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79" creationId="{CACFECC0-390E-B483-3DD7-3ED64B64625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0" creationId="{050578C7-25E3-5ACB-5693-4CCC6816E91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1" creationId="{E4C0B211-3D6C-47D7-7C15-6D53E118458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2" creationId="{BCE22872-55E8-0E41-665C-60417B23F0E3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3" creationId="{08A80B82-4C15-A7C2-ADB7-72CDF4A204CB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4" creationId="{9B7D2E15-333E-E325-F472-026329B9C7E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5" creationId="{68C73A1A-C8DD-AC85-209C-ECAC75ADC82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6" creationId="{43DCC906-66D8-F50D-1688-371C4BD59FC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7" creationId="{C3EF8257-3439-9E7D-FD9C-9564FDE0BC5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8" creationId="{7BFA50DC-6EC9-DDDC-3E80-6C8427312F1A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89" creationId="{618C91D9-6ADC-4E9F-3DAB-681BBFB55CF4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0" creationId="{211583B2-647D-1D32-1B2B-1894FE70E895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1" creationId="{62A9BFD8-13FB-58D3-BC6F-F6C48816AB6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2" creationId="{E8767EF8-FEDB-D2BB-649D-AA693F80A06D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3" creationId="{576F3033-149F-414E-49C7-DFD51266EE68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4" creationId="{B2307219-6704-3125-98A1-0C8924D16D62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5" creationId="{7DC9936D-6E91-86C5-2F7A-79A700F2FADF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6" creationId="{384AB62F-FE88-56E9-B90E-2E0CC045297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7" creationId="{4573C63B-5CDF-DFFD-6C62-09231E8899B1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8" creationId="{A0EEFEE2-0261-E4BA-D896-8B5B946ED4A0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199" creationId="{0A92F064-0463-C53E-D637-433679FC60A9}"/>
          </ac:spMkLst>
        </pc:spChg>
        <pc:spChg chg="mod">
          <ac:chgData name="Lines, Todd" userId="afaf7c3a-e8aa-4568-882a-02ad8f9e19b0" providerId="ADAL" clId="{18C51731-65D7-4D63-A13A-C35379499D4F}" dt="2023-11-04T22:47:49.125" v="75" actId="165"/>
          <ac:spMkLst>
            <pc:docMk/>
            <pc:sldMk cId="3694168926" sldId="1436"/>
            <ac:spMk id="200" creationId="{EB9A0972-206C-5548-09E3-93B0F45096AD}"/>
          </ac:spMkLst>
        </pc:spChg>
        <pc:spChg chg="add mod ord">
          <ac:chgData name="Lines, Todd" userId="afaf7c3a-e8aa-4568-882a-02ad8f9e19b0" providerId="ADAL" clId="{18C51731-65D7-4D63-A13A-C35379499D4F}" dt="2023-11-04T22:50:01.280" v="106" actId="20577"/>
          <ac:spMkLst>
            <pc:docMk/>
            <pc:sldMk cId="3694168926" sldId="1436"/>
            <ac:spMk id="201" creationId="{33761BE2-103D-0B56-FF50-D408F4E7CAE2}"/>
          </ac:spMkLst>
        </pc:spChg>
        <pc:spChg chg="add mod ord">
          <ac:chgData name="Lines, Todd" userId="afaf7c3a-e8aa-4568-882a-02ad8f9e19b0" providerId="ADAL" clId="{18C51731-65D7-4D63-A13A-C35379499D4F}" dt="2023-11-04T22:50:39.132" v="207" actId="11"/>
          <ac:spMkLst>
            <pc:docMk/>
            <pc:sldMk cId="3694168926" sldId="1436"/>
            <ac:spMk id="202" creationId="{D1106D53-CD60-3D92-EBDD-E1B1C9EA11D7}"/>
          </ac:spMkLst>
        </pc:spChg>
        <pc:grpChg chg="add del mod">
          <ac:chgData name="Lines, Todd" userId="afaf7c3a-e8aa-4568-882a-02ad8f9e19b0" providerId="ADAL" clId="{18C51731-65D7-4D63-A13A-C35379499D4F}" dt="2023-11-04T22:47:49.125" v="75" actId="165"/>
          <ac:grpSpMkLst>
            <pc:docMk/>
            <pc:sldMk cId="3694168926" sldId="1436"/>
            <ac:grpSpMk id="2" creationId="{B2A4BCDD-90EE-CE78-0893-D0C0DE439187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3" creationId="{54628038-0127-55A6-C4B5-7017FB842F98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4" creationId="{4E4FA32D-71D0-1187-6DB5-C3F04D66962C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5" creationId="{9E5C2177-6EEC-16DA-5888-26D86D9DE085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6" creationId="{65404349-359A-4041-9D36-EA7A39E20BEB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7" creationId="{478D559F-47AE-B422-103A-81CE3EC1D2FA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8" creationId="{9A3665EC-BBA1-CBA3-2B5A-B185255DB66A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49" creationId="{94124C93-5BFE-6431-E629-7EB06900FDB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0" creationId="{6218B94B-38AB-09AD-9ABE-F14934C4106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1" creationId="{4A560503-D8C8-8A9C-E8A5-C8EC09D296A5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2" creationId="{B7589AF1-E45B-475B-9083-F1B83F34875C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3" creationId="{6193DCCE-2255-4795-4A8A-FF2917B81F28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4" creationId="{1371FD70-43CE-FD7B-104B-04EA0905C3C3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5" creationId="{237BD451-5CC8-992A-B793-452FC9510B59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6" creationId="{6373AD62-446C-3394-137C-FE697937E34F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7" creationId="{FD596343-9E29-13C9-E9EA-6E767DA28472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8" creationId="{6607EE59-8BD4-4693-7529-8F0C03358A44}"/>
          </ac:grpSpMkLst>
        </pc:grpChg>
        <pc:grpChg chg="del mod topLvl">
          <ac:chgData name="Lines, Todd" userId="afaf7c3a-e8aa-4568-882a-02ad8f9e19b0" providerId="ADAL" clId="{18C51731-65D7-4D63-A13A-C35379499D4F}" dt="2023-11-04T22:48:57.910" v="85" actId="478"/>
          <ac:grpSpMkLst>
            <pc:docMk/>
            <pc:sldMk cId="3694168926" sldId="1436"/>
            <ac:grpSpMk id="59" creationId="{4DDEECFF-57EB-5BA6-467B-3E29D3709340}"/>
          </ac:grpSpMkLst>
        </pc:grpChg>
        <pc:grpChg chg="del mod topLvl">
          <ac:chgData name="Lines, Todd" userId="afaf7c3a-e8aa-4568-882a-02ad8f9e19b0" providerId="ADAL" clId="{18C51731-65D7-4D63-A13A-C35379499D4F}" dt="2023-11-04T22:49:36.369" v="93" actId="478"/>
          <ac:grpSpMkLst>
            <pc:docMk/>
            <pc:sldMk cId="3694168926" sldId="1436"/>
            <ac:grpSpMk id="60" creationId="{CDAB923F-908B-1A14-5FC2-6841C28B351B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1" creationId="{8C8C1182-5256-4B50-C68A-EF9A7BF81752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2" creationId="{F34DF7B0-2212-8029-6931-FD223D9CEC69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3" creationId="{749C6410-3D73-F2C0-DE50-8A2977296E93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4" creationId="{59C98609-E011-0428-7118-60BF64185740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5" creationId="{BBC27215-8858-657F-5A1D-C48D9DF2A4D2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6" creationId="{554CC7D2-0E1D-5DB3-2F9F-FCD46B2855D3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7" creationId="{470DBF17-A8BB-F0CB-CE40-426F561C45EF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8" creationId="{C7150B45-0E1A-0828-66C6-559F92AB07DA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69" creationId="{CF1ABD3B-0F96-DEA3-549B-53545A034BBD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0" creationId="{4D812A68-4101-B76C-2F03-9DF12B4B28F0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1" creationId="{21D76C20-DF19-BE60-9412-5E863ACD08E4}"/>
          </ac:grpSpMkLst>
        </pc:grpChg>
        <pc:grpChg chg="del mod topLvl">
          <ac:chgData name="Lines, Todd" userId="afaf7c3a-e8aa-4568-882a-02ad8f9e19b0" providerId="ADAL" clId="{18C51731-65D7-4D63-A13A-C35379499D4F}" dt="2023-11-04T22:49:10.604" v="89" actId="478"/>
          <ac:grpSpMkLst>
            <pc:docMk/>
            <pc:sldMk cId="3694168926" sldId="1436"/>
            <ac:grpSpMk id="72" creationId="{4B9B35EF-AB2F-D447-A73F-AA760831A7A0}"/>
          </ac:grpSpMkLst>
        </pc:grpChg>
        <pc:grpChg chg="del mod topLvl">
          <ac:chgData name="Lines, Todd" userId="afaf7c3a-e8aa-4568-882a-02ad8f9e19b0" providerId="ADAL" clId="{18C51731-65D7-4D63-A13A-C35379499D4F}" dt="2023-11-04T22:49:18.147" v="91" actId="478"/>
          <ac:grpSpMkLst>
            <pc:docMk/>
            <pc:sldMk cId="3694168926" sldId="1436"/>
            <ac:grpSpMk id="73" creationId="{DB682587-D0CD-2D54-1F1F-2C5C95AB3378}"/>
          </ac:grpSpMkLst>
        </pc:grpChg>
        <pc:grpChg chg="del mod topLvl">
          <ac:chgData name="Lines, Todd" userId="afaf7c3a-e8aa-4568-882a-02ad8f9e19b0" providerId="ADAL" clId="{18C51731-65D7-4D63-A13A-C35379499D4F}" dt="2023-11-04T22:49:43.469" v="95" actId="478"/>
          <ac:grpSpMkLst>
            <pc:docMk/>
            <pc:sldMk cId="3694168926" sldId="1436"/>
            <ac:grpSpMk id="74" creationId="{89FE7FD4-9B78-D818-5258-0F55EA706399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5" creationId="{2D0D18D2-F09E-7E0B-B6F1-E7323472C349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6" creationId="{496FB766-B732-D141-07F2-D358A4D845DB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7" creationId="{51ADDF8E-8AED-CE18-87E6-FAE0A9F11BED}"/>
          </ac:grpSpMkLst>
        </pc:grpChg>
        <pc:grpChg chg="del mod topLvl">
          <ac:chgData name="Lines, Todd" userId="afaf7c3a-e8aa-4568-882a-02ad8f9e19b0" providerId="ADAL" clId="{18C51731-65D7-4D63-A13A-C35379499D4F}" dt="2023-11-04T22:49:13.985" v="90" actId="478"/>
          <ac:grpSpMkLst>
            <pc:docMk/>
            <pc:sldMk cId="3694168926" sldId="1436"/>
            <ac:grpSpMk id="78" creationId="{F1954652-4F7F-4F4F-6F57-150108B8FA84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79" creationId="{FCC60408-D193-8DE6-3314-DD09697EA915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0" creationId="{B812182C-B599-5C2E-1CFB-EEB6ECC6CA59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1" creationId="{6563CE7D-D255-B491-67DF-D845783F5989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2" creationId="{523E51A7-D7BA-515E-A026-0AC9F29D7ABA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3" creationId="{F6EC52D5-DFF7-F5A0-DFA3-29EA1063CF23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4" creationId="{73A36898-E466-F2D0-3BA8-9625D49EC4DF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5" creationId="{70BB8B0B-BFF6-6C79-6C2B-AAB6D54CFC3C}"/>
          </ac:grpSpMkLst>
        </pc:grpChg>
        <pc:grpChg chg="del mod topLvl">
          <ac:chgData name="Lines, Todd" userId="afaf7c3a-e8aa-4568-882a-02ad8f9e19b0" providerId="ADAL" clId="{18C51731-65D7-4D63-A13A-C35379499D4F}" dt="2023-11-04T22:49:03.522" v="87" actId="478"/>
          <ac:grpSpMkLst>
            <pc:docMk/>
            <pc:sldMk cId="3694168926" sldId="1436"/>
            <ac:grpSpMk id="86" creationId="{7CB4A056-93D4-86BF-C202-364DA8C152FD}"/>
          </ac:grpSpMkLst>
        </pc:grpChg>
        <pc:grpChg chg="del mod topLvl">
          <ac:chgData name="Lines, Todd" userId="afaf7c3a-e8aa-4568-882a-02ad8f9e19b0" providerId="ADAL" clId="{18C51731-65D7-4D63-A13A-C35379499D4F}" dt="2023-11-04T22:49:05.985" v="88" actId="478"/>
          <ac:grpSpMkLst>
            <pc:docMk/>
            <pc:sldMk cId="3694168926" sldId="1436"/>
            <ac:grpSpMk id="87" creationId="{A780F55A-2DAD-DE29-4EF0-FE2C66B38838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88" creationId="{4FE01752-F581-487F-B632-EBDBBF11CC3A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89" creationId="{23D96615-F5F3-1DE2-5DE1-6B2D2C468DBC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0" creationId="{497A5F35-2EC8-8360-35F4-A2AC6F99C8B9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1" creationId="{1586A81D-E279-0095-440D-9BB6084FACE4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2" creationId="{EDF1EFEC-B553-CE72-A5A9-C59CE9CCF3E4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3" creationId="{ABD858F5-5650-A96D-9B68-664732F023C8}"/>
          </ac:grpSpMkLst>
        </pc:grpChg>
        <pc:grpChg chg="del mod topLvl">
          <ac:chgData name="Lines, Todd" userId="afaf7c3a-e8aa-4568-882a-02ad8f9e19b0" providerId="ADAL" clId="{18C51731-65D7-4D63-A13A-C35379499D4F}" dt="2023-11-04T22:49:00.798" v="86" actId="478"/>
          <ac:grpSpMkLst>
            <pc:docMk/>
            <pc:sldMk cId="3694168926" sldId="1436"/>
            <ac:grpSpMk id="94" creationId="{013F962E-B02D-F43F-88FA-83992038695D}"/>
          </ac:grpSpMkLst>
        </pc:grpChg>
      </pc:sldChg>
      <pc:sldChg chg="addSp modSp add">
        <pc:chgData name="Lines, Todd" userId="afaf7c3a-e8aa-4568-882a-02ad8f9e19b0" providerId="ADAL" clId="{18C51731-65D7-4D63-A13A-C35379499D4F}" dt="2023-11-04T22:52:37.040" v="209"/>
        <pc:sldMkLst>
          <pc:docMk/>
          <pc:sldMk cId="0" sldId="1437"/>
        </pc:sldMkLst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5" creationId="{F886BB6F-856E-6874-5B3D-78FA8460911A}"/>
          </ac:spMkLst>
        </pc:spChg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6" creationId="{A1E324EC-E528-AD11-C10E-16BED96366FF}"/>
          </ac:spMkLst>
        </pc:spChg>
        <pc:spChg chg="add mod">
          <ac:chgData name="Lines, Todd" userId="afaf7c3a-e8aa-4568-882a-02ad8f9e19b0" providerId="ADAL" clId="{18C51731-65D7-4D63-A13A-C35379499D4F}" dt="2023-11-04T22:52:37.040" v="209"/>
          <ac:spMkLst>
            <pc:docMk/>
            <pc:sldMk cId="0" sldId="1437"/>
            <ac:spMk id="7" creationId="{F74B038D-90F6-BFD6-9B6E-72F15094BF76}"/>
          </ac:spMkLst>
        </pc:spChg>
      </pc:sldChg>
      <pc:sldChg chg="addSp delSp modSp new mod">
        <pc:chgData name="Lines, Todd" userId="afaf7c3a-e8aa-4568-882a-02ad8f9e19b0" providerId="ADAL" clId="{18C51731-65D7-4D63-A13A-C35379499D4F}" dt="2023-11-04T22:58:41.015" v="509" actId="5793"/>
        <pc:sldMkLst>
          <pc:docMk/>
          <pc:sldMk cId="1719002537" sldId="1438"/>
        </pc:sldMkLst>
        <pc:spChg chg="mod">
          <ac:chgData name="Lines, Todd" userId="afaf7c3a-e8aa-4568-882a-02ad8f9e19b0" providerId="ADAL" clId="{18C51731-65D7-4D63-A13A-C35379499D4F}" dt="2023-11-04T22:55:13.699" v="223" actId="20577"/>
          <ac:spMkLst>
            <pc:docMk/>
            <pc:sldMk cId="1719002537" sldId="1438"/>
            <ac:spMk id="2" creationId="{D1AA3B7E-9CC9-C9DA-10A4-E72373395222}"/>
          </ac:spMkLst>
        </pc:spChg>
        <pc:spChg chg="mod">
          <ac:chgData name="Lines, Todd" userId="afaf7c3a-e8aa-4568-882a-02ad8f9e19b0" providerId="ADAL" clId="{18C51731-65D7-4D63-A13A-C35379499D4F}" dt="2023-11-04T22:58:41.015" v="509" actId="5793"/>
          <ac:spMkLst>
            <pc:docMk/>
            <pc:sldMk cId="1719002537" sldId="1438"/>
            <ac:spMk id="3" creationId="{6E2E088F-1F1B-D008-D310-ED81A7A19573}"/>
          </ac:spMkLst>
        </pc:spChg>
        <pc:spChg chg="add del mod">
          <ac:chgData name="Lines, Todd" userId="afaf7c3a-e8aa-4568-882a-02ad8f9e19b0" providerId="ADAL" clId="{18C51731-65D7-4D63-A13A-C35379499D4F}" dt="2023-11-04T22:57:18.640" v="354" actId="478"/>
          <ac:spMkLst>
            <pc:docMk/>
            <pc:sldMk cId="1719002537" sldId="1438"/>
            <ac:spMk id="6" creationId="{B0B72417-BDFC-82FD-98CE-16867AC9E785}"/>
          </ac:spMkLst>
        </pc:spChg>
        <pc:picChg chg="add mod">
          <ac:chgData name="Lines, Todd" userId="afaf7c3a-e8aa-4568-882a-02ad8f9e19b0" providerId="ADAL" clId="{18C51731-65D7-4D63-A13A-C35379499D4F}" dt="2023-11-04T22:55:10.420" v="215" actId="1076"/>
          <ac:picMkLst>
            <pc:docMk/>
            <pc:sldMk cId="1719002537" sldId="1438"/>
            <ac:picMk id="4" creationId="{A22C20A7-CE27-23FD-9716-B9EA67317F00}"/>
          </ac:picMkLst>
        </pc:picChg>
      </pc:sldChg>
      <pc:sldChg chg="addSp delSp modSp add mod ord">
        <pc:chgData name="Lines, Todd" userId="afaf7c3a-e8aa-4568-882a-02ad8f9e19b0" providerId="ADAL" clId="{18C51731-65D7-4D63-A13A-C35379499D4F}" dt="2023-11-04T23:03:31.852" v="825" actId="1037"/>
        <pc:sldMkLst>
          <pc:docMk/>
          <pc:sldMk cId="2402894251" sldId="1439"/>
        </pc:sldMkLst>
        <pc:spChg chg="add mod">
          <ac:chgData name="Lines, Todd" userId="afaf7c3a-e8aa-4568-882a-02ad8f9e19b0" providerId="ADAL" clId="{18C51731-65D7-4D63-A13A-C35379499D4F}" dt="2023-11-04T23:03:31.852" v="825" actId="1037"/>
          <ac:spMkLst>
            <pc:docMk/>
            <pc:sldMk cId="2402894251" sldId="1439"/>
            <ac:spMk id="3" creationId="{9844CE23-2F7D-65BB-D01B-6A33FEC1D494}"/>
          </ac:spMkLst>
        </pc:spChg>
        <pc:spChg chg="add mod">
          <ac:chgData name="Lines, Todd" userId="afaf7c3a-e8aa-4568-882a-02ad8f9e19b0" providerId="ADAL" clId="{18C51731-65D7-4D63-A13A-C35379499D4F}" dt="2023-11-04T23:03:31.852" v="825" actId="1037"/>
          <ac:spMkLst>
            <pc:docMk/>
            <pc:sldMk cId="2402894251" sldId="1439"/>
            <ac:spMk id="4" creationId="{0D25303E-BE99-323F-6F47-10682F737770}"/>
          </ac:spMkLst>
        </pc:spChg>
        <pc:spChg chg="add mod">
          <ac:chgData name="Lines, Todd" userId="afaf7c3a-e8aa-4568-882a-02ad8f9e19b0" providerId="ADAL" clId="{18C51731-65D7-4D63-A13A-C35379499D4F}" dt="2023-11-04T23:03:18.024" v="815" actId="1076"/>
          <ac:spMkLst>
            <pc:docMk/>
            <pc:sldMk cId="2402894251" sldId="1439"/>
            <ac:spMk id="5" creationId="{A9F59353-559D-14BE-50B4-FC830203AEB0}"/>
          </ac:spMkLst>
        </pc:spChg>
        <pc:spChg chg="add mod">
          <ac:chgData name="Lines, Todd" userId="afaf7c3a-e8aa-4568-882a-02ad8f9e19b0" providerId="ADAL" clId="{18C51731-65D7-4D63-A13A-C35379499D4F}" dt="2023-11-04T23:03:19.847" v="817" actId="20577"/>
          <ac:spMkLst>
            <pc:docMk/>
            <pc:sldMk cId="2402894251" sldId="1439"/>
            <ac:spMk id="6" creationId="{2BC7A120-40F6-714D-CC50-DB0EB3255023}"/>
          </ac:spMkLst>
        </pc:spChg>
        <pc:spChg chg="mod">
          <ac:chgData name="Lines, Todd" userId="afaf7c3a-e8aa-4568-882a-02ad8f9e19b0" providerId="ADAL" clId="{18C51731-65D7-4D63-A13A-C35379499D4F}" dt="2023-11-04T23:02:41.346" v="807" actId="27636"/>
          <ac:spMkLst>
            <pc:docMk/>
            <pc:sldMk cId="2402894251" sldId="1439"/>
            <ac:spMk id="355331" creationId="{00000000-0000-0000-0000-000000000000}"/>
          </ac:spMkLst>
        </pc:spChg>
        <pc:spChg chg="mod topLvl">
          <ac:chgData name="Lines, Todd" userId="afaf7c3a-e8aa-4568-882a-02ad8f9e19b0" providerId="ADAL" clId="{18C51731-65D7-4D63-A13A-C35379499D4F}" dt="2023-11-04T23:01:03.299" v="532" actId="1076"/>
          <ac:spMkLst>
            <pc:docMk/>
            <pc:sldMk cId="2402894251" sldId="1439"/>
            <ac:spMk id="355333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29.350" v="524" actId="478"/>
          <ac:spMkLst>
            <pc:docMk/>
            <pc:sldMk cId="2402894251" sldId="1439"/>
            <ac:spMk id="355334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1.226" v="525" actId="478"/>
          <ac:spMkLst>
            <pc:docMk/>
            <pc:sldMk cId="2402894251" sldId="1439"/>
            <ac:spMk id="355335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3.398" v="527" actId="478"/>
          <ac:spMkLst>
            <pc:docMk/>
            <pc:sldMk cId="2402894251" sldId="1439"/>
            <ac:spMk id="355336" creationId="{00000000-0000-0000-0000-000000000000}"/>
          </ac:spMkLst>
        </pc:spChg>
        <pc:spChg chg="mod topLvl">
          <ac:chgData name="Lines, Todd" userId="afaf7c3a-e8aa-4568-882a-02ad8f9e19b0" providerId="ADAL" clId="{18C51731-65D7-4D63-A13A-C35379499D4F}" dt="2023-11-04T23:01:03.299" v="532" actId="1076"/>
          <ac:spMkLst>
            <pc:docMk/>
            <pc:sldMk cId="2402894251" sldId="1439"/>
            <ac:spMk id="355337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35.271" v="528" actId="478"/>
          <ac:spMkLst>
            <pc:docMk/>
            <pc:sldMk cId="2402894251" sldId="1439"/>
            <ac:spMk id="355338" creationId="{00000000-0000-0000-0000-000000000000}"/>
          </ac:spMkLst>
        </pc:spChg>
        <pc:spChg chg="del mod topLvl">
          <ac:chgData name="Lines, Todd" userId="afaf7c3a-e8aa-4568-882a-02ad8f9e19b0" providerId="ADAL" clId="{18C51731-65D7-4D63-A13A-C35379499D4F}" dt="2023-11-04T23:00:41.267" v="529" actId="478"/>
          <ac:spMkLst>
            <pc:docMk/>
            <pc:sldMk cId="2402894251" sldId="1439"/>
            <ac:spMk id="355339" creationId="{00000000-0000-0000-0000-000000000000}"/>
          </ac:spMkLst>
        </pc:spChg>
        <pc:grpChg chg="del">
          <ac:chgData name="Lines, Todd" userId="afaf7c3a-e8aa-4568-882a-02ad8f9e19b0" providerId="ADAL" clId="{18C51731-65D7-4D63-A13A-C35379499D4F}" dt="2023-11-04T23:00:26.453" v="523" actId="165"/>
          <ac:grpSpMkLst>
            <pc:docMk/>
            <pc:sldMk cId="2402894251" sldId="1439"/>
            <ac:grpSpMk id="2" creationId="{00000000-0000-0000-0000-000000000000}"/>
          </ac:grpSpMkLst>
        </pc:grpChg>
      </pc:sldChg>
      <pc:sldChg chg="add del">
        <pc:chgData name="Lines, Todd" userId="afaf7c3a-e8aa-4568-882a-02ad8f9e19b0" providerId="ADAL" clId="{18C51731-65D7-4D63-A13A-C35379499D4F}" dt="2023-11-05T00:02:14.870" v="1432" actId="47"/>
        <pc:sldMkLst>
          <pc:docMk/>
          <pc:sldMk cId="1564555248" sldId="1440"/>
        </pc:sldMkLst>
      </pc:sldChg>
      <pc:sldChg chg="addSp delSp modSp new mod">
        <pc:chgData name="Lines, Todd" userId="afaf7c3a-e8aa-4568-882a-02ad8f9e19b0" providerId="ADAL" clId="{18C51731-65D7-4D63-A13A-C35379499D4F}" dt="2023-11-04T23:44:28.466" v="1328" actId="1076"/>
        <pc:sldMkLst>
          <pc:docMk/>
          <pc:sldMk cId="3116806468" sldId="1441"/>
        </pc:sldMkLst>
        <pc:spChg chg="del">
          <ac:chgData name="Lines, Todd" userId="afaf7c3a-e8aa-4568-882a-02ad8f9e19b0" providerId="ADAL" clId="{18C51731-65D7-4D63-A13A-C35379499D4F}" dt="2023-11-04T23:23:40.624" v="1130" actId="478"/>
          <ac:spMkLst>
            <pc:docMk/>
            <pc:sldMk cId="3116806468" sldId="1441"/>
            <ac:spMk id="2" creationId="{F84C7C66-ABE9-E0D9-359C-76A9B4C3BDEB}"/>
          </ac:spMkLst>
        </pc:spChg>
        <pc:spChg chg="del">
          <ac:chgData name="Lines, Todd" userId="afaf7c3a-e8aa-4568-882a-02ad8f9e19b0" providerId="ADAL" clId="{18C51731-65D7-4D63-A13A-C35379499D4F}" dt="2023-11-04T23:23:38.615" v="1129" actId="478"/>
          <ac:spMkLst>
            <pc:docMk/>
            <pc:sldMk cId="3116806468" sldId="1441"/>
            <ac:spMk id="3" creationId="{6F656D46-D181-CB7D-0152-06406ED2F3BE}"/>
          </ac:spMkLst>
        </pc:spChg>
        <pc:spChg chg="add del">
          <ac:chgData name="Lines, Todd" userId="afaf7c3a-e8aa-4568-882a-02ad8f9e19b0" providerId="ADAL" clId="{18C51731-65D7-4D63-A13A-C35379499D4F}" dt="2023-11-04T23:23:21.854" v="1125" actId="22"/>
          <ac:spMkLst>
            <pc:docMk/>
            <pc:sldMk cId="3116806468" sldId="1441"/>
            <ac:spMk id="5" creationId="{AB6E77AE-0F09-0A9A-112A-21193F0CACA7}"/>
          </ac:spMkLst>
        </pc:spChg>
        <pc:spChg chg="add mod">
          <ac:chgData name="Lines, Todd" userId="afaf7c3a-e8aa-4568-882a-02ad8f9e19b0" providerId="ADAL" clId="{18C51731-65D7-4D63-A13A-C35379499D4F}" dt="2023-11-04T23:29:02.927" v="1224" actId="20577"/>
          <ac:spMkLst>
            <pc:docMk/>
            <pc:sldMk cId="3116806468" sldId="1441"/>
            <ac:spMk id="9" creationId="{960AA896-808E-1FC7-A972-3AB0CB11D1B1}"/>
          </ac:spMkLst>
        </pc:spChg>
        <pc:spChg chg="add mod">
          <ac:chgData name="Lines, Todd" userId="afaf7c3a-e8aa-4568-882a-02ad8f9e19b0" providerId="ADAL" clId="{18C51731-65D7-4D63-A13A-C35379499D4F}" dt="2023-11-04T23:44:22.127" v="1327"/>
          <ac:spMkLst>
            <pc:docMk/>
            <pc:sldMk cId="3116806468" sldId="1441"/>
            <ac:spMk id="10" creationId="{735950BD-84F4-4C2F-3457-E387FAB3FD82}"/>
          </ac:spMkLst>
        </pc:spChg>
        <pc:spChg chg="add mod">
          <ac:chgData name="Lines, Todd" userId="afaf7c3a-e8aa-4568-882a-02ad8f9e19b0" providerId="ADAL" clId="{18C51731-65D7-4D63-A13A-C35379499D4F}" dt="2023-11-04T23:44:22.127" v="1327"/>
          <ac:spMkLst>
            <pc:docMk/>
            <pc:sldMk cId="3116806468" sldId="1441"/>
            <ac:spMk id="12" creationId="{71457F84-59F7-CE01-785A-B326758C8406}"/>
          </ac:spMkLst>
        </pc:spChg>
        <pc:picChg chg="add mod">
          <ac:chgData name="Lines, Todd" userId="afaf7c3a-e8aa-4568-882a-02ad8f9e19b0" providerId="ADAL" clId="{18C51731-65D7-4D63-A13A-C35379499D4F}" dt="2023-11-04T23:44:28.466" v="1328" actId="1076"/>
          <ac:picMkLst>
            <pc:docMk/>
            <pc:sldMk cId="3116806468" sldId="1441"/>
            <ac:picMk id="7" creationId="{3FCEE39F-17DD-0B7F-2FB7-49AD624AE344}"/>
          </ac:picMkLst>
        </pc:picChg>
        <pc:cxnChg chg="add mod">
          <ac:chgData name="Lines, Todd" userId="afaf7c3a-e8aa-4568-882a-02ad8f9e19b0" providerId="ADAL" clId="{18C51731-65D7-4D63-A13A-C35379499D4F}" dt="2023-11-04T23:44:22.127" v="1327"/>
          <ac:cxnSpMkLst>
            <pc:docMk/>
            <pc:sldMk cId="3116806468" sldId="1441"/>
            <ac:cxnSpMk id="11" creationId="{685BCF2D-E63F-8B6A-3A53-43165836434A}"/>
          </ac:cxnSpMkLst>
        </pc:cxnChg>
      </pc:sldChg>
      <pc:sldChg chg="addSp delSp modSp add mod">
        <pc:chgData name="Lines, Todd" userId="afaf7c3a-e8aa-4568-882a-02ad8f9e19b0" providerId="ADAL" clId="{18C51731-65D7-4D63-A13A-C35379499D4F}" dt="2023-11-04T23:56:01.858" v="1346" actId="20577"/>
        <pc:sldMkLst>
          <pc:docMk/>
          <pc:sldMk cId="3224742796" sldId="1442"/>
        </pc:sldMkLst>
        <pc:spChg chg="add mod ord">
          <ac:chgData name="Lines, Todd" userId="afaf7c3a-e8aa-4568-882a-02ad8f9e19b0" providerId="ADAL" clId="{18C51731-65D7-4D63-A13A-C35379499D4F}" dt="2023-11-04T23:45:14.286" v="1335" actId="167"/>
          <ac:spMkLst>
            <pc:docMk/>
            <pc:sldMk cId="3224742796" sldId="1442"/>
            <ac:spMk id="2" creationId="{B91DE3AC-A97B-9393-EE7B-72B2EA15969D}"/>
          </ac:spMkLst>
        </pc:spChg>
        <pc:spChg chg="add mod">
          <ac:chgData name="Lines, Todd" userId="afaf7c3a-e8aa-4568-882a-02ad8f9e19b0" providerId="ADAL" clId="{18C51731-65D7-4D63-A13A-C35379499D4F}" dt="2023-11-04T23:44:39.737" v="1329"/>
          <ac:spMkLst>
            <pc:docMk/>
            <pc:sldMk cId="3224742796" sldId="1442"/>
            <ac:spMk id="3" creationId="{797EE2FF-3541-8FBF-0F0F-440CE107F618}"/>
          </ac:spMkLst>
        </pc:spChg>
        <pc:spChg chg="add mod">
          <ac:chgData name="Lines, Todd" userId="afaf7c3a-e8aa-4568-882a-02ad8f9e19b0" providerId="ADAL" clId="{18C51731-65D7-4D63-A13A-C35379499D4F}" dt="2023-11-04T23:44:39.737" v="1329"/>
          <ac:spMkLst>
            <pc:docMk/>
            <pc:sldMk cId="3224742796" sldId="1442"/>
            <ac:spMk id="5" creationId="{09BFBC81-474E-9ACE-9500-DA3728EF2D02}"/>
          </ac:spMkLst>
        </pc:spChg>
        <pc:spChg chg="add mod ord">
          <ac:chgData name="Lines, Todd" userId="afaf7c3a-e8aa-4568-882a-02ad8f9e19b0" providerId="ADAL" clId="{18C51731-65D7-4D63-A13A-C35379499D4F}" dt="2023-11-04T23:45:14.286" v="1335" actId="167"/>
          <ac:spMkLst>
            <pc:docMk/>
            <pc:sldMk cId="3224742796" sldId="1442"/>
            <ac:spMk id="6" creationId="{7C8B7AA7-F0F5-7A9E-D610-A1FE669B3CE2}"/>
          </ac:spMkLst>
        </pc:spChg>
        <pc:spChg chg="mod">
          <ac:chgData name="Lines, Todd" userId="afaf7c3a-e8aa-4568-882a-02ad8f9e19b0" providerId="ADAL" clId="{18C51731-65D7-4D63-A13A-C35379499D4F}" dt="2023-11-04T23:56:01.858" v="1346" actId="20577"/>
          <ac:spMkLst>
            <pc:docMk/>
            <pc:sldMk cId="3224742796" sldId="1442"/>
            <ac:spMk id="9" creationId="{960AA896-808E-1FC7-A972-3AB0CB11D1B1}"/>
          </ac:spMkLst>
        </pc:spChg>
        <pc:picChg chg="del">
          <ac:chgData name="Lines, Todd" userId="afaf7c3a-e8aa-4568-882a-02ad8f9e19b0" providerId="ADAL" clId="{18C51731-65D7-4D63-A13A-C35379499D4F}" dt="2023-11-04T23:34:49.292" v="1226" actId="478"/>
          <ac:picMkLst>
            <pc:docMk/>
            <pc:sldMk cId="3224742796" sldId="1442"/>
            <ac:picMk id="7" creationId="{3FCEE39F-17DD-0B7F-2FB7-49AD624AE344}"/>
          </ac:picMkLst>
        </pc:picChg>
        <pc:cxnChg chg="add mod">
          <ac:chgData name="Lines, Todd" userId="afaf7c3a-e8aa-4568-882a-02ad8f9e19b0" providerId="ADAL" clId="{18C51731-65D7-4D63-A13A-C35379499D4F}" dt="2023-11-04T23:44:39.737" v="1329"/>
          <ac:cxnSpMkLst>
            <pc:docMk/>
            <pc:sldMk cId="3224742796" sldId="1442"/>
            <ac:cxnSpMk id="4" creationId="{3B066112-EBF1-5181-7438-914D62BB597F}"/>
          </ac:cxnSpMkLst>
        </pc:cxnChg>
      </pc:sldChg>
      <pc:sldChg chg="add del">
        <pc:chgData name="Lines, Todd" userId="afaf7c3a-e8aa-4568-882a-02ad8f9e19b0" providerId="ADAL" clId="{18C51731-65D7-4D63-A13A-C35379499D4F}" dt="2023-11-04T23:56:27.771" v="1347" actId="47"/>
        <pc:sldMkLst>
          <pc:docMk/>
          <pc:sldMk cId="2126356575" sldId="1443"/>
        </pc:sldMkLst>
      </pc:sldChg>
      <pc:sldChg chg="addSp delSp modSp add mod">
        <pc:chgData name="Lines, Todd" userId="afaf7c3a-e8aa-4568-882a-02ad8f9e19b0" providerId="ADAL" clId="{18C51731-65D7-4D63-A13A-C35379499D4F}" dt="2023-11-05T00:01:03.289" v="1431" actId="207"/>
        <pc:sldMkLst>
          <pc:docMk/>
          <pc:sldMk cId="3890309296" sldId="1444"/>
        </pc:sldMkLst>
        <pc:spChg chg="add del">
          <ac:chgData name="Lines, Todd" userId="afaf7c3a-e8aa-4568-882a-02ad8f9e19b0" providerId="ADAL" clId="{18C51731-65D7-4D63-A13A-C35379499D4F}" dt="2023-11-05T00:00:31.709" v="1424" actId="478"/>
          <ac:spMkLst>
            <pc:docMk/>
            <pc:sldMk cId="3890309296" sldId="1444"/>
            <ac:spMk id="2" creationId="{B91DE3AC-A97B-9393-EE7B-72B2EA15969D}"/>
          </ac:spMkLst>
        </pc:spChg>
        <pc:spChg chg="add mod">
          <ac:chgData name="Lines, Todd" userId="afaf7c3a-e8aa-4568-882a-02ad8f9e19b0" providerId="ADAL" clId="{18C51731-65D7-4D63-A13A-C35379499D4F}" dt="2023-11-05T00:00:52.337" v="1428" actId="2085"/>
          <ac:spMkLst>
            <pc:docMk/>
            <pc:sldMk cId="3890309296" sldId="1444"/>
            <ac:spMk id="7" creationId="{7C3F187D-9AAE-DA60-084E-F18ECF2CDAB7}"/>
          </ac:spMkLst>
        </pc:spChg>
        <pc:spChg chg="add mod">
          <ac:chgData name="Lines, Todd" userId="afaf7c3a-e8aa-4568-882a-02ad8f9e19b0" providerId="ADAL" clId="{18C51731-65D7-4D63-A13A-C35379499D4F}" dt="2023-11-05T00:01:03.289" v="1431" actId="207"/>
          <ac:spMkLst>
            <pc:docMk/>
            <pc:sldMk cId="3890309296" sldId="1444"/>
            <ac:spMk id="8" creationId="{42B61C61-07CC-133D-53AC-3A6F7506B532}"/>
          </ac:spMkLst>
        </pc:spChg>
        <pc:spChg chg="mod">
          <ac:chgData name="Lines, Todd" userId="afaf7c3a-e8aa-4568-882a-02ad8f9e19b0" providerId="ADAL" clId="{18C51731-65D7-4D63-A13A-C35379499D4F}" dt="2023-11-05T00:00:06.722" v="1421" actId="20577"/>
          <ac:spMkLst>
            <pc:docMk/>
            <pc:sldMk cId="3890309296" sldId="1444"/>
            <ac:spMk id="9" creationId="{960AA896-808E-1FC7-A972-3AB0CB11D1B1}"/>
          </ac:spMkLst>
        </pc:spChg>
      </pc:sldChg>
      <pc:sldChg chg="addSp delSp modSp new mod modAnim">
        <pc:chgData name="Lines, Todd" userId="afaf7c3a-e8aa-4568-882a-02ad8f9e19b0" providerId="ADAL" clId="{18C51731-65D7-4D63-A13A-C35379499D4F}" dt="2023-11-05T00:12:12.737" v="1443" actId="14100"/>
        <pc:sldMkLst>
          <pc:docMk/>
          <pc:sldMk cId="1823830044" sldId="1445"/>
        </pc:sldMkLst>
        <pc:spChg chg="del">
          <ac:chgData name="Lines, Todd" userId="afaf7c3a-e8aa-4568-882a-02ad8f9e19b0" providerId="ADAL" clId="{18C51731-65D7-4D63-A13A-C35379499D4F}" dt="2023-11-05T00:12:00.222" v="1439"/>
          <ac:spMkLst>
            <pc:docMk/>
            <pc:sldMk cId="1823830044" sldId="1445"/>
            <ac:spMk id="3" creationId="{DD1ADEBD-CF1C-555E-359A-271C2D7A7FEE}"/>
          </ac:spMkLst>
        </pc:spChg>
        <pc:spChg chg="add mod">
          <ac:chgData name="Lines, Todd" userId="afaf7c3a-e8aa-4568-882a-02ad8f9e19b0" providerId="ADAL" clId="{18C51731-65D7-4D63-A13A-C35379499D4F}" dt="2023-11-05T00:08:19.459" v="1438" actId="1076"/>
          <ac:spMkLst>
            <pc:docMk/>
            <pc:sldMk cId="1823830044" sldId="1445"/>
            <ac:spMk id="5" creationId="{40BED94A-1004-FB4B-1AD4-026F962A7EA5}"/>
          </ac:spMkLst>
        </pc:spChg>
        <pc:picChg chg="add mod">
          <ac:chgData name="Lines, Todd" userId="afaf7c3a-e8aa-4568-882a-02ad8f9e19b0" providerId="ADAL" clId="{18C51731-65D7-4D63-A13A-C35379499D4F}" dt="2023-11-05T00:12:12.737" v="1443" actId="14100"/>
          <ac:picMkLst>
            <pc:docMk/>
            <pc:sldMk cId="1823830044" sldId="1445"/>
            <ac:picMk id="6" creationId="{5F241986-E215-680C-B03C-6DA3745364A7}"/>
          </ac:picMkLst>
        </pc:picChg>
      </pc:sldChg>
      <pc:sldChg chg="addSp modSp new">
        <pc:chgData name="Lines, Todd" userId="afaf7c3a-e8aa-4568-882a-02ad8f9e19b0" providerId="ADAL" clId="{18C51731-65D7-4D63-A13A-C35379499D4F}" dt="2023-11-05T00:16:00.764" v="1447" actId="14100"/>
        <pc:sldMkLst>
          <pc:docMk/>
          <pc:sldMk cId="4006037905" sldId="1446"/>
        </pc:sldMkLst>
        <pc:picChg chg="add mod">
          <ac:chgData name="Lines, Todd" userId="afaf7c3a-e8aa-4568-882a-02ad8f9e19b0" providerId="ADAL" clId="{18C51731-65D7-4D63-A13A-C35379499D4F}" dt="2023-11-05T00:16:00.764" v="1447" actId="14100"/>
          <ac:picMkLst>
            <pc:docMk/>
            <pc:sldMk cId="4006037905" sldId="1446"/>
            <ac:picMk id="5122" creationId="{9D1A4CAA-4DFC-3F07-B0A0-7F887B5ED2F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C9FC-D98D-450F-8666-DAE5A2C35D6D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321A-BCF8-462A-9134-08DB1486FD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VMnTS5FqS8?feature=oembed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mqMRkLBLw4?feature=oembe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potential difference if we know the electric field?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03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316" y="850583"/>
            <a:ext cx="7708216" cy="512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005501" y="70340"/>
            <a:ext cx="150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Potential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880760" y="112544"/>
            <a:ext cx="146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Potential</a:t>
            </a:r>
          </a:p>
        </p:txBody>
      </p:sp>
      <p:cxnSp>
        <p:nvCxnSpPr>
          <p:cNvPr id="42" name="Straight Connector 41"/>
          <p:cNvCxnSpPr/>
          <p:nvPr/>
        </p:nvCxnSpPr>
        <p:spPr>
          <a:xfrm rot="16200000">
            <a:off x="-24505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-657142" y="326064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200000">
            <a:off x="2098841" y="3264594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-629945" y="3261356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807325" y="3243867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 +   +  +  +  +  +  +  +  +  +   +  +   +  +  +  +  +  +  +  +  +  +  +  +  +</a:t>
            </a:r>
          </a:p>
        </p:txBody>
      </p:sp>
      <p:sp>
        <p:nvSpPr>
          <p:cNvPr id="9" name="Rectangle 8"/>
          <p:cNvSpPr/>
          <p:nvPr/>
        </p:nvSpPr>
        <p:spPr>
          <a:xfrm rot="16200000">
            <a:off x="2192696" y="3234191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grpSp>
        <p:nvGrpSpPr>
          <p:cNvPr id="10" name="Group 19"/>
          <p:cNvGrpSpPr/>
          <p:nvPr/>
        </p:nvGrpSpPr>
        <p:grpSpPr>
          <a:xfrm rot="16200000">
            <a:off x="1988833" y="1939996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 rot="16200000">
            <a:off x="1978842" y="2264781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 rot="16200000">
            <a:off x="1964096" y="3234192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335199" y="104354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41" name="Straight Connector 40"/>
          <p:cNvCxnSpPr/>
          <p:nvPr/>
        </p:nvCxnSpPr>
        <p:spPr>
          <a:xfrm rot="16200000">
            <a:off x="395187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16200000">
            <a:off x="81487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>
            <a:off x="1248639" y="3430181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>
            <a:off x="1654263" y="3430180"/>
            <a:ext cx="5651297" cy="14991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782329" y="648866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Equipotential</a:t>
            </a:r>
            <a:r>
              <a:rPr lang="en-US" dirty="0"/>
              <a:t> Lines</a:t>
            </a:r>
          </a:p>
        </p:txBody>
      </p:sp>
      <p:sp>
        <p:nvSpPr>
          <p:cNvPr id="53" name="Left Brace 52"/>
          <p:cNvSpPr/>
          <p:nvPr/>
        </p:nvSpPr>
        <p:spPr>
          <a:xfrm rot="16200000">
            <a:off x="3548574" y="5391438"/>
            <a:ext cx="203983" cy="1983544"/>
          </a:xfrm>
          <a:prstGeom prst="lef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8503" y="2051810"/>
            <a:ext cx="4185497" cy="286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20612"/>
            <a:ext cx="4783015" cy="267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206" y="5370733"/>
            <a:ext cx="5669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[Map courtesy USGS, Picture is in the Public Domain.]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16B6D-F3A9-3911-9CD3-0588E29C33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77" t="9857" r="19123"/>
          <a:stretch/>
        </p:blipFill>
        <p:spPr>
          <a:xfrm>
            <a:off x="0" y="-12268"/>
            <a:ext cx="8808398" cy="6870268"/>
          </a:xfrm>
          <a:prstGeom prst="rect">
            <a:avLst/>
          </a:prstGeom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07E17D90-BF11-0460-D6E5-3D88C2B9E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97"/>
          <a:stretch/>
        </p:blipFill>
        <p:spPr bwMode="auto">
          <a:xfrm>
            <a:off x="6491957" y="-12268"/>
            <a:ext cx="2652043" cy="20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223.33.3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field inside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infinite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100 V/m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1.602x10</a:t>
            </a:r>
            <a:r>
              <a:rPr lang="en-US" baseline="30000" dirty="0"/>
              <a:t>-19</a:t>
            </a:r>
            <a:r>
              <a:rPr lang="en-US" dirty="0"/>
              <a:t>   V/m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reeform 28">
            <a:extLst>
              <a:ext uri="{FF2B5EF4-FFF2-40B4-BE49-F238E27FC236}">
                <a16:creationId xmlns:a16="http://schemas.microsoft.com/office/drawing/2014/main" id="{F886BB6F-856E-6874-5B3D-78FA8460911A}"/>
              </a:ext>
            </a:extLst>
          </p:cNvPr>
          <p:cNvSpPr>
            <a:spLocks/>
          </p:cNvSpPr>
          <p:nvPr/>
        </p:nvSpPr>
        <p:spPr bwMode="auto">
          <a:xfrm>
            <a:off x="6482339" y="1872515"/>
            <a:ext cx="2200275" cy="3925887"/>
          </a:xfrm>
          <a:custGeom>
            <a:avLst/>
            <a:gdLst/>
            <a:ahLst/>
            <a:cxnLst>
              <a:cxn ang="0">
                <a:pos x="478" y="1787"/>
              </a:cxn>
              <a:cxn ang="0">
                <a:pos x="835" y="1467"/>
              </a:cxn>
              <a:cxn ang="0">
                <a:pos x="807" y="845"/>
              </a:cxn>
              <a:cxn ang="0">
                <a:pos x="945" y="397"/>
              </a:cxn>
              <a:cxn ang="0">
                <a:pos x="570" y="49"/>
              </a:cxn>
              <a:cxn ang="0">
                <a:pos x="359" y="689"/>
              </a:cxn>
              <a:cxn ang="0">
                <a:pos x="551" y="1101"/>
              </a:cxn>
              <a:cxn ang="0">
                <a:pos x="67" y="1503"/>
              </a:cxn>
              <a:cxn ang="0">
                <a:pos x="149" y="1869"/>
              </a:cxn>
              <a:cxn ang="0">
                <a:pos x="478" y="1787"/>
              </a:cxn>
            </a:cxnLst>
            <a:rect l="0" t="0" r="r" b="b"/>
            <a:pathLst>
              <a:path w="984" h="1915">
                <a:moveTo>
                  <a:pt x="478" y="1787"/>
                </a:moveTo>
                <a:cubicBezTo>
                  <a:pt x="592" y="1720"/>
                  <a:pt x="780" y="1624"/>
                  <a:pt x="835" y="1467"/>
                </a:cubicBezTo>
                <a:cubicBezTo>
                  <a:pt x="890" y="1310"/>
                  <a:pt x="789" y="1023"/>
                  <a:pt x="807" y="845"/>
                </a:cubicBezTo>
                <a:cubicBezTo>
                  <a:pt x="825" y="667"/>
                  <a:pt x="984" y="530"/>
                  <a:pt x="945" y="397"/>
                </a:cubicBezTo>
                <a:cubicBezTo>
                  <a:pt x="906" y="264"/>
                  <a:pt x="668" y="0"/>
                  <a:pt x="570" y="49"/>
                </a:cubicBezTo>
                <a:cubicBezTo>
                  <a:pt x="472" y="98"/>
                  <a:pt x="362" y="514"/>
                  <a:pt x="359" y="689"/>
                </a:cubicBezTo>
                <a:cubicBezTo>
                  <a:pt x="356" y="864"/>
                  <a:pt x="600" y="965"/>
                  <a:pt x="551" y="1101"/>
                </a:cubicBezTo>
                <a:cubicBezTo>
                  <a:pt x="502" y="1237"/>
                  <a:pt x="134" y="1375"/>
                  <a:pt x="67" y="1503"/>
                </a:cubicBezTo>
                <a:cubicBezTo>
                  <a:pt x="0" y="1631"/>
                  <a:pt x="76" y="1823"/>
                  <a:pt x="149" y="1869"/>
                </a:cubicBezTo>
                <a:cubicBezTo>
                  <a:pt x="222" y="1915"/>
                  <a:pt x="364" y="1854"/>
                  <a:pt x="478" y="1787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Freeform 29">
            <a:extLst>
              <a:ext uri="{FF2B5EF4-FFF2-40B4-BE49-F238E27FC236}">
                <a16:creationId xmlns:a16="http://schemas.microsoft.com/office/drawing/2014/main" id="{A1E324EC-E528-AD11-C10E-16BED96366FF}"/>
              </a:ext>
            </a:extLst>
          </p:cNvPr>
          <p:cNvSpPr>
            <a:spLocks/>
          </p:cNvSpPr>
          <p:nvPr/>
        </p:nvSpPr>
        <p:spPr bwMode="auto">
          <a:xfrm>
            <a:off x="6799045" y="5004692"/>
            <a:ext cx="1335087" cy="623887"/>
          </a:xfrm>
          <a:custGeom>
            <a:avLst/>
            <a:gdLst/>
            <a:ahLst/>
            <a:cxnLst>
              <a:cxn ang="0">
                <a:pos x="12" y="241"/>
              </a:cxn>
              <a:cxn ang="0">
                <a:pos x="95" y="287"/>
              </a:cxn>
              <a:cxn ang="0">
                <a:pos x="387" y="140"/>
              </a:cxn>
              <a:cxn ang="0">
                <a:pos x="561" y="12"/>
              </a:cxn>
              <a:cxn ang="0">
                <a:pos x="168" y="213"/>
              </a:cxn>
              <a:cxn ang="0">
                <a:pos x="12" y="241"/>
              </a:cxn>
            </a:cxnLst>
            <a:rect l="0" t="0" r="r" b="b"/>
            <a:pathLst>
              <a:path w="597" h="304">
                <a:moveTo>
                  <a:pt x="12" y="241"/>
                </a:moveTo>
                <a:cubicBezTo>
                  <a:pt x="0" y="253"/>
                  <a:pt x="33" y="304"/>
                  <a:pt x="95" y="287"/>
                </a:cubicBezTo>
                <a:cubicBezTo>
                  <a:pt x="157" y="270"/>
                  <a:pt x="309" y="186"/>
                  <a:pt x="387" y="140"/>
                </a:cubicBezTo>
                <a:cubicBezTo>
                  <a:pt x="465" y="94"/>
                  <a:pt x="597" y="0"/>
                  <a:pt x="561" y="12"/>
                </a:cubicBezTo>
                <a:cubicBezTo>
                  <a:pt x="525" y="24"/>
                  <a:pt x="265" y="176"/>
                  <a:pt x="168" y="213"/>
                </a:cubicBezTo>
                <a:cubicBezTo>
                  <a:pt x="71" y="250"/>
                  <a:pt x="24" y="229"/>
                  <a:pt x="12" y="241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F74B038D-90F6-BFD6-9B6E-72F15094BF76}"/>
              </a:ext>
            </a:extLst>
          </p:cNvPr>
          <p:cNvSpPr>
            <a:spLocks/>
          </p:cNvSpPr>
          <p:nvPr/>
        </p:nvSpPr>
        <p:spPr bwMode="auto">
          <a:xfrm>
            <a:off x="7466589" y="2980590"/>
            <a:ext cx="900112" cy="647700"/>
          </a:xfrm>
          <a:custGeom>
            <a:avLst/>
            <a:gdLst/>
            <a:ahLst/>
            <a:cxnLst>
              <a:cxn ang="0">
                <a:pos x="396" y="3"/>
              </a:cxn>
              <a:cxn ang="0">
                <a:pos x="259" y="259"/>
              </a:cxn>
              <a:cxn ang="0">
                <a:pos x="85" y="314"/>
              </a:cxn>
              <a:cxn ang="0">
                <a:pos x="3" y="250"/>
              </a:cxn>
              <a:cxn ang="0">
                <a:pos x="103" y="259"/>
              </a:cxn>
              <a:cxn ang="0">
                <a:pos x="222" y="241"/>
              </a:cxn>
              <a:cxn ang="0">
                <a:pos x="396" y="3"/>
              </a:cxn>
            </a:cxnLst>
            <a:rect l="0" t="0" r="r" b="b"/>
            <a:pathLst>
              <a:path w="402" h="316">
                <a:moveTo>
                  <a:pt x="396" y="3"/>
                </a:moveTo>
                <a:cubicBezTo>
                  <a:pt x="402" y="6"/>
                  <a:pt x="311" y="207"/>
                  <a:pt x="259" y="259"/>
                </a:cubicBezTo>
                <a:cubicBezTo>
                  <a:pt x="207" y="311"/>
                  <a:pt x="128" y="316"/>
                  <a:pt x="85" y="314"/>
                </a:cubicBezTo>
                <a:cubicBezTo>
                  <a:pt x="42" y="312"/>
                  <a:pt x="0" y="259"/>
                  <a:pt x="3" y="250"/>
                </a:cubicBezTo>
                <a:cubicBezTo>
                  <a:pt x="6" y="241"/>
                  <a:pt x="67" y="260"/>
                  <a:pt x="103" y="259"/>
                </a:cubicBezTo>
                <a:cubicBezTo>
                  <a:pt x="139" y="258"/>
                  <a:pt x="172" y="279"/>
                  <a:pt x="222" y="241"/>
                </a:cubicBezTo>
                <a:cubicBezTo>
                  <a:pt x="272" y="203"/>
                  <a:pt x="390" y="0"/>
                  <a:pt x="396" y="3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3B7E-9CC9-C9DA-10A4-E723733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 have a spherical conductor in electrostatic equilibrium. If  the electric potential at the surface of the conductor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what is the electric potential in the center of the sphere?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Impossible to tell from the information given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2E088F-1F1B-D008-D310-ED81A7A195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5903407" cy="4525963"/>
              </a:xfrm>
              <a:blipFill>
                <a:blip r:embed="rId2"/>
                <a:stretch>
                  <a:fillRect l="-2479" t="-3504" r="-1653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A22C20A7-CE27-23FD-9716-B9EA67317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3793" y="2771562"/>
            <a:ext cx="1438756" cy="13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9002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8451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Electric Potential for a Charged Conductor</a:t>
            </a:r>
          </a:p>
        </p:txBody>
      </p:sp>
      <p:sp>
        <p:nvSpPr>
          <p:cNvPr id="308452" name="Rectangle 228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891088" cy="4525963"/>
          </a:xfrm>
        </p:spPr>
        <p:txBody>
          <a:bodyPr/>
          <a:lstStyle/>
          <a:p>
            <a:pPr marL="609600" indent="-609600" eaLnBrk="0" hangingPunct="0">
              <a:spcBef>
                <a:spcPct val="50000"/>
              </a:spcBef>
              <a:buFontTx/>
              <a:buNone/>
            </a:pPr>
            <a:r>
              <a:rPr lang="en-US" u="sng"/>
              <a:t>Static Condition</a:t>
            </a:r>
          </a:p>
          <a:p>
            <a:pPr marL="609600" indent="-609600"/>
            <a:r>
              <a:rPr lang="en-US"/>
              <a:t>The electric potential is constant inside the conductor.</a:t>
            </a:r>
          </a:p>
          <a:p>
            <a:pPr marL="609600" indent="-609600"/>
            <a:r>
              <a:rPr lang="en-US"/>
              <a:t>The surface of the conductor is at the same electric potential (same as inside).</a:t>
            </a:r>
          </a:p>
          <a:p>
            <a:pPr marL="609600" indent="-609600" eaLnBrk="0" hangingPunct="0">
              <a:spcBef>
                <a:spcPct val="50000"/>
              </a:spcBef>
              <a:buFontTx/>
              <a:buNone/>
            </a:pPr>
            <a:endParaRPr lang="en-US" u="sng"/>
          </a:p>
          <a:p>
            <a:pPr marL="609600" indent="-609600"/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799138" y="1544638"/>
            <a:ext cx="3259137" cy="4992687"/>
            <a:chOff x="3653" y="973"/>
            <a:chExt cx="2053" cy="3145"/>
          </a:xfrm>
        </p:grpSpPr>
        <p:sp>
          <p:nvSpPr>
            <p:cNvPr id="308252" name="Freeform 28"/>
            <p:cNvSpPr>
              <a:spLocks/>
            </p:cNvSpPr>
            <p:nvPr/>
          </p:nvSpPr>
          <p:spPr bwMode="auto">
            <a:xfrm>
              <a:off x="3982" y="1303"/>
              <a:ext cx="1386" cy="2473"/>
            </a:xfrm>
            <a:custGeom>
              <a:avLst/>
              <a:gdLst/>
              <a:ahLst/>
              <a:cxnLst>
                <a:cxn ang="0">
                  <a:pos x="478" y="1787"/>
                </a:cxn>
                <a:cxn ang="0">
                  <a:pos x="835" y="1467"/>
                </a:cxn>
                <a:cxn ang="0">
                  <a:pos x="807" y="845"/>
                </a:cxn>
                <a:cxn ang="0">
                  <a:pos x="945" y="397"/>
                </a:cxn>
                <a:cxn ang="0">
                  <a:pos x="570" y="49"/>
                </a:cxn>
                <a:cxn ang="0">
                  <a:pos x="359" y="689"/>
                </a:cxn>
                <a:cxn ang="0">
                  <a:pos x="551" y="1101"/>
                </a:cxn>
                <a:cxn ang="0">
                  <a:pos x="67" y="1503"/>
                </a:cxn>
                <a:cxn ang="0">
                  <a:pos x="149" y="1869"/>
                </a:cxn>
                <a:cxn ang="0">
                  <a:pos x="478" y="1787"/>
                </a:cxn>
              </a:cxnLst>
              <a:rect l="0" t="0" r="r" b="b"/>
              <a:pathLst>
                <a:path w="984" h="1915">
                  <a:moveTo>
                    <a:pt x="478" y="1787"/>
                  </a:moveTo>
                  <a:cubicBezTo>
                    <a:pt x="592" y="1720"/>
                    <a:pt x="780" y="1624"/>
                    <a:pt x="835" y="1467"/>
                  </a:cubicBezTo>
                  <a:cubicBezTo>
                    <a:pt x="890" y="1310"/>
                    <a:pt x="789" y="1023"/>
                    <a:pt x="807" y="845"/>
                  </a:cubicBezTo>
                  <a:cubicBezTo>
                    <a:pt x="825" y="667"/>
                    <a:pt x="984" y="530"/>
                    <a:pt x="945" y="397"/>
                  </a:cubicBezTo>
                  <a:cubicBezTo>
                    <a:pt x="906" y="264"/>
                    <a:pt x="668" y="0"/>
                    <a:pt x="570" y="49"/>
                  </a:cubicBezTo>
                  <a:cubicBezTo>
                    <a:pt x="472" y="98"/>
                    <a:pt x="362" y="514"/>
                    <a:pt x="359" y="689"/>
                  </a:cubicBezTo>
                  <a:cubicBezTo>
                    <a:pt x="356" y="864"/>
                    <a:pt x="600" y="965"/>
                    <a:pt x="551" y="1101"/>
                  </a:cubicBezTo>
                  <a:cubicBezTo>
                    <a:pt x="502" y="1237"/>
                    <a:pt x="134" y="1375"/>
                    <a:pt x="67" y="1503"/>
                  </a:cubicBezTo>
                  <a:cubicBezTo>
                    <a:pt x="0" y="1631"/>
                    <a:pt x="76" y="1823"/>
                    <a:pt x="149" y="1869"/>
                  </a:cubicBezTo>
                  <a:cubicBezTo>
                    <a:pt x="222" y="1915"/>
                    <a:pt x="364" y="1854"/>
                    <a:pt x="478" y="17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3" name="Freeform 29"/>
            <p:cNvSpPr>
              <a:spLocks/>
            </p:cNvSpPr>
            <p:nvPr/>
          </p:nvSpPr>
          <p:spPr bwMode="auto">
            <a:xfrm>
              <a:off x="4202" y="3241"/>
              <a:ext cx="841" cy="393"/>
            </a:xfrm>
            <a:custGeom>
              <a:avLst/>
              <a:gdLst/>
              <a:ahLst/>
              <a:cxnLst>
                <a:cxn ang="0">
                  <a:pos x="12" y="241"/>
                </a:cxn>
                <a:cxn ang="0">
                  <a:pos x="95" y="287"/>
                </a:cxn>
                <a:cxn ang="0">
                  <a:pos x="387" y="140"/>
                </a:cxn>
                <a:cxn ang="0">
                  <a:pos x="561" y="12"/>
                </a:cxn>
                <a:cxn ang="0">
                  <a:pos x="168" y="213"/>
                </a:cxn>
                <a:cxn ang="0">
                  <a:pos x="12" y="241"/>
                </a:cxn>
              </a:cxnLst>
              <a:rect l="0" t="0" r="r" b="b"/>
              <a:pathLst>
                <a:path w="597" h="304">
                  <a:moveTo>
                    <a:pt x="12" y="241"/>
                  </a:moveTo>
                  <a:cubicBezTo>
                    <a:pt x="0" y="253"/>
                    <a:pt x="33" y="304"/>
                    <a:pt x="95" y="287"/>
                  </a:cubicBezTo>
                  <a:cubicBezTo>
                    <a:pt x="157" y="270"/>
                    <a:pt x="309" y="186"/>
                    <a:pt x="387" y="140"/>
                  </a:cubicBezTo>
                  <a:cubicBezTo>
                    <a:pt x="465" y="94"/>
                    <a:pt x="597" y="0"/>
                    <a:pt x="561" y="12"/>
                  </a:cubicBezTo>
                  <a:cubicBezTo>
                    <a:pt x="525" y="24"/>
                    <a:pt x="265" y="176"/>
                    <a:pt x="168" y="213"/>
                  </a:cubicBezTo>
                  <a:cubicBezTo>
                    <a:pt x="71" y="250"/>
                    <a:pt x="24" y="229"/>
                    <a:pt x="12" y="241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4" name="Freeform 30"/>
            <p:cNvSpPr>
              <a:spLocks/>
            </p:cNvSpPr>
            <p:nvPr/>
          </p:nvSpPr>
          <p:spPr bwMode="auto">
            <a:xfrm>
              <a:off x="4602" y="2001"/>
              <a:ext cx="567" cy="408"/>
            </a:xfrm>
            <a:custGeom>
              <a:avLst/>
              <a:gdLst/>
              <a:ahLst/>
              <a:cxnLst>
                <a:cxn ang="0">
                  <a:pos x="396" y="3"/>
                </a:cxn>
                <a:cxn ang="0">
                  <a:pos x="259" y="259"/>
                </a:cxn>
                <a:cxn ang="0">
                  <a:pos x="85" y="314"/>
                </a:cxn>
                <a:cxn ang="0">
                  <a:pos x="3" y="250"/>
                </a:cxn>
                <a:cxn ang="0">
                  <a:pos x="103" y="259"/>
                </a:cxn>
                <a:cxn ang="0">
                  <a:pos x="222" y="241"/>
                </a:cxn>
                <a:cxn ang="0">
                  <a:pos x="396" y="3"/>
                </a:cxn>
              </a:cxnLst>
              <a:rect l="0" t="0" r="r" b="b"/>
              <a:pathLst>
                <a:path w="402" h="316">
                  <a:moveTo>
                    <a:pt x="396" y="3"/>
                  </a:moveTo>
                  <a:cubicBezTo>
                    <a:pt x="402" y="6"/>
                    <a:pt x="311" y="207"/>
                    <a:pt x="259" y="259"/>
                  </a:cubicBezTo>
                  <a:cubicBezTo>
                    <a:pt x="207" y="311"/>
                    <a:pt x="128" y="316"/>
                    <a:pt x="85" y="314"/>
                  </a:cubicBezTo>
                  <a:cubicBezTo>
                    <a:pt x="42" y="312"/>
                    <a:pt x="0" y="259"/>
                    <a:pt x="3" y="250"/>
                  </a:cubicBezTo>
                  <a:cubicBezTo>
                    <a:pt x="6" y="241"/>
                    <a:pt x="67" y="260"/>
                    <a:pt x="103" y="259"/>
                  </a:cubicBezTo>
                  <a:cubicBezTo>
                    <a:pt x="139" y="258"/>
                    <a:pt x="172" y="279"/>
                    <a:pt x="222" y="241"/>
                  </a:cubicBezTo>
                  <a:cubicBezTo>
                    <a:pt x="272" y="203"/>
                    <a:pt x="390" y="0"/>
                    <a:pt x="396" y="3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255" name="Text Box 31"/>
            <p:cNvSpPr txBox="1">
              <a:spLocks noChangeArrowheads="1"/>
            </p:cNvSpPr>
            <p:nvPr/>
          </p:nvSpPr>
          <p:spPr bwMode="auto">
            <a:xfrm>
              <a:off x="4101" y="31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6" name="Text Box 32"/>
            <p:cNvSpPr txBox="1">
              <a:spLocks noChangeArrowheads="1"/>
            </p:cNvSpPr>
            <p:nvPr/>
          </p:nvSpPr>
          <p:spPr bwMode="auto">
            <a:xfrm>
              <a:off x="4269" y="299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7" name="Text Box 33"/>
            <p:cNvSpPr txBox="1">
              <a:spLocks noChangeArrowheads="1"/>
            </p:cNvSpPr>
            <p:nvPr/>
          </p:nvSpPr>
          <p:spPr bwMode="auto">
            <a:xfrm>
              <a:off x="4456" y="287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8" name="Text Box 34"/>
            <p:cNvSpPr txBox="1">
              <a:spLocks noChangeArrowheads="1"/>
            </p:cNvSpPr>
            <p:nvPr/>
          </p:nvSpPr>
          <p:spPr bwMode="auto">
            <a:xfrm>
              <a:off x="4644" y="275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59" name="Text Box 35"/>
            <p:cNvSpPr txBox="1">
              <a:spLocks noChangeArrowheads="1"/>
            </p:cNvSpPr>
            <p:nvPr/>
          </p:nvSpPr>
          <p:spPr bwMode="auto">
            <a:xfrm>
              <a:off x="4749" y="254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0" name="Text Box 36"/>
            <p:cNvSpPr txBox="1">
              <a:spLocks noChangeArrowheads="1"/>
            </p:cNvSpPr>
            <p:nvPr/>
          </p:nvSpPr>
          <p:spPr bwMode="auto">
            <a:xfrm>
              <a:off x="4634" y="23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1" name="Text Box 37"/>
            <p:cNvSpPr txBox="1">
              <a:spLocks noChangeArrowheads="1"/>
            </p:cNvSpPr>
            <p:nvPr/>
          </p:nvSpPr>
          <p:spPr bwMode="auto">
            <a:xfrm>
              <a:off x="4501" y="214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2" name="Text Box 38"/>
            <p:cNvSpPr txBox="1">
              <a:spLocks noChangeArrowheads="1"/>
            </p:cNvSpPr>
            <p:nvPr/>
          </p:nvSpPr>
          <p:spPr bwMode="auto">
            <a:xfrm>
              <a:off x="4487" y="189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3" name="Text Box 39"/>
            <p:cNvSpPr txBox="1">
              <a:spLocks noChangeArrowheads="1"/>
            </p:cNvSpPr>
            <p:nvPr/>
          </p:nvSpPr>
          <p:spPr bwMode="auto">
            <a:xfrm>
              <a:off x="4565" y="164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4" name="Text Box 40"/>
            <p:cNvSpPr txBox="1">
              <a:spLocks noChangeArrowheads="1"/>
            </p:cNvSpPr>
            <p:nvPr/>
          </p:nvSpPr>
          <p:spPr bwMode="auto">
            <a:xfrm>
              <a:off x="4652" y="1419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5" name="Text Box 41"/>
            <p:cNvSpPr txBox="1">
              <a:spLocks noChangeArrowheads="1"/>
            </p:cNvSpPr>
            <p:nvPr/>
          </p:nvSpPr>
          <p:spPr bwMode="auto">
            <a:xfrm>
              <a:off x="4775" y="131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6" name="Text Box 42"/>
            <p:cNvSpPr txBox="1">
              <a:spLocks noChangeArrowheads="1"/>
            </p:cNvSpPr>
            <p:nvPr/>
          </p:nvSpPr>
          <p:spPr bwMode="auto">
            <a:xfrm>
              <a:off x="4954" y="1418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7" name="Text Box 43"/>
            <p:cNvSpPr txBox="1">
              <a:spLocks noChangeArrowheads="1"/>
            </p:cNvSpPr>
            <p:nvPr/>
          </p:nvSpPr>
          <p:spPr bwMode="auto">
            <a:xfrm>
              <a:off x="5050" y="151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8" name="Text Box 44"/>
            <p:cNvSpPr txBox="1">
              <a:spLocks noChangeArrowheads="1"/>
            </p:cNvSpPr>
            <p:nvPr/>
          </p:nvSpPr>
          <p:spPr bwMode="auto">
            <a:xfrm>
              <a:off x="5146" y="161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69" name="Text Box 45"/>
            <p:cNvSpPr txBox="1">
              <a:spLocks noChangeArrowheads="1"/>
            </p:cNvSpPr>
            <p:nvPr/>
          </p:nvSpPr>
          <p:spPr bwMode="auto">
            <a:xfrm>
              <a:off x="5169" y="1742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0" name="Text Box 46"/>
            <p:cNvSpPr txBox="1">
              <a:spLocks noChangeArrowheads="1"/>
            </p:cNvSpPr>
            <p:nvPr/>
          </p:nvSpPr>
          <p:spPr bwMode="auto">
            <a:xfrm>
              <a:off x="5146" y="191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1" name="Text Box 47"/>
            <p:cNvSpPr txBox="1">
              <a:spLocks noChangeArrowheads="1"/>
            </p:cNvSpPr>
            <p:nvPr/>
          </p:nvSpPr>
          <p:spPr bwMode="auto">
            <a:xfrm>
              <a:off x="5068" y="204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2" name="Text Box 48"/>
            <p:cNvSpPr txBox="1">
              <a:spLocks noChangeArrowheads="1"/>
            </p:cNvSpPr>
            <p:nvPr/>
          </p:nvSpPr>
          <p:spPr bwMode="auto">
            <a:xfrm>
              <a:off x="4999" y="22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3" name="Text Box 49"/>
            <p:cNvSpPr txBox="1">
              <a:spLocks noChangeArrowheads="1"/>
            </p:cNvSpPr>
            <p:nvPr/>
          </p:nvSpPr>
          <p:spPr bwMode="auto">
            <a:xfrm>
              <a:off x="4985" y="23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4" name="Text Box 50"/>
            <p:cNvSpPr txBox="1">
              <a:spLocks noChangeArrowheads="1"/>
            </p:cNvSpPr>
            <p:nvPr/>
          </p:nvSpPr>
          <p:spPr bwMode="auto">
            <a:xfrm>
              <a:off x="5008" y="255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5" name="Text Box 51"/>
            <p:cNvSpPr txBox="1">
              <a:spLocks noChangeArrowheads="1"/>
            </p:cNvSpPr>
            <p:nvPr/>
          </p:nvSpPr>
          <p:spPr bwMode="auto">
            <a:xfrm>
              <a:off x="5031" y="276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6" name="Text Box 52"/>
            <p:cNvSpPr txBox="1">
              <a:spLocks noChangeArrowheads="1"/>
            </p:cNvSpPr>
            <p:nvPr/>
          </p:nvSpPr>
          <p:spPr bwMode="auto">
            <a:xfrm>
              <a:off x="5054" y="297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7" name="Text Box 53"/>
            <p:cNvSpPr txBox="1">
              <a:spLocks noChangeArrowheads="1"/>
            </p:cNvSpPr>
            <p:nvPr/>
          </p:nvSpPr>
          <p:spPr bwMode="auto">
            <a:xfrm>
              <a:off x="4940" y="318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8" name="Text Box 54"/>
            <p:cNvSpPr txBox="1">
              <a:spLocks noChangeArrowheads="1"/>
            </p:cNvSpPr>
            <p:nvPr/>
          </p:nvSpPr>
          <p:spPr bwMode="auto">
            <a:xfrm>
              <a:off x="4789" y="329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79" name="Text Box 55"/>
            <p:cNvSpPr txBox="1">
              <a:spLocks noChangeArrowheads="1"/>
            </p:cNvSpPr>
            <p:nvPr/>
          </p:nvSpPr>
          <p:spPr bwMode="auto">
            <a:xfrm>
              <a:off x="4648" y="338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0" name="Text Box 56"/>
            <p:cNvSpPr txBox="1">
              <a:spLocks noChangeArrowheads="1"/>
            </p:cNvSpPr>
            <p:nvPr/>
          </p:nvSpPr>
          <p:spPr bwMode="auto">
            <a:xfrm>
              <a:off x="4452" y="3473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1" name="Text Box 57"/>
            <p:cNvSpPr txBox="1">
              <a:spLocks noChangeArrowheads="1"/>
            </p:cNvSpPr>
            <p:nvPr/>
          </p:nvSpPr>
          <p:spPr bwMode="auto">
            <a:xfrm>
              <a:off x="4264" y="355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2" name="Text Box 58"/>
            <p:cNvSpPr txBox="1">
              <a:spLocks noChangeArrowheads="1"/>
            </p:cNvSpPr>
            <p:nvPr/>
          </p:nvSpPr>
          <p:spPr bwMode="auto">
            <a:xfrm>
              <a:off x="4122" y="349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3" name="Text Box 59"/>
            <p:cNvSpPr txBox="1">
              <a:spLocks noChangeArrowheads="1"/>
            </p:cNvSpPr>
            <p:nvPr/>
          </p:nvSpPr>
          <p:spPr bwMode="auto">
            <a:xfrm>
              <a:off x="4054" y="33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4" name="Text Box 60"/>
            <p:cNvSpPr txBox="1">
              <a:spLocks noChangeArrowheads="1"/>
            </p:cNvSpPr>
            <p:nvPr/>
          </p:nvSpPr>
          <p:spPr bwMode="auto">
            <a:xfrm>
              <a:off x="4186" y="35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5" name="Text Box 61"/>
            <p:cNvSpPr txBox="1">
              <a:spLocks noChangeArrowheads="1"/>
            </p:cNvSpPr>
            <p:nvPr/>
          </p:nvSpPr>
          <p:spPr bwMode="auto">
            <a:xfrm>
              <a:off x="4048" y="323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6" name="Text Box 62"/>
            <p:cNvSpPr txBox="1">
              <a:spLocks noChangeArrowheads="1"/>
            </p:cNvSpPr>
            <p:nvPr/>
          </p:nvSpPr>
          <p:spPr bwMode="auto">
            <a:xfrm>
              <a:off x="5158" y="184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7" name="Text Box 63"/>
            <p:cNvSpPr txBox="1">
              <a:spLocks noChangeArrowheads="1"/>
            </p:cNvSpPr>
            <p:nvPr/>
          </p:nvSpPr>
          <p:spPr bwMode="auto">
            <a:xfrm>
              <a:off x="4696" y="1360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8" name="Text Box 64"/>
            <p:cNvSpPr txBox="1">
              <a:spLocks noChangeArrowheads="1"/>
            </p:cNvSpPr>
            <p:nvPr/>
          </p:nvSpPr>
          <p:spPr bwMode="auto">
            <a:xfrm>
              <a:off x="4873" y="136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89" name="Text Box 65"/>
            <p:cNvSpPr txBox="1">
              <a:spLocks noChangeArrowheads="1"/>
            </p:cNvSpPr>
            <p:nvPr/>
          </p:nvSpPr>
          <p:spPr bwMode="auto">
            <a:xfrm>
              <a:off x="5003" y="308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0" name="Text Box 66"/>
            <p:cNvSpPr txBox="1">
              <a:spLocks noChangeArrowheads="1"/>
            </p:cNvSpPr>
            <p:nvPr/>
          </p:nvSpPr>
          <p:spPr bwMode="auto">
            <a:xfrm>
              <a:off x="4464" y="20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sp>
          <p:nvSpPr>
            <p:cNvPr id="308291" name="Text Box 67"/>
            <p:cNvSpPr txBox="1">
              <a:spLocks noChangeArrowheads="1"/>
            </p:cNvSpPr>
            <p:nvPr/>
          </p:nvSpPr>
          <p:spPr bwMode="auto">
            <a:xfrm>
              <a:off x="4542" y="224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  <p:grpSp>
          <p:nvGrpSpPr>
            <p:cNvPr id="3" name="Group 68"/>
            <p:cNvGrpSpPr>
              <a:grpSpLocks/>
            </p:cNvGrpSpPr>
            <p:nvPr/>
          </p:nvGrpSpPr>
          <p:grpSpPr bwMode="auto">
            <a:xfrm>
              <a:off x="4105" y="1902"/>
              <a:ext cx="384" cy="73"/>
              <a:chOff x="4123" y="1902"/>
              <a:chExt cx="384" cy="73"/>
            </a:xfrm>
          </p:grpSpPr>
          <p:sp>
            <p:nvSpPr>
              <p:cNvPr id="308293" name="Line 6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4" name="Line 7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71"/>
            <p:cNvGrpSpPr>
              <a:grpSpLocks/>
            </p:cNvGrpSpPr>
            <p:nvPr/>
          </p:nvGrpSpPr>
          <p:grpSpPr bwMode="auto">
            <a:xfrm rot="370211">
              <a:off x="4210" y="1719"/>
              <a:ext cx="384" cy="73"/>
              <a:chOff x="4123" y="1902"/>
              <a:chExt cx="384" cy="73"/>
            </a:xfrm>
          </p:grpSpPr>
          <p:sp>
            <p:nvSpPr>
              <p:cNvPr id="308296" name="Line 7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297" name="Line 7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74"/>
            <p:cNvGrpSpPr>
              <a:grpSpLocks/>
            </p:cNvGrpSpPr>
            <p:nvPr/>
          </p:nvGrpSpPr>
          <p:grpSpPr bwMode="auto">
            <a:xfrm rot="842174">
              <a:off x="4238" y="1549"/>
              <a:ext cx="384" cy="73"/>
              <a:chOff x="4123" y="1902"/>
              <a:chExt cx="384" cy="73"/>
            </a:xfrm>
          </p:grpSpPr>
          <p:sp>
            <p:nvSpPr>
              <p:cNvPr id="308299" name="Line 7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0" name="Line 7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77"/>
            <p:cNvGrpSpPr>
              <a:grpSpLocks/>
            </p:cNvGrpSpPr>
            <p:nvPr/>
          </p:nvGrpSpPr>
          <p:grpSpPr bwMode="auto">
            <a:xfrm rot="1027818">
              <a:off x="4307" y="1416"/>
              <a:ext cx="384" cy="73"/>
              <a:chOff x="4123" y="1902"/>
              <a:chExt cx="384" cy="73"/>
            </a:xfrm>
          </p:grpSpPr>
          <p:sp>
            <p:nvSpPr>
              <p:cNvPr id="308302" name="Line 7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3" name="Line 7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80"/>
            <p:cNvGrpSpPr>
              <a:grpSpLocks/>
            </p:cNvGrpSpPr>
            <p:nvPr/>
          </p:nvGrpSpPr>
          <p:grpSpPr bwMode="auto">
            <a:xfrm rot="1580479">
              <a:off x="4366" y="1284"/>
              <a:ext cx="384" cy="73"/>
              <a:chOff x="4123" y="1902"/>
              <a:chExt cx="384" cy="73"/>
            </a:xfrm>
          </p:grpSpPr>
          <p:sp>
            <p:nvSpPr>
              <p:cNvPr id="308305" name="Line 8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6" name="Line 8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83"/>
            <p:cNvGrpSpPr>
              <a:grpSpLocks/>
            </p:cNvGrpSpPr>
            <p:nvPr/>
          </p:nvGrpSpPr>
          <p:grpSpPr bwMode="auto">
            <a:xfrm rot="2422654">
              <a:off x="4444" y="1197"/>
              <a:ext cx="384" cy="73"/>
              <a:chOff x="4123" y="1902"/>
              <a:chExt cx="384" cy="73"/>
            </a:xfrm>
          </p:grpSpPr>
          <p:sp>
            <p:nvSpPr>
              <p:cNvPr id="308308" name="Line 8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09" name="Line 8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86"/>
            <p:cNvGrpSpPr>
              <a:grpSpLocks/>
            </p:cNvGrpSpPr>
            <p:nvPr/>
          </p:nvGrpSpPr>
          <p:grpSpPr bwMode="auto">
            <a:xfrm rot="3949320">
              <a:off x="4548" y="1128"/>
              <a:ext cx="384" cy="73"/>
              <a:chOff x="4123" y="1902"/>
              <a:chExt cx="384" cy="73"/>
            </a:xfrm>
          </p:grpSpPr>
          <p:sp>
            <p:nvSpPr>
              <p:cNvPr id="308311" name="Line 8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2" name="Line 8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" name="Group 89"/>
            <p:cNvGrpSpPr>
              <a:grpSpLocks/>
            </p:cNvGrpSpPr>
            <p:nvPr/>
          </p:nvGrpSpPr>
          <p:grpSpPr bwMode="auto">
            <a:xfrm rot="5887806">
              <a:off x="4744" y="1160"/>
              <a:ext cx="384" cy="73"/>
              <a:chOff x="4123" y="1902"/>
              <a:chExt cx="384" cy="73"/>
            </a:xfrm>
          </p:grpSpPr>
          <p:sp>
            <p:nvSpPr>
              <p:cNvPr id="308314" name="Line 9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5" name="Line 9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92"/>
            <p:cNvGrpSpPr>
              <a:grpSpLocks/>
            </p:cNvGrpSpPr>
            <p:nvPr/>
          </p:nvGrpSpPr>
          <p:grpSpPr bwMode="auto">
            <a:xfrm rot="6278994">
              <a:off x="4822" y="1192"/>
              <a:ext cx="384" cy="73"/>
              <a:chOff x="4123" y="1902"/>
              <a:chExt cx="384" cy="73"/>
            </a:xfrm>
          </p:grpSpPr>
          <p:sp>
            <p:nvSpPr>
              <p:cNvPr id="308317" name="Line 9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18" name="Line 9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2" name="Group 95"/>
            <p:cNvGrpSpPr>
              <a:grpSpLocks/>
            </p:cNvGrpSpPr>
            <p:nvPr/>
          </p:nvGrpSpPr>
          <p:grpSpPr bwMode="auto">
            <a:xfrm rot="6862649">
              <a:off x="4936" y="1261"/>
              <a:ext cx="384" cy="73"/>
              <a:chOff x="4123" y="1902"/>
              <a:chExt cx="384" cy="73"/>
            </a:xfrm>
          </p:grpSpPr>
          <p:sp>
            <p:nvSpPr>
              <p:cNvPr id="308320" name="Line 9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1" name="Line 9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3" name="Group 98"/>
            <p:cNvGrpSpPr>
              <a:grpSpLocks/>
            </p:cNvGrpSpPr>
            <p:nvPr/>
          </p:nvGrpSpPr>
          <p:grpSpPr bwMode="auto">
            <a:xfrm rot="6960844">
              <a:off x="5032" y="1357"/>
              <a:ext cx="384" cy="73"/>
              <a:chOff x="4123" y="1902"/>
              <a:chExt cx="384" cy="73"/>
            </a:xfrm>
          </p:grpSpPr>
          <p:sp>
            <p:nvSpPr>
              <p:cNvPr id="308323" name="Line 9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4" name="Line 10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4" name="Group 101"/>
            <p:cNvGrpSpPr>
              <a:grpSpLocks/>
            </p:cNvGrpSpPr>
            <p:nvPr/>
          </p:nvGrpSpPr>
          <p:grpSpPr bwMode="auto">
            <a:xfrm rot="7352032">
              <a:off x="5128" y="1453"/>
              <a:ext cx="384" cy="73"/>
              <a:chOff x="4123" y="1902"/>
              <a:chExt cx="384" cy="73"/>
            </a:xfrm>
          </p:grpSpPr>
          <p:sp>
            <p:nvSpPr>
              <p:cNvPr id="308326" name="Line 10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27" name="Line 10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5" name="Group 104"/>
            <p:cNvGrpSpPr>
              <a:grpSpLocks/>
            </p:cNvGrpSpPr>
            <p:nvPr/>
          </p:nvGrpSpPr>
          <p:grpSpPr bwMode="auto">
            <a:xfrm rot="8030629">
              <a:off x="5224" y="1549"/>
              <a:ext cx="384" cy="73"/>
              <a:chOff x="4123" y="1902"/>
              <a:chExt cx="384" cy="73"/>
            </a:xfrm>
          </p:grpSpPr>
          <p:sp>
            <p:nvSpPr>
              <p:cNvPr id="308329" name="Line 10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0" name="Line 10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6" name="Group 107"/>
            <p:cNvGrpSpPr>
              <a:grpSpLocks/>
            </p:cNvGrpSpPr>
            <p:nvPr/>
          </p:nvGrpSpPr>
          <p:grpSpPr bwMode="auto">
            <a:xfrm rot="8920217">
              <a:off x="5274" y="1663"/>
              <a:ext cx="384" cy="73"/>
              <a:chOff x="4123" y="1902"/>
              <a:chExt cx="384" cy="73"/>
            </a:xfrm>
          </p:grpSpPr>
          <p:sp>
            <p:nvSpPr>
              <p:cNvPr id="308332" name="Line 10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3" name="Line 10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7" name="Group 110"/>
            <p:cNvGrpSpPr>
              <a:grpSpLocks/>
            </p:cNvGrpSpPr>
            <p:nvPr/>
          </p:nvGrpSpPr>
          <p:grpSpPr bwMode="auto">
            <a:xfrm rot="4939981">
              <a:off x="4653" y="1134"/>
              <a:ext cx="384" cy="73"/>
              <a:chOff x="4123" y="1902"/>
              <a:chExt cx="384" cy="73"/>
            </a:xfrm>
          </p:grpSpPr>
          <p:sp>
            <p:nvSpPr>
              <p:cNvPr id="308335" name="Line 11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6" name="Line 11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8" name="Group 113"/>
            <p:cNvGrpSpPr>
              <a:grpSpLocks/>
            </p:cNvGrpSpPr>
            <p:nvPr/>
          </p:nvGrpSpPr>
          <p:grpSpPr bwMode="auto">
            <a:xfrm rot="9408023">
              <a:off x="5322" y="1759"/>
              <a:ext cx="384" cy="73"/>
              <a:chOff x="4123" y="1902"/>
              <a:chExt cx="384" cy="73"/>
            </a:xfrm>
          </p:grpSpPr>
          <p:sp>
            <p:nvSpPr>
              <p:cNvPr id="308338" name="Line 11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39" name="Line 11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9" name="Group 116"/>
            <p:cNvGrpSpPr>
              <a:grpSpLocks/>
            </p:cNvGrpSpPr>
            <p:nvPr/>
          </p:nvGrpSpPr>
          <p:grpSpPr bwMode="auto">
            <a:xfrm rot="10607010">
              <a:off x="5316" y="1873"/>
              <a:ext cx="384" cy="73"/>
              <a:chOff x="4123" y="1902"/>
              <a:chExt cx="384" cy="73"/>
            </a:xfrm>
          </p:grpSpPr>
          <p:sp>
            <p:nvSpPr>
              <p:cNvPr id="308341" name="Line 11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2" name="Line 11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0" name="Group 119"/>
            <p:cNvGrpSpPr>
              <a:grpSpLocks/>
            </p:cNvGrpSpPr>
            <p:nvPr/>
          </p:nvGrpSpPr>
          <p:grpSpPr bwMode="auto">
            <a:xfrm rot="11285606">
              <a:off x="5304" y="1978"/>
              <a:ext cx="384" cy="73"/>
              <a:chOff x="4123" y="1902"/>
              <a:chExt cx="384" cy="73"/>
            </a:xfrm>
          </p:grpSpPr>
          <p:sp>
            <p:nvSpPr>
              <p:cNvPr id="308344" name="Line 12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5" name="Line 12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2"/>
            <p:cNvGrpSpPr>
              <a:grpSpLocks/>
            </p:cNvGrpSpPr>
            <p:nvPr/>
          </p:nvGrpSpPr>
          <p:grpSpPr bwMode="auto">
            <a:xfrm rot="11964202">
              <a:off x="5254" y="2074"/>
              <a:ext cx="384" cy="73"/>
              <a:chOff x="4123" y="1902"/>
              <a:chExt cx="384" cy="73"/>
            </a:xfrm>
          </p:grpSpPr>
          <p:sp>
            <p:nvSpPr>
              <p:cNvPr id="308347" name="Line 12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48" name="Line 12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2" name="Group 125"/>
            <p:cNvGrpSpPr>
              <a:grpSpLocks/>
            </p:cNvGrpSpPr>
            <p:nvPr/>
          </p:nvGrpSpPr>
          <p:grpSpPr bwMode="auto">
            <a:xfrm rot="11964202">
              <a:off x="5213" y="2142"/>
              <a:ext cx="384" cy="73"/>
              <a:chOff x="4123" y="1902"/>
              <a:chExt cx="384" cy="73"/>
            </a:xfrm>
          </p:grpSpPr>
          <p:sp>
            <p:nvSpPr>
              <p:cNvPr id="308350" name="Line 12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1" name="Line 12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3" name="Group 128"/>
            <p:cNvGrpSpPr>
              <a:grpSpLocks/>
            </p:cNvGrpSpPr>
            <p:nvPr/>
          </p:nvGrpSpPr>
          <p:grpSpPr bwMode="auto">
            <a:xfrm rot="11964202">
              <a:off x="5172" y="2239"/>
              <a:ext cx="384" cy="73"/>
              <a:chOff x="4123" y="1902"/>
              <a:chExt cx="384" cy="73"/>
            </a:xfrm>
          </p:grpSpPr>
          <p:sp>
            <p:nvSpPr>
              <p:cNvPr id="308353" name="Line 12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4" name="Line 13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4" name="Group 131"/>
            <p:cNvGrpSpPr>
              <a:grpSpLocks/>
            </p:cNvGrpSpPr>
            <p:nvPr/>
          </p:nvGrpSpPr>
          <p:grpSpPr bwMode="auto">
            <a:xfrm rot="11074613">
              <a:off x="5122" y="2353"/>
              <a:ext cx="384" cy="73"/>
              <a:chOff x="4123" y="1902"/>
              <a:chExt cx="384" cy="73"/>
            </a:xfrm>
          </p:grpSpPr>
          <p:sp>
            <p:nvSpPr>
              <p:cNvPr id="308356" name="Line 13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57" name="Line 13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5" name="Group 134"/>
            <p:cNvGrpSpPr>
              <a:grpSpLocks/>
            </p:cNvGrpSpPr>
            <p:nvPr/>
          </p:nvGrpSpPr>
          <p:grpSpPr bwMode="auto">
            <a:xfrm rot="9731805">
              <a:off x="5097" y="2448"/>
              <a:ext cx="384" cy="112"/>
              <a:chOff x="4123" y="1902"/>
              <a:chExt cx="384" cy="73"/>
            </a:xfrm>
          </p:grpSpPr>
          <p:sp>
            <p:nvSpPr>
              <p:cNvPr id="308359" name="Line 13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0" name="Line 13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6" name="Group 137"/>
            <p:cNvGrpSpPr>
              <a:grpSpLocks/>
            </p:cNvGrpSpPr>
            <p:nvPr/>
          </p:nvGrpSpPr>
          <p:grpSpPr bwMode="auto">
            <a:xfrm rot="9731805">
              <a:off x="5129" y="2617"/>
              <a:ext cx="384" cy="112"/>
              <a:chOff x="4123" y="1902"/>
              <a:chExt cx="384" cy="73"/>
            </a:xfrm>
          </p:grpSpPr>
          <p:sp>
            <p:nvSpPr>
              <p:cNvPr id="308362" name="Line 13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3" name="Line 13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7" name="Group 140"/>
            <p:cNvGrpSpPr>
              <a:grpSpLocks/>
            </p:cNvGrpSpPr>
            <p:nvPr/>
          </p:nvGrpSpPr>
          <p:grpSpPr bwMode="auto">
            <a:xfrm rot="9296613">
              <a:off x="5161" y="2768"/>
              <a:ext cx="384" cy="112"/>
              <a:chOff x="4123" y="1902"/>
              <a:chExt cx="384" cy="73"/>
            </a:xfrm>
          </p:grpSpPr>
          <p:sp>
            <p:nvSpPr>
              <p:cNvPr id="308365" name="Line 14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6" name="Line 14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8" name="Group 143"/>
            <p:cNvGrpSpPr>
              <a:grpSpLocks/>
            </p:cNvGrpSpPr>
            <p:nvPr/>
          </p:nvGrpSpPr>
          <p:grpSpPr bwMode="auto">
            <a:xfrm rot="9546192">
              <a:off x="5183" y="2900"/>
              <a:ext cx="384" cy="112"/>
              <a:chOff x="4123" y="1902"/>
              <a:chExt cx="384" cy="73"/>
            </a:xfrm>
          </p:grpSpPr>
          <p:sp>
            <p:nvSpPr>
              <p:cNvPr id="308368" name="Line 14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69" name="Line 14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9" name="Group 146"/>
            <p:cNvGrpSpPr>
              <a:grpSpLocks/>
            </p:cNvGrpSpPr>
            <p:nvPr/>
          </p:nvGrpSpPr>
          <p:grpSpPr bwMode="auto">
            <a:xfrm rot="10042745">
              <a:off x="5188" y="3033"/>
              <a:ext cx="384" cy="112"/>
              <a:chOff x="4123" y="1902"/>
              <a:chExt cx="384" cy="73"/>
            </a:xfrm>
          </p:grpSpPr>
          <p:sp>
            <p:nvSpPr>
              <p:cNvPr id="308371" name="Line 14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2" name="Line 14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" name="Group 149"/>
            <p:cNvGrpSpPr>
              <a:grpSpLocks/>
            </p:cNvGrpSpPr>
            <p:nvPr/>
          </p:nvGrpSpPr>
          <p:grpSpPr bwMode="auto">
            <a:xfrm rot="10800000">
              <a:off x="5155" y="3174"/>
              <a:ext cx="384" cy="112"/>
              <a:chOff x="4123" y="1902"/>
              <a:chExt cx="384" cy="73"/>
            </a:xfrm>
          </p:grpSpPr>
          <p:sp>
            <p:nvSpPr>
              <p:cNvPr id="308374" name="Line 15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5" name="Line 15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" name="Group 152"/>
            <p:cNvGrpSpPr>
              <a:grpSpLocks/>
            </p:cNvGrpSpPr>
            <p:nvPr/>
          </p:nvGrpSpPr>
          <p:grpSpPr bwMode="auto">
            <a:xfrm rot="11731447">
              <a:off x="5105" y="3307"/>
              <a:ext cx="384" cy="112"/>
              <a:chOff x="4123" y="1902"/>
              <a:chExt cx="384" cy="73"/>
            </a:xfrm>
          </p:grpSpPr>
          <p:sp>
            <p:nvSpPr>
              <p:cNvPr id="308377" name="Line 15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78" name="Line 15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5" name="Group 155"/>
            <p:cNvGrpSpPr>
              <a:grpSpLocks/>
            </p:cNvGrpSpPr>
            <p:nvPr/>
          </p:nvGrpSpPr>
          <p:grpSpPr bwMode="auto">
            <a:xfrm rot="12228000">
              <a:off x="5019" y="3412"/>
              <a:ext cx="384" cy="112"/>
              <a:chOff x="4123" y="1902"/>
              <a:chExt cx="384" cy="73"/>
            </a:xfrm>
          </p:grpSpPr>
          <p:sp>
            <p:nvSpPr>
              <p:cNvPr id="308380" name="Line 15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1" name="Line 15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88" name="Group 158"/>
            <p:cNvGrpSpPr>
              <a:grpSpLocks/>
            </p:cNvGrpSpPr>
            <p:nvPr/>
          </p:nvGrpSpPr>
          <p:grpSpPr bwMode="auto">
            <a:xfrm rot="12549976">
              <a:off x="4910" y="3507"/>
              <a:ext cx="384" cy="131"/>
              <a:chOff x="4123" y="1902"/>
              <a:chExt cx="384" cy="73"/>
            </a:xfrm>
          </p:grpSpPr>
          <p:sp>
            <p:nvSpPr>
              <p:cNvPr id="308383" name="Line 15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4" name="Line 16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1" name="Group 161"/>
            <p:cNvGrpSpPr>
              <a:grpSpLocks/>
            </p:cNvGrpSpPr>
            <p:nvPr/>
          </p:nvGrpSpPr>
          <p:grpSpPr bwMode="auto">
            <a:xfrm rot="13142138">
              <a:off x="4754" y="3612"/>
              <a:ext cx="384" cy="131"/>
              <a:chOff x="4123" y="1902"/>
              <a:chExt cx="384" cy="73"/>
            </a:xfrm>
          </p:grpSpPr>
          <p:sp>
            <p:nvSpPr>
              <p:cNvPr id="308386" name="Line 16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87" name="Line 16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4" name="Group 164"/>
            <p:cNvGrpSpPr>
              <a:grpSpLocks/>
            </p:cNvGrpSpPr>
            <p:nvPr/>
          </p:nvGrpSpPr>
          <p:grpSpPr bwMode="auto">
            <a:xfrm rot="13249533">
              <a:off x="4613" y="3690"/>
              <a:ext cx="384" cy="131"/>
              <a:chOff x="4123" y="1902"/>
              <a:chExt cx="384" cy="73"/>
            </a:xfrm>
          </p:grpSpPr>
          <p:sp>
            <p:nvSpPr>
              <p:cNvPr id="308389" name="Line 16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0" name="Line 16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397" name="Group 167"/>
            <p:cNvGrpSpPr>
              <a:grpSpLocks/>
            </p:cNvGrpSpPr>
            <p:nvPr/>
          </p:nvGrpSpPr>
          <p:grpSpPr bwMode="auto">
            <a:xfrm rot="13517563">
              <a:off x="4462" y="3768"/>
              <a:ext cx="384" cy="131"/>
              <a:chOff x="4123" y="1902"/>
              <a:chExt cx="384" cy="73"/>
            </a:xfrm>
          </p:grpSpPr>
          <p:sp>
            <p:nvSpPr>
              <p:cNvPr id="308392" name="Line 16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3" name="Line 16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0" name="Group 170"/>
            <p:cNvGrpSpPr>
              <a:grpSpLocks/>
            </p:cNvGrpSpPr>
            <p:nvPr/>
          </p:nvGrpSpPr>
          <p:grpSpPr bwMode="auto">
            <a:xfrm rot="-7464147">
              <a:off x="4302" y="3828"/>
              <a:ext cx="384" cy="131"/>
              <a:chOff x="4123" y="1902"/>
              <a:chExt cx="384" cy="73"/>
            </a:xfrm>
          </p:grpSpPr>
          <p:sp>
            <p:nvSpPr>
              <p:cNvPr id="308395" name="Line 17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6" name="Line 17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3" name="Group 173"/>
            <p:cNvGrpSpPr>
              <a:grpSpLocks/>
            </p:cNvGrpSpPr>
            <p:nvPr/>
          </p:nvGrpSpPr>
          <p:grpSpPr bwMode="auto">
            <a:xfrm rot="-28547208">
              <a:off x="4160" y="3860"/>
              <a:ext cx="384" cy="131"/>
              <a:chOff x="4123" y="1902"/>
              <a:chExt cx="384" cy="73"/>
            </a:xfrm>
          </p:grpSpPr>
          <p:sp>
            <p:nvSpPr>
              <p:cNvPr id="308398" name="Line 17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399" name="Line 17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6" name="Group 176"/>
            <p:cNvGrpSpPr>
              <a:grpSpLocks/>
            </p:cNvGrpSpPr>
            <p:nvPr/>
          </p:nvGrpSpPr>
          <p:grpSpPr bwMode="auto">
            <a:xfrm rot="-49204691">
              <a:off x="4019" y="3855"/>
              <a:ext cx="384" cy="131"/>
              <a:chOff x="4123" y="1902"/>
              <a:chExt cx="384" cy="73"/>
            </a:xfrm>
          </p:grpSpPr>
          <p:sp>
            <p:nvSpPr>
              <p:cNvPr id="308401" name="Line 17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2" name="Line 17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09" name="Group 179"/>
            <p:cNvGrpSpPr>
              <a:grpSpLocks/>
            </p:cNvGrpSpPr>
            <p:nvPr/>
          </p:nvGrpSpPr>
          <p:grpSpPr bwMode="auto">
            <a:xfrm rot="-69583499">
              <a:off x="3896" y="3805"/>
              <a:ext cx="384" cy="131"/>
              <a:chOff x="4123" y="1902"/>
              <a:chExt cx="384" cy="73"/>
            </a:xfrm>
          </p:grpSpPr>
          <p:sp>
            <p:nvSpPr>
              <p:cNvPr id="308404" name="Line 18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5" name="Line 18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2" name="Group 182"/>
            <p:cNvGrpSpPr>
              <a:grpSpLocks/>
            </p:cNvGrpSpPr>
            <p:nvPr/>
          </p:nvGrpSpPr>
          <p:grpSpPr bwMode="auto">
            <a:xfrm rot="-90240981">
              <a:off x="3800" y="3700"/>
              <a:ext cx="384" cy="131"/>
              <a:chOff x="4123" y="1902"/>
              <a:chExt cx="384" cy="73"/>
            </a:xfrm>
          </p:grpSpPr>
          <p:sp>
            <p:nvSpPr>
              <p:cNvPr id="308407" name="Line 18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08" name="Line 18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5" name="Group 185"/>
            <p:cNvGrpSpPr>
              <a:grpSpLocks/>
            </p:cNvGrpSpPr>
            <p:nvPr/>
          </p:nvGrpSpPr>
          <p:grpSpPr bwMode="auto">
            <a:xfrm rot="-110799741">
              <a:off x="3713" y="3585"/>
              <a:ext cx="384" cy="131"/>
              <a:chOff x="4123" y="1902"/>
              <a:chExt cx="384" cy="73"/>
            </a:xfrm>
          </p:grpSpPr>
          <p:sp>
            <p:nvSpPr>
              <p:cNvPr id="308410" name="Line 18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1" name="Line 18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18" name="Group 188"/>
            <p:cNvGrpSpPr>
              <a:grpSpLocks/>
            </p:cNvGrpSpPr>
            <p:nvPr/>
          </p:nvGrpSpPr>
          <p:grpSpPr bwMode="auto">
            <a:xfrm rot="-131357476">
              <a:off x="3653" y="3407"/>
              <a:ext cx="384" cy="131"/>
              <a:chOff x="4123" y="1902"/>
              <a:chExt cx="384" cy="73"/>
            </a:xfrm>
          </p:grpSpPr>
          <p:sp>
            <p:nvSpPr>
              <p:cNvPr id="308413" name="Line 18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4" name="Line 19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1" name="Group 191"/>
            <p:cNvGrpSpPr>
              <a:grpSpLocks/>
            </p:cNvGrpSpPr>
            <p:nvPr/>
          </p:nvGrpSpPr>
          <p:grpSpPr bwMode="auto">
            <a:xfrm rot="-130282896">
              <a:off x="3658" y="3229"/>
              <a:ext cx="384" cy="131"/>
              <a:chOff x="4123" y="1902"/>
              <a:chExt cx="384" cy="73"/>
            </a:xfrm>
          </p:grpSpPr>
          <p:sp>
            <p:nvSpPr>
              <p:cNvPr id="308416" name="Line 19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17" name="Line 19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4" name="Group 194"/>
            <p:cNvGrpSpPr>
              <a:grpSpLocks/>
            </p:cNvGrpSpPr>
            <p:nvPr/>
          </p:nvGrpSpPr>
          <p:grpSpPr bwMode="auto">
            <a:xfrm rot="-129182256">
              <a:off x="3690" y="3086"/>
              <a:ext cx="384" cy="131"/>
              <a:chOff x="4123" y="1902"/>
              <a:chExt cx="384" cy="73"/>
            </a:xfrm>
          </p:grpSpPr>
          <p:sp>
            <p:nvSpPr>
              <p:cNvPr id="308419" name="Line 195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0" name="Line 196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27" name="Group 197"/>
            <p:cNvGrpSpPr>
              <a:grpSpLocks/>
            </p:cNvGrpSpPr>
            <p:nvPr/>
          </p:nvGrpSpPr>
          <p:grpSpPr bwMode="auto">
            <a:xfrm rot="-127936670">
              <a:off x="3813" y="2990"/>
              <a:ext cx="384" cy="131"/>
              <a:chOff x="4123" y="1902"/>
              <a:chExt cx="384" cy="73"/>
            </a:xfrm>
          </p:grpSpPr>
          <p:sp>
            <p:nvSpPr>
              <p:cNvPr id="308422" name="Line 198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3" name="Line 199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0" name="Group 200"/>
            <p:cNvGrpSpPr>
              <a:grpSpLocks/>
            </p:cNvGrpSpPr>
            <p:nvPr/>
          </p:nvGrpSpPr>
          <p:grpSpPr bwMode="auto">
            <a:xfrm rot="-127522002">
              <a:off x="3946" y="2875"/>
              <a:ext cx="384" cy="131"/>
              <a:chOff x="4123" y="1902"/>
              <a:chExt cx="384" cy="73"/>
            </a:xfrm>
          </p:grpSpPr>
          <p:sp>
            <p:nvSpPr>
              <p:cNvPr id="308425" name="Line 201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6" name="Line 202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3" name="Group 203"/>
            <p:cNvGrpSpPr>
              <a:grpSpLocks/>
            </p:cNvGrpSpPr>
            <p:nvPr/>
          </p:nvGrpSpPr>
          <p:grpSpPr bwMode="auto">
            <a:xfrm rot="-127056094">
              <a:off x="4087" y="2770"/>
              <a:ext cx="384" cy="131"/>
              <a:chOff x="4123" y="1902"/>
              <a:chExt cx="384" cy="73"/>
            </a:xfrm>
          </p:grpSpPr>
          <p:sp>
            <p:nvSpPr>
              <p:cNvPr id="308428" name="Line 204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29" name="Line 205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6" name="Group 206"/>
            <p:cNvGrpSpPr>
              <a:grpSpLocks/>
            </p:cNvGrpSpPr>
            <p:nvPr/>
          </p:nvGrpSpPr>
          <p:grpSpPr bwMode="auto">
            <a:xfrm rot="-127056094">
              <a:off x="4345" y="2742"/>
              <a:ext cx="277" cy="94"/>
              <a:chOff x="4123" y="1902"/>
              <a:chExt cx="384" cy="73"/>
            </a:xfrm>
          </p:grpSpPr>
          <p:sp>
            <p:nvSpPr>
              <p:cNvPr id="308431" name="Line 207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2" name="Line 208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39" name="Group 209"/>
            <p:cNvGrpSpPr>
              <a:grpSpLocks/>
            </p:cNvGrpSpPr>
            <p:nvPr/>
          </p:nvGrpSpPr>
          <p:grpSpPr bwMode="auto">
            <a:xfrm rot="-129206353">
              <a:off x="4517" y="2648"/>
              <a:ext cx="224" cy="87"/>
              <a:chOff x="4123" y="1902"/>
              <a:chExt cx="384" cy="73"/>
            </a:xfrm>
          </p:grpSpPr>
          <p:sp>
            <p:nvSpPr>
              <p:cNvPr id="308434" name="Line 210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5" name="Line 211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2" name="Group 212"/>
            <p:cNvGrpSpPr>
              <a:grpSpLocks/>
            </p:cNvGrpSpPr>
            <p:nvPr/>
          </p:nvGrpSpPr>
          <p:grpSpPr bwMode="auto">
            <a:xfrm rot="-132485977">
              <a:off x="4401" y="2493"/>
              <a:ext cx="238" cy="69"/>
              <a:chOff x="4123" y="1902"/>
              <a:chExt cx="384" cy="73"/>
            </a:xfrm>
          </p:grpSpPr>
          <p:sp>
            <p:nvSpPr>
              <p:cNvPr id="308437" name="Line 213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38" name="Line 214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45" name="Group 215"/>
            <p:cNvGrpSpPr>
              <a:grpSpLocks/>
            </p:cNvGrpSpPr>
            <p:nvPr/>
          </p:nvGrpSpPr>
          <p:grpSpPr bwMode="auto">
            <a:xfrm rot="-461763">
              <a:off x="4118" y="2053"/>
              <a:ext cx="384" cy="73"/>
              <a:chOff x="4123" y="1902"/>
              <a:chExt cx="384" cy="73"/>
            </a:xfrm>
          </p:grpSpPr>
          <p:sp>
            <p:nvSpPr>
              <p:cNvPr id="308440" name="Line 216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1" name="Line 217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0" name="Group 218"/>
            <p:cNvGrpSpPr>
              <a:grpSpLocks/>
            </p:cNvGrpSpPr>
            <p:nvPr/>
          </p:nvGrpSpPr>
          <p:grpSpPr bwMode="auto">
            <a:xfrm rot="-923525">
              <a:off x="4113" y="2222"/>
              <a:ext cx="384" cy="73"/>
              <a:chOff x="4123" y="1902"/>
              <a:chExt cx="384" cy="73"/>
            </a:xfrm>
          </p:grpSpPr>
          <p:sp>
            <p:nvSpPr>
              <p:cNvPr id="308443" name="Line 219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4" name="Line 220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08453" name="Group 221"/>
            <p:cNvGrpSpPr>
              <a:grpSpLocks/>
            </p:cNvGrpSpPr>
            <p:nvPr/>
          </p:nvGrpSpPr>
          <p:grpSpPr bwMode="auto">
            <a:xfrm rot="-2029622">
              <a:off x="4163" y="2391"/>
              <a:ext cx="384" cy="73"/>
              <a:chOff x="4123" y="1902"/>
              <a:chExt cx="384" cy="73"/>
            </a:xfrm>
          </p:grpSpPr>
          <p:sp>
            <p:nvSpPr>
              <p:cNvPr id="308446" name="Line 222"/>
              <p:cNvSpPr>
                <a:spLocks noChangeShapeType="1"/>
              </p:cNvSpPr>
              <p:nvPr/>
            </p:nvSpPr>
            <p:spPr bwMode="auto">
              <a:xfrm>
                <a:off x="4123" y="1902"/>
                <a:ext cx="229" cy="45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8447" name="Line 223"/>
              <p:cNvSpPr>
                <a:spLocks noChangeShapeType="1"/>
              </p:cNvSpPr>
              <p:nvPr/>
            </p:nvSpPr>
            <p:spPr bwMode="auto">
              <a:xfrm>
                <a:off x="4352" y="1947"/>
                <a:ext cx="155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08448" name="Freeform 224"/>
            <p:cNvSpPr>
              <a:spLocks/>
            </p:cNvSpPr>
            <p:nvPr/>
          </p:nvSpPr>
          <p:spPr bwMode="auto">
            <a:xfrm>
              <a:off x="3883" y="1224"/>
              <a:ext cx="1588" cy="2661"/>
            </a:xfrm>
            <a:custGeom>
              <a:avLst/>
              <a:gdLst/>
              <a:ahLst/>
              <a:cxnLst>
                <a:cxn ang="0">
                  <a:pos x="1292" y="211"/>
                </a:cxn>
                <a:cxn ang="0">
                  <a:pos x="1018" y="29"/>
                </a:cxn>
                <a:cxn ang="0">
                  <a:pos x="844" y="38"/>
                </a:cxn>
                <a:cxn ang="0">
                  <a:pos x="652" y="230"/>
                </a:cxn>
                <a:cxn ang="0">
                  <a:pos x="469" y="879"/>
                </a:cxn>
                <a:cxn ang="0">
                  <a:pos x="542" y="1153"/>
                </a:cxn>
                <a:cxn ang="0">
                  <a:pos x="707" y="1354"/>
                </a:cxn>
                <a:cxn ang="0">
                  <a:pos x="707" y="1464"/>
                </a:cxn>
                <a:cxn ang="0">
                  <a:pos x="606" y="1565"/>
                </a:cxn>
                <a:cxn ang="0">
                  <a:pos x="158" y="1811"/>
                </a:cxn>
                <a:cxn ang="0">
                  <a:pos x="12" y="2131"/>
                </a:cxn>
                <a:cxn ang="0">
                  <a:pos x="85" y="2451"/>
                </a:cxn>
                <a:cxn ang="0">
                  <a:pos x="286" y="2634"/>
                </a:cxn>
                <a:cxn ang="0">
                  <a:pos x="560" y="2616"/>
                </a:cxn>
                <a:cxn ang="0">
                  <a:pos x="1091" y="2387"/>
                </a:cxn>
                <a:cxn ang="0">
                  <a:pos x="1319" y="2168"/>
                </a:cxn>
                <a:cxn ang="0">
                  <a:pos x="1420" y="1912"/>
                </a:cxn>
                <a:cxn ang="0">
                  <a:pos x="1365" y="1510"/>
                </a:cxn>
                <a:cxn ang="0">
                  <a:pos x="1347" y="1235"/>
                </a:cxn>
                <a:cxn ang="0">
                  <a:pos x="1438" y="998"/>
                </a:cxn>
                <a:cxn ang="0">
                  <a:pos x="1566" y="723"/>
                </a:cxn>
                <a:cxn ang="0">
                  <a:pos x="1539" y="467"/>
                </a:cxn>
                <a:cxn ang="0">
                  <a:pos x="1292" y="211"/>
                </a:cxn>
              </a:cxnLst>
              <a:rect l="0" t="0" r="r" b="b"/>
              <a:pathLst>
                <a:path w="1588" h="2661">
                  <a:moveTo>
                    <a:pt x="1292" y="211"/>
                  </a:moveTo>
                  <a:cubicBezTo>
                    <a:pt x="1205" y="138"/>
                    <a:pt x="1093" y="58"/>
                    <a:pt x="1018" y="29"/>
                  </a:cubicBezTo>
                  <a:cubicBezTo>
                    <a:pt x="943" y="0"/>
                    <a:pt x="905" y="5"/>
                    <a:pt x="844" y="38"/>
                  </a:cubicBezTo>
                  <a:cubicBezTo>
                    <a:pt x="783" y="71"/>
                    <a:pt x="714" y="90"/>
                    <a:pt x="652" y="230"/>
                  </a:cubicBezTo>
                  <a:cubicBezTo>
                    <a:pt x="590" y="370"/>
                    <a:pt x="487" y="725"/>
                    <a:pt x="469" y="879"/>
                  </a:cubicBezTo>
                  <a:cubicBezTo>
                    <a:pt x="451" y="1033"/>
                    <a:pt x="502" y="1074"/>
                    <a:pt x="542" y="1153"/>
                  </a:cubicBezTo>
                  <a:cubicBezTo>
                    <a:pt x="582" y="1232"/>
                    <a:pt x="680" y="1302"/>
                    <a:pt x="707" y="1354"/>
                  </a:cubicBezTo>
                  <a:cubicBezTo>
                    <a:pt x="734" y="1406"/>
                    <a:pt x="724" y="1429"/>
                    <a:pt x="707" y="1464"/>
                  </a:cubicBezTo>
                  <a:cubicBezTo>
                    <a:pt x="690" y="1499"/>
                    <a:pt x="697" y="1507"/>
                    <a:pt x="606" y="1565"/>
                  </a:cubicBezTo>
                  <a:cubicBezTo>
                    <a:pt x="515" y="1623"/>
                    <a:pt x="257" y="1717"/>
                    <a:pt x="158" y="1811"/>
                  </a:cubicBezTo>
                  <a:cubicBezTo>
                    <a:pt x="59" y="1905"/>
                    <a:pt x="24" y="2024"/>
                    <a:pt x="12" y="2131"/>
                  </a:cubicBezTo>
                  <a:cubicBezTo>
                    <a:pt x="0" y="2238"/>
                    <a:pt x="39" y="2367"/>
                    <a:pt x="85" y="2451"/>
                  </a:cubicBezTo>
                  <a:cubicBezTo>
                    <a:pt x="131" y="2535"/>
                    <a:pt x="207" y="2607"/>
                    <a:pt x="286" y="2634"/>
                  </a:cubicBezTo>
                  <a:cubicBezTo>
                    <a:pt x="365" y="2661"/>
                    <a:pt x="426" y="2657"/>
                    <a:pt x="560" y="2616"/>
                  </a:cubicBezTo>
                  <a:cubicBezTo>
                    <a:pt x="694" y="2575"/>
                    <a:pt x="965" y="2462"/>
                    <a:pt x="1091" y="2387"/>
                  </a:cubicBezTo>
                  <a:cubicBezTo>
                    <a:pt x="1217" y="2312"/>
                    <a:pt x="1264" y="2247"/>
                    <a:pt x="1319" y="2168"/>
                  </a:cubicBezTo>
                  <a:cubicBezTo>
                    <a:pt x="1374" y="2089"/>
                    <a:pt x="1412" y="2022"/>
                    <a:pt x="1420" y="1912"/>
                  </a:cubicBezTo>
                  <a:cubicBezTo>
                    <a:pt x="1428" y="1802"/>
                    <a:pt x="1377" y="1623"/>
                    <a:pt x="1365" y="1510"/>
                  </a:cubicBezTo>
                  <a:cubicBezTo>
                    <a:pt x="1353" y="1397"/>
                    <a:pt x="1335" y="1320"/>
                    <a:pt x="1347" y="1235"/>
                  </a:cubicBezTo>
                  <a:cubicBezTo>
                    <a:pt x="1359" y="1150"/>
                    <a:pt x="1402" y="1083"/>
                    <a:pt x="1438" y="998"/>
                  </a:cubicBezTo>
                  <a:cubicBezTo>
                    <a:pt x="1474" y="913"/>
                    <a:pt x="1549" y="811"/>
                    <a:pt x="1566" y="723"/>
                  </a:cubicBezTo>
                  <a:cubicBezTo>
                    <a:pt x="1583" y="635"/>
                    <a:pt x="1588" y="558"/>
                    <a:pt x="1539" y="467"/>
                  </a:cubicBezTo>
                  <a:cubicBezTo>
                    <a:pt x="1490" y="376"/>
                    <a:pt x="1379" y="284"/>
                    <a:pt x="1292" y="21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8449" name="Freeform 225"/>
            <p:cNvSpPr>
              <a:spLocks/>
            </p:cNvSpPr>
            <p:nvPr/>
          </p:nvSpPr>
          <p:spPr bwMode="auto">
            <a:xfrm>
              <a:off x="3697" y="1087"/>
              <a:ext cx="1940" cy="2940"/>
            </a:xfrm>
            <a:custGeom>
              <a:avLst/>
              <a:gdLst/>
              <a:ahLst/>
              <a:cxnLst>
                <a:cxn ang="0">
                  <a:pos x="97" y="2616"/>
                </a:cxn>
                <a:cxn ang="0">
                  <a:pos x="180" y="2735"/>
                </a:cxn>
                <a:cxn ang="0">
                  <a:pos x="344" y="2872"/>
                </a:cxn>
                <a:cxn ang="0">
                  <a:pos x="545" y="2927"/>
                </a:cxn>
                <a:cxn ang="0">
                  <a:pos x="838" y="2890"/>
                </a:cxn>
                <a:cxn ang="0">
                  <a:pos x="1405" y="2625"/>
                </a:cxn>
                <a:cxn ang="0">
                  <a:pos x="1661" y="2369"/>
                </a:cxn>
                <a:cxn ang="0">
                  <a:pos x="1761" y="1976"/>
                </a:cxn>
                <a:cxn ang="0">
                  <a:pos x="1706" y="1555"/>
                </a:cxn>
                <a:cxn ang="0">
                  <a:pos x="1688" y="1391"/>
                </a:cxn>
                <a:cxn ang="0">
                  <a:pos x="1798" y="1135"/>
                </a:cxn>
                <a:cxn ang="0">
                  <a:pos x="1926" y="815"/>
                </a:cxn>
                <a:cxn ang="0">
                  <a:pos x="1880" y="531"/>
                </a:cxn>
                <a:cxn ang="0">
                  <a:pos x="1688" y="294"/>
                </a:cxn>
                <a:cxn ang="0">
                  <a:pos x="1295" y="56"/>
                </a:cxn>
                <a:cxn ang="0">
                  <a:pos x="1112" y="1"/>
                </a:cxn>
                <a:cxn ang="0">
                  <a:pos x="948" y="47"/>
                </a:cxn>
                <a:cxn ang="0">
                  <a:pos x="838" y="147"/>
                </a:cxn>
                <a:cxn ang="0">
                  <a:pos x="728" y="294"/>
                </a:cxn>
                <a:cxn ang="0">
                  <a:pos x="591" y="678"/>
                </a:cxn>
                <a:cxn ang="0">
                  <a:pos x="536" y="1025"/>
                </a:cxn>
                <a:cxn ang="0">
                  <a:pos x="582" y="1281"/>
                </a:cxn>
                <a:cxn ang="0">
                  <a:pos x="746" y="1491"/>
                </a:cxn>
                <a:cxn ang="0">
                  <a:pos x="692" y="1601"/>
                </a:cxn>
                <a:cxn ang="0">
                  <a:pos x="372" y="1738"/>
                </a:cxn>
                <a:cxn ang="0">
                  <a:pos x="152" y="1921"/>
                </a:cxn>
                <a:cxn ang="0">
                  <a:pos x="15" y="2214"/>
                </a:cxn>
                <a:cxn ang="0">
                  <a:pos x="97" y="2616"/>
                </a:cxn>
              </a:cxnLst>
              <a:rect l="0" t="0" r="r" b="b"/>
              <a:pathLst>
                <a:path w="1940" h="2940">
                  <a:moveTo>
                    <a:pt x="97" y="2616"/>
                  </a:moveTo>
                  <a:cubicBezTo>
                    <a:pt x="124" y="2703"/>
                    <a:pt x="139" y="2692"/>
                    <a:pt x="180" y="2735"/>
                  </a:cubicBezTo>
                  <a:cubicBezTo>
                    <a:pt x="221" y="2778"/>
                    <a:pt x="283" y="2840"/>
                    <a:pt x="344" y="2872"/>
                  </a:cubicBezTo>
                  <a:cubicBezTo>
                    <a:pt x="405" y="2904"/>
                    <a:pt x="463" y="2924"/>
                    <a:pt x="545" y="2927"/>
                  </a:cubicBezTo>
                  <a:cubicBezTo>
                    <a:pt x="627" y="2930"/>
                    <a:pt x="695" y="2940"/>
                    <a:pt x="838" y="2890"/>
                  </a:cubicBezTo>
                  <a:cubicBezTo>
                    <a:pt x="981" y="2840"/>
                    <a:pt x="1268" y="2712"/>
                    <a:pt x="1405" y="2625"/>
                  </a:cubicBezTo>
                  <a:cubicBezTo>
                    <a:pt x="1542" y="2538"/>
                    <a:pt x="1602" y="2477"/>
                    <a:pt x="1661" y="2369"/>
                  </a:cubicBezTo>
                  <a:cubicBezTo>
                    <a:pt x="1720" y="2261"/>
                    <a:pt x="1754" y="2112"/>
                    <a:pt x="1761" y="1976"/>
                  </a:cubicBezTo>
                  <a:cubicBezTo>
                    <a:pt x="1768" y="1840"/>
                    <a:pt x="1718" y="1652"/>
                    <a:pt x="1706" y="1555"/>
                  </a:cubicBezTo>
                  <a:cubicBezTo>
                    <a:pt x="1694" y="1458"/>
                    <a:pt x="1673" y="1461"/>
                    <a:pt x="1688" y="1391"/>
                  </a:cubicBezTo>
                  <a:cubicBezTo>
                    <a:pt x="1703" y="1321"/>
                    <a:pt x="1758" y="1231"/>
                    <a:pt x="1798" y="1135"/>
                  </a:cubicBezTo>
                  <a:cubicBezTo>
                    <a:pt x="1838" y="1039"/>
                    <a:pt x="1912" y="916"/>
                    <a:pt x="1926" y="815"/>
                  </a:cubicBezTo>
                  <a:cubicBezTo>
                    <a:pt x="1940" y="714"/>
                    <a:pt x="1920" y="618"/>
                    <a:pt x="1880" y="531"/>
                  </a:cubicBezTo>
                  <a:cubicBezTo>
                    <a:pt x="1840" y="444"/>
                    <a:pt x="1785" y="373"/>
                    <a:pt x="1688" y="294"/>
                  </a:cubicBezTo>
                  <a:cubicBezTo>
                    <a:pt x="1591" y="215"/>
                    <a:pt x="1391" y="105"/>
                    <a:pt x="1295" y="56"/>
                  </a:cubicBezTo>
                  <a:cubicBezTo>
                    <a:pt x="1199" y="7"/>
                    <a:pt x="1170" y="2"/>
                    <a:pt x="1112" y="1"/>
                  </a:cubicBezTo>
                  <a:cubicBezTo>
                    <a:pt x="1054" y="0"/>
                    <a:pt x="994" y="23"/>
                    <a:pt x="948" y="47"/>
                  </a:cubicBezTo>
                  <a:cubicBezTo>
                    <a:pt x="902" y="71"/>
                    <a:pt x="875" y="106"/>
                    <a:pt x="838" y="147"/>
                  </a:cubicBezTo>
                  <a:cubicBezTo>
                    <a:pt x="801" y="188"/>
                    <a:pt x="769" y="205"/>
                    <a:pt x="728" y="294"/>
                  </a:cubicBezTo>
                  <a:cubicBezTo>
                    <a:pt x="687" y="383"/>
                    <a:pt x="623" y="556"/>
                    <a:pt x="591" y="678"/>
                  </a:cubicBezTo>
                  <a:cubicBezTo>
                    <a:pt x="559" y="800"/>
                    <a:pt x="537" y="925"/>
                    <a:pt x="536" y="1025"/>
                  </a:cubicBezTo>
                  <a:cubicBezTo>
                    <a:pt x="535" y="1125"/>
                    <a:pt x="547" y="1203"/>
                    <a:pt x="582" y="1281"/>
                  </a:cubicBezTo>
                  <a:cubicBezTo>
                    <a:pt x="617" y="1359"/>
                    <a:pt x="728" y="1438"/>
                    <a:pt x="746" y="1491"/>
                  </a:cubicBezTo>
                  <a:cubicBezTo>
                    <a:pt x="764" y="1544"/>
                    <a:pt x="754" y="1560"/>
                    <a:pt x="692" y="1601"/>
                  </a:cubicBezTo>
                  <a:cubicBezTo>
                    <a:pt x="630" y="1642"/>
                    <a:pt x="462" y="1685"/>
                    <a:pt x="372" y="1738"/>
                  </a:cubicBezTo>
                  <a:cubicBezTo>
                    <a:pt x="282" y="1791"/>
                    <a:pt x="211" y="1842"/>
                    <a:pt x="152" y="1921"/>
                  </a:cubicBezTo>
                  <a:cubicBezTo>
                    <a:pt x="93" y="2000"/>
                    <a:pt x="30" y="2098"/>
                    <a:pt x="15" y="2214"/>
                  </a:cubicBezTo>
                  <a:cubicBezTo>
                    <a:pt x="0" y="2330"/>
                    <a:pt x="70" y="2529"/>
                    <a:pt x="97" y="261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8360" y="1185832"/>
            <a:ext cx="3672840" cy="3356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9554" y="2463516"/>
            <a:ext cx="6106719" cy="150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2357" y="3879385"/>
            <a:ext cx="6457070" cy="157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3137096" y="1125416"/>
            <a:ext cx="970672" cy="92846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3953031" y="1308298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>
            <a:off x="3894415" y="175612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3596649" y="1908522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3256679" y="1765501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3183995" y="132705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19"/>
          <p:cNvSpPr/>
          <p:nvPr/>
        </p:nvSpPr>
        <p:spPr>
          <a:xfrm>
            <a:off x="3603683" y="1113695"/>
            <a:ext cx="100812" cy="128951"/>
          </a:xfrm>
          <a:prstGeom prst="plus">
            <a:avLst>
              <a:gd name="adj" fmla="val 397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endCxn id="13" idx="6"/>
          </p:cNvCxnSpPr>
          <p:nvPr/>
        </p:nvCxnSpPr>
        <p:spPr>
          <a:xfrm>
            <a:off x="3629465" y="1589649"/>
            <a:ext cx="478303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657600" y="12942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4105429" y="1560955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610715" y="1572678"/>
            <a:ext cx="28135" cy="412004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3993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two shapes below are each part of a different conductor that is in electrostatic equilibrium. Each conductor has the same amount of additional charge added to it. Which point, A or B, would experience the strongest electric field?</a:t>
            </a:r>
          </a:p>
        </p:txBody>
      </p:sp>
      <p:sp>
        <p:nvSpPr>
          <p:cNvPr id="355333" name="Freeform 5"/>
          <p:cNvSpPr>
            <a:spLocks/>
          </p:cNvSpPr>
          <p:nvPr/>
        </p:nvSpPr>
        <p:spPr bwMode="auto">
          <a:xfrm>
            <a:off x="1143053" y="4579485"/>
            <a:ext cx="3671887" cy="1312863"/>
          </a:xfrm>
          <a:custGeom>
            <a:avLst/>
            <a:gdLst/>
            <a:ahLst/>
            <a:cxnLst>
              <a:cxn ang="0">
                <a:pos x="0" y="800"/>
              </a:cxn>
              <a:cxn ang="0">
                <a:pos x="933" y="4"/>
              </a:cxn>
              <a:cxn ang="0">
                <a:pos x="2313" y="827"/>
              </a:cxn>
            </a:cxnLst>
            <a:rect l="0" t="0" r="r" b="b"/>
            <a:pathLst>
              <a:path w="2313" h="827">
                <a:moveTo>
                  <a:pt x="0" y="800"/>
                </a:moveTo>
                <a:cubicBezTo>
                  <a:pt x="274" y="400"/>
                  <a:pt x="548" y="0"/>
                  <a:pt x="933" y="4"/>
                </a:cubicBezTo>
                <a:cubicBezTo>
                  <a:pt x="1318" y="8"/>
                  <a:pt x="2083" y="688"/>
                  <a:pt x="2313" y="827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 dirty="0"/>
          </a:p>
        </p:txBody>
      </p:sp>
      <p:sp>
        <p:nvSpPr>
          <p:cNvPr id="355337" name="Freeform 9"/>
          <p:cNvSpPr>
            <a:spLocks/>
          </p:cNvSpPr>
          <p:nvPr/>
        </p:nvSpPr>
        <p:spPr bwMode="auto">
          <a:xfrm>
            <a:off x="5802365" y="4506460"/>
            <a:ext cx="1323975" cy="1343025"/>
          </a:xfrm>
          <a:custGeom>
            <a:avLst/>
            <a:gdLst/>
            <a:ahLst/>
            <a:cxnLst>
              <a:cxn ang="0">
                <a:pos x="0" y="818"/>
              </a:cxn>
              <a:cxn ang="0">
                <a:pos x="347" y="5"/>
              </a:cxn>
              <a:cxn ang="0">
                <a:pos x="750" y="846"/>
              </a:cxn>
            </a:cxnLst>
            <a:rect l="0" t="0" r="r" b="b"/>
            <a:pathLst>
              <a:path w="750" h="846">
                <a:moveTo>
                  <a:pt x="0" y="818"/>
                </a:moveTo>
                <a:cubicBezTo>
                  <a:pt x="111" y="409"/>
                  <a:pt x="222" y="0"/>
                  <a:pt x="347" y="5"/>
                </a:cubicBezTo>
                <a:cubicBezTo>
                  <a:pt x="472" y="10"/>
                  <a:pt x="605" y="680"/>
                  <a:pt x="750" y="846"/>
                </a:cubicBezTo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844CE23-2F7D-65BB-D01B-6A33FEC1D494}"/>
              </a:ext>
            </a:extLst>
          </p:cNvPr>
          <p:cNvSpPr/>
          <p:nvPr/>
        </p:nvSpPr>
        <p:spPr>
          <a:xfrm>
            <a:off x="2556597" y="4184249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5303E-BE99-323F-6F47-10682F737770}"/>
              </a:ext>
            </a:extLst>
          </p:cNvPr>
          <p:cNvSpPr txBox="1"/>
          <p:nvPr/>
        </p:nvSpPr>
        <p:spPr>
          <a:xfrm>
            <a:off x="2202748" y="40683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F59353-559D-14BE-50B4-FC830203AEB0}"/>
              </a:ext>
            </a:extLst>
          </p:cNvPr>
          <p:cNvSpPr/>
          <p:nvPr/>
        </p:nvSpPr>
        <p:spPr>
          <a:xfrm>
            <a:off x="6290982" y="4158902"/>
            <a:ext cx="132303" cy="134970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C7A120-40F6-714D-CC50-DB0EB3255023}"/>
              </a:ext>
            </a:extLst>
          </p:cNvPr>
          <p:cNvSpPr txBox="1"/>
          <p:nvPr/>
        </p:nvSpPr>
        <p:spPr>
          <a:xfrm>
            <a:off x="5937133" y="4043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289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None/>
                </a:pPr>
                <a:r>
                  <a:rPr lang="en-US" dirty="0"/>
                  <a:t>What equation do we use to find the electric field if we know the electric potential difference?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𝑑𝑠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617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5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233488" y="2808288"/>
            <a:ext cx="5983287" cy="1574800"/>
            <a:chOff x="777" y="1769"/>
            <a:chExt cx="3769" cy="992"/>
          </a:xfrm>
        </p:grpSpPr>
        <p:sp>
          <p:nvSpPr>
            <p:cNvPr id="355333" name="Freeform 5"/>
            <p:cNvSpPr>
              <a:spLocks/>
            </p:cNvSpPr>
            <p:nvPr/>
          </p:nvSpPr>
          <p:spPr bwMode="auto">
            <a:xfrm>
              <a:off x="777" y="1815"/>
              <a:ext cx="2313" cy="827"/>
            </a:xfrm>
            <a:custGeom>
              <a:avLst/>
              <a:gdLst/>
              <a:ahLst/>
              <a:cxnLst>
                <a:cxn ang="0">
                  <a:pos x="0" y="800"/>
                </a:cxn>
                <a:cxn ang="0">
                  <a:pos x="933" y="4"/>
                </a:cxn>
                <a:cxn ang="0">
                  <a:pos x="2313" y="827"/>
                </a:cxn>
              </a:cxnLst>
              <a:rect l="0" t="0" r="r" b="b"/>
              <a:pathLst>
                <a:path w="2313" h="827">
                  <a:moveTo>
                    <a:pt x="0" y="800"/>
                  </a:moveTo>
                  <a:cubicBezTo>
                    <a:pt x="274" y="400"/>
                    <a:pt x="548" y="0"/>
                    <a:pt x="933" y="4"/>
                  </a:cubicBezTo>
                  <a:cubicBezTo>
                    <a:pt x="1318" y="8"/>
                    <a:pt x="2083" y="688"/>
                    <a:pt x="2313" y="8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4" name="Oval 6"/>
            <p:cNvSpPr>
              <a:spLocks noChangeArrowheads="1"/>
            </p:cNvSpPr>
            <p:nvPr/>
          </p:nvSpPr>
          <p:spPr bwMode="auto">
            <a:xfrm>
              <a:off x="1170" y="1820"/>
              <a:ext cx="1034" cy="94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5" name="Line 7"/>
            <p:cNvSpPr>
              <a:spLocks noChangeShapeType="1"/>
            </p:cNvSpPr>
            <p:nvPr/>
          </p:nvSpPr>
          <p:spPr bwMode="auto">
            <a:xfrm flipV="1">
              <a:off x="1691" y="2103"/>
              <a:ext cx="458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6" name="Text Box 8"/>
            <p:cNvSpPr txBox="1">
              <a:spLocks noChangeArrowheads="1"/>
            </p:cNvSpPr>
            <p:nvPr/>
          </p:nvSpPr>
          <p:spPr bwMode="auto">
            <a:xfrm>
              <a:off x="1789" y="2232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355337" name="Freeform 9"/>
            <p:cNvSpPr>
              <a:spLocks/>
            </p:cNvSpPr>
            <p:nvPr/>
          </p:nvSpPr>
          <p:spPr bwMode="auto">
            <a:xfrm>
              <a:off x="3712" y="1769"/>
              <a:ext cx="834" cy="846"/>
            </a:xfrm>
            <a:custGeom>
              <a:avLst/>
              <a:gdLst/>
              <a:ahLst/>
              <a:cxnLst>
                <a:cxn ang="0">
                  <a:pos x="0" y="818"/>
                </a:cxn>
                <a:cxn ang="0">
                  <a:pos x="347" y="5"/>
                </a:cxn>
                <a:cxn ang="0">
                  <a:pos x="750" y="846"/>
                </a:cxn>
              </a:cxnLst>
              <a:rect l="0" t="0" r="r" b="b"/>
              <a:pathLst>
                <a:path w="750" h="846">
                  <a:moveTo>
                    <a:pt x="0" y="818"/>
                  </a:moveTo>
                  <a:cubicBezTo>
                    <a:pt x="111" y="409"/>
                    <a:pt x="222" y="0"/>
                    <a:pt x="347" y="5"/>
                  </a:cubicBezTo>
                  <a:cubicBezTo>
                    <a:pt x="472" y="10"/>
                    <a:pt x="605" y="680"/>
                    <a:pt x="750" y="8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5338" name="Oval 10"/>
            <p:cNvSpPr>
              <a:spLocks noChangeArrowheads="1"/>
            </p:cNvSpPr>
            <p:nvPr/>
          </p:nvSpPr>
          <p:spPr bwMode="auto">
            <a:xfrm>
              <a:off x="4014" y="1777"/>
              <a:ext cx="154" cy="14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339" name="Line 11"/>
            <p:cNvSpPr>
              <a:spLocks noChangeShapeType="1"/>
            </p:cNvSpPr>
            <p:nvPr/>
          </p:nvSpPr>
          <p:spPr bwMode="auto">
            <a:xfrm flipV="1">
              <a:off x="4088" y="1804"/>
              <a:ext cx="56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8610-335D-E479-D622-216A05F0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16EF-4995-99D2-2531-A437B6401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1A4CAA-4DFC-3F07-B0A0-7F887B5E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" y="274638"/>
            <a:ext cx="9121698" cy="547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3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2E92-D497-8254-531D-AD15AF41F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St-Elmo's Fire">
            <a:hlinkClick r:id="" action="ppaction://media"/>
            <a:extLst>
              <a:ext uri="{FF2B5EF4-FFF2-40B4-BE49-F238E27FC236}">
                <a16:creationId xmlns:a16="http://schemas.microsoft.com/office/drawing/2014/main" id="{5F241986-E215-680C-B03C-6DA3745364A7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70339"/>
            <a:ext cx="9144000" cy="6858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BED94A-1004-FB4B-1AD4-026F962A7EA5}"/>
              </a:ext>
            </a:extLst>
          </p:cNvPr>
          <p:cNvSpPr txBox="1"/>
          <p:nvPr/>
        </p:nvSpPr>
        <p:spPr>
          <a:xfrm>
            <a:off x="376814" y="6515482"/>
            <a:ext cx="6827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https://www.youtube.com/watch?v=dVMnTS5FqS8</a:t>
            </a:r>
          </a:p>
        </p:txBody>
      </p:sp>
    </p:spTree>
    <p:extLst>
      <p:ext uri="{BB962C8B-B14F-4D97-AF65-F5344CB8AC3E}">
        <p14:creationId xmlns:p14="http://schemas.microsoft.com/office/powerpoint/2010/main" val="182383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387C-849E-CBDC-8D7C-56F93E88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F6D4F-E231-E230-0B0D-32E1DC485DEC}"/>
              </a:ext>
            </a:extLst>
          </p:cNvPr>
          <p:cNvSpPr/>
          <p:nvPr/>
        </p:nvSpPr>
        <p:spPr>
          <a:xfrm>
            <a:off x="0" y="4889500"/>
            <a:ext cx="9144000" cy="1968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Static Discharge">
            <a:hlinkClick r:id="" action="ppaction://media"/>
            <a:extLst>
              <a:ext uri="{FF2B5EF4-FFF2-40B4-BE49-F238E27FC236}">
                <a16:creationId xmlns:a16="http://schemas.microsoft.com/office/drawing/2014/main" id="{516B4396-976C-BD64-DC59-C97D5F32AD9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200707" cy="519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3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976880" y="2279968"/>
            <a:ext cx="2628900" cy="2482532"/>
            <a:chOff x="477520" y="3057208"/>
            <a:chExt cx="2628900" cy="2482532"/>
          </a:xfrm>
        </p:grpSpPr>
        <p:sp>
          <p:nvSpPr>
            <p:cNvPr id="356357" name="Oval 5"/>
            <p:cNvSpPr>
              <a:spLocks noChangeArrowheads="1"/>
            </p:cNvSpPr>
            <p:nvPr/>
          </p:nvSpPr>
          <p:spPr bwMode="auto">
            <a:xfrm>
              <a:off x="477520" y="3063240"/>
              <a:ext cx="2628900" cy="2476500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58" name="Oval 6"/>
            <p:cNvSpPr>
              <a:spLocks noChangeArrowheads="1"/>
            </p:cNvSpPr>
            <p:nvPr/>
          </p:nvSpPr>
          <p:spPr bwMode="auto">
            <a:xfrm>
              <a:off x="853758" y="3418840"/>
              <a:ext cx="1884363" cy="1752600"/>
            </a:xfrm>
            <a:prstGeom prst="ellipse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1" name="Text Box 9"/>
            <p:cNvSpPr txBox="1">
              <a:spLocks noChangeArrowheads="1"/>
            </p:cNvSpPr>
            <p:nvPr/>
          </p:nvSpPr>
          <p:spPr bwMode="auto">
            <a:xfrm>
              <a:off x="1984058" y="5100003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/>
                <a:t>B</a:t>
              </a:r>
            </a:p>
          </p:txBody>
        </p:sp>
        <p:sp>
          <p:nvSpPr>
            <p:cNvPr id="356362" name="Oval 10"/>
            <p:cNvSpPr>
              <a:spLocks noChangeArrowheads="1"/>
            </p:cNvSpPr>
            <p:nvPr/>
          </p:nvSpPr>
          <p:spPr bwMode="auto">
            <a:xfrm>
              <a:off x="2028508" y="5071428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3" name="Freeform 11"/>
            <p:cNvSpPr>
              <a:spLocks/>
            </p:cNvSpPr>
            <p:nvPr/>
          </p:nvSpPr>
          <p:spPr bwMode="auto">
            <a:xfrm>
              <a:off x="1652270" y="3398203"/>
              <a:ext cx="412750" cy="1749425"/>
            </a:xfrm>
            <a:custGeom>
              <a:avLst/>
              <a:gdLst/>
              <a:ahLst/>
              <a:cxnLst>
                <a:cxn ang="0">
                  <a:pos x="76" y="750"/>
                </a:cxn>
                <a:cxn ang="0">
                  <a:pos x="30" y="503"/>
                </a:cxn>
                <a:cxn ang="0">
                  <a:pos x="3" y="238"/>
                </a:cxn>
                <a:cxn ang="0">
                  <a:pos x="12" y="147"/>
                </a:cxn>
                <a:cxn ang="0">
                  <a:pos x="67" y="0"/>
                </a:cxn>
              </a:cxnLst>
              <a:rect l="0" t="0" r="r" b="b"/>
              <a:pathLst>
                <a:path w="76" h="750">
                  <a:moveTo>
                    <a:pt x="76" y="750"/>
                  </a:moveTo>
                  <a:cubicBezTo>
                    <a:pt x="59" y="669"/>
                    <a:pt x="42" y="588"/>
                    <a:pt x="30" y="503"/>
                  </a:cubicBezTo>
                  <a:cubicBezTo>
                    <a:pt x="18" y="418"/>
                    <a:pt x="6" y="297"/>
                    <a:pt x="3" y="238"/>
                  </a:cubicBezTo>
                  <a:cubicBezTo>
                    <a:pt x="0" y="179"/>
                    <a:pt x="1" y="187"/>
                    <a:pt x="12" y="147"/>
                  </a:cubicBezTo>
                  <a:cubicBezTo>
                    <a:pt x="23" y="107"/>
                    <a:pt x="58" y="27"/>
                    <a:pt x="67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6359" name="Oval 7"/>
            <p:cNvSpPr>
              <a:spLocks noChangeArrowheads="1"/>
            </p:cNvSpPr>
            <p:nvPr/>
          </p:nvSpPr>
          <p:spPr bwMode="auto">
            <a:xfrm>
              <a:off x="1959610" y="3383280"/>
              <a:ext cx="88900" cy="88900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360" name="Text Box 8"/>
            <p:cNvSpPr txBox="1">
              <a:spLocks noChangeArrowheads="1"/>
            </p:cNvSpPr>
            <p:nvPr/>
          </p:nvSpPr>
          <p:spPr bwMode="auto">
            <a:xfrm>
              <a:off x="1546860" y="3057208"/>
              <a:ext cx="3683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5116566" y="2729167"/>
            <a:ext cx="1842052" cy="1817205"/>
            <a:chOff x="3626955" y="1575352"/>
            <a:chExt cx="1842052" cy="1817205"/>
          </a:xfrm>
        </p:grpSpPr>
        <p:grpSp>
          <p:nvGrpSpPr>
            <p:cNvPr id="14" name="Group 13"/>
            <p:cNvGrpSpPr/>
            <p:nvPr/>
          </p:nvGrpSpPr>
          <p:grpSpPr>
            <a:xfrm>
              <a:off x="3626955" y="1577009"/>
              <a:ext cx="1815548" cy="1815548"/>
              <a:chOff x="3626955" y="1577009"/>
              <a:chExt cx="1815548" cy="1815548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3653459" y="1575352"/>
              <a:ext cx="1815548" cy="1815548"/>
              <a:chOff x="3626955" y="1577009"/>
              <a:chExt cx="1815548" cy="1815548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rot="5400000" flipV="1">
                <a:off x="3626955" y="1583635"/>
                <a:ext cx="1815548" cy="180229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236555" y="2186609"/>
              <a:ext cx="596348" cy="596348"/>
              <a:chOff x="4015409" y="1895061"/>
              <a:chExt cx="596348" cy="596348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015409" y="1895061"/>
                <a:ext cx="596348" cy="59634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075044" y="2130286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081672" y="2136914"/>
                <a:ext cx="477078" cy="12258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Connector 18"/>
          <p:cNvCxnSpPr/>
          <p:nvPr/>
        </p:nvCxnSpPr>
        <p:spPr>
          <a:xfrm>
            <a:off x="6037592" y="1623428"/>
            <a:ext cx="0" cy="2012677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43775" y="14387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/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point charge Q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73F11B-1564-067E-206F-FB7AAE182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0" y="968518"/>
                <a:ext cx="4838266" cy="3581686"/>
              </a:xfrm>
              <a:prstGeom prst="rect">
                <a:avLst/>
              </a:prstGeom>
              <a:blipFill>
                <a:blip r:embed="rId2"/>
                <a:stretch>
                  <a:fillRect l="-1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6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/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circular plate with surface charge density of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</a:rPr>
                  <a:t> is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z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𝜋𝜂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26FA57-4DD4-AE5C-6B69-6509338D0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34" y="955308"/>
                <a:ext cx="4647362" cy="2849498"/>
              </a:xfrm>
              <a:prstGeom prst="rect">
                <a:avLst/>
              </a:prstGeom>
              <a:blipFill>
                <a:blip r:embed="rId2"/>
                <a:stretch>
                  <a:fillRect l="-1048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7FCF1CA-2160-5B02-8D54-B81CF5564FF3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3F7B53-862C-E48D-E863-90397855BD15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03282C-350F-4788-10DC-89034291A35C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DB5F9BF-A851-3E08-2CA7-8D71E3524721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FCEE39F-17DD-0B7F-2FB7-49AD624A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66" y="2474054"/>
            <a:ext cx="2028825" cy="232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infinite line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828595"/>
              </a:xfrm>
              <a:prstGeom prst="rect">
                <a:avLst/>
              </a:prstGeom>
              <a:blipFill>
                <a:blip r:embed="rId3"/>
                <a:stretch>
                  <a:fillRect l="-1200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735950BD-84F4-4C2F-3457-E387FAB3FD82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5BCF2D-E63F-8B6A-3A53-43165836434A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457F84-59F7-CE01-785A-B326758C8406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1680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91DE3AC-A97B-9393-EE7B-72B2EA15969D}"/>
              </a:ext>
            </a:extLst>
          </p:cNvPr>
          <p:cNvSpPr/>
          <p:nvPr/>
        </p:nvSpPr>
        <p:spPr>
          <a:xfrm>
            <a:off x="5470335" y="2131706"/>
            <a:ext cx="1034981" cy="302455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 ring of charge with linear charge density 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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933111"/>
              </a:xfrm>
              <a:prstGeom prst="rect">
                <a:avLst/>
              </a:prstGeom>
              <a:blipFill>
                <a:blip r:embed="rId2"/>
                <a:stretch>
                  <a:fillRect l="-1200" t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24742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7C8B7AA7-F0F5-7A9E-D610-A1FE669B3CE2}"/>
              </a:ext>
            </a:extLst>
          </p:cNvPr>
          <p:cNvSpPr/>
          <p:nvPr/>
        </p:nvSpPr>
        <p:spPr>
          <a:xfrm>
            <a:off x="5550721" y="2260879"/>
            <a:ext cx="874207" cy="277334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/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The electric potential due to a</a:t>
                </a:r>
                <a:r>
                  <a:rPr lang="en-US" dirty="0">
                    <a:ea typeface="Cambria Math" panose="02040503050406030204" pitchFamily="18" charset="0"/>
                  </a:rPr>
                  <a:t>n ideal capacitor surface</a:t>
                </a:r>
                <a:r>
                  <a:rPr lang="en-US" b="0" dirty="0">
                    <a:ea typeface="Cambria Math" panose="02040503050406030204" pitchFamily="18" charset="0"/>
                  </a:rPr>
                  <a:t> charge density </a:t>
                </a:r>
                <a:r>
                  <a:rPr lang="en-US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</a:t>
                </a:r>
                <a:r>
                  <a:rPr lang="en-US" b="0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is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V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Show that the x component of the field is 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0AA896-808E-1FC7-A972-3AB0CB11D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3" y="1075045"/>
                <a:ext cx="4572000" cy="2701637"/>
              </a:xfrm>
              <a:prstGeom prst="rect">
                <a:avLst/>
              </a:prstGeom>
              <a:blipFill>
                <a:blip r:embed="rId2"/>
                <a:stretch>
                  <a:fillRect l="-1200" t="-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97EE2FF-3541-8FBF-0F0F-440CE107F618}"/>
              </a:ext>
            </a:extLst>
          </p:cNvPr>
          <p:cNvSpPr/>
          <p:nvPr/>
        </p:nvSpPr>
        <p:spPr>
          <a:xfrm>
            <a:off x="8008019" y="3598014"/>
            <a:ext cx="72887" cy="919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066112-EBF1-5181-7438-914D62BB597F}"/>
              </a:ext>
            </a:extLst>
          </p:cNvPr>
          <p:cNvCxnSpPr/>
          <p:nvPr/>
        </p:nvCxnSpPr>
        <p:spPr>
          <a:xfrm flipH="1">
            <a:off x="6037593" y="3636104"/>
            <a:ext cx="2725802" cy="1"/>
          </a:xfrm>
          <a:prstGeom prst="line">
            <a:avLst/>
          </a:prstGeom>
          <a:ln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BFBC81-474E-9ACE-9500-DA3728EF2D02}"/>
              </a:ext>
            </a:extLst>
          </p:cNvPr>
          <p:cNvSpPr txBox="1"/>
          <p:nvPr/>
        </p:nvSpPr>
        <p:spPr>
          <a:xfrm>
            <a:off x="8621369" y="370740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F187D-9AAE-DA60-084E-F18ECF2CDAB7}"/>
              </a:ext>
            </a:extLst>
          </p:cNvPr>
          <p:cNvSpPr/>
          <p:nvPr/>
        </p:nvSpPr>
        <p:spPr>
          <a:xfrm>
            <a:off x="5891965" y="1957764"/>
            <a:ext cx="45719" cy="38686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61C61-07CC-133D-53AC-3A6F7506B532}"/>
              </a:ext>
            </a:extLst>
          </p:cNvPr>
          <p:cNvSpPr/>
          <p:nvPr/>
        </p:nvSpPr>
        <p:spPr>
          <a:xfrm>
            <a:off x="8840444" y="1957764"/>
            <a:ext cx="45719" cy="38686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called?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Divergence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curl of a vector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equi</a:t>
            </a:r>
            <a:r>
              <a:rPr lang="en-US" dirty="0"/>
              <a:t>-potential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gradient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/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ı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bject 1">
                <a:extLst>
                  <a:ext uri="{FF2B5EF4-FFF2-40B4-BE49-F238E27FC236}">
                    <a16:creationId xmlns:a16="http://schemas.microsoft.com/office/drawing/2014/main" id="{1CAD6B58-7A83-B5E3-AD18-656697D7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87600" y="2027238"/>
                <a:ext cx="4003152" cy="14017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223.33.2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What does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tell us?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the direction that  </a:t>
            </a:r>
            <a:r>
              <a:rPr lang="en-US" i="1" dirty="0"/>
              <a:t>f</a:t>
            </a:r>
            <a:r>
              <a:rPr lang="en-US" dirty="0"/>
              <a:t> decreases fastest and the magnitude of the change in </a:t>
            </a:r>
            <a:r>
              <a:rPr lang="en-US" i="1" dirty="0"/>
              <a:t>f</a:t>
            </a:r>
            <a:r>
              <a:rPr lang="en-US" dirty="0"/>
              <a:t> is in that direction.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us how curved the change in a vector field will be.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us a measure of the spreading of the directions and magnitude of a vector field.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shows us that all scalar functions have linear derivatives.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50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7649" name="Object 1"/>
          <p:cNvGraphicFramePr>
            <a:graphicFrameLocks noChangeAspect="1"/>
          </p:cNvGraphicFramePr>
          <p:nvPr/>
        </p:nvGraphicFramePr>
        <p:xfrm>
          <a:off x="2387600" y="2027238"/>
          <a:ext cx="35734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57200" progId="Equation.3">
                  <p:embed/>
                </p:oleObj>
              </mc:Choice>
              <mc:Fallback>
                <p:oleObj name="Equation" r:id="rId2" imgW="1600200" imgH="457200" progId="Equation.3">
                  <p:embed/>
                  <p:pic>
                    <p:nvPicPr>
                      <p:cNvPr id="4507649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027238"/>
                        <a:ext cx="3573463" cy="1020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702</Words>
  <Application>Microsoft Office PowerPoint</Application>
  <PresentationFormat>On-screen Show (4:3)</PresentationFormat>
  <Paragraphs>157</Paragraphs>
  <Slides>24</Slides>
  <Notes>0</Notes>
  <HiddenSlides>0</HiddenSlides>
  <MMClips>2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Equation</vt:lpstr>
      <vt:lpstr>Question 223.32.2</vt:lpstr>
      <vt:lpstr>Question 223.32.2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223.33.1</vt:lpstr>
      <vt:lpstr>Question 223.33.2</vt:lpstr>
      <vt:lpstr>PowerPoint Presentation</vt:lpstr>
      <vt:lpstr>PowerPoint Presentation</vt:lpstr>
      <vt:lpstr>PowerPoint Presentation</vt:lpstr>
      <vt:lpstr>PowerPoint Presentation</vt:lpstr>
      <vt:lpstr>Question 223.33.3</vt:lpstr>
      <vt:lpstr>Question</vt:lpstr>
      <vt:lpstr>Electric Potential for a Charged Conductor</vt:lpstr>
      <vt:lpstr>PowerPoint Presentation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cp:lastPrinted>2024-03-07T22:04:04Z</cp:lastPrinted>
  <dcterms:created xsi:type="dcterms:W3CDTF">2011-11-03T20:07:41Z</dcterms:created>
  <dcterms:modified xsi:type="dcterms:W3CDTF">2024-03-07T22:52:26Z</dcterms:modified>
</cp:coreProperties>
</file>