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1354" r:id="rId2"/>
    <p:sldId id="1150" r:id="rId3"/>
    <p:sldId id="256" r:id="rId4"/>
    <p:sldId id="1153" r:id="rId5"/>
    <p:sldId id="258" r:id="rId6"/>
    <p:sldId id="257" r:id="rId7"/>
    <p:sldId id="1355" r:id="rId8"/>
    <p:sldId id="1356" r:id="rId9"/>
    <p:sldId id="260" r:id="rId10"/>
    <p:sldId id="1152" r:id="rId11"/>
    <p:sldId id="1154" r:id="rId12"/>
    <p:sldId id="259" r:id="rId13"/>
    <p:sldId id="273" r:id="rId14"/>
    <p:sldId id="1358" r:id="rId15"/>
    <p:sldId id="1357" r:id="rId16"/>
    <p:sldId id="271" r:id="rId17"/>
    <p:sldId id="1359" r:id="rId18"/>
    <p:sldId id="1360" r:id="rId19"/>
    <p:sldId id="272" r:id="rId20"/>
    <p:sldId id="262" r:id="rId21"/>
    <p:sldId id="263" r:id="rId22"/>
    <p:sldId id="1361" r:id="rId23"/>
    <p:sldId id="264" r:id="rId24"/>
    <p:sldId id="1155" r:id="rId25"/>
    <p:sldId id="1156" r:id="rId26"/>
    <p:sldId id="265" r:id="rId27"/>
    <p:sldId id="1157" r:id="rId28"/>
    <p:sldId id="1158" r:id="rId29"/>
    <p:sldId id="269" r:id="rId30"/>
    <p:sldId id="268" r:id="rId31"/>
    <p:sldId id="1353" r:id="rId32"/>
    <p:sldId id="1159" r:id="rId33"/>
    <p:sldId id="1160" r:id="rId34"/>
    <p:sldId id="266" r:id="rId35"/>
    <p:sldId id="267" r:id="rId36"/>
    <p:sldId id="1161" r:id="rId37"/>
    <p:sldId id="1163" r:id="rId38"/>
    <p:sldId id="1162" r:id="rId39"/>
    <p:sldId id="782" r:id="rId40"/>
    <p:sldId id="78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9F21"/>
    <a:srgbClr val="DBB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52233-EA3A-4661-8F62-D15BC78A1885}" v="3" dt="2024-03-12T20:50:23.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79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26252233-EA3A-4661-8F62-D15BC78A1885}"/>
    <pc:docChg chg="custSel modSld">
      <pc:chgData name="Lines, Todd" userId="afaf7c3a-e8aa-4568-882a-02ad8f9e19b0" providerId="ADAL" clId="{26252233-EA3A-4661-8F62-D15BC78A1885}" dt="2024-03-12T20:50:23.104" v="38"/>
      <pc:docMkLst>
        <pc:docMk/>
      </pc:docMkLst>
      <pc:sldChg chg="modSp mod">
        <pc:chgData name="Lines, Todd" userId="afaf7c3a-e8aa-4568-882a-02ad8f9e19b0" providerId="ADAL" clId="{26252233-EA3A-4661-8F62-D15BC78A1885}" dt="2024-03-12T20:37:46.316" v="0" actId="20577"/>
        <pc:sldMkLst>
          <pc:docMk/>
          <pc:sldMk cId="0" sldId="1154"/>
        </pc:sldMkLst>
        <pc:spChg chg="mod">
          <ac:chgData name="Lines, Todd" userId="afaf7c3a-e8aa-4568-882a-02ad8f9e19b0" providerId="ADAL" clId="{26252233-EA3A-4661-8F62-D15BC78A1885}" dt="2024-03-12T20:37:46.316" v="0" actId="20577"/>
          <ac:spMkLst>
            <pc:docMk/>
            <pc:sldMk cId="0" sldId="1154"/>
            <ac:spMk id="3" creationId="{00000000-0000-0000-0000-000000000000}"/>
          </ac:spMkLst>
        </pc:spChg>
      </pc:sldChg>
      <pc:sldChg chg="modSp mod">
        <pc:chgData name="Lines, Todd" userId="afaf7c3a-e8aa-4568-882a-02ad8f9e19b0" providerId="ADAL" clId="{26252233-EA3A-4661-8F62-D15BC78A1885}" dt="2024-03-12T20:49:15.121" v="34" actId="20577"/>
        <pc:sldMkLst>
          <pc:docMk/>
          <pc:sldMk cId="0" sldId="1157"/>
        </pc:sldMkLst>
        <pc:spChg chg="mod">
          <ac:chgData name="Lines, Todd" userId="afaf7c3a-e8aa-4568-882a-02ad8f9e19b0" providerId="ADAL" clId="{26252233-EA3A-4661-8F62-D15BC78A1885}" dt="2024-03-12T20:49:15.121" v="34" actId="20577"/>
          <ac:spMkLst>
            <pc:docMk/>
            <pc:sldMk cId="0" sldId="1157"/>
            <ac:spMk id="3" creationId="{00000000-0000-0000-0000-000000000000}"/>
          </ac:spMkLst>
        </pc:spChg>
      </pc:sldChg>
      <pc:sldChg chg="modSp mod">
        <pc:chgData name="Lines, Todd" userId="afaf7c3a-e8aa-4568-882a-02ad8f9e19b0" providerId="ADAL" clId="{26252233-EA3A-4661-8F62-D15BC78A1885}" dt="2024-03-12T20:49:39.956" v="35" actId="14100"/>
        <pc:sldMkLst>
          <pc:docMk/>
          <pc:sldMk cId="0" sldId="1159"/>
        </pc:sldMkLst>
        <pc:picChg chg="mod">
          <ac:chgData name="Lines, Todd" userId="afaf7c3a-e8aa-4568-882a-02ad8f9e19b0" providerId="ADAL" clId="{26252233-EA3A-4661-8F62-D15BC78A1885}" dt="2024-03-12T20:49:39.956" v="35" actId="14100"/>
          <ac:picMkLst>
            <pc:docMk/>
            <pc:sldMk cId="0" sldId="1159"/>
            <ac:picMk id="5" creationId="{00000000-0000-0000-0000-000000000000}"/>
          </ac:picMkLst>
        </pc:picChg>
      </pc:sldChg>
      <pc:sldChg chg="addSp delSp modSp mod">
        <pc:chgData name="Lines, Todd" userId="afaf7c3a-e8aa-4568-882a-02ad8f9e19b0" providerId="ADAL" clId="{26252233-EA3A-4661-8F62-D15BC78A1885}" dt="2024-03-12T20:50:23.104" v="38"/>
        <pc:sldMkLst>
          <pc:docMk/>
          <pc:sldMk cId="0" sldId="1161"/>
        </pc:sldMkLst>
        <pc:picChg chg="add mod">
          <ac:chgData name="Lines, Todd" userId="afaf7c3a-e8aa-4568-882a-02ad8f9e19b0" providerId="ADAL" clId="{26252233-EA3A-4661-8F62-D15BC78A1885}" dt="2024-03-12T20:50:16.208" v="36"/>
          <ac:picMkLst>
            <pc:docMk/>
            <pc:sldMk cId="0" sldId="1161"/>
            <ac:picMk id="5" creationId="{CC357E47-2EE4-25B0-B99C-9B928EDAE3E3}"/>
          </ac:picMkLst>
        </pc:picChg>
        <pc:picChg chg="add mod">
          <ac:chgData name="Lines, Todd" userId="afaf7c3a-e8aa-4568-882a-02ad8f9e19b0" providerId="ADAL" clId="{26252233-EA3A-4661-8F62-D15BC78A1885}" dt="2024-03-12T20:50:16.208" v="36"/>
          <ac:picMkLst>
            <pc:docMk/>
            <pc:sldMk cId="0" sldId="1161"/>
            <ac:picMk id="6" creationId="{8EE7B37B-6CCD-E102-4B28-00D3A6D39200}"/>
          </ac:picMkLst>
        </pc:picChg>
        <pc:picChg chg="del">
          <ac:chgData name="Lines, Todd" userId="afaf7c3a-e8aa-4568-882a-02ad8f9e19b0" providerId="ADAL" clId="{26252233-EA3A-4661-8F62-D15BC78A1885}" dt="2024-03-12T20:50:22.101" v="37" actId="478"/>
          <ac:picMkLst>
            <pc:docMk/>
            <pc:sldMk cId="0" sldId="1161"/>
            <ac:picMk id="7" creationId="{00000000-0000-0000-0000-000000000000}"/>
          </ac:picMkLst>
        </pc:picChg>
        <pc:picChg chg="add mod">
          <ac:chgData name="Lines, Todd" userId="afaf7c3a-e8aa-4568-882a-02ad8f9e19b0" providerId="ADAL" clId="{26252233-EA3A-4661-8F62-D15BC78A1885}" dt="2024-03-12T20:50:16.208" v="36"/>
          <ac:picMkLst>
            <pc:docMk/>
            <pc:sldMk cId="0" sldId="1161"/>
            <ac:picMk id="8" creationId="{750085A4-0829-AFD3-3425-91ECEEB61DF8}"/>
          </ac:picMkLst>
        </pc:picChg>
        <pc:picChg chg="add mod">
          <ac:chgData name="Lines, Todd" userId="afaf7c3a-e8aa-4568-882a-02ad8f9e19b0" providerId="ADAL" clId="{26252233-EA3A-4661-8F62-D15BC78A1885}" dt="2024-03-12T20:50:23.104" v="38"/>
          <ac:picMkLst>
            <pc:docMk/>
            <pc:sldMk cId="0" sldId="1161"/>
            <ac:picMk id="15" creationId="{1CA96A6C-8FF4-CD87-83A6-10E141C315FA}"/>
          </ac:picMkLst>
        </pc:picChg>
        <pc:picChg chg="add mod">
          <ac:chgData name="Lines, Todd" userId="afaf7c3a-e8aa-4568-882a-02ad8f9e19b0" providerId="ADAL" clId="{26252233-EA3A-4661-8F62-D15BC78A1885}" dt="2024-03-12T20:50:23.104" v="38"/>
          <ac:picMkLst>
            <pc:docMk/>
            <pc:sldMk cId="0" sldId="1161"/>
            <ac:picMk id="16" creationId="{B15FA7A1-A669-97A2-FE80-AC7679295708}"/>
          </ac:picMkLst>
        </pc:picChg>
        <pc:picChg chg="add mod">
          <ac:chgData name="Lines, Todd" userId="afaf7c3a-e8aa-4568-882a-02ad8f9e19b0" providerId="ADAL" clId="{26252233-EA3A-4661-8F62-D15BC78A1885}" dt="2024-03-12T20:50:23.104" v="38"/>
          <ac:picMkLst>
            <pc:docMk/>
            <pc:sldMk cId="0" sldId="1161"/>
            <ac:picMk id="17" creationId="{03D6FF10-CC35-3E82-B11E-60532F18AD28}"/>
          </ac:picMkLst>
        </pc:picChg>
        <pc:picChg chg="del">
          <ac:chgData name="Lines, Todd" userId="afaf7c3a-e8aa-4568-882a-02ad8f9e19b0" providerId="ADAL" clId="{26252233-EA3A-4661-8F62-D15BC78A1885}" dt="2024-03-12T20:50:22.101" v="37" actId="478"/>
          <ac:picMkLst>
            <pc:docMk/>
            <pc:sldMk cId="0" sldId="1161"/>
            <ac:picMk id="2413570" creationId="{00000000-0000-0000-0000-000000000000}"/>
          </ac:picMkLst>
        </pc:picChg>
        <pc:picChg chg="del">
          <ac:chgData name="Lines, Todd" userId="afaf7c3a-e8aa-4568-882a-02ad8f9e19b0" providerId="ADAL" clId="{26252233-EA3A-4661-8F62-D15BC78A1885}" dt="2024-03-12T20:50:22.101" v="37" actId="478"/>
          <ac:picMkLst>
            <pc:docMk/>
            <pc:sldMk cId="0" sldId="1161"/>
            <ac:picMk id="2413571" creationId="{00000000-0000-0000-0000-000000000000}"/>
          </ac:picMkLst>
        </pc:picChg>
        <pc:cxnChg chg="del mod">
          <ac:chgData name="Lines, Todd" userId="afaf7c3a-e8aa-4568-882a-02ad8f9e19b0" providerId="ADAL" clId="{26252233-EA3A-4661-8F62-D15BC78A1885}" dt="2024-03-12T20:50:22.101" v="37" actId="478"/>
          <ac:cxnSpMkLst>
            <pc:docMk/>
            <pc:sldMk cId="0" sldId="1161"/>
            <ac:cxnSpMk id="9" creationId="{00000000-0000-0000-0000-000000000000}"/>
          </ac:cxnSpMkLst>
        </pc:cxnChg>
        <pc:cxnChg chg="add mod">
          <ac:chgData name="Lines, Todd" userId="afaf7c3a-e8aa-4568-882a-02ad8f9e19b0" providerId="ADAL" clId="{26252233-EA3A-4661-8F62-D15BC78A1885}" dt="2024-03-12T20:50:16.208" v="36"/>
          <ac:cxnSpMkLst>
            <pc:docMk/>
            <pc:sldMk cId="0" sldId="1161"/>
            <ac:cxnSpMk id="10" creationId="{BC4B33D2-D3F8-B6A4-F32E-A29F67368AFF}"/>
          </ac:cxnSpMkLst>
        </pc:cxnChg>
        <pc:cxnChg chg="add mod">
          <ac:chgData name="Lines, Todd" userId="afaf7c3a-e8aa-4568-882a-02ad8f9e19b0" providerId="ADAL" clId="{26252233-EA3A-4661-8F62-D15BC78A1885}" dt="2024-03-12T20:50:16.208" v="36"/>
          <ac:cxnSpMkLst>
            <pc:docMk/>
            <pc:sldMk cId="0" sldId="1161"/>
            <ac:cxnSpMk id="11" creationId="{40848BC7-C8F1-BDD4-9CFB-BC377F3EC2AC}"/>
          </ac:cxnSpMkLst>
        </pc:cxnChg>
        <pc:cxnChg chg="del">
          <ac:chgData name="Lines, Todd" userId="afaf7c3a-e8aa-4568-882a-02ad8f9e19b0" providerId="ADAL" clId="{26252233-EA3A-4661-8F62-D15BC78A1885}" dt="2024-03-12T20:50:22.101" v="37" actId="478"/>
          <ac:cxnSpMkLst>
            <pc:docMk/>
            <pc:sldMk cId="0" sldId="1161"/>
            <ac:cxnSpMk id="12" creationId="{00000000-0000-0000-0000-000000000000}"/>
          </ac:cxnSpMkLst>
        </pc:cxnChg>
        <pc:cxnChg chg="del mod">
          <ac:chgData name="Lines, Todd" userId="afaf7c3a-e8aa-4568-882a-02ad8f9e19b0" providerId="ADAL" clId="{26252233-EA3A-4661-8F62-D15BC78A1885}" dt="2024-03-12T20:50:22.101" v="37" actId="478"/>
          <ac:cxnSpMkLst>
            <pc:docMk/>
            <pc:sldMk cId="0" sldId="1161"/>
            <ac:cxnSpMk id="13" creationId="{00000000-0000-0000-0000-000000000000}"/>
          </ac:cxnSpMkLst>
        </pc:cxnChg>
        <pc:cxnChg chg="add mod">
          <ac:chgData name="Lines, Todd" userId="afaf7c3a-e8aa-4568-882a-02ad8f9e19b0" providerId="ADAL" clId="{26252233-EA3A-4661-8F62-D15BC78A1885}" dt="2024-03-12T20:50:16.208" v="36"/>
          <ac:cxnSpMkLst>
            <pc:docMk/>
            <pc:sldMk cId="0" sldId="1161"/>
            <ac:cxnSpMk id="14" creationId="{9EB83C64-914C-C2DF-1F4F-684397880990}"/>
          </ac:cxnSpMkLst>
        </pc:cxnChg>
        <pc:cxnChg chg="add mod">
          <ac:chgData name="Lines, Todd" userId="afaf7c3a-e8aa-4568-882a-02ad8f9e19b0" providerId="ADAL" clId="{26252233-EA3A-4661-8F62-D15BC78A1885}" dt="2024-03-12T20:50:23.104" v="38"/>
          <ac:cxnSpMkLst>
            <pc:docMk/>
            <pc:sldMk cId="0" sldId="1161"/>
            <ac:cxnSpMk id="18" creationId="{B45B1A72-E96C-3242-6282-9C98C4D1EB5F}"/>
          </ac:cxnSpMkLst>
        </pc:cxnChg>
        <pc:cxnChg chg="add mod">
          <ac:chgData name="Lines, Todd" userId="afaf7c3a-e8aa-4568-882a-02ad8f9e19b0" providerId="ADAL" clId="{26252233-EA3A-4661-8F62-D15BC78A1885}" dt="2024-03-12T20:50:23.104" v="38"/>
          <ac:cxnSpMkLst>
            <pc:docMk/>
            <pc:sldMk cId="0" sldId="1161"/>
            <ac:cxnSpMk id="19" creationId="{B04DC8AD-B6C8-023B-41E6-A36BDFC32A5B}"/>
          </ac:cxnSpMkLst>
        </pc:cxnChg>
        <pc:cxnChg chg="add mod">
          <ac:chgData name="Lines, Todd" userId="afaf7c3a-e8aa-4568-882a-02ad8f9e19b0" providerId="ADAL" clId="{26252233-EA3A-4661-8F62-D15BC78A1885}" dt="2024-03-12T20:50:23.104" v="38"/>
          <ac:cxnSpMkLst>
            <pc:docMk/>
            <pc:sldMk cId="0" sldId="1161"/>
            <ac:cxnSpMk id="20" creationId="{6F7215D5-12FE-5CF7-0EF6-5144EF7F4525}"/>
          </ac:cxnSpMkLst>
        </pc:cxnChg>
      </pc:sldChg>
      <pc:sldChg chg="modSp mod">
        <pc:chgData name="Lines, Todd" userId="afaf7c3a-e8aa-4568-882a-02ad8f9e19b0" providerId="ADAL" clId="{26252233-EA3A-4661-8F62-D15BC78A1885}" dt="2024-03-12T20:38:58.844" v="17" actId="20577"/>
        <pc:sldMkLst>
          <pc:docMk/>
          <pc:sldMk cId="2116202902" sldId="1360"/>
        </pc:sldMkLst>
        <pc:spChg chg="mod">
          <ac:chgData name="Lines, Todd" userId="afaf7c3a-e8aa-4568-882a-02ad8f9e19b0" providerId="ADAL" clId="{26252233-EA3A-4661-8F62-D15BC78A1885}" dt="2024-03-12T20:38:58.844" v="17" actId="20577"/>
          <ac:spMkLst>
            <pc:docMk/>
            <pc:sldMk cId="2116202902" sldId="1360"/>
            <ac:spMk id="10" creationId="{378A7717-5770-ED33-1FD5-D63B2299F57B}"/>
          </ac:spMkLst>
        </pc:spChg>
      </pc:sldChg>
    </pc:docChg>
  </pc:docChgLst>
  <pc:docChgLst>
    <pc:chgData name="Lines, Todd" userId="afaf7c3a-e8aa-4568-882a-02ad8f9e19b0" providerId="ADAL" clId="{93A02428-D1D0-434B-9759-A64E4DC48CCE}"/>
    <pc:docChg chg="undo custSel addSld delSld modSld sldOrd">
      <pc:chgData name="Lines, Todd" userId="afaf7c3a-e8aa-4568-882a-02ad8f9e19b0" providerId="ADAL" clId="{93A02428-D1D0-434B-9759-A64E4DC48CCE}" dt="2023-11-09T18:16:42.047" v="1196"/>
      <pc:docMkLst>
        <pc:docMk/>
      </pc:docMkLst>
      <pc:sldChg chg="ord">
        <pc:chgData name="Lines, Todd" userId="afaf7c3a-e8aa-4568-882a-02ad8f9e19b0" providerId="ADAL" clId="{93A02428-D1D0-434B-9759-A64E4DC48CCE}" dt="2023-11-09T18:16:42.047" v="1196"/>
        <pc:sldMkLst>
          <pc:docMk/>
          <pc:sldMk cId="0" sldId="266"/>
        </pc:sldMkLst>
      </pc:sldChg>
      <pc:sldChg chg="ord">
        <pc:chgData name="Lines, Todd" userId="afaf7c3a-e8aa-4568-882a-02ad8f9e19b0" providerId="ADAL" clId="{93A02428-D1D0-434B-9759-A64E4DC48CCE}" dt="2023-11-09T18:16:40.111" v="1194"/>
        <pc:sldMkLst>
          <pc:docMk/>
          <pc:sldMk cId="0" sldId="267"/>
        </pc:sldMkLst>
      </pc:sldChg>
      <pc:sldChg chg="addSp modSp mod chgLayout">
        <pc:chgData name="Lines, Todd" userId="afaf7c3a-e8aa-4568-882a-02ad8f9e19b0" providerId="ADAL" clId="{93A02428-D1D0-434B-9759-A64E4DC48CCE}" dt="2023-11-09T18:09:03.694" v="865" actId="12"/>
        <pc:sldMkLst>
          <pc:docMk/>
          <pc:sldMk cId="3239667193" sldId="273"/>
        </pc:sldMkLst>
        <pc:spChg chg="add mod ord">
          <ac:chgData name="Lines, Todd" userId="afaf7c3a-e8aa-4568-882a-02ad8f9e19b0" providerId="ADAL" clId="{93A02428-D1D0-434B-9759-A64E4DC48CCE}" dt="2023-11-09T18:07:30.900" v="568" actId="20577"/>
          <ac:spMkLst>
            <pc:docMk/>
            <pc:sldMk cId="3239667193" sldId="273"/>
            <ac:spMk id="7" creationId="{6A63328B-7472-CC98-ED30-D855928437D6}"/>
          </ac:spMkLst>
        </pc:spChg>
        <pc:spChg chg="add mod ord">
          <ac:chgData name="Lines, Todd" userId="afaf7c3a-e8aa-4568-882a-02ad8f9e19b0" providerId="ADAL" clId="{93A02428-D1D0-434B-9759-A64E4DC48CCE}" dt="2023-11-09T18:09:03.694" v="865" actId="12"/>
          <ac:spMkLst>
            <pc:docMk/>
            <pc:sldMk cId="3239667193" sldId="273"/>
            <ac:spMk id="10" creationId="{378A7717-5770-ED33-1FD5-D63B2299F57B}"/>
          </ac:spMkLst>
        </pc:spChg>
        <pc:spChg chg="mod">
          <ac:chgData name="Lines, Todd" userId="afaf7c3a-e8aa-4568-882a-02ad8f9e19b0" providerId="ADAL" clId="{93A02428-D1D0-434B-9759-A64E4DC48CCE}" dt="2023-11-09T18:07:22.562" v="558" actId="404"/>
          <ac:spMkLst>
            <pc:docMk/>
            <pc:sldMk cId="3239667193" sldId="273"/>
            <ac:spMk id="1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2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4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5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6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7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8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8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9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0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1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2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3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1"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49"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0"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2"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3"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4"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5"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6"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7"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8" creationId="{00000000-0000-0000-0000-000000000000}"/>
          </ac:spMkLst>
        </pc:spChg>
        <pc:spChg chg="mod">
          <ac:chgData name="Lines, Todd" userId="afaf7c3a-e8aa-4568-882a-02ad8f9e19b0" providerId="ADAL" clId="{93A02428-D1D0-434B-9759-A64E4DC48CCE}" dt="2023-11-09T18:07:22.562" v="558" actId="404"/>
          <ac:spMkLst>
            <pc:docMk/>
            <pc:sldMk cId="3239667193" sldId="273"/>
            <ac:spMk id="159" creationId="{00000000-0000-0000-0000-000000000000}"/>
          </ac:spMkLst>
        </pc:spChg>
        <pc:grpChg chg="add mod">
          <ac:chgData name="Lines, Todd" userId="afaf7c3a-e8aa-4568-882a-02ad8f9e19b0" providerId="ADAL" clId="{93A02428-D1D0-434B-9759-A64E4DC48CCE}" dt="2023-11-09T18:07:26.186" v="559" actId="1076"/>
          <ac:grpSpMkLst>
            <pc:docMk/>
            <pc:sldMk cId="3239667193" sldId="273"/>
            <ac:grpSpMk id="6" creationId="{976429E0-6354-116C-7AEC-3EF4352CEDB9}"/>
          </ac:grpSpMkLst>
        </pc:grpChg>
        <pc:grpChg chg="mod">
          <ac:chgData name="Lines, Todd" userId="afaf7c3a-e8aa-4568-882a-02ad8f9e19b0" providerId="ADAL" clId="{93A02428-D1D0-434B-9759-A64E4DC48CCE}" dt="2023-11-09T18:07:11.187" v="547" actId="164"/>
          <ac:grpSpMkLst>
            <pc:docMk/>
            <pc:sldMk cId="3239667193" sldId="273"/>
            <ac:grpSpMk id="174" creationId="{00000000-0000-0000-0000-000000000000}"/>
          </ac:grpSpMkLst>
        </pc:grpChg>
      </pc:sldChg>
      <pc:sldChg chg="add">
        <pc:chgData name="Lines, Todd" userId="afaf7c3a-e8aa-4568-882a-02ad8f9e19b0" providerId="ADAL" clId="{93A02428-D1D0-434B-9759-A64E4DC48CCE}" dt="2023-11-09T17:47:43.663" v="0"/>
        <pc:sldMkLst>
          <pc:docMk/>
          <pc:sldMk cId="0" sldId="782"/>
        </pc:sldMkLst>
      </pc:sldChg>
      <pc:sldChg chg="add">
        <pc:chgData name="Lines, Todd" userId="afaf7c3a-e8aa-4568-882a-02ad8f9e19b0" providerId="ADAL" clId="{93A02428-D1D0-434B-9759-A64E4DC48CCE}" dt="2023-11-09T17:47:43.663" v="0"/>
        <pc:sldMkLst>
          <pc:docMk/>
          <pc:sldMk cId="0" sldId="783"/>
        </pc:sldMkLst>
      </pc:sldChg>
      <pc:sldChg chg="add ord">
        <pc:chgData name="Lines, Todd" userId="afaf7c3a-e8aa-4568-882a-02ad8f9e19b0" providerId="ADAL" clId="{93A02428-D1D0-434B-9759-A64E4DC48CCE}" dt="2023-11-09T17:51:29.185" v="2"/>
        <pc:sldMkLst>
          <pc:docMk/>
          <pc:sldMk cId="0" sldId="1150"/>
        </pc:sldMkLst>
      </pc:sldChg>
      <pc:sldChg chg="add del">
        <pc:chgData name="Lines, Todd" userId="afaf7c3a-e8aa-4568-882a-02ad8f9e19b0" providerId="ADAL" clId="{93A02428-D1D0-434B-9759-A64E4DC48CCE}" dt="2023-11-09T18:03:00.286" v="425" actId="47"/>
        <pc:sldMkLst>
          <pc:docMk/>
          <pc:sldMk cId="0" sldId="1151"/>
        </pc:sldMkLst>
      </pc:sldChg>
      <pc:sldChg chg="modSp add mod ord">
        <pc:chgData name="Lines, Todd" userId="afaf7c3a-e8aa-4568-882a-02ad8f9e19b0" providerId="ADAL" clId="{93A02428-D1D0-434B-9759-A64E4DC48CCE}" dt="2023-11-09T18:03:20.021" v="433" actId="20577"/>
        <pc:sldMkLst>
          <pc:docMk/>
          <pc:sldMk cId="0" sldId="1152"/>
        </pc:sldMkLst>
        <pc:spChg chg="mod">
          <ac:chgData name="Lines, Todd" userId="afaf7c3a-e8aa-4568-882a-02ad8f9e19b0" providerId="ADAL" clId="{93A02428-D1D0-434B-9759-A64E4DC48CCE}" dt="2023-11-09T18:03:20.021" v="433" actId="20577"/>
          <ac:spMkLst>
            <pc:docMk/>
            <pc:sldMk cId="0" sldId="1152"/>
            <ac:spMk id="5" creationId="{00000000-0000-0000-0000-000000000000}"/>
          </ac:spMkLst>
        </pc:spChg>
      </pc:sldChg>
      <pc:sldChg chg="add ord">
        <pc:chgData name="Lines, Todd" userId="afaf7c3a-e8aa-4568-882a-02ad8f9e19b0" providerId="ADAL" clId="{93A02428-D1D0-434B-9759-A64E4DC48CCE}" dt="2023-11-09T18:02:25.702" v="423"/>
        <pc:sldMkLst>
          <pc:docMk/>
          <pc:sldMk cId="0" sldId="1153"/>
        </pc:sldMkLst>
      </pc:sldChg>
      <pc:sldChg chg="add ord">
        <pc:chgData name="Lines, Todd" userId="afaf7c3a-e8aa-4568-882a-02ad8f9e19b0" providerId="ADAL" clId="{93A02428-D1D0-434B-9759-A64E4DC48CCE}" dt="2023-11-09T18:03:36.741" v="435"/>
        <pc:sldMkLst>
          <pc:docMk/>
          <pc:sldMk cId="0" sldId="1154"/>
        </pc:sldMkLst>
      </pc:sldChg>
      <pc:sldChg chg="add ord">
        <pc:chgData name="Lines, Todd" userId="afaf7c3a-e8aa-4568-882a-02ad8f9e19b0" providerId="ADAL" clId="{93A02428-D1D0-434B-9759-A64E4DC48CCE}" dt="2023-11-09T18:14:36.812" v="1184"/>
        <pc:sldMkLst>
          <pc:docMk/>
          <pc:sldMk cId="0" sldId="1155"/>
        </pc:sldMkLst>
      </pc:sldChg>
      <pc:sldChg chg="add ord">
        <pc:chgData name="Lines, Todd" userId="afaf7c3a-e8aa-4568-882a-02ad8f9e19b0" providerId="ADAL" clId="{93A02428-D1D0-434B-9759-A64E4DC48CCE}" dt="2023-11-09T18:14:36.812" v="1184"/>
        <pc:sldMkLst>
          <pc:docMk/>
          <pc:sldMk cId="0" sldId="1156"/>
        </pc:sldMkLst>
      </pc:sldChg>
      <pc:sldChg chg="add ord">
        <pc:chgData name="Lines, Todd" userId="afaf7c3a-e8aa-4568-882a-02ad8f9e19b0" providerId="ADAL" clId="{93A02428-D1D0-434B-9759-A64E4DC48CCE}" dt="2023-11-09T18:14:52.031" v="1186"/>
        <pc:sldMkLst>
          <pc:docMk/>
          <pc:sldMk cId="0" sldId="1157"/>
        </pc:sldMkLst>
      </pc:sldChg>
      <pc:sldChg chg="add ord">
        <pc:chgData name="Lines, Todd" userId="afaf7c3a-e8aa-4568-882a-02ad8f9e19b0" providerId="ADAL" clId="{93A02428-D1D0-434B-9759-A64E4DC48CCE}" dt="2023-11-09T18:16:19.884" v="1190"/>
        <pc:sldMkLst>
          <pc:docMk/>
          <pc:sldMk cId="0" sldId="1158"/>
        </pc:sldMkLst>
      </pc:sldChg>
      <pc:sldChg chg="add">
        <pc:chgData name="Lines, Todd" userId="afaf7c3a-e8aa-4568-882a-02ad8f9e19b0" providerId="ADAL" clId="{93A02428-D1D0-434B-9759-A64E4DC48CCE}" dt="2023-11-09T17:47:43.663" v="0"/>
        <pc:sldMkLst>
          <pc:docMk/>
          <pc:sldMk cId="0" sldId="1159"/>
        </pc:sldMkLst>
      </pc:sldChg>
      <pc:sldChg chg="add">
        <pc:chgData name="Lines, Todd" userId="afaf7c3a-e8aa-4568-882a-02ad8f9e19b0" providerId="ADAL" clId="{93A02428-D1D0-434B-9759-A64E4DC48CCE}" dt="2023-11-09T17:47:43.663" v="0"/>
        <pc:sldMkLst>
          <pc:docMk/>
          <pc:sldMk cId="0" sldId="1160"/>
        </pc:sldMkLst>
      </pc:sldChg>
      <pc:sldChg chg="add">
        <pc:chgData name="Lines, Todd" userId="afaf7c3a-e8aa-4568-882a-02ad8f9e19b0" providerId="ADAL" clId="{93A02428-D1D0-434B-9759-A64E4DC48CCE}" dt="2023-11-09T17:47:43.663" v="0"/>
        <pc:sldMkLst>
          <pc:docMk/>
          <pc:sldMk cId="0" sldId="1161"/>
        </pc:sldMkLst>
      </pc:sldChg>
      <pc:sldChg chg="add">
        <pc:chgData name="Lines, Todd" userId="afaf7c3a-e8aa-4568-882a-02ad8f9e19b0" providerId="ADAL" clId="{93A02428-D1D0-434B-9759-A64E4DC48CCE}" dt="2023-11-09T17:47:43.663" v="0"/>
        <pc:sldMkLst>
          <pc:docMk/>
          <pc:sldMk cId="0" sldId="1162"/>
        </pc:sldMkLst>
      </pc:sldChg>
      <pc:sldChg chg="add">
        <pc:chgData name="Lines, Todd" userId="afaf7c3a-e8aa-4568-882a-02ad8f9e19b0" providerId="ADAL" clId="{93A02428-D1D0-434B-9759-A64E4DC48CCE}" dt="2023-11-09T17:47:43.663" v="0"/>
        <pc:sldMkLst>
          <pc:docMk/>
          <pc:sldMk cId="0" sldId="1163"/>
        </pc:sldMkLst>
      </pc:sldChg>
      <pc:sldChg chg="add ord">
        <pc:chgData name="Lines, Todd" userId="afaf7c3a-e8aa-4568-882a-02ad8f9e19b0" providerId="ADAL" clId="{93A02428-D1D0-434B-9759-A64E4DC48CCE}" dt="2023-11-09T18:16:25.455" v="1192"/>
        <pc:sldMkLst>
          <pc:docMk/>
          <pc:sldMk cId="2265554757" sldId="1353"/>
        </pc:sldMkLst>
      </pc:sldChg>
      <pc:sldChg chg="modSp new mod">
        <pc:chgData name="Lines, Todd" userId="afaf7c3a-e8aa-4568-882a-02ad8f9e19b0" providerId="ADAL" clId="{93A02428-D1D0-434B-9759-A64E4DC48CCE}" dt="2023-11-09T17:51:35.504" v="5" actId="20577"/>
        <pc:sldMkLst>
          <pc:docMk/>
          <pc:sldMk cId="168290227" sldId="1354"/>
        </pc:sldMkLst>
        <pc:spChg chg="mod">
          <ac:chgData name="Lines, Todd" userId="afaf7c3a-e8aa-4568-882a-02ad8f9e19b0" providerId="ADAL" clId="{93A02428-D1D0-434B-9759-A64E4DC48CCE}" dt="2023-11-09T17:51:35.504" v="5" actId="20577"/>
          <ac:spMkLst>
            <pc:docMk/>
            <pc:sldMk cId="168290227" sldId="1354"/>
            <ac:spMk id="2" creationId="{072D5D6B-864F-1A5D-2E6D-657827DBCD30}"/>
          </ac:spMkLst>
        </pc:spChg>
      </pc:sldChg>
      <pc:sldChg chg="addSp delSp modSp add mod chgLayout">
        <pc:chgData name="Lines, Todd" userId="afaf7c3a-e8aa-4568-882a-02ad8f9e19b0" providerId="ADAL" clId="{93A02428-D1D0-434B-9759-A64E4DC48CCE}" dt="2023-11-09T18:02:52.030" v="424"/>
        <pc:sldMkLst>
          <pc:docMk/>
          <pc:sldMk cId="2360740358" sldId="1355"/>
        </pc:sldMkLst>
        <pc:spChg chg="add mod ord">
          <ac:chgData name="Lines, Todd" userId="afaf7c3a-e8aa-4568-882a-02ad8f9e19b0" providerId="ADAL" clId="{93A02428-D1D0-434B-9759-A64E4DC48CCE}" dt="2023-11-09T18:02:52.030" v="424"/>
          <ac:spMkLst>
            <pc:docMk/>
            <pc:sldMk cId="2360740358" sldId="1355"/>
            <ac:spMk id="3" creationId="{C72C1694-E138-85A1-F3FC-2FA8D8F5EDBC}"/>
          </ac:spMkLst>
        </pc:spChg>
        <pc:spChg chg="mod">
          <ac:chgData name="Lines, Todd" userId="afaf7c3a-e8aa-4568-882a-02ad8f9e19b0" providerId="ADAL" clId="{93A02428-D1D0-434B-9759-A64E4DC48CCE}" dt="2023-11-09T17:55:28.309" v="75" actId="165"/>
          <ac:spMkLst>
            <pc:docMk/>
            <pc:sldMk cId="2360740358" sldId="1355"/>
            <ac:spMk id="6"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7" creationId="{00000000-0000-0000-0000-000000000000}"/>
          </ac:spMkLst>
        </pc:spChg>
        <pc:spChg chg="del mod">
          <ac:chgData name="Lines, Todd" userId="afaf7c3a-e8aa-4568-882a-02ad8f9e19b0" providerId="ADAL" clId="{93A02428-D1D0-434B-9759-A64E4DC48CCE}" dt="2023-11-09T17:57:46.964" v="109" actId="478"/>
          <ac:spMkLst>
            <pc:docMk/>
            <pc:sldMk cId="2360740358" sldId="1355"/>
            <ac:spMk id="9" creationId="{00000000-0000-0000-0000-000000000000}"/>
          </ac:spMkLst>
        </pc:spChg>
        <pc:spChg chg="del mod">
          <ac:chgData name="Lines, Todd" userId="afaf7c3a-e8aa-4568-882a-02ad8f9e19b0" providerId="ADAL" clId="{93A02428-D1D0-434B-9759-A64E4DC48CCE}" dt="2023-11-09T17:57:38.687" v="106" actId="478"/>
          <ac:spMkLst>
            <pc:docMk/>
            <pc:sldMk cId="2360740358" sldId="1355"/>
            <ac:spMk id="10"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2"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3"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4"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5" creationId="{00000000-0000-0000-0000-000000000000}"/>
          </ac:spMkLst>
        </pc:spChg>
        <pc:spChg chg="mod">
          <ac:chgData name="Lines, Todd" userId="afaf7c3a-e8aa-4568-882a-02ad8f9e19b0" providerId="ADAL" clId="{93A02428-D1D0-434B-9759-A64E4DC48CCE}" dt="2023-11-09T17:56:18.473" v="94" actId="20577"/>
          <ac:spMkLst>
            <pc:docMk/>
            <pc:sldMk cId="2360740358" sldId="1355"/>
            <ac:spMk id="16"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7" creationId="{00000000-0000-0000-0000-000000000000}"/>
          </ac:spMkLst>
        </pc:spChg>
        <pc:spChg chg="mod">
          <ac:chgData name="Lines, Todd" userId="afaf7c3a-e8aa-4568-882a-02ad8f9e19b0" providerId="ADAL" clId="{93A02428-D1D0-434B-9759-A64E4DC48CCE}" dt="2023-11-09T17:55:28.309" v="75" actId="165"/>
          <ac:spMkLst>
            <pc:docMk/>
            <pc:sldMk cId="2360740358" sldId="1355"/>
            <ac:spMk id="18" creationId="{00000000-0000-0000-0000-000000000000}"/>
          </ac:spMkLst>
        </pc:spChg>
        <pc:spChg chg="mod">
          <ac:chgData name="Lines, Todd" userId="afaf7c3a-e8aa-4568-882a-02ad8f9e19b0" providerId="ADAL" clId="{93A02428-D1D0-434B-9759-A64E4DC48CCE}" dt="2023-11-09T17:56:54.071" v="100" actId="1076"/>
          <ac:spMkLst>
            <pc:docMk/>
            <pc:sldMk cId="2360740358" sldId="1355"/>
            <ac:spMk id="21" creationId="{00000000-0000-0000-0000-000000000000}"/>
          </ac:spMkLst>
        </pc:spChg>
        <pc:spChg chg="del mod">
          <ac:chgData name="Lines, Todd" userId="afaf7c3a-e8aa-4568-882a-02ad8f9e19b0" providerId="ADAL" clId="{93A02428-D1D0-434B-9759-A64E4DC48CCE}" dt="2023-11-09T17:57:57.436" v="112" actId="478"/>
          <ac:spMkLst>
            <pc:docMk/>
            <pc:sldMk cId="2360740358" sldId="1355"/>
            <ac:spMk id="22" creationId="{00000000-0000-0000-0000-000000000000}"/>
          </ac:spMkLst>
        </pc:spChg>
        <pc:spChg chg="del mod">
          <ac:chgData name="Lines, Todd" userId="afaf7c3a-e8aa-4568-882a-02ad8f9e19b0" providerId="ADAL" clId="{93A02428-D1D0-434B-9759-A64E4DC48CCE}" dt="2023-11-09T17:57:51.200" v="110" actId="478"/>
          <ac:spMkLst>
            <pc:docMk/>
            <pc:sldMk cId="2360740358" sldId="1355"/>
            <ac:spMk id="26" creationId="{00000000-0000-0000-0000-000000000000}"/>
          </ac:spMkLst>
        </pc:spChg>
        <pc:spChg chg="del mod">
          <ac:chgData name="Lines, Todd" userId="afaf7c3a-e8aa-4568-882a-02ad8f9e19b0" providerId="ADAL" clId="{93A02428-D1D0-434B-9759-A64E4DC48CCE}" dt="2023-11-09T17:57:55.345" v="111" actId="478"/>
          <ac:spMkLst>
            <pc:docMk/>
            <pc:sldMk cId="2360740358" sldId="1355"/>
            <ac:spMk id="27" creationId="{00000000-0000-0000-0000-000000000000}"/>
          </ac:spMkLst>
        </pc:spChg>
        <pc:spChg chg="mod topLvl">
          <ac:chgData name="Lines, Todd" userId="afaf7c3a-e8aa-4568-882a-02ad8f9e19b0" providerId="ADAL" clId="{93A02428-D1D0-434B-9759-A64E4DC48CCE}" dt="2023-11-09T17:55:28.309" v="75" actId="165"/>
          <ac:spMkLst>
            <pc:docMk/>
            <pc:sldMk cId="2360740358" sldId="1355"/>
            <ac:spMk id="40" creationId="{00000000-0000-0000-0000-000000000000}"/>
          </ac:spMkLst>
        </pc:spChg>
        <pc:spChg chg="add mod ord">
          <ac:chgData name="Lines, Todd" userId="afaf7c3a-e8aa-4568-882a-02ad8f9e19b0" providerId="ADAL" clId="{93A02428-D1D0-434B-9759-A64E4DC48CCE}" dt="2023-11-09T17:59:25.765" v="302" actId="20577"/>
          <ac:spMkLst>
            <pc:docMk/>
            <pc:sldMk cId="2360740358" sldId="1355"/>
            <ac:spMk id="41" creationId="{1C23C0C1-A64A-B73D-9CFB-61F733AC6D93}"/>
          </ac:spMkLst>
        </pc:spChg>
        <pc:spChg chg="mod topLvl">
          <ac:chgData name="Lines, Todd" userId="afaf7c3a-e8aa-4568-882a-02ad8f9e19b0" providerId="ADAL" clId="{93A02428-D1D0-434B-9759-A64E4DC48CCE}" dt="2023-11-09T17:55:28.309" v="75" actId="165"/>
          <ac:spMkLst>
            <pc:docMk/>
            <pc:sldMk cId="2360740358" sldId="1355"/>
            <ac:spMk id="42" creationId="{00000000-0000-0000-0000-000000000000}"/>
          </ac:spMkLst>
        </pc:spChg>
        <pc:spChg chg="mod topLvl">
          <ac:chgData name="Lines, Todd" userId="afaf7c3a-e8aa-4568-882a-02ad8f9e19b0" providerId="ADAL" clId="{93A02428-D1D0-434B-9759-A64E4DC48CCE}" dt="2023-11-09T17:55:28.309" v="75" actId="165"/>
          <ac:spMkLst>
            <pc:docMk/>
            <pc:sldMk cId="2360740358" sldId="1355"/>
            <ac:spMk id="43" creationId="{00000000-0000-0000-0000-000000000000}"/>
          </ac:spMkLst>
        </pc:spChg>
        <pc:spChg chg="mod">
          <ac:chgData name="Lines, Todd" userId="afaf7c3a-e8aa-4568-882a-02ad8f9e19b0" providerId="ADAL" clId="{93A02428-D1D0-434B-9759-A64E4DC48CCE}" dt="2023-11-09T17:57:58.870" v="113"/>
          <ac:spMkLst>
            <pc:docMk/>
            <pc:sldMk cId="2360740358" sldId="1355"/>
            <ac:spMk id="45" creationId="{9CCD299C-4E82-DC44-0A2E-8AACEF20F3D4}"/>
          </ac:spMkLst>
        </pc:spChg>
        <pc:spChg chg="mod">
          <ac:chgData name="Lines, Todd" userId="afaf7c3a-e8aa-4568-882a-02ad8f9e19b0" providerId="ADAL" clId="{93A02428-D1D0-434B-9759-A64E4DC48CCE}" dt="2023-11-09T17:57:58.870" v="113"/>
          <ac:spMkLst>
            <pc:docMk/>
            <pc:sldMk cId="2360740358" sldId="1355"/>
            <ac:spMk id="46" creationId="{200CE30B-A161-D986-27A2-4DD3B525C9F4}"/>
          </ac:spMkLst>
        </pc:spChg>
        <pc:grpChg chg="add del mod">
          <ac:chgData name="Lines, Todd" userId="afaf7c3a-e8aa-4568-882a-02ad8f9e19b0" providerId="ADAL" clId="{93A02428-D1D0-434B-9759-A64E4DC48CCE}" dt="2023-11-09T17:55:28.309" v="75" actId="165"/>
          <ac:grpSpMkLst>
            <pc:docMk/>
            <pc:sldMk cId="2360740358" sldId="1355"/>
            <ac:grpSpMk id="2" creationId="{35B98DFE-D1B2-F9D3-A04D-45DE2B71BF3A}"/>
          </ac:grpSpMkLst>
        </pc:grpChg>
        <pc:grpChg chg="mod topLvl">
          <ac:chgData name="Lines, Todd" userId="afaf7c3a-e8aa-4568-882a-02ad8f9e19b0" providerId="ADAL" clId="{93A02428-D1D0-434B-9759-A64E4DC48CCE}" dt="2023-11-09T17:55:28.309" v="75" actId="165"/>
          <ac:grpSpMkLst>
            <pc:docMk/>
            <pc:sldMk cId="2360740358" sldId="1355"/>
            <ac:grpSpMk id="4"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8"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19" creationId="{00000000-0000-0000-0000-000000000000}"/>
          </ac:grpSpMkLst>
        </pc:grpChg>
        <pc:grpChg chg="mod">
          <ac:chgData name="Lines, Todd" userId="afaf7c3a-e8aa-4568-882a-02ad8f9e19b0" providerId="ADAL" clId="{93A02428-D1D0-434B-9759-A64E4DC48CCE}" dt="2023-11-09T17:55:28.309" v="75" actId="165"/>
          <ac:grpSpMkLst>
            <pc:docMk/>
            <pc:sldMk cId="2360740358" sldId="1355"/>
            <ac:grpSpMk id="20" creationId="{00000000-0000-0000-0000-000000000000}"/>
          </ac:grpSpMkLst>
        </pc:grpChg>
        <pc:grpChg chg="add mod">
          <ac:chgData name="Lines, Todd" userId="afaf7c3a-e8aa-4568-882a-02ad8f9e19b0" providerId="ADAL" clId="{93A02428-D1D0-434B-9759-A64E4DC48CCE}" dt="2023-11-09T17:58:03.712" v="114" actId="1076"/>
          <ac:grpSpMkLst>
            <pc:docMk/>
            <pc:sldMk cId="2360740358" sldId="1355"/>
            <ac:grpSpMk id="44" creationId="{6CFF535B-6223-A711-CEF1-E3B2D0785271}"/>
          </ac:grpSpMkLst>
        </pc:grpChg>
        <pc:graphicFrameChg chg="del mod">
          <ac:chgData name="Lines, Todd" userId="afaf7c3a-e8aa-4568-882a-02ad8f9e19b0" providerId="ADAL" clId="{93A02428-D1D0-434B-9759-A64E4DC48CCE}" dt="2023-11-09T17:57:35.095" v="105" actId="478"/>
          <ac:graphicFrameMkLst>
            <pc:docMk/>
            <pc:sldMk cId="2360740358" sldId="1355"/>
            <ac:graphicFrameMk id="5" creationId="{00000000-0000-0000-0000-000000000000}"/>
          </ac:graphicFrameMkLst>
        </pc:graphicFrameChg>
        <pc:graphicFrameChg chg="del mod">
          <ac:chgData name="Lines, Todd" userId="afaf7c3a-e8aa-4568-882a-02ad8f9e19b0" providerId="ADAL" clId="{93A02428-D1D0-434B-9759-A64E4DC48CCE}" dt="2023-11-09T17:57:44.849" v="108" actId="478"/>
          <ac:graphicFrameMkLst>
            <pc:docMk/>
            <pc:sldMk cId="2360740358" sldId="1355"/>
            <ac:graphicFrameMk id="11" creationId="{00000000-0000-0000-0000-000000000000}"/>
          </ac:graphicFrameMkLst>
        </pc:graphicFrameChg>
        <pc:cxnChg chg="del mod">
          <ac:chgData name="Lines, Todd" userId="afaf7c3a-e8aa-4568-882a-02ad8f9e19b0" providerId="ADAL" clId="{93A02428-D1D0-434B-9759-A64E4DC48CCE}" dt="2023-11-09T17:57:28.554" v="104" actId="478"/>
          <ac:cxnSpMkLst>
            <pc:docMk/>
            <pc:sldMk cId="2360740358" sldId="1355"/>
            <ac:cxnSpMk id="23"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4" creationId="{00000000-0000-0000-0000-000000000000}"/>
          </ac:cxnSpMkLst>
        </pc:cxnChg>
        <pc:cxnChg chg="del mod">
          <ac:chgData name="Lines, Todd" userId="afaf7c3a-e8aa-4568-882a-02ad8f9e19b0" providerId="ADAL" clId="{93A02428-D1D0-434B-9759-A64E4DC48CCE}" dt="2023-11-09T17:57:41.978" v="107" actId="478"/>
          <ac:cxnSpMkLst>
            <pc:docMk/>
            <pc:sldMk cId="2360740358" sldId="1355"/>
            <ac:cxnSpMk id="25"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8"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29"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0"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1"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2"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3"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4"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5"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6"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7"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8" creationId="{00000000-0000-0000-0000-000000000000}"/>
          </ac:cxnSpMkLst>
        </pc:cxnChg>
        <pc:cxnChg chg="mod">
          <ac:chgData name="Lines, Todd" userId="afaf7c3a-e8aa-4568-882a-02ad8f9e19b0" providerId="ADAL" clId="{93A02428-D1D0-434B-9759-A64E4DC48CCE}" dt="2023-11-09T17:55:28.309" v="75" actId="165"/>
          <ac:cxnSpMkLst>
            <pc:docMk/>
            <pc:sldMk cId="2360740358" sldId="1355"/>
            <ac:cxnSpMk id="39" creationId="{00000000-0000-0000-0000-000000000000}"/>
          </ac:cxnSpMkLst>
        </pc:cxnChg>
      </pc:sldChg>
      <pc:sldChg chg="modSp add mod">
        <pc:chgData name="Lines, Todd" userId="afaf7c3a-e8aa-4568-882a-02ad8f9e19b0" providerId="ADAL" clId="{93A02428-D1D0-434B-9759-A64E4DC48CCE}" dt="2023-11-09T18:00:49.575" v="421" actId="20577"/>
        <pc:sldMkLst>
          <pc:docMk/>
          <pc:sldMk cId="2711817050" sldId="1356"/>
        </pc:sldMkLst>
        <pc:spChg chg="mod">
          <ac:chgData name="Lines, Todd" userId="afaf7c3a-e8aa-4568-882a-02ad8f9e19b0" providerId="ADAL" clId="{93A02428-D1D0-434B-9759-A64E4DC48CCE}" dt="2023-11-09T18:00:49.575" v="421" actId="20577"/>
          <ac:spMkLst>
            <pc:docMk/>
            <pc:sldMk cId="2711817050" sldId="1356"/>
            <ac:spMk id="41" creationId="{1C23C0C1-A64A-B73D-9CFB-61F733AC6D93}"/>
          </ac:spMkLst>
        </pc:spChg>
      </pc:sldChg>
      <pc:sldChg chg="addSp modSp add mod modClrScheme chgLayout">
        <pc:chgData name="Lines, Todd" userId="afaf7c3a-e8aa-4568-882a-02ad8f9e19b0" providerId="ADAL" clId="{93A02428-D1D0-434B-9759-A64E4DC48CCE}" dt="2023-11-09T18:10:13.862" v="932" actId="6549"/>
        <pc:sldMkLst>
          <pc:docMk/>
          <pc:sldMk cId="306908891" sldId="1357"/>
        </pc:sldMkLst>
        <pc:spChg chg="add mod ord">
          <ac:chgData name="Lines, Todd" userId="afaf7c3a-e8aa-4568-882a-02ad8f9e19b0" providerId="ADAL" clId="{93A02428-D1D0-434B-9759-A64E4DC48CCE}" dt="2023-11-09T18:06:26.943" v="454" actId="20577"/>
          <ac:spMkLst>
            <pc:docMk/>
            <pc:sldMk cId="306908891" sldId="1357"/>
            <ac:spMk id="3" creationId="{1B008915-D770-28C6-2E90-D6DAF8EA5D58}"/>
          </ac:spMkLst>
        </pc:spChg>
        <pc:spChg chg="add mod ord">
          <ac:chgData name="Lines, Todd" userId="afaf7c3a-e8aa-4568-882a-02ad8f9e19b0" providerId="ADAL" clId="{93A02428-D1D0-434B-9759-A64E4DC48CCE}" dt="2023-11-09T18:10:13.862" v="932" actId="6549"/>
          <ac:spMkLst>
            <pc:docMk/>
            <pc:sldMk cId="306908891" sldId="1357"/>
            <ac:spMk id="4" creationId="{D1087A65-3D52-3CA6-2404-C30AFE4A9952}"/>
          </ac:spMkLst>
        </pc:spChg>
        <pc:spChg chg="mod">
          <ac:chgData name="Lines, Todd" userId="afaf7c3a-e8aa-4568-882a-02ad8f9e19b0" providerId="ADAL" clId="{93A02428-D1D0-434B-9759-A64E4DC48CCE}" dt="2023-11-09T18:06:06.670" v="443" actId="404"/>
          <ac:spMkLst>
            <pc:docMk/>
            <pc:sldMk cId="306908891" sldId="1357"/>
            <ac:spMk id="5"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1"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4"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5"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6"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8"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1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2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7"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38"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1"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2"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3"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49"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50" creationId="{00000000-0000-0000-0000-000000000000}"/>
          </ac:spMkLst>
        </pc:spChg>
        <pc:spChg chg="mod">
          <ac:chgData name="Lines, Todd" userId="afaf7c3a-e8aa-4568-882a-02ad8f9e19b0" providerId="ADAL" clId="{93A02428-D1D0-434B-9759-A64E4DC48CCE}" dt="2023-11-09T18:06:06.670" v="443" actId="404"/>
          <ac:spMkLst>
            <pc:docMk/>
            <pc:sldMk cId="306908891" sldId="1357"/>
            <ac:spMk id="62" creationId="{00000000-0000-0000-0000-000000000000}"/>
          </ac:spMkLst>
        </pc:spChg>
        <pc:grpChg chg="add mod">
          <ac:chgData name="Lines, Todd" userId="afaf7c3a-e8aa-4568-882a-02ad8f9e19b0" providerId="ADAL" clId="{93A02428-D1D0-434B-9759-A64E4DC48CCE}" dt="2023-11-09T18:06:22.177" v="445" actId="1076"/>
          <ac:grpSpMkLst>
            <pc:docMk/>
            <pc:sldMk cId="306908891" sldId="1357"/>
            <ac:grpSpMk id="2" creationId="{9E36A1ED-8961-389E-7917-70F1169075CF}"/>
          </ac:grpSpMkLst>
        </pc:grpChg>
        <pc:graphicFrameChg chg="mod">
          <ac:chgData name="Lines, Todd" userId="afaf7c3a-e8aa-4568-882a-02ad8f9e19b0" providerId="ADAL" clId="{93A02428-D1D0-434B-9759-A64E4DC48CCE}" dt="2023-11-09T18:05:58.163" v="437" actId="164"/>
          <ac:graphicFrameMkLst>
            <pc:docMk/>
            <pc:sldMk cId="306908891" sldId="1357"/>
            <ac:graphicFrameMk id="44" creationId="{00000000-0000-0000-0000-000000000000}"/>
          </ac:graphicFrameMkLst>
        </pc:graphicFrameChg>
        <pc:cxnChg chg="mod">
          <ac:chgData name="Lines, Todd" userId="afaf7c3a-e8aa-4568-882a-02ad8f9e19b0" providerId="ADAL" clId="{93A02428-D1D0-434B-9759-A64E4DC48CCE}" dt="2023-11-09T18:06:05.584" v="442" actId="404"/>
          <ac:cxnSpMkLst>
            <pc:docMk/>
            <pc:sldMk cId="306908891" sldId="1357"/>
            <ac:cxnSpMk id="26"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27"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0"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1"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35" creationId="{00000000-0000-0000-0000-000000000000}"/>
          </ac:cxnSpMkLst>
        </pc:cxnChg>
        <pc:cxnChg chg="mod">
          <ac:chgData name="Lines, Todd" userId="afaf7c3a-e8aa-4568-882a-02ad8f9e19b0" providerId="ADAL" clId="{93A02428-D1D0-434B-9759-A64E4DC48CCE}" dt="2023-11-09T18:06:18.267" v="444" actId="1582"/>
          <ac:cxnSpMkLst>
            <pc:docMk/>
            <pc:sldMk cId="306908891" sldId="1357"/>
            <ac:cxnSpMk id="36"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54" creationId="{00000000-0000-0000-0000-000000000000}"/>
          </ac:cxnSpMkLst>
        </pc:cxnChg>
        <pc:cxnChg chg="mod">
          <ac:chgData name="Lines, Todd" userId="afaf7c3a-e8aa-4568-882a-02ad8f9e19b0" providerId="ADAL" clId="{93A02428-D1D0-434B-9759-A64E4DC48CCE}" dt="2023-11-09T18:05:58.163" v="437" actId="164"/>
          <ac:cxnSpMkLst>
            <pc:docMk/>
            <pc:sldMk cId="306908891" sldId="1357"/>
            <ac:cxnSpMk id="59" creationId="{00000000-0000-0000-0000-000000000000}"/>
          </ac:cxnSpMkLst>
        </pc:cxnChg>
      </pc:sldChg>
      <pc:sldChg chg="addSp modSp add mod">
        <pc:chgData name="Lines, Todd" userId="afaf7c3a-e8aa-4568-882a-02ad8f9e19b0" providerId="ADAL" clId="{93A02428-D1D0-434B-9759-A64E4DC48CCE}" dt="2023-11-09T18:10:05.963" v="931" actId="6549"/>
        <pc:sldMkLst>
          <pc:docMk/>
          <pc:sldMk cId="3242241920" sldId="1358"/>
        </pc:sldMkLst>
        <pc:spChg chg="mod">
          <ac:chgData name="Lines, Todd" userId="afaf7c3a-e8aa-4568-882a-02ad8f9e19b0" providerId="ADAL" clId="{93A02428-D1D0-434B-9759-A64E4DC48CCE}" dt="2023-11-09T18:10:05.963" v="931" actId="6549"/>
          <ac:spMkLst>
            <pc:docMk/>
            <pc:sldMk cId="3242241920" sldId="1358"/>
            <ac:spMk id="10" creationId="{378A7717-5770-ED33-1FD5-D63B2299F57B}"/>
          </ac:spMkLst>
        </pc:spChg>
        <pc:spChg chg="add mod">
          <ac:chgData name="Lines, Todd" userId="afaf7c3a-e8aa-4568-882a-02ad8f9e19b0" providerId="ADAL" clId="{93A02428-D1D0-434B-9759-A64E4DC48CCE}" dt="2023-11-09T18:09:35.938" v="870" actId="1076"/>
          <ac:spMkLst>
            <pc:docMk/>
            <pc:sldMk cId="3242241920" sldId="1358"/>
            <ac:spMk id="11" creationId="{2231095D-5346-5B42-EF93-1B779D7BCAB3}"/>
          </ac:spMkLst>
        </pc:spChg>
        <pc:spChg chg="add mod">
          <ac:chgData name="Lines, Todd" userId="afaf7c3a-e8aa-4568-882a-02ad8f9e19b0" providerId="ADAL" clId="{93A02428-D1D0-434B-9759-A64E4DC48CCE}" dt="2023-11-09T18:09:45.314" v="873" actId="1076"/>
          <ac:spMkLst>
            <pc:docMk/>
            <pc:sldMk cId="3242241920" sldId="1358"/>
            <ac:spMk id="13" creationId="{0E65E666-407F-04AD-62AE-0CEAE36AF2F0}"/>
          </ac:spMkLst>
        </pc:spChg>
      </pc:sldChg>
      <pc:sldChg chg="modSp add mod">
        <pc:chgData name="Lines, Todd" userId="afaf7c3a-e8aa-4568-882a-02ad8f9e19b0" providerId="ADAL" clId="{93A02428-D1D0-434B-9759-A64E4DC48CCE}" dt="2023-11-09T18:11:23.708" v="1032" actId="6549"/>
        <pc:sldMkLst>
          <pc:docMk/>
          <pc:sldMk cId="735461185" sldId="1359"/>
        </pc:sldMkLst>
        <pc:spChg chg="mod">
          <ac:chgData name="Lines, Todd" userId="afaf7c3a-e8aa-4568-882a-02ad8f9e19b0" providerId="ADAL" clId="{93A02428-D1D0-434B-9759-A64E4DC48CCE}" dt="2023-11-09T18:11:23.708" v="1032" actId="6549"/>
          <ac:spMkLst>
            <pc:docMk/>
            <pc:sldMk cId="735461185" sldId="1359"/>
            <ac:spMk id="10" creationId="{378A7717-5770-ED33-1FD5-D63B2299F57B}"/>
          </ac:spMkLst>
        </pc:spChg>
      </pc:sldChg>
      <pc:sldChg chg="modSp add mod">
        <pc:chgData name="Lines, Todd" userId="afaf7c3a-e8aa-4568-882a-02ad8f9e19b0" providerId="ADAL" clId="{93A02428-D1D0-434B-9759-A64E4DC48CCE}" dt="2023-11-09T18:12:20.777" v="1057" actId="6549"/>
        <pc:sldMkLst>
          <pc:docMk/>
          <pc:sldMk cId="2116202902" sldId="1360"/>
        </pc:sldMkLst>
        <pc:spChg chg="mod">
          <ac:chgData name="Lines, Todd" userId="afaf7c3a-e8aa-4568-882a-02ad8f9e19b0" providerId="ADAL" clId="{93A02428-D1D0-434B-9759-A64E4DC48CCE}" dt="2023-11-09T18:12:20.777" v="1057" actId="6549"/>
          <ac:spMkLst>
            <pc:docMk/>
            <pc:sldMk cId="2116202902" sldId="1360"/>
            <ac:spMk id="10" creationId="{378A7717-5770-ED33-1FD5-D63B2299F57B}"/>
          </ac:spMkLst>
        </pc:spChg>
      </pc:sldChg>
      <pc:sldChg chg="modSp add mod">
        <pc:chgData name="Lines, Todd" userId="afaf7c3a-e8aa-4568-882a-02ad8f9e19b0" providerId="ADAL" clId="{93A02428-D1D0-434B-9759-A64E4DC48CCE}" dt="2023-11-09T18:13:54.965" v="1182" actId="1076"/>
        <pc:sldMkLst>
          <pc:docMk/>
          <pc:sldMk cId="546681329" sldId="1361"/>
        </pc:sldMkLst>
        <pc:spChg chg="mod">
          <ac:chgData name="Lines, Todd" userId="afaf7c3a-e8aa-4568-882a-02ad8f9e19b0" providerId="ADAL" clId="{93A02428-D1D0-434B-9759-A64E4DC48CCE}" dt="2023-11-09T18:13:47.469" v="1180" actId="20577"/>
          <ac:spMkLst>
            <pc:docMk/>
            <pc:sldMk cId="546681329" sldId="1361"/>
            <ac:spMk id="10" creationId="{378A7717-5770-ED33-1FD5-D63B2299F57B}"/>
          </ac:spMkLst>
        </pc:spChg>
        <pc:grpChg chg="mod">
          <ac:chgData name="Lines, Todd" userId="afaf7c3a-e8aa-4568-882a-02ad8f9e19b0" providerId="ADAL" clId="{93A02428-D1D0-434B-9759-A64E4DC48CCE}" dt="2023-11-09T18:13:54.965" v="1182" actId="1076"/>
          <ac:grpSpMkLst>
            <pc:docMk/>
            <pc:sldMk cId="546681329" sldId="1361"/>
            <ac:grpSpMk id="6" creationId="{976429E0-6354-116C-7AEC-3EF4352CEDB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99655-3A0A-41CA-A823-439383EF2FE6}" type="datetimeFigureOut">
              <a:rPr lang="en-US" smtClean="0"/>
              <a:t>3/12/2024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2AAC1-8A96-4C66-97BE-188E8EC7DD56}" type="slidenum">
              <a:rPr lang="en-US" smtClean="0"/>
              <a:t>‹#›</a:t>
            </a:fld>
            <a:endParaRPr lang="en-US"/>
          </a:p>
        </p:txBody>
      </p:sp>
    </p:spTree>
    <p:extLst>
      <p:ext uri="{BB962C8B-B14F-4D97-AF65-F5344CB8AC3E}">
        <p14:creationId xmlns:p14="http://schemas.microsoft.com/office/powerpoint/2010/main" val="3782351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F2AAC1-8A96-4C66-97BE-188E8EC7DD56}" type="slidenum">
              <a:rPr lang="en-US" smtClean="0"/>
              <a:t>22</a:t>
            </a:fld>
            <a:endParaRPr lang="en-US"/>
          </a:p>
        </p:txBody>
      </p:sp>
    </p:spTree>
    <p:extLst>
      <p:ext uri="{BB962C8B-B14F-4D97-AF65-F5344CB8AC3E}">
        <p14:creationId xmlns:p14="http://schemas.microsoft.com/office/powerpoint/2010/main" val="383823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57A41FF-3280-4E23-9B84-59755E07D1ED}" type="slidenum">
              <a:rPr lang="en-US"/>
              <a:pPr/>
              <a:t>39</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3BDD041-5D81-4EDB-AE63-AFA821DE50C3}" type="slidenum">
              <a:rPr lang="en-US"/>
              <a:pPr/>
              <a:t>40</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E49E1B-97D2-4345-9AC7-ADCBFFAD7BF2}"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E49E1B-97D2-4345-9AC7-ADCBFFAD7BF2}"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E49E1B-97D2-4345-9AC7-ADCBFFAD7BF2}" type="datetimeFigureOut">
              <a:rPr lang="en-US" smtClean="0"/>
              <a:pPr/>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E49E1B-97D2-4345-9AC7-ADCBFFAD7BF2}"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E49E1B-97D2-4345-9AC7-ADCBFFAD7BF2}" type="datetimeFigureOut">
              <a:rPr lang="en-US" smtClean="0"/>
              <a:pPr/>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E49E1B-97D2-4345-9AC7-ADCBFFAD7BF2}" type="datetimeFigureOut">
              <a:rPr lang="en-US" smtClean="0"/>
              <a:pPr/>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49E1B-97D2-4345-9AC7-ADCBFFAD7BF2}" type="datetimeFigureOut">
              <a:rPr lang="en-US" smtClean="0"/>
              <a:pPr/>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49E1B-97D2-4345-9AC7-ADCBFFAD7BF2}"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E49E1B-97D2-4345-9AC7-ADCBFFAD7BF2}" type="datetimeFigureOut">
              <a:rPr lang="en-US" smtClean="0"/>
              <a:pPr/>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BD9C8A-67E5-44E8-8E76-A879B5871C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E49E1B-97D2-4345-9AC7-ADCBFFAD7BF2}" type="datetimeFigureOut">
              <a:rPr lang="en-US" smtClean="0"/>
              <a:pPr/>
              <a:t>3/12/2024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D9C8A-67E5-44E8-8E76-A879B5871C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5D6B-864F-1A5D-2E6D-657827DBCD30}"/>
              </a:ext>
            </a:extLst>
          </p:cNvPr>
          <p:cNvSpPr>
            <a:spLocks noGrp="1"/>
          </p:cNvSpPr>
          <p:nvPr>
            <p:ph type="ctrTitle"/>
          </p:nvPr>
        </p:nvSpPr>
        <p:spPr/>
        <p:txBody>
          <a:bodyPr/>
          <a:lstStyle/>
          <a:p>
            <a:r>
              <a:rPr lang="en-US" dirty="0"/>
              <a:t>36</a:t>
            </a:r>
          </a:p>
        </p:txBody>
      </p:sp>
      <p:sp>
        <p:nvSpPr>
          <p:cNvPr id="3" name="Subtitle 2">
            <a:extLst>
              <a:ext uri="{FF2B5EF4-FFF2-40B4-BE49-F238E27FC236}">
                <a16:creationId xmlns:a16="http://schemas.microsoft.com/office/drawing/2014/main" id="{A8C26285-307F-3B8D-60DA-42691A0B34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29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223.36.4</a:t>
            </a:r>
          </a:p>
        </p:txBody>
      </p:sp>
      <p:sp>
        <p:nvSpPr>
          <p:cNvPr id="3" name="Content Placeholder 2"/>
          <p:cNvSpPr>
            <a:spLocks noGrp="1"/>
          </p:cNvSpPr>
          <p:nvPr>
            <p:ph idx="1"/>
          </p:nvPr>
        </p:nvSpPr>
        <p:spPr/>
        <p:txBody>
          <a:bodyPr/>
          <a:lstStyle/>
          <a:p>
            <a:pPr>
              <a:buNone/>
            </a:pPr>
            <a:r>
              <a:rPr lang="en-US" dirty="0"/>
              <a:t>What is the average kinetic energy of electrons in a conductor in equilibrium?</a:t>
            </a:r>
          </a:p>
          <a:p>
            <a:pPr marL="514350" indent="-514350">
              <a:buFont typeface="+mj-lt"/>
              <a:buAutoNum type="alphaLcParenR"/>
            </a:pPr>
            <a:r>
              <a:rPr lang="en-US" dirty="0"/>
              <a:t>0</a:t>
            </a:r>
          </a:p>
          <a:p>
            <a:pPr marL="514350" indent="-514350">
              <a:buFont typeface="+mj-lt"/>
              <a:buAutoNum type="alphaLcParenR"/>
            </a:pPr>
            <a:r>
              <a:rPr lang="en-US" dirty="0"/>
              <a:t>(3/2)</a:t>
            </a:r>
            <a:r>
              <a:rPr lang="en-US" dirty="0" err="1"/>
              <a:t>kT</a:t>
            </a:r>
            <a:endParaRPr lang="en-US" dirty="0"/>
          </a:p>
          <a:p>
            <a:pPr marL="514350" indent="-514350">
              <a:buFont typeface="+mj-lt"/>
              <a:buAutoNum type="alphaLcParenR"/>
            </a:pPr>
            <a:r>
              <a:rPr lang="en-US" dirty="0"/>
              <a:t>(3/2)RT</a:t>
            </a:r>
          </a:p>
          <a:p>
            <a:pPr marL="514350" indent="-514350">
              <a:buFont typeface="+mj-lt"/>
              <a:buAutoNum type="alphaLcParenR"/>
            </a:pPr>
            <a:r>
              <a:rPr lang="en-US" dirty="0"/>
              <a:t>900m/s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sp>
        <p:nvSpPr>
          <p:cNvPr id="5" name="TextBox 4"/>
          <p:cNvSpPr txBox="1"/>
          <p:nvPr/>
        </p:nvSpPr>
        <p:spPr>
          <a:xfrm>
            <a:off x="4920343" y="3945710"/>
            <a:ext cx="2772228" cy="1384995"/>
          </a:xfrm>
          <a:prstGeom prst="rect">
            <a:avLst/>
          </a:prstGeom>
          <a:noFill/>
          <a:ln>
            <a:solidFill>
              <a:schemeClr val="tx1"/>
            </a:solidFill>
          </a:ln>
        </p:spPr>
        <p:txBody>
          <a:bodyPr wrap="square" rtlCol="0">
            <a:spAutoFit/>
          </a:bodyPr>
          <a:lstStyle/>
          <a:p>
            <a:r>
              <a:rPr lang="en-US" sz="2800" dirty="0"/>
              <a:t>For those who have taken </a:t>
            </a:r>
            <a:r>
              <a:rPr lang="en-US" sz="2800" dirty="0" err="1"/>
              <a:t>Thermo</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223.36.5</a:t>
            </a:r>
          </a:p>
        </p:txBody>
      </p:sp>
      <p:sp>
        <p:nvSpPr>
          <p:cNvPr id="3" name="Content Placeholder 2"/>
          <p:cNvSpPr>
            <a:spLocks noGrp="1"/>
          </p:cNvSpPr>
          <p:nvPr>
            <p:ph idx="1"/>
          </p:nvPr>
        </p:nvSpPr>
        <p:spPr/>
        <p:txBody>
          <a:bodyPr/>
          <a:lstStyle/>
          <a:p>
            <a:pPr>
              <a:buNone/>
            </a:pPr>
            <a:r>
              <a:rPr lang="en-US" dirty="0"/>
              <a:t>Which of the following are key in beginning an electric current?</a:t>
            </a:r>
          </a:p>
          <a:p>
            <a:pPr marL="514350" indent="-514350">
              <a:buFont typeface="+mj-lt"/>
              <a:buAutoNum type="alphaLcParenR"/>
            </a:pPr>
            <a:r>
              <a:rPr lang="en-US" dirty="0"/>
              <a:t>Chemical processes</a:t>
            </a:r>
          </a:p>
          <a:p>
            <a:pPr marL="514350" indent="-514350">
              <a:buFont typeface="+mj-lt"/>
              <a:buAutoNum type="alphaLcParenR"/>
            </a:pPr>
            <a:r>
              <a:rPr lang="en-US" dirty="0"/>
              <a:t>Non uniform charge distributions</a:t>
            </a:r>
          </a:p>
          <a:p>
            <a:pPr marL="514350" indent="-514350">
              <a:buFont typeface="+mj-lt"/>
              <a:buAutoNum type="alphaLcParenR"/>
            </a:pPr>
            <a:r>
              <a:rPr lang="en-US" dirty="0"/>
              <a:t>Frictional forces</a:t>
            </a:r>
          </a:p>
          <a:p>
            <a:pPr marL="514350" indent="-514350">
              <a:buFont typeface="+mj-lt"/>
              <a:buAutoNum type="alphaLcParenR"/>
            </a:pPr>
            <a:r>
              <a:rPr lang="en-US" dirty="0"/>
              <a:t>General relativity</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2264898"/>
            <a:ext cx="2405576" cy="241964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sp>
        <p:nvSpPr>
          <p:cNvPr id="14" name="Rectangle 13"/>
          <p:cNvSpPr/>
          <p:nvPr/>
        </p:nvSpPr>
        <p:spPr>
          <a:xfrm rot="16200000">
            <a:off x="-657142" y="3443531"/>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2098841" y="3447478"/>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629945" y="3444240"/>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rot="16200000">
            <a:off x="-807325" y="3426751"/>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rot="16200000">
            <a:off x="2192696" y="3417075"/>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4" name="Group 19"/>
          <p:cNvGrpSpPr/>
          <p:nvPr/>
        </p:nvGrpSpPr>
        <p:grpSpPr>
          <a:xfrm rot="16200000">
            <a:off x="1988833" y="2122880"/>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Group 41"/>
          <p:cNvGrpSpPr/>
          <p:nvPr/>
        </p:nvGrpSpPr>
        <p:grpSpPr>
          <a:xfrm rot="16200000">
            <a:off x="1978842" y="2447665"/>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1964096" y="3417076"/>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22" name="Oval 21"/>
          <p:cNvSpPr/>
          <p:nvPr/>
        </p:nvSpPr>
        <p:spPr>
          <a:xfrm rot="16200000">
            <a:off x="2690950" y="3020729"/>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4" name="Straight Arrow Connector 23"/>
          <p:cNvCxnSpPr/>
          <p:nvPr/>
        </p:nvCxnSpPr>
        <p:spPr>
          <a:xfrm rot="16200000" flipH="1">
            <a:off x="3640593" y="5513993"/>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sp>
        <p:nvSpPr>
          <p:cNvPr id="42" name="Freeform 41"/>
          <p:cNvSpPr/>
          <p:nvPr/>
        </p:nvSpPr>
        <p:spPr>
          <a:xfrm>
            <a:off x="4206240" y="1913207"/>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824025" y="1659986"/>
            <a:ext cx="1715213" cy="523220"/>
          </a:xfrm>
          <a:prstGeom prst="rect">
            <a:avLst/>
          </a:prstGeom>
          <a:noFill/>
        </p:spPr>
        <p:txBody>
          <a:bodyPr wrap="none" rtlCol="0">
            <a:spAutoFit/>
          </a:bodyPr>
          <a:lstStyle/>
          <a:p>
            <a:r>
              <a:rPr lang="en-US" sz="2800" dirty="0"/>
              <a:t>Conductor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Charge moves from the positive side of the capacitor to the negative side. The charge would like to move as far away from like charge as it can. Where would the charge like to be on the conducting wire?</a:t>
            </a:r>
          </a:p>
          <a:p>
            <a:pPr marL="514350" indent="-514350">
              <a:buFont typeface="+mj-lt"/>
              <a:buAutoNum type="alphaLcParenR"/>
            </a:pPr>
            <a:r>
              <a:rPr lang="en-US" dirty="0"/>
              <a:t>In the middle of the wire</a:t>
            </a:r>
          </a:p>
          <a:p>
            <a:pPr marL="514350" indent="-514350">
              <a:buFont typeface="+mj-lt"/>
              <a:buAutoNum type="alphaLcParenR"/>
            </a:pPr>
            <a:r>
              <a:rPr lang="en-US" dirty="0"/>
              <a:t>On the surface of the wire</a:t>
            </a:r>
          </a:p>
          <a:p>
            <a:pPr marL="514350" indent="-514350">
              <a:buFont typeface="+mj-lt"/>
              <a:buAutoNum type="alphaLcParenR"/>
            </a:pPr>
            <a:r>
              <a:rPr lang="en-US" dirty="0"/>
              <a:t>Uniformly spread in the wire.</a:t>
            </a:r>
          </a:p>
        </p:txBody>
      </p:sp>
    </p:spTree>
    <p:extLst>
      <p:ext uri="{BB962C8B-B14F-4D97-AF65-F5344CB8AC3E}">
        <p14:creationId xmlns:p14="http://schemas.microsoft.com/office/powerpoint/2010/main" val="323966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Is there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324224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36A1ED-8961-389E-7917-70F1169075CF}"/>
              </a:ext>
            </a:extLst>
          </p:cNvPr>
          <p:cNvGrpSpPr/>
          <p:nvPr/>
        </p:nvGrpSpPr>
        <p:grpSpPr>
          <a:xfrm>
            <a:off x="2362200" y="4876800"/>
            <a:ext cx="4982568" cy="1869965"/>
            <a:chOff x="122832" y="266131"/>
            <a:chExt cx="8188655" cy="4486939"/>
          </a:xfrm>
        </p:grpSpPr>
        <p:sp>
          <p:nvSpPr>
            <p:cNvPr id="22" name="Oval 21"/>
            <p:cNvSpPr/>
            <p:nvPr/>
          </p:nvSpPr>
          <p:spPr>
            <a:xfrm>
              <a:off x="944130" y="1665026"/>
              <a:ext cx="1501254" cy="25657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Oval 22"/>
            <p:cNvSpPr/>
            <p:nvPr/>
          </p:nvSpPr>
          <p:spPr>
            <a:xfrm>
              <a:off x="1203438" y="1872017"/>
              <a:ext cx="1064525" cy="2140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B050"/>
                </a:solidFill>
              </a:endParaRPr>
            </a:p>
          </p:txBody>
        </p:sp>
        <p:sp>
          <p:nvSpPr>
            <p:cNvPr id="7" name="Text Box 9"/>
            <p:cNvSpPr txBox="1">
              <a:spLocks noChangeArrowheads="1"/>
            </p:cNvSpPr>
            <p:nvPr/>
          </p:nvSpPr>
          <p:spPr bwMode="auto">
            <a:xfrm>
              <a:off x="1755969" y="1638726"/>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9" name="Text Box 11"/>
            <p:cNvSpPr txBox="1">
              <a:spLocks noChangeArrowheads="1"/>
            </p:cNvSpPr>
            <p:nvPr/>
          </p:nvSpPr>
          <p:spPr bwMode="auto">
            <a:xfrm>
              <a:off x="1090497" y="1924477"/>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2" name="Text Box 14"/>
            <p:cNvSpPr txBox="1">
              <a:spLocks noChangeArrowheads="1"/>
            </p:cNvSpPr>
            <p:nvPr/>
          </p:nvSpPr>
          <p:spPr bwMode="auto">
            <a:xfrm>
              <a:off x="2118866" y="2264202"/>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3" name="Text Box 15"/>
            <p:cNvSpPr txBox="1">
              <a:spLocks noChangeArrowheads="1"/>
            </p:cNvSpPr>
            <p:nvPr/>
          </p:nvSpPr>
          <p:spPr bwMode="auto">
            <a:xfrm>
              <a:off x="1987103" y="1891139"/>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4" name="Text Box 16"/>
            <p:cNvSpPr txBox="1">
              <a:spLocks noChangeArrowheads="1"/>
            </p:cNvSpPr>
            <p:nvPr/>
          </p:nvSpPr>
          <p:spPr bwMode="auto">
            <a:xfrm>
              <a:off x="1335280" y="1657778"/>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5" name="Text Box 17"/>
            <p:cNvSpPr txBox="1">
              <a:spLocks noChangeArrowheads="1"/>
            </p:cNvSpPr>
            <p:nvPr/>
          </p:nvSpPr>
          <p:spPr bwMode="auto">
            <a:xfrm>
              <a:off x="944756" y="2299127"/>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6" name="Text Box 18"/>
            <p:cNvSpPr txBox="1">
              <a:spLocks noChangeArrowheads="1"/>
            </p:cNvSpPr>
            <p:nvPr/>
          </p:nvSpPr>
          <p:spPr bwMode="auto">
            <a:xfrm>
              <a:off x="922530" y="2765852"/>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9" name="Text Box 21"/>
            <p:cNvSpPr txBox="1">
              <a:spLocks noChangeArrowheads="1"/>
            </p:cNvSpPr>
            <p:nvPr/>
          </p:nvSpPr>
          <p:spPr bwMode="auto">
            <a:xfrm>
              <a:off x="2025204" y="3535789"/>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20" name="Text Box 22"/>
            <p:cNvSpPr txBox="1">
              <a:spLocks noChangeArrowheads="1"/>
            </p:cNvSpPr>
            <p:nvPr/>
          </p:nvSpPr>
          <p:spPr bwMode="auto">
            <a:xfrm>
              <a:off x="2185540" y="2656315"/>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1" name="Text Box 13"/>
            <p:cNvSpPr txBox="1">
              <a:spLocks noChangeArrowheads="1"/>
            </p:cNvSpPr>
            <p:nvPr/>
          </p:nvSpPr>
          <p:spPr bwMode="auto">
            <a:xfrm>
              <a:off x="955868" y="3169077"/>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7" name="Text Box 19"/>
            <p:cNvSpPr txBox="1">
              <a:spLocks noChangeArrowheads="1"/>
            </p:cNvSpPr>
            <p:nvPr/>
          </p:nvSpPr>
          <p:spPr bwMode="auto">
            <a:xfrm>
              <a:off x="1089218" y="3531028"/>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8" name="Text Box 20"/>
            <p:cNvSpPr txBox="1">
              <a:spLocks noChangeArrowheads="1"/>
            </p:cNvSpPr>
            <p:nvPr/>
          </p:nvSpPr>
          <p:spPr bwMode="auto">
            <a:xfrm>
              <a:off x="1346393" y="3851701"/>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10" name="Text Box 12"/>
            <p:cNvSpPr txBox="1">
              <a:spLocks noChangeArrowheads="1"/>
            </p:cNvSpPr>
            <p:nvPr/>
          </p:nvSpPr>
          <p:spPr bwMode="auto">
            <a:xfrm>
              <a:off x="1787719" y="3842176"/>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sp>
          <p:nvSpPr>
            <p:cNvPr id="5" name="Text Box 7"/>
            <p:cNvSpPr txBox="1">
              <a:spLocks noChangeArrowheads="1"/>
            </p:cNvSpPr>
            <p:nvPr/>
          </p:nvSpPr>
          <p:spPr bwMode="auto">
            <a:xfrm>
              <a:off x="2169406" y="3100435"/>
              <a:ext cx="419408" cy="627727"/>
            </a:xfrm>
            <a:prstGeom prst="rect">
              <a:avLst/>
            </a:prstGeom>
            <a:noFill/>
            <a:ln w="9525">
              <a:noFill/>
              <a:miter lim="800000"/>
              <a:headEnd/>
              <a:tailEnd/>
            </a:ln>
            <a:effectLst/>
          </p:spPr>
          <p:txBody>
            <a:bodyPr wrap="none">
              <a:spAutoFit/>
            </a:bodyPr>
            <a:lstStyle/>
            <a:p>
              <a:r>
                <a:rPr lang="en-US" sz="1050" dirty="0">
                  <a:solidFill>
                    <a:schemeClr val="bg1"/>
                  </a:solidFill>
                </a:rPr>
                <a:t>+</a:t>
              </a:r>
            </a:p>
          </p:txBody>
        </p:sp>
        <p:cxnSp>
          <p:nvCxnSpPr>
            <p:cNvPr id="26" name="Straight Connector 25"/>
            <p:cNvCxnSpPr>
              <a:stCxn id="16" idx="3"/>
            </p:cNvCxnSpPr>
            <p:nvPr/>
          </p:nvCxnSpPr>
          <p:spPr>
            <a:xfrm flipV="1">
              <a:off x="1341938" y="2934268"/>
              <a:ext cx="6969549" cy="1454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3773" y="2947916"/>
              <a:ext cx="6848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626518" y="614149"/>
              <a:ext cx="27296" cy="232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11868" y="2950191"/>
              <a:ext cx="1257868" cy="118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449097" y="1665027"/>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2" name="Freeform 31"/>
            <p:cNvSpPr/>
            <p:nvPr/>
          </p:nvSpPr>
          <p:spPr>
            <a:xfrm flipH="1" flipV="1">
              <a:off x="1570790" y="3962400"/>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35" name="Straight Connector 34"/>
            <p:cNvCxnSpPr/>
            <p:nvPr/>
          </p:nvCxnSpPr>
          <p:spPr>
            <a:xfrm flipH="1" flipV="1">
              <a:off x="1646990" y="1752601"/>
              <a:ext cx="5013117" cy="119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3853" y="2813709"/>
              <a:ext cx="453658" cy="886204"/>
            </a:xfrm>
            <a:prstGeom prst="rect">
              <a:avLst/>
            </a:prstGeom>
            <a:noFill/>
          </p:spPr>
          <p:txBody>
            <a:bodyPr wrap="none" rtlCol="0">
              <a:spAutoFit/>
            </a:bodyPr>
            <a:lstStyle/>
            <a:p>
              <a:r>
                <a:rPr lang="en-US" dirty="0"/>
                <a:t>z</a:t>
              </a:r>
            </a:p>
          </p:txBody>
        </p:sp>
        <p:sp>
          <p:nvSpPr>
            <p:cNvPr id="41" name="TextBox 40"/>
            <p:cNvSpPr txBox="1"/>
            <p:nvPr/>
          </p:nvSpPr>
          <p:spPr>
            <a:xfrm>
              <a:off x="4340122" y="2438388"/>
              <a:ext cx="533400" cy="664653"/>
            </a:xfrm>
            <a:prstGeom prst="rect">
              <a:avLst/>
            </a:prstGeom>
            <a:noFill/>
          </p:spPr>
          <p:txBody>
            <a:bodyPr wrap="square" rtlCol="0">
              <a:spAutoFit/>
            </a:bodyPr>
            <a:lstStyle/>
            <a:p>
              <a:r>
                <a:rPr lang="en-US" sz="1200" dirty="0">
                  <a:latin typeface="Symbol" pitchFamily="18" charset="2"/>
                </a:rPr>
                <a:t>q</a:t>
              </a:r>
            </a:p>
          </p:txBody>
        </p:sp>
        <p:sp>
          <p:nvSpPr>
            <p:cNvPr id="42" name="Arc 41"/>
            <p:cNvSpPr/>
            <p:nvPr/>
          </p:nvSpPr>
          <p:spPr>
            <a:xfrm flipH="1" flipV="1">
              <a:off x="4660839" y="2416778"/>
              <a:ext cx="533400" cy="609600"/>
            </a:xfrm>
            <a:prstGeom prst="arc">
              <a:avLst>
                <a:gd name="adj1" fmla="val 19626747"/>
                <a:gd name="adj2" fmla="val 277524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aphicFrame>
          <p:nvGraphicFramePr>
            <p:cNvPr id="44" name="Object 43"/>
            <p:cNvGraphicFramePr>
              <a:graphicFrameLocks noChangeAspect="1"/>
            </p:cNvGraphicFramePr>
            <p:nvPr>
              <p:extLst>
                <p:ext uri="{D42A27DB-BD31-4B8C-83A1-F6EECF244321}">
                  <p14:modId xmlns:p14="http://schemas.microsoft.com/office/powerpoint/2010/main" val="1072776834"/>
                </p:ext>
              </p:extLst>
            </p:nvPr>
          </p:nvGraphicFramePr>
          <p:xfrm>
            <a:off x="3898900" y="1746250"/>
            <a:ext cx="1338263" cy="488950"/>
          </p:xfrm>
          <a:graphic>
            <a:graphicData uri="http://schemas.openxmlformats.org/presentationml/2006/ole">
              <mc:AlternateContent xmlns:mc="http://schemas.openxmlformats.org/markup-compatibility/2006">
                <mc:Choice xmlns:v="urn:schemas-microsoft-com:vml" Requires="v">
                  <p:oleObj name="Equation" r:id="rId2" imgW="838080" imgH="304560" progId="Equation.3">
                    <p:embed/>
                  </p:oleObj>
                </mc:Choice>
                <mc:Fallback>
                  <p:oleObj name="Equation" r:id="rId2" imgW="838080" imgH="304560" progId="Equation.3">
                    <p:embed/>
                    <p:pic>
                      <p:nvPicPr>
                        <p:cNvPr id="44"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746250"/>
                          <a:ext cx="13382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122832" y="3866866"/>
              <a:ext cx="474733" cy="886204"/>
            </a:xfrm>
            <a:prstGeom prst="rect">
              <a:avLst/>
            </a:prstGeom>
            <a:solidFill>
              <a:schemeClr val="bg1"/>
            </a:solidFill>
          </p:spPr>
          <p:txBody>
            <a:bodyPr wrap="none" rtlCol="0">
              <a:spAutoFit/>
            </a:bodyPr>
            <a:lstStyle/>
            <a:p>
              <a:r>
                <a:rPr lang="en-US" dirty="0"/>
                <a:t>y</a:t>
              </a:r>
            </a:p>
          </p:txBody>
        </p:sp>
        <p:sp>
          <p:nvSpPr>
            <p:cNvPr id="50" name="TextBox 49"/>
            <p:cNvSpPr txBox="1"/>
            <p:nvPr/>
          </p:nvSpPr>
          <p:spPr>
            <a:xfrm>
              <a:off x="1162337" y="266131"/>
              <a:ext cx="466828" cy="886204"/>
            </a:xfrm>
            <a:prstGeom prst="rect">
              <a:avLst/>
            </a:prstGeom>
            <a:solidFill>
              <a:schemeClr val="bg1"/>
            </a:solidFill>
          </p:spPr>
          <p:txBody>
            <a:bodyPr wrap="none" rtlCol="0">
              <a:spAutoFit/>
            </a:bodyPr>
            <a:lstStyle/>
            <a:p>
              <a:r>
                <a:rPr lang="en-US" dirty="0"/>
                <a:t>x</a:t>
              </a:r>
            </a:p>
          </p:txBody>
        </p:sp>
        <p:cxnSp>
          <p:nvCxnSpPr>
            <p:cNvPr id="54" name="Straight Connector 53"/>
            <p:cNvCxnSpPr/>
            <p:nvPr/>
          </p:nvCxnSpPr>
          <p:spPr>
            <a:xfrm flipH="1">
              <a:off x="1731153" y="2934269"/>
              <a:ext cx="4819772" cy="1162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119116" y="2961564"/>
              <a:ext cx="504969" cy="5322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387347" y="3107856"/>
              <a:ext cx="440484" cy="664653"/>
            </a:xfrm>
            <a:prstGeom prst="rect">
              <a:avLst/>
            </a:prstGeom>
          </p:spPr>
          <p:txBody>
            <a:bodyPr wrap="none">
              <a:spAutoFit/>
            </a:bodyPr>
            <a:lstStyle/>
            <a:p>
              <a:r>
                <a:rPr lang="en-US" sz="1200" dirty="0">
                  <a:solidFill>
                    <a:srgbClr val="00B050"/>
                  </a:solidFill>
                </a:rPr>
                <a:t>R</a:t>
              </a:r>
              <a:endParaRPr lang="en-US" sz="1200" dirty="0"/>
            </a:p>
          </p:txBody>
        </p:sp>
        <p:cxnSp>
          <p:nvCxnSpPr>
            <p:cNvPr id="36" name="Straight Arrow Connector 35"/>
            <p:cNvCxnSpPr/>
            <p:nvPr/>
          </p:nvCxnSpPr>
          <p:spPr>
            <a:xfrm>
              <a:off x="6543350" y="2939500"/>
              <a:ext cx="1427170" cy="170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2300" y="2247900"/>
              <a:ext cx="487904" cy="886204"/>
            </a:xfrm>
            <a:prstGeom prst="rect">
              <a:avLst/>
            </a:prstGeom>
            <a:noFill/>
          </p:spPr>
          <p:txBody>
            <a:bodyPr wrap="none" rtlCol="0">
              <a:spAutoFit/>
            </a:bodyPr>
            <a:lstStyle/>
            <a:p>
              <a:r>
                <a:rPr lang="en-US" dirty="0">
                  <a:solidFill>
                    <a:srgbClr val="FF0000"/>
                  </a:solidFill>
                </a:rPr>
                <a:t>E</a:t>
              </a:r>
            </a:p>
          </p:txBody>
        </p:sp>
        <p:sp>
          <p:nvSpPr>
            <p:cNvPr id="40" name="Oval 39"/>
            <p:cNvSpPr/>
            <p:nvPr/>
          </p:nvSpPr>
          <p:spPr>
            <a:xfrm>
              <a:off x="6419850" y="283845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3" name="TextBox 42"/>
            <p:cNvSpPr txBox="1"/>
            <p:nvPr/>
          </p:nvSpPr>
          <p:spPr>
            <a:xfrm>
              <a:off x="6324600" y="3238501"/>
              <a:ext cx="498442" cy="886204"/>
            </a:xfrm>
            <a:prstGeom prst="rect">
              <a:avLst/>
            </a:prstGeom>
            <a:noFill/>
          </p:spPr>
          <p:txBody>
            <a:bodyPr wrap="none" rtlCol="0">
              <a:spAutoFit/>
            </a:bodyPr>
            <a:lstStyle/>
            <a:p>
              <a:r>
                <a:rPr lang="en-US" dirty="0"/>
                <a:t>P</a:t>
              </a:r>
            </a:p>
          </p:txBody>
        </p:sp>
      </p:grpSp>
      <p:sp>
        <p:nvSpPr>
          <p:cNvPr id="3" name="Title 2">
            <a:extLst>
              <a:ext uri="{FF2B5EF4-FFF2-40B4-BE49-F238E27FC236}">
                <a16:creationId xmlns:a16="http://schemas.microsoft.com/office/drawing/2014/main" id="{1B008915-D770-28C6-2E90-D6DAF8EA5D58}"/>
              </a:ext>
            </a:extLst>
          </p:cNvPr>
          <p:cNvSpPr>
            <a:spLocks noGrp="1"/>
          </p:cNvSpPr>
          <p:nvPr>
            <p:ph type="title"/>
          </p:nvPr>
        </p:nvSpPr>
        <p:spPr/>
        <p:txBody>
          <a:bodyPr/>
          <a:lstStyle/>
          <a:p>
            <a:r>
              <a:rPr lang="en-US" dirty="0"/>
              <a:t>Question</a:t>
            </a:r>
          </a:p>
        </p:txBody>
      </p:sp>
      <p:sp>
        <p:nvSpPr>
          <p:cNvPr id="4" name="Content Placeholder 3">
            <a:extLst>
              <a:ext uri="{FF2B5EF4-FFF2-40B4-BE49-F238E27FC236}">
                <a16:creationId xmlns:a16="http://schemas.microsoft.com/office/drawing/2014/main" id="{D1087A65-3D52-3CA6-2404-C30AFE4A9952}"/>
              </a:ext>
            </a:extLst>
          </p:cNvPr>
          <p:cNvSpPr>
            <a:spLocks noGrp="1"/>
          </p:cNvSpPr>
          <p:nvPr>
            <p:ph idx="1"/>
          </p:nvPr>
        </p:nvSpPr>
        <p:spPr/>
        <p:txBody>
          <a:bodyPr/>
          <a:lstStyle/>
          <a:p>
            <a:pPr marL="0" indent="0">
              <a:buNone/>
            </a:pPr>
            <a:r>
              <a:rPr lang="en-US" dirty="0"/>
              <a:t>If there is a charge at point P, will it feel a force?</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Tree>
    <p:extLst>
      <p:ext uri="{BB962C8B-B14F-4D97-AF65-F5344CB8AC3E}">
        <p14:creationId xmlns:p14="http://schemas.microsoft.com/office/powerpoint/2010/main" val="30690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a:xfrm>
            <a:off x="944130" y="1665026"/>
            <a:ext cx="1501254" cy="256577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03438" y="1872017"/>
            <a:ext cx="1064525" cy="21404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7" name="Text Box 9"/>
          <p:cNvSpPr txBox="1">
            <a:spLocks noChangeArrowheads="1"/>
          </p:cNvSpPr>
          <p:nvPr/>
        </p:nvSpPr>
        <p:spPr bwMode="auto">
          <a:xfrm>
            <a:off x="1755968" y="163872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9" name="Text Box 11"/>
          <p:cNvSpPr txBox="1">
            <a:spLocks noChangeArrowheads="1"/>
          </p:cNvSpPr>
          <p:nvPr/>
        </p:nvSpPr>
        <p:spPr bwMode="auto">
          <a:xfrm>
            <a:off x="1090497" y="192447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2" name="Text Box 14"/>
          <p:cNvSpPr txBox="1">
            <a:spLocks noChangeArrowheads="1"/>
          </p:cNvSpPr>
          <p:nvPr/>
        </p:nvSpPr>
        <p:spPr bwMode="auto">
          <a:xfrm>
            <a:off x="2118866" y="2264202"/>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3" name="Text Box 15"/>
          <p:cNvSpPr txBox="1">
            <a:spLocks noChangeArrowheads="1"/>
          </p:cNvSpPr>
          <p:nvPr/>
        </p:nvSpPr>
        <p:spPr bwMode="auto">
          <a:xfrm>
            <a:off x="1987103" y="1891139"/>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4" name="Text Box 16"/>
          <p:cNvSpPr txBox="1">
            <a:spLocks noChangeArrowheads="1"/>
          </p:cNvSpPr>
          <p:nvPr/>
        </p:nvSpPr>
        <p:spPr bwMode="auto">
          <a:xfrm>
            <a:off x="1335280" y="165777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5" name="Text Box 17"/>
          <p:cNvSpPr txBox="1">
            <a:spLocks noChangeArrowheads="1"/>
          </p:cNvSpPr>
          <p:nvPr/>
        </p:nvSpPr>
        <p:spPr bwMode="auto">
          <a:xfrm>
            <a:off x="944756" y="229912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6" name="Text Box 18"/>
          <p:cNvSpPr txBox="1">
            <a:spLocks noChangeArrowheads="1"/>
          </p:cNvSpPr>
          <p:nvPr/>
        </p:nvSpPr>
        <p:spPr bwMode="auto">
          <a:xfrm>
            <a:off x="922530" y="2765851"/>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9" name="Text Box 21"/>
          <p:cNvSpPr txBox="1">
            <a:spLocks noChangeArrowheads="1"/>
          </p:cNvSpPr>
          <p:nvPr/>
        </p:nvSpPr>
        <p:spPr bwMode="auto">
          <a:xfrm>
            <a:off x="2025203" y="3535789"/>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20" name="Text Box 22"/>
          <p:cNvSpPr txBox="1">
            <a:spLocks noChangeArrowheads="1"/>
          </p:cNvSpPr>
          <p:nvPr/>
        </p:nvSpPr>
        <p:spPr bwMode="auto">
          <a:xfrm>
            <a:off x="2185540" y="2656314"/>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1" name="Text Box 13"/>
          <p:cNvSpPr txBox="1">
            <a:spLocks noChangeArrowheads="1"/>
          </p:cNvSpPr>
          <p:nvPr/>
        </p:nvSpPr>
        <p:spPr bwMode="auto">
          <a:xfrm>
            <a:off x="955868" y="316907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7" name="Text Box 19"/>
          <p:cNvSpPr txBox="1">
            <a:spLocks noChangeArrowheads="1"/>
          </p:cNvSpPr>
          <p:nvPr/>
        </p:nvSpPr>
        <p:spPr bwMode="auto">
          <a:xfrm>
            <a:off x="1089218" y="3531027"/>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8" name="Text Box 20"/>
          <p:cNvSpPr txBox="1">
            <a:spLocks noChangeArrowheads="1"/>
          </p:cNvSpPr>
          <p:nvPr/>
        </p:nvSpPr>
        <p:spPr bwMode="auto">
          <a:xfrm>
            <a:off x="1346393" y="3851702"/>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10" name="Text Box 12"/>
          <p:cNvSpPr txBox="1">
            <a:spLocks noChangeArrowheads="1"/>
          </p:cNvSpPr>
          <p:nvPr/>
        </p:nvSpPr>
        <p:spPr bwMode="auto">
          <a:xfrm>
            <a:off x="1787718" y="3842176"/>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sp>
        <p:nvSpPr>
          <p:cNvPr id="5" name="Text Box 7"/>
          <p:cNvSpPr txBox="1">
            <a:spLocks noChangeArrowheads="1"/>
          </p:cNvSpPr>
          <p:nvPr/>
        </p:nvSpPr>
        <p:spPr bwMode="auto">
          <a:xfrm>
            <a:off x="2169405" y="3100435"/>
            <a:ext cx="300082" cy="369332"/>
          </a:xfrm>
          <a:prstGeom prst="rect">
            <a:avLst/>
          </a:prstGeom>
          <a:noFill/>
          <a:ln w="9525">
            <a:noFill/>
            <a:miter lim="800000"/>
            <a:headEnd/>
            <a:tailEnd/>
          </a:ln>
          <a:effectLst/>
        </p:spPr>
        <p:txBody>
          <a:bodyPr wrap="none">
            <a:spAutoFit/>
          </a:bodyPr>
          <a:lstStyle/>
          <a:p>
            <a:r>
              <a:rPr lang="en-US" dirty="0">
                <a:solidFill>
                  <a:schemeClr val="bg1"/>
                </a:solidFill>
              </a:rPr>
              <a:t>+</a:t>
            </a:r>
          </a:p>
        </p:txBody>
      </p:sp>
      <p:cxnSp>
        <p:nvCxnSpPr>
          <p:cNvPr id="26" name="Straight Connector 25"/>
          <p:cNvCxnSpPr>
            <a:stCxn id="16" idx="3"/>
          </p:cNvCxnSpPr>
          <p:nvPr/>
        </p:nvCxnSpPr>
        <p:spPr>
          <a:xfrm flipV="1">
            <a:off x="1222612" y="2934269"/>
            <a:ext cx="7088875" cy="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63773" y="2947916"/>
            <a:ext cx="684823" cy="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1626518" y="614149"/>
            <a:ext cx="27296" cy="2320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11868" y="2950191"/>
            <a:ext cx="1257868" cy="1185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1449097" y="1665027"/>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flipH="1" flipV="1">
            <a:off x="1570790" y="3962400"/>
            <a:ext cx="423081" cy="272955"/>
          </a:xfrm>
          <a:custGeom>
            <a:avLst/>
            <a:gdLst>
              <a:gd name="connsiteX0" fmla="*/ 0 w 423081"/>
              <a:gd name="connsiteY0" fmla="*/ 68239 h 272955"/>
              <a:gd name="connsiteX1" fmla="*/ 191069 w 423081"/>
              <a:gd name="connsiteY1" fmla="*/ 0 h 272955"/>
              <a:gd name="connsiteX2" fmla="*/ 423081 w 423081"/>
              <a:gd name="connsiteY2" fmla="*/ 13648 h 272955"/>
              <a:gd name="connsiteX3" fmla="*/ 354842 w 423081"/>
              <a:gd name="connsiteY3" fmla="*/ 218364 h 272955"/>
              <a:gd name="connsiteX4" fmla="*/ 245660 w 423081"/>
              <a:gd name="connsiteY4" fmla="*/ 191069 h 272955"/>
              <a:gd name="connsiteX5" fmla="*/ 109183 w 423081"/>
              <a:gd name="connsiteY5" fmla="*/ 272955 h 272955"/>
              <a:gd name="connsiteX6" fmla="*/ 0 w 423081"/>
              <a:gd name="connsiteY6" fmla="*/ 68239 h 27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081" h="272955">
                <a:moveTo>
                  <a:pt x="0" y="68239"/>
                </a:moveTo>
                <a:lnTo>
                  <a:pt x="191069" y="0"/>
                </a:lnTo>
                <a:lnTo>
                  <a:pt x="423081" y="13648"/>
                </a:lnTo>
                <a:lnTo>
                  <a:pt x="354842" y="218364"/>
                </a:lnTo>
                <a:lnTo>
                  <a:pt x="245660" y="191069"/>
                </a:lnTo>
                <a:lnTo>
                  <a:pt x="109183" y="272955"/>
                </a:lnTo>
                <a:lnTo>
                  <a:pt x="0" y="68239"/>
                </a:ln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H="1" flipV="1">
            <a:off x="1646990" y="1752601"/>
            <a:ext cx="5013117" cy="1195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13853" y="2813709"/>
            <a:ext cx="367408" cy="646331"/>
          </a:xfrm>
          <a:prstGeom prst="rect">
            <a:avLst/>
          </a:prstGeom>
          <a:noFill/>
        </p:spPr>
        <p:txBody>
          <a:bodyPr wrap="none" rtlCol="0">
            <a:spAutoFit/>
          </a:bodyPr>
          <a:lstStyle/>
          <a:p>
            <a:r>
              <a:rPr lang="en-US" sz="3600" dirty="0"/>
              <a:t>z</a:t>
            </a:r>
          </a:p>
        </p:txBody>
      </p:sp>
      <p:sp>
        <p:nvSpPr>
          <p:cNvPr id="41" name="TextBox 40"/>
          <p:cNvSpPr txBox="1"/>
          <p:nvPr/>
        </p:nvSpPr>
        <p:spPr>
          <a:xfrm>
            <a:off x="4340122" y="2438388"/>
            <a:ext cx="533400" cy="461665"/>
          </a:xfrm>
          <a:prstGeom prst="rect">
            <a:avLst/>
          </a:prstGeom>
          <a:noFill/>
        </p:spPr>
        <p:txBody>
          <a:bodyPr wrap="square" rtlCol="0">
            <a:spAutoFit/>
          </a:bodyPr>
          <a:lstStyle/>
          <a:p>
            <a:r>
              <a:rPr lang="en-US" sz="2400" dirty="0">
                <a:latin typeface="Symbol" pitchFamily="18" charset="2"/>
              </a:rPr>
              <a:t>q</a:t>
            </a:r>
          </a:p>
        </p:txBody>
      </p:sp>
      <p:sp>
        <p:nvSpPr>
          <p:cNvPr id="42" name="Arc 41"/>
          <p:cNvSpPr/>
          <p:nvPr/>
        </p:nvSpPr>
        <p:spPr>
          <a:xfrm flipH="1" flipV="1">
            <a:off x="4660839" y="2416778"/>
            <a:ext cx="533400" cy="609600"/>
          </a:xfrm>
          <a:prstGeom prst="arc">
            <a:avLst>
              <a:gd name="adj1" fmla="val 19626747"/>
              <a:gd name="adj2" fmla="val 2775242"/>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4" name="Object 43"/>
          <p:cNvGraphicFramePr>
            <a:graphicFrameLocks noChangeAspect="1"/>
          </p:cNvGraphicFramePr>
          <p:nvPr/>
        </p:nvGraphicFramePr>
        <p:xfrm>
          <a:off x="3898900" y="1746250"/>
          <a:ext cx="1338263" cy="488950"/>
        </p:xfrm>
        <a:graphic>
          <a:graphicData uri="http://schemas.openxmlformats.org/presentationml/2006/ole">
            <mc:AlternateContent xmlns:mc="http://schemas.openxmlformats.org/markup-compatibility/2006">
              <mc:Choice xmlns:v="urn:schemas-microsoft-com:vml" Requires="v">
                <p:oleObj name="Equation" r:id="rId2" imgW="838080" imgH="304560" progId="Equation.3">
                  <p:embed/>
                </p:oleObj>
              </mc:Choice>
              <mc:Fallback>
                <p:oleObj name="Equation" r:id="rId2" imgW="838080" imgH="304560" progId="Equation.3">
                  <p:embed/>
                  <p:pic>
                    <p:nvPicPr>
                      <p:cNvPr id="44"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746250"/>
                        <a:ext cx="1338263"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p:cNvSpPr txBox="1"/>
          <p:nvPr/>
        </p:nvSpPr>
        <p:spPr>
          <a:xfrm>
            <a:off x="122832" y="3866865"/>
            <a:ext cx="393056" cy="646331"/>
          </a:xfrm>
          <a:prstGeom prst="rect">
            <a:avLst/>
          </a:prstGeom>
          <a:solidFill>
            <a:schemeClr val="bg1"/>
          </a:solidFill>
        </p:spPr>
        <p:txBody>
          <a:bodyPr wrap="none" rtlCol="0">
            <a:spAutoFit/>
          </a:bodyPr>
          <a:lstStyle/>
          <a:p>
            <a:r>
              <a:rPr lang="en-US" sz="3600" dirty="0"/>
              <a:t>y</a:t>
            </a:r>
          </a:p>
        </p:txBody>
      </p:sp>
      <p:sp>
        <p:nvSpPr>
          <p:cNvPr id="50" name="TextBox 49"/>
          <p:cNvSpPr txBox="1"/>
          <p:nvPr/>
        </p:nvSpPr>
        <p:spPr>
          <a:xfrm>
            <a:off x="1162337" y="266131"/>
            <a:ext cx="385042" cy="646331"/>
          </a:xfrm>
          <a:prstGeom prst="rect">
            <a:avLst/>
          </a:prstGeom>
          <a:solidFill>
            <a:schemeClr val="bg1"/>
          </a:solidFill>
        </p:spPr>
        <p:txBody>
          <a:bodyPr wrap="none" rtlCol="0">
            <a:spAutoFit/>
          </a:bodyPr>
          <a:lstStyle/>
          <a:p>
            <a:r>
              <a:rPr lang="en-US" sz="3600" dirty="0"/>
              <a:t>x</a:t>
            </a:r>
          </a:p>
        </p:txBody>
      </p:sp>
      <p:cxnSp>
        <p:nvCxnSpPr>
          <p:cNvPr id="54" name="Straight Connector 53"/>
          <p:cNvCxnSpPr/>
          <p:nvPr/>
        </p:nvCxnSpPr>
        <p:spPr>
          <a:xfrm flipH="1">
            <a:off x="1731153" y="2934269"/>
            <a:ext cx="4819772" cy="1162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119116" y="2961564"/>
            <a:ext cx="504969" cy="5322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387347" y="3107855"/>
            <a:ext cx="351378" cy="461665"/>
          </a:xfrm>
          <a:prstGeom prst="rect">
            <a:avLst/>
          </a:prstGeom>
        </p:spPr>
        <p:txBody>
          <a:bodyPr wrap="none">
            <a:spAutoFit/>
          </a:bodyPr>
          <a:lstStyle/>
          <a:p>
            <a:r>
              <a:rPr lang="en-US" sz="2400" dirty="0">
                <a:solidFill>
                  <a:srgbClr val="00B050"/>
                </a:solidFill>
              </a:rPr>
              <a:t>R</a:t>
            </a:r>
            <a:endParaRPr lang="en-US" sz="2400" dirty="0"/>
          </a:p>
        </p:txBody>
      </p:sp>
      <p:cxnSp>
        <p:nvCxnSpPr>
          <p:cNvPr id="36" name="Straight Arrow Connector 35"/>
          <p:cNvCxnSpPr/>
          <p:nvPr/>
        </p:nvCxnSpPr>
        <p:spPr>
          <a:xfrm>
            <a:off x="6543350" y="2939500"/>
            <a:ext cx="1427170" cy="1706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2300" y="2247900"/>
            <a:ext cx="410690" cy="646331"/>
          </a:xfrm>
          <a:prstGeom prst="rect">
            <a:avLst/>
          </a:prstGeom>
          <a:noFill/>
        </p:spPr>
        <p:txBody>
          <a:bodyPr wrap="none" rtlCol="0">
            <a:spAutoFit/>
          </a:bodyPr>
          <a:lstStyle/>
          <a:p>
            <a:r>
              <a:rPr lang="en-US" sz="3600" dirty="0">
                <a:solidFill>
                  <a:srgbClr val="FF0000"/>
                </a:solidFill>
              </a:rPr>
              <a:t>E</a:t>
            </a:r>
          </a:p>
        </p:txBody>
      </p:sp>
      <p:sp>
        <p:nvSpPr>
          <p:cNvPr id="40" name="Oval 39"/>
          <p:cNvSpPr/>
          <p:nvPr/>
        </p:nvSpPr>
        <p:spPr>
          <a:xfrm>
            <a:off x="6419850" y="2838450"/>
            <a:ext cx="190500" cy="1905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324600" y="3238500"/>
            <a:ext cx="423514" cy="646331"/>
          </a:xfrm>
          <a:prstGeom prst="rect">
            <a:avLst/>
          </a:prstGeom>
          <a:noFill/>
        </p:spPr>
        <p:txBody>
          <a:bodyPr wrap="none" rtlCol="0">
            <a:spAutoFit/>
          </a:bodyPr>
          <a:lstStyle/>
          <a:p>
            <a:r>
              <a:rPr lang="en-US" sz="3600" dirty="0"/>
              <a:t>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Looking at rings or charge 1, 2, 3, and 5, is there a net force on the free charge at point P in the wire?</a:t>
            </a:r>
          </a:p>
          <a:p>
            <a:pPr marL="514350" indent="-514350">
              <a:buFont typeface="+mj-lt"/>
              <a:buAutoNum type="alphaLcParenR"/>
            </a:pPr>
            <a:r>
              <a:rPr lang="en-US" dirty="0"/>
              <a:t>Yes</a:t>
            </a:r>
          </a:p>
          <a:p>
            <a:pPr marL="514350" indent="-514350">
              <a:buFont typeface="+mj-lt"/>
              <a:buAutoNum type="alphaLcParenR"/>
            </a:pPr>
            <a:r>
              <a:rPr lang="en-US" dirty="0"/>
              <a:t>No </a:t>
            </a:r>
          </a:p>
          <a:p>
            <a:pPr marL="514350" indent="-514350">
              <a:buFont typeface="+mj-lt"/>
              <a:buAutoNum type="alphaLcParenR"/>
            </a:pPr>
            <a:r>
              <a:rPr lang="en-US" dirty="0"/>
              <a:t>Maybe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73546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410532" y="1375378"/>
            <a:ext cx="8229600" cy="4525963"/>
          </a:xfrm>
        </p:spPr>
        <p:txBody>
          <a:bodyPr/>
          <a:lstStyle/>
          <a:p>
            <a:pPr marL="0" indent="0">
              <a:buNone/>
            </a:pPr>
            <a:r>
              <a:rPr lang="en-US" dirty="0"/>
              <a:t>Looking at rings or charge 1, 2, 3, and 5, what direction is the net force on the free charge at point P in the wire?</a:t>
            </a:r>
          </a:p>
          <a:p>
            <a:pPr marL="514350" indent="-514350">
              <a:buFont typeface="+mj-lt"/>
              <a:buAutoNum type="alphaLcParenR"/>
            </a:pPr>
            <a:r>
              <a:rPr lang="en-US" dirty="0"/>
              <a:t>right</a:t>
            </a:r>
          </a:p>
          <a:p>
            <a:pPr marL="514350" indent="-514350">
              <a:buFont typeface="+mj-lt"/>
              <a:buAutoNum type="alphaLcParenR"/>
            </a:pPr>
            <a:r>
              <a:rPr lang="en-US" dirty="0"/>
              <a:t>Left</a:t>
            </a:r>
          </a:p>
          <a:p>
            <a:pPr marL="514350" indent="-514350">
              <a:buFont typeface="+mj-lt"/>
              <a:buAutoNum type="alphaLcParenR"/>
            </a:pPr>
            <a:r>
              <a:rPr lang="en-US" dirty="0"/>
              <a:t>No force</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211620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0" y="522514"/>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cxnSp>
          <p:nvCxnSpPr>
            <p:cNvPr id="160" name="Straight Arrow Connector 159"/>
            <p:cNvCxnSpPr/>
            <p:nvPr/>
          </p:nvCxnSpPr>
          <p:spPr>
            <a:xfrm flipV="1">
              <a:off x="2705591" y="5116162"/>
              <a:ext cx="54626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759220" y="4657416"/>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1</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846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Question 223.36.1</a:t>
            </a:r>
            <a:br>
              <a:rPr lang="en-US" dirty="0"/>
            </a:br>
            <a:endParaRPr lang="en-US" dirty="0"/>
          </a:p>
        </p:txBody>
      </p:sp>
      <p:sp>
        <p:nvSpPr>
          <p:cNvPr id="3" name="Content Placeholder 2"/>
          <p:cNvSpPr>
            <a:spLocks noGrp="1"/>
          </p:cNvSpPr>
          <p:nvPr>
            <p:ph idx="1"/>
          </p:nvPr>
        </p:nvSpPr>
        <p:spPr>
          <a:xfrm>
            <a:off x="457200" y="1600200"/>
            <a:ext cx="4312920" cy="4525963"/>
          </a:xfrm>
        </p:spPr>
        <p:txBody>
          <a:bodyPr>
            <a:noAutofit/>
          </a:bodyPr>
          <a:lstStyle/>
          <a:p>
            <a:pPr>
              <a:buNone/>
            </a:pPr>
            <a:r>
              <a:rPr lang="en-US" sz="2400" dirty="0"/>
              <a:t>You pull a box. The box stops moving every time you stop pulling. Why?</a:t>
            </a:r>
          </a:p>
          <a:p>
            <a:pPr marL="514350" indent="-514350">
              <a:buFont typeface="+mj-lt"/>
              <a:buAutoNum type="alphaLcParenR"/>
            </a:pPr>
            <a:r>
              <a:rPr lang="en-US" sz="2400" dirty="0"/>
              <a:t>Frictional forces oppose the motion</a:t>
            </a:r>
          </a:p>
          <a:p>
            <a:pPr marL="514350" indent="-514350">
              <a:buFont typeface="+mj-lt"/>
              <a:buAutoNum type="alphaLcParenR"/>
            </a:pPr>
            <a:r>
              <a:rPr lang="en-US" sz="2400" dirty="0"/>
              <a:t>The natural state of objects is at rest so it returns to it’s natural state</a:t>
            </a:r>
          </a:p>
          <a:p>
            <a:pPr marL="514350" indent="-514350">
              <a:buFont typeface="+mj-lt"/>
              <a:buAutoNum type="alphaLcParenR"/>
            </a:pPr>
            <a:r>
              <a:rPr lang="en-US" sz="2400" dirty="0"/>
              <a:t>The box must be leaking glue or some sticky substance</a:t>
            </a:r>
          </a:p>
          <a:p>
            <a:pPr marL="514350" indent="-514350">
              <a:buFont typeface="+mj-lt"/>
              <a:buAutoNum type="alphaLcParenR"/>
            </a:pPr>
            <a:endParaRPr lang="en-US" sz="2400" dirty="0"/>
          </a:p>
          <a:p>
            <a:pPr>
              <a:buNone/>
            </a:pPr>
            <a:endParaRPr lang="en-US" sz="2400" dirty="0"/>
          </a:p>
          <a:p>
            <a:pPr>
              <a:buNone/>
            </a:pPr>
            <a:endParaRPr lang="en-US" sz="2400" dirty="0"/>
          </a:p>
          <a:p>
            <a:pPr>
              <a:buNone/>
            </a:pPr>
            <a:r>
              <a:rPr lang="en-US" sz="2400"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pic>
        <p:nvPicPr>
          <p:cNvPr id="2286593" name="Picture 1"/>
          <p:cNvPicPr>
            <a:picLocks noChangeAspect="1" noChangeArrowheads="1"/>
          </p:cNvPicPr>
          <p:nvPr/>
        </p:nvPicPr>
        <p:blipFill>
          <a:blip r:embed="rId2" cstate="print"/>
          <a:srcRect b="58610"/>
          <a:stretch>
            <a:fillRect/>
          </a:stretch>
        </p:blipFill>
        <p:spPr bwMode="auto">
          <a:xfrm>
            <a:off x="4723847" y="2057400"/>
            <a:ext cx="4208421" cy="179832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0" y="522514"/>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6485347" y="5078247"/>
              <a:ext cx="546265" cy="1"/>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a:off x="4610101" y="5248275"/>
              <a:ext cx="261937"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cxnSp>
          <p:nvCxnSpPr>
            <p:cNvPr id="160" name="Straight Arrow Connector 159"/>
            <p:cNvCxnSpPr/>
            <p:nvPr/>
          </p:nvCxnSpPr>
          <p:spPr>
            <a:xfrm flipV="1">
              <a:off x="2705591" y="5116162"/>
              <a:ext cx="546265" cy="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flipH="1">
              <a:off x="2445544" y="5114247"/>
              <a:ext cx="265493" cy="544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2759220" y="4657416"/>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1</a:t>
              </a:r>
            </a:p>
          </p:txBody>
        </p:sp>
        <p:sp>
          <p:nvSpPr>
            <p:cNvPr id="165" name="TextBox 164"/>
            <p:cNvSpPr txBox="1"/>
            <p:nvPr/>
          </p:nvSpPr>
          <p:spPr>
            <a:xfrm>
              <a:off x="2384034" y="5269800"/>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2</a:t>
              </a:r>
            </a:p>
          </p:txBody>
        </p:sp>
        <p:cxnSp>
          <p:nvCxnSpPr>
            <p:cNvPr id="166" name="Straight Arrow Connector 165"/>
            <p:cNvCxnSpPr/>
            <p:nvPr/>
          </p:nvCxnSpPr>
          <p:spPr>
            <a:xfrm>
              <a:off x="4614862" y="4942549"/>
              <a:ext cx="283369" cy="807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495800" y="4519614"/>
              <a:ext cx="375424" cy="369332"/>
            </a:xfrm>
            <a:prstGeom prst="rect">
              <a:avLst/>
            </a:prstGeom>
            <a:noFill/>
          </p:spPr>
          <p:txBody>
            <a:bodyPr wrap="none" rtlCol="0">
              <a:spAutoFit/>
            </a:bodyPr>
            <a:lstStyle/>
            <a:p>
              <a:r>
                <a:rPr lang="en-US" dirty="0">
                  <a:solidFill>
                    <a:srgbClr val="FF0000"/>
                  </a:solidFill>
                </a:rPr>
                <a:t>E</a:t>
              </a:r>
              <a:r>
                <a:rPr lang="en-US" baseline="-25000" dirty="0">
                  <a:solidFill>
                    <a:srgbClr val="FF0000"/>
                  </a:solidFill>
                </a:rPr>
                <a:t>2</a:t>
              </a:r>
            </a:p>
          </p:txBody>
        </p:sp>
        <p:sp>
          <p:nvSpPr>
            <p:cNvPr id="170" name="TextBox 169"/>
            <p:cNvSpPr txBox="1"/>
            <p:nvPr/>
          </p:nvSpPr>
          <p:spPr>
            <a:xfrm>
              <a:off x="4552950" y="5310189"/>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3</a:t>
              </a:r>
            </a:p>
          </p:txBody>
        </p:sp>
        <p:cxnSp>
          <p:nvCxnSpPr>
            <p:cNvPr id="171" name="Straight Arrow Connector 170"/>
            <p:cNvCxnSpPr/>
            <p:nvPr/>
          </p:nvCxnSpPr>
          <p:spPr>
            <a:xfrm flipH="1">
              <a:off x="6207919" y="5081402"/>
              <a:ext cx="260050" cy="971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6089320" y="4567239"/>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3</a:t>
              </a:r>
            </a:p>
          </p:txBody>
        </p:sp>
        <p:sp>
          <p:nvSpPr>
            <p:cNvPr id="175" name="TextBox 174"/>
            <p:cNvSpPr txBox="1"/>
            <p:nvPr/>
          </p:nvSpPr>
          <p:spPr>
            <a:xfrm>
              <a:off x="6623833" y="5260338"/>
              <a:ext cx="375424" cy="369332"/>
            </a:xfrm>
            <a:prstGeom prst="rect">
              <a:avLst/>
            </a:prstGeom>
            <a:noFill/>
          </p:spPr>
          <p:txBody>
            <a:bodyPr wrap="none" rtlCol="0">
              <a:spAutoFit/>
            </a:bodyPr>
            <a:lstStyle/>
            <a:p>
              <a:r>
                <a:rPr lang="en-US" dirty="0">
                  <a:solidFill>
                    <a:schemeClr val="accent1"/>
                  </a:solidFill>
                </a:rPr>
                <a:t>E</a:t>
              </a:r>
              <a:r>
                <a:rPr lang="en-US" baseline="-25000" dirty="0">
                  <a:solidFill>
                    <a:schemeClr val="accent1"/>
                  </a:solidFill>
                </a:rPr>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reeform 141"/>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p:cNvGrpSpPr/>
          <p:nvPr/>
        </p:nvGrpSpPr>
        <p:grpSpPr>
          <a:xfrm>
            <a:off x="0" y="522514"/>
            <a:ext cx="9144000" cy="5942132"/>
            <a:chOff x="0" y="522514"/>
            <a:chExt cx="9144000" cy="5942132"/>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2559501" y="1615925"/>
              <a:ext cx="2529105" cy="369332"/>
            </a:xfrm>
            <a:prstGeom prst="rect">
              <a:avLst/>
            </a:prstGeom>
          </p:spPr>
          <p:txBody>
            <a:bodyPr wrap="square">
              <a:spAutoFit/>
            </a:bodyPr>
            <a:lstStyle/>
            <a:p>
              <a:pPr algn="ctr"/>
              <a:r>
                <a:rPr lang="en-US"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8" y="1441689"/>
              <a:ext cx="2487381" cy="707886"/>
            </a:xfrm>
            <a:prstGeom prst="rect">
              <a:avLst/>
            </a:prstGeom>
          </p:spPr>
          <p:txBody>
            <a:bodyPr wrap="square">
              <a:spAutoFit/>
            </a:bodyPr>
            <a:lstStyle/>
            <a:p>
              <a:pPr algn="ctr"/>
              <a:r>
                <a:rPr lang="en-US" sz="2000" b="1" dirty="0">
                  <a:solidFill>
                    <a:schemeClr val="bg1"/>
                  </a:solidFill>
                </a:rPr>
                <a:t> -  -  -  -  -  -  -  -  -  -  -  -  -    </a:t>
              </a:r>
            </a:p>
          </p:txBody>
        </p:sp>
        <p:sp>
          <p:nvSpPr>
            <p:cNvPr id="12" name="TextBox 11"/>
            <p:cNvSpPr txBox="1"/>
            <p:nvPr/>
          </p:nvSpPr>
          <p:spPr>
            <a:xfrm>
              <a:off x="4464728" y="770897"/>
              <a:ext cx="181269" cy="194452"/>
            </a:xfrm>
            <a:prstGeom prst="rect">
              <a:avLst/>
            </a:prstGeom>
            <a:noFill/>
          </p:spPr>
          <p:txBody>
            <a:bodyPr wrap="none" rtlCol="0">
              <a:spAutoFit/>
            </a:bodyPr>
            <a:lstStyle/>
            <a:p>
              <a:r>
                <a:rPr lang="en-US" sz="24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5189514" y="522514"/>
              <a:ext cx="255198" cy="2585323"/>
            </a:xfrm>
            <a:prstGeom prst="rect">
              <a:avLst/>
            </a:prstGeom>
            <a:noFill/>
          </p:spPr>
          <p:txBody>
            <a:bodyPr wrap="none" rtlCol="0">
              <a:spAutoFit/>
            </a:bodyPr>
            <a:lstStyle/>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a:p>
              <a:r>
                <a:rPr lang="en-US" dirty="0">
                  <a:solidFill>
                    <a:schemeClr val="bg1"/>
                  </a:solidFill>
                </a:rPr>
                <a:t>-</a:t>
              </a:r>
            </a:p>
          </p:txBody>
        </p:sp>
        <p:sp>
          <p:nvSpPr>
            <p:cNvPr id="92" name="TextBox 91"/>
            <p:cNvSpPr txBox="1"/>
            <p:nvPr/>
          </p:nvSpPr>
          <p:spPr>
            <a:xfrm>
              <a:off x="1911968" y="4619501"/>
              <a:ext cx="300082" cy="369332"/>
            </a:xfrm>
            <a:prstGeom prst="rect">
              <a:avLst/>
            </a:prstGeom>
            <a:noFill/>
          </p:spPr>
          <p:txBody>
            <a:bodyPr wrap="none" rtlCol="0">
              <a:spAutoFit/>
            </a:bodyPr>
            <a:lstStyle/>
            <a:p>
              <a:r>
                <a:rPr lang="en-US" dirty="0">
                  <a:solidFill>
                    <a:schemeClr val="bg1"/>
                  </a:solidFill>
                </a:rPr>
                <a:t>+</a:t>
              </a:r>
            </a:p>
          </p:txBody>
        </p:sp>
        <p:sp>
          <p:nvSpPr>
            <p:cNvPr id="93" name="TextBox 92"/>
            <p:cNvSpPr txBox="1"/>
            <p:nvPr/>
          </p:nvSpPr>
          <p:spPr>
            <a:xfrm>
              <a:off x="1945616" y="4902531"/>
              <a:ext cx="300082" cy="369332"/>
            </a:xfrm>
            <a:prstGeom prst="rect">
              <a:avLst/>
            </a:prstGeom>
            <a:noFill/>
          </p:spPr>
          <p:txBody>
            <a:bodyPr wrap="none" rtlCol="0">
              <a:spAutoFit/>
            </a:bodyPr>
            <a:lstStyle/>
            <a:p>
              <a:r>
                <a:rPr lang="en-US" dirty="0">
                  <a:solidFill>
                    <a:schemeClr val="bg1"/>
                  </a:solidFill>
                </a:rPr>
                <a:t>+</a:t>
              </a:r>
            </a:p>
          </p:txBody>
        </p:sp>
        <p:sp>
          <p:nvSpPr>
            <p:cNvPr id="94" name="TextBox 93"/>
            <p:cNvSpPr txBox="1"/>
            <p:nvPr/>
          </p:nvSpPr>
          <p:spPr>
            <a:xfrm>
              <a:off x="1931767" y="5197429"/>
              <a:ext cx="300082" cy="369332"/>
            </a:xfrm>
            <a:prstGeom prst="rect">
              <a:avLst/>
            </a:prstGeom>
            <a:noFill/>
          </p:spPr>
          <p:txBody>
            <a:bodyPr wrap="none" rtlCol="0">
              <a:spAutoFit/>
            </a:bodyPr>
            <a:lstStyle/>
            <a:p>
              <a:r>
                <a:rPr lang="en-US" dirty="0">
                  <a:solidFill>
                    <a:schemeClr val="bg1"/>
                  </a:solidFill>
                </a:rPr>
                <a:t>+</a:t>
              </a:r>
            </a:p>
          </p:txBody>
        </p:sp>
        <p:sp>
          <p:nvSpPr>
            <p:cNvPr id="95" name="TextBox 94"/>
            <p:cNvSpPr txBox="1"/>
            <p:nvPr/>
          </p:nvSpPr>
          <p:spPr>
            <a:xfrm>
              <a:off x="1846666" y="5444831"/>
              <a:ext cx="314684" cy="369332"/>
            </a:xfrm>
            <a:prstGeom prst="rect">
              <a:avLst/>
            </a:prstGeom>
            <a:noFill/>
          </p:spPr>
          <p:txBody>
            <a:bodyPr wrap="square" rtlCol="0">
              <a:spAutoFit/>
            </a:bodyPr>
            <a:lstStyle/>
            <a:p>
              <a:r>
                <a:rPr lang="en-US" dirty="0">
                  <a:solidFill>
                    <a:schemeClr val="bg1"/>
                  </a:solidFill>
                </a:rPr>
                <a:t>+</a:t>
              </a:r>
            </a:p>
          </p:txBody>
        </p:sp>
        <p:sp>
          <p:nvSpPr>
            <p:cNvPr id="96" name="TextBox 95"/>
            <p:cNvSpPr txBox="1"/>
            <p:nvPr/>
          </p:nvSpPr>
          <p:spPr>
            <a:xfrm>
              <a:off x="1844691" y="4350356"/>
              <a:ext cx="300082" cy="369332"/>
            </a:xfrm>
            <a:prstGeom prst="rect">
              <a:avLst/>
            </a:prstGeom>
            <a:noFill/>
          </p:spPr>
          <p:txBody>
            <a:bodyPr wrap="none" rtlCol="0">
              <a:spAutoFit/>
            </a:bodyPr>
            <a:lstStyle/>
            <a:p>
              <a:r>
                <a:rPr lang="en-US" dirty="0">
                  <a:solidFill>
                    <a:schemeClr val="bg1"/>
                  </a:solidFill>
                </a:rPr>
                <a:t>+</a:t>
              </a:r>
            </a:p>
          </p:txBody>
        </p:sp>
        <p:sp>
          <p:nvSpPr>
            <p:cNvPr id="97" name="TextBox 96"/>
            <p:cNvSpPr txBox="1"/>
            <p:nvPr/>
          </p:nvSpPr>
          <p:spPr>
            <a:xfrm>
              <a:off x="1522091" y="4384006"/>
              <a:ext cx="300082" cy="369332"/>
            </a:xfrm>
            <a:prstGeom prst="rect">
              <a:avLst/>
            </a:prstGeom>
            <a:noFill/>
          </p:spPr>
          <p:txBody>
            <a:bodyPr wrap="none" rtlCol="0">
              <a:spAutoFit/>
            </a:bodyPr>
            <a:lstStyle/>
            <a:p>
              <a:r>
                <a:rPr lang="en-US" dirty="0">
                  <a:solidFill>
                    <a:schemeClr val="bg1"/>
                  </a:solidFill>
                </a:rPr>
                <a:t>+</a:t>
              </a:r>
            </a:p>
          </p:txBody>
        </p:sp>
        <p:sp>
          <p:nvSpPr>
            <p:cNvPr id="98" name="TextBox 97"/>
            <p:cNvSpPr txBox="1"/>
            <p:nvPr/>
          </p:nvSpPr>
          <p:spPr>
            <a:xfrm>
              <a:off x="1460741" y="4631406"/>
              <a:ext cx="300082" cy="369332"/>
            </a:xfrm>
            <a:prstGeom prst="rect">
              <a:avLst/>
            </a:prstGeom>
            <a:noFill/>
          </p:spPr>
          <p:txBody>
            <a:bodyPr wrap="none" rtlCol="0">
              <a:spAutoFit/>
            </a:bodyPr>
            <a:lstStyle/>
            <a:p>
              <a:r>
                <a:rPr lang="en-US" dirty="0">
                  <a:solidFill>
                    <a:schemeClr val="bg1"/>
                  </a:solidFill>
                </a:rPr>
                <a:t>+</a:t>
              </a:r>
            </a:p>
          </p:txBody>
        </p:sp>
        <p:sp>
          <p:nvSpPr>
            <p:cNvPr id="99" name="TextBox 98"/>
            <p:cNvSpPr txBox="1"/>
            <p:nvPr/>
          </p:nvSpPr>
          <p:spPr>
            <a:xfrm>
              <a:off x="1446891" y="4878806"/>
              <a:ext cx="300082" cy="369332"/>
            </a:xfrm>
            <a:prstGeom prst="rect">
              <a:avLst/>
            </a:prstGeom>
            <a:noFill/>
          </p:spPr>
          <p:txBody>
            <a:bodyPr wrap="none" rtlCol="0">
              <a:spAutoFit/>
            </a:bodyPr>
            <a:lstStyle/>
            <a:p>
              <a:r>
                <a:rPr lang="en-US" dirty="0">
                  <a:solidFill>
                    <a:schemeClr val="bg1"/>
                  </a:solidFill>
                </a:rPr>
                <a:t>+</a:t>
              </a:r>
            </a:p>
          </p:txBody>
        </p:sp>
        <p:sp>
          <p:nvSpPr>
            <p:cNvPr id="100" name="TextBox 99"/>
            <p:cNvSpPr txBox="1"/>
            <p:nvPr/>
          </p:nvSpPr>
          <p:spPr>
            <a:xfrm>
              <a:off x="1468666" y="5126206"/>
              <a:ext cx="300082" cy="369332"/>
            </a:xfrm>
            <a:prstGeom prst="rect">
              <a:avLst/>
            </a:prstGeom>
            <a:noFill/>
          </p:spPr>
          <p:txBody>
            <a:bodyPr wrap="none" rtlCol="0">
              <a:spAutoFit/>
            </a:bodyPr>
            <a:lstStyle/>
            <a:p>
              <a:r>
                <a:rPr lang="en-US" dirty="0">
                  <a:solidFill>
                    <a:schemeClr val="bg1"/>
                  </a:solidFill>
                </a:rPr>
                <a:t>+</a:t>
              </a:r>
            </a:p>
          </p:txBody>
        </p:sp>
        <p:sp>
          <p:nvSpPr>
            <p:cNvPr id="101" name="TextBox 100"/>
            <p:cNvSpPr txBox="1"/>
            <p:nvPr/>
          </p:nvSpPr>
          <p:spPr>
            <a:xfrm>
              <a:off x="1514191" y="5409231"/>
              <a:ext cx="300082" cy="369332"/>
            </a:xfrm>
            <a:prstGeom prst="rect">
              <a:avLst/>
            </a:prstGeom>
            <a:noFill/>
          </p:spPr>
          <p:txBody>
            <a:bodyPr wrap="none" rtlCol="0">
              <a:spAutoFit/>
            </a:bodyPr>
            <a:lstStyle/>
            <a:p>
              <a:r>
                <a:rPr lang="en-US" dirty="0">
                  <a:solidFill>
                    <a:schemeClr val="bg1"/>
                  </a:solidFill>
                </a:rPr>
                <a:t>+</a:t>
              </a:r>
            </a:p>
          </p:txBody>
        </p:sp>
        <p:sp>
          <p:nvSpPr>
            <p:cNvPr id="102" name="TextBox 101"/>
            <p:cNvSpPr txBox="1"/>
            <p:nvPr/>
          </p:nvSpPr>
          <p:spPr>
            <a:xfrm>
              <a:off x="7435929" y="4348379"/>
              <a:ext cx="255198" cy="369332"/>
            </a:xfrm>
            <a:prstGeom prst="rect">
              <a:avLst/>
            </a:prstGeom>
            <a:noFill/>
          </p:spPr>
          <p:txBody>
            <a:bodyPr wrap="none" rtlCol="0">
              <a:spAutoFit/>
            </a:bodyPr>
            <a:lstStyle/>
            <a:p>
              <a:r>
                <a:rPr lang="en-US" dirty="0">
                  <a:solidFill>
                    <a:schemeClr val="bg1"/>
                  </a:solidFill>
                </a:rPr>
                <a:t>-</a:t>
              </a:r>
            </a:p>
          </p:txBody>
        </p:sp>
        <p:sp>
          <p:nvSpPr>
            <p:cNvPr id="103" name="TextBox 102"/>
            <p:cNvSpPr txBox="1"/>
            <p:nvPr/>
          </p:nvSpPr>
          <p:spPr>
            <a:xfrm>
              <a:off x="7505202" y="4572031"/>
              <a:ext cx="255198" cy="369332"/>
            </a:xfrm>
            <a:prstGeom prst="rect">
              <a:avLst/>
            </a:prstGeom>
            <a:noFill/>
          </p:spPr>
          <p:txBody>
            <a:bodyPr wrap="none" rtlCol="0">
              <a:spAutoFit/>
            </a:bodyPr>
            <a:lstStyle/>
            <a:p>
              <a:r>
                <a:rPr lang="en-US" dirty="0">
                  <a:solidFill>
                    <a:schemeClr val="bg1"/>
                  </a:solidFill>
                </a:rPr>
                <a:t>-</a:t>
              </a:r>
            </a:p>
          </p:txBody>
        </p:sp>
        <p:sp>
          <p:nvSpPr>
            <p:cNvPr id="104" name="TextBox 103"/>
            <p:cNvSpPr txBox="1"/>
            <p:nvPr/>
          </p:nvSpPr>
          <p:spPr>
            <a:xfrm>
              <a:off x="7548377" y="4878806"/>
              <a:ext cx="255198" cy="369332"/>
            </a:xfrm>
            <a:prstGeom prst="rect">
              <a:avLst/>
            </a:prstGeom>
            <a:noFill/>
          </p:spPr>
          <p:txBody>
            <a:bodyPr wrap="none" rtlCol="0">
              <a:spAutoFit/>
            </a:bodyPr>
            <a:lstStyle/>
            <a:p>
              <a:r>
                <a:rPr lang="en-US" dirty="0">
                  <a:solidFill>
                    <a:schemeClr val="bg1"/>
                  </a:solidFill>
                </a:rPr>
                <a:t>-</a:t>
              </a:r>
            </a:p>
          </p:txBody>
        </p:sp>
        <p:sp>
          <p:nvSpPr>
            <p:cNvPr id="105" name="TextBox 104"/>
            <p:cNvSpPr txBox="1"/>
            <p:nvPr/>
          </p:nvSpPr>
          <p:spPr>
            <a:xfrm>
              <a:off x="7525002" y="5161831"/>
              <a:ext cx="255198" cy="369332"/>
            </a:xfrm>
            <a:prstGeom prst="rect">
              <a:avLst/>
            </a:prstGeom>
            <a:noFill/>
          </p:spPr>
          <p:txBody>
            <a:bodyPr wrap="none" rtlCol="0">
              <a:spAutoFit/>
            </a:bodyPr>
            <a:lstStyle/>
            <a:p>
              <a:r>
                <a:rPr lang="en-US" dirty="0">
                  <a:solidFill>
                    <a:schemeClr val="bg1"/>
                  </a:solidFill>
                </a:rPr>
                <a:t>-</a:t>
              </a:r>
            </a:p>
          </p:txBody>
        </p:sp>
        <p:sp>
          <p:nvSpPr>
            <p:cNvPr id="106" name="TextBox 105"/>
            <p:cNvSpPr txBox="1"/>
            <p:nvPr/>
          </p:nvSpPr>
          <p:spPr>
            <a:xfrm>
              <a:off x="7451777" y="5432981"/>
              <a:ext cx="255198" cy="369332"/>
            </a:xfrm>
            <a:prstGeom prst="rect">
              <a:avLst/>
            </a:prstGeom>
            <a:noFill/>
          </p:spPr>
          <p:txBody>
            <a:bodyPr wrap="none" rtlCol="0">
              <a:spAutoFit/>
            </a:bodyPr>
            <a:lstStyle/>
            <a:p>
              <a:r>
                <a:rPr lang="en-US" dirty="0">
                  <a:solidFill>
                    <a:schemeClr val="bg1"/>
                  </a:solidFill>
                </a:rPr>
                <a:t>-</a:t>
              </a:r>
            </a:p>
          </p:txBody>
        </p:sp>
        <p:sp>
          <p:nvSpPr>
            <p:cNvPr id="107" name="TextBox 106"/>
            <p:cNvSpPr txBox="1"/>
            <p:nvPr/>
          </p:nvSpPr>
          <p:spPr>
            <a:xfrm>
              <a:off x="7105427" y="5442881"/>
              <a:ext cx="255198" cy="369332"/>
            </a:xfrm>
            <a:prstGeom prst="rect">
              <a:avLst/>
            </a:prstGeom>
            <a:noFill/>
          </p:spPr>
          <p:txBody>
            <a:bodyPr wrap="none" rtlCol="0">
              <a:spAutoFit/>
            </a:bodyPr>
            <a:lstStyle/>
            <a:p>
              <a:r>
                <a:rPr lang="en-US" dirty="0">
                  <a:solidFill>
                    <a:schemeClr val="bg1"/>
                  </a:solidFill>
                </a:rPr>
                <a:t>-</a:t>
              </a:r>
            </a:p>
          </p:txBody>
        </p:sp>
        <p:sp>
          <p:nvSpPr>
            <p:cNvPr id="108" name="TextBox 107"/>
            <p:cNvSpPr txBox="1"/>
            <p:nvPr/>
          </p:nvSpPr>
          <p:spPr>
            <a:xfrm>
              <a:off x="7044077" y="5179656"/>
              <a:ext cx="255198" cy="369332"/>
            </a:xfrm>
            <a:prstGeom prst="rect">
              <a:avLst/>
            </a:prstGeom>
            <a:noFill/>
          </p:spPr>
          <p:txBody>
            <a:bodyPr wrap="none" rtlCol="0">
              <a:spAutoFit/>
            </a:bodyPr>
            <a:lstStyle/>
            <a:p>
              <a:r>
                <a:rPr lang="en-US" dirty="0">
                  <a:solidFill>
                    <a:schemeClr val="bg1"/>
                  </a:solidFill>
                </a:rPr>
                <a:t>-</a:t>
              </a:r>
            </a:p>
          </p:txBody>
        </p:sp>
        <p:sp>
          <p:nvSpPr>
            <p:cNvPr id="109" name="TextBox 108"/>
            <p:cNvSpPr txBox="1"/>
            <p:nvPr/>
          </p:nvSpPr>
          <p:spPr>
            <a:xfrm>
              <a:off x="7018352" y="4975806"/>
              <a:ext cx="255198" cy="369332"/>
            </a:xfrm>
            <a:prstGeom prst="rect">
              <a:avLst/>
            </a:prstGeom>
            <a:noFill/>
          </p:spPr>
          <p:txBody>
            <a:bodyPr wrap="none" rtlCol="0">
              <a:spAutoFit/>
            </a:bodyPr>
            <a:lstStyle/>
            <a:p>
              <a:r>
                <a:rPr lang="en-US" dirty="0">
                  <a:solidFill>
                    <a:schemeClr val="bg1"/>
                  </a:solidFill>
                </a:rPr>
                <a:t>-</a:t>
              </a:r>
            </a:p>
          </p:txBody>
        </p:sp>
        <p:sp>
          <p:nvSpPr>
            <p:cNvPr id="110" name="TextBox 109"/>
            <p:cNvSpPr txBox="1"/>
            <p:nvPr/>
          </p:nvSpPr>
          <p:spPr>
            <a:xfrm>
              <a:off x="7028252" y="4712581"/>
              <a:ext cx="255198" cy="369332"/>
            </a:xfrm>
            <a:prstGeom prst="rect">
              <a:avLst/>
            </a:prstGeom>
            <a:noFill/>
          </p:spPr>
          <p:txBody>
            <a:bodyPr wrap="none" rtlCol="0">
              <a:spAutoFit/>
            </a:bodyPr>
            <a:lstStyle/>
            <a:p>
              <a:r>
                <a:rPr lang="en-US" dirty="0">
                  <a:solidFill>
                    <a:schemeClr val="bg1"/>
                  </a:solidFill>
                </a:rPr>
                <a:t>-</a:t>
              </a:r>
            </a:p>
          </p:txBody>
        </p:sp>
        <p:sp>
          <p:nvSpPr>
            <p:cNvPr id="111" name="TextBox 110"/>
            <p:cNvSpPr txBox="1"/>
            <p:nvPr/>
          </p:nvSpPr>
          <p:spPr>
            <a:xfrm>
              <a:off x="7085652" y="4496856"/>
              <a:ext cx="255198" cy="369332"/>
            </a:xfrm>
            <a:prstGeom prst="rect">
              <a:avLst/>
            </a:prstGeom>
            <a:noFill/>
          </p:spPr>
          <p:txBody>
            <a:bodyPr wrap="none" rtlCol="0">
              <a:spAutoFit/>
            </a:bodyPr>
            <a:lstStyle/>
            <a:p>
              <a:r>
                <a:rPr lang="en-US" dirty="0">
                  <a:solidFill>
                    <a:schemeClr val="bg1"/>
                  </a:solidFill>
                </a:rPr>
                <a:t>-</a:t>
              </a:r>
            </a:p>
          </p:txBody>
        </p:sp>
        <p:sp>
          <p:nvSpPr>
            <p:cNvPr id="112" name="TextBox 111"/>
            <p:cNvSpPr txBox="1"/>
            <p:nvPr/>
          </p:nvSpPr>
          <p:spPr>
            <a:xfrm>
              <a:off x="7154927" y="4376131"/>
              <a:ext cx="255198" cy="369332"/>
            </a:xfrm>
            <a:prstGeom prst="rect">
              <a:avLst/>
            </a:prstGeom>
            <a:noFill/>
          </p:spPr>
          <p:txBody>
            <a:bodyPr wrap="none" rtlCol="0">
              <a:spAutoFit/>
            </a:bodyPr>
            <a:lstStyle/>
            <a:p>
              <a:r>
                <a:rPr lang="en-US"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3789091" y="4931481"/>
              <a:ext cx="300082" cy="369332"/>
            </a:xfrm>
            <a:prstGeom prst="rect">
              <a:avLst/>
            </a:prstGeom>
            <a:noFill/>
          </p:spPr>
          <p:txBody>
            <a:bodyPr wrap="none" rtlCol="0">
              <a:spAutoFit/>
            </a:bodyPr>
            <a:lstStyle/>
            <a:p>
              <a:r>
                <a:rPr lang="en-US" dirty="0">
                  <a:solidFill>
                    <a:schemeClr val="bg1"/>
                  </a:solidFill>
                </a:rPr>
                <a:t>+</a:t>
              </a:r>
            </a:p>
          </p:txBody>
        </p:sp>
        <p:sp>
          <p:nvSpPr>
            <p:cNvPr id="124" name="TextBox 123"/>
            <p:cNvSpPr txBox="1"/>
            <p:nvPr/>
          </p:nvSpPr>
          <p:spPr>
            <a:xfrm>
              <a:off x="3661566" y="5454731"/>
              <a:ext cx="314684" cy="369332"/>
            </a:xfrm>
            <a:prstGeom prst="rect">
              <a:avLst/>
            </a:prstGeom>
            <a:noFill/>
          </p:spPr>
          <p:txBody>
            <a:bodyPr wrap="square" rtlCol="0">
              <a:spAutoFit/>
            </a:bodyPr>
            <a:lstStyle/>
            <a:p>
              <a:r>
                <a:rPr lang="en-US" dirty="0">
                  <a:solidFill>
                    <a:schemeClr val="bg1"/>
                  </a:solidFill>
                </a:rPr>
                <a:t>+</a:t>
              </a:r>
            </a:p>
          </p:txBody>
        </p:sp>
        <p:sp>
          <p:nvSpPr>
            <p:cNvPr id="125" name="TextBox 124"/>
            <p:cNvSpPr txBox="1"/>
            <p:nvPr/>
          </p:nvSpPr>
          <p:spPr>
            <a:xfrm>
              <a:off x="3659591" y="4360256"/>
              <a:ext cx="300082" cy="369332"/>
            </a:xfrm>
            <a:prstGeom prst="rect">
              <a:avLst/>
            </a:prstGeom>
            <a:noFill/>
          </p:spPr>
          <p:txBody>
            <a:bodyPr wrap="none" rtlCol="0">
              <a:spAutoFit/>
            </a:bodyPr>
            <a:lstStyle/>
            <a:p>
              <a:r>
                <a:rPr lang="en-US" dirty="0">
                  <a:solidFill>
                    <a:schemeClr val="bg1"/>
                  </a:solidFill>
                </a:rPr>
                <a:t>+</a:t>
              </a:r>
            </a:p>
          </p:txBody>
        </p:sp>
        <p:sp>
          <p:nvSpPr>
            <p:cNvPr id="126" name="TextBox 125"/>
            <p:cNvSpPr txBox="1"/>
            <p:nvPr/>
          </p:nvSpPr>
          <p:spPr>
            <a:xfrm>
              <a:off x="3336991" y="4393906"/>
              <a:ext cx="300082" cy="369332"/>
            </a:xfrm>
            <a:prstGeom prst="rect">
              <a:avLst/>
            </a:prstGeom>
            <a:noFill/>
          </p:spPr>
          <p:txBody>
            <a:bodyPr wrap="none" rtlCol="0">
              <a:spAutoFit/>
            </a:bodyPr>
            <a:lstStyle/>
            <a:p>
              <a:r>
                <a:rPr lang="en-US" dirty="0">
                  <a:solidFill>
                    <a:schemeClr val="bg1"/>
                  </a:solidFill>
                </a:rPr>
                <a:t>+</a:t>
              </a:r>
            </a:p>
          </p:txBody>
        </p:sp>
        <p:sp>
          <p:nvSpPr>
            <p:cNvPr id="128" name="TextBox 127"/>
            <p:cNvSpPr txBox="1"/>
            <p:nvPr/>
          </p:nvSpPr>
          <p:spPr>
            <a:xfrm>
              <a:off x="3249916" y="4888706"/>
              <a:ext cx="300082" cy="369332"/>
            </a:xfrm>
            <a:prstGeom prst="rect">
              <a:avLst/>
            </a:prstGeom>
            <a:noFill/>
          </p:spPr>
          <p:txBody>
            <a:bodyPr wrap="none" rtlCol="0">
              <a:spAutoFit/>
            </a:bodyPr>
            <a:lstStyle/>
            <a:p>
              <a:r>
                <a:rPr lang="en-US" dirty="0">
                  <a:solidFill>
                    <a:schemeClr val="bg1"/>
                  </a:solidFill>
                </a:rPr>
                <a:t>+</a:t>
              </a:r>
            </a:p>
          </p:txBody>
        </p:sp>
        <p:sp>
          <p:nvSpPr>
            <p:cNvPr id="130" name="TextBox 129"/>
            <p:cNvSpPr txBox="1"/>
            <p:nvPr/>
          </p:nvSpPr>
          <p:spPr>
            <a:xfrm>
              <a:off x="3329091" y="5419131"/>
              <a:ext cx="300082" cy="369332"/>
            </a:xfrm>
            <a:prstGeom prst="rect">
              <a:avLst/>
            </a:prstGeom>
            <a:noFill/>
          </p:spPr>
          <p:txBody>
            <a:bodyPr wrap="none" rtlCol="0">
              <a:spAutoFit/>
            </a:bodyPr>
            <a:lstStyle/>
            <a:p>
              <a:r>
                <a:rPr lang="en-US"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9" name="TextBox 138"/>
            <p:cNvSpPr txBox="1"/>
            <p:nvPr/>
          </p:nvSpPr>
          <p:spPr>
            <a:xfrm>
              <a:off x="5723925" y="4334526"/>
              <a:ext cx="255198" cy="369332"/>
            </a:xfrm>
            <a:prstGeom prst="rect">
              <a:avLst/>
            </a:prstGeom>
            <a:noFill/>
          </p:spPr>
          <p:txBody>
            <a:bodyPr wrap="none" rtlCol="0">
              <a:spAutoFit/>
            </a:bodyPr>
            <a:lstStyle/>
            <a:p>
              <a:r>
                <a:rPr lang="en-US" dirty="0">
                  <a:solidFill>
                    <a:schemeClr val="bg1"/>
                  </a:solidFill>
                </a:rPr>
                <a:t>-</a:t>
              </a:r>
            </a:p>
          </p:txBody>
        </p:sp>
        <p:sp>
          <p:nvSpPr>
            <p:cNvPr id="141" name="TextBox 140"/>
            <p:cNvSpPr txBox="1"/>
            <p:nvPr/>
          </p:nvSpPr>
          <p:spPr>
            <a:xfrm>
              <a:off x="5845898" y="4855428"/>
              <a:ext cx="255198" cy="369332"/>
            </a:xfrm>
            <a:prstGeom prst="rect">
              <a:avLst/>
            </a:prstGeom>
            <a:noFill/>
          </p:spPr>
          <p:txBody>
            <a:bodyPr wrap="none" rtlCol="0">
              <a:spAutoFit/>
            </a:bodyPr>
            <a:lstStyle/>
            <a:p>
              <a:r>
                <a:rPr lang="en-US" dirty="0">
                  <a:solidFill>
                    <a:schemeClr val="bg1"/>
                  </a:solidFill>
                </a:rPr>
                <a:t>-</a:t>
              </a:r>
            </a:p>
          </p:txBody>
        </p:sp>
        <p:sp>
          <p:nvSpPr>
            <p:cNvPr id="143" name="TextBox 142"/>
            <p:cNvSpPr txBox="1"/>
            <p:nvPr/>
          </p:nvSpPr>
          <p:spPr>
            <a:xfrm>
              <a:off x="5739773" y="5419128"/>
              <a:ext cx="255198" cy="369332"/>
            </a:xfrm>
            <a:prstGeom prst="rect">
              <a:avLst/>
            </a:prstGeom>
            <a:noFill/>
          </p:spPr>
          <p:txBody>
            <a:bodyPr wrap="none" rtlCol="0">
              <a:spAutoFit/>
            </a:bodyPr>
            <a:lstStyle/>
            <a:p>
              <a:r>
                <a:rPr lang="en-US" dirty="0">
                  <a:solidFill>
                    <a:schemeClr val="bg1"/>
                  </a:solidFill>
                </a:rPr>
                <a:t>-</a:t>
              </a:r>
            </a:p>
          </p:txBody>
        </p:sp>
        <p:sp>
          <p:nvSpPr>
            <p:cNvPr id="144" name="TextBox 143"/>
            <p:cNvSpPr txBox="1"/>
            <p:nvPr/>
          </p:nvSpPr>
          <p:spPr>
            <a:xfrm>
              <a:off x="5393423" y="5429028"/>
              <a:ext cx="255198" cy="369332"/>
            </a:xfrm>
            <a:prstGeom prst="rect">
              <a:avLst/>
            </a:prstGeom>
            <a:noFill/>
          </p:spPr>
          <p:txBody>
            <a:bodyPr wrap="none" rtlCol="0">
              <a:spAutoFit/>
            </a:bodyPr>
            <a:lstStyle/>
            <a:p>
              <a:r>
                <a:rPr lang="en-US" dirty="0">
                  <a:solidFill>
                    <a:schemeClr val="bg1"/>
                  </a:solidFill>
                </a:rPr>
                <a:t>-</a:t>
              </a:r>
            </a:p>
          </p:txBody>
        </p:sp>
        <p:sp>
          <p:nvSpPr>
            <p:cNvPr id="147" name="TextBox 146"/>
            <p:cNvSpPr txBox="1"/>
            <p:nvPr/>
          </p:nvSpPr>
          <p:spPr>
            <a:xfrm>
              <a:off x="5316248" y="4936853"/>
              <a:ext cx="255198" cy="369332"/>
            </a:xfrm>
            <a:prstGeom prst="rect">
              <a:avLst/>
            </a:prstGeom>
            <a:noFill/>
          </p:spPr>
          <p:txBody>
            <a:bodyPr wrap="none" rtlCol="0">
              <a:spAutoFit/>
            </a:bodyPr>
            <a:lstStyle/>
            <a:p>
              <a:r>
                <a:rPr lang="en-US" dirty="0">
                  <a:solidFill>
                    <a:schemeClr val="bg1"/>
                  </a:solidFill>
                </a:rPr>
                <a:t>-</a:t>
              </a:r>
            </a:p>
          </p:txBody>
        </p:sp>
        <p:sp>
          <p:nvSpPr>
            <p:cNvPr id="149" name="TextBox 148"/>
            <p:cNvSpPr txBox="1"/>
            <p:nvPr/>
          </p:nvSpPr>
          <p:spPr>
            <a:xfrm>
              <a:off x="5404823" y="4362278"/>
              <a:ext cx="255198" cy="369332"/>
            </a:xfrm>
            <a:prstGeom prst="rect">
              <a:avLst/>
            </a:prstGeom>
            <a:noFill/>
          </p:spPr>
          <p:txBody>
            <a:bodyPr wrap="none" rtlCol="0">
              <a:spAutoFit/>
            </a:bodyPr>
            <a:lstStyle/>
            <a:p>
              <a:r>
                <a:rPr lang="en-US"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2998789" y="1641475"/>
              <a:ext cx="757020"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1686298" y="5997043"/>
              <a:ext cx="340158" cy="461665"/>
            </a:xfrm>
            <a:prstGeom prst="rect">
              <a:avLst/>
            </a:prstGeom>
            <a:noFill/>
          </p:spPr>
          <p:txBody>
            <a:bodyPr wrap="none" rtlCol="0">
              <a:spAutoFit/>
            </a:bodyPr>
            <a:lstStyle/>
            <a:p>
              <a:r>
                <a:rPr lang="en-US" sz="2400" dirty="0"/>
                <a:t>1</a:t>
              </a:r>
            </a:p>
          </p:txBody>
        </p:sp>
        <p:sp>
          <p:nvSpPr>
            <p:cNvPr id="157" name="TextBox 156"/>
            <p:cNvSpPr txBox="1"/>
            <p:nvPr/>
          </p:nvSpPr>
          <p:spPr>
            <a:xfrm>
              <a:off x="3144984" y="5995064"/>
              <a:ext cx="340158" cy="461665"/>
            </a:xfrm>
            <a:prstGeom prst="rect">
              <a:avLst/>
            </a:prstGeom>
            <a:noFill/>
          </p:spPr>
          <p:txBody>
            <a:bodyPr wrap="none" rtlCol="0">
              <a:spAutoFit/>
            </a:bodyPr>
            <a:lstStyle/>
            <a:p>
              <a:r>
                <a:rPr lang="en-US" sz="2400" dirty="0"/>
                <a:t>2</a:t>
              </a:r>
            </a:p>
          </p:txBody>
        </p:sp>
        <p:sp>
          <p:nvSpPr>
            <p:cNvPr id="158" name="TextBox 157"/>
            <p:cNvSpPr txBox="1"/>
            <p:nvPr/>
          </p:nvSpPr>
          <p:spPr>
            <a:xfrm>
              <a:off x="5660574" y="5981210"/>
              <a:ext cx="340158" cy="461665"/>
            </a:xfrm>
            <a:prstGeom prst="rect">
              <a:avLst/>
            </a:prstGeom>
            <a:noFill/>
          </p:spPr>
          <p:txBody>
            <a:bodyPr wrap="none" rtlCol="0">
              <a:spAutoFit/>
            </a:bodyPr>
            <a:lstStyle/>
            <a:p>
              <a:r>
                <a:rPr lang="en-US" sz="2400" dirty="0"/>
                <a:t>3</a:t>
              </a:r>
            </a:p>
          </p:txBody>
        </p:sp>
        <p:sp>
          <p:nvSpPr>
            <p:cNvPr id="159" name="TextBox 158"/>
            <p:cNvSpPr txBox="1"/>
            <p:nvPr/>
          </p:nvSpPr>
          <p:spPr>
            <a:xfrm>
              <a:off x="6858002" y="6002981"/>
              <a:ext cx="340158" cy="461665"/>
            </a:xfrm>
            <a:prstGeom prst="rect">
              <a:avLst/>
            </a:prstGeom>
            <a:noFill/>
          </p:spPr>
          <p:txBody>
            <a:bodyPr wrap="none" rtlCol="0">
              <a:spAutoFit/>
            </a:bodyPr>
            <a:lstStyle/>
            <a:p>
              <a:r>
                <a:rPr lang="en-US" sz="2400" dirty="0"/>
                <a:t>4</a:t>
              </a:r>
            </a:p>
          </p:txBody>
        </p:sp>
        <p:sp>
          <p:nvSpPr>
            <p:cNvPr id="168" name="TextBox 167"/>
            <p:cNvSpPr txBox="1"/>
            <p:nvPr/>
          </p:nvSpPr>
          <p:spPr>
            <a:xfrm>
              <a:off x="4491038"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Arrow Connector 134"/>
            <p:cNvCxnSpPr>
              <a:stCxn id="48" idx="10"/>
            </p:cNvCxnSpPr>
            <p:nvPr/>
          </p:nvCxnSpPr>
          <p:spPr>
            <a:xfrm flipV="1">
              <a:off x="4503863" y="5093495"/>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6259432" y="5079641"/>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2492975" y="5113288"/>
              <a:ext cx="553912" cy="929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a:off x="2541506"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sp>
          <p:nvSpPr>
            <p:cNvPr id="176" name="TextBox 175"/>
            <p:cNvSpPr txBox="1"/>
            <p:nvPr/>
          </p:nvSpPr>
          <p:spPr>
            <a:xfrm>
              <a:off x="6363381" y="4601936"/>
              <a:ext cx="504433" cy="369332"/>
            </a:xfrm>
            <a:prstGeom prst="rect">
              <a:avLst/>
            </a:prstGeom>
            <a:noFill/>
          </p:spPr>
          <p:txBody>
            <a:bodyPr wrap="none" rtlCol="0">
              <a:spAutoFit/>
            </a:bodyPr>
            <a:lstStyle/>
            <a:p>
              <a:r>
                <a:rPr lang="en-US" dirty="0" err="1">
                  <a:solidFill>
                    <a:srgbClr val="C00000"/>
                  </a:solidFill>
                </a:rPr>
                <a:t>E</a:t>
              </a:r>
              <a:r>
                <a:rPr lang="en-US" baseline="-25000" dirty="0" err="1">
                  <a:solidFill>
                    <a:srgbClr val="C00000"/>
                  </a:solidFill>
                </a:rPr>
                <a:t>net</a:t>
              </a:r>
              <a:endParaRPr lang="en-US" baseline="-25000" dirty="0">
                <a:solidFill>
                  <a:srgbClr val="C00000"/>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76429E0-6354-116C-7AEC-3EF4352CEDB9}"/>
              </a:ext>
            </a:extLst>
          </p:cNvPr>
          <p:cNvGrpSpPr/>
          <p:nvPr/>
        </p:nvGrpSpPr>
        <p:grpSpPr>
          <a:xfrm>
            <a:off x="4724400" y="4686117"/>
            <a:ext cx="3962400" cy="2171883"/>
            <a:chOff x="0" y="522514"/>
            <a:chExt cx="9144000" cy="6083980"/>
          </a:xfrm>
        </p:grpSpPr>
        <p:sp>
          <p:nvSpPr>
            <p:cNvPr id="17" name="Freeform 16"/>
            <p:cNvSpPr/>
            <p:nvPr/>
          </p:nvSpPr>
          <p:spPr>
            <a:xfrm>
              <a:off x="0" y="3409950"/>
              <a:ext cx="9124950" cy="3032925"/>
            </a:xfrm>
            <a:custGeom>
              <a:avLst/>
              <a:gdLst>
                <a:gd name="connsiteX0" fmla="*/ 3638550 w 9124950"/>
                <a:gd name="connsiteY0" fmla="*/ 0 h 3448050"/>
                <a:gd name="connsiteX1" fmla="*/ 0 w 9124950"/>
                <a:gd name="connsiteY1" fmla="*/ 3448050 h 3448050"/>
                <a:gd name="connsiteX2" fmla="*/ 9124950 w 9124950"/>
                <a:gd name="connsiteY2" fmla="*/ 3448050 h 3448050"/>
                <a:gd name="connsiteX3" fmla="*/ 5467350 w 9124950"/>
                <a:gd name="connsiteY3" fmla="*/ 19050 h 3448050"/>
                <a:gd name="connsiteX4" fmla="*/ 3638550 w 9124950"/>
                <a:gd name="connsiteY4" fmla="*/ 0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4950" h="3448050">
                  <a:moveTo>
                    <a:pt x="3638550" y="0"/>
                  </a:moveTo>
                  <a:lnTo>
                    <a:pt x="0" y="3448050"/>
                  </a:lnTo>
                  <a:lnTo>
                    <a:pt x="9124950" y="3448050"/>
                  </a:lnTo>
                  <a:lnTo>
                    <a:pt x="5467350" y="19050"/>
                  </a:lnTo>
                  <a:lnTo>
                    <a:pt x="3638550" y="0"/>
                  </a:lnTo>
                  <a:close/>
                </a:path>
              </a:pathLst>
            </a:cu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8" name="Oval 17"/>
            <p:cNvSpPr/>
            <p:nvPr/>
          </p:nvSpPr>
          <p:spPr>
            <a:xfrm>
              <a:off x="986971" y="5410200"/>
              <a:ext cx="7166429" cy="636072"/>
            </a:xfrm>
            <a:prstGeom prst="ellipse">
              <a:avLst/>
            </a:prstGeom>
            <a:solidFill>
              <a:schemeClr val="bg1">
                <a:lumMod val="6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174" name="Group 173"/>
            <p:cNvGrpSpPr/>
            <p:nvPr/>
          </p:nvGrpSpPr>
          <p:grpSpPr>
            <a:xfrm>
              <a:off x="0" y="522514"/>
              <a:ext cx="9144000" cy="6083980"/>
              <a:chOff x="0" y="522514"/>
              <a:chExt cx="9144000" cy="6083980"/>
            </a:xfrm>
          </p:grpSpPr>
          <p:sp>
            <p:nvSpPr>
              <p:cNvPr id="44" name="Rectangle 43"/>
              <p:cNvSpPr/>
              <p:nvPr/>
            </p:nvSpPr>
            <p:spPr>
              <a:xfrm>
                <a:off x="1335314" y="4468090"/>
                <a:ext cx="6422239" cy="1246909"/>
              </a:xfrm>
              <a:prstGeom prst="rect">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8" name="Freeform 47"/>
              <p:cNvSpPr/>
              <p:nvPr/>
            </p:nvSpPr>
            <p:spPr>
              <a:xfrm>
                <a:off x="0" y="1482436"/>
                <a:ext cx="4701801" cy="427412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46" name="Freeform 145"/>
              <p:cNvSpPr/>
              <p:nvPr/>
            </p:nvSpPr>
            <p:spPr>
              <a:xfrm>
                <a:off x="59377" y="4995553"/>
                <a:ext cx="3366654"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3" name="Rectangle 112"/>
              <p:cNvSpPr/>
              <p:nvPr/>
            </p:nvSpPr>
            <p:spPr>
              <a:xfrm>
                <a:off x="3762375" y="542925"/>
                <a:ext cx="1638300" cy="2495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49" name="Freeform 48"/>
              <p:cNvSpPr/>
              <p:nvPr/>
            </p:nvSpPr>
            <p:spPr>
              <a:xfrm flipH="1">
                <a:off x="4658582" y="1530927"/>
                <a:ext cx="4485418" cy="4246418"/>
              </a:xfrm>
              <a:custGeom>
                <a:avLst/>
                <a:gdLst>
                  <a:gd name="connsiteX0" fmla="*/ 4121726 w 5018809"/>
                  <a:gd name="connsiteY0" fmla="*/ 242455 h 4211782"/>
                  <a:gd name="connsiteX1" fmla="*/ 3830781 w 5018809"/>
                  <a:gd name="connsiteY1" fmla="*/ 242455 h 4211782"/>
                  <a:gd name="connsiteX2" fmla="*/ 3560617 w 5018809"/>
                  <a:gd name="connsiteY2" fmla="*/ 304800 h 4211782"/>
                  <a:gd name="connsiteX3" fmla="*/ 3332017 w 5018809"/>
                  <a:gd name="connsiteY3" fmla="*/ 491837 h 4211782"/>
                  <a:gd name="connsiteX4" fmla="*/ 3207326 w 5018809"/>
                  <a:gd name="connsiteY4" fmla="*/ 886691 h 4211782"/>
                  <a:gd name="connsiteX5" fmla="*/ 3144981 w 5018809"/>
                  <a:gd name="connsiteY5" fmla="*/ 1801091 h 4211782"/>
                  <a:gd name="connsiteX6" fmla="*/ 2459181 w 5018809"/>
                  <a:gd name="connsiteY6" fmla="*/ 2258291 h 4211782"/>
                  <a:gd name="connsiteX7" fmla="*/ 1274617 w 5018809"/>
                  <a:gd name="connsiteY7" fmla="*/ 2590800 h 4211782"/>
                  <a:gd name="connsiteX8" fmla="*/ 1066799 w 5018809"/>
                  <a:gd name="connsiteY8" fmla="*/ 2860964 h 4211782"/>
                  <a:gd name="connsiteX9" fmla="*/ 4080163 w 5018809"/>
                  <a:gd name="connsiteY9" fmla="*/ 3068782 h 4211782"/>
                  <a:gd name="connsiteX10" fmla="*/ 4807526 w 5018809"/>
                  <a:gd name="connsiteY10" fmla="*/ 3567546 h 4211782"/>
                  <a:gd name="connsiteX11" fmla="*/ 4433454 w 5018809"/>
                  <a:gd name="connsiteY11" fmla="*/ 3983182 h 4211782"/>
                  <a:gd name="connsiteX12" fmla="*/ 1295399 w 5018809"/>
                  <a:gd name="connsiteY12" fmla="*/ 4149437 h 4211782"/>
                  <a:gd name="connsiteX13" fmla="*/ 193963 w 5018809"/>
                  <a:gd name="connsiteY13" fmla="*/ 3609109 h 4211782"/>
                  <a:gd name="connsiteX14" fmla="*/ 214745 w 5018809"/>
                  <a:gd name="connsiteY14" fmla="*/ 2819400 h 4211782"/>
                  <a:gd name="connsiteX15" fmla="*/ 1482435 w 5018809"/>
                  <a:gd name="connsiteY15" fmla="*/ 2216728 h 4211782"/>
                  <a:gd name="connsiteX16" fmla="*/ 2542308 w 5018809"/>
                  <a:gd name="connsiteY16" fmla="*/ 1884219 h 4211782"/>
                  <a:gd name="connsiteX17" fmla="*/ 2895599 w 5018809"/>
                  <a:gd name="connsiteY17" fmla="*/ 1551709 h 4211782"/>
                  <a:gd name="connsiteX18" fmla="*/ 3020290 w 5018809"/>
                  <a:gd name="connsiteY18" fmla="*/ 595746 h 4211782"/>
                  <a:gd name="connsiteX19" fmla="*/ 3560617 w 5018809"/>
                  <a:gd name="connsiteY19" fmla="*/ 96982 h 4211782"/>
                  <a:gd name="connsiteX20" fmla="*/ 4184072 w 5018809"/>
                  <a:gd name="connsiteY20" fmla="*/ 13855 h 4211782"/>
                  <a:gd name="connsiteX21" fmla="*/ 4204854 w 5018809"/>
                  <a:gd name="connsiteY21" fmla="*/ 180109 h 4211782"/>
                  <a:gd name="connsiteX22" fmla="*/ 4121726 w 5018809"/>
                  <a:gd name="connsiteY22" fmla="*/ 242455 h 421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8809" h="4211782">
                    <a:moveTo>
                      <a:pt x="4121726" y="242455"/>
                    </a:moveTo>
                    <a:cubicBezTo>
                      <a:pt x="4059381" y="252846"/>
                      <a:pt x="3924299" y="232064"/>
                      <a:pt x="3830781" y="242455"/>
                    </a:cubicBezTo>
                    <a:cubicBezTo>
                      <a:pt x="3737263" y="252846"/>
                      <a:pt x="3643744" y="263236"/>
                      <a:pt x="3560617" y="304800"/>
                    </a:cubicBezTo>
                    <a:cubicBezTo>
                      <a:pt x="3477490" y="346364"/>
                      <a:pt x="3390899" y="394855"/>
                      <a:pt x="3332017" y="491837"/>
                    </a:cubicBezTo>
                    <a:cubicBezTo>
                      <a:pt x="3273135" y="588819"/>
                      <a:pt x="3238499" y="668482"/>
                      <a:pt x="3207326" y="886691"/>
                    </a:cubicBezTo>
                    <a:cubicBezTo>
                      <a:pt x="3176153" y="1104900"/>
                      <a:pt x="3269672" y="1572491"/>
                      <a:pt x="3144981" y="1801091"/>
                    </a:cubicBezTo>
                    <a:cubicBezTo>
                      <a:pt x="3020290" y="2029691"/>
                      <a:pt x="2770908" y="2126673"/>
                      <a:pt x="2459181" y="2258291"/>
                    </a:cubicBezTo>
                    <a:cubicBezTo>
                      <a:pt x="2147454" y="2389909"/>
                      <a:pt x="1506681" y="2490355"/>
                      <a:pt x="1274617" y="2590800"/>
                    </a:cubicBezTo>
                    <a:cubicBezTo>
                      <a:pt x="1042553" y="2691245"/>
                      <a:pt x="599208" y="2781300"/>
                      <a:pt x="1066799" y="2860964"/>
                    </a:cubicBezTo>
                    <a:cubicBezTo>
                      <a:pt x="1534390" y="2940628"/>
                      <a:pt x="3456709" y="2951018"/>
                      <a:pt x="4080163" y="3068782"/>
                    </a:cubicBezTo>
                    <a:cubicBezTo>
                      <a:pt x="4703617" y="3186546"/>
                      <a:pt x="4748644" y="3415146"/>
                      <a:pt x="4807526" y="3567546"/>
                    </a:cubicBezTo>
                    <a:cubicBezTo>
                      <a:pt x="4866408" y="3719946"/>
                      <a:pt x="5018809" y="3886200"/>
                      <a:pt x="4433454" y="3983182"/>
                    </a:cubicBezTo>
                    <a:cubicBezTo>
                      <a:pt x="3848100" y="4080164"/>
                      <a:pt x="2001981" y="4211782"/>
                      <a:pt x="1295399" y="4149437"/>
                    </a:cubicBezTo>
                    <a:cubicBezTo>
                      <a:pt x="588817" y="4087092"/>
                      <a:pt x="374072" y="3830782"/>
                      <a:pt x="193963" y="3609109"/>
                    </a:cubicBezTo>
                    <a:cubicBezTo>
                      <a:pt x="13854" y="3387436"/>
                      <a:pt x="0" y="3051464"/>
                      <a:pt x="214745" y="2819400"/>
                    </a:cubicBezTo>
                    <a:cubicBezTo>
                      <a:pt x="429490" y="2587337"/>
                      <a:pt x="1094508" y="2372591"/>
                      <a:pt x="1482435" y="2216728"/>
                    </a:cubicBezTo>
                    <a:cubicBezTo>
                      <a:pt x="1870362" y="2060865"/>
                      <a:pt x="2306781" y="1995055"/>
                      <a:pt x="2542308" y="1884219"/>
                    </a:cubicBezTo>
                    <a:cubicBezTo>
                      <a:pt x="2777835" y="1773383"/>
                      <a:pt x="2815935" y="1766455"/>
                      <a:pt x="2895599" y="1551709"/>
                    </a:cubicBezTo>
                    <a:cubicBezTo>
                      <a:pt x="2975263" y="1336963"/>
                      <a:pt x="2909454" y="838201"/>
                      <a:pt x="3020290" y="595746"/>
                    </a:cubicBezTo>
                    <a:cubicBezTo>
                      <a:pt x="3131126" y="353291"/>
                      <a:pt x="3366653" y="193964"/>
                      <a:pt x="3560617" y="96982"/>
                    </a:cubicBezTo>
                    <a:cubicBezTo>
                      <a:pt x="3754581" y="0"/>
                      <a:pt x="4076699" y="1"/>
                      <a:pt x="4184072" y="13855"/>
                    </a:cubicBezTo>
                    <a:cubicBezTo>
                      <a:pt x="4291445" y="27709"/>
                      <a:pt x="4215245" y="145473"/>
                      <a:pt x="4204854" y="180109"/>
                    </a:cubicBezTo>
                    <a:cubicBezTo>
                      <a:pt x="4194463" y="214745"/>
                      <a:pt x="4184072" y="232064"/>
                      <a:pt x="4121726" y="242455"/>
                    </a:cubicBezTo>
                    <a:close/>
                  </a:path>
                </a:pathLst>
              </a:cu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8" name="Freeform 147"/>
              <p:cNvSpPr/>
              <p:nvPr/>
            </p:nvSpPr>
            <p:spPr>
              <a:xfrm flipH="1">
                <a:off x="5902034" y="5017323"/>
                <a:ext cx="3146961" cy="728354"/>
              </a:xfrm>
              <a:custGeom>
                <a:avLst/>
                <a:gdLst>
                  <a:gd name="connsiteX0" fmla="*/ 47501 w 3366654"/>
                  <a:gd name="connsiteY0" fmla="*/ 15834 h 728354"/>
                  <a:gd name="connsiteX1" fmla="*/ 712519 w 3366654"/>
                  <a:gd name="connsiteY1" fmla="*/ 372094 h 728354"/>
                  <a:gd name="connsiteX2" fmla="*/ 2113807 w 3366654"/>
                  <a:gd name="connsiteY2" fmla="*/ 514598 h 728354"/>
                  <a:gd name="connsiteX3" fmla="*/ 3206337 w 3366654"/>
                  <a:gd name="connsiteY3" fmla="*/ 502722 h 728354"/>
                  <a:gd name="connsiteX4" fmla="*/ 3075709 w 3366654"/>
                  <a:gd name="connsiteY4" fmla="*/ 692728 h 728354"/>
                  <a:gd name="connsiteX5" fmla="*/ 1781298 w 3366654"/>
                  <a:gd name="connsiteY5" fmla="*/ 716478 h 728354"/>
                  <a:gd name="connsiteX6" fmla="*/ 985652 w 3366654"/>
                  <a:gd name="connsiteY6" fmla="*/ 680852 h 728354"/>
                  <a:gd name="connsiteX7" fmla="*/ 427511 w 3366654"/>
                  <a:gd name="connsiteY7" fmla="*/ 467096 h 728354"/>
                  <a:gd name="connsiteX8" fmla="*/ 47501 w 3366654"/>
                  <a:gd name="connsiteY8" fmla="*/ 15834 h 72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6654" h="728354">
                    <a:moveTo>
                      <a:pt x="47501" y="15834"/>
                    </a:moveTo>
                    <a:cubicBezTo>
                      <a:pt x="95002" y="0"/>
                      <a:pt x="368135" y="288967"/>
                      <a:pt x="712519" y="372094"/>
                    </a:cubicBezTo>
                    <a:cubicBezTo>
                      <a:pt x="1056903" y="455221"/>
                      <a:pt x="1698171" y="492827"/>
                      <a:pt x="2113807" y="514598"/>
                    </a:cubicBezTo>
                    <a:cubicBezTo>
                      <a:pt x="2529443" y="536369"/>
                      <a:pt x="3046020" y="473034"/>
                      <a:pt x="3206337" y="502722"/>
                    </a:cubicBezTo>
                    <a:cubicBezTo>
                      <a:pt x="3366654" y="532410"/>
                      <a:pt x="3313215" y="657102"/>
                      <a:pt x="3075709" y="692728"/>
                    </a:cubicBezTo>
                    <a:cubicBezTo>
                      <a:pt x="2838203" y="728354"/>
                      <a:pt x="2129641" y="718457"/>
                      <a:pt x="1781298" y="716478"/>
                    </a:cubicBezTo>
                    <a:cubicBezTo>
                      <a:pt x="1432955" y="714499"/>
                      <a:pt x="1211283" y="722416"/>
                      <a:pt x="985652" y="680852"/>
                    </a:cubicBezTo>
                    <a:cubicBezTo>
                      <a:pt x="760021" y="639288"/>
                      <a:pt x="583869" y="575953"/>
                      <a:pt x="427511" y="467096"/>
                    </a:cubicBezTo>
                    <a:cubicBezTo>
                      <a:pt x="271153" y="358239"/>
                      <a:pt x="0" y="31668"/>
                      <a:pt x="47501" y="15834"/>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0" name="Rectangle 149"/>
              <p:cNvSpPr/>
              <p:nvPr/>
            </p:nvSpPr>
            <p:spPr>
              <a:xfrm>
                <a:off x="3016332" y="5498275"/>
                <a:ext cx="3158837" cy="213756"/>
              </a:xfrm>
              <a:prstGeom prst="rect">
                <a:avLst/>
              </a:pr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 name="Rectangle 13"/>
              <p:cNvSpPr/>
              <p:nvPr/>
            </p:nvSpPr>
            <p:spPr>
              <a:xfrm rot="16200000">
                <a:off x="2598466" y="1703289"/>
                <a:ext cx="2488810" cy="1741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p>
            </p:txBody>
          </p:sp>
          <p:sp>
            <p:nvSpPr>
              <p:cNvPr id="15" name="Rectangle 14"/>
              <p:cNvSpPr/>
              <p:nvPr/>
            </p:nvSpPr>
            <p:spPr>
              <a:xfrm rot="16200000">
                <a:off x="4087415" y="1704495"/>
                <a:ext cx="2483369" cy="178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6" name="Rectangle 5"/>
              <p:cNvSpPr/>
              <p:nvPr/>
            </p:nvSpPr>
            <p:spPr>
              <a:xfrm rot="16200000">
                <a:off x="2559501" y="1480973"/>
                <a:ext cx="2529105" cy="639228"/>
              </a:xfrm>
              <a:prstGeom prst="rect">
                <a:avLst/>
              </a:prstGeom>
            </p:spPr>
            <p:txBody>
              <a:bodyPr wrap="square">
                <a:spAutoFit/>
              </a:bodyPr>
              <a:lstStyle/>
              <a:p>
                <a:pPr algn="ctr"/>
                <a:r>
                  <a:rPr lang="en-US" sz="600" dirty="0">
                    <a:solidFill>
                      <a:schemeClr val="bg1"/>
                    </a:solidFill>
                  </a:rPr>
                  <a:t>+  +  +  +  +  +  +  +  +  +  +</a:t>
                </a:r>
              </a:p>
            </p:txBody>
          </p:sp>
          <p:grpSp>
            <p:nvGrpSpPr>
              <p:cNvPr id="2" name="Group 19"/>
              <p:cNvGrpSpPr/>
              <p:nvPr/>
            </p:nvGrpSpPr>
            <p:grpSpPr>
              <a:xfrm rot="16200000">
                <a:off x="3874556" y="1021499"/>
                <a:ext cx="1400616" cy="1311302"/>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rot="16200000">
                <a:off x="3869156" y="1158894"/>
                <a:ext cx="1400616" cy="1305899"/>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4015147" y="1440499"/>
                <a:ext cx="2487381" cy="710255"/>
              </a:xfrm>
              <a:prstGeom prst="rect">
                <a:avLst/>
              </a:prstGeom>
            </p:spPr>
            <p:txBody>
              <a:bodyPr wrap="square">
                <a:spAutoFit/>
              </a:bodyPr>
              <a:lstStyle/>
              <a:p>
                <a:pPr algn="ctr"/>
                <a:r>
                  <a:rPr lang="en-US" sz="700" b="1" dirty="0">
                    <a:solidFill>
                      <a:schemeClr val="bg1"/>
                    </a:solidFill>
                  </a:rPr>
                  <a:t> -  -  -  -  -  -  -  -  -  -  -  -  -    </a:t>
                </a:r>
              </a:p>
            </p:txBody>
          </p:sp>
          <p:sp>
            <p:nvSpPr>
              <p:cNvPr id="12" name="TextBox 11"/>
              <p:cNvSpPr txBox="1"/>
              <p:nvPr/>
            </p:nvSpPr>
            <p:spPr>
              <a:xfrm>
                <a:off x="4464727" y="770898"/>
                <a:ext cx="540831" cy="603512"/>
              </a:xfrm>
              <a:prstGeom prst="rect">
                <a:avLst/>
              </a:prstGeom>
              <a:noFill/>
            </p:spPr>
            <p:txBody>
              <a:bodyPr wrap="none" rtlCol="0">
                <a:spAutoFit/>
              </a:bodyPr>
              <a:lstStyle/>
              <a:p>
                <a:r>
                  <a:rPr lang="en-US" sz="800" dirty="0">
                    <a:solidFill>
                      <a:srgbClr val="FF0000"/>
                    </a:solidFill>
                  </a:rPr>
                  <a:t>E</a:t>
                </a:r>
              </a:p>
            </p:txBody>
          </p:sp>
          <p:sp>
            <p:nvSpPr>
              <p:cNvPr id="52" name="Oval 51"/>
              <p:cNvSpPr/>
              <p:nvPr/>
            </p:nvSpPr>
            <p:spPr>
              <a:xfrm>
                <a:off x="1503187" y="44737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7" name="Rectangle 56"/>
              <p:cNvSpPr/>
              <p:nvPr/>
            </p:nvSpPr>
            <p:spPr>
              <a:xfrm>
                <a:off x="1672168" y="44670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58" name="Oval 57"/>
              <p:cNvSpPr/>
              <p:nvPr/>
            </p:nvSpPr>
            <p:spPr>
              <a:xfrm>
                <a:off x="1679676" y="44670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1" name="Oval 60"/>
              <p:cNvSpPr/>
              <p:nvPr/>
            </p:nvSpPr>
            <p:spPr>
              <a:xfrm flipH="1">
                <a:off x="1852411" y="44691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2" name="Rectangle 61"/>
              <p:cNvSpPr/>
              <p:nvPr/>
            </p:nvSpPr>
            <p:spPr>
              <a:xfrm flipH="1">
                <a:off x="1835000" y="44624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63" name="Oval 62"/>
              <p:cNvSpPr/>
              <p:nvPr/>
            </p:nvSpPr>
            <p:spPr>
              <a:xfrm flipH="1">
                <a:off x="1675922" y="44624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4" name="Group 80"/>
              <p:cNvGrpSpPr/>
              <p:nvPr/>
            </p:nvGrpSpPr>
            <p:grpSpPr>
              <a:xfrm>
                <a:off x="7070675" y="4472358"/>
                <a:ext cx="681039" cy="1262063"/>
                <a:chOff x="5063773" y="4448607"/>
                <a:chExt cx="681039" cy="1262063"/>
              </a:xfrm>
            </p:grpSpPr>
            <p:sp>
              <p:nvSpPr>
                <p:cNvPr id="74" name="Oval 73"/>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5" name="Rectangle 74"/>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6" name="Oval 75"/>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5" name="Group 76"/>
                <p:cNvGrpSpPr/>
                <p:nvPr/>
              </p:nvGrpSpPr>
              <p:grpSpPr>
                <a:xfrm flipH="1">
                  <a:off x="5236508" y="4448607"/>
                  <a:ext cx="508304" cy="1257472"/>
                  <a:chOff x="1495424" y="4419600"/>
                  <a:chExt cx="644669" cy="1304927"/>
                </a:xfrm>
              </p:grpSpPr>
              <p:sp>
                <p:nvSpPr>
                  <p:cNvPr id="78" name="Oval 77"/>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79" name="Rectangle 78"/>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80" name="Oval 79"/>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cxnSp>
            <p:nvCxnSpPr>
              <p:cNvPr id="87" name="Straight Connector 86"/>
              <p:cNvCxnSpPr>
                <a:stCxn id="136" idx="2"/>
                <a:endCxn id="80" idx="2"/>
              </p:cNvCxnSpPr>
              <p:nvPr/>
            </p:nvCxnSpPr>
            <p:spPr>
              <a:xfrm>
                <a:off x="6039710" y="5085990"/>
                <a:ext cx="1535515" cy="1510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4678875" y="50327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91" name="TextBox 90"/>
              <p:cNvSpPr txBox="1"/>
              <p:nvPr/>
            </p:nvSpPr>
            <p:spPr>
              <a:xfrm>
                <a:off x="5189513" y="522514"/>
                <a:ext cx="481641" cy="2586475"/>
              </a:xfrm>
              <a:prstGeom prst="rect">
                <a:avLst/>
              </a:prstGeom>
              <a:noFill/>
            </p:spPr>
            <p:txBody>
              <a:bodyPr wrap="none" rtlCol="0">
                <a:spAutoFit/>
              </a:bodyPr>
              <a:lstStyle/>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a:p>
                <a:r>
                  <a:rPr lang="en-US" sz="600" dirty="0">
                    <a:solidFill>
                      <a:schemeClr val="bg1"/>
                    </a:solidFill>
                  </a:rPr>
                  <a:t>-</a:t>
                </a:r>
              </a:p>
            </p:txBody>
          </p:sp>
          <p:sp>
            <p:nvSpPr>
              <p:cNvPr id="92" name="TextBox 91"/>
              <p:cNvSpPr txBox="1"/>
              <p:nvPr/>
            </p:nvSpPr>
            <p:spPr>
              <a:xfrm>
                <a:off x="1911967" y="4619502"/>
                <a:ext cx="514934" cy="517295"/>
              </a:xfrm>
              <a:prstGeom prst="rect">
                <a:avLst/>
              </a:prstGeom>
              <a:noFill/>
            </p:spPr>
            <p:txBody>
              <a:bodyPr wrap="none" rtlCol="0">
                <a:spAutoFit/>
              </a:bodyPr>
              <a:lstStyle/>
              <a:p>
                <a:r>
                  <a:rPr lang="en-US" sz="600" dirty="0">
                    <a:solidFill>
                      <a:schemeClr val="bg1"/>
                    </a:solidFill>
                  </a:rPr>
                  <a:t>+</a:t>
                </a:r>
              </a:p>
            </p:txBody>
          </p:sp>
          <p:sp>
            <p:nvSpPr>
              <p:cNvPr id="93" name="TextBox 92"/>
              <p:cNvSpPr txBox="1"/>
              <p:nvPr/>
            </p:nvSpPr>
            <p:spPr>
              <a:xfrm>
                <a:off x="1945615" y="4902532"/>
                <a:ext cx="514934" cy="517295"/>
              </a:xfrm>
              <a:prstGeom prst="rect">
                <a:avLst/>
              </a:prstGeom>
              <a:noFill/>
            </p:spPr>
            <p:txBody>
              <a:bodyPr wrap="none" rtlCol="0">
                <a:spAutoFit/>
              </a:bodyPr>
              <a:lstStyle/>
              <a:p>
                <a:r>
                  <a:rPr lang="en-US" sz="600" dirty="0">
                    <a:solidFill>
                      <a:schemeClr val="bg1"/>
                    </a:solidFill>
                  </a:rPr>
                  <a:t>+</a:t>
                </a:r>
              </a:p>
            </p:txBody>
          </p:sp>
          <p:sp>
            <p:nvSpPr>
              <p:cNvPr id="94" name="TextBox 93"/>
              <p:cNvSpPr txBox="1"/>
              <p:nvPr/>
            </p:nvSpPr>
            <p:spPr>
              <a:xfrm>
                <a:off x="1931767" y="5197430"/>
                <a:ext cx="514934" cy="517295"/>
              </a:xfrm>
              <a:prstGeom prst="rect">
                <a:avLst/>
              </a:prstGeom>
              <a:noFill/>
            </p:spPr>
            <p:txBody>
              <a:bodyPr wrap="none" rtlCol="0">
                <a:spAutoFit/>
              </a:bodyPr>
              <a:lstStyle/>
              <a:p>
                <a:r>
                  <a:rPr lang="en-US" sz="600" dirty="0">
                    <a:solidFill>
                      <a:schemeClr val="bg1"/>
                    </a:solidFill>
                  </a:rPr>
                  <a:t>+</a:t>
                </a:r>
              </a:p>
            </p:txBody>
          </p:sp>
          <p:sp>
            <p:nvSpPr>
              <p:cNvPr id="95" name="TextBox 94"/>
              <p:cNvSpPr txBox="1"/>
              <p:nvPr/>
            </p:nvSpPr>
            <p:spPr>
              <a:xfrm>
                <a:off x="1846666" y="5444831"/>
                <a:ext cx="314684" cy="517295"/>
              </a:xfrm>
              <a:prstGeom prst="rect">
                <a:avLst/>
              </a:prstGeom>
              <a:noFill/>
            </p:spPr>
            <p:txBody>
              <a:bodyPr wrap="square" rtlCol="0">
                <a:spAutoFit/>
              </a:bodyPr>
              <a:lstStyle/>
              <a:p>
                <a:r>
                  <a:rPr lang="en-US" sz="600" dirty="0">
                    <a:solidFill>
                      <a:schemeClr val="bg1"/>
                    </a:solidFill>
                  </a:rPr>
                  <a:t>+</a:t>
                </a:r>
              </a:p>
            </p:txBody>
          </p:sp>
          <p:sp>
            <p:nvSpPr>
              <p:cNvPr id="96" name="TextBox 95"/>
              <p:cNvSpPr txBox="1"/>
              <p:nvPr/>
            </p:nvSpPr>
            <p:spPr>
              <a:xfrm>
                <a:off x="1844691" y="4350356"/>
                <a:ext cx="514934" cy="517295"/>
              </a:xfrm>
              <a:prstGeom prst="rect">
                <a:avLst/>
              </a:prstGeom>
              <a:noFill/>
            </p:spPr>
            <p:txBody>
              <a:bodyPr wrap="none" rtlCol="0">
                <a:spAutoFit/>
              </a:bodyPr>
              <a:lstStyle/>
              <a:p>
                <a:r>
                  <a:rPr lang="en-US" sz="600" dirty="0">
                    <a:solidFill>
                      <a:schemeClr val="bg1"/>
                    </a:solidFill>
                  </a:rPr>
                  <a:t>+</a:t>
                </a:r>
              </a:p>
            </p:txBody>
          </p:sp>
          <p:sp>
            <p:nvSpPr>
              <p:cNvPr id="97" name="TextBox 96"/>
              <p:cNvSpPr txBox="1"/>
              <p:nvPr/>
            </p:nvSpPr>
            <p:spPr>
              <a:xfrm>
                <a:off x="1522092" y="4384007"/>
                <a:ext cx="514934" cy="517295"/>
              </a:xfrm>
              <a:prstGeom prst="rect">
                <a:avLst/>
              </a:prstGeom>
              <a:noFill/>
            </p:spPr>
            <p:txBody>
              <a:bodyPr wrap="none" rtlCol="0">
                <a:spAutoFit/>
              </a:bodyPr>
              <a:lstStyle/>
              <a:p>
                <a:r>
                  <a:rPr lang="en-US" sz="600" dirty="0">
                    <a:solidFill>
                      <a:schemeClr val="bg1"/>
                    </a:solidFill>
                  </a:rPr>
                  <a:t>+</a:t>
                </a:r>
              </a:p>
            </p:txBody>
          </p:sp>
          <p:sp>
            <p:nvSpPr>
              <p:cNvPr id="98" name="TextBox 97"/>
              <p:cNvSpPr txBox="1"/>
              <p:nvPr/>
            </p:nvSpPr>
            <p:spPr>
              <a:xfrm>
                <a:off x="1460742" y="4631407"/>
                <a:ext cx="514934" cy="517295"/>
              </a:xfrm>
              <a:prstGeom prst="rect">
                <a:avLst/>
              </a:prstGeom>
              <a:noFill/>
            </p:spPr>
            <p:txBody>
              <a:bodyPr wrap="none" rtlCol="0">
                <a:spAutoFit/>
              </a:bodyPr>
              <a:lstStyle/>
              <a:p>
                <a:r>
                  <a:rPr lang="en-US" sz="600" dirty="0">
                    <a:solidFill>
                      <a:schemeClr val="bg1"/>
                    </a:solidFill>
                  </a:rPr>
                  <a:t>+</a:t>
                </a:r>
              </a:p>
            </p:txBody>
          </p:sp>
          <p:sp>
            <p:nvSpPr>
              <p:cNvPr id="99" name="TextBox 98"/>
              <p:cNvSpPr txBox="1"/>
              <p:nvPr/>
            </p:nvSpPr>
            <p:spPr>
              <a:xfrm>
                <a:off x="1446891" y="4878805"/>
                <a:ext cx="514934" cy="517295"/>
              </a:xfrm>
              <a:prstGeom prst="rect">
                <a:avLst/>
              </a:prstGeom>
              <a:noFill/>
            </p:spPr>
            <p:txBody>
              <a:bodyPr wrap="none" rtlCol="0">
                <a:spAutoFit/>
              </a:bodyPr>
              <a:lstStyle/>
              <a:p>
                <a:r>
                  <a:rPr lang="en-US" sz="600" dirty="0">
                    <a:solidFill>
                      <a:schemeClr val="bg1"/>
                    </a:solidFill>
                  </a:rPr>
                  <a:t>+</a:t>
                </a:r>
              </a:p>
            </p:txBody>
          </p:sp>
          <p:sp>
            <p:nvSpPr>
              <p:cNvPr id="100" name="TextBox 99"/>
              <p:cNvSpPr txBox="1"/>
              <p:nvPr/>
            </p:nvSpPr>
            <p:spPr>
              <a:xfrm>
                <a:off x="1468666" y="5126206"/>
                <a:ext cx="514934" cy="517295"/>
              </a:xfrm>
              <a:prstGeom prst="rect">
                <a:avLst/>
              </a:prstGeom>
              <a:noFill/>
            </p:spPr>
            <p:txBody>
              <a:bodyPr wrap="none" rtlCol="0">
                <a:spAutoFit/>
              </a:bodyPr>
              <a:lstStyle/>
              <a:p>
                <a:r>
                  <a:rPr lang="en-US" sz="600" dirty="0">
                    <a:solidFill>
                      <a:schemeClr val="bg1"/>
                    </a:solidFill>
                  </a:rPr>
                  <a:t>+</a:t>
                </a:r>
              </a:p>
            </p:txBody>
          </p:sp>
          <p:sp>
            <p:nvSpPr>
              <p:cNvPr id="101" name="TextBox 100"/>
              <p:cNvSpPr txBox="1"/>
              <p:nvPr/>
            </p:nvSpPr>
            <p:spPr>
              <a:xfrm>
                <a:off x="1514190" y="5409232"/>
                <a:ext cx="514934" cy="517295"/>
              </a:xfrm>
              <a:prstGeom prst="rect">
                <a:avLst/>
              </a:prstGeom>
              <a:noFill/>
            </p:spPr>
            <p:txBody>
              <a:bodyPr wrap="none" rtlCol="0">
                <a:spAutoFit/>
              </a:bodyPr>
              <a:lstStyle/>
              <a:p>
                <a:r>
                  <a:rPr lang="en-US" sz="600" dirty="0">
                    <a:solidFill>
                      <a:schemeClr val="bg1"/>
                    </a:solidFill>
                  </a:rPr>
                  <a:t>+</a:t>
                </a:r>
              </a:p>
            </p:txBody>
          </p:sp>
          <p:sp>
            <p:nvSpPr>
              <p:cNvPr id="102" name="TextBox 101"/>
              <p:cNvSpPr txBox="1"/>
              <p:nvPr/>
            </p:nvSpPr>
            <p:spPr>
              <a:xfrm>
                <a:off x="7435929" y="4348378"/>
                <a:ext cx="481641" cy="517295"/>
              </a:xfrm>
              <a:prstGeom prst="rect">
                <a:avLst/>
              </a:prstGeom>
              <a:noFill/>
            </p:spPr>
            <p:txBody>
              <a:bodyPr wrap="none" rtlCol="0">
                <a:spAutoFit/>
              </a:bodyPr>
              <a:lstStyle/>
              <a:p>
                <a:r>
                  <a:rPr lang="en-US" sz="600" dirty="0">
                    <a:solidFill>
                      <a:schemeClr val="bg1"/>
                    </a:solidFill>
                  </a:rPr>
                  <a:t>-</a:t>
                </a:r>
              </a:p>
            </p:txBody>
          </p:sp>
          <p:sp>
            <p:nvSpPr>
              <p:cNvPr id="103" name="TextBox 102"/>
              <p:cNvSpPr txBox="1"/>
              <p:nvPr/>
            </p:nvSpPr>
            <p:spPr>
              <a:xfrm>
                <a:off x="7505202" y="4572032"/>
                <a:ext cx="481641" cy="517295"/>
              </a:xfrm>
              <a:prstGeom prst="rect">
                <a:avLst/>
              </a:prstGeom>
              <a:noFill/>
            </p:spPr>
            <p:txBody>
              <a:bodyPr wrap="none" rtlCol="0">
                <a:spAutoFit/>
              </a:bodyPr>
              <a:lstStyle/>
              <a:p>
                <a:r>
                  <a:rPr lang="en-US" sz="600" dirty="0">
                    <a:solidFill>
                      <a:schemeClr val="bg1"/>
                    </a:solidFill>
                  </a:rPr>
                  <a:t>-</a:t>
                </a:r>
              </a:p>
            </p:txBody>
          </p:sp>
          <p:sp>
            <p:nvSpPr>
              <p:cNvPr id="104" name="TextBox 103"/>
              <p:cNvSpPr txBox="1"/>
              <p:nvPr/>
            </p:nvSpPr>
            <p:spPr>
              <a:xfrm>
                <a:off x="7548376" y="4878805"/>
                <a:ext cx="481641" cy="517295"/>
              </a:xfrm>
              <a:prstGeom prst="rect">
                <a:avLst/>
              </a:prstGeom>
              <a:noFill/>
            </p:spPr>
            <p:txBody>
              <a:bodyPr wrap="none" rtlCol="0">
                <a:spAutoFit/>
              </a:bodyPr>
              <a:lstStyle/>
              <a:p>
                <a:r>
                  <a:rPr lang="en-US" sz="600" dirty="0">
                    <a:solidFill>
                      <a:schemeClr val="bg1"/>
                    </a:solidFill>
                  </a:rPr>
                  <a:t>-</a:t>
                </a:r>
              </a:p>
            </p:txBody>
          </p:sp>
          <p:sp>
            <p:nvSpPr>
              <p:cNvPr id="105" name="TextBox 104"/>
              <p:cNvSpPr txBox="1"/>
              <p:nvPr/>
            </p:nvSpPr>
            <p:spPr>
              <a:xfrm>
                <a:off x="7525002" y="5161832"/>
                <a:ext cx="481641" cy="517295"/>
              </a:xfrm>
              <a:prstGeom prst="rect">
                <a:avLst/>
              </a:prstGeom>
              <a:noFill/>
            </p:spPr>
            <p:txBody>
              <a:bodyPr wrap="none" rtlCol="0">
                <a:spAutoFit/>
              </a:bodyPr>
              <a:lstStyle/>
              <a:p>
                <a:r>
                  <a:rPr lang="en-US" sz="600" dirty="0">
                    <a:solidFill>
                      <a:schemeClr val="bg1"/>
                    </a:solidFill>
                  </a:rPr>
                  <a:t>-</a:t>
                </a:r>
              </a:p>
            </p:txBody>
          </p:sp>
          <p:sp>
            <p:nvSpPr>
              <p:cNvPr id="106" name="TextBox 105"/>
              <p:cNvSpPr txBox="1"/>
              <p:nvPr/>
            </p:nvSpPr>
            <p:spPr>
              <a:xfrm>
                <a:off x="7451776" y="5432981"/>
                <a:ext cx="481641" cy="517295"/>
              </a:xfrm>
              <a:prstGeom prst="rect">
                <a:avLst/>
              </a:prstGeom>
              <a:noFill/>
            </p:spPr>
            <p:txBody>
              <a:bodyPr wrap="none" rtlCol="0">
                <a:spAutoFit/>
              </a:bodyPr>
              <a:lstStyle/>
              <a:p>
                <a:r>
                  <a:rPr lang="en-US" sz="600" dirty="0">
                    <a:solidFill>
                      <a:schemeClr val="bg1"/>
                    </a:solidFill>
                  </a:rPr>
                  <a:t>-</a:t>
                </a:r>
              </a:p>
            </p:txBody>
          </p:sp>
          <p:sp>
            <p:nvSpPr>
              <p:cNvPr id="107" name="TextBox 106"/>
              <p:cNvSpPr txBox="1"/>
              <p:nvPr/>
            </p:nvSpPr>
            <p:spPr>
              <a:xfrm>
                <a:off x="7105426" y="5442881"/>
                <a:ext cx="481641" cy="517295"/>
              </a:xfrm>
              <a:prstGeom prst="rect">
                <a:avLst/>
              </a:prstGeom>
              <a:noFill/>
            </p:spPr>
            <p:txBody>
              <a:bodyPr wrap="none" rtlCol="0">
                <a:spAutoFit/>
              </a:bodyPr>
              <a:lstStyle/>
              <a:p>
                <a:r>
                  <a:rPr lang="en-US" sz="600" dirty="0">
                    <a:solidFill>
                      <a:schemeClr val="bg1"/>
                    </a:solidFill>
                  </a:rPr>
                  <a:t>-</a:t>
                </a:r>
              </a:p>
            </p:txBody>
          </p:sp>
          <p:sp>
            <p:nvSpPr>
              <p:cNvPr id="108" name="TextBox 107"/>
              <p:cNvSpPr txBox="1"/>
              <p:nvPr/>
            </p:nvSpPr>
            <p:spPr>
              <a:xfrm>
                <a:off x="7044076" y="5179656"/>
                <a:ext cx="481641" cy="517295"/>
              </a:xfrm>
              <a:prstGeom prst="rect">
                <a:avLst/>
              </a:prstGeom>
              <a:noFill/>
            </p:spPr>
            <p:txBody>
              <a:bodyPr wrap="none" rtlCol="0">
                <a:spAutoFit/>
              </a:bodyPr>
              <a:lstStyle/>
              <a:p>
                <a:r>
                  <a:rPr lang="en-US" sz="600" dirty="0">
                    <a:solidFill>
                      <a:schemeClr val="bg1"/>
                    </a:solidFill>
                  </a:rPr>
                  <a:t>-</a:t>
                </a:r>
              </a:p>
            </p:txBody>
          </p:sp>
          <p:sp>
            <p:nvSpPr>
              <p:cNvPr id="109" name="TextBox 108"/>
              <p:cNvSpPr txBox="1"/>
              <p:nvPr/>
            </p:nvSpPr>
            <p:spPr>
              <a:xfrm>
                <a:off x="7018352" y="4975807"/>
                <a:ext cx="481641" cy="517295"/>
              </a:xfrm>
              <a:prstGeom prst="rect">
                <a:avLst/>
              </a:prstGeom>
              <a:noFill/>
            </p:spPr>
            <p:txBody>
              <a:bodyPr wrap="none" rtlCol="0">
                <a:spAutoFit/>
              </a:bodyPr>
              <a:lstStyle/>
              <a:p>
                <a:r>
                  <a:rPr lang="en-US" sz="600" dirty="0">
                    <a:solidFill>
                      <a:schemeClr val="bg1"/>
                    </a:solidFill>
                  </a:rPr>
                  <a:t>-</a:t>
                </a:r>
              </a:p>
            </p:txBody>
          </p:sp>
          <p:sp>
            <p:nvSpPr>
              <p:cNvPr id="110" name="TextBox 109"/>
              <p:cNvSpPr txBox="1"/>
              <p:nvPr/>
            </p:nvSpPr>
            <p:spPr>
              <a:xfrm>
                <a:off x="7028252" y="4712582"/>
                <a:ext cx="481641" cy="517295"/>
              </a:xfrm>
              <a:prstGeom prst="rect">
                <a:avLst/>
              </a:prstGeom>
              <a:noFill/>
            </p:spPr>
            <p:txBody>
              <a:bodyPr wrap="none" rtlCol="0">
                <a:spAutoFit/>
              </a:bodyPr>
              <a:lstStyle/>
              <a:p>
                <a:r>
                  <a:rPr lang="en-US" sz="600" dirty="0">
                    <a:solidFill>
                      <a:schemeClr val="bg1"/>
                    </a:solidFill>
                  </a:rPr>
                  <a:t>-</a:t>
                </a:r>
              </a:p>
            </p:txBody>
          </p:sp>
          <p:sp>
            <p:nvSpPr>
              <p:cNvPr id="111" name="TextBox 110"/>
              <p:cNvSpPr txBox="1"/>
              <p:nvPr/>
            </p:nvSpPr>
            <p:spPr>
              <a:xfrm>
                <a:off x="7085652" y="4496855"/>
                <a:ext cx="481641" cy="517295"/>
              </a:xfrm>
              <a:prstGeom prst="rect">
                <a:avLst/>
              </a:prstGeom>
              <a:noFill/>
            </p:spPr>
            <p:txBody>
              <a:bodyPr wrap="none" rtlCol="0">
                <a:spAutoFit/>
              </a:bodyPr>
              <a:lstStyle/>
              <a:p>
                <a:r>
                  <a:rPr lang="en-US" sz="600" dirty="0">
                    <a:solidFill>
                      <a:schemeClr val="bg1"/>
                    </a:solidFill>
                  </a:rPr>
                  <a:t>-</a:t>
                </a:r>
              </a:p>
            </p:txBody>
          </p:sp>
          <p:sp>
            <p:nvSpPr>
              <p:cNvPr id="112" name="TextBox 111"/>
              <p:cNvSpPr txBox="1"/>
              <p:nvPr/>
            </p:nvSpPr>
            <p:spPr>
              <a:xfrm>
                <a:off x="7154926" y="4376130"/>
                <a:ext cx="481641" cy="517295"/>
              </a:xfrm>
              <a:prstGeom prst="rect">
                <a:avLst/>
              </a:prstGeom>
              <a:noFill/>
            </p:spPr>
            <p:txBody>
              <a:bodyPr wrap="none" rtlCol="0">
                <a:spAutoFit/>
              </a:bodyPr>
              <a:lstStyle/>
              <a:p>
                <a:r>
                  <a:rPr lang="en-US" sz="600" dirty="0">
                    <a:solidFill>
                      <a:schemeClr val="bg1"/>
                    </a:solidFill>
                  </a:rPr>
                  <a:t>-</a:t>
                </a:r>
              </a:p>
            </p:txBody>
          </p:sp>
          <p:sp>
            <p:nvSpPr>
              <p:cNvPr id="115" name="Oval 114"/>
              <p:cNvSpPr/>
              <p:nvPr/>
            </p:nvSpPr>
            <p:spPr>
              <a:xfrm>
                <a:off x="3318087" y="4483630"/>
                <a:ext cx="331815" cy="124161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6" name="Rectangle 115"/>
              <p:cNvSpPr/>
              <p:nvPr/>
            </p:nvSpPr>
            <p:spPr>
              <a:xfrm>
                <a:off x="3487068" y="4476953"/>
                <a:ext cx="180245" cy="125288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7" name="Oval 116"/>
              <p:cNvSpPr/>
              <p:nvPr/>
            </p:nvSpPr>
            <p:spPr>
              <a:xfrm>
                <a:off x="3494576" y="4476953"/>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8" name="Oval 117"/>
              <p:cNvSpPr/>
              <p:nvPr/>
            </p:nvSpPr>
            <p:spPr>
              <a:xfrm flipH="1">
                <a:off x="3667311" y="4479039"/>
                <a:ext cx="331815" cy="124161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19" name="Rectangle 118"/>
              <p:cNvSpPr/>
              <p:nvPr/>
            </p:nvSpPr>
            <p:spPr>
              <a:xfrm flipH="1">
                <a:off x="3649900" y="4472362"/>
                <a:ext cx="180245" cy="1252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0" name="Oval 119"/>
              <p:cNvSpPr/>
              <p:nvPr/>
            </p:nvSpPr>
            <p:spPr>
              <a:xfrm flipH="1">
                <a:off x="3490822" y="4472362"/>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2" name="TextBox 121"/>
              <p:cNvSpPr txBox="1"/>
              <p:nvPr/>
            </p:nvSpPr>
            <p:spPr>
              <a:xfrm>
                <a:off x="3789090" y="4931483"/>
                <a:ext cx="514934" cy="517295"/>
              </a:xfrm>
              <a:prstGeom prst="rect">
                <a:avLst/>
              </a:prstGeom>
              <a:noFill/>
            </p:spPr>
            <p:txBody>
              <a:bodyPr wrap="none" rtlCol="0">
                <a:spAutoFit/>
              </a:bodyPr>
              <a:lstStyle/>
              <a:p>
                <a:r>
                  <a:rPr lang="en-US" sz="600" dirty="0">
                    <a:solidFill>
                      <a:schemeClr val="bg1"/>
                    </a:solidFill>
                  </a:rPr>
                  <a:t>+</a:t>
                </a:r>
              </a:p>
            </p:txBody>
          </p:sp>
          <p:sp>
            <p:nvSpPr>
              <p:cNvPr id="124" name="TextBox 123"/>
              <p:cNvSpPr txBox="1"/>
              <p:nvPr/>
            </p:nvSpPr>
            <p:spPr>
              <a:xfrm>
                <a:off x="3661567" y="5454730"/>
                <a:ext cx="314684" cy="517295"/>
              </a:xfrm>
              <a:prstGeom prst="rect">
                <a:avLst/>
              </a:prstGeom>
              <a:noFill/>
            </p:spPr>
            <p:txBody>
              <a:bodyPr wrap="square" rtlCol="0">
                <a:spAutoFit/>
              </a:bodyPr>
              <a:lstStyle/>
              <a:p>
                <a:r>
                  <a:rPr lang="en-US" sz="600" dirty="0">
                    <a:solidFill>
                      <a:schemeClr val="bg1"/>
                    </a:solidFill>
                  </a:rPr>
                  <a:t>+</a:t>
                </a:r>
              </a:p>
            </p:txBody>
          </p:sp>
          <p:sp>
            <p:nvSpPr>
              <p:cNvPr id="125" name="TextBox 124"/>
              <p:cNvSpPr txBox="1"/>
              <p:nvPr/>
            </p:nvSpPr>
            <p:spPr>
              <a:xfrm>
                <a:off x="3659592" y="4360255"/>
                <a:ext cx="514934" cy="517295"/>
              </a:xfrm>
              <a:prstGeom prst="rect">
                <a:avLst/>
              </a:prstGeom>
              <a:noFill/>
            </p:spPr>
            <p:txBody>
              <a:bodyPr wrap="none" rtlCol="0">
                <a:spAutoFit/>
              </a:bodyPr>
              <a:lstStyle/>
              <a:p>
                <a:r>
                  <a:rPr lang="en-US" sz="600" dirty="0">
                    <a:solidFill>
                      <a:schemeClr val="bg1"/>
                    </a:solidFill>
                  </a:rPr>
                  <a:t>+</a:t>
                </a:r>
              </a:p>
            </p:txBody>
          </p:sp>
          <p:sp>
            <p:nvSpPr>
              <p:cNvPr id="126" name="TextBox 125"/>
              <p:cNvSpPr txBox="1"/>
              <p:nvPr/>
            </p:nvSpPr>
            <p:spPr>
              <a:xfrm>
                <a:off x="3336990" y="4393907"/>
                <a:ext cx="514934" cy="517295"/>
              </a:xfrm>
              <a:prstGeom prst="rect">
                <a:avLst/>
              </a:prstGeom>
              <a:noFill/>
            </p:spPr>
            <p:txBody>
              <a:bodyPr wrap="none" rtlCol="0">
                <a:spAutoFit/>
              </a:bodyPr>
              <a:lstStyle/>
              <a:p>
                <a:r>
                  <a:rPr lang="en-US" sz="600" dirty="0">
                    <a:solidFill>
                      <a:schemeClr val="bg1"/>
                    </a:solidFill>
                  </a:rPr>
                  <a:t>+</a:t>
                </a:r>
              </a:p>
            </p:txBody>
          </p:sp>
          <p:sp>
            <p:nvSpPr>
              <p:cNvPr id="128" name="TextBox 127"/>
              <p:cNvSpPr txBox="1"/>
              <p:nvPr/>
            </p:nvSpPr>
            <p:spPr>
              <a:xfrm>
                <a:off x="3249916" y="4888708"/>
                <a:ext cx="514934" cy="517295"/>
              </a:xfrm>
              <a:prstGeom prst="rect">
                <a:avLst/>
              </a:prstGeom>
              <a:noFill/>
            </p:spPr>
            <p:txBody>
              <a:bodyPr wrap="none" rtlCol="0">
                <a:spAutoFit/>
              </a:bodyPr>
              <a:lstStyle/>
              <a:p>
                <a:r>
                  <a:rPr lang="en-US" sz="600" dirty="0">
                    <a:solidFill>
                      <a:schemeClr val="bg1"/>
                    </a:solidFill>
                  </a:rPr>
                  <a:t>+</a:t>
                </a:r>
              </a:p>
            </p:txBody>
          </p:sp>
          <p:sp>
            <p:nvSpPr>
              <p:cNvPr id="130" name="TextBox 129"/>
              <p:cNvSpPr txBox="1"/>
              <p:nvPr/>
            </p:nvSpPr>
            <p:spPr>
              <a:xfrm>
                <a:off x="3329091" y="5419132"/>
                <a:ext cx="514934" cy="517295"/>
              </a:xfrm>
              <a:prstGeom prst="rect">
                <a:avLst/>
              </a:prstGeom>
              <a:noFill/>
            </p:spPr>
            <p:txBody>
              <a:bodyPr wrap="none" rtlCol="0">
                <a:spAutoFit/>
              </a:bodyPr>
              <a:lstStyle/>
              <a:p>
                <a:r>
                  <a:rPr lang="en-US" sz="600" dirty="0">
                    <a:solidFill>
                      <a:schemeClr val="bg1"/>
                    </a:solidFill>
                  </a:rPr>
                  <a:t>+</a:t>
                </a:r>
              </a:p>
            </p:txBody>
          </p:sp>
          <p:grpSp>
            <p:nvGrpSpPr>
              <p:cNvPr id="8" name="Group 130"/>
              <p:cNvGrpSpPr/>
              <p:nvPr/>
            </p:nvGrpSpPr>
            <p:grpSpPr>
              <a:xfrm>
                <a:off x="5358671" y="4458505"/>
                <a:ext cx="681039" cy="1262063"/>
                <a:chOff x="5063773" y="4448607"/>
                <a:chExt cx="681039" cy="1262063"/>
              </a:xfrm>
            </p:grpSpPr>
            <p:sp>
              <p:nvSpPr>
                <p:cNvPr id="132" name="Oval 131"/>
                <p:cNvSpPr/>
                <p:nvPr/>
              </p:nvSpPr>
              <p:spPr>
                <a:xfrm>
                  <a:off x="5063773" y="4459875"/>
                  <a:ext cx="331815" cy="124161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3" name="Rectangle 132"/>
                <p:cNvSpPr/>
                <p:nvPr/>
              </p:nvSpPr>
              <p:spPr>
                <a:xfrm>
                  <a:off x="5232754" y="4453198"/>
                  <a:ext cx="180245" cy="12528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4" name="Oval 133"/>
                <p:cNvSpPr/>
                <p:nvPr/>
              </p:nvSpPr>
              <p:spPr>
                <a:xfrm>
                  <a:off x="5240262" y="4453198"/>
                  <a:ext cx="331815" cy="1257472"/>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nvGrpSpPr>
                <p:cNvPr id="9" name="Group 76"/>
                <p:cNvGrpSpPr/>
                <p:nvPr/>
              </p:nvGrpSpPr>
              <p:grpSpPr>
                <a:xfrm flipH="1">
                  <a:off x="5236508" y="4448607"/>
                  <a:ext cx="508304" cy="1257472"/>
                  <a:chOff x="1495424" y="4419600"/>
                  <a:chExt cx="644669" cy="1304927"/>
                </a:xfrm>
              </p:grpSpPr>
              <p:sp>
                <p:nvSpPr>
                  <p:cNvPr id="136" name="Oval 135"/>
                  <p:cNvSpPr/>
                  <p:nvPr/>
                </p:nvSpPr>
                <p:spPr>
                  <a:xfrm>
                    <a:off x="1495424" y="4426529"/>
                    <a:ext cx="420832" cy="12884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7" name="Rectangle 136"/>
                  <p:cNvSpPr/>
                  <p:nvPr/>
                </p:nvSpPr>
                <p:spPr>
                  <a:xfrm>
                    <a:off x="1709738" y="4419600"/>
                    <a:ext cx="228600" cy="13001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38" name="Oval 137"/>
                  <p:cNvSpPr/>
                  <p:nvPr/>
                </p:nvSpPr>
                <p:spPr>
                  <a:xfrm>
                    <a:off x="1719261" y="4419600"/>
                    <a:ext cx="420832" cy="1304927"/>
                  </a:xfrm>
                  <a:prstGeom prst="ellipse">
                    <a:avLst/>
                  </a:prstGeom>
                  <a:solidFill>
                    <a:srgbClr val="DBB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139" name="TextBox 138"/>
              <p:cNvSpPr txBox="1"/>
              <p:nvPr/>
            </p:nvSpPr>
            <p:spPr>
              <a:xfrm>
                <a:off x="5723926" y="4334526"/>
                <a:ext cx="481641" cy="517295"/>
              </a:xfrm>
              <a:prstGeom prst="rect">
                <a:avLst/>
              </a:prstGeom>
              <a:noFill/>
            </p:spPr>
            <p:txBody>
              <a:bodyPr wrap="none" rtlCol="0">
                <a:spAutoFit/>
              </a:bodyPr>
              <a:lstStyle/>
              <a:p>
                <a:r>
                  <a:rPr lang="en-US" sz="600" dirty="0">
                    <a:solidFill>
                      <a:schemeClr val="bg1"/>
                    </a:solidFill>
                  </a:rPr>
                  <a:t>-</a:t>
                </a:r>
              </a:p>
            </p:txBody>
          </p:sp>
          <p:sp>
            <p:nvSpPr>
              <p:cNvPr id="141" name="TextBox 140"/>
              <p:cNvSpPr txBox="1"/>
              <p:nvPr/>
            </p:nvSpPr>
            <p:spPr>
              <a:xfrm>
                <a:off x="5845897" y="4855429"/>
                <a:ext cx="481641" cy="517295"/>
              </a:xfrm>
              <a:prstGeom prst="rect">
                <a:avLst/>
              </a:prstGeom>
              <a:noFill/>
            </p:spPr>
            <p:txBody>
              <a:bodyPr wrap="none" rtlCol="0">
                <a:spAutoFit/>
              </a:bodyPr>
              <a:lstStyle/>
              <a:p>
                <a:r>
                  <a:rPr lang="en-US" sz="600" dirty="0">
                    <a:solidFill>
                      <a:schemeClr val="bg1"/>
                    </a:solidFill>
                  </a:rPr>
                  <a:t>-</a:t>
                </a:r>
              </a:p>
            </p:txBody>
          </p:sp>
          <p:sp>
            <p:nvSpPr>
              <p:cNvPr id="143" name="TextBox 142"/>
              <p:cNvSpPr txBox="1"/>
              <p:nvPr/>
            </p:nvSpPr>
            <p:spPr>
              <a:xfrm>
                <a:off x="5739773" y="5419129"/>
                <a:ext cx="481641" cy="517295"/>
              </a:xfrm>
              <a:prstGeom prst="rect">
                <a:avLst/>
              </a:prstGeom>
              <a:noFill/>
            </p:spPr>
            <p:txBody>
              <a:bodyPr wrap="none" rtlCol="0">
                <a:spAutoFit/>
              </a:bodyPr>
              <a:lstStyle/>
              <a:p>
                <a:r>
                  <a:rPr lang="en-US" sz="600" dirty="0">
                    <a:solidFill>
                      <a:schemeClr val="bg1"/>
                    </a:solidFill>
                  </a:rPr>
                  <a:t>-</a:t>
                </a:r>
              </a:p>
            </p:txBody>
          </p:sp>
          <p:sp>
            <p:nvSpPr>
              <p:cNvPr id="144" name="TextBox 143"/>
              <p:cNvSpPr txBox="1"/>
              <p:nvPr/>
            </p:nvSpPr>
            <p:spPr>
              <a:xfrm>
                <a:off x="5393423" y="5429029"/>
                <a:ext cx="481641" cy="517295"/>
              </a:xfrm>
              <a:prstGeom prst="rect">
                <a:avLst/>
              </a:prstGeom>
              <a:noFill/>
            </p:spPr>
            <p:txBody>
              <a:bodyPr wrap="none" rtlCol="0">
                <a:spAutoFit/>
              </a:bodyPr>
              <a:lstStyle/>
              <a:p>
                <a:r>
                  <a:rPr lang="en-US" sz="600" dirty="0">
                    <a:solidFill>
                      <a:schemeClr val="bg1"/>
                    </a:solidFill>
                  </a:rPr>
                  <a:t>-</a:t>
                </a:r>
              </a:p>
            </p:txBody>
          </p:sp>
          <p:sp>
            <p:nvSpPr>
              <p:cNvPr id="147" name="TextBox 146"/>
              <p:cNvSpPr txBox="1"/>
              <p:nvPr/>
            </p:nvSpPr>
            <p:spPr>
              <a:xfrm>
                <a:off x="5316247" y="4936853"/>
                <a:ext cx="481641" cy="517295"/>
              </a:xfrm>
              <a:prstGeom prst="rect">
                <a:avLst/>
              </a:prstGeom>
              <a:noFill/>
            </p:spPr>
            <p:txBody>
              <a:bodyPr wrap="none" rtlCol="0">
                <a:spAutoFit/>
              </a:bodyPr>
              <a:lstStyle/>
              <a:p>
                <a:r>
                  <a:rPr lang="en-US" sz="600" dirty="0">
                    <a:solidFill>
                      <a:schemeClr val="bg1"/>
                    </a:solidFill>
                  </a:rPr>
                  <a:t>-</a:t>
                </a:r>
              </a:p>
            </p:txBody>
          </p:sp>
          <p:sp>
            <p:nvSpPr>
              <p:cNvPr id="149" name="TextBox 148"/>
              <p:cNvSpPr txBox="1"/>
              <p:nvPr/>
            </p:nvSpPr>
            <p:spPr>
              <a:xfrm>
                <a:off x="5404823" y="4362278"/>
                <a:ext cx="481641" cy="517295"/>
              </a:xfrm>
              <a:prstGeom prst="rect">
                <a:avLst/>
              </a:prstGeom>
              <a:noFill/>
            </p:spPr>
            <p:txBody>
              <a:bodyPr wrap="none" rtlCol="0">
                <a:spAutoFit/>
              </a:bodyPr>
              <a:lstStyle/>
              <a:p>
                <a:r>
                  <a:rPr lang="en-US" sz="600" dirty="0">
                    <a:solidFill>
                      <a:schemeClr val="bg1"/>
                    </a:solidFill>
                  </a:rPr>
                  <a:t>-</a:t>
                </a:r>
              </a:p>
            </p:txBody>
          </p:sp>
          <p:cxnSp>
            <p:nvCxnSpPr>
              <p:cNvPr id="167" name="Straight Connector 166"/>
              <p:cNvCxnSpPr>
                <a:endCxn id="120" idx="2"/>
              </p:cNvCxnSpPr>
              <p:nvPr/>
            </p:nvCxnSpPr>
            <p:spPr>
              <a:xfrm flipV="1">
                <a:off x="2198400" y="5101098"/>
                <a:ext cx="1624237" cy="1363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986971" y="5109028"/>
                <a:ext cx="1001487" cy="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18" idx="2"/>
                <a:endCxn id="138" idx="2"/>
              </p:cNvCxnSpPr>
              <p:nvPr/>
            </p:nvCxnSpPr>
            <p:spPr>
              <a:xfrm flipV="1">
                <a:off x="3999126" y="5087241"/>
                <a:ext cx="1864095" cy="1260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1" name="Freeform 120"/>
              <p:cNvSpPr/>
              <p:nvPr/>
            </p:nvSpPr>
            <p:spPr>
              <a:xfrm>
                <a:off x="3016331" y="1630612"/>
                <a:ext cx="746043" cy="668088"/>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3" name="Freeform 122"/>
              <p:cNvSpPr/>
              <p:nvPr/>
            </p:nvSpPr>
            <p:spPr>
              <a:xfrm>
                <a:off x="777875" y="3252788"/>
                <a:ext cx="2171700"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7" name="Freeform 126"/>
              <p:cNvSpPr/>
              <p:nvPr/>
            </p:nvSpPr>
            <p:spPr>
              <a:xfrm flipH="1">
                <a:off x="6330950" y="3290888"/>
                <a:ext cx="2064905" cy="1079499"/>
              </a:xfrm>
              <a:custGeom>
                <a:avLst/>
                <a:gdLst>
                  <a:gd name="connsiteX0" fmla="*/ 2155825 w 2171700"/>
                  <a:gd name="connsiteY0" fmla="*/ 4762 h 1079499"/>
                  <a:gd name="connsiteX1" fmla="*/ 1984375 w 2171700"/>
                  <a:gd name="connsiteY1" fmla="*/ 233362 h 1079499"/>
                  <a:gd name="connsiteX2" fmla="*/ 1479550 w 2171700"/>
                  <a:gd name="connsiteY2" fmla="*/ 509587 h 1079499"/>
                  <a:gd name="connsiteX3" fmla="*/ 936625 w 2171700"/>
                  <a:gd name="connsiteY3" fmla="*/ 633412 h 1079499"/>
                  <a:gd name="connsiteX4" fmla="*/ 422275 w 2171700"/>
                  <a:gd name="connsiteY4" fmla="*/ 766762 h 1079499"/>
                  <a:gd name="connsiteX5" fmla="*/ 88900 w 2171700"/>
                  <a:gd name="connsiteY5" fmla="*/ 919162 h 1079499"/>
                  <a:gd name="connsiteX6" fmla="*/ 12700 w 2171700"/>
                  <a:gd name="connsiteY6" fmla="*/ 1071562 h 1079499"/>
                  <a:gd name="connsiteX7" fmla="*/ 88900 w 2171700"/>
                  <a:gd name="connsiteY7" fmla="*/ 966787 h 1079499"/>
                  <a:gd name="connsiteX8" fmla="*/ 546100 w 2171700"/>
                  <a:gd name="connsiteY8" fmla="*/ 804862 h 1079499"/>
                  <a:gd name="connsiteX9" fmla="*/ 1203325 w 2171700"/>
                  <a:gd name="connsiteY9" fmla="*/ 642937 h 1079499"/>
                  <a:gd name="connsiteX10" fmla="*/ 1727200 w 2171700"/>
                  <a:gd name="connsiteY10" fmla="*/ 471487 h 1079499"/>
                  <a:gd name="connsiteX11" fmla="*/ 2079625 w 2171700"/>
                  <a:gd name="connsiteY11" fmla="*/ 204787 h 1079499"/>
                  <a:gd name="connsiteX12" fmla="*/ 2155825 w 2171700"/>
                  <a:gd name="connsiteY12" fmla="*/ 4762 h 107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71700" h="1079499">
                    <a:moveTo>
                      <a:pt x="2155825" y="4762"/>
                    </a:moveTo>
                    <a:cubicBezTo>
                      <a:pt x="2139950" y="9524"/>
                      <a:pt x="2097087" y="149225"/>
                      <a:pt x="1984375" y="233362"/>
                    </a:cubicBezTo>
                    <a:cubicBezTo>
                      <a:pt x="1871663" y="317499"/>
                      <a:pt x="1654175" y="442912"/>
                      <a:pt x="1479550" y="509587"/>
                    </a:cubicBezTo>
                    <a:cubicBezTo>
                      <a:pt x="1304925" y="576262"/>
                      <a:pt x="1112838" y="590550"/>
                      <a:pt x="936625" y="633412"/>
                    </a:cubicBezTo>
                    <a:cubicBezTo>
                      <a:pt x="760413" y="676275"/>
                      <a:pt x="563562" y="719137"/>
                      <a:pt x="422275" y="766762"/>
                    </a:cubicBezTo>
                    <a:cubicBezTo>
                      <a:pt x="280988" y="814387"/>
                      <a:pt x="157163" y="868362"/>
                      <a:pt x="88900" y="919162"/>
                    </a:cubicBezTo>
                    <a:cubicBezTo>
                      <a:pt x="20638" y="969962"/>
                      <a:pt x="12700" y="1063625"/>
                      <a:pt x="12700" y="1071562"/>
                    </a:cubicBezTo>
                    <a:cubicBezTo>
                      <a:pt x="12700" y="1079499"/>
                      <a:pt x="0" y="1011237"/>
                      <a:pt x="88900" y="966787"/>
                    </a:cubicBezTo>
                    <a:cubicBezTo>
                      <a:pt x="177800" y="922337"/>
                      <a:pt x="360363" y="858837"/>
                      <a:pt x="546100" y="804862"/>
                    </a:cubicBezTo>
                    <a:cubicBezTo>
                      <a:pt x="731837" y="750887"/>
                      <a:pt x="1006475" y="698499"/>
                      <a:pt x="1203325" y="642937"/>
                    </a:cubicBezTo>
                    <a:cubicBezTo>
                      <a:pt x="1400175" y="587375"/>
                      <a:pt x="1581150" y="544512"/>
                      <a:pt x="1727200" y="471487"/>
                    </a:cubicBezTo>
                    <a:cubicBezTo>
                      <a:pt x="1873250" y="398462"/>
                      <a:pt x="2006600" y="276225"/>
                      <a:pt x="2079625" y="204787"/>
                    </a:cubicBezTo>
                    <a:cubicBezTo>
                      <a:pt x="2152650" y="133350"/>
                      <a:pt x="2171700" y="0"/>
                      <a:pt x="2155825" y="4762"/>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29" name="Freeform 128"/>
              <p:cNvSpPr/>
              <p:nvPr/>
            </p:nvSpPr>
            <p:spPr>
              <a:xfrm flipH="1">
                <a:off x="5437188" y="1670050"/>
                <a:ext cx="827087" cy="628650"/>
              </a:xfrm>
              <a:custGeom>
                <a:avLst/>
                <a:gdLst>
                  <a:gd name="connsiteX0" fmla="*/ 744537 w 827087"/>
                  <a:gd name="connsiteY0" fmla="*/ 6350 h 628650"/>
                  <a:gd name="connsiteX1" fmla="*/ 344487 w 827087"/>
                  <a:gd name="connsiteY1" fmla="*/ 63500 h 628650"/>
                  <a:gd name="connsiteX2" fmla="*/ 87312 w 827087"/>
                  <a:gd name="connsiteY2" fmla="*/ 320675 h 628650"/>
                  <a:gd name="connsiteX3" fmla="*/ 1587 w 827087"/>
                  <a:gd name="connsiteY3" fmla="*/ 615950 h 628650"/>
                  <a:gd name="connsiteX4" fmla="*/ 96837 w 827087"/>
                  <a:gd name="connsiteY4" fmla="*/ 396875 h 628650"/>
                  <a:gd name="connsiteX5" fmla="*/ 287337 w 827087"/>
                  <a:gd name="connsiteY5" fmla="*/ 158750 h 628650"/>
                  <a:gd name="connsiteX6" fmla="*/ 677862 w 827087"/>
                  <a:gd name="connsiteY6" fmla="*/ 92075 h 628650"/>
                  <a:gd name="connsiteX7" fmla="*/ 811212 w 827087"/>
                  <a:gd name="connsiteY7" fmla="*/ 101600 h 628650"/>
                  <a:gd name="connsiteX8" fmla="*/ 744537 w 827087"/>
                  <a:gd name="connsiteY8" fmla="*/ 635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087" h="628650">
                    <a:moveTo>
                      <a:pt x="744537" y="6350"/>
                    </a:moveTo>
                    <a:cubicBezTo>
                      <a:pt x="666750" y="0"/>
                      <a:pt x="454025" y="11113"/>
                      <a:pt x="344487" y="63500"/>
                    </a:cubicBezTo>
                    <a:cubicBezTo>
                      <a:pt x="234950" y="115888"/>
                      <a:pt x="144462" y="228600"/>
                      <a:pt x="87312" y="320675"/>
                    </a:cubicBezTo>
                    <a:cubicBezTo>
                      <a:pt x="30162" y="412750"/>
                      <a:pt x="0" y="603250"/>
                      <a:pt x="1587" y="615950"/>
                    </a:cubicBezTo>
                    <a:cubicBezTo>
                      <a:pt x="3174" y="628650"/>
                      <a:pt x="49212" y="473075"/>
                      <a:pt x="96837" y="396875"/>
                    </a:cubicBezTo>
                    <a:cubicBezTo>
                      <a:pt x="144462" y="320675"/>
                      <a:pt x="190500" y="209550"/>
                      <a:pt x="287337" y="158750"/>
                    </a:cubicBezTo>
                    <a:cubicBezTo>
                      <a:pt x="384174" y="107950"/>
                      <a:pt x="590550" y="101600"/>
                      <a:pt x="677862" y="92075"/>
                    </a:cubicBezTo>
                    <a:cubicBezTo>
                      <a:pt x="765174" y="82550"/>
                      <a:pt x="795337" y="115888"/>
                      <a:pt x="811212" y="101600"/>
                    </a:cubicBezTo>
                    <a:cubicBezTo>
                      <a:pt x="827087" y="87313"/>
                      <a:pt x="822324" y="12700"/>
                      <a:pt x="744537" y="6350"/>
                    </a:cubicBez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2" name="Freeform 151"/>
              <p:cNvSpPr/>
              <p:nvPr/>
            </p:nvSpPr>
            <p:spPr>
              <a:xfrm>
                <a:off x="3525819" y="5472174"/>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3" name="Freeform 152"/>
              <p:cNvSpPr/>
              <p:nvPr/>
            </p:nvSpPr>
            <p:spPr>
              <a:xfrm>
                <a:off x="1706923" y="5470195"/>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4" name="Freeform 153"/>
              <p:cNvSpPr/>
              <p:nvPr/>
            </p:nvSpPr>
            <p:spPr>
              <a:xfrm>
                <a:off x="5564429" y="5480092"/>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5" name="Freeform 154"/>
              <p:cNvSpPr/>
              <p:nvPr/>
            </p:nvSpPr>
            <p:spPr>
              <a:xfrm>
                <a:off x="7284357" y="5513739"/>
                <a:ext cx="264319" cy="238125"/>
              </a:xfrm>
              <a:custGeom>
                <a:avLst/>
                <a:gdLst>
                  <a:gd name="connsiteX0" fmla="*/ 0 w 264319"/>
                  <a:gd name="connsiteY0" fmla="*/ 0 h 238125"/>
                  <a:gd name="connsiteX1" fmla="*/ 264319 w 264319"/>
                  <a:gd name="connsiteY1" fmla="*/ 0 h 238125"/>
                  <a:gd name="connsiteX2" fmla="*/ 240506 w 264319"/>
                  <a:gd name="connsiteY2" fmla="*/ 85725 h 238125"/>
                  <a:gd name="connsiteX3" fmla="*/ 211931 w 264319"/>
                  <a:gd name="connsiteY3" fmla="*/ 164306 h 238125"/>
                  <a:gd name="connsiteX4" fmla="*/ 171450 w 264319"/>
                  <a:gd name="connsiteY4" fmla="*/ 219075 h 238125"/>
                  <a:gd name="connsiteX5" fmla="*/ 145256 w 264319"/>
                  <a:gd name="connsiteY5" fmla="*/ 238125 h 238125"/>
                  <a:gd name="connsiteX6" fmla="*/ 111919 w 264319"/>
                  <a:gd name="connsiteY6" fmla="*/ 233363 h 238125"/>
                  <a:gd name="connsiteX7" fmla="*/ 61912 w 264319"/>
                  <a:gd name="connsiteY7" fmla="*/ 183356 h 238125"/>
                  <a:gd name="connsiteX8" fmla="*/ 28575 w 264319"/>
                  <a:gd name="connsiteY8" fmla="*/ 100013 h 238125"/>
                  <a:gd name="connsiteX9" fmla="*/ 0 w 264319"/>
                  <a:gd name="connsiteY9" fmla="*/ 0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319" h="238125">
                    <a:moveTo>
                      <a:pt x="0" y="0"/>
                    </a:moveTo>
                    <a:lnTo>
                      <a:pt x="264319" y="0"/>
                    </a:lnTo>
                    <a:lnTo>
                      <a:pt x="240506" y="85725"/>
                    </a:lnTo>
                    <a:lnTo>
                      <a:pt x="211931" y="164306"/>
                    </a:lnTo>
                    <a:lnTo>
                      <a:pt x="171450" y="219075"/>
                    </a:lnTo>
                    <a:lnTo>
                      <a:pt x="145256" y="238125"/>
                    </a:lnTo>
                    <a:lnTo>
                      <a:pt x="111919" y="233363"/>
                    </a:lnTo>
                    <a:lnTo>
                      <a:pt x="61912" y="183356"/>
                    </a:lnTo>
                    <a:lnTo>
                      <a:pt x="28575" y="100013"/>
                    </a:lnTo>
                    <a:lnTo>
                      <a:pt x="0" y="0"/>
                    </a:lnTo>
                    <a:close/>
                  </a:path>
                </a:pathLst>
              </a:custGeom>
              <a:solidFill>
                <a:srgbClr val="BD9F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56" name="TextBox 155"/>
              <p:cNvSpPr txBox="1"/>
              <p:nvPr/>
            </p:nvSpPr>
            <p:spPr>
              <a:xfrm>
                <a:off x="1686298" y="5997043"/>
                <a:ext cx="544528" cy="603512"/>
              </a:xfrm>
              <a:prstGeom prst="rect">
                <a:avLst/>
              </a:prstGeom>
              <a:noFill/>
            </p:spPr>
            <p:txBody>
              <a:bodyPr wrap="none" rtlCol="0">
                <a:spAutoFit/>
              </a:bodyPr>
              <a:lstStyle/>
              <a:p>
                <a:r>
                  <a:rPr lang="en-US" sz="800" dirty="0"/>
                  <a:t>1</a:t>
                </a:r>
              </a:p>
            </p:txBody>
          </p:sp>
          <p:sp>
            <p:nvSpPr>
              <p:cNvPr id="157" name="TextBox 156"/>
              <p:cNvSpPr txBox="1"/>
              <p:nvPr/>
            </p:nvSpPr>
            <p:spPr>
              <a:xfrm>
                <a:off x="3144983" y="5995063"/>
                <a:ext cx="544528" cy="603512"/>
              </a:xfrm>
              <a:prstGeom prst="rect">
                <a:avLst/>
              </a:prstGeom>
              <a:noFill/>
            </p:spPr>
            <p:txBody>
              <a:bodyPr wrap="none" rtlCol="0">
                <a:spAutoFit/>
              </a:bodyPr>
              <a:lstStyle/>
              <a:p>
                <a:r>
                  <a:rPr lang="en-US" sz="800" dirty="0"/>
                  <a:t>2</a:t>
                </a:r>
              </a:p>
            </p:txBody>
          </p:sp>
          <p:sp>
            <p:nvSpPr>
              <p:cNvPr id="158" name="TextBox 157"/>
              <p:cNvSpPr txBox="1"/>
              <p:nvPr/>
            </p:nvSpPr>
            <p:spPr>
              <a:xfrm>
                <a:off x="5660573" y="5981210"/>
                <a:ext cx="544528" cy="603512"/>
              </a:xfrm>
              <a:prstGeom prst="rect">
                <a:avLst/>
              </a:prstGeom>
              <a:noFill/>
            </p:spPr>
            <p:txBody>
              <a:bodyPr wrap="none" rtlCol="0">
                <a:spAutoFit/>
              </a:bodyPr>
              <a:lstStyle/>
              <a:p>
                <a:r>
                  <a:rPr lang="en-US" sz="800" dirty="0"/>
                  <a:t>3</a:t>
                </a:r>
              </a:p>
            </p:txBody>
          </p:sp>
          <p:sp>
            <p:nvSpPr>
              <p:cNvPr id="159" name="TextBox 158"/>
              <p:cNvSpPr txBox="1"/>
              <p:nvPr/>
            </p:nvSpPr>
            <p:spPr>
              <a:xfrm>
                <a:off x="6858002" y="6002982"/>
                <a:ext cx="544528" cy="603512"/>
              </a:xfrm>
              <a:prstGeom prst="rect">
                <a:avLst/>
              </a:prstGeom>
              <a:noFill/>
            </p:spPr>
            <p:txBody>
              <a:bodyPr wrap="none" rtlCol="0">
                <a:spAutoFit/>
              </a:bodyPr>
              <a:lstStyle/>
              <a:p>
                <a:r>
                  <a:rPr lang="en-US" sz="800" dirty="0"/>
                  <a:t>4</a:t>
                </a:r>
              </a:p>
            </p:txBody>
          </p:sp>
          <p:sp>
            <p:nvSpPr>
              <p:cNvPr id="131" name="Oval 130"/>
              <p:cNvSpPr/>
              <p:nvPr/>
            </p:nvSpPr>
            <p:spPr>
              <a:xfrm>
                <a:off x="2670025" y="5054563"/>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sp>
            <p:nvSpPr>
              <p:cNvPr id="140" name="Oval 139"/>
              <p:cNvSpPr/>
              <p:nvPr/>
            </p:nvSpPr>
            <p:spPr>
              <a:xfrm>
                <a:off x="6410650" y="5042688"/>
                <a:ext cx="118754" cy="11875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a:p>
            </p:txBody>
          </p:sp>
        </p:grpSp>
      </p:grpSp>
      <p:sp>
        <p:nvSpPr>
          <p:cNvPr id="7" name="Title 6">
            <a:extLst>
              <a:ext uri="{FF2B5EF4-FFF2-40B4-BE49-F238E27FC236}">
                <a16:creationId xmlns:a16="http://schemas.microsoft.com/office/drawing/2014/main" id="{6A63328B-7472-CC98-ED30-D855928437D6}"/>
              </a:ext>
            </a:extLst>
          </p:cNvPr>
          <p:cNvSpPr>
            <a:spLocks noGrp="1"/>
          </p:cNvSpPr>
          <p:nvPr>
            <p:ph type="title"/>
          </p:nvPr>
        </p:nvSpPr>
        <p:spPr/>
        <p:txBody>
          <a:bodyPr/>
          <a:lstStyle/>
          <a:p>
            <a:r>
              <a:rPr lang="en-US" dirty="0"/>
              <a:t>Question</a:t>
            </a:r>
          </a:p>
        </p:txBody>
      </p:sp>
      <p:sp>
        <p:nvSpPr>
          <p:cNvPr id="10" name="Content Placeholder 9">
            <a:extLst>
              <a:ext uri="{FF2B5EF4-FFF2-40B4-BE49-F238E27FC236}">
                <a16:creationId xmlns:a16="http://schemas.microsoft.com/office/drawing/2014/main" id="{378A7717-5770-ED33-1FD5-D63B2299F57B}"/>
              </a:ext>
            </a:extLst>
          </p:cNvPr>
          <p:cNvSpPr>
            <a:spLocks noGrp="1"/>
          </p:cNvSpPr>
          <p:nvPr>
            <p:ph idx="1"/>
          </p:nvPr>
        </p:nvSpPr>
        <p:spPr>
          <a:xfrm>
            <a:off x="304801" y="1365762"/>
            <a:ext cx="8229600" cy="4525963"/>
          </a:xfrm>
        </p:spPr>
        <p:txBody>
          <a:bodyPr/>
          <a:lstStyle/>
          <a:p>
            <a:pPr marL="0" indent="0">
              <a:buNone/>
            </a:pPr>
            <a:r>
              <a:rPr lang="en-US" dirty="0"/>
              <a:t>Looking at rings or charge 1, 2, 3, and 5, the net force on the free charge is to the left. Which way does the current go? </a:t>
            </a:r>
          </a:p>
          <a:p>
            <a:pPr marL="514350" indent="-514350">
              <a:buFont typeface="+mj-lt"/>
              <a:buAutoNum type="alphaLcParenR"/>
            </a:pPr>
            <a:r>
              <a:rPr lang="en-US" dirty="0"/>
              <a:t>Left</a:t>
            </a:r>
          </a:p>
          <a:p>
            <a:pPr marL="514350" indent="-514350">
              <a:buFont typeface="+mj-lt"/>
              <a:buAutoNum type="alphaLcParenR"/>
            </a:pPr>
            <a:r>
              <a:rPr lang="en-US" dirty="0"/>
              <a:t>Right</a:t>
            </a:r>
          </a:p>
          <a:p>
            <a:pPr marL="514350" indent="-514350">
              <a:buFont typeface="+mj-lt"/>
              <a:buAutoNum type="alphaLcParenR"/>
            </a:pPr>
            <a:r>
              <a:rPr lang="en-US" dirty="0"/>
              <a:t>Is this a trick question?</a:t>
            </a:r>
          </a:p>
        </p:txBody>
      </p:sp>
      <p:sp>
        <p:nvSpPr>
          <p:cNvPr id="11" name="Oval 10">
            <a:extLst>
              <a:ext uri="{FF2B5EF4-FFF2-40B4-BE49-F238E27FC236}">
                <a16:creationId xmlns:a16="http://schemas.microsoft.com/office/drawing/2014/main" id="{2231095D-5346-5B42-EF93-1B779D7BCAB3}"/>
              </a:ext>
            </a:extLst>
          </p:cNvPr>
          <p:cNvSpPr/>
          <p:nvPr/>
        </p:nvSpPr>
        <p:spPr>
          <a:xfrm>
            <a:off x="6676379" y="6231610"/>
            <a:ext cx="158530" cy="15240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E65E666-407F-04AD-62AE-0CEAE36AF2F0}"/>
              </a:ext>
            </a:extLst>
          </p:cNvPr>
          <p:cNvSpPr txBox="1"/>
          <p:nvPr/>
        </p:nvSpPr>
        <p:spPr>
          <a:xfrm>
            <a:off x="6473219" y="5988609"/>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54668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524780" y="1494866"/>
            <a:ext cx="254829" cy="284814"/>
            <a:chOff x="6110324" y="3258957"/>
            <a:chExt cx="254829" cy="284814"/>
          </a:xfrm>
        </p:grpSpPr>
        <p:sp>
          <p:nvSpPr>
            <p:cNvPr id="6" name="Oval 5"/>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7" name="Rectangle 6"/>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128442" y="1255381"/>
            <a:ext cx="254829" cy="284814"/>
            <a:chOff x="6110324" y="3258957"/>
            <a:chExt cx="254829" cy="284814"/>
          </a:xfrm>
        </p:grpSpPr>
        <p:sp>
          <p:nvSpPr>
            <p:cNvPr id="9" name="Oval 8"/>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0" name="Rectangle 9"/>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2022057" y="1752165"/>
            <a:ext cx="254829" cy="284814"/>
            <a:chOff x="6110324" y="3258957"/>
            <a:chExt cx="254829" cy="284814"/>
          </a:xfrm>
        </p:grpSpPr>
        <p:sp>
          <p:nvSpPr>
            <p:cNvPr id="12" name="Oval 1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Rectangle 12"/>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1901325" y="1097043"/>
            <a:ext cx="254829" cy="284814"/>
            <a:chOff x="6110324" y="3258957"/>
            <a:chExt cx="254829" cy="284814"/>
          </a:xfrm>
        </p:grpSpPr>
        <p:sp>
          <p:nvSpPr>
            <p:cNvPr id="15" name="Oval 14"/>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Rectangle 15"/>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ight Arrow 19"/>
          <p:cNvSpPr/>
          <p:nvPr/>
        </p:nvSpPr>
        <p:spPr>
          <a:xfrm>
            <a:off x="3835731" y="1650684"/>
            <a:ext cx="1116280" cy="3918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5641" y="201881"/>
            <a:ext cx="6222344" cy="523220"/>
          </a:xfrm>
          <a:prstGeom prst="rect">
            <a:avLst/>
          </a:prstGeom>
          <a:noFill/>
        </p:spPr>
        <p:txBody>
          <a:bodyPr wrap="none" rtlCol="0">
            <a:spAutoFit/>
          </a:bodyPr>
          <a:lstStyle/>
          <a:p>
            <a:r>
              <a:rPr lang="en-US" sz="2800" dirty="0"/>
              <a:t>Case 1: Negative charges flow to the right</a:t>
            </a:r>
          </a:p>
        </p:txBody>
      </p:sp>
      <p:sp>
        <p:nvSpPr>
          <p:cNvPr id="22" name="TextBox 21"/>
          <p:cNvSpPr txBox="1"/>
          <p:nvPr/>
        </p:nvSpPr>
        <p:spPr>
          <a:xfrm>
            <a:off x="698665" y="2289959"/>
            <a:ext cx="7222177" cy="954107"/>
          </a:xfrm>
          <a:prstGeom prst="rect">
            <a:avLst/>
          </a:prstGeom>
          <a:noFill/>
        </p:spPr>
        <p:txBody>
          <a:bodyPr wrap="square" rtlCol="0">
            <a:spAutoFit/>
          </a:bodyPr>
          <a:lstStyle/>
          <a:p>
            <a:pPr marL="1081088" indent="-1081088"/>
            <a:r>
              <a:rPr lang="en-US" sz="2800" dirty="0"/>
              <a:t>Result: Left side is more positive than before, Right side is more negative than before</a:t>
            </a:r>
          </a:p>
        </p:txBody>
      </p:sp>
      <p:sp>
        <p:nvSpPr>
          <p:cNvPr id="35" name="Right Arrow 34"/>
          <p:cNvSpPr/>
          <p:nvPr/>
        </p:nvSpPr>
        <p:spPr>
          <a:xfrm flipH="1">
            <a:off x="3857507" y="4415655"/>
            <a:ext cx="1116280" cy="39188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79916" y="3418114"/>
            <a:ext cx="6222344" cy="523220"/>
          </a:xfrm>
          <a:prstGeom prst="rect">
            <a:avLst/>
          </a:prstGeom>
          <a:noFill/>
        </p:spPr>
        <p:txBody>
          <a:bodyPr wrap="none" rtlCol="0">
            <a:spAutoFit/>
          </a:bodyPr>
          <a:lstStyle/>
          <a:p>
            <a:r>
              <a:rPr lang="en-US" sz="2800" dirty="0"/>
              <a:t>Case 2: Negative charges flow to the right</a:t>
            </a:r>
          </a:p>
        </p:txBody>
      </p:sp>
      <p:sp>
        <p:nvSpPr>
          <p:cNvPr id="37" name="TextBox 36"/>
          <p:cNvSpPr txBox="1"/>
          <p:nvPr/>
        </p:nvSpPr>
        <p:spPr>
          <a:xfrm>
            <a:off x="672940" y="5506192"/>
            <a:ext cx="7222177" cy="954107"/>
          </a:xfrm>
          <a:prstGeom prst="rect">
            <a:avLst/>
          </a:prstGeom>
          <a:noFill/>
        </p:spPr>
        <p:txBody>
          <a:bodyPr wrap="square" rtlCol="0">
            <a:spAutoFit/>
          </a:bodyPr>
          <a:lstStyle/>
          <a:p>
            <a:pPr marL="1081088" indent="-1081088"/>
            <a:r>
              <a:rPr lang="en-US" sz="2800" dirty="0"/>
              <a:t>Result: Left side is more positive than before, Right side is more negative than before</a:t>
            </a:r>
          </a:p>
        </p:txBody>
      </p:sp>
      <p:sp>
        <p:nvSpPr>
          <p:cNvPr id="38" name="Oval 37"/>
          <p:cNvSpPr/>
          <p:nvPr/>
        </p:nvSpPr>
        <p:spPr>
          <a:xfrm rot="16200000">
            <a:off x="5125393" y="4232014"/>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39" name="Oval 38"/>
          <p:cNvSpPr/>
          <p:nvPr/>
        </p:nvSpPr>
        <p:spPr>
          <a:xfrm rot="16200000">
            <a:off x="5717181" y="4598170"/>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0" name="Oval 39"/>
          <p:cNvSpPr/>
          <p:nvPr/>
        </p:nvSpPr>
        <p:spPr>
          <a:xfrm rot="16200000">
            <a:off x="6035837" y="4216180"/>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1" name="Oval 40"/>
          <p:cNvSpPr/>
          <p:nvPr/>
        </p:nvSpPr>
        <p:spPr>
          <a:xfrm rot="16200000">
            <a:off x="5321339" y="4879219"/>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
        <p:nvSpPr>
          <p:cNvPr id="42" name="Rectangle 41"/>
          <p:cNvSpPr/>
          <p:nvPr/>
        </p:nvSpPr>
        <p:spPr>
          <a:xfrm>
            <a:off x="522514" y="225631"/>
            <a:ext cx="7315200" cy="318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20534" y="3418114"/>
            <a:ext cx="7315200" cy="3182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223.36.6</a:t>
            </a:r>
          </a:p>
        </p:txBody>
      </p:sp>
      <p:sp>
        <p:nvSpPr>
          <p:cNvPr id="3" name="Content Placeholder 2"/>
          <p:cNvSpPr>
            <a:spLocks noGrp="1"/>
          </p:cNvSpPr>
          <p:nvPr>
            <p:ph idx="1"/>
          </p:nvPr>
        </p:nvSpPr>
        <p:spPr/>
        <p:txBody>
          <a:bodyPr/>
          <a:lstStyle/>
          <a:p>
            <a:pPr>
              <a:buNone/>
            </a:pPr>
            <a:r>
              <a:rPr lang="en-US" dirty="0"/>
              <a:t>Which of the following is the unit for current flow in the SI system?</a:t>
            </a:r>
          </a:p>
          <a:p>
            <a:pPr marL="514350" indent="-514350">
              <a:buAutoNum type="alphaLcParenR"/>
            </a:pPr>
            <a:r>
              <a:rPr lang="en-US" dirty="0"/>
              <a:t>V/m</a:t>
            </a:r>
          </a:p>
          <a:p>
            <a:pPr marL="514350" indent="-514350">
              <a:buAutoNum type="alphaLcParenR"/>
            </a:pPr>
            <a:r>
              <a:rPr lang="en-US" dirty="0"/>
              <a:t>J/m</a:t>
            </a:r>
            <a:r>
              <a:rPr lang="en-US" baseline="30000" dirty="0"/>
              <a:t>2</a:t>
            </a:r>
          </a:p>
          <a:p>
            <a:pPr marL="514350" indent="-514350">
              <a:buAutoNum type="alphaLcParenR"/>
            </a:pPr>
            <a:r>
              <a:rPr lang="en-US" dirty="0"/>
              <a:t>dB</a:t>
            </a:r>
          </a:p>
          <a:p>
            <a:pPr marL="514350" indent="-514350">
              <a:buAutoNum type="alphaLcParenR"/>
            </a:pPr>
            <a:r>
              <a:rPr lang="en-US" dirty="0"/>
              <a:t>C/s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223.36.7</a:t>
            </a:r>
          </a:p>
        </p:txBody>
      </p:sp>
      <p:sp>
        <p:nvSpPr>
          <p:cNvPr id="3" name="Content Placeholder 2"/>
          <p:cNvSpPr>
            <a:spLocks noGrp="1"/>
          </p:cNvSpPr>
          <p:nvPr>
            <p:ph idx="1"/>
          </p:nvPr>
        </p:nvSpPr>
        <p:spPr/>
        <p:txBody>
          <a:bodyPr/>
          <a:lstStyle/>
          <a:p>
            <a:pPr>
              <a:buNone/>
            </a:pPr>
            <a:r>
              <a:rPr lang="en-US" dirty="0"/>
              <a:t>The current in a wire is traveling to the right. Which way are the electrons going?</a:t>
            </a:r>
          </a:p>
          <a:p>
            <a:pPr marL="514350" indent="-514350">
              <a:buAutoNum type="alphaLcParenR"/>
            </a:pPr>
            <a:r>
              <a:rPr lang="en-US" dirty="0"/>
              <a:t>To the right</a:t>
            </a:r>
          </a:p>
          <a:p>
            <a:pPr marL="514350" indent="-514350">
              <a:buAutoNum type="alphaLcParenR"/>
            </a:pPr>
            <a:r>
              <a:rPr lang="en-US" dirty="0"/>
              <a:t>To the right of course, what are you talking about?</a:t>
            </a:r>
            <a:endParaRPr lang="en-US" baseline="30000" dirty="0"/>
          </a:p>
          <a:p>
            <a:pPr marL="514350" indent="-514350">
              <a:buAutoNum type="alphaLcParenR"/>
            </a:pPr>
            <a:r>
              <a:rPr lang="en-US" dirty="0"/>
              <a:t>To the left</a:t>
            </a:r>
          </a:p>
          <a:p>
            <a:pPr marL="514350" indent="-514350">
              <a:buAutoNum type="alphaLcParenR"/>
            </a:pPr>
            <a:r>
              <a:rPr lang="en-US" dirty="0"/>
              <a:t>At right angles to the current flow.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2525" y="2636322"/>
            <a:ext cx="7552706" cy="17219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81890" y="2636322"/>
            <a:ext cx="617517" cy="1721923"/>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120742" y="2646218"/>
            <a:ext cx="617517" cy="172192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6811772" y="3810554"/>
            <a:ext cx="254829" cy="284814"/>
            <a:chOff x="6110324" y="3258957"/>
            <a:chExt cx="254829" cy="284814"/>
          </a:xfrm>
        </p:grpSpPr>
        <p:sp>
          <p:nvSpPr>
            <p:cNvPr id="8" name="Oval 7"/>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9" name="Rectangle 8"/>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7154177" y="3321688"/>
            <a:ext cx="254829" cy="284814"/>
            <a:chOff x="6110324" y="3258957"/>
            <a:chExt cx="254829" cy="284814"/>
          </a:xfrm>
        </p:grpSpPr>
        <p:sp>
          <p:nvSpPr>
            <p:cNvPr id="11" name="Oval 10"/>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2" name="Rectangle 11"/>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8019096" y="2963449"/>
            <a:ext cx="254829" cy="284814"/>
            <a:chOff x="6110324" y="3258957"/>
            <a:chExt cx="254829" cy="284814"/>
          </a:xfrm>
        </p:grpSpPr>
        <p:sp>
          <p:nvSpPr>
            <p:cNvPr id="14" name="Oval 13"/>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Rectangle 14"/>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022063" y="3412732"/>
            <a:ext cx="254829" cy="284814"/>
            <a:chOff x="6110324" y="3258957"/>
            <a:chExt cx="254829" cy="284814"/>
          </a:xfrm>
        </p:grpSpPr>
        <p:sp>
          <p:nvSpPr>
            <p:cNvPr id="17" name="Oval 16"/>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8" name="Rectangle 17"/>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3924089" y="3321687"/>
            <a:ext cx="254829" cy="284814"/>
            <a:chOff x="6110324" y="3258957"/>
            <a:chExt cx="254829" cy="284814"/>
          </a:xfrm>
        </p:grpSpPr>
        <p:sp>
          <p:nvSpPr>
            <p:cNvPr id="32" name="Oval 3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3" name="Rectangle 32"/>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6617808" y="2773443"/>
            <a:ext cx="254829" cy="284814"/>
            <a:chOff x="6110324" y="3258957"/>
            <a:chExt cx="254829" cy="284814"/>
          </a:xfrm>
        </p:grpSpPr>
        <p:sp>
          <p:nvSpPr>
            <p:cNvPr id="35" name="Oval 34"/>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6" name="Rectangle 35"/>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8135870" y="3780867"/>
            <a:ext cx="254829" cy="284814"/>
            <a:chOff x="6110324" y="3258957"/>
            <a:chExt cx="254829" cy="284814"/>
          </a:xfrm>
        </p:grpSpPr>
        <p:sp>
          <p:nvSpPr>
            <p:cNvPr id="38" name="Oval 37"/>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9" name="Rectangle 38"/>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3300634" y="2923864"/>
            <a:ext cx="254829" cy="284814"/>
            <a:chOff x="6110324" y="3258957"/>
            <a:chExt cx="254829" cy="284814"/>
          </a:xfrm>
        </p:grpSpPr>
        <p:sp>
          <p:nvSpPr>
            <p:cNvPr id="41" name="Oval 40"/>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2" name="Rectangle 41"/>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283316" y="3699717"/>
            <a:ext cx="254829" cy="284814"/>
            <a:chOff x="6110324" y="3258957"/>
            <a:chExt cx="254829" cy="284814"/>
          </a:xfrm>
        </p:grpSpPr>
        <p:sp>
          <p:nvSpPr>
            <p:cNvPr id="44" name="Oval 43"/>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5" name="Rectangle 44"/>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2625721" y="2937718"/>
            <a:ext cx="254829" cy="284814"/>
            <a:chOff x="6110324" y="3258957"/>
            <a:chExt cx="254829" cy="284814"/>
          </a:xfrm>
        </p:grpSpPr>
        <p:sp>
          <p:nvSpPr>
            <p:cNvPr id="47" name="Oval 46"/>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8" name="Rectangle 47"/>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1614338" y="3826388"/>
            <a:ext cx="254829" cy="284814"/>
            <a:chOff x="6110324" y="3258957"/>
            <a:chExt cx="254829" cy="284814"/>
          </a:xfrm>
        </p:grpSpPr>
        <p:sp>
          <p:nvSpPr>
            <p:cNvPr id="50" name="Oval 49"/>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1" name="Rectangle 50"/>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1719237" y="2921885"/>
            <a:ext cx="254829" cy="284814"/>
            <a:chOff x="6110324" y="3258957"/>
            <a:chExt cx="254829" cy="284814"/>
          </a:xfrm>
        </p:grpSpPr>
        <p:sp>
          <p:nvSpPr>
            <p:cNvPr id="53" name="Oval 52"/>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4" name="Rectangle 53"/>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893907" y="3567109"/>
            <a:ext cx="254829" cy="284814"/>
            <a:chOff x="6110324" y="3258957"/>
            <a:chExt cx="254829" cy="284814"/>
          </a:xfrm>
        </p:grpSpPr>
        <p:sp>
          <p:nvSpPr>
            <p:cNvPr id="56" name="Oval 55"/>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57" name="Rectangle 56"/>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5283814" y="2983239"/>
            <a:ext cx="254829" cy="284814"/>
            <a:chOff x="6110324" y="3258957"/>
            <a:chExt cx="254829" cy="284814"/>
          </a:xfrm>
        </p:grpSpPr>
        <p:sp>
          <p:nvSpPr>
            <p:cNvPr id="59" name="Oval 58"/>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60" name="Rectangle 59"/>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ight Arrow 60"/>
          <p:cNvSpPr/>
          <p:nvPr/>
        </p:nvSpPr>
        <p:spPr>
          <a:xfrm flipH="1">
            <a:off x="2885702" y="2945082"/>
            <a:ext cx="3253840" cy="795660"/>
          </a:xfrm>
          <a:prstGeom prst="rightArrow">
            <a:avLst/>
          </a:prstGeom>
          <a:solidFill>
            <a:schemeClr val="accent1">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a:off x="2859972" y="1553690"/>
            <a:ext cx="3220194" cy="795660"/>
          </a:xfrm>
          <a:prstGeom prst="rightArrow">
            <a:avLst/>
          </a:prstGeom>
          <a:solidFill>
            <a:srgbClr val="FF0000">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2529445" y="783772"/>
            <a:ext cx="3959610" cy="584775"/>
          </a:xfrm>
          <a:prstGeom prst="rect">
            <a:avLst/>
          </a:prstGeom>
          <a:noFill/>
        </p:spPr>
        <p:txBody>
          <a:bodyPr wrap="none" rtlCol="0">
            <a:spAutoFit/>
          </a:bodyPr>
          <a:lstStyle/>
          <a:p>
            <a:r>
              <a:rPr lang="en-US" sz="3200" dirty="0">
                <a:solidFill>
                  <a:srgbClr val="FF0000"/>
                </a:solidFill>
              </a:rPr>
              <a:t>Current Flow Direction</a:t>
            </a:r>
          </a:p>
        </p:txBody>
      </p:sp>
      <p:sp>
        <p:nvSpPr>
          <p:cNvPr id="64" name="TextBox 63"/>
          <p:cNvSpPr txBox="1"/>
          <p:nvPr/>
        </p:nvSpPr>
        <p:spPr>
          <a:xfrm>
            <a:off x="2658094" y="3726873"/>
            <a:ext cx="4067973" cy="584775"/>
          </a:xfrm>
          <a:prstGeom prst="rect">
            <a:avLst/>
          </a:prstGeom>
          <a:noFill/>
        </p:spPr>
        <p:txBody>
          <a:bodyPr wrap="none" rtlCol="0">
            <a:spAutoFit/>
          </a:bodyPr>
          <a:lstStyle/>
          <a:p>
            <a:r>
              <a:rPr lang="en-US" sz="3200" dirty="0">
                <a:solidFill>
                  <a:schemeClr val="accent1"/>
                </a:solidFill>
              </a:rPr>
              <a:t>Electron Flow Direction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223.36.8</a:t>
            </a:r>
          </a:p>
        </p:txBody>
      </p:sp>
      <p:sp>
        <p:nvSpPr>
          <p:cNvPr id="3" name="Content Placeholder 2"/>
          <p:cNvSpPr>
            <a:spLocks noGrp="1"/>
          </p:cNvSpPr>
          <p:nvPr>
            <p:ph idx="1"/>
          </p:nvPr>
        </p:nvSpPr>
        <p:spPr/>
        <p:txBody>
          <a:bodyPr/>
          <a:lstStyle/>
          <a:p>
            <a:pPr>
              <a:buNone/>
            </a:pPr>
            <a:r>
              <a:rPr lang="en-US" dirty="0"/>
              <a:t>What would you call the quantity current/area?</a:t>
            </a:r>
          </a:p>
          <a:p>
            <a:pPr>
              <a:buNone/>
            </a:pPr>
            <a:endParaRPr lang="en-US" dirty="0"/>
          </a:p>
          <a:p>
            <a:pPr marL="514350" indent="-514350">
              <a:buAutoNum type="alphaLcParenR"/>
            </a:pPr>
            <a:r>
              <a:rPr lang="en-US" dirty="0"/>
              <a:t>Surface charge density</a:t>
            </a:r>
          </a:p>
          <a:p>
            <a:pPr marL="514350" indent="-514350">
              <a:buAutoNum type="alphaLcParenR"/>
            </a:pPr>
            <a:r>
              <a:rPr lang="en-US" dirty="0"/>
              <a:t>Current density</a:t>
            </a:r>
            <a:endParaRPr lang="en-US" baseline="30000" dirty="0"/>
          </a:p>
          <a:p>
            <a:pPr marL="514350" indent="-514350">
              <a:buAutoNum type="alphaLcParenR"/>
            </a:pPr>
            <a:r>
              <a:rPr lang="en-US" dirty="0"/>
              <a:t>voltage</a:t>
            </a:r>
          </a:p>
          <a:p>
            <a:pPr marL="514350" indent="-514350">
              <a:buAutoNum type="alphaLcParenR"/>
            </a:pPr>
            <a:r>
              <a:rPr lang="en-US" dirty="0"/>
              <a:t>current</a:t>
            </a:r>
          </a:p>
          <a:p>
            <a:pPr marL="514350" indent="-514350">
              <a:buAutoNum type="alphaLcParenR"/>
            </a:pPr>
            <a:r>
              <a:rPr lang="en-US" dirty="0"/>
              <a:t>unfortunate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223.36.9</a:t>
            </a:r>
          </a:p>
        </p:txBody>
      </p:sp>
      <p:sp>
        <p:nvSpPr>
          <p:cNvPr id="3" name="Content Placeholder 2"/>
          <p:cNvSpPr>
            <a:spLocks noGrp="1"/>
          </p:cNvSpPr>
          <p:nvPr>
            <p:ph idx="1"/>
          </p:nvPr>
        </p:nvSpPr>
        <p:spPr/>
        <p:txBody>
          <a:bodyPr/>
          <a:lstStyle/>
          <a:p>
            <a:pPr>
              <a:buNone/>
            </a:pPr>
            <a:r>
              <a:rPr lang="en-US" dirty="0"/>
              <a:t>Can we create charge?</a:t>
            </a:r>
          </a:p>
          <a:p>
            <a:pPr marL="514350" indent="-514350">
              <a:buAutoNum type="alphaLcParenR"/>
            </a:pPr>
            <a:r>
              <a:rPr lang="en-US" dirty="0"/>
              <a:t>Yes</a:t>
            </a:r>
          </a:p>
          <a:p>
            <a:pPr marL="514350" indent="-514350">
              <a:buAutoNum type="alphaLcParenR"/>
            </a:pPr>
            <a:r>
              <a:rPr lang="en-US" dirty="0"/>
              <a:t>No</a:t>
            </a:r>
          </a:p>
          <a:p>
            <a:pPr marL="514350" indent="-514350">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1025039" y="2019300"/>
            <a:ext cx="7592243" cy="337184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2046289" y="911916"/>
            <a:ext cx="4957184" cy="513011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362200" y="2160016"/>
            <a:ext cx="3808717" cy="302158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223.36.10</a:t>
            </a:r>
          </a:p>
        </p:txBody>
      </p:sp>
      <p:sp>
        <p:nvSpPr>
          <p:cNvPr id="3" name="Content Placeholder 2"/>
          <p:cNvSpPr>
            <a:spLocks noGrp="1"/>
          </p:cNvSpPr>
          <p:nvPr>
            <p:ph idx="1"/>
          </p:nvPr>
        </p:nvSpPr>
        <p:spPr>
          <a:xfrm>
            <a:off x="457200" y="1600200"/>
            <a:ext cx="3695700" cy="4525963"/>
          </a:xfrm>
        </p:spPr>
        <p:txBody>
          <a:bodyPr/>
          <a:lstStyle/>
          <a:p>
            <a:pPr marL="0" indent="0">
              <a:buNone/>
            </a:pPr>
            <a:r>
              <a:rPr lang="en-US" dirty="0"/>
              <a:t>What is being “lost” as the water goes through the turbine.</a:t>
            </a:r>
          </a:p>
          <a:p>
            <a:pPr marL="514350" indent="-514350">
              <a:buAutoNum type="alphaLcParenR"/>
            </a:pPr>
            <a:r>
              <a:rPr lang="en-US" dirty="0"/>
              <a:t>Water</a:t>
            </a:r>
          </a:p>
          <a:p>
            <a:pPr marL="514350" indent="-514350">
              <a:buAutoNum type="alphaLcParenR"/>
            </a:pPr>
            <a:r>
              <a:rPr lang="en-US" dirty="0"/>
              <a:t>Electricity</a:t>
            </a:r>
          </a:p>
          <a:p>
            <a:pPr marL="514350" indent="-514350">
              <a:buAutoNum type="alphaLcParenR"/>
            </a:pPr>
            <a:r>
              <a:rPr lang="en-US" dirty="0"/>
              <a:t>Potential Energy</a:t>
            </a:r>
          </a:p>
          <a:p>
            <a:pPr marL="514350" indent="-514350">
              <a:buAutoNum type="alphaLcParenR"/>
            </a:pPr>
            <a:r>
              <a:rPr lang="en-US" dirty="0"/>
              <a:t>oil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31</a:t>
            </a:fld>
            <a:endParaRPr lang="en-US"/>
          </a:p>
        </p:txBody>
      </p:sp>
      <p:pic>
        <p:nvPicPr>
          <p:cNvPr id="5" name="Picture 1"/>
          <p:cNvPicPr>
            <a:picLocks noChangeAspect="1" noChangeArrowheads="1"/>
          </p:cNvPicPr>
          <p:nvPr/>
        </p:nvPicPr>
        <p:blipFill>
          <a:blip r:embed="rId2" cstate="print"/>
          <a:srcRect/>
          <a:stretch>
            <a:fillRect/>
          </a:stretch>
        </p:blipFill>
        <p:spPr bwMode="auto">
          <a:xfrm>
            <a:off x="4279898" y="2088741"/>
            <a:ext cx="4671501" cy="2069070"/>
          </a:xfrm>
          <a:prstGeom prst="rect">
            <a:avLst/>
          </a:prstGeom>
          <a:noFill/>
          <a:ln w="9525">
            <a:noFill/>
            <a:miter lim="800000"/>
            <a:headEnd/>
            <a:tailEnd/>
          </a:ln>
          <a:effectLst/>
        </p:spPr>
      </p:pic>
    </p:spTree>
    <p:extLst>
      <p:ext uri="{BB962C8B-B14F-4D97-AF65-F5344CB8AC3E}">
        <p14:creationId xmlns:p14="http://schemas.microsoft.com/office/powerpoint/2010/main" val="226555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223.36.11</a:t>
            </a:r>
          </a:p>
        </p:txBody>
      </p:sp>
      <p:sp>
        <p:nvSpPr>
          <p:cNvPr id="3" name="Content Placeholder 2"/>
          <p:cNvSpPr>
            <a:spLocks noGrp="1"/>
          </p:cNvSpPr>
          <p:nvPr>
            <p:ph idx="1"/>
          </p:nvPr>
        </p:nvSpPr>
        <p:spPr>
          <a:xfrm>
            <a:off x="457200" y="1600200"/>
            <a:ext cx="5120640" cy="4525963"/>
          </a:xfrm>
        </p:spPr>
        <p:txBody>
          <a:bodyPr>
            <a:normAutofit fontScale="92500" lnSpcReduction="20000"/>
          </a:bodyPr>
          <a:lstStyle/>
          <a:p>
            <a:pPr>
              <a:buNone/>
            </a:pPr>
            <a:r>
              <a:rPr lang="en-US" dirty="0"/>
              <a:t>Suppose we constructed the pipe system shown.</a:t>
            </a:r>
          </a:p>
          <a:p>
            <a:pPr>
              <a:buNone/>
            </a:pPr>
            <a:r>
              <a:rPr lang="en-US" dirty="0"/>
              <a:t>What can you say about the flow rate at points A, B and C?</a:t>
            </a:r>
          </a:p>
          <a:p>
            <a:pPr marL="514350" indent="-514350">
              <a:buAutoNum type="alphaLcParenR"/>
            </a:pPr>
            <a:r>
              <a:rPr lang="en-US" dirty="0"/>
              <a:t>A=B+C</a:t>
            </a:r>
          </a:p>
          <a:p>
            <a:pPr marL="514350" indent="-514350">
              <a:buAutoNum type="alphaLcParenR"/>
            </a:pPr>
            <a:r>
              <a:rPr lang="en-US" dirty="0"/>
              <a:t>A&lt;B&lt;C</a:t>
            </a:r>
          </a:p>
          <a:p>
            <a:pPr marL="514350" indent="-514350">
              <a:buAutoNum type="alphaLcParenR"/>
            </a:pPr>
            <a:r>
              <a:rPr lang="en-US" dirty="0"/>
              <a:t>A=B&lt;C</a:t>
            </a:r>
          </a:p>
          <a:p>
            <a:pPr marL="514350" indent="-514350">
              <a:buAutoNum type="alphaLcParenR"/>
            </a:pPr>
            <a:r>
              <a:rPr lang="en-US" dirty="0"/>
              <a:t>C&gt;A&gt;B</a:t>
            </a:r>
          </a:p>
          <a:p>
            <a:pPr>
              <a:buNone/>
            </a:pPr>
            <a:r>
              <a:rPr lang="en-US"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32</a:t>
            </a:fld>
            <a:endParaRPr lang="en-US"/>
          </a:p>
        </p:txBody>
      </p:sp>
      <p:pic>
        <p:nvPicPr>
          <p:cNvPr id="5" name="Picture 4"/>
          <p:cNvPicPr>
            <a:picLocks noChangeAspect="1" noChangeArrowheads="1"/>
          </p:cNvPicPr>
          <p:nvPr/>
        </p:nvPicPr>
        <p:blipFill>
          <a:blip r:embed="rId2" cstate="print"/>
          <a:srcRect/>
          <a:stretch>
            <a:fillRect/>
          </a:stretch>
        </p:blipFill>
        <p:spPr bwMode="auto">
          <a:xfrm>
            <a:off x="4854622" y="2255520"/>
            <a:ext cx="4022994" cy="338328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223.36.12</a:t>
            </a:r>
          </a:p>
        </p:txBody>
      </p:sp>
      <p:sp>
        <p:nvSpPr>
          <p:cNvPr id="3" name="Content Placeholder 2"/>
          <p:cNvSpPr>
            <a:spLocks noGrp="1"/>
          </p:cNvSpPr>
          <p:nvPr>
            <p:ph idx="1"/>
          </p:nvPr>
        </p:nvSpPr>
        <p:spPr>
          <a:xfrm>
            <a:off x="457200" y="1600200"/>
            <a:ext cx="5120640" cy="4525963"/>
          </a:xfrm>
        </p:spPr>
        <p:txBody>
          <a:bodyPr>
            <a:normAutofit fontScale="92500" lnSpcReduction="10000"/>
          </a:bodyPr>
          <a:lstStyle/>
          <a:p>
            <a:pPr>
              <a:buNone/>
            </a:pPr>
            <a:r>
              <a:rPr lang="en-US" dirty="0"/>
              <a:t>Suppose we constructed the wire system shown.</a:t>
            </a:r>
          </a:p>
          <a:p>
            <a:pPr>
              <a:buNone/>
            </a:pPr>
            <a:r>
              <a:rPr lang="en-US" dirty="0"/>
              <a:t>What can you say about the current at points A, B and C?</a:t>
            </a:r>
          </a:p>
          <a:p>
            <a:pPr marL="514350" indent="-514350">
              <a:buAutoNum type="alphaLcParenR"/>
            </a:pPr>
            <a:r>
              <a:rPr lang="en-US" dirty="0"/>
              <a:t>A=B+C</a:t>
            </a:r>
          </a:p>
          <a:p>
            <a:pPr marL="514350" indent="-514350">
              <a:buAutoNum type="alphaLcParenR"/>
            </a:pPr>
            <a:r>
              <a:rPr lang="en-US" dirty="0"/>
              <a:t>A&lt;B&lt;C</a:t>
            </a:r>
          </a:p>
          <a:p>
            <a:pPr marL="514350" indent="-514350">
              <a:buAutoNum type="alphaLcParenR"/>
            </a:pPr>
            <a:r>
              <a:rPr lang="en-US" dirty="0"/>
              <a:t>A=B&lt;C</a:t>
            </a:r>
          </a:p>
          <a:p>
            <a:pPr marL="514350" indent="-514350">
              <a:buAutoNum type="alphaLcParenR"/>
            </a:pPr>
            <a:r>
              <a:rPr lang="en-US" dirty="0"/>
              <a:t>C&gt;A&gt;B</a:t>
            </a:r>
          </a:p>
          <a:p>
            <a:pPr>
              <a:buNone/>
            </a:pPr>
            <a:r>
              <a:rPr lang="en-US" dirty="0"/>
              <a: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33</a:t>
            </a:fld>
            <a:endParaRPr lang="en-US"/>
          </a:p>
        </p:txBody>
      </p:sp>
      <p:pic>
        <p:nvPicPr>
          <p:cNvPr id="2412546" name="Picture 2"/>
          <p:cNvPicPr>
            <a:picLocks noChangeAspect="1" noChangeArrowheads="1"/>
          </p:cNvPicPr>
          <p:nvPr/>
        </p:nvPicPr>
        <p:blipFill>
          <a:blip r:embed="rId2" cstate="print"/>
          <a:srcRect/>
          <a:stretch>
            <a:fillRect/>
          </a:stretch>
        </p:blipFill>
        <p:spPr bwMode="auto">
          <a:xfrm>
            <a:off x="5841683" y="2165033"/>
            <a:ext cx="3325021" cy="2361247"/>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1966912" y="1276350"/>
            <a:ext cx="5407036" cy="3938588"/>
          </a:xfrm>
          <a:prstGeom prst="rect">
            <a:avLst/>
          </a:prstGeom>
          <a:noFill/>
          <a:ln w="9525">
            <a:noFill/>
            <a:miter lim="800000"/>
            <a:headEnd/>
            <a:tailEnd/>
          </a:ln>
          <a:effectLst/>
        </p:spPr>
      </p:pic>
      <p:sp>
        <p:nvSpPr>
          <p:cNvPr id="4" name="TextBox 3"/>
          <p:cNvSpPr txBox="1"/>
          <p:nvPr/>
        </p:nvSpPr>
        <p:spPr>
          <a:xfrm>
            <a:off x="1238885" y="2362200"/>
            <a:ext cx="2875915" cy="369332"/>
          </a:xfrm>
          <a:prstGeom prst="rect">
            <a:avLst/>
          </a:prstGeom>
          <a:solidFill>
            <a:schemeClr val="bg1"/>
          </a:solidFill>
        </p:spPr>
        <p:txBody>
          <a:bodyPr wrap="none" rtlCol="0">
            <a:spAutoFit/>
          </a:bodyPr>
          <a:lstStyle/>
          <a:p>
            <a:r>
              <a:rPr lang="en-US" dirty="0"/>
              <a:t>Water current splits into two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2509838" y="1976438"/>
            <a:ext cx="4124325" cy="29051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233.36.13</a:t>
            </a:r>
          </a:p>
        </p:txBody>
      </p:sp>
      <p:sp>
        <p:nvSpPr>
          <p:cNvPr id="3" name="Content Placeholder 2"/>
          <p:cNvSpPr>
            <a:spLocks noGrp="1"/>
          </p:cNvSpPr>
          <p:nvPr>
            <p:ph idx="1"/>
          </p:nvPr>
        </p:nvSpPr>
        <p:spPr>
          <a:xfrm>
            <a:off x="457200" y="1600200"/>
            <a:ext cx="4937760" cy="4525963"/>
          </a:xfrm>
        </p:spPr>
        <p:txBody>
          <a:bodyPr>
            <a:normAutofit lnSpcReduction="10000"/>
          </a:bodyPr>
          <a:lstStyle/>
          <a:p>
            <a:pPr>
              <a:buNone/>
            </a:pPr>
            <a:r>
              <a:rPr lang="en-US" dirty="0"/>
              <a:t>Consider the circuit shown. The light produced in a bulb is proportional to the current flow in the bulb. Which bulb will be brighter?</a:t>
            </a:r>
          </a:p>
          <a:p>
            <a:pPr marL="514350" indent="-514350">
              <a:buAutoNum type="alphaLcParenR"/>
            </a:pPr>
            <a:r>
              <a:rPr lang="en-US" dirty="0"/>
              <a:t>The top one</a:t>
            </a:r>
          </a:p>
          <a:p>
            <a:pPr marL="514350" indent="-514350">
              <a:buAutoNum type="alphaLcParenR"/>
            </a:pPr>
            <a:r>
              <a:rPr lang="en-US" dirty="0"/>
              <a:t>The bottom one</a:t>
            </a:r>
          </a:p>
          <a:p>
            <a:pPr marL="514350" indent="-514350">
              <a:buAutoNum type="alphaLcParenR"/>
            </a:pPr>
            <a:r>
              <a:rPr lang="en-US" dirty="0"/>
              <a:t>Neither will be brighter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36</a:t>
            </a:fld>
            <a:endParaRPr lang="en-US"/>
          </a:p>
        </p:txBody>
      </p:sp>
      <p:pic>
        <p:nvPicPr>
          <p:cNvPr id="15" name="Picture 2">
            <a:extLst>
              <a:ext uri="{FF2B5EF4-FFF2-40B4-BE49-F238E27FC236}">
                <a16:creationId xmlns:a16="http://schemas.microsoft.com/office/drawing/2014/main" id="{1CA96A6C-8FF4-CD87-83A6-10E141C315FA}"/>
              </a:ext>
            </a:extLst>
          </p:cNvPr>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16" name="Picture 3">
            <a:extLst>
              <a:ext uri="{FF2B5EF4-FFF2-40B4-BE49-F238E27FC236}">
                <a16:creationId xmlns:a16="http://schemas.microsoft.com/office/drawing/2014/main" id="{B15FA7A1-A669-97A2-FE80-AC7679295708}"/>
              </a:ext>
            </a:extLst>
          </p:cNvPr>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17" name="Picture 2">
            <a:extLst>
              <a:ext uri="{FF2B5EF4-FFF2-40B4-BE49-F238E27FC236}">
                <a16:creationId xmlns:a16="http://schemas.microsoft.com/office/drawing/2014/main" id="{03D6FF10-CC35-3E82-B11E-60532F18AD28}"/>
              </a:ext>
            </a:extLst>
          </p:cNvPr>
          <p:cNvPicPr>
            <a:picLocks noChangeAspect="1" noChangeArrowheads="1"/>
          </p:cNvPicPr>
          <p:nvPr/>
        </p:nvPicPr>
        <p:blipFill>
          <a:blip r:embed="rId2" cstate="print"/>
          <a:srcRect/>
          <a:stretch>
            <a:fillRect/>
          </a:stretch>
        </p:blipFill>
        <p:spPr bwMode="auto">
          <a:xfrm>
            <a:off x="5775008" y="4346258"/>
            <a:ext cx="885825" cy="695325"/>
          </a:xfrm>
          <a:prstGeom prst="rect">
            <a:avLst/>
          </a:prstGeom>
          <a:noFill/>
          <a:ln w="9525">
            <a:noFill/>
            <a:miter lim="800000"/>
            <a:headEnd/>
            <a:tailEnd/>
          </a:ln>
          <a:effectLst/>
        </p:spPr>
      </p:pic>
      <p:cxnSp>
        <p:nvCxnSpPr>
          <p:cNvPr id="18" name="Elbow Connector 8">
            <a:extLst>
              <a:ext uri="{FF2B5EF4-FFF2-40B4-BE49-F238E27FC236}">
                <a16:creationId xmlns:a16="http://schemas.microsoft.com/office/drawing/2014/main" id="{B45B1A72-E96C-3242-6282-9C98C4D1EB5F}"/>
              </a:ext>
            </a:extLst>
          </p:cNvPr>
          <p:cNvCxnSpPr>
            <a:stCxn id="16" idx="0"/>
            <a:endCxn id="15" idx="3"/>
          </p:cNvCxnSpPr>
          <p:nvPr/>
        </p:nvCxnSpPr>
        <p:spPr>
          <a:xfrm rot="16200000" flipH="1" flipV="1">
            <a:off x="7248039" y="2376973"/>
            <a:ext cx="358141" cy="1563034"/>
          </a:xfrm>
          <a:prstGeom prst="bentConnector4">
            <a:avLst>
              <a:gd name="adj1" fmla="val -63830"/>
              <a:gd name="adj2" fmla="val 6221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Elbow Connector 11">
            <a:extLst>
              <a:ext uri="{FF2B5EF4-FFF2-40B4-BE49-F238E27FC236}">
                <a16:creationId xmlns:a16="http://schemas.microsoft.com/office/drawing/2014/main" id="{B04DC8AD-B6C8-023B-41E6-A36BDFC32A5B}"/>
              </a:ext>
            </a:extLst>
          </p:cNvPr>
          <p:cNvCxnSpPr/>
          <p:nvPr/>
        </p:nvCxnSpPr>
        <p:spPr>
          <a:xfrm rot="5400000">
            <a:off x="5928360" y="4038600"/>
            <a:ext cx="1066800" cy="127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8">
            <a:extLst>
              <a:ext uri="{FF2B5EF4-FFF2-40B4-BE49-F238E27FC236}">
                <a16:creationId xmlns:a16="http://schemas.microsoft.com/office/drawing/2014/main" id="{6F7215D5-12FE-5CF7-0EF6-5144EF7F4525}"/>
              </a:ext>
            </a:extLst>
          </p:cNvPr>
          <p:cNvCxnSpPr>
            <a:stCxn id="16" idx="2"/>
            <a:endCxn id="17" idx="3"/>
          </p:cNvCxnSpPr>
          <p:nvPr/>
        </p:nvCxnSpPr>
        <p:spPr>
          <a:xfrm rot="5400000">
            <a:off x="7198510" y="3683803"/>
            <a:ext cx="472441" cy="154779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233.36.14</a:t>
            </a:r>
          </a:p>
        </p:txBody>
      </p:sp>
      <p:sp>
        <p:nvSpPr>
          <p:cNvPr id="3" name="Content Placeholder 2"/>
          <p:cNvSpPr>
            <a:spLocks noGrp="1"/>
          </p:cNvSpPr>
          <p:nvPr>
            <p:ph idx="1"/>
          </p:nvPr>
        </p:nvSpPr>
        <p:spPr>
          <a:xfrm>
            <a:off x="457200" y="1600200"/>
            <a:ext cx="4937760" cy="4525963"/>
          </a:xfrm>
        </p:spPr>
        <p:txBody>
          <a:bodyPr>
            <a:normAutofit fontScale="85000" lnSpcReduction="10000"/>
          </a:bodyPr>
          <a:lstStyle/>
          <a:p>
            <a:pPr>
              <a:buNone/>
            </a:pPr>
            <a:r>
              <a:rPr lang="en-US" dirty="0"/>
              <a:t>Consider the circuit shown. The light produced in a bulb is proportional to the current flow in the bulb. How much charge is used up in making the first bulb glow?</a:t>
            </a:r>
          </a:p>
          <a:p>
            <a:pPr marL="514350" indent="-514350">
              <a:buAutoNum type="alphaLcParenR"/>
            </a:pPr>
            <a:r>
              <a:rPr lang="en-US" dirty="0"/>
              <a:t>All the charge in the current</a:t>
            </a:r>
          </a:p>
          <a:p>
            <a:pPr marL="514350" indent="-514350">
              <a:buAutoNum type="alphaLcParenR"/>
            </a:pPr>
            <a:r>
              <a:rPr lang="en-US" dirty="0"/>
              <a:t>Half the charge in the current</a:t>
            </a:r>
          </a:p>
          <a:p>
            <a:pPr marL="514350" indent="-514350">
              <a:buAutoNum type="alphaLcParenR"/>
            </a:pPr>
            <a:r>
              <a:rPr lang="en-US" dirty="0"/>
              <a:t>None of the charge is used up</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37</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5775008" y="434625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928360" y="4038600"/>
            <a:ext cx="1066800" cy="12700"/>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7" idx="3"/>
          </p:cNvCxnSpPr>
          <p:nvPr/>
        </p:nvCxnSpPr>
        <p:spPr>
          <a:xfrm rot="5400000">
            <a:off x="7198510" y="3683803"/>
            <a:ext cx="472441" cy="154779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233.36.15</a:t>
            </a:r>
          </a:p>
        </p:txBody>
      </p:sp>
      <p:sp>
        <p:nvSpPr>
          <p:cNvPr id="3" name="Content Placeholder 2"/>
          <p:cNvSpPr>
            <a:spLocks noGrp="1"/>
          </p:cNvSpPr>
          <p:nvPr>
            <p:ph idx="1"/>
          </p:nvPr>
        </p:nvSpPr>
        <p:spPr>
          <a:xfrm>
            <a:off x="457200" y="1600200"/>
            <a:ext cx="4937760" cy="4525963"/>
          </a:xfrm>
        </p:spPr>
        <p:txBody>
          <a:bodyPr>
            <a:normAutofit fontScale="92500" lnSpcReduction="10000"/>
          </a:bodyPr>
          <a:lstStyle/>
          <a:p>
            <a:pPr>
              <a:buNone/>
            </a:pPr>
            <a:r>
              <a:rPr lang="en-US" dirty="0"/>
              <a:t>Consider the circuit shown. The light produced in a bulb is proportional to the current flow in the bulb. Which bulb will be brighter?</a:t>
            </a:r>
          </a:p>
          <a:p>
            <a:pPr marL="514350" indent="-514350">
              <a:buAutoNum type="alphaLcParenR"/>
            </a:pPr>
            <a:r>
              <a:rPr lang="en-US" dirty="0"/>
              <a:t>Bulb A</a:t>
            </a:r>
          </a:p>
          <a:p>
            <a:pPr marL="514350" indent="-514350">
              <a:buAutoNum type="alphaLcParenR"/>
            </a:pPr>
            <a:r>
              <a:rPr lang="en-US" dirty="0"/>
              <a:t>Bulb B</a:t>
            </a:r>
          </a:p>
          <a:p>
            <a:pPr marL="514350" indent="-514350">
              <a:buFont typeface="Arial" pitchFamily="34" charset="0"/>
              <a:buAutoNum type="alphaLcParenR"/>
            </a:pPr>
            <a:r>
              <a:rPr lang="en-US" dirty="0"/>
              <a:t>Bulb C</a:t>
            </a:r>
          </a:p>
          <a:p>
            <a:pPr marL="514350" indent="-514350">
              <a:buAutoNum type="alphaLcParenR"/>
            </a:pPr>
            <a:r>
              <a:rPr lang="en-US" dirty="0"/>
              <a:t>All will be equally bright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38</a:t>
            </a:fld>
            <a:endParaRPr lang="en-US"/>
          </a:p>
        </p:txBody>
      </p:sp>
      <p:pic>
        <p:nvPicPr>
          <p:cNvPr id="2413570" name="Picture 2"/>
          <p:cNvPicPr>
            <a:picLocks noChangeAspect="1" noChangeArrowheads="1"/>
          </p:cNvPicPr>
          <p:nvPr/>
        </p:nvPicPr>
        <p:blipFill>
          <a:blip r:embed="rId2" cstate="print"/>
          <a:srcRect/>
          <a:stretch>
            <a:fillRect/>
          </a:stretch>
        </p:blipFill>
        <p:spPr bwMode="auto">
          <a:xfrm>
            <a:off x="5759768" y="2989898"/>
            <a:ext cx="885825" cy="695325"/>
          </a:xfrm>
          <a:prstGeom prst="rect">
            <a:avLst/>
          </a:prstGeom>
          <a:noFill/>
          <a:ln w="9525">
            <a:noFill/>
            <a:miter lim="800000"/>
            <a:headEnd/>
            <a:tailEnd/>
          </a:ln>
          <a:effectLst/>
        </p:spPr>
      </p:pic>
      <p:pic>
        <p:nvPicPr>
          <p:cNvPr id="2413571" name="Picture 3"/>
          <p:cNvPicPr>
            <a:picLocks noChangeAspect="1" noChangeArrowheads="1"/>
          </p:cNvPicPr>
          <p:nvPr/>
        </p:nvPicPr>
        <p:blipFill>
          <a:blip r:embed="rId3" cstate="print"/>
          <a:srcRect/>
          <a:stretch>
            <a:fillRect/>
          </a:stretch>
        </p:blipFill>
        <p:spPr bwMode="auto">
          <a:xfrm>
            <a:off x="7826693" y="2979420"/>
            <a:ext cx="763867" cy="1242060"/>
          </a:xfrm>
          <a:prstGeom prst="rect">
            <a:avLst/>
          </a:prstGeom>
          <a:noFill/>
          <a:ln w="9525">
            <a:noFill/>
            <a:miter lim="800000"/>
            <a:headEnd/>
            <a:tailEnd/>
          </a:ln>
          <a:effectLst/>
        </p:spPr>
      </p:pic>
      <p:pic>
        <p:nvPicPr>
          <p:cNvPr id="7" name="Picture 2"/>
          <p:cNvPicPr>
            <a:picLocks noChangeAspect="1" noChangeArrowheads="1"/>
          </p:cNvPicPr>
          <p:nvPr/>
        </p:nvPicPr>
        <p:blipFill>
          <a:blip r:embed="rId2" cstate="print"/>
          <a:srcRect/>
          <a:stretch>
            <a:fillRect/>
          </a:stretch>
        </p:blipFill>
        <p:spPr bwMode="auto">
          <a:xfrm>
            <a:off x="4830128" y="4315778"/>
            <a:ext cx="885825" cy="695325"/>
          </a:xfrm>
          <a:prstGeom prst="rect">
            <a:avLst/>
          </a:prstGeom>
          <a:noFill/>
          <a:ln w="9525">
            <a:noFill/>
            <a:miter lim="800000"/>
            <a:headEnd/>
            <a:tailEnd/>
          </a:ln>
          <a:effectLst/>
        </p:spPr>
      </p:pic>
      <p:cxnSp>
        <p:nvCxnSpPr>
          <p:cNvPr id="9" name="Elbow Connector 8"/>
          <p:cNvCxnSpPr>
            <a:stCxn id="2413571" idx="0"/>
            <a:endCxn id="2413570" idx="3"/>
          </p:cNvCxnSpPr>
          <p:nvPr/>
        </p:nvCxnSpPr>
        <p:spPr>
          <a:xfrm rot="16200000" flipH="1" flipV="1">
            <a:off x="7248039" y="2376973"/>
            <a:ext cx="358141" cy="1563034"/>
          </a:xfrm>
          <a:prstGeom prst="bentConnector4">
            <a:avLst>
              <a:gd name="adj1" fmla="val -63830"/>
              <a:gd name="adj2" fmla="val 62218"/>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5492750" y="3550920"/>
            <a:ext cx="1014730" cy="9359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 name="Elbow Connector 8"/>
          <p:cNvCxnSpPr>
            <a:stCxn id="2413571" idx="2"/>
            <a:endCxn id="15" idx="3"/>
          </p:cNvCxnSpPr>
          <p:nvPr/>
        </p:nvCxnSpPr>
        <p:spPr>
          <a:xfrm rot="5400000">
            <a:off x="7549030" y="4003843"/>
            <a:ext cx="441961" cy="877234"/>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2" cstate="print"/>
          <a:srcRect/>
          <a:stretch>
            <a:fillRect/>
          </a:stretch>
        </p:blipFill>
        <p:spPr bwMode="auto">
          <a:xfrm>
            <a:off x="6445568" y="4315778"/>
            <a:ext cx="885825" cy="695325"/>
          </a:xfrm>
          <a:prstGeom prst="rect">
            <a:avLst/>
          </a:prstGeom>
          <a:noFill/>
          <a:ln w="9525">
            <a:noFill/>
            <a:miter lim="800000"/>
            <a:headEnd/>
            <a:tailEnd/>
          </a:ln>
          <a:effectLst/>
        </p:spPr>
      </p:pic>
      <p:cxnSp>
        <p:nvCxnSpPr>
          <p:cNvPr id="17" name="Elbow Connector 16"/>
          <p:cNvCxnSpPr/>
          <p:nvPr/>
        </p:nvCxnSpPr>
        <p:spPr>
          <a:xfrm rot="16200000" flipH="1">
            <a:off x="6301740" y="3665220"/>
            <a:ext cx="1036320" cy="716280"/>
          </a:xfrm>
          <a:prstGeom prst="bentConnector3">
            <a:avLst>
              <a:gd name="adj1" fmla="val 48529"/>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3"/>
            <a:endCxn id="15" idx="3"/>
          </p:cNvCxnSpPr>
          <p:nvPr/>
        </p:nvCxnSpPr>
        <p:spPr>
          <a:xfrm>
            <a:off x="5715953" y="4663441"/>
            <a:ext cx="1615440" cy="12700"/>
          </a:xfrm>
          <a:prstGeom prst="bentConnector5">
            <a:avLst>
              <a:gd name="adj1" fmla="val 22583"/>
              <a:gd name="adj2" fmla="val 3622505"/>
              <a:gd name="adj3" fmla="val 114151"/>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78880" y="2621280"/>
            <a:ext cx="338554" cy="369332"/>
          </a:xfrm>
          <a:prstGeom prst="rect">
            <a:avLst/>
          </a:prstGeom>
          <a:noFill/>
        </p:spPr>
        <p:txBody>
          <a:bodyPr wrap="none" rtlCol="0">
            <a:spAutoFit/>
          </a:bodyPr>
          <a:lstStyle/>
          <a:p>
            <a:r>
              <a:rPr lang="en-US" dirty="0"/>
              <a:t>A</a:t>
            </a:r>
          </a:p>
        </p:txBody>
      </p:sp>
      <p:sp>
        <p:nvSpPr>
          <p:cNvPr id="29" name="TextBox 28"/>
          <p:cNvSpPr txBox="1"/>
          <p:nvPr/>
        </p:nvSpPr>
        <p:spPr>
          <a:xfrm>
            <a:off x="4800600" y="3840480"/>
            <a:ext cx="338554" cy="369332"/>
          </a:xfrm>
          <a:prstGeom prst="rect">
            <a:avLst/>
          </a:prstGeom>
          <a:noFill/>
        </p:spPr>
        <p:txBody>
          <a:bodyPr wrap="none" rtlCol="0">
            <a:spAutoFit/>
          </a:bodyPr>
          <a:lstStyle/>
          <a:p>
            <a:r>
              <a:rPr lang="en-US" dirty="0"/>
              <a:t>B</a:t>
            </a:r>
          </a:p>
        </p:txBody>
      </p:sp>
      <p:sp>
        <p:nvSpPr>
          <p:cNvPr id="30" name="TextBox 29"/>
          <p:cNvSpPr txBox="1"/>
          <p:nvPr/>
        </p:nvSpPr>
        <p:spPr>
          <a:xfrm>
            <a:off x="6141720" y="4130040"/>
            <a:ext cx="351378" cy="369332"/>
          </a:xfrm>
          <a:prstGeom prst="rect">
            <a:avLst/>
          </a:prstGeom>
          <a:noFill/>
        </p:spPr>
        <p:txBody>
          <a:bodyPr wrap="none" rtlCol="0">
            <a:spAutoFit/>
          </a:bodyPr>
          <a:lstStyle/>
          <a:p>
            <a:r>
              <a:rPr lang="en-US" dirty="0"/>
              <a: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5" name="Rectangle 3"/>
          <p:cNvSpPr>
            <a:spLocks noGrp="1" noChangeArrowheads="1"/>
          </p:cNvSpPr>
          <p:nvPr>
            <p:ph type="title"/>
          </p:nvPr>
        </p:nvSpPr>
        <p:spPr>
          <a:xfrm>
            <a:off x="658813" y="0"/>
            <a:ext cx="8050212" cy="838200"/>
          </a:xfrm>
          <a:noFill/>
          <a:ln/>
        </p:spPr>
        <p:txBody>
          <a:bodyPr/>
          <a:lstStyle/>
          <a:p>
            <a:pPr>
              <a:lnSpc>
                <a:spcPct val="90000"/>
              </a:lnSpc>
            </a:pPr>
            <a:r>
              <a:rPr lang="en-US" sz="2800" i="1"/>
              <a:t>ConcepTest 18.1	</a:t>
            </a:r>
            <a:r>
              <a:rPr lang="en-US" sz="2800">
                <a:solidFill>
                  <a:schemeClr val="accent2"/>
                </a:solidFill>
              </a:rPr>
              <a:t>Connect the Battery </a:t>
            </a:r>
          </a:p>
        </p:txBody>
      </p:sp>
      <p:sp>
        <p:nvSpPr>
          <p:cNvPr id="1554436" name="Rectangle 4"/>
          <p:cNvSpPr>
            <a:spLocks noGrp="1" noChangeArrowheads="1"/>
          </p:cNvSpPr>
          <p:nvPr>
            <p:ph idx="1"/>
          </p:nvPr>
        </p:nvSpPr>
        <p:spPr>
          <a:xfrm>
            <a:off x="327025" y="773113"/>
            <a:ext cx="4176713" cy="1492250"/>
          </a:xfrm>
          <a:noFill/>
          <a:ln/>
        </p:spPr>
        <p:txBody>
          <a:bodyPr>
            <a:normAutofit fontScale="77500" lnSpcReduction="20000"/>
          </a:bodyPr>
          <a:lstStyle/>
          <a:p>
            <a:pPr marL="401638" indent="-401638">
              <a:lnSpc>
                <a:spcPct val="140000"/>
              </a:lnSpc>
              <a:spcBef>
                <a:spcPct val="50000"/>
              </a:spcBef>
              <a:buFont typeface="Monotype Sorts" pitchFamily="2" charset="2"/>
              <a:buNone/>
            </a:pPr>
            <a:r>
              <a:rPr lang="en-US" sz="2400" b="1">
                <a:effectLst>
                  <a:outerShdw blurRad="38100" dist="38100" dir="2700000" algn="tl">
                    <a:srgbClr val="000000"/>
                  </a:outerShdw>
                </a:effectLst>
              </a:rPr>
              <a:t>	</a:t>
            </a:r>
            <a:r>
              <a:rPr lang="en-US" b="1">
                <a:effectLst>
                  <a:outerShdw blurRad="38100" dist="38100" dir="2700000" algn="tl">
                    <a:srgbClr val="000000"/>
                  </a:outerShdw>
                </a:effectLst>
              </a:rPr>
              <a:t>Which is the correct way to light the lightbulb with the battery?</a:t>
            </a:r>
          </a:p>
        </p:txBody>
      </p:sp>
      <p:sp>
        <p:nvSpPr>
          <p:cNvPr id="1554437" name="Rectangle 5"/>
          <p:cNvSpPr>
            <a:spLocks noChangeArrowheads="1"/>
          </p:cNvSpPr>
          <p:nvPr/>
        </p:nvSpPr>
        <p:spPr bwMode="auto">
          <a:xfrm>
            <a:off x="5129213" y="1071563"/>
            <a:ext cx="3271837" cy="8540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4)   all are correct</a:t>
            </a:r>
          </a:p>
          <a:p>
            <a:pPr marL="285750" indent="-285750">
              <a:spcBef>
                <a:spcPct val="50000"/>
              </a:spcBef>
            </a:pPr>
            <a:r>
              <a:rPr lang="en-US" sz="2000" b="1">
                <a:solidFill>
                  <a:schemeClr val="tx2"/>
                </a:solidFill>
              </a:rPr>
              <a:t>5)   none are correct</a:t>
            </a:r>
            <a:endParaRPr lang="en-US" b="1"/>
          </a:p>
        </p:txBody>
      </p:sp>
      <p:pic>
        <p:nvPicPr>
          <p:cNvPr id="1554438" name="Picture 6" descr="FG18_007"/>
          <p:cNvPicPr>
            <a:picLocks noChangeAspect="1" noChangeArrowheads="1"/>
          </p:cNvPicPr>
          <p:nvPr/>
        </p:nvPicPr>
        <p:blipFill>
          <a:blip r:embed="rId3" cstate="print">
            <a:lum bright="-48000" contrast="66000"/>
          </a:blip>
          <a:srcRect l="38341" t="9747" r="31683" b="26961"/>
          <a:stretch>
            <a:fillRect/>
          </a:stretch>
        </p:blipFill>
        <p:spPr bwMode="auto">
          <a:xfrm>
            <a:off x="4632325" y="2324100"/>
            <a:ext cx="2144713" cy="2849563"/>
          </a:xfrm>
          <a:prstGeom prst="rect">
            <a:avLst/>
          </a:prstGeom>
          <a:noFill/>
        </p:spPr>
      </p:pic>
      <p:pic>
        <p:nvPicPr>
          <p:cNvPr id="1554439" name="Picture 7" descr="FG18_007"/>
          <p:cNvPicPr>
            <a:picLocks noChangeAspect="1" noChangeArrowheads="1"/>
          </p:cNvPicPr>
          <p:nvPr/>
        </p:nvPicPr>
        <p:blipFill>
          <a:blip r:embed="rId3" cstate="print">
            <a:lum bright="-48000" contrast="66000"/>
          </a:blip>
          <a:srcRect l="68626" t="10840" r="5037" b="26961"/>
          <a:stretch>
            <a:fillRect/>
          </a:stretch>
        </p:blipFill>
        <p:spPr bwMode="auto">
          <a:xfrm>
            <a:off x="6951663" y="2328863"/>
            <a:ext cx="1884362" cy="2800350"/>
          </a:xfrm>
          <a:prstGeom prst="rect">
            <a:avLst/>
          </a:prstGeom>
          <a:noFill/>
        </p:spPr>
      </p:pic>
      <p:pic>
        <p:nvPicPr>
          <p:cNvPr id="1554440" name="Picture 8" descr="FG18_007"/>
          <p:cNvPicPr>
            <a:picLocks noChangeAspect="1" noChangeArrowheads="1"/>
          </p:cNvPicPr>
          <p:nvPr/>
        </p:nvPicPr>
        <p:blipFill>
          <a:blip r:embed="rId3" cstate="print">
            <a:lum bright="-48000" contrast="66000"/>
          </a:blip>
          <a:srcRect t="10487" r="65143" b="26961"/>
          <a:stretch>
            <a:fillRect/>
          </a:stretch>
        </p:blipFill>
        <p:spPr bwMode="auto">
          <a:xfrm>
            <a:off x="1989138" y="2327275"/>
            <a:ext cx="2493962" cy="2816225"/>
          </a:xfrm>
          <a:prstGeom prst="rect">
            <a:avLst/>
          </a:prstGeom>
          <a:noFill/>
        </p:spPr>
      </p:pic>
      <p:sp>
        <p:nvSpPr>
          <p:cNvPr id="1554441" name="Text Box 9"/>
          <p:cNvSpPr txBox="1">
            <a:spLocks noChangeArrowheads="1"/>
          </p:cNvSpPr>
          <p:nvPr/>
        </p:nvSpPr>
        <p:spPr bwMode="auto">
          <a:xfrm>
            <a:off x="2641600" y="4775200"/>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1)</a:t>
            </a:r>
            <a:endParaRPr lang="en-US"/>
          </a:p>
        </p:txBody>
      </p:sp>
      <p:sp>
        <p:nvSpPr>
          <p:cNvPr id="1554442" name="Text Box 10"/>
          <p:cNvSpPr txBox="1">
            <a:spLocks noChangeArrowheads="1"/>
          </p:cNvSpPr>
          <p:nvPr/>
        </p:nvSpPr>
        <p:spPr bwMode="auto">
          <a:xfrm>
            <a:off x="7462838" y="484028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3)</a:t>
            </a:r>
            <a:endParaRPr lang="en-US" sz="2000"/>
          </a:p>
        </p:txBody>
      </p:sp>
      <p:sp>
        <p:nvSpPr>
          <p:cNvPr id="1554443" name="Text Box 11"/>
          <p:cNvSpPr txBox="1">
            <a:spLocks noChangeArrowheads="1"/>
          </p:cNvSpPr>
          <p:nvPr/>
        </p:nvSpPr>
        <p:spPr bwMode="auto">
          <a:xfrm>
            <a:off x="5083175" y="479583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2)</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223.36.2</a:t>
            </a:r>
          </a:p>
        </p:txBody>
      </p:sp>
      <p:sp>
        <p:nvSpPr>
          <p:cNvPr id="3" name="Content Placeholder 2"/>
          <p:cNvSpPr>
            <a:spLocks noGrp="1"/>
          </p:cNvSpPr>
          <p:nvPr>
            <p:ph idx="1"/>
          </p:nvPr>
        </p:nvSpPr>
        <p:spPr/>
        <p:txBody>
          <a:bodyPr/>
          <a:lstStyle/>
          <a:p>
            <a:pPr>
              <a:buNone/>
            </a:pPr>
            <a:r>
              <a:rPr lang="en-US" dirty="0"/>
              <a:t>What causes electric current?</a:t>
            </a:r>
          </a:p>
          <a:p>
            <a:pPr marL="514350" indent="-514350">
              <a:buFont typeface="+mj-lt"/>
              <a:buAutoNum type="alphaLcParenR"/>
            </a:pPr>
            <a:r>
              <a:rPr lang="en-US" dirty="0"/>
              <a:t>Electric Fields</a:t>
            </a:r>
          </a:p>
          <a:p>
            <a:pPr marL="514350" indent="-514350">
              <a:buFont typeface="+mj-lt"/>
              <a:buAutoNum type="alphaLcParenR"/>
            </a:pPr>
            <a:r>
              <a:rPr lang="en-US" dirty="0"/>
              <a:t>Electric potentials</a:t>
            </a:r>
          </a:p>
          <a:p>
            <a:pPr marL="514350" indent="-514350">
              <a:buFont typeface="+mj-lt"/>
              <a:buAutoNum type="alphaLcParenR"/>
            </a:pPr>
            <a:r>
              <a:rPr lang="en-US" dirty="0"/>
              <a:t>Gravitational fields</a:t>
            </a:r>
          </a:p>
          <a:p>
            <a:pPr marL="514350" indent="-514350">
              <a:buFont typeface="+mj-lt"/>
              <a:buAutoNum type="alphaLcParenR"/>
            </a:pPr>
            <a:r>
              <a:rPr lang="en-US" dirty="0"/>
              <a:t>batteries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AutoShape 2"/>
          <p:cNvSpPr>
            <a:spLocks noChangeArrowheads="1"/>
          </p:cNvSpPr>
          <p:nvPr/>
        </p:nvSpPr>
        <p:spPr bwMode="auto">
          <a:xfrm>
            <a:off x="523875" y="5467350"/>
            <a:ext cx="8088313" cy="13906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56483" name="Rectangle 3"/>
          <p:cNvSpPr>
            <a:spLocks noChangeArrowheads="1"/>
          </p:cNvSpPr>
          <p:nvPr/>
        </p:nvSpPr>
        <p:spPr bwMode="auto">
          <a:xfrm>
            <a:off x="471488" y="5461000"/>
            <a:ext cx="8167687" cy="1373188"/>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Current can only flow if there is a </a:t>
            </a:r>
            <a:r>
              <a:rPr lang="en-US" sz="2000" b="1">
                <a:solidFill>
                  <a:schemeClr val="bg1"/>
                </a:solidFill>
                <a:effectLst>
                  <a:outerShdw blurRad="38100" dist="38100" dir="2700000" algn="tl">
                    <a:srgbClr val="000000"/>
                  </a:outerShdw>
                </a:effectLst>
              </a:rPr>
              <a:t>continuous connection</a:t>
            </a:r>
            <a:r>
              <a:rPr lang="en-US" sz="2000" b="1">
                <a:solidFill>
                  <a:schemeClr val="bg2"/>
                </a:solidFill>
              </a:rPr>
              <a:t> from the negative terminal through the bulb to the positive terminal.  This is only the case for Fig. (3).</a:t>
            </a:r>
            <a:r>
              <a:rPr lang="en-US" sz="2200" b="1">
                <a:solidFill>
                  <a:schemeClr val="bg2"/>
                </a:solidFill>
              </a:rPr>
              <a:t> </a:t>
            </a:r>
          </a:p>
        </p:txBody>
      </p:sp>
      <p:sp>
        <p:nvSpPr>
          <p:cNvPr id="1556485" name="Rectangle 5"/>
          <p:cNvSpPr>
            <a:spLocks noGrp="1" noChangeArrowheads="1"/>
          </p:cNvSpPr>
          <p:nvPr>
            <p:ph type="title"/>
          </p:nvPr>
        </p:nvSpPr>
        <p:spPr>
          <a:xfrm>
            <a:off x="658813" y="0"/>
            <a:ext cx="8050212" cy="838200"/>
          </a:xfrm>
          <a:noFill/>
          <a:ln/>
        </p:spPr>
        <p:txBody>
          <a:bodyPr/>
          <a:lstStyle/>
          <a:p>
            <a:pPr>
              <a:lnSpc>
                <a:spcPct val="90000"/>
              </a:lnSpc>
            </a:pPr>
            <a:r>
              <a:rPr lang="en-US" sz="2800" i="1"/>
              <a:t>ConcepTest 18.1	</a:t>
            </a:r>
            <a:r>
              <a:rPr lang="en-US" sz="2800">
                <a:solidFill>
                  <a:schemeClr val="accent2"/>
                </a:solidFill>
              </a:rPr>
              <a:t>Connect the Battery </a:t>
            </a:r>
          </a:p>
        </p:txBody>
      </p:sp>
      <p:sp>
        <p:nvSpPr>
          <p:cNvPr id="1556486" name="Rectangle 6"/>
          <p:cNvSpPr>
            <a:spLocks noGrp="1" noChangeArrowheads="1"/>
          </p:cNvSpPr>
          <p:nvPr>
            <p:ph idx="1"/>
          </p:nvPr>
        </p:nvSpPr>
        <p:spPr>
          <a:xfrm>
            <a:off x="327025" y="773113"/>
            <a:ext cx="4176713" cy="1492250"/>
          </a:xfrm>
          <a:noFill/>
          <a:ln/>
        </p:spPr>
        <p:txBody>
          <a:bodyPr>
            <a:normAutofit fontScale="77500" lnSpcReduction="20000"/>
          </a:bodyPr>
          <a:lstStyle/>
          <a:p>
            <a:pPr marL="401638" indent="-401638">
              <a:lnSpc>
                <a:spcPct val="140000"/>
              </a:lnSpc>
              <a:spcBef>
                <a:spcPct val="50000"/>
              </a:spcBef>
              <a:buFont typeface="Monotype Sorts" pitchFamily="2" charset="2"/>
              <a:buNone/>
            </a:pPr>
            <a:r>
              <a:rPr lang="en-US" sz="2400" b="1">
                <a:effectLst>
                  <a:outerShdw blurRad="38100" dist="38100" dir="2700000" algn="tl">
                    <a:srgbClr val="000000"/>
                  </a:outerShdw>
                </a:effectLst>
              </a:rPr>
              <a:t>	</a:t>
            </a:r>
            <a:r>
              <a:rPr lang="en-US" b="1">
                <a:effectLst>
                  <a:outerShdw blurRad="38100" dist="38100" dir="2700000" algn="tl">
                    <a:srgbClr val="000000"/>
                  </a:outerShdw>
                </a:effectLst>
              </a:rPr>
              <a:t>Which is the correct way to light the lightbulb with the battery?</a:t>
            </a:r>
          </a:p>
        </p:txBody>
      </p:sp>
      <p:sp>
        <p:nvSpPr>
          <p:cNvPr id="1556487" name="Rectangle 7"/>
          <p:cNvSpPr>
            <a:spLocks noChangeArrowheads="1"/>
          </p:cNvSpPr>
          <p:nvPr/>
        </p:nvSpPr>
        <p:spPr bwMode="auto">
          <a:xfrm>
            <a:off x="5129213" y="1071563"/>
            <a:ext cx="3271837" cy="8540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4)   all are correct</a:t>
            </a:r>
          </a:p>
          <a:p>
            <a:pPr marL="285750" indent="-285750">
              <a:spcBef>
                <a:spcPct val="50000"/>
              </a:spcBef>
            </a:pPr>
            <a:r>
              <a:rPr lang="en-US" sz="2000" b="1">
                <a:solidFill>
                  <a:schemeClr val="tx2"/>
                </a:solidFill>
              </a:rPr>
              <a:t>5)   none are correct</a:t>
            </a:r>
            <a:endParaRPr lang="en-US" b="1"/>
          </a:p>
        </p:txBody>
      </p:sp>
      <p:pic>
        <p:nvPicPr>
          <p:cNvPr id="1556488" name="Picture 8" descr="FG18_007"/>
          <p:cNvPicPr>
            <a:picLocks noChangeAspect="1" noChangeArrowheads="1"/>
          </p:cNvPicPr>
          <p:nvPr/>
        </p:nvPicPr>
        <p:blipFill>
          <a:blip r:embed="rId3" cstate="print">
            <a:lum bright="-48000" contrast="66000"/>
          </a:blip>
          <a:srcRect l="38341" t="9747" r="31683" b="26961"/>
          <a:stretch>
            <a:fillRect/>
          </a:stretch>
        </p:blipFill>
        <p:spPr bwMode="auto">
          <a:xfrm>
            <a:off x="4632325" y="2324100"/>
            <a:ext cx="2144713" cy="2849563"/>
          </a:xfrm>
          <a:prstGeom prst="rect">
            <a:avLst/>
          </a:prstGeom>
          <a:noFill/>
        </p:spPr>
      </p:pic>
      <p:pic>
        <p:nvPicPr>
          <p:cNvPr id="1556489" name="Picture 9" descr="FG18_007"/>
          <p:cNvPicPr>
            <a:picLocks noChangeAspect="1" noChangeArrowheads="1"/>
          </p:cNvPicPr>
          <p:nvPr/>
        </p:nvPicPr>
        <p:blipFill>
          <a:blip r:embed="rId3" cstate="print">
            <a:lum bright="-48000" contrast="66000"/>
          </a:blip>
          <a:srcRect l="68626" t="10840" r="5037" b="26961"/>
          <a:stretch>
            <a:fillRect/>
          </a:stretch>
        </p:blipFill>
        <p:spPr bwMode="auto">
          <a:xfrm>
            <a:off x="6951663" y="2328863"/>
            <a:ext cx="1884362" cy="2800350"/>
          </a:xfrm>
          <a:prstGeom prst="rect">
            <a:avLst/>
          </a:prstGeom>
          <a:noFill/>
        </p:spPr>
      </p:pic>
      <p:pic>
        <p:nvPicPr>
          <p:cNvPr id="1556490" name="Picture 10" descr="FG18_007"/>
          <p:cNvPicPr>
            <a:picLocks noChangeAspect="1" noChangeArrowheads="1"/>
          </p:cNvPicPr>
          <p:nvPr/>
        </p:nvPicPr>
        <p:blipFill>
          <a:blip r:embed="rId3" cstate="print">
            <a:lum bright="-48000" contrast="66000"/>
          </a:blip>
          <a:srcRect t="10487" r="65143" b="26961"/>
          <a:stretch>
            <a:fillRect/>
          </a:stretch>
        </p:blipFill>
        <p:spPr bwMode="auto">
          <a:xfrm>
            <a:off x="1989138" y="2327275"/>
            <a:ext cx="2493962" cy="2816225"/>
          </a:xfrm>
          <a:prstGeom prst="rect">
            <a:avLst/>
          </a:prstGeom>
          <a:noFill/>
        </p:spPr>
      </p:pic>
      <p:sp>
        <p:nvSpPr>
          <p:cNvPr id="1556491" name="Text Box 11"/>
          <p:cNvSpPr txBox="1">
            <a:spLocks noChangeArrowheads="1"/>
          </p:cNvSpPr>
          <p:nvPr/>
        </p:nvSpPr>
        <p:spPr bwMode="auto">
          <a:xfrm>
            <a:off x="2641600" y="4775200"/>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1)</a:t>
            </a:r>
            <a:endParaRPr lang="en-US"/>
          </a:p>
        </p:txBody>
      </p:sp>
      <p:sp>
        <p:nvSpPr>
          <p:cNvPr id="1556492" name="Text Box 12"/>
          <p:cNvSpPr txBox="1">
            <a:spLocks noChangeArrowheads="1"/>
          </p:cNvSpPr>
          <p:nvPr/>
        </p:nvSpPr>
        <p:spPr bwMode="auto">
          <a:xfrm>
            <a:off x="7462838" y="484028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3)</a:t>
            </a:r>
            <a:endParaRPr lang="en-US" sz="2000"/>
          </a:p>
        </p:txBody>
      </p:sp>
      <p:sp>
        <p:nvSpPr>
          <p:cNvPr id="1556493" name="Text Box 13"/>
          <p:cNvSpPr txBox="1">
            <a:spLocks noChangeArrowheads="1"/>
          </p:cNvSpPr>
          <p:nvPr/>
        </p:nvSpPr>
        <p:spPr bwMode="auto">
          <a:xfrm>
            <a:off x="5083175" y="4795838"/>
            <a:ext cx="568325" cy="396875"/>
          </a:xfrm>
          <a:prstGeom prst="rect">
            <a:avLst/>
          </a:prstGeom>
          <a:solidFill>
            <a:schemeClr val="bg2"/>
          </a:solidFill>
          <a:ln w="9525">
            <a:noFill/>
            <a:miter lim="800000"/>
            <a:headEnd type="none" w="sm" len="sm"/>
            <a:tailEnd type="none" w="sm" len="sm"/>
          </a:ln>
          <a:effectLst/>
        </p:spPr>
        <p:txBody>
          <a:bodyPr>
            <a:spAutoFit/>
          </a:bodyPr>
          <a:lstStyle/>
          <a:p>
            <a:pPr>
              <a:spcBef>
                <a:spcPct val="50000"/>
              </a:spcBef>
            </a:pPr>
            <a:r>
              <a:rPr lang="en-US" sz="2000" b="1">
                <a:solidFill>
                  <a:schemeClr val="tx2"/>
                </a:solidFill>
              </a:rPr>
              <a:t>2)</a:t>
            </a:r>
            <a:endParaRPr lang="en-US"/>
          </a:p>
        </p:txBody>
      </p:sp>
      <p:sp>
        <p:nvSpPr>
          <p:cNvPr id="1556494" name="Oval 14"/>
          <p:cNvSpPr>
            <a:spLocks noChangeArrowheads="1"/>
          </p:cNvSpPr>
          <p:nvPr/>
        </p:nvSpPr>
        <p:spPr bwMode="auto">
          <a:xfrm>
            <a:off x="7199313" y="4740275"/>
            <a:ext cx="1244600" cy="542925"/>
          </a:xfrm>
          <a:prstGeom prst="ellipse">
            <a:avLst/>
          </a:prstGeom>
          <a:noFill/>
          <a:ln w="38100">
            <a:solidFill>
              <a:schemeClr val="accent1"/>
            </a:solidFill>
            <a:round/>
            <a:headEnd/>
            <a:tailEnd/>
          </a:ln>
          <a:effectLst/>
        </p:spPr>
        <p:txBody>
          <a:bodyPr anchor="ctr">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2264898"/>
            <a:ext cx="2405576" cy="241964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808549" y="182880"/>
            <a:ext cx="5616765" cy="6720090"/>
            <a:chOff x="808549" y="182880"/>
            <a:chExt cx="5616765" cy="6720090"/>
          </a:xfrm>
        </p:grpSpPr>
        <p:graphicFrame>
          <p:nvGraphicFramePr>
            <p:cNvPr id="5"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644598" y="1974828"/>
              <a:ext cx="6066594" cy="3335212"/>
              <a:chOff x="644598" y="1764968"/>
              <a:chExt cx="6066594" cy="3335212"/>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22" name="Oval 21"/>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23" name="Straight Arrow Connector 22"/>
              <p:cNvCxnSpPr>
                <a:stCxn id="22"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10" name="TextBox 9"/>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11"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1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4206240" y="1913207"/>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5824025" y="1659986"/>
            <a:ext cx="1715213" cy="523220"/>
          </a:xfrm>
          <a:prstGeom prst="rect">
            <a:avLst/>
          </a:prstGeom>
          <a:noFill/>
        </p:spPr>
        <p:txBody>
          <a:bodyPr wrap="none" rtlCol="0">
            <a:spAutoFit/>
          </a:bodyPr>
          <a:lstStyle/>
          <a:p>
            <a:r>
              <a:rPr lang="en-US" sz="2800" dirty="0"/>
              <a:t>Conductor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418907" y="2941571"/>
            <a:ext cx="1454010" cy="1470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4419600" y="1676400"/>
            <a:ext cx="3394958" cy="4083570"/>
            <a:chOff x="808549" y="182880"/>
            <a:chExt cx="5616765" cy="6720090"/>
          </a:xfrm>
        </p:grpSpPr>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584171" y="1914402"/>
              <a:ext cx="6066598" cy="3456066"/>
              <a:chOff x="644597" y="1644114"/>
              <a:chExt cx="6066598" cy="3456066"/>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703359" y="1745330"/>
                <a:ext cx="6004560" cy="611039"/>
              </a:xfrm>
              <a:prstGeom prst="rect">
                <a:avLst/>
              </a:prstGeom>
            </p:spPr>
            <p:txBody>
              <a:bodyPr wrap="square">
                <a:spAutoFit/>
              </a:bodyPr>
              <a:lstStyle/>
              <a:p>
                <a:pPr algn="ctr"/>
                <a:r>
                  <a:rPr lang="en-US" dirty="0">
                    <a:solidFill>
                      <a:schemeClr val="bg1"/>
                    </a:solidFill>
                  </a:rPr>
                  <a:t> +  +   +   +   +   +   +   +   +   +   +   +</a:t>
                </a:r>
              </a:p>
            </p:txBody>
          </p:sp>
          <p:sp>
            <p:nvSpPr>
              <p:cNvPr id="17" name="Rectangle 16"/>
              <p:cNvSpPr/>
              <p:nvPr/>
            </p:nvSpPr>
            <p:spPr>
              <a:xfrm>
                <a:off x="706631" y="1644114"/>
                <a:ext cx="6004564" cy="611039"/>
              </a:xfrm>
              <a:prstGeom prst="rect">
                <a:avLst/>
              </a:prstGeom>
            </p:spPr>
            <p:txBody>
              <a:bodyPr wrap="square">
                <a:spAutoFit/>
              </a:bodyPr>
              <a:lstStyle/>
              <a:p>
                <a:pPr algn="ctr"/>
                <a:endParaRPr lang="en-US" dirty="0">
                  <a:solidFill>
                    <a:schemeClr val="bg1"/>
                  </a:solidFill>
                </a:endParaRP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4597" y="4435927"/>
                <a:ext cx="5905500" cy="661959"/>
              </a:xfrm>
              <a:prstGeom prst="rect">
                <a:avLst/>
              </a:prstGeom>
            </p:spPr>
            <p:txBody>
              <a:bodyPr wrap="square">
                <a:spAutoFit/>
              </a:bodyPr>
              <a:lstStyle/>
              <a:p>
                <a:pPr algn="ctr"/>
                <a:r>
                  <a:rPr lang="en-US" sz="2000" b="1" dirty="0">
                    <a:solidFill>
                      <a:schemeClr val="bg1"/>
                    </a:solidFill>
                  </a:rPr>
                  <a:t>-  -  -  -  -  -  -  -  -  -  -  - -  -  -  -  -</a:t>
                </a:r>
              </a:p>
            </p:txBody>
          </p: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6473277" y="2727861"/>
            <a:ext cx="926825" cy="965976"/>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7451120" y="2573987"/>
            <a:ext cx="1036731" cy="317943"/>
          </a:xfrm>
          <a:prstGeom prst="rect">
            <a:avLst/>
          </a:prstGeom>
          <a:noFill/>
        </p:spPr>
        <p:txBody>
          <a:bodyPr wrap="none" rtlCol="0">
            <a:spAutoFit/>
          </a:bodyPr>
          <a:lstStyle/>
          <a:p>
            <a:r>
              <a:rPr lang="en-US" sz="2800" dirty="0"/>
              <a:t>Conductor</a:t>
            </a:r>
          </a:p>
        </p:txBody>
      </p:sp>
      <p:sp>
        <p:nvSpPr>
          <p:cNvPr id="3" name="Title 2">
            <a:extLst>
              <a:ext uri="{FF2B5EF4-FFF2-40B4-BE49-F238E27FC236}">
                <a16:creationId xmlns:a16="http://schemas.microsoft.com/office/drawing/2014/main" id="{C72C1694-E138-85A1-F3FC-2FA8D8F5EDBC}"/>
              </a:ext>
            </a:extLst>
          </p:cNvPr>
          <p:cNvSpPr>
            <a:spLocks noGrp="1"/>
          </p:cNvSpPr>
          <p:nvPr>
            <p:ph type="title"/>
          </p:nvPr>
        </p:nvSpPr>
        <p:spPr/>
        <p:txBody>
          <a:bodyPr/>
          <a:lstStyle/>
          <a:p>
            <a:r>
              <a:rPr lang="en-US" dirty="0"/>
              <a:t>Question 223.36.3</a:t>
            </a:r>
          </a:p>
        </p:txBody>
      </p:sp>
      <p:sp>
        <p:nvSpPr>
          <p:cNvPr id="41" name="Content Placeholder 40">
            <a:extLst>
              <a:ext uri="{FF2B5EF4-FFF2-40B4-BE49-F238E27FC236}">
                <a16:creationId xmlns:a16="http://schemas.microsoft.com/office/drawing/2014/main" id="{1C23C0C1-A64A-B73D-9CFB-61F733AC6D93}"/>
              </a:ext>
            </a:extLst>
          </p:cNvPr>
          <p:cNvSpPr>
            <a:spLocks noGrp="1"/>
          </p:cNvSpPr>
          <p:nvPr>
            <p:ph idx="1"/>
          </p:nvPr>
        </p:nvSpPr>
        <p:spPr>
          <a:xfrm>
            <a:off x="457200" y="1600200"/>
            <a:ext cx="3911382" cy="4525963"/>
          </a:xfrm>
        </p:spPr>
        <p:txBody>
          <a:bodyPr>
            <a:normAutofit fontScale="92500" lnSpcReduction="20000"/>
          </a:bodyPr>
          <a:lstStyle/>
          <a:p>
            <a:pPr marL="0" indent="0">
              <a:buNone/>
            </a:pPr>
            <a:r>
              <a:rPr lang="en-US" dirty="0"/>
              <a:t>We put a conductor inside a capacitor. The free charge will travel which path shape?</a:t>
            </a:r>
          </a:p>
          <a:p>
            <a:pPr marL="514350" indent="-514350">
              <a:buFont typeface="+mj-lt"/>
              <a:buAutoNum type="alphaLcParenR"/>
            </a:pPr>
            <a:r>
              <a:rPr lang="en-US" dirty="0"/>
              <a:t>Parabola</a:t>
            </a:r>
          </a:p>
          <a:p>
            <a:pPr marL="514350" indent="-514350">
              <a:buFont typeface="+mj-lt"/>
              <a:buAutoNum type="alphaLcParenR"/>
            </a:pPr>
            <a:r>
              <a:rPr lang="en-US" dirty="0"/>
              <a:t>Straight line</a:t>
            </a:r>
          </a:p>
          <a:p>
            <a:pPr marL="514350" indent="-514350">
              <a:buFont typeface="+mj-lt"/>
              <a:buAutoNum type="alphaLcParenR"/>
            </a:pPr>
            <a:r>
              <a:rPr lang="en-US" dirty="0"/>
              <a:t>Circular</a:t>
            </a:r>
          </a:p>
          <a:p>
            <a:pPr marL="514350" indent="-514350">
              <a:buFont typeface="+mj-lt"/>
              <a:buAutoNum type="alphaLcParenR"/>
            </a:pPr>
            <a:r>
              <a:rPr lang="en-US" dirty="0"/>
              <a:t>Zig zag</a:t>
            </a:r>
          </a:p>
          <a:p>
            <a:pPr marL="514350" indent="-514350">
              <a:buFont typeface="+mj-lt"/>
              <a:buAutoNum type="alphaLcParenR"/>
            </a:pPr>
            <a:r>
              <a:rPr lang="en-US" dirty="0"/>
              <a:t>The electron won’t move</a:t>
            </a:r>
          </a:p>
        </p:txBody>
      </p:sp>
      <p:grpSp>
        <p:nvGrpSpPr>
          <p:cNvPr id="44" name="Group 43">
            <a:extLst>
              <a:ext uri="{FF2B5EF4-FFF2-40B4-BE49-F238E27FC236}">
                <a16:creationId xmlns:a16="http://schemas.microsoft.com/office/drawing/2014/main" id="{6CFF535B-6223-A711-CEF1-E3B2D0785271}"/>
              </a:ext>
            </a:extLst>
          </p:cNvPr>
          <p:cNvGrpSpPr/>
          <p:nvPr/>
        </p:nvGrpSpPr>
        <p:grpSpPr>
          <a:xfrm>
            <a:off x="6486381" y="3063406"/>
            <a:ext cx="254829" cy="284814"/>
            <a:chOff x="6110324" y="3258957"/>
            <a:chExt cx="254829" cy="284814"/>
          </a:xfrm>
        </p:grpSpPr>
        <p:sp>
          <p:nvSpPr>
            <p:cNvPr id="45" name="Oval 44">
              <a:extLst>
                <a:ext uri="{FF2B5EF4-FFF2-40B4-BE49-F238E27FC236}">
                  <a16:creationId xmlns:a16="http://schemas.microsoft.com/office/drawing/2014/main" id="{9CCD299C-4E82-DC44-0A2E-8AACEF20F3D4}"/>
                </a:ext>
              </a:extLst>
            </p:cNvPr>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a:extLst>
                <a:ext uri="{FF2B5EF4-FFF2-40B4-BE49-F238E27FC236}">
                  <a16:creationId xmlns:a16="http://schemas.microsoft.com/office/drawing/2014/main" id="{200CE30B-A161-D986-27A2-4DD3B525C9F4}"/>
                </a:ext>
              </a:extLst>
            </p:cNvPr>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074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5418907" y="2941571"/>
            <a:ext cx="1454010" cy="14703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40"/>
          <p:cNvGrpSpPr/>
          <p:nvPr/>
        </p:nvGrpSpPr>
        <p:grpSpPr>
          <a:xfrm>
            <a:off x="4419600" y="1676400"/>
            <a:ext cx="3394958" cy="4083570"/>
            <a:chOff x="808549" y="182880"/>
            <a:chExt cx="5616765" cy="6720090"/>
          </a:xfrm>
        </p:grpSpPr>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8" name="Group 38"/>
            <p:cNvGrpSpPr/>
            <p:nvPr/>
          </p:nvGrpSpPr>
          <p:grpSpPr>
            <a:xfrm rot="16200000">
              <a:off x="584171" y="1914402"/>
              <a:ext cx="6066598" cy="3456066"/>
              <a:chOff x="644597" y="1644114"/>
              <a:chExt cx="6066598" cy="3456066"/>
            </a:xfrm>
          </p:grpSpPr>
          <p:sp>
            <p:nvSpPr>
              <p:cNvPr id="14" name="Rectangle 1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a:off x="703359" y="1745330"/>
                <a:ext cx="6004560" cy="611039"/>
              </a:xfrm>
              <a:prstGeom prst="rect">
                <a:avLst/>
              </a:prstGeom>
            </p:spPr>
            <p:txBody>
              <a:bodyPr wrap="square">
                <a:spAutoFit/>
              </a:bodyPr>
              <a:lstStyle/>
              <a:p>
                <a:pPr algn="ctr"/>
                <a:r>
                  <a:rPr lang="en-US" dirty="0">
                    <a:solidFill>
                      <a:schemeClr val="bg1"/>
                    </a:solidFill>
                  </a:rPr>
                  <a:t> +  +   +   +   +   +   +   +   +   +   +   +</a:t>
                </a:r>
              </a:p>
            </p:txBody>
          </p:sp>
          <p:sp>
            <p:nvSpPr>
              <p:cNvPr id="17" name="Rectangle 16"/>
              <p:cNvSpPr/>
              <p:nvPr/>
            </p:nvSpPr>
            <p:spPr>
              <a:xfrm>
                <a:off x="706631" y="1644114"/>
                <a:ext cx="6004564" cy="611039"/>
              </a:xfrm>
              <a:prstGeom prst="rect">
                <a:avLst/>
              </a:prstGeom>
            </p:spPr>
            <p:txBody>
              <a:bodyPr wrap="square">
                <a:spAutoFit/>
              </a:bodyPr>
              <a:lstStyle/>
              <a:p>
                <a:pPr algn="ctr"/>
                <a:endParaRPr lang="en-US" dirty="0">
                  <a:solidFill>
                    <a:schemeClr val="bg1"/>
                  </a:solidFill>
                </a:endParaRPr>
              </a:p>
            </p:txBody>
          </p:sp>
          <p:sp>
            <p:nvSpPr>
              <p:cNvPr id="18" name="Rectangle 17"/>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9" name="Group 19"/>
              <p:cNvGrpSpPr/>
              <p:nvPr/>
            </p:nvGrpSpPr>
            <p:grpSpPr>
              <a:xfrm>
                <a:off x="2321834" y="2193217"/>
                <a:ext cx="3325319" cy="2425910"/>
                <a:chOff x="2953062" y="1906247"/>
                <a:chExt cx="3325319" cy="914401"/>
              </a:xfrm>
            </p:grpSpPr>
            <p:cxnSp>
              <p:nvCxnSpPr>
                <p:cNvPr id="34" name="Straight Arrow Connector 33"/>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41"/>
              <p:cNvGrpSpPr/>
              <p:nvPr/>
            </p:nvGrpSpPr>
            <p:grpSpPr>
              <a:xfrm>
                <a:off x="2002047" y="2188223"/>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644597" y="4435927"/>
                <a:ext cx="5905500" cy="661959"/>
              </a:xfrm>
              <a:prstGeom prst="rect">
                <a:avLst/>
              </a:prstGeom>
            </p:spPr>
            <p:txBody>
              <a:bodyPr wrap="square">
                <a:spAutoFit/>
              </a:bodyPr>
              <a:lstStyle/>
              <a:p>
                <a:pPr algn="ctr"/>
                <a:r>
                  <a:rPr lang="en-US" sz="2000" b="1" dirty="0">
                    <a:solidFill>
                      <a:schemeClr val="bg1"/>
                    </a:solidFill>
                  </a:rPr>
                  <a:t>-  -  -  -  -  -  -  -  -  -  -  - -  -  -  -  -</a:t>
                </a:r>
              </a:p>
            </p:txBody>
          </p:sp>
          <p:cxnSp>
            <p:nvCxnSpPr>
              <p:cNvPr id="24" name="Straight Arrow Connector 2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sp>
          <p:nvSpPr>
            <p:cNvPr id="13" name="TextBox 12"/>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
        <p:nvSpPr>
          <p:cNvPr id="42" name="Freeform 41"/>
          <p:cNvSpPr/>
          <p:nvPr/>
        </p:nvSpPr>
        <p:spPr>
          <a:xfrm>
            <a:off x="6473277" y="2727861"/>
            <a:ext cx="926825" cy="965976"/>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7451120" y="2573987"/>
            <a:ext cx="1036731" cy="317943"/>
          </a:xfrm>
          <a:prstGeom prst="rect">
            <a:avLst/>
          </a:prstGeom>
          <a:noFill/>
        </p:spPr>
        <p:txBody>
          <a:bodyPr wrap="none" rtlCol="0">
            <a:spAutoFit/>
          </a:bodyPr>
          <a:lstStyle/>
          <a:p>
            <a:r>
              <a:rPr lang="en-US" sz="2800" dirty="0"/>
              <a:t>Conductor</a:t>
            </a:r>
          </a:p>
        </p:txBody>
      </p:sp>
      <p:sp>
        <p:nvSpPr>
          <p:cNvPr id="3" name="Title 2">
            <a:extLst>
              <a:ext uri="{FF2B5EF4-FFF2-40B4-BE49-F238E27FC236}">
                <a16:creationId xmlns:a16="http://schemas.microsoft.com/office/drawing/2014/main" id="{C72C1694-E138-85A1-F3FC-2FA8D8F5EDBC}"/>
              </a:ext>
            </a:extLst>
          </p:cNvPr>
          <p:cNvSpPr>
            <a:spLocks noGrp="1"/>
          </p:cNvSpPr>
          <p:nvPr>
            <p:ph type="title"/>
          </p:nvPr>
        </p:nvSpPr>
        <p:spPr/>
        <p:txBody>
          <a:bodyPr/>
          <a:lstStyle/>
          <a:p>
            <a:r>
              <a:rPr lang="en-US" dirty="0"/>
              <a:t>Question</a:t>
            </a:r>
          </a:p>
        </p:txBody>
      </p:sp>
      <p:sp>
        <p:nvSpPr>
          <p:cNvPr id="41" name="Content Placeholder 40">
            <a:extLst>
              <a:ext uri="{FF2B5EF4-FFF2-40B4-BE49-F238E27FC236}">
                <a16:creationId xmlns:a16="http://schemas.microsoft.com/office/drawing/2014/main" id="{1C23C0C1-A64A-B73D-9CFB-61F733AC6D93}"/>
              </a:ext>
            </a:extLst>
          </p:cNvPr>
          <p:cNvSpPr>
            <a:spLocks noGrp="1"/>
          </p:cNvSpPr>
          <p:nvPr>
            <p:ph idx="1"/>
          </p:nvPr>
        </p:nvSpPr>
        <p:spPr>
          <a:xfrm>
            <a:off x="457200" y="1600200"/>
            <a:ext cx="3911382" cy="4525963"/>
          </a:xfrm>
        </p:spPr>
        <p:txBody>
          <a:bodyPr>
            <a:normAutofit fontScale="92500" lnSpcReduction="20000"/>
          </a:bodyPr>
          <a:lstStyle/>
          <a:p>
            <a:pPr marL="0" indent="0">
              <a:buNone/>
            </a:pPr>
            <a:r>
              <a:rPr lang="en-US" dirty="0"/>
              <a:t>We put a conductor inside a capacitor. The free charge won’t travel a straight line path. Why not?</a:t>
            </a:r>
          </a:p>
          <a:p>
            <a:pPr marL="514350" indent="-514350">
              <a:buFont typeface="+mj-lt"/>
              <a:buAutoNum type="alphaLcParenR"/>
            </a:pPr>
            <a:r>
              <a:rPr lang="en-US" dirty="0"/>
              <a:t>Friction forces</a:t>
            </a:r>
          </a:p>
          <a:p>
            <a:pPr marL="514350" indent="-514350">
              <a:buFont typeface="+mj-lt"/>
              <a:buAutoNum type="alphaLcParenR"/>
            </a:pPr>
            <a:r>
              <a:rPr lang="en-US" dirty="0"/>
              <a:t>Magnetic forces</a:t>
            </a:r>
          </a:p>
          <a:p>
            <a:pPr marL="514350" indent="-514350">
              <a:buFont typeface="+mj-lt"/>
              <a:buAutoNum type="alphaLcParenR"/>
            </a:pPr>
            <a:r>
              <a:rPr lang="en-US" dirty="0"/>
              <a:t>Collisions</a:t>
            </a:r>
          </a:p>
          <a:p>
            <a:pPr marL="514350" indent="-514350">
              <a:buFont typeface="+mj-lt"/>
              <a:buAutoNum type="alphaLcParenR"/>
            </a:pPr>
            <a:r>
              <a:rPr lang="en-US" dirty="0"/>
              <a:t>Gravitation</a:t>
            </a:r>
          </a:p>
          <a:p>
            <a:pPr marL="514350" indent="-514350">
              <a:buFont typeface="+mj-lt"/>
              <a:buAutoNum type="alphaLcParenR"/>
            </a:pPr>
            <a:r>
              <a:rPr lang="en-US" dirty="0"/>
              <a:t>Magic</a:t>
            </a:r>
          </a:p>
        </p:txBody>
      </p:sp>
      <p:grpSp>
        <p:nvGrpSpPr>
          <p:cNvPr id="44" name="Group 43">
            <a:extLst>
              <a:ext uri="{FF2B5EF4-FFF2-40B4-BE49-F238E27FC236}">
                <a16:creationId xmlns:a16="http://schemas.microsoft.com/office/drawing/2014/main" id="{6CFF535B-6223-A711-CEF1-E3B2D0785271}"/>
              </a:ext>
            </a:extLst>
          </p:cNvPr>
          <p:cNvGrpSpPr/>
          <p:nvPr/>
        </p:nvGrpSpPr>
        <p:grpSpPr>
          <a:xfrm>
            <a:off x="6486381" y="3063406"/>
            <a:ext cx="254829" cy="284814"/>
            <a:chOff x="6110324" y="3258957"/>
            <a:chExt cx="254829" cy="284814"/>
          </a:xfrm>
        </p:grpSpPr>
        <p:sp>
          <p:nvSpPr>
            <p:cNvPr id="45" name="Oval 44">
              <a:extLst>
                <a:ext uri="{FF2B5EF4-FFF2-40B4-BE49-F238E27FC236}">
                  <a16:creationId xmlns:a16="http://schemas.microsoft.com/office/drawing/2014/main" id="{9CCD299C-4E82-DC44-0A2E-8AACEF20F3D4}"/>
                </a:ext>
              </a:extLst>
            </p:cNvPr>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6" name="Rectangle 45">
              <a:extLst>
                <a:ext uri="{FF2B5EF4-FFF2-40B4-BE49-F238E27FC236}">
                  <a16:creationId xmlns:a16="http://schemas.microsoft.com/office/drawing/2014/main" id="{200CE30B-A161-D986-27A2-4DD3B525C9F4}"/>
                </a:ext>
              </a:extLst>
            </p:cNvPr>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181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2461846" y="695325"/>
            <a:ext cx="2405576" cy="585094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2"/>
          <p:cNvGraphicFramePr>
            <a:graphicFrameLocks noChangeAspect="1"/>
          </p:cNvGraphicFramePr>
          <p:nvPr/>
        </p:nvGraphicFramePr>
        <p:xfrm>
          <a:off x="3214203" y="389879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203" y="389879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7" name="TextBox 6"/>
          <p:cNvSpPr txBox="1"/>
          <p:nvPr/>
        </p:nvSpPr>
        <p:spPr>
          <a:xfrm>
            <a:off x="4965171" y="196952"/>
            <a:ext cx="1460143" cy="369332"/>
          </a:xfrm>
          <a:prstGeom prst="rect">
            <a:avLst/>
          </a:prstGeom>
          <a:noFill/>
        </p:spPr>
        <p:txBody>
          <a:bodyPr wrap="none" rtlCol="0">
            <a:spAutoFit/>
          </a:bodyPr>
          <a:lstStyle/>
          <a:p>
            <a:r>
              <a:rPr lang="en-US" dirty="0"/>
              <a:t>Low Potential</a:t>
            </a:r>
          </a:p>
        </p:txBody>
      </p:sp>
      <p:sp>
        <p:nvSpPr>
          <p:cNvPr id="14" name="Rectangle 13"/>
          <p:cNvSpPr/>
          <p:nvPr/>
        </p:nvSpPr>
        <p:spPr>
          <a:xfrm rot="16200000">
            <a:off x="-657142" y="3443531"/>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16200000">
            <a:off x="2098841" y="3447478"/>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
          <p:cNvSpPr/>
          <p:nvPr/>
        </p:nvSpPr>
        <p:spPr>
          <a:xfrm rot="16200000">
            <a:off x="-629945" y="3444240"/>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7" name="Rectangle 16"/>
          <p:cNvSpPr/>
          <p:nvPr/>
        </p:nvSpPr>
        <p:spPr>
          <a:xfrm rot="16200000">
            <a:off x="-807325" y="3426751"/>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18" name="Rectangle 17"/>
          <p:cNvSpPr/>
          <p:nvPr/>
        </p:nvSpPr>
        <p:spPr>
          <a:xfrm rot="16200000">
            <a:off x="2192696" y="3417075"/>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8" name="Group 41"/>
          <p:cNvGrpSpPr/>
          <p:nvPr/>
        </p:nvGrpSpPr>
        <p:grpSpPr>
          <a:xfrm rot="16200000">
            <a:off x="1978842" y="2447665"/>
            <a:ext cx="3325319" cy="2415915"/>
            <a:chOff x="2953062" y="1906247"/>
            <a:chExt cx="3325319" cy="914401"/>
          </a:xfrm>
        </p:grpSpPr>
        <p:cxnSp>
          <p:nvCxnSpPr>
            <p:cNvPr id="28" name="Straight Arrow Connector 27"/>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rot="16200000">
            <a:off x="1964096" y="3417076"/>
            <a:ext cx="5905500" cy="400110"/>
          </a:xfrm>
          <a:prstGeom prst="rect">
            <a:avLst/>
          </a:prstGeom>
        </p:spPr>
        <p:txBody>
          <a:bodyPr wrap="square">
            <a:spAutoFit/>
          </a:bodyPr>
          <a:lstStyle/>
          <a:p>
            <a:pPr algn="ctr"/>
            <a:r>
              <a:rPr lang="en-US" sz="2000" b="1" dirty="0">
                <a:solidFill>
                  <a:schemeClr val="bg1"/>
                </a:solidFill>
              </a:rPr>
              <a:t> -  -  -  -  -  -  -  -  -  -  -  -  - -  -  -  -  -  -  -  -  -  -  -  -  -  -  -  -  -    </a:t>
            </a:r>
          </a:p>
        </p:txBody>
      </p:sp>
      <p:cxnSp>
        <p:nvCxnSpPr>
          <p:cNvPr id="23" name="Straight Arrow Connector 22"/>
          <p:cNvCxnSpPr/>
          <p:nvPr/>
        </p:nvCxnSpPr>
        <p:spPr>
          <a:xfrm flipH="1" flipV="1">
            <a:off x="3350637" y="4395093"/>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028640" y="1917647"/>
            <a:ext cx="335348" cy="461665"/>
          </a:xfrm>
          <a:prstGeom prst="rect">
            <a:avLst/>
          </a:prstGeom>
          <a:noFill/>
        </p:spPr>
        <p:txBody>
          <a:bodyPr wrap="none" rtlCol="0">
            <a:spAutoFit/>
          </a:bodyPr>
          <a:lstStyle/>
          <a:p>
            <a:r>
              <a:rPr lang="en-US" sz="2400" dirty="0">
                <a:solidFill>
                  <a:srgbClr val="FF0000"/>
                </a:solidFill>
              </a:rPr>
              <a:t>E</a:t>
            </a:r>
          </a:p>
        </p:txBody>
      </p:sp>
      <p:sp>
        <p:nvSpPr>
          <p:cNvPr id="42" name="Freeform 41"/>
          <p:cNvSpPr/>
          <p:nvPr/>
        </p:nvSpPr>
        <p:spPr>
          <a:xfrm>
            <a:off x="4543079" y="4215659"/>
            <a:ext cx="1533379" cy="1589649"/>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6178182" y="3936461"/>
            <a:ext cx="1715213" cy="523220"/>
          </a:xfrm>
          <a:prstGeom prst="rect">
            <a:avLst/>
          </a:prstGeom>
          <a:noFill/>
        </p:spPr>
        <p:txBody>
          <a:bodyPr wrap="none" rtlCol="0">
            <a:spAutoFit/>
          </a:bodyPr>
          <a:lstStyle/>
          <a:p>
            <a:r>
              <a:rPr lang="en-US" sz="2800" dirty="0"/>
              <a:t>Conductor</a:t>
            </a:r>
          </a:p>
        </p:txBody>
      </p:sp>
      <p:grpSp>
        <p:nvGrpSpPr>
          <p:cNvPr id="44" name="Group 43"/>
          <p:cNvGrpSpPr/>
          <p:nvPr/>
        </p:nvGrpSpPr>
        <p:grpSpPr>
          <a:xfrm>
            <a:off x="4591086" y="3478032"/>
            <a:ext cx="254829" cy="284814"/>
            <a:chOff x="6110324" y="3258957"/>
            <a:chExt cx="254829" cy="284814"/>
          </a:xfrm>
        </p:grpSpPr>
        <p:sp>
          <p:nvSpPr>
            <p:cNvPr id="22" name="Oval 21"/>
            <p:cNvSpPr/>
            <p:nvPr/>
          </p:nvSpPr>
          <p:spPr>
            <a:xfrm rot="16200000">
              <a:off x="6095332" y="3273949"/>
              <a:ext cx="284814" cy="254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41" name="Rectangle 40"/>
            <p:cNvSpPr/>
            <p:nvPr/>
          </p:nvSpPr>
          <p:spPr>
            <a:xfrm>
              <a:off x="6162675" y="3371705"/>
              <a:ext cx="158481" cy="76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p:cNvGrpSpPr/>
          <p:nvPr/>
        </p:nvGrpSpPr>
        <p:grpSpPr>
          <a:xfrm>
            <a:off x="2714625" y="2428875"/>
            <a:ext cx="276225" cy="266700"/>
            <a:chOff x="1295400" y="2638425"/>
            <a:chExt cx="276225" cy="266700"/>
          </a:xfrm>
        </p:grpSpPr>
        <p:sp>
          <p:nvSpPr>
            <p:cNvPr id="48" name="Oval 4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505200" y="2428875"/>
            <a:ext cx="276225" cy="266700"/>
            <a:chOff x="1295400" y="2638425"/>
            <a:chExt cx="276225" cy="266700"/>
          </a:xfrm>
        </p:grpSpPr>
        <p:sp>
          <p:nvSpPr>
            <p:cNvPr id="54" name="Oval 5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286250" y="2428875"/>
            <a:ext cx="276225" cy="266700"/>
            <a:chOff x="1295400" y="2638425"/>
            <a:chExt cx="276225" cy="266700"/>
          </a:xfrm>
        </p:grpSpPr>
        <p:sp>
          <p:nvSpPr>
            <p:cNvPr id="58" name="Oval 5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p:cNvGrpSpPr/>
          <p:nvPr/>
        </p:nvGrpSpPr>
        <p:grpSpPr>
          <a:xfrm>
            <a:off x="2724150" y="3162300"/>
            <a:ext cx="276225" cy="266700"/>
            <a:chOff x="1295400" y="2638425"/>
            <a:chExt cx="276225" cy="266700"/>
          </a:xfrm>
        </p:grpSpPr>
        <p:sp>
          <p:nvSpPr>
            <p:cNvPr id="62" name="Oval 6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3514725" y="3162300"/>
            <a:ext cx="276225" cy="266700"/>
            <a:chOff x="1295400" y="2638425"/>
            <a:chExt cx="276225" cy="266700"/>
          </a:xfrm>
        </p:grpSpPr>
        <p:sp>
          <p:nvSpPr>
            <p:cNvPr id="66" name="Oval 6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4295775" y="3162300"/>
            <a:ext cx="276225" cy="266700"/>
            <a:chOff x="1295400" y="2638425"/>
            <a:chExt cx="276225" cy="266700"/>
          </a:xfrm>
        </p:grpSpPr>
        <p:sp>
          <p:nvSpPr>
            <p:cNvPr id="70" name="Oval 6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2752725" y="3829050"/>
            <a:ext cx="276225" cy="266700"/>
            <a:chOff x="1295400" y="2638425"/>
            <a:chExt cx="276225" cy="266700"/>
          </a:xfrm>
        </p:grpSpPr>
        <p:sp>
          <p:nvSpPr>
            <p:cNvPr id="74" name="Oval 7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a:off x="3543300" y="3829050"/>
            <a:ext cx="276225" cy="266700"/>
            <a:chOff x="1295400" y="2638425"/>
            <a:chExt cx="276225" cy="266700"/>
          </a:xfrm>
        </p:grpSpPr>
        <p:sp>
          <p:nvSpPr>
            <p:cNvPr id="78" name="Oval 7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p:cNvGrpSpPr/>
          <p:nvPr/>
        </p:nvGrpSpPr>
        <p:grpSpPr>
          <a:xfrm>
            <a:off x="4324350" y="3829050"/>
            <a:ext cx="276225" cy="266700"/>
            <a:chOff x="1295400" y="2638425"/>
            <a:chExt cx="276225" cy="266700"/>
          </a:xfrm>
        </p:grpSpPr>
        <p:sp>
          <p:nvSpPr>
            <p:cNvPr id="82" name="Oval 8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2743200" y="4495800"/>
            <a:ext cx="276225" cy="266700"/>
            <a:chOff x="1295400" y="2638425"/>
            <a:chExt cx="276225" cy="266700"/>
          </a:xfrm>
        </p:grpSpPr>
        <p:sp>
          <p:nvSpPr>
            <p:cNvPr id="86" name="Oval 8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3533775" y="4495800"/>
            <a:ext cx="276225" cy="266700"/>
            <a:chOff x="1295400" y="2638425"/>
            <a:chExt cx="276225" cy="266700"/>
          </a:xfrm>
        </p:grpSpPr>
        <p:sp>
          <p:nvSpPr>
            <p:cNvPr id="90" name="Oval 8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4314825" y="4495800"/>
            <a:ext cx="276225" cy="266700"/>
            <a:chOff x="1295400" y="2638425"/>
            <a:chExt cx="276225" cy="266700"/>
          </a:xfrm>
        </p:grpSpPr>
        <p:sp>
          <p:nvSpPr>
            <p:cNvPr id="94" name="Oval 93"/>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Freeform 97"/>
          <p:cNvSpPr/>
          <p:nvPr/>
        </p:nvSpPr>
        <p:spPr>
          <a:xfrm>
            <a:off x="4562475" y="3257550"/>
            <a:ext cx="152400" cy="361950"/>
          </a:xfrm>
          <a:custGeom>
            <a:avLst/>
            <a:gdLst>
              <a:gd name="connsiteX0" fmla="*/ 152400 w 152400"/>
              <a:gd name="connsiteY0" fmla="*/ 361950 h 361950"/>
              <a:gd name="connsiteX1" fmla="*/ 104775 w 152400"/>
              <a:gd name="connsiteY1" fmla="*/ 161925 h 361950"/>
              <a:gd name="connsiteX2" fmla="*/ 0 w 152400"/>
              <a:gd name="connsiteY2" fmla="*/ 0 h 361950"/>
            </a:gdLst>
            <a:ahLst/>
            <a:cxnLst>
              <a:cxn ang="0">
                <a:pos x="connsiteX0" y="connsiteY0"/>
              </a:cxn>
              <a:cxn ang="0">
                <a:pos x="connsiteX1" y="connsiteY1"/>
              </a:cxn>
              <a:cxn ang="0">
                <a:pos x="connsiteX2" y="connsiteY2"/>
              </a:cxn>
            </a:cxnLst>
            <a:rect l="l" t="t" r="r" b="b"/>
            <a:pathLst>
              <a:path w="152400" h="361950">
                <a:moveTo>
                  <a:pt x="152400" y="361950"/>
                </a:moveTo>
                <a:cubicBezTo>
                  <a:pt x="141287" y="292100"/>
                  <a:pt x="130175" y="222250"/>
                  <a:pt x="104775" y="161925"/>
                </a:cubicBezTo>
                <a:cubicBezTo>
                  <a:pt x="79375" y="101600"/>
                  <a:pt x="19050" y="30163"/>
                  <a:pt x="0"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1" name="Group 100"/>
          <p:cNvGrpSpPr/>
          <p:nvPr/>
        </p:nvGrpSpPr>
        <p:grpSpPr>
          <a:xfrm>
            <a:off x="2714625" y="1752600"/>
            <a:ext cx="276225" cy="266700"/>
            <a:chOff x="1295400" y="2638425"/>
            <a:chExt cx="276225" cy="266700"/>
          </a:xfrm>
        </p:grpSpPr>
        <p:sp>
          <p:nvSpPr>
            <p:cNvPr id="102" name="Oval 10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3505200" y="1752600"/>
            <a:ext cx="276225" cy="266700"/>
            <a:chOff x="1295400" y="2638425"/>
            <a:chExt cx="276225" cy="266700"/>
          </a:xfrm>
        </p:grpSpPr>
        <p:sp>
          <p:nvSpPr>
            <p:cNvPr id="106" name="Oval 10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4286250" y="1752600"/>
            <a:ext cx="276225" cy="266700"/>
            <a:chOff x="1295400" y="2638425"/>
            <a:chExt cx="276225" cy="266700"/>
          </a:xfrm>
        </p:grpSpPr>
        <p:sp>
          <p:nvSpPr>
            <p:cNvPr id="110" name="Oval 109"/>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Freeform 113"/>
          <p:cNvSpPr/>
          <p:nvPr/>
        </p:nvSpPr>
        <p:spPr>
          <a:xfrm>
            <a:off x="3781425" y="2028823"/>
            <a:ext cx="657225" cy="514351"/>
          </a:xfrm>
          <a:custGeom>
            <a:avLst/>
            <a:gdLst>
              <a:gd name="connsiteX0" fmla="*/ 0 w 523875"/>
              <a:gd name="connsiteY0" fmla="*/ 571500 h 571500"/>
              <a:gd name="connsiteX1" fmla="*/ 238125 w 523875"/>
              <a:gd name="connsiteY1" fmla="*/ 400050 h 571500"/>
              <a:gd name="connsiteX2" fmla="*/ 438150 w 523875"/>
              <a:gd name="connsiteY2" fmla="*/ 180975 h 571500"/>
              <a:gd name="connsiteX3" fmla="*/ 523875 w 523875"/>
              <a:gd name="connsiteY3" fmla="*/ 0 h 571500"/>
            </a:gdLst>
            <a:ahLst/>
            <a:cxnLst>
              <a:cxn ang="0">
                <a:pos x="connsiteX0" y="connsiteY0"/>
              </a:cxn>
              <a:cxn ang="0">
                <a:pos x="connsiteX1" y="connsiteY1"/>
              </a:cxn>
              <a:cxn ang="0">
                <a:pos x="connsiteX2" y="connsiteY2"/>
              </a:cxn>
              <a:cxn ang="0">
                <a:pos x="connsiteX3" y="connsiteY3"/>
              </a:cxn>
            </a:cxnLst>
            <a:rect l="l" t="t" r="r" b="b"/>
            <a:pathLst>
              <a:path w="523875" h="571500">
                <a:moveTo>
                  <a:pt x="0" y="571500"/>
                </a:moveTo>
                <a:cubicBezTo>
                  <a:pt x="82550" y="518318"/>
                  <a:pt x="165100" y="465137"/>
                  <a:pt x="238125" y="400050"/>
                </a:cubicBezTo>
                <a:cubicBezTo>
                  <a:pt x="311150" y="334963"/>
                  <a:pt x="390525" y="247650"/>
                  <a:pt x="438150" y="180975"/>
                </a:cubicBezTo>
                <a:cubicBezTo>
                  <a:pt x="485775" y="114300"/>
                  <a:pt x="512763" y="31750"/>
                  <a:pt x="523875"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7" name="Group 116"/>
          <p:cNvGrpSpPr/>
          <p:nvPr/>
        </p:nvGrpSpPr>
        <p:grpSpPr>
          <a:xfrm>
            <a:off x="2743200" y="914400"/>
            <a:ext cx="276225" cy="266700"/>
            <a:chOff x="1295400" y="2638425"/>
            <a:chExt cx="276225" cy="266700"/>
          </a:xfrm>
        </p:grpSpPr>
        <p:sp>
          <p:nvSpPr>
            <p:cNvPr id="118" name="Oval 117"/>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3533775" y="914400"/>
            <a:ext cx="276225" cy="266700"/>
            <a:chOff x="1295400" y="2638425"/>
            <a:chExt cx="276225" cy="266700"/>
          </a:xfrm>
        </p:grpSpPr>
        <p:sp>
          <p:nvSpPr>
            <p:cNvPr id="122" name="Oval 121"/>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4314825" y="914400"/>
            <a:ext cx="276225" cy="266700"/>
            <a:chOff x="1295400" y="2638425"/>
            <a:chExt cx="276225" cy="266700"/>
          </a:xfrm>
        </p:grpSpPr>
        <p:sp>
          <p:nvSpPr>
            <p:cNvPr id="126" name="Oval 125"/>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8" name="Straight Arrow Connector 147"/>
          <p:cNvCxnSpPr/>
          <p:nvPr/>
        </p:nvCxnSpPr>
        <p:spPr>
          <a:xfrm rot="16200000">
            <a:off x="3641503" y="42055"/>
            <a:ext cx="0" cy="2415915"/>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 name="Freeform 152"/>
          <p:cNvSpPr/>
          <p:nvPr/>
        </p:nvSpPr>
        <p:spPr>
          <a:xfrm>
            <a:off x="4095750" y="1743075"/>
            <a:ext cx="739775" cy="1514475"/>
          </a:xfrm>
          <a:custGeom>
            <a:avLst/>
            <a:gdLst>
              <a:gd name="connsiteX0" fmla="*/ 466725 w 739775"/>
              <a:gd name="connsiteY0" fmla="*/ 1514475 h 1514475"/>
              <a:gd name="connsiteX1" fmla="*/ 619125 w 739775"/>
              <a:gd name="connsiteY1" fmla="*/ 1323975 h 1514475"/>
              <a:gd name="connsiteX2" fmla="*/ 704850 w 739775"/>
              <a:gd name="connsiteY2" fmla="*/ 1123950 h 1514475"/>
              <a:gd name="connsiteX3" fmla="*/ 733425 w 739775"/>
              <a:gd name="connsiteY3" fmla="*/ 923925 h 1514475"/>
              <a:gd name="connsiteX4" fmla="*/ 666750 w 739775"/>
              <a:gd name="connsiteY4" fmla="*/ 666750 h 1514475"/>
              <a:gd name="connsiteX5" fmla="*/ 419100 w 739775"/>
              <a:gd name="connsiteY5" fmla="*/ 333375 h 1514475"/>
              <a:gd name="connsiteX6" fmla="*/ 0 w 739775"/>
              <a:gd name="connsiteY6"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775" h="1514475">
                <a:moveTo>
                  <a:pt x="466725" y="1514475"/>
                </a:moveTo>
                <a:cubicBezTo>
                  <a:pt x="523081" y="1451768"/>
                  <a:pt x="579438" y="1389062"/>
                  <a:pt x="619125" y="1323975"/>
                </a:cubicBezTo>
                <a:cubicBezTo>
                  <a:pt x="658812" y="1258888"/>
                  <a:pt x="685800" y="1190625"/>
                  <a:pt x="704850" y="1123950"/>
                </a:cubicBezTo>
                <a:cubicBezTo>
                  <a:pt x="723900" y="1057275"/>
                  <a:pt x="739775" y="1000125"/>
                  <a:pt x="733425" y="923925"/>
                </a:cubicBezTo>
                <a:cubicBezTo>
                  <a:pt x="727075" y="847725"/>
                  <a:pt x="719137" y="765175"/>
                  <a:pt x="666750" y="666750"/>
                </a:cubicBezTo>
                <a:cubicBezTo>
                  <a:pt x="614363" y="568325"/>
                  <a:pt x="530225" y="444500"/>
                  <a:pt x="419100" y="333375"/>
                </a:cubicBezTo>
                <a:cubicBezTo>
                  <a:pt x="307975" y="222250"/>
                  <a:pt x="153987" y="111125"/>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4" name="Freeform 153"/>
          <p:cNvSpPr/>
          <p:nvPr/>
        </p:nvSpPr>
        <p:spPr>
          <a:xfrm>
            <a:off x="4438650" y="2009775"/>
            <a:ext cx="412750" cy="1247775"/>
          </a:xfrm>
          <a:custGeom>
            <a:avLst/>
            <a:gdLst>
              <a:gd name="connsiteX0" fmla="*/ 133350 w 412750"/>
              <a:gd name="connsiteY0" fmla="*/ 1247775 h 1247775"/>
              <a:gd name="connsiteX1" fmla="*/ 333375 w 412750"/>
              <a:gd name="connsiteY1" fmla="*/ 971550 h 1247775"/>
              <a:gd name="connsiteX2" fmla="*/ 400050 w 412750"/>
              <a:gd name="connsiteY2" fmla="*/ 742950 h 1247775"/>
              <a:gd name="connsiteX3" fmla="*/ 381000 w 412750"/>
              <a:gd name="connsiteY3" fmla="*/ 542925 h 1247775"/>
              <a:gd name="connsiteX4" fmla="*/ 209550 w 412750"/>
              <a:gd name="connsiteY4" fmla="*/ 219075 h 1247775"/>
              <a:gd name="connsiteX5" fmla="*/ 0 w 412750"/>
              <a:gd name="connsiteY5" fmla="*/ 0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2750" h="1247775">
                <a:moveTo>
                  <a:pt x="133350" y="1247775"/>
                </a:moveTo>
                <a:cubicBezTo>
                  <a:pt x="211137" y="1151731"/>
                  <a:pt x="288925" y="1055688"/>
                  <a:pt x="333375" y="971550"/>
                </a:cubicBezTo>
                <a:cubicBezTo>
                  <a:pt x="377825" y="887413"/>
                  <a:pt x="392113" y="814388"/>
                  <a:pt x="400050" y="742950"/>
                </a:cubicBezTo>
                <a:cubicBezTo>
                  <a:pt x="407988" y="671513"/>
                  <a:pt x="412750" y="630237"/>
                  <a:pt x="381000" y="542925"/>
                </a:cubicBezTo>
                <a:cubicBezTo>
                  <a:pt x="349250" y="455613"/>
                  <a:pt x="273050" y="309562"/>
                  <a:pt x="209550" y="219075"/>
                </a:cubicBezTo>
                <a:cubicBezTo>
                  <a:pt x="146050" y="128588"/>
                  <a:pt x="0" y="0"/>
                  <a:pt x="0" y="0"/>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Freeform 155"/>
          <p:cNvSpPr/>
          <p:nvPr/>
        </p:nvSpPr>
        <p:spPr>
          <a:xfrm>
            <a:off x="3019426" y="2543175"/>
            <a:ext cx="1019174" cy="1400175"/>
          </a:xfrm>
          <a:custGeom>
            <a:avLst/>
            <a:gdLst>
              <a:gd name="connsiteX0" fmla="*/ 752475 w 1025525"/>
              <a:gd name="connsiteY0" fmla="*/ 0 h 1704975"/>
              <a:gd name="connsiteX1" fmla="*/ 952500 w 1025525"/>
              <a:gd name="connsiteY1" fmla="*/ 266700 h 1704975"/>
              <a:gd name="connsiteX2" fmla="*/ 1019175 w 1025525"/>
              <a:gd name="connsiteY2" fmla="*/ 552450 h 1704975"/>
              <a:gd name="connsiteX3" fmla="*/ 914400 w 1025525"/>
              <a:gd name="connsiteY3" fmla="*/ 962025 h 1704975"/>
              <a:gd name="connsiteX4" fmla="*/ 504825 w 1025525"/>
              <a:gd name="connsiteY4" fmla="*/ 1390650 h 1704975"/>
              <a:gd name="connsiteX5" fmla="*/ 0 w 1025525"/>
              <a:gd name="connsiteY5" fmla="*/ 1704975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525" h="1704975">
                <a:moveTo>
                  <a:pt x="752475" y="0"/>
                </a:moveTo>
                <a:cubicBezTo>
                  <a:pt x="830262" y="87312"/>
                  <a:pt x="908050" y="174625"/>
                  <a:pt x="952500" y="266700"/>
                </a:cubicBezTo>
                <a:cubicBezTo>
                  <a:pt x="996950" y="358775"/>
                  <a:pt x="1025525" y="436562"/>
                  <a:pt x="1019175" y="552450"/>
                </a:cubicBezTo>
                <a:cubicBezTo>
                  <a:pt x="1012825" y="668338"/>
                  <a:pt x="1000125" y="822325"/>
                  <a:pt x="914400" y="962025"/>
                </a:cubicBezTo>
                <a:cubicBezTo>
                  <a:pt x="828675" y="1101725"/>
                  <a:pt x="657225" y="1266825"/>
                  <a:pt x="504825" y="1390650"/>
                </a:cubicBezTo>
                <a:cubicBezTo>
                  <a:pt x="352425" y="1514475"/>
                  <a:pt x="87313" y="1654175"/>
                  <a:pt x="0" y="1704975"/>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Freeform 156"/>
          <p:cNvSpPr/>
          <p:nvPr/>
        </p:nvSpPr>
        <p:spPr>
          <a:xfrm flipV="1">
            <a:off x="2505075" y="2733676"/>
            <a:ext cx="781050" cy="1200150"/>
          </a:xfrm>
          <a:custGeom>
            <a:avLst/>
            <a:gdLst>
              <a:gd name="connsiteX0" fmla="*/ 752475 w 1025525"/>
              <a:gd name="connsiteY0" fmla="*/ 0 h 1704975"/>
              <a:gd name="connsiteX1" fmla="*/ 952500 w 1025525"/>
              <a:gd name="connsiteY1" fmla="*/ 266700 h 1704975"/>
              <a:gd name="connsiteX2" fmla="*/ 1019175 w 1025525"/>
              <a:gd name="connsiteY2" fmla="*/ 552450 h 1704975"/>
              <a:gd name="connsiteX3" fmla="*/ 914400 w 1025525"/>
              <a:gd name="connsiteY3" fmla="*/ 962025 h 1704975"/>
              <a:gd name="connsiteX4" fmla="*/ 504825 w 1025525"/>
              <a:gd name="connsiteY4" fmla="*/ 1390650 h 1704975"/>
              <a:gd name="connsiteX5" fmla="*/ 0 w 1025525"/>
              <a:gd name="connsiteY5" fmla="*/ 1704975 h 170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5525" h="1704975">
                <a:moveTo>
                  <a:pt x="752475" y="0"/>
                </a:moveTo>
                <a:cubicBezTo>
                  <a:pt x="830262" y="87312"/>
                  <a:pt x="908050" y="174625"/>
                  <a:pt x="952500" y="266700"/>
                </a:cubicBezTo>
                <a:cubicBezTo>
                  <a:pt x="996950" y="358775"/>
                  <a:pt x="1025525" y="436562"/>
                  <a:pt x="1019175" y="552450"/>
                </a:cubicBezTo>
                <a:cubicBezTo>
                  <a:pt x="1012825" y="668338"/>
                  <a:pt x="1000125" y="822325"/>
                  <a:pt x="914400" y="962025"/>
                </a:cubicBezTo>
                <a:cubicBezTo>
                  <a:pt x="828675" y="1101725"/>
                  <a:pt x="657225" y="1266825"/>
                  <a:pt x="504825" y="1390650"/>
                </a:cubicBezTo>
                <a:cubicBezTo>
                  <a:pt x="352425" y="1514475"/>
                  <a:pt x="87313" y="1654175"/>
                  <a:pt x="0" y="1704975"/>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8" name="Group 157"/>
          <p:cNvGrpSpPr/>
          <p:nvPr/>
        </p:nvGrpSpPr>
        <p:grpSpPr>
          <a:xfrm>
            <a:off x="2729344" y="5334006"/>
            <a:ext cx="276225" cy="266700"/>
            <a:chOff x="1295400" y="2638425"/>
            <a:chExt cx="276225" cy="266700"/>
          </a:xfrm>
        </p:grpSpPr>
        <p:sp>
          <p:nvSpPr>
            <p:cNvPr id="159" name="Oval 158"/>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3519919" y="5334006"/>
            <a:ext cx="276225" cy="266700"/>
            <a:chOff x="1295400" y="2638425"/>
            <a:chExt cx="276225" cy="266700"/>
          </a:xfrm>
        </p:grpSpPr>
        <p:sp>
          <p:nvSpPr>
            <p:cNvPr id="163" name="Oval 162"/>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p:cNvGrpSpPr/>
          <p:nvPr/>
        </p:nvGrpSpPr>
        <p:grpSpPr>
          <a:xfrm>
            <a:off x="4300969" y="5334006"/>
            <a:ext cx="276225" cy="266700"/>
            <a:chOff x="1295400" y="2638425"/>
            <a:chExt cx="276225" cy="266700"/>
          </a:xfrm>
        </p:grpSpPr>
        <p:sp>
          <p:nvSpPr>
            <p:cNvPr id="167" name="Oval 166"/>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0" name="Group 169"/>
          <p:cNvGrpSpPr/>
          <p:nvPr/>
        </p:nvGrpSpPr>
        <p:grpSpPr>
          <a:xfrm>
            <a:off x="2715488" y="6234558"/>
            <a:ext cx="276225" cy="266700"/>
            <a:chOff x="1295400" y="2638425"/>
            <a:chExt cx="276225" cy="266700"/>
          </a:xfrm>
        </p:grpSpPr>
        <p:sp>
          <p:nvSpPr>
            <p:cNvPr id="171" name="Oval 170"/>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4" name="Group 173"/>
          <p:cNvGrpSpPr/>
          <p:nvPr/>
        </p:nvGrpSpPr>
        <p:grpSpPr>
          <a:xfrm>
            <a:off x="3506063" y="6234558"/>
            <a:ext cx="276225" cy="266700"/>
            <a:chOff x="1295400" y="2638425"/>
            <a:chExt cx="276225" cy="266700"/>
          </a:xfrm>
        </p:grpSpPr>
        <p:sp>
          <p:nvSpPr>
            <p:cNvPr id="175" name="Oval 174"/>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p:cNvGrpSpPr/>
          <p:nvPr/>
        </p:nvGrpSpPr>
        <p:grpSpPr>
          <a:xfrm>
            <a:off x="4287113" y="6234558"/>
            <a:ext cx="276225" cy="266700"/>
            <a:chOff x="1295400" y="2638425"/>
            <a:chExt cx="276225" cy="266700"/>
          </a:xfrm>
        </p:grpSpPr>
        <p:sp>
          <p:nvSpPr>
            <p:cNvPr id="179" name="Oval 178"/>
            <p:cNvSpPr/>
            <p:nvPr/>
          </p:nvSpPr>
          <p:spPr>
            <a:xfrm>
              <a:off x="1295400" y="2638425"/>
              <a:ext cx="276225" cy="2667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1354272" y="2748916"/>
              <a:ext cx="158481" cy="457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rot="5400000">
              <a:off x="1354272" y="2746736"/>
              <a:ext cx="158481" cy="500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2" name="Straight Arrow Connector 181"/>
          <p:cNvCxnSpPr/>
          <p:nvPr/>
        </p:nvCxnSpPr>
        <p:spPr>
          <a:xfrm rot="16200000">
            <a:off x="3669212" y="4886179"/>
            <a:ext cx="0" cy="2415915"/>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3" name="Freeform 182"/>
          <p:cNvSpPr/>
          <p:nvPr/>
        </p:nvSpPr>
        <p:spPr>
          <a:xfrm>
            <a:off x="4113588" y="1828800"/>
            <a:ext cx="1809230" cy="1177890"/>
          </a:xfrm>
          <a:custGeom>
            <a:avLst/>
            <a:gdLst>
              <a:gd name="connsiteX0" fmla="*/ 1533379 w 1533379"/>
              <a:gd name="connsiteY0" fmla="*/ 0 h 1589649"/>
              <a:gd name="connsiteX1" fmla="*/ 984739 w 1533379"/>
              <a:gd name="connsiteY1" fmla="*/ 492369 h 1589649"/>
              <a:gd name="connsiteX2" fmla="*/ 1167619 w 1533379"/>
              <a:gd name="connsiteY2" fmla="*/ 492369 h 1589649"/>
              <a:gd name="connsiteX3" fmla="*/ 0 w 1533379"/>
              <a:gd name="connsiteY3" fmla="*/ 1589649 h 1589649"/>
            </a:gdLst>
            <a:ahLst/>
            <a:cxnLst>
              <a:cxn ang="0">
                <a:pos x="connsiteX0" y="connsiteY0"/>
              </a:cxn>
              <a:cxn ang="0">
                <a:pos x="connsiteX1" y="connsiteY1"/>
              </a:cxn>
              <a:cxn ang="0">
                <a:pos x="connsiteX2" y="connsiteY2"/>
              </a:cxn>
              <a:cxn ang="0">
                <a:pos x="connsiteX3" y="connsiteY3"/>
              </a:cxn>
            </a:cxnLst>
            <a:rect l="l" t="t" r="r" b="b"/>
            <a:pathLst>
              <a:path w="1533379" h="1589649">
                <a:moveTo>
                  <a:pt x="1533379" y="0"/>
                </a:moveTo>
                <a:cubicBezTo>
                  <a:pt x="1289539" y="205154"/>
                  <a:pt x="1045699" y="410308"/>
                  <a:pt x="984739" y="492369"/>
                </a:cubicBezTo>
                <a:cubicBezTo>
                  <a:pt x="923779" y="574431"/>
                  <a:pt x="1331742" y="309489"/>
                  <a:pt x="1167619" y="492369"/>
                </a:cubicBezTo>
                <a:cubicBezTo>
                  <a:pt x="1003496" y="675249"/>
                  <a:pt x="196948" y="1411458"/>
                  <a:pt x="0" y="1589649"/>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TextBox 183"/>
          <p:cNvSpPr txBox="1"/>
          <p:nvPr/>
        </p:nvSpPr>
        <p:spPr>
          <a:xfrm>
            <a:off x="5977292" y="1179406"/>
            <a:ext cx="2127618" cy="1384995"/>
          </a:xfrm>
          <a:prstGeom prst="rect">
            <a:avLst/>
          </a:prstGeom>
          <a:noFill/>
        </p:spPr>
        <p:txBody>
          <a:bodyPr wrap="square" rtlCol="0">
            <a:spAutoFit/>
          </a:bodyPr>
          <a:lstStyle/>
          <a:p>
            <a:r>
              <a:rPr lang="en-US" sz="2800" dirty="0"/>
              <a:t>Parabolic electron Path Segments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2194</Words>
  <Application>Microsoft Office PowerPoint</Application>
  <PresentationFormat>On-screen Show (4:3)</PresentationFormat>
  <Paragraphs>688</Paragraphs>
  <Slides>40</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Calibri</vt:lpstr>
      <vt:lpstr>Monotype Sorts</vt:lpstr>
      <vt:lpstr>Symbol</vt:lpstr>
      <vt:lpstr>Times New Roman</vt:lpstr>
      <vt:lpstr>Office Theme</vt:lpstr>
      <vt:lpstr>Equation</vt:lpstr>
      <vt:lpstr>36</vt:lpstr>
      <vt:lpstr>Question 223.36.1 </vt:lpstr>
      <vt:lpstr>PowerPoint Presentation</vt:lpstr>
      <vt:lpstr>Question 223.36.2</vt:lpstr>
      <vt:lpstr>PowerPoint Presentation</vt:lpstr>
      <vt:lpstr>PowerPoint Presentation</vt:lpstr>
      <vt:lpstr>Question 223.36.3</vt:lpstr>
      <vt:lpstr>Question</vt:lpstr>
      <vt:lpstr>PowerPoint Presentation</vt:lpstr>
      <vt:lpstr>Question 223.36.4</vt:lpstr>
      <vt:lpstr>Question 223.36.5</vt:lpstr>
      <vt:lpstr>PowerPoint Presentation</vt:lpstr>
      <vt:lpstr>Question</vt:lpstr>
      <vt:lpstr>Question</vt:lpstr>
      <vt:lpstr>Question</vt:lpstr>
      <vt:lpstr>PowerPoint Presentation</vt:lpstr>
      <vt:lpstr>Question</vt:lpstr>
      <vt:lpstr>Question</vt:lpstr>
      <vt:lpstr>PowerPoint Presentation</vt:lpstr>
      <vt:lpstr>PowerPoint Presentation</vt:lpstr>
      <vt:lpstr>PowerPoint Presentation</vt:lpstr>
      <vt:lpstr>Question</vt:lpstr>
      <vt:lpstr>PowerPoint Presentation</vt:lpstr>
      <vt:lpstr>Question 223.36.6</vt:lpstr>
      <vt:lpstr>Question 223.36.7</vt:lpstr>
      <vt:lpstr>PowerPoint Presentation</vt:lpstr>
      <vt:lpstr>Question 223.36.8</vt:lpstr>
      <vt:lpstr>Question 223.36.9</vt:lpstr>
      <vt:lpstr>PowerPoint Presentation</vt:lpstr>
      <vt:lpstr>PowerPoint Presentation</vt:lpstr>
      <vt:lpstr>Question 223.36.10</vt:lpstr>
      <vt:lpstr>Question 223.36.11</vt:lpstr>
      <vt:lpstr>Question 223.36.12</vt:lpstr>
      <vt:lpstr>PowerPoint Presentation</vt:lpstr>
      <vt:lpstr>PowerPoint Presentation</vt:lpstr>
      <vt:lpstr>Question 233.36.13</vt:lpstr>
      <vt:lpstr>Question 233.36.14</vt:lpstr>
      <vt:lpstr>Question 233.36.15</vt:lpstr>
      <vt:lpstr>ConcepTest 18.1 Connect the Battery </vt:lpstr>
      <vt:lpstr>ConcepTest 18.1 Connect the Battery </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19</cp:revision>
  <dcterms:created xsi:type="dcterms:W3CDTF">2011-11-10T18:56:08Z</dcterms:created>
  <dcterms:modified xsi:type="dcterms:W3CDTF">2024-03-12T20:50:25Z</dcterms:modified>
</cp:coreProperties>
</file>