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1319" r:id="rId3"/>
    <p:sldId id="257" r:id="rId4"/>
    <p:sldId id="258" r:id="rId5"/>
    <p:sldId id="268" r:id="rId6"/>
    <p:sldId id="259" r:id="rId7"/>
    <p:sldId id="1320" r:id="rId8"/>
    <p:sldId id="1356" r:id="rId9"/>
    <p:sldId id="260" r:id="rId10"/>
    <p:sldId id="261" r:id="rId11"/>
    <p:sldId id="262" r:id="rId12"/>
    <p:sldId id="263" r:id="rId13"/>
    <p:sldId id="1321" r:id="rId14"/>
    <p:sldId id="264" r:id="rId15"/>
    <p:sldId id="1322" r:id="rId16"/>
    <p:sldId id="265" r:id="rId17"/>
    <p:sldId id="266" r:id="rId18"/>
    <p:sldId id="267" r:id="rId19"/>
    <p:sldId id="1323" r:id="rId20"/>
    <p:sldId id="1324" r:id="rId21"/>
    <p:sldId id="1358" r:id="rId22"/>
    <p:sldId id="1357" r:id="rId23"/>
    <p:sldId id="1359" r:id="rId24"/>
    <p:sldId id="1360" r:id="rId25"/>
    <p:sldId id="1361" r:id="rId26"/>
    <p:sldId id="1364" r:id="rId27"/>
    <p:sldId id="1362" r:id="rId28"/>
    <p:sldId id="1363" r:id="rId29"/>
    <p:sldId id="1354" r:id="rId30"/>
    <p:sldId id="1355" r:id="rId31"/>
    <p:sldId id="26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8A41E6-12C7-4C81-96C2-E2307B7AD065}" v="118" dt="2024-03-15T21:23:35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57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B4A9AA7A-36C4-4253-9F30-870559C52118}"/>
    <pc:docChg chg="custSel addSld delSld modSld sldOrd">
      <pc:chgData name="Lines, Todd" userId="afaf7c3a-e8aa-4568-882a-02ad8f9e19b0" providerId="ADAL" clId="{B4A9AA7A-36C4-4253-9F30-870559C52118}" dt="2023-11-14T01:20:03.595" v="1128" actId="20577"/>
      <pc:docMkLst>
        <pc:docMk/>
      </pc:docMkLst>
      <pc:sldChg chg="modSp mod">
        <pc:chgData name="Lines, Todd" userId="afaf7c3a-e8aa-4568-882a-02ad8f9e19b0" providerId="ADAL" clId="{B4A9AA7A-36C4-4253-9F30-870559C52118}" dt="2023-11-14T01:20:03.595" v="1128" actId="20577"/>
        <pc:sldMkLst>
          <pc:docMk/>
          <pc:sldMk cId="0" sldId="256"/>
        </pc:sldMkLst>
        <pc:spChg chg="mod">
          <ac:chgData name="Lines, Todd" userId="afaf7c3a-e8aa-4568-882a-02ad8f9e19b0" providerId="ADAL" clId="{B4A9AA7A-36C4-4253-9F30-870559C52118}" dt="2023-11-14T01:20:03.595" v="1128" actId="20577"/>
          <ac:spMkLst>
            <pc:docMk/>
            <pc:sldMk cId="0" sldId="256"/>
            <ac:spMk id="2" creationId="{00000000-0000-0000-0000-000000000000}"/>
          </ac:spMkLst>
        </pc:spChg>
      </pc:sldChg>
      <pc:sldChg chg="add ord">
        <pc:chgData name="Lines, Todd" userId="afaf7c3a-e8aa-4568-882a-02ad8f9e19b0" providerId="ADAL" clId="{B4A9AA7A-36C4-4253-9F30-870559C52118}" dt="2023-11-14T00:19:51.560" v="2"/>
        <pc:sldMkLst>
          <pc:docMk/>
          <pc:sldMk cId="0" sldId="1319"/>
        </pc:sldMkLst>
      </pc:sldChg>
      <pc:sldChg chg="add ord">
        <pc:chgData name="Lines, Todd" userId="afaf7c3a-e8aa-4568-882a-02ad8f9e19b0" providerId="ADAL" clId="{B4A9AA7A-36C4-4253-9F30-870559C52118}" dt="2023-11-14T00:55:24.569" v="4"/>
        <pc:sldMkLst>
          <pc:docMk/>
          <pc:sldMk cId="0" sldId="1320"/>
        </pc:sldMkLst>
      </pc:sldChg>
      <pc:sldChg chg="add ord">
        <pc:chgData name="Lines, Todd" userId="afaf7c3a-e8aa-4568-882a-02ad8f9e19b0" providerId="ADAL" clId="{B4A9AA7A-36C4-4253-9F30-870559C52118}" dt="2023-11-14T00:55:51.937" v="6"/>
        <pc:sldMkLst>
          <pc:docMk/>
          <pc:sldMk cId="0" sldId="1321"/>
        </pc:sldMkLst>
      </pc:sldChg>
      <pc:sldChg chg="add ord">
        <pc:chgData name="Lines, Todd" userId="afaf7c3a-e8aa-4568-882a-02ad8f9e19b0" providerId="ADAL" clId="{B4A9AA7A-36C4-4253-9F30-870559C52118}" dt="2023-11-14T00:56:31.617" v="8"/>
        <pc:sldMkLst>
          <pc:docMk/>
          <pc:sldMk cId="0" sldId="1322"/>
        </pc:sldMkLst>
      </pc:sldChg>
      <pc:sldChg chg="add ord">
        <pc:chgData name="Lines, Todd" userId="afaf7c3a-e8aa-4568-882a-02ad8f9e19b0" providerId="ADAL" clId="{B4A9AA7A-36C4-4253-9F30-870559C52118}" dt="2023-11-14T01:01:56.476" v="285"/>
        <pc:sldMkLst>
          <pc:docMk/>
          <pc:sldMk cId="0" sldId="1323"/>
        </pc:sldMkLst>
      </pc:sldChg>
      <pc:sldChg chg="add ord">
        <pc:chgData name="Lines, Todd" userId="afaf7c3a-e8aa-4568-882a-02ad8f9e19b0" providerId="ADAL" clId="{B4A9AA7A-36C4-4253-9F30-870559C52118}" dt="2023-11-14T01:01:56.476" v="285"/>
        <pc:sldMkLst>
          <pc:docMk/>
          <pc:sldMk cId="0" sldId="1324"/>
        </pc:sldMkLst>
      </pc:sldChg>
      <pc:sldChg chg="add ord">
        <pc:chgData name="Lines, Todd" userId="afaf7c3a-e8aa-4568-882a-02ad8f9e19b0" providerId="ADAL" clId="{B4A9AA7A-36C4-4253-9F30-870559C52118}" dt="2023-11-14T01:19:37.341" v="1124"/>
        <pc:sldMkLst>
          <pc:docMk/>
          <pc:sldMk cId="1779550301" sldId="1354"/>
        </pc:sldMkLst>
      </pc:sldChg>
      <pc:sldChg chg="add ord">
        <pc:chgData name="Lines, Todd" userId="afaf7c3a-e8aa-4568-882a-02ad8f9e19b0" providerId="ADAL" clId="{B4A9AA7A-36C4-4253-9F30-870559C52118}" dt="2023-11-14T01:19:49.825" v="1126"/>
        <pc:sldMkLst>
          <pc:docMk/>
          <pc:sldMk cId="1722648248" sldId="1355"/>
        </pc:sldMkLst>
      </pc:sldChg>
      <pc:sldChg chg="modSp add mod">
        <pc:chgData name="Lines, Todd" userId="afaf7c3a-e8aa-4568-882a-02ad8f9e19b0" providerId="ADAL" clId="{B4A9AA7A-36C4-4253-9F30-870559C52118}" dt="2023-11-14T01:00:58.763" v="283" actId="5793"/>
        <pc:sldMkLst>
          <pc:docMk/>
          <pc:sldMk cId="1308381551" sldId="1356"/>
        </pc:sldMkLst>
        <pc:spChg chg="mod">
          <ac:chgData name="Lines, Todd" userId="afaf7c3a-e8aa-4568-882a-02ad8f9e19b0" providerId="ADAL" clId="{B4A9AA7A-36C4-4253-9F30-870559C52118}" dt="2023-11-14T00:58:30.215" v="90" actId="20577"/>
          <ac:spMkLst>
            <pc:docMk/>
            <pc:sldMk cId="1308381551" sldId="1356"/>
            <ac:spMk id="2" creationId="{00000000-0000-0000-0000-000000000000}"/>
          </ac:spMkLst>
        </pc:spChg>
        <pc:spChg chg="mod">
          <ac:chgData name="Lines, Todd" userId="afaf7c3a-e8aa-4568-882a-02ad8f9e19b0" providerId="ADAL" clId="{B4A9AA7A-36C4-4253-9F30-870559C52118}" dt="2023-11-14T01:00:58.763" v="283" actId="5793"/>
          <ac:spMkLst>
            <pc:docMk/>
            <pc:sldMk cId="1308381551" sldId="1356"/>
            <ac:spMk id="3" creationId="{00000000-0000-0000-0000-000000000000}"/>
          </ac:spMkLst>
        </pc:spChg>
        <pc:picChg chg="mod">
          <ac:chgData name="Lines, Todd" userId="afaf7c3a-e8aa-4568-882a-02ad8f9e19b0" providerId="ADAL" clId="{B4A9AA7A-36C4-4253-9F30-870559C52118}" dt="2023-11-14T00:58:27.718" v="88" actId="1076"/>
          <ac:picMkLst>
            <pc:docMk/>
            <pc:sldMk cId="1308381551" sldId="1356"/>
            <ac:picMk id="4932610" creationId="{00000000-0000-0000-0000-000000000000}"/>
          </ac:picMkLst>
        </pc:picChg>
      </pc:sldChg>
      <pc:sldChg chg="add del">
        <pc:chgData name="Lines, Todd" userId="afaf7c3a-e8aa-4568-882a-02ad8f9e19b0" providerId="ADAL" clId="{B4A9AA7A-36C4-4253-9F30-870559C52118}" dt="2023-11-14T01:02:35.758" v="287" actId="47"/>
        <pc:sldMkLst>
          <pc:docMk/>
          <pc:sldMk cId="146106842" sldId="1357"/>
        </pc:sldMkLst>
      </pc:sldChg>
      <pc:sldChg chg="modSp new mod">
        <pc:chgData name="Lines, Todd" userId="afaf7c3a-e8aa-4568-882a-02ad8f9e19b0" providerId="ADAL" clId="{B4A9AA7A-36C4-4253-9F30-870559C52118}" dt="2023-11-14T01:10:52.925" v="641" actId="5793"/>
        <pc:sldMkLst>
          <pc:docMk/>
          <pc:sldMk cId="4273956972" sldId="1357"/>
        </pc:sldMkLst>
        <pc:spChg chg="mod">
          <ac:chgData name="Lines, Todd" userId="afaf7c3a-e8aa-4568-882a-02ad8f9e19b0" providerId="ADAL" clId="{B4A9AA7A-36C4-4253-9F30-870559C52118}" dt="2023-11-14T01:05:18.010" v="296" actId="20577"/>
          <ac:spMkLst>
            <pc:docMk/>
            <pc:sldMk cId="4273956972" sldId="1357"/>
            <ac:spMk id="2" creationId="{B85308A8-8222-3952-F816-479EDF7A4251}"/>
          </ac:spMkLst>
        </pc:spChg>
        <pc:spChg chg="mod">
          <ac:chgData name="Lines, Todd" userId="afaf7c3a-e8aa-4568-882a-02ad8f9e19b0" providerId="ADAL" clId="{B4A9AA7A-36C4-4253-9F30-870559C52118}" dt="2023-11-14T01:10:52.925" v="641" actId="5793"/>
          <ac:spMkLst>
            <pc:docMk/>
            <pc:sldMk cId="4273956972" sldId="1357"/>
            <ac:spMk id="3" creationId="{FD938E79-EBEE-E906-F2A1-B137462027F1}"/>
          </ac:spMkLst>
        </pc:spChg>
      </pc:sldChg>
      <pc:sldChg chg="add ord">
        <pc:chgData name="Lines, Todd" userId="afaf7c3a-e8aa-4568-882a-02ad8f9e19b0" providerId="ADAL" clId="{B4A9AA7A-36C4-4253-9F30-870559C52118}" dt="2023-11-14T01:16:06.806" v="950"/>
        <pc:sldMkLst>
          <pc:docMk/>
          <pc:sldMk cId="2844050977" sldId="1358"/>
        </pc:sldMkLst>
      </pc:sldChg>
      <pc:sldChg chg="modSp add mod">
        <pc:chgData name="Lines, Todd" userId="afaf7c3a-e8aa-4568-882a-02ad8f9e19b0" providerId="ADAL" clId="{B4A9AA7A-36C4-4253-9F30-870559C52118}" dt="2023-11-14T01:12:51.323" v="865" actId="20577"/>
        <pc:sldMkLst>
          <pc:docMk/>
          <pc:sldMk cId="2330102329" sldId="1359"/>
        </pc:sldMkLst>
        <pc:spChg chg="mod">
          <ac:chgData name="Lines, Todd" userId="afaf7c3a-e8aa-4568-882a-02ad8f9e19b0" providerId="ADAL" clId="{B4A9AA7A-36C4-4253-9F30-870559C52118}" dt="2023-11-14T01:12:51.323" v="865" actId="20577"/>
          <ac:spMkLst>
            <pc:docMk/>
            <pc:sldMk cId="2330102329" sldId="1359"/>
            <ac:spMk id="3" creationId="{FD938E79-EBEE-E906-F2A1-B137462027F1}"/>
          </ac:spMkLst>
        </pc:spChg>
      </pc:sldChg>
      <pc:sldChg chg="modSp add mod">
        <pc:chgData name="Lines, Todd" userId="afaf7c3a-e8aa-4568-882a-02ad8f9e19b0" providerId="ADAL" clId="{B4A9AA7A-36C4-4253-9F30-870559C52118}" dt="2023-11-14T01:14:45.820" v="946" actId="20577"/>
        <pc:sldMkLst>
          <pc:docMk/>
          <pc:sldMk cId="418540735" sldId="1360"/>
        </pc:sldMkLst>
        <pc:spChg chg="mod">
          <ac:chgData name="Lines, Todd" userId="afaf7c3a-e8aa-4568-882a-02ad8f9e19b0" providerId="ADAL" clId="{B4A9AA7A-36C4-4253-9F30-870559C52118}" dt="2023-11-14T01:14:45.820" v="946" actId="20577"/>
          <ac:spMkLst>
            <pc:docMk/>
            <pc:sldMk cId="418540735" sldId="1360"/>
            <ac:spMk id="3" creationId="{FD938E79-EBEE-E906-F2A1-B137462027F1}"/>
          </ac:spMkLst>
        </pc:spChg>
      </pc:sldChg>
      <pc:sldChg chg="modSp add mod">
        <pc:chgData name="Lines, Todd" userId="afaf7c3a-e8aa-4568-882a-02ad8f9e19b0" providerId="ADAL" clId="{B4A9AA7A-36C4-4253-9F30-870559C52118}" dt="2023-11-14T01:18:35.136" v="1122" actId="27636"/>
        <pc:sldMkLst>
          <pc:docMk/>
          <pc:sldMk cId="2827492952" sldId="1361"/>
        </pc:sldMkLst>
        <pc:spChg chg="mod">
          <ac:chgData name="Lines, Todd" userId="afaf7c3a-e8aa-4568-882a-02ad8f9e19b0" providerId="ADAL" clId="{B4A9AA7A-36C4-4253-9F30-870559C52118}" dt="2023-11-14T01:18:35.136" v="1122" actId="27636"/>
          <ac:spMkLst>
            <pc:docMk/>
            <pc:sldMk cId="2827492952" sldId="1361"/>
            <ac:spMk id="3" creationId="{FD938E79-EBEE-E906-F2A1-B137462027F1}"/>
          </ac:spMkLst>
        </pc:spChg>
      </pc:sldChg>
    </pc:docChg>
  </pc:docChgLst>
  <pc:docChgLst>
    <pc:chgData name="Lines, Todd" userId="afaf7c3a-e8aa-4568-882a-02ad8f9e19b0" providerId="ADAL" clId="{888A41E6-12C7-4C81-96C2-E2307B7AD065}"/>
    <pc:docChg chg="custSel addSld modSld">
      <pc:chgData name="Lines, Todd" userId="afaf7c3a-e8aa-4568-882a-02ad8f9e19b0" providerId="ADAL" clId="{888A41E6-12C7-4C81-96C2-E2307B7AD065}" dt="2024-03-15T21:23:35.077" v="332"/>
      <pc:docMkLst>
        <pc:docMk/>
      </pc:docMkLst>
      <pc:sldChg chg="modSp mod">
        <pc:chgData name="Lines, Todd" userId="afaf7c3a-e8aa-4568-882a-02ad8f9e19b0" providerId="ADAL" clId="{888A41E6-12C7-4C81-96C2-E2307B7AD065}" dt="2024-03-15T21:11:24.111" v="2" actId="20577"/>
        <pc:sldMkLst>
          <pc:docMk/>
          <pc:sldMk cId="0" sldId="1322"/>
        </pc:sldMkLst>
        <pc:spChg chg="mod">
          <ac:chgData name="Lines, Todd" userId="afaf7c3a-e8aa-4568-882a-02ad8f9e19b0" providerId="ADAL" clId="{888A41E6-12C7-4C81-96C2-E2307B7AD065}" dt="2024-03-15T21:11:24.111" v="2" actId="20577"/>
          <ac:spMkLst>
            <pc:docMk/>
            <pc:sldMk cId="0" sldId="1322"/>
            <ac:spMk id="3" creationId="{00000000-0000-0000-0000-000000000000}"/>
          </ac:spMkLst>
        </pc:spChg>
      </pc:sldChg>
      <pc:sldChg chg="modSp mod">
        <pc:chgData name="Lines, Todd" userId="afaf7c3a-e8aa-4568-882a-02ad8f9e19b0" providerId="ADAL" clId="{888A41E6-12C7-4C81-96C2-E2307B7AD065}" dt="2024-03-15T21:11:54.816" v="3" actId="20577"/>
        <pc:sldMkLst>
          <pc:docMk/>
          <pc:sldMk cId="2844050977" sldId="1358"/>
        </pc:sldMkLst>
        <pc:spChg chg="mod">
          <ac:chgData name="Lines, Todd" userId="afaf7c3a-e8aa-4568-882a-02ad8f9e19b0" providerId="ADAL" clId="{888A41E6-12C7-4C81-96C2-E2307B7AD065}" dt="2024-03-15T21:11:54.816" v="3" actId="20577"/>
          <ac:spMkLst>
            <pc:docMk/>
            <pc:sldMk cId="2844050977" sldId="1358"/>
            <ac:spMk id="3" creationId="{00000000-0000-0000-0000-000000000000}"/>
          </ac:spMkLst>
        </pc:spChg>
      </pc:sldChg>
      <pc:sldChg chg="modSp add mod">
        <pc:chgData name="Lines, Todd" userId="afaf7c3a-e8aa-4568-882a-02ad8f9e19b0" providerId="ADAL" clId="{888A41E6-12C7-4C81-96C2-E2307B7AD065}" dt="2024-03-15T21:23:30.764" v="331"/>
        <pc:sldMkLst>
          <pc:docMk/>
          <pc:sldMk cId="43698682" sldId="1362"/>
        </pc:sldMkLst>
        <pc:spChg chg="mod">
          <ac:chgData name="Lines, Todd" userId="afaf7c3a-e8aa-4568-882a-02ad8f9e19b0" providerId="ADAL" clId="{888A41E6-12C7-4C81-96C2-E2307B7AD065}" dt="2024-03-15T21:23:30.764" v="331"/>
          <ac:spMkLst>
            <pc:docMk/>
            <pc:sldMk cId="43698682" sldId="1362"/>
            <ac:spMk id="3" creationId="{881C12D7-91E3-AC48-F833-D6BE914B2CC6}"/>
          </ac:spMkLst>
        </pc:spChg>
      </pc:sldChg>
      <pc:sldChg chg="modSp add">
        <pc:chgData name="Lines, Todd" userId="afaf7c3a-e8aa-4568-882a-02ad8f9e19b0" providerId="ADAL" clId="{888A41E6-12C7-4C81-96C2-E2307B7AD065}" dt="2024-03-15T21:23:35.077" v="332"/>
        <pc:sldMkLst>
          <pc:docMk/>
          <pc:sldMk cId="3504388593" sldId="1363"/>
        </pc:sldMkLst>
        <pc:spChg chg="mod">
          <ac:chgData name="Lines, Todd" userId="afaf7c3a-e8aa-4568-882a-02ad8f9e19b0" providerId="ADAL" clId="{888A41E6-12C7-4C81-96C2-E2307B7AD065}" dt="2024-03-15T21:23:35.077" v="332"/>
          <ac:spMkLst>
            <pc:docMk/>
            <pc:sldMk cId="3504388593" sldId="1363"/>
            <ac:spMk id="3" creationId="{9A409A19-FC82-B2F4-FC4D-8FA986582CDB}"/>
          </ac:spMkLst>
        </pc:spChg>
      </pc:sldChg>
      <pc:sldChg chg="modSp add mod">
        <pc:chgData name="Lines, Todd" userId="afaf7c3a-e8aa-4568-882a-02ad8f9e19b0" providerId="ADAL" clId="{888A41E6-12C7-4C81-96C2-E2307B7AD065}" dt="2024-03-15T21:23:24.746" v="330" actId="20578"/>
        <pc:sldMkLst>
          <pc:docMk/>
          <pc:sldMk cId="3153378643" sldId="1364"/>
        </pc:sldMkLst>
        <pc:spChg chg="mod">
          <ac:chgData name="Lines, Todd" userId="afaf7c3a-e8aa-4568-882a-02ad8f9e19b0" providerId="ADAL" clId="{888A41E6-12C7-4C81-96C2-E2307B7AD065}" dt="2024-03-15T21:23:24.746" v="330" actId="20578"/>
          <ac:spMkLst>
            <pc:docMk/>
            <pc:sldMk cId="3153378643" sldId="1364"/>
            <ac:spMk id="3" creationId="{ED652076-6811-FB52-9BCF-F4383E1CC01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FD3F8-3B48-4A13-A6DE-1CEF4E89E992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38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4476740" y="3810583"/>
            <a:ext cx="186323" cy="329784"/>
          </a:xfrm>
          <a:custGeom>
            <a:avLst/>
            <a:gdLst>
              <a:gd name="connsiteX0" fmla="*/ 554636 w 554636"/>
              <a:gd name="connsiteY0" fmla="*/ 1124262 h 1124262"/>
              <a:gd name="connsiteX1" fmla="*/ 164892 w 554636"/>
              <a:gd name="connsiteY1" fmla="*/ 1079292 h 1124262"/>
              <a:gd name="connsiteX2" fmla="*/ 0 w 554636"/>
              <a:gd name="connsiteY2" fmla="*/ 44970 h 1124262"/>
              <a:gd name="connsiteX3" fmla="*/ 464695 w 554636"/>
              <a:gd name="connsiteY3" fmla="*/ 0 h 1124262"/>
              <a:gd name="connsiteX4" fmla="*/ 554636 w 554636"/>
              <a:gd name="connsiteY4" fmla="*/ 1124262 h 11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636" h="1124262">
                <a:moveTo>
                  <a:pt x="554636" y="1124262"/>
                </a:moveTo>
                <a:lnTo>
                  <a:pt x="164892" y="1079292"/>
                </a:lnTo>
                <a:lnTo>
                  <a:pt x="0" y="44970"/>
                </a:lnTo>
                <a:cubicBezTo>
                  <a:pt x="154850" y="29485"/>
                  <a:pt x="309073" y="0"/>
                  <a:pt x="464695" y="0"/>
                </a:cubicBezTo>
                <a:lnTo>
                  <a:pt x="554636" y="112426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00239" y="1081790"/>
            <a:ext cx="101741" cy="577621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rest of han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1862" y="3456432"/>
            <a:ext cx="1343918" cy="838200"/>
          </a:xfrm>
          <a:prstGeom prst="rect">
            <a:avLst/>
          </a:prstGeom>
        </p:spPr>
      </p:pic>
      <p:pic>
        <p:nvPicPr>
          <p:cNvPr id="11" name="Picture 10" descr="finger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47480" y="3557016"/>
            <a:ext cx="1343918" cy="838200"/>
          </a:xfrm>
          <a:prstGeom prst="rect">
            <a:avLst/>
          </a:prstGeom>
        </p:spPr>
      </p:pic>
      <p:sp>
        <p:nvSpPr>
          <p:cNvPr id="20" name="Arc 19"/>
          <p:cNvSpPr/>
          <p:nvPr/>
        </p:nvSpPr>
        <p:spPr>
          <a:xfrm>
            <a:off x="2008687" y="4542020"/>
            <a:ext cx="5096655" cy="569626"/>
          </a:xfrm>
          <a:prstGeom prst="arc">
            <a:avLst>
              <a:gd name="adj1" fmla="val 17638889"/>
              <a:gd name="adj2" fmla="val 14658499"/>
            </a:avLst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668249" y="5036695"/>
            <a:ext cx="1094282" cy="14990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14537" y="5114144"/>
            <a:ext cx="1391588" cy="5746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420787" y="4901784"/>
            <a:ext cx="819462" cy="12491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>
            <a:off x="5231568" y="4527030"/>
            <a:ext cx="1071797" cy="9743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>
            <a:off x="3312827" y="4512040"/>
            <a:ext cx="1194219" cy="2498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 flipV="1">
            <a:off x="1558978" y="4614474"/>
            <a:ext cx="1196719" cy="18237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846320" y="1478280"/>
            <a:ext cx="15240" cy="5486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83480" y="1615440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4459574" y="3335311"/>
            <a:ext cx="194872" cy="17988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267856" y="2098623"/>
            <a:ext cx="2578308" cy="2608289"/>
          </a:xfrm>
          <a:prstGeom prst="ellipse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5" idx="4"/>
          </p:cNvCxnSpPr>
          <p:nvPr/>
        </p:nvCxnSpPr>
        <p:spPr>
          <a:xfrm rot="16200000" flipH="1">
            <a:off x="5029200" y="4234722"/>
            <a:ext cx="14990" cy="959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5501390" y="3555169"/>
            <a:ext cx="722027" cy="537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V="1">
            <a:off x="5358983" y="2945568"/>
            <a:ext cx="979360" cy="4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4676932" y="1738860"/>
            <a:ext cx="757007" cy="712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 flipV="1">
            <a:off x="3492709" y="2078641"/>
            <a:ext cx="1104281" cy="4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2718223" y="2885605"/>
            <a:ext cx="841943" cy="552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6200000" flipH="1">
            <a:off x="2818158" y="3852478"/>
            <a:ext cx="914395" cy="44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39991" y="4469571"/>
            <a:ext cx="806963" cy="477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01390" y="1783830"/>
            <a:ext cx="150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Top View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4476740" y="3810583"/>
            <a:ext cx="186323" cy="329784"/>
          </a:xfrm>
          <a:custGeom>
            <a:avLst/>
            <a:gdLst>
              <a:gd name="connsiteX0" fmla="*/ 554636 w 554636"/>
              <a:gd name="connsiteY0" fmla="*/ 1124262 h 1124262"/>
              <a:gd name="connsiteX1" fmla="*/ 164892 w 554636"/>
              <a:gd name="connsiteY1" fmla="*/ 1079292 h 1124262"/>
              <a:gd name="connsiteX2" fmla="*/ 0 w 554636"/>
              <a:gd name="connsiteY2" fmla="*/ 44970 h 1124262"/>
              <a:gd name="connsiteX3" fmla="*/ 464695 w 554636"/>
              <a:gd name="connsiteY3" fmla="*/ 0 h 1124262"/>
              <a:gd name="connsiteX4" fmla="*/ 554636 w 554636"/>
              <a:gd name="connsiteY4" fmla="*/ 1124262 h 11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636" h="1124262">
                <a:moveTo>
                  <a:pt x="554636" y="1124262"/>
                </a:moveTo>
                <a:lnTo>
                  <a:pt x="164892" y="1079292"/>
                </a:lnTo>
                <a:lnTo>
                  <a:pt x="0" y="44970"/>
                </a:lnTo>
                <a:cubicBezTo>
                  <a:pt x="154850" y="29485"/>
                  <a:pt x="309073" y="0"/>
                  <a:pt x="464695" y="0"/>
                </a:cubicBezTo>
                <a:lnTo>
                  <a:pt x="554636" y="112426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00239" y="1081790"/>
            <a:ext cx="101741" cy="577621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rest of han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1862" y="3456432"/>
            <a:ext cx="1343918" cy="838200"/>
          </a:xfrm>
          <a:prstGeom prst="rect">
            <a:avLst/>
          </a:prstGeom>
        </p:spPr>
      </p:pic>
      <p:pic>
        <p:nvPicPr>
          <p:cNvPr id="11" name="Picture 10" descr="finger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47480" y="3557016"/>
            <a:ext cx="1343918" cy="838200"/>
          </a:xfrm>
          <a:prstGeom prst="rect">
            <a:avLst/>
          </a:prstGeom>
        </p:spPr>
      </p:pic>
      <p:sp>
        <p:nvSpPr>
          <p:cNvPr id="16" name="Arc 15"/>
          <p:cNvSpPr/>
          <p:nvPr/>
        </p:nvSpPr>
        <p:spPr>
          <a:xfrm>
            <a:off x="2458390" y="4631961"/>
            <a:ext cx="4182257" cy="374754"/>
          </a:xfrm>
          <a:prstGeom prst="arc">
            <a:avLst>
              <a:gd name="adj1" fmla="val 17638889"/>
              <a:gd name="adj2" fmla="val 146584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>
            <a:off x="2908097" y="4736892"/>
            <a:ext cx="3272852" cy="179882"/>
          </a:xfrm>
          <a:prstGeom prst="arc">
            <a:avLst>
              <a:gd name="adj1" fmla="val 19339024"/>
              <a:gd name="adj2" fmla="val 127297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>
            <a:off x="2008687" y="4542020"/>
            <a:ext cx="5096655" cy="569626"/>
          </a:xfrm>
          <a:prstGeom prst="arc">
            <a:avLst>
              <a:gd name="adj1" fmla="val 17638889"/>
              <a:gd name="adj2" fmla="val 146584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5400000" flipH="1">
            <a:off x="5042437" y="4835694"/>
            <a:ext cx="164892" cy="149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5400000" flipH="1">
            <a:off x="5342085" y="4906665"/>
            <a:ext cx="164892" cy="149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5400000" flipH="1">
            <a:off x="5759818" y="5011405"/>
            <a:ext cx="164892" cy="149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>
            <a:off x="3633090" y="4785839"/>
            <a:ext cx="1843790" cy="74294"/>
          </a:xfrm>
          <a:prstGeom prst="arc">
            <a:avLst>
              <a:gd name="adj1" fmla="val 20584169"/>
              <a:gd name="adj2" fmla="val 118042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5400000" flipH="1">
            <a:off x="4697156" y="4783306"/>
            <a:ext cx="164892" cy="149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846320" y="1478280"/>
            <a:ext cx="15240" cy="5486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83480" y="1615440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223.38.3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81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The magnetic field due </a:t>
            </a:r>
          </a:p>
          <a:p>
            <a:pPr>
              <a:buNone/>
            </a:pPr>
            <a:r>
              <a:rPr lang="en-US" dirty="0"/>
              <a:t>to a long straight wire is </a:t>
            </a:r>
          </a:p>
          <a:p>
            <a:pPr>
              <a:buNone/>
            </a:pPr>
            <a:r>
              <a:rPr lang="en-US" dirty="0"/>
              <a:t>shown. Is there a magnetic </a:t>
            </a:r>
          </a:p>
          <a:p>
            <a:pPr>
              <a:buNone/>
            </a:pPr>
            <a:r>
              <a:rPr lang="en-US" dirty="0"/>
              <a:t>field above the hand position?</a:t>
            </a:r>
          </a:p>
          <a:p>
            <a:pPr marL="514350" indent="-514350">
              <a:buNone/>
            </a:pPr>
            <a:r>
              <a:rPr lang="en-US" dirty="0"/>
              <a:t>a)   Yes</a:t>
            </a:r>
          </a:p>
          <a:p>
            <a:pPr marL="514350" indent="-514350">
              <a:buNone/>
            </a:pPr>
            <a:r>
              <a:rPr lang="en-US" dirty="0"/>
              <a:t>b)   No</a:t>
            </a:r>
          </a:p>
          <a:p>
            <a:pPr marL="514350" indent="-514350">
              <a:buAutoNum type="alphaLcParenR" startAt="3"/>
            </a:pPr>
            <a:r>
              <a:rPr lang="en-US" dirty="0"/>
              <a:t>Yes but it is negligible</a:t>
            </a:r>
          </a:p>
          <a:p>
            <a:pPr marL="514350" indent="-514350">
              <a:buAutoNum type="alphaLcParenR" startAt="3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4933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6974" y="1345883"/>
            <a:ext cx="2664637" cy="3027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4476740" y="3810583"/>
            <a:ext cx="186323" cy="329784"/>
          </a:xfrm>
          <a:custGeom>
            <a:avLst/>
            <a:gdLst>
              <a:gd name="connsiteX0" fmla="*/ 554636 w 554636"/>
              <a:gd name="connsiteY0" fmla="*/ 1124262 h 1124262"/>
              <a:gd name="connsiteX1" fmla="*/ 164892 w 554636"/>
              <a:gd name="connsiteY1" fmla="*/ 1079292 h 1124262"/>
              <a:gd name="connsiteX2" fmla="*/ 0 w 554636"/>
              <a:gd name="connsiteY2" fmla="*/ 44970 h 1124262"/>
              <a:gd name="connsiteX3" fmla="*/ 464695 w 554636"/>
              <a:gd name="connsiteY3" fmla="*/ 0 h 1124262"/>
              <a:gd name="connsiteX4" fmla="*/ 554636 w 554636"/>
              <a:gd name="connsiteY4" fmla="*/ 1124262 h 11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636" h="1124262">
                <a:moveTo>
                  <a:pt x="554636" y="1124262"/>
                </a:moveTo>
                <a:lnTo>
                  <a:pt x="164892" y="1079292"/>
                </a:lnTo>
                <a:lnTo>
                  <a:pt x="0" y="44970"/>
                </a:lnTo>
                <a:cubicBezTo>
                  <a:pt x="154850" y="29485"/>
                  <a:pt x="309073" y="0"/>
                  <a:pt x="464695" y="0"/>
                </a:cubicBezTo>
                <a:lnTo>
                  <a:pt x="554636" y="112426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00239" y="0"/>
            <a:ext cx="10174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rest of han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1862" y="3456432"/>
            <a:ext cx="1343918" cy="838200"/>
          </a:xfrm>
          <a:prstGeom prst="rect">
            <a:avLst/>
          </a:prstGeom>
        </p:spPr>
      </p:pic>
      <p:pic>
        <p:nvPicPr>
          <p:cNvPr id="11" name="Picture 10" descr="finger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47480" y="3557016"/>
            <a:ext cx="1343918" cy="838200"/>
          </a:xfrm>
          <a:prstGeom prst="rect">
            <a:avLst/>
          </a:prstGeom>
        </p:spPr>
      </p:pic>
      <p:grpSp>
        <p:nvGrpSpPr>
          <p:cNvPr id="2" name="Group 14"/>
          <p:cNvGrpSpPr/>
          <p:nvPr/>
        </p:nvGrpSpPr>
        <p:grpSpPr>
          <a:xfrm>
            <a:off x="2008687" y="4542020"/>
            <a:ext cx="5096655" cy="626782"/>
            <a:chOff x="2428407" y="4542020"/>
            <a:chExt cx="5096655" cy="626782"/>
          </a:xfrm>
        </p:grpSpPr>
        <p:sp>
          <p:nvSpPr>
            <p:cNvPr id="16" name="Arc 15"/>
            <p:cNvSpPr/>
            <p:nvPr/>
          </p:nvSpPr>
          <p:spPr>
            <a:xfrm>
              <a:off x="2878110" y="4631961"/>
              <a:ext cx="4182257" cy="374754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>
              <a:off x="3327817" y="4736892"/>
              <a:ext cx="3272852" cy="179882"/>
            </a:xfrm>
            <a:prstGeom prst="arc">
              <a:avLst>
                <a:gd name="adj1" fmla="val 19339024"/>
                <a:gd name="adj2" fmla="val 127297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>
              <a:off x="2428407" y="4542020"/>
              <a:ext cx="5096655" cy="569626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 rot="5400000" flipH="1">
              <a:off x="5462157" y="4835694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 rot="5400000" flipH="1">
              <a:off x="5761805" y="490666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 flipH="1">
              <a:off x="6179538" y="501140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>
              <a:off x="4052810" y="4785839"/>
              <a:ext cx="1843790" cy="74294"/>
            </a:xfrm>
            <a:prstGeom prst="arc">
              <a:avLst>
                <a:gd name="adj1" fmla="val 20584169"/>
                <a:gd name="adj2" fmla="val 1180427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 rot="5400000" flipH="1">
              <a:off x="5116876" y="4783306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16"/>
          <p:cNvGrpSpPr/>
          <p:nvPr/>
        </p:nvGrpSpPr>
        <p:grpSpPr>
          <a:xfrm>
            <a:off x="2011187" y="1846320"/>
            <a:ext cx="5096655" cy="626782"/>
            <a:chOff x="2428407" y="4542020"/>
            <a:chExt cx="5096655" cy="626782"/>
          </a:xfrm>
        </p:grpSpPr>
        <p:sp>
          <p:nvSpPr>
            <p:cNvPr id="24" name="Arc 23"/>
            <p:cNvSpPr/>
            <p:nvPr/>
          </p:nvSpPr>
          <p:spPr>
            <a:xfrm>
              <a:off x="2878110" y="4631961"/>
              <a:ext cx="4182257" cy="374754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3327817" y="4736892"/>
              <a:ext cx="3272852" cy="179882"/>
            </a:xfrm>
            <a:prstGeom prst="arc">
              <a:avLst>
                <a:gd name="adj1" fmla="val 19339024"/>
                <a:gd name="adj2" fmla="val 127297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/>
            <p:cNvSpPr/>
            <p:nvPr/>
          </p:nvSpPr>
          <p:spPr>
            <a:xfrm>
              <a:off x="2428407" y="4542020"/>
              <a:ext cx="5096655" cy="569626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5400000" flipH="1">
              <a:off x="5462157" y="4835694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5400000" flipH="1">
              <a:off x="5761805" y="490666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5400000" flipH="1">
              <a:off x="6179538" y="501140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>
              <a:off x="4052810" y="4785839"/>
              <a:ext cx="1843790" cy="74294"/>
            </a:xfrm>
            <a:prstGeom prst="arc">
              <a:avLst>
                <a:gd name="adj1" fmla="val 20584169"/>
                <a:gd name="adj2" fmla="val 1180427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/>
            <p:cNvSpPr/>
            <p:nvPr/>
          </p:nvSpPr>
          <p:spPr>
            <a:xfrm rot="5400000" flipH="1">
              <a:off x="5116876" y="4783306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4815840" y="822960"/>
            <a:ext cx="15240" cy="5486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53000" y="960120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223.38.4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818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The magnetic field due </a:t>
            </a:r>
          </a:p>
          <a:p>
            <a:pPr>
              <a:buNone/>
            </a:pPr>
            <a:r>
              <a:rPr lang="en-US" dirty="0"/>
              <a:t>to a long straight wire is </a:t>
            </a:r>
          </a:p>
          <a:p>
            <a:pPr>
              <a:buNone/>
            </a:pPr>
            <a:r>
              <a:rPr lang="en-US" dirty="0"/>
              <a:t>shown. Where would you </a:t>
            </a:r>
          </a:p>
          <a:p>
            <a:pPr>
              <a:buNone/>
            </a:pPr>
            <a:r>
              <a:rPr lang="en-US" dirty="0"/>
              <a:t>expect this field to have zero</a:t>
            </a:r>
          </a:p>
          <a:p>
            <a:pPr>
              <a:buNone/>
            </a:pPr>
            <a:r>
              <a:rPr lang="en-US" dirty="0"/>
              <a:t>magnitude?</a:t>
            </a:r>
          </a:p>
          <a:p>
            <a:pPr marL="514350" indent="-514350">
              <a:buNone/>
            </a:pPr>
            <a:r>
              <a:rPr lang="en-US" dirty="0"/>
              <a:t>a)   At the wire location</a:t>
            </a:r>
          </a:p>
          <a:p>
            <a:pPr marL="514350" indent="-514350">
              <a:buNone/>
            </a:pPr>
            <a:r>
              <a:rPr lang="en-US" dirty="0"/>
              <a:t>b)   4 meters from the wire</a:t>
            </a:r>
          </a:p>
          <a:p>
            <a:pPr marL="514350" indent="-514350">
              <a:buAutoNum type="alphaLcParenR" startAt="3"/>
            </a:pPr>
            <a:r>
              <a:rPr lang="en-US" dirty="0"/>
              <a:t>Infinitely far away from the wire</a:t>
            </a:r>
          </a:p>
          <a:p>
            <a:pPr marL="514350" indent="-514350">
              <a:buAutoNum type="alphaLcParenR" startAt="3"/>
            </a:pPr>
            <a:r>
              <a:rPr lang="en-US" dirty="0"/>
              <a:t>Nowhere in the universe</a:t>
            </a:r>
          </a:p>
          <a:p>
            <a:pPr marL="514350" indent="-514350">
              <a:buAutoNum type="alphaLcParenR" startAt="3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4933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9294" y="1787843"/>
            <a:ext cx="2664637" cy="3027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 flipV="1">
            <a:off x="4785360" y="2407920"/>
            <a:ext cx="15240" cy="5486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2520" y="2545080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14" name="Freeform 13"/>
          <p:cNvSpPr/>
          <p:nvPr/>
        </p:nvSpPr>
        <p:spPr>
          <a:xfrm>
            <a:off x="4476740" y="3810583"/>
            <a:ext cx="186323" cy="329784"/>
          </a:xfrm>
          <a:custGeom>
            <a:avLst/>
            <a:gdLst>
              <a:gd name="connsiteX0" fmla="*/ 554636 w 554636"/>
              <a:gd name="connsiteY0" fmla="*/ 1124262 h 1124262"/>
              <a:gd name="connsiteX1" fmla="*/ 164892 w 554636"/>
              <a:gd name="connsiteY1" fmla="*/ 1079292 h 1124262"/>
              <a:gd name="connsiteX2" fmla="*/ 0 w 554636"/>
              <a:gd name="connsiteY2" fmla="*/ 44970 h 1124262"/>
              <a:gd name="connsiteX3" fmla="*/ 464695 w 554636"/>
              <a:gd name="connsiteY3" fmla="*/ 0 h 1124262"/>
              <a:gd name="connsiteX4" fmla="*/ 554636 w 554636"/>
              <a:gd name="connsiteY4" fmla="*/ 1124262 h 11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636" h="1124262">
                <a:moveTo>
                  <a:pt x="554636" y="1124262"/>
                </a:moveTo>
                <a:lnTo>
                  <a:pt x="164892" y="1079292"/>
                </a:lnTo>
                <a:lnTo>
                  <a:pt x="0" y="44970"/>
                </a:lnTo>
                <a:cubicBezTo>
                  <a:pt x="154850" y="29485"/>
                  <a:pt x="309073" y="0"/>
                  <a:pt x="464695" y="0"/>
                </a:cubicBezTo>
                <a:lnTo>
                  <a:pt x="554636" y="112426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00240" y="1524000"/>
            <a:ext cx="109240" cy="4267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rest of han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1862" y="3456432"/>
            <a:ext cx="1343918" cy="838200"/>
          </a:xfrm>
          <a:prstGeom prst="rect">
            <a:avLst/>
          </a:prstGeom>
        </p:spPr>
      </p:pic>
      <p:pic>
        <p:nvPicPr>
          <p:cNvPr id="11" name="Picture 10" descr="finger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47480" y="3557016"/>
            <a:ext cx="1343918" cy="838200"/>
          </a:xfrm>
          <a:prstGeom prst="rect">
            <a:avLst/>
          </a:prstGeom>
        </p:spPr>
      </p:pic>
      <p:grpSp>
        <p:nvGrpSpPr>
          <p:cNvPr id="2" name="Group 14"/>
          <p:cNvGrpSpPr/>
          <p:nvPr/>
        </p:nvGrpSpPr>
        <p:grpSpPr>
          <a:xfrm>
            <a:off x="2008687" y="4542020"/>
            <a:ext cx="5096655" cy="626782"/>
            <a:chOff x="2428407" y="4542020"/>
            <a:chExt cx="5096655" cy="626782"/>
          </a:xfrm>
        </p:grpSpPr>
        <p:sp>
          <p:nvSpPr>
            <p:cNvPr id="16" name="Arc 15"/>
            <p:cNvSpPr/>
            <p:nvPr/>
          </p:nvSpPr>
          <p:spPr>
            <a:xfrm>
              <a:off x="2878110" y="4631961"/>
              <a:ext cx="4182257" cy="374754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>
              <a:off x="3327817" y="4736892"/>
              <a:ext cx="3272852" cy="179882"/>
            </a:xfrm>
            <a:prstGeom prst="arc">
              <a:avLst>
                <a:gd name="adj1" fmla="val 19339024"/>
                <a:gd name="adj2" fmla="val 127297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>
              <a:off x="2428407" y="4542020"/>
              <a:ext cx="5096655" cy="569626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 rot="5400000" flipH="1">
              <a:off x="5462157" y="4835694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 rot="5400000" flipH="1">
              <a:off x="5761805" y="490666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 flipH="1">
              <a:off x="6179538" y="501140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>
              <a:off x="4052810" y="4785839"/>
              <a:ext cx="1843790" cy="74294"/>
            </a:xfrm>
            <a:prstGeom prst="arc">
              <a:avLst>
                <a:gd name="adj1" fmla="val 20584169"/>
                <a:gd name="adj2" fmla="val 1180427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 rot="5400000" flipH="1">
              <a:off x="5116876" y="4783306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16"/>
          <p:cNvGrpSpPr/>
          <p:nvPr/>
        </p:nvGrpSpPr>
        <p:grpSpPr>
          <a:xfrm>
            <a:off x="2011187" y="1591490"/>
            <a:ext cx="5096655" cy="626782"/>
            <a:chOff x="2428407" y="4542020"/>
            <a:chExt cx="5096655" cy="626782"/>
          </a:xfrm>
        </p:grpSpPr>
        <p:sp>
          <p:nvSpPr>
            <p:cNvPr id="24" name="Arc 23"/>
            <p:cNvSpPr/>
            <p:nvPr/>
          </p:nvSpPr>
          <p:spPr>
            <a:xfrm>
              <a:off x="2878110" y="4631961"/>
              <a:ext cx="4182257" cy="374754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3327817" y="4736892"/>
              <a:ext cx="3272852" cy="179882"/>
            </a:xfrm>
            <a:prstGeom prst="arc">
              <a:avLst>
                <a:gd name="adj1" fmla="val 19339024"/>
                <a:gd name="adj2" fmla="val 127297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/>
            <p:cNvSpPr/>
            <p:nvPr/>
          </p:nvSpPr>
          <p:spPr>
            <a:xfrm>
              <a:off x="2428407" y="4542020"/>
              <a:ext cx="5096655" cy="569626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5400000" flipH="1">
              <a:off x="5462157" y="4835694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5400000" flipH="1">
              <a:off x="5761805" y="490666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5400000" flipH="1">
              <a:off x="6179538" y="501140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>
              <a:off x="4052810" y="4785839"/>
              <a:ext cx="1843790" cy="74294"/>
            </a:xfrm>
            <a:prstGeom prst="arc">
              <a:avLst>
                <a:gd name="adj1" fmla="val 20584169"/>
                <a:gd name="adj2" fmla="val 1180427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/>
            <p:cNvSpPr/>
            <p:nvPr/>
          </p:nvSpPr>
          <p:spPr>
            <a:xfrm rot="5400000" flipH="1">
              <a:off x="5116876" y="4783306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Can 32"/>
          <p:cNvSpPr/>
          <p:nvPr/>
        </p:nvSpPr>
        <p:spPr>
          <a:xfrm>
            <a:off x="3657605" y="1833798"/>
            <a:ext cx="1813810" cy="3038006"/>
          </a:xfrm>
          <a:prstGeom prst="can">
            <a:avLst>
              <a:gd name="adj" fmla="val 5483"/>
            </a:avLst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an 33"/>
          <p:cNvSpPr/>
          <p:nvPr/>
        </p:nvSpPr>
        <p:spPr>
          <a:xfrm>
            <a:off x="2925584" y="1806316"/>
            <a:ext cx="3265357" cy="3125448"/>
          </a:xfrm>
          <a:prstGeom prst="can">
            <a:avLst>
              <a:gd name="adj" fmla="val 5483"/>
            </a:avLst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n 34"/>
          <p:cNvSpPr/>
          <p:nvPr/>
        </p:nvSpPr>
        <p:spPr>
          <a:xfrm>
            <a:off x="2478378" y="1703883"/>
            <a:ext cx="4147279" cy="3302832"/>
          </a:xfrm>
          <a:prstGeom prst="can">
            <a:avLst>
              <a:gd name="adj" fmla="val 11082"/>
            </a:avLst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an 35"/>
          <p:cNvSpPr/>
          <p:nvPr/>
        </p:nvSpPr>
        <p:spPr>
          <a:xfrm>
            <a:off x="2016181" y="1586460"/>
            <a:ext cx="5074171" cy="3540175"/>
          </a:xfrm>
          <a:prstGeom prst="can">
            <a:avLst>
              <a:gd name="adj" fmla="val 16196"/>
            </a:avLst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 flipV="1">
            <a:off x="4770120" y="914400"/>
            <a:ext cx="15240" cy="5486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07280" y="1051560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14" name="Freeform 13"/>
          <p:cNvSpPr/>
          <p:nvPr/>
        </p:nvSpPr>
        <p:spPr>
          <a:xfrm>
            <a:off x="4476740" y="3810583"/>
            <a:ext cx="186323" cy="329784"/>
          </a:xfrm>
          <a:custGeom>
            <a:avLst/>
            <a:gdLst>
              <a:gd name="connsiteX0" fmla="*/ 554636 w 554636"/>
              <a:gd name="connsiteY0" fmla="*/ 1124262 h 1124262"/>
              <a:gd name="connsiteX1" fmla="*/ 164892 w 554636"/>
              <a:gd name="connsiteY1" fmla="*/ 1079292 h 1124262"/>
              <a:gd name="connsiteX2" fmla="*/ 0 w 554636"/>
              <a:gd name="connsiteY2" fmla="*/ 44970 h 1124262"/>
              <a:gd name="connsiteX3" fmla="*/ 464695 w 554636"/>
              <a:gd name="connsiteY3" fmla="*/ 0 h 1124262"/>
              <a:gd name="connsiteX4" fmla="*/ 554636 w 554636"/>
              <a:gd name="connsiteY4" fmla="*/ 1124262 h 11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636" h="1124262">
                <a:moveTo>
                  <a:pt x="554636" y="1124262"/>
                </a:moveTo>
                <a:lnTo>
                  <a:pt x="164892" y="1079292"/>
                </a:lnTo>
                <a:lnTo>
                  <a:pt x="0" y="44970"/>
                </a:lnTo>
                <a:cubicBezTo>
                  <a:pt x="154850" y="29485"/>
                  <a:pt x="309073" y="0"/>
                  <a:pt x="464695" y="0"/>
                </a:cubicBezTo>
                <a:lnTo>
                  <a:pt x="554636" y="112426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flipH="1">
            <a:off x="4512038" y="0"/>
            <a:ext cx="8994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rest of han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1862" y="3456432"/>
            <a:ext cx="1343918" cy="838200"/>
          </a:xfrm>
          <a:prstGeom prst="rect">
            <a:avLst/>
          </a:prstGeom>
        </p:spPr>
      </p:pic>
      <p:pic>
        <p:nvPicPr>
          <p:cNvPr id="11" name="Picture 10" descr="finger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47480" y="3557016"/>
            <a:ext cx="1343918" cy="838200"/>
          </a:xfrm>
          <a:prstGeom prst="rect">
            <a:avLst/>
          </a:prstGeom>
        </p:spPr>
      </p:pic>
      <p:grpSp>
        <p:nvGrpSpPr>
          <p:cNvPr id="2" name="Group 14"/>
          <p:cNvGrpSpPr/>
          <p:nvPr/>
        </p:nvGrpSpPr>
        <p:grpSpPr>
          <a:xfrm>
            <a:off x="2008687" y="4542020"/>
            <a:ext cx="5096655" cy="626782"/>
            <a:chOff x="2428407" y="4542020"/>
            <a:chExt cx="5096655" cy="626782"/>
          </a:xfrm>
        </p:grpSpPr>
        <p:sp>
          <p:nvSpPr>
            <p:cNvPr id="16" name="Arc 15"/>
            <p:cNvSpPr/>
            <p:nvPr/>
          </p:nvSpPr>
          <p:spPr>
            <a:xfrm>
              <a:off x="2878110" y="4631961"/>
              <a:ext cx="4182257" cy="374754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>
              <a:off x="3327817" y="4736892"/>
              <a:ext cx="3272852" cy="179882"/>
            </a:xfrm>
            <a:prstGeom prst="arc">
              <a:avLst>
                <a:gd name="adj1" fmla="val 19339024"/>
                <a:gd name="adj2" fmla="val 127297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>
              <a:off x="2428407" y="4542020"/>
              <a:ext cx="5096655" cy="569626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 rot="5400000" flipH="1">
              <a:off x="5462157" y="4835694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 rot="5400000" flipH="1">
              <a:off x="5761805" y="490666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 flipH="1">
              <a:off x="6179538" y="501140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>
              <a:off x="4052810" y="4785839"/>
              <a:ext cx="1843790" cy="74294"/>
            </a:xfrm>
            <a:prstGeom prst="arc">
              <a:avLst>
                <a:gd name="adj1" fmla="val 20584169"/>
                <a:gd name="adj2" fmla="val 1180427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 rot="5400000" flipH="1">
              <a:off x="5116876" y="4783306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16"/>
          <p:cNvGrpSpPr/>
          <p:nvPr/>
        </p:nvGrpSpPr>
        <p:grpSpPr>
          <a:xfrm>
            <a:off x="2011187" y="1846320"/>
            <a:ext cx="5096655" cy="626782"/>
            <a:chOff x="2428407" y="4542020"/>
            <a:chExt cx="5096655" cy="626782"/>
          </a:xfrm>
        </p:grpSpPr>
        <p:sp>
          <p:nvSpPr>
            <p:cNvPr id="24" name="Arc 23"/>
            <p:cNvSpPr/>
            <p:nvPr/>
          </p:nvSpPr>
          <p:spPr>
            <a:xfrm>
              <a:off x="2878110" y="4631961"/>
              <a:ext cx="4182257" cy="374754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3327817" y="4736892"/>
              <a:ext cx="3272852" cy="179882"/>
            </a:xfrm>
            <a:prstGeom prst="arc">
              <a:avLst>
                <a:gd name="adj1" fmla="val 19339024"/>
                <a:gd name="adj2" fmla="val 127297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/>
            <p:cNvSpPr/>
            <p:nvPr/>
          </p:nvSpPr>
          <p:spPr>
            <a:xfrm>
              <a:off x="2428407" y="4542020"/>
              <a:ext cx="5096655" cy="569626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5400000" flipH="1">
              <a:off x="5462157" y="4835694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5400000" flipH="1">
              <a:off x="5761805" y="490666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5400000" flipH="1">
              <a:off x="6179538" y="501140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>
              <a:off x="4052810" y="4785839"/>
              <a:ext cx="1843790" cy="74294"/>
            </a:xfrm>
            <a:prstGeom prst="arc">
              <a:avLst>
                <a:gd name="adj1" fmla="val 20584169"/>
                <a:gd name="adj2" fmla="val 1180427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/>
            <p:cNvSpPr/>
            <p:nvPr/>
          </p:nvSpPr>
          <p:spPr>
            <a:xfrm rot="5400000" flipH="1">
              <a:off x="5116876" y="4783306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1993696" y="0"/>
            <a:ext cx="5126636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460890" y="0"/>
            <a:ext cx="4179757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938077" y="2500"/>
            <a:ext cx="3222885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660103" y="0"/>
            <a:ext cx="1811311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/>
          <p:cNvCxnSpPr/>
          <p:nvPr/>
        </p:nvCxnSpPr>
        <p:spPr>
          <a:xfrm flipV="1">
            <a:off x="4892040" y="472440"/>
            <a:ext cx="15240" cy="5486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029200" y="609600"/>
            <a:ext cx="4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14" name="Freeform 13"/>
          <p:cNvSpPr/>
          <p:nvPr/>
        </p:nvSpPr>
        <p:spPr>
          <a:xfrm>
            <a:off x="4551690" y="3810583"/>
            <a:ext cx="186323" cy="329784"/>
          </a:xfrm>
          <a:custGeom>
            <a:avLst/>
            <a:gdLst>
              <a:gd name="connsiteX0" fmla="*/ 554636 w 554636"/>
              <a:gd name="connsiteY0" fmla="*/ 1124262 h 1124262"/>
              <a:gd name="connsiteX1" fmla="*/ 164892 w 554636"/>
              <a:gd name="connsiteY1" fmla="*/ 1079292 h 1124262"/>
              <a:gd name="connsiteX2" fmla="*/ 0 w 554636"/>
              <a:gd name="connsiteY2" fmla="*/ 44970 h 1124262"/>
              <a:gd name="connsiteX3" fmla="*/ 464695 w 554636"/>
              <a:gd name="connsiteY3" fmla="*/ 0 h 1124262"/>
              <a:gd name="connsiteX4" fmla="*/ 554636 w 554636"/>
              <a:gd name="connsiteY4" fmla="*/ 1124262 h 11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636" h="1124262">
                <a:moveTo>
                  <a:pt x="554636" y="1124262"/>
                </a:moveTo>
                <a:lnTo>
                  <a:pt x="164892" y="1079292"/>
                </a:lnTo>
                <a:lnTo>
                  <a:pt x="0" y="44970"/>
                </a:lnTo>
                <a:cubicBezTo>
                  <a:pt x="154850" y="29485"/>
                  <a:pt x="309073" y="0"/>
                  <a:pt x="464695" y="0"/>
                </a:cubicBezTo>
                <a:lnTo>
                  <a:pt x="554636" y="112426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75189" y="0"/>
            <a:ext cx="10174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rest of han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6812" y="3456432"/>
            <a:ext cx="1343918" cy="838200"/>
          </a:xfrm>
          <a:prstGeom prst="rect">
            <a:avLst/>
          </a:prstGeom>
        </p:spPr>
      </p:pic>
      <p:pic>
        <p:nvPicPr>
          <p:cNvPr id="11" name="Picture 10" descr="finger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2430" y="3557016"/>
            <a:ext cx="1343918" cy="838200"/>
          </a:xfrm>
          <a:prstGeom prst="rect">
            <a:avLst/>
          </a:prstGeom>
        </p:spPr>
      </p:pic>
      <p:grpSp>
        <p:nvGrpSpPr>
          <p:cNvPr id="2" name="Group 16"/>
          <p:cNvGrpSpPr/>
          <p:nvPr/>
        </p:nvGrpSpPr>
        <p:grpSpPr>
          <a:xfrm>
            <a:off x="2086137" y="1846320"/>
            <a:ext cx="5096655" cy="626782"/>
            <a:chOff x="2428407" y="4542020"/>
            <a:chExt cx="5096655" cy="626782"/>
          </a:xfrm>
        </p:grpSpPr>
        <p:sp>
          <p:nvSpPr>
            <p:cNvPr id="24" name="Arc 23"/>
            <p:cNvSpPr/>
            <p:nvPr/>
          </p:nvSpPr>
          <p:spPr>
            <a:xfrm>
              <a:off x="2878110" y="4631961"/>
              <a:ext cx="4182257" cy="374754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3327817" y="4736892"/>
              <a:ext cx="3272852" cy="179882"/>
            </a:xfrm>
            <a:prstGeom prst="arc">
              <a:avLst>
                <a:gd name="adj1" fmla="val 19339024"/>
                <a:gd name="adj2" fmla="val 127297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/>
            <p:cNvSpPr/>
            <p:nvPr/>
          </p:nvSpPr>
          <p:spPr>
            <a:xfrm>
              <a:off x="2428407" y="4542020"/>
              <a:ext cx="5096655" cy="569626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5400000" flipH="1">
              <a:off x="5462157" y="4835694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5400000" flipH="1">
              <a:off x="5761805" y="490666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5400000" flipH="1">
              <a:off x="6179538" y="501140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>
              <a:off x="4052810" y="4785839"/>
              <a:ext cx="1843790" cy="74294"/>
            </a:xfrm>
            <a:prstGeom prst="arc">
              <a:avLst>
                <a:gd name="adj1" fmla="val 20584169"/>
                <a:gd name="adj2" fmla="val 1180427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/>
            <p:cNvSpPr/>
            <p:nvPr/>
          </p:nvSpPr>
          <p:spPr>
            <a:xfrm rot="5400000" flipH="1">
              <a:off x="5116876" y="4783306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2068646" y="0"/>
            <a:ext cx="5126636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535840" y="0"/>
            <a:ext cx="4179757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013027" y="2500"/>
            <a:ext cx="3222885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735053" y="0"/>
            <a:ext cx="1811311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319138" y="-12490"/>
            <a:ext cx="6565692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49709" y="5000"/>
            <a:ext cx="8019737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0" y="-7490"/>
            <a:ext cx="9143999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>
            <a:off x="2533340" y="4631961"/>
            <a:ext cx="4182257" cy="374754"/>
          </a:xfrm>
          <a:prstGeom prst="arc">
            <a:avLst>
              <a:gd name="adj1" fmla="val 17638889"/>
              <a:gd name="adj2" fmla="val 146584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>
            <a:off x="2983047" y="4736892"/>
            <a:ext cx="3272852" cy="179882"/>
          </a:xfrm>
          <a:prstGeom prst="arc">
            <a:avLst>
              <a:gd name="adj1" fmla="val 19339024"/>
              <a:gd name="adj2" fmla="val 127297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>
            <a:off x="2083637" y="4542020"/>
            <a:ext cx="5096655" cy="569626"/>
          </a:xfrm>
          <a:prstGeom prst="arc">
            <a:avLst>
              <a:gd name="adj1" fmla="val 17638889"/>
              <a:gd name="adj2" fmla="val 146584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5400000" flipH="1">
            <a:off x="5117387" y="4835694"/>
            <a:ext cx="164892" cy="149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5400000" flipH="1">
            <a:off x="5417035" y="4906665"/>
            <a:ext cx="164892" cy="149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5400000" flipH="1">
            <a:off x="5834768" y="5011405"/>
            <a:ext cx="164892" cy="149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>
            <a:off x="3708040" y="4785839"/>
            <a:ext cx="1843790" cy="74294"/>
          </a:xfrm>
          <a:prstGeom prst="arc">
            <a:avLst>
              <a:gd name="adj1" fmla="val 20584169"/>
              <a:gd name="adj2" fmla="val 118042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5400000" flipH="1">
            <a:off x="4772106" y="4783306"/>
            <a:ext cx="164892" cy="149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/>
          <p:cNvSpPr/>
          <p:nvPr/>
        </p:nvSpPr>
        <p:spPr>
          <a:xfrm>
            <a:off x="1304144" y="4379629"/>
            <a:ext cx="6580681" cy="896909"/>
          </a:xfrm>
          <a:prstGeom prst="arc">
            <a:avLst>
              <a:gd name="adj1" fmla="val 17638889"/>
              <a:gd name="adj2" fmla="val 146584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/>
          <p:cNvSpPr/>
          <p:nvPr/>
        </p:nvSpPr>
        <p:spPr>
          <a:xfrm>
            <a:off x="419725" y="4182257"/>
            <a:ext cx="8049717" cy="1246682"/>
          </a:xfrm>
          <a:prstGeom prst="arc">
            <a:avLst>
              <a:gd name="adj1" fmla="val 17638889"/>
              <a:gd name="adj2" fmla="val 146584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/>
          <p:cNvSpPr/>
          <p:nvPr/>
        </p:nvSpPr>
        <p:spPr>
          <a:xfrm>
            <a:off x="-404735" y="4017364"/>
            <a:ext cx="10043410" cy="1648918"/>
          </a:xfrm>
          <a:prstGeom prst="arc">
            <a:avLst>
              <a:gd name="adj1" fmla="val 17638889"/>
              <a:gd name="adj2" fmla="val 2134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/>
          <p:cNvSpPr/>
          <p:nvPr/>
        </p:nvSpPr>
        <p:spPr>
          <a:xfrm>
            <a:off x="-402235" y="4004874"/>
            <a:ext cx="10043410" cy="1648918"/>
          </a:xfrm>
          <a:prstGeom prst="arc">
            <a:avLst>
              <a:gd name="adj1" fmla="val 11033591"/>
              <a:gd name="adj2" fmla="val 146584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>
            <a:off x="-384745" y="3992384"/>
            <a:ext cx="10043410" cy="1648918"/>
          </a:xfrm>
          <a:prstGeom prst="arc">
            <a:avLst>
              <a:gd name="adj1" fmla="val 280910"/>
              <a:gd name="adj2" fmla="val 105524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/>
          <p:cNvSpPr/>
          <p:nvPr/>
        </p:nvSpPr>
        <p:spPr>
          <a:xfrm>
            <a:off x="1366604" y="1608979"/>
            <a:ext cx="6580681" cy="896909"/>
          </a:xfrm>
          <a:prstGeom prst="arc">
            <a:avLst>
              <a:gd name="adj1" fmla="val 17638889"/>
              <a:gd name="adj2" fmla="val 146584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/>
          <p:cNvSpPr/>
          <p:nvPr/>
        </p:nvSpPr>
        <p:spPr>
          <a:xfrm>
            <a:off x="482185" y="1411607"/>
            <a:ext cx="8049717" cy="1246682"/>
          </a:xfrm>
          <a:prstGeom prst="arc">
            <a:avLst>
              <a:gd name="adj1" fmla="val 17638889"/>
              <a:gd name="adj2" fmla="val 146584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>
            <a:off x="-322285" y="1221734"/>
            <a:ext cx="10043410" cy="1648918"/>
          </a:xfrm>
          <a:prstGeom prst="arc">
            <a:avLst>
              <a:gd name="adj1" fmla="val 280910"/>
              <a:gd name="adj2" fmla="val 105524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/>
          <p:nvPr/>
        </p:nvSpPr>
        <p:spPr>
          <a:xfrm>
            <a:off x="-387245" y="1216734"/>
            <a:ext cx="10043410" cy="1648918"/>
          </a:xfrm>
          <a:prstGeom prst="arc">
            <a:avLst>
              <a:gd name="adj1" fmla="val 17638889"/>
              <a:gd name="adj2" fmla="val 2134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48"/>
          <p:cNvSpPr/>
          <p:nvPr/>
        </p:nvSpPr>
        <p:spPr>
          <a:xfrm>
            <a:off x="-384745" y="1204244"/>
            <a:ext cx="10043410" cy="1648918"/>
          </a:xfrm>
          <a:prstGeom prst="arc">
            <a:avLst>
              <a:gd name="adj1" fmla="val 11033591"/>
              <a:gd name="adj2" fmla="val 146584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223.38.5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81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The magnetic field due </a:t>
            </a:r>
          </a:p>
          <a:p>
            <a:pPr>
              <a:buNone/>
            </a:pPr>
            <a:r>
              <a:rPr lang="en-US" dirty="0"/>
              <a:t>to a long straight wire is </a:t>
            </a:r>
          </a:p>
          <a:p>
            <a:pPr>
              <a:buNone/>
            </a:pPr>
            <a:r>
              <a:rPr lang="en-US" dirty="0"/>
              <a:t>shown. But so far our wire </a:t>
            </a:r>
          </a:p>
          <a:p>
            <a:pPr>
              <a:buNone/>
            </a:pPr>
            <a:r>
              <a:rPr lang="en-US" dirty="0"/>
              <a:t>Has always had a current in it.</a:t>
            </a:r>
          </a:p>
          <a:p>
            <a:pPr>
              <a:buNone/>
            </a:pPr>
            <a:r>
              <a:rPr lang="en-US" dirty="0"/>
              <a:t>Is there a field if there is no </a:t>
            </a:r>
          </a:p>
          <a:p>
            <a:pPr>
              <a:buNone/>
            </a:pPr>
            <a:r>
              <a:rPr lang="en-US" dirty="0"/>
              <a:t>current?</a:t>
            </a:r>
          </a:p>
          <a:p>
            <a:pPr marL="514350" indent="-514350">
              <a:buNone/>
            </a:pPr>
            <a:r>
              <a:rPr lang="en-US" dirty="0"/>
              <a:t>a)   Yes</a:t>
            </a:r>
          </a:p>
          <a:p>
            <a:pPr marL="514350" indent="-514350">
              <a:buNone/>
            </a:pPr>
            <a:r>
              <a:rPr lang="en-US" dirty="0"/>
              <a:t>b)   No</a:t>
            </a:r>
          </a:p>
          <a:p>
            <a:pPr marL="514350" indent="-514350">
              <a:buAutoNum type="alphaLcParenR" startAt="3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4933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9294" y="1787843"/>
            <a:ext cx="2664637" cy="3027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223.38.1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Electrons create an electric field around themselves. If they move, they also create…</a:t>
            </a:r>
          </a:p>
          <a:p>
            <a:pPr marL="514350" indent="-514350">
              <a:buAutoNum type="alphaLcParenR"/>
            </a:pPr>
            <a:r>
              <a:rPr lang="en-US" dirty="0"/>
              <a:t>Sound waves</a:t>
            </a:r>
          </a:p>
          <a:p>
            <a:pPr marL="514350" indent="-514350">
              <a:buAutoNum type="alphaLcParenR"/>
            </a:pPr>
            <a:r>
              <a:rPr lang="en-US" dirty="0"/>
              <a:t>Laser beams</a:t>
            </a:r>
          </a:p>
          <a:p>
            <a:pPr marL="514350" indent="-514350">
              <a:buAutoNum type="alphaLcParenR"/>
            </a:pPr>
            <a:r>
              <a:rPr lang="en-US" dirty="0"/>
              <a:t>Magnetic fields</a:t>
            </a:r>
          </a:p>
          <a:p>
            <a:pPr marL="514350" indent="-514350">
              <a:buAutoNum type="alphaLcParenR"/>
            </a:pPr>
            <a:endParaRPr lang="en-US" dirty="0"/>
          </a:p>
          <a:p>
            <a:pPr marL="514350" indent="-514350"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223.38.6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81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The magnetic field due </a:t>
            </a:r>
          </a:p>
          <a:p>
            <a:pPr>
              <a:buNone/>
            </a:pPr>
            <a:r>
              <a:rPr lang="en-US" dirty="0"/>
              <a:t>to a long straight wire is </a:t>
            </a:r>
          </a:p>
          <a:p>
            <a:pPr>
              <a:buNone/>
            </a:pPr>
            <a:r>
              <a:rPr lang="en-US" dirty="0"/>
              <a:t>shown. What is making the field?</a:t>
            </a:r>
          </a:p>
          <a:p>
            <a:pPr marL="514350" indent="-514350">
              <a:buNone/>
            </a:pPr>
            <a:r>
              <a:rPr lang="en-US" dirty="0"/>
              <a:t>a)   Moving electrons</a:t>
            </a:r>
          </a:p>
          <a:p>
            <a:pPr marL="514350" indent="-514350">
              <a:buNone/>
            </a:pPr>
            <a:r>
              <a:rPr lang="en-US" dirty="0"/>
              <a:t>b)  Dissipated energy from </a:t>
            </a:r>
          </a:p>
          <a:p>
            <a:pPr marL="514350" indent="-514350">
              <a:buNone/>
            </a:pPr>
            <a:r>
              <a:rPr lang="en-US" dirty="0"/>
              <a:t>      resistance</a:t>
            </a:r>
          </a:p>
          <a:p>
            <a:pPr marL="514350" indent="-514350">
              <a:buNone/>
            </a:pPr>
            <a:r>
              <a:rPr lang="en-US" dirty="0"/>
              <a:t>c)   The atoms from the wire form the field</a:t>
            </a:r>
          </a:p>
          <a:p>
            <a:pPr marL="514350" indent="-514350">
              <a:buAutoNum type="alphaLcParenR" startAt="3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4933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9294" y="1787843"/>
            <a:ext cx="2664637" cy="3027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223.38.4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818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The magnetic field due </a:t>
            </a:r>
          </a:p>
          <a:p>
            <a:pPr>
              <a:buNone/>
            </a:pPr>
            <a:r>
              <a:rPr lang="en-US" dirty="0"/>
              <a:t>to a long straight wire is </a:t>
            </a:r>
          </a:p>
          <a:p>
            <a:pPr>
              <a:buNone/>
            </a:pPr>
            <a:r>
              <a:rPr lang="en-US" dirty="0"/>
              <a:t>shown. Where would you </a:t>
            </a:r>
          </a:p>
          <a:p>
            <a:pPr>
              <a:buNone/>
            </a:pPr>
            <a:r>
              <a:rPr lang="en-US" dirty="0"/>
              <a:t>expect this field to have zero</a:t>
            </a:r>
          </a:p>
          <a:p>
            <a:pPr>
              <a:buNone/>
            </a:pPr>
            <a:r>
              <a:rPr lang="en-US" dirty="0"/>
              <a:t>magnitude?</a:t>
            </a:r>
          </a:p>
          <a:p>
            <a:pPr marL="514350" indent="-514350">
              <a:buNone/>
            </a:pPr>
            <a:r>
              <a:rPr lang="en-US" dirty="0"/>
              <a:t>a)   At the wire location</a:t>
            </a:r>
          </a:p>
          <a:p>
            <a:pPr marL="514350" indent="-514350">
              <a:buNone/>
            </a:pPr>
            <a:r>
              <a:rPr lang="en-US" dirty="0"/>
              <a:t>b)   4 meters from the wire</a:t>
            </a:r>
          </a:p>
          <a:p>
            <a:pPr marL="514350" indent="-514350">
              <a:buAutoNum type="alphaLcParenR" startAt="3"/>
            </a:pPr>
            <a:r>
              <a:rPr lang="en-US" dirty="0"/>
              <a:t>Infinitely far away from the wire</a:t>
            </a:r>
          </a:p>
          <a:p>
            <a:pPr marL="514350" indent="-514350">
              <a:buAutoNum type="alphaLcParenR" startAt="3"/>
            </a:pPr>
            <a:r>
              <a:rPr lang="en-US" dirty="0"/>
              <a:t>Nowhere in the universe</a:t>
            </a:r>
          </a:p>
          <a:p>
            <a:pPr marL="514350" indent="-514350">
              <a:buAutoNum type="alphaLcParenR" startAt="3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4933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9294" y="1787843"/>
            <a:ext cx="2664637" cy="3027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44050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08A8-8222-3952-F816-479EDF7A4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38E79-EBEE-E906-F2A1-B137462027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is the magnitude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𝐴𝐵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𝐴𝐵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𝐴𝐵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AB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38E79-EBEE-E906-F2A1-B137462027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956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08A8-8222-3952-F816-479EDF7A4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38E79-EBEE-E906-F2A1-B137462027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What is the direction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90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180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270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You take your right hand and point it in the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/>
                  <a:t> direction then bend your fingers into the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  direction. The direction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 is the direction your thumb points.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38E79-EBEE-E906-F2A1-B137462027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8" t="-1482" r="-1481" b="-2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102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08A8-8222-3952-F816-479EDF7A4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38E79-EBEE-E906-F2A1-B137462027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 what is the angle 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 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90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180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270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You take your right hand and point it in the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/>
                  <a:t> direction then bend your fingers into the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  direction. The direction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 is the direction your thumb points.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38E79-EBEE-E906-F2A1-B137462027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8" t="-1482" r="-1481" b="-2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40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08A8-8222-3952-F816-479EDF7A4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38E79-EBEE-E906-F2A1-B137462027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Now that we remember vector cross products, 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The x component of v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The y component of v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nothing special, just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38E79-EBEE-E906-F2A1-B137462027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492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A82A0-B6E6-032E-E78B-DDC0212E6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A10B-9FB2-D581-3CF9-5F192B59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652076-6811-FB52-9BCF-F4383E1CC0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dirty="0" err="1"/>
                  <a:t>Biot</a:t>
                </a:r>
                <a:r>
                  <a:rPr lang="en-US" dirty="0"/>
                  <a:t>-Savart law tells us that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“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dirty="0"/>
                  <a:t>” part?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nothing special, just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distance from one end of a wire to the other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652076-6811-FB52-9BCF-F4383E1CC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3378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AEDF7-37C8-830D-1F9C-E9E5E7C5B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561A-5807-D9F2-AF41-9F0C73C85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1C12D7-91E3-AC48-F833-D6BE914B2C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dirty="0" err="1"/>
                  <a:t>Biot</a:t>
                </a:r>
                <a:r>
                  <a:rPr lang="en-US" dirty="0"/>
                  <a:t>-Savart law tells us that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“r” part?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the distance from the charge to a point where we want to find the field.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the distance from the center of the circle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a dumb constant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distance from one end of a wire to the other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1C12D7-91E3-AC48-F833-D6BE914B2C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8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98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CD0D3-DA7C-BF49-EEA4-65EC6C3ED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DC9C5-B558-7169-AEE8-61A0B09B6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09A19-FC82-B2F4-FC4D-8FA986582C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dirty="0" err="1"/>
                  <a:t>Biot</a:t>
                </a:r>
                <a:r>
                  <a:rPr lang="en-US" dirty="0"/>
                  <a:t>-Savart law tells us that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” part?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the distance from the charge to a point where we want to find the field.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the distance from the center of the circle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a dumb constant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distance from one end of a wire to the other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09A19-FC82-B2F4-FC4D-8FA986582C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8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388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204" y="266224"/>
            <a:ext cx="8229600" cy="1143000"/>
          </a:xfrm>
        </p:spPr>
        <p:txBody>
          <a:bodyPr/>
          <a:lstStyle/>
          <a:p>
            <a:r>
              <a:rPr lang="en-US" dirty="0"/>
              <a:t>Question 223.38.7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41700"/>
            <a:ext cx="8077200" cy="34163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Suppose we accelerate a proton and send it in the z-direction to a speed of 1.0×10⁷m /s. Is there a magnetic field at point P? </a:t>
            </a:r>
          </a:p>
          <a:p>
            <a:pPr marL="514350" indent="-514350"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cxnSp>
        <p:nvCxnSpPr>
          <p:cNvPr id="6" name="Straight Arrow Connector 5"/>
          <p:cNvCxnSpPr>
            <a:endCxn id="17" idx="4"/>
          </p:cNvCxnSpPr>
          <p:nvPr/>
        </p:nvCxnSpPr>
        <p:spPr>
          <a:xfrm flipV="1">
            <a:off x="3690284" y="1634252"/>
            <a:ext cx="7620" cy="8229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61484" y="2487692"/>
            <a:ext cx="553212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537884" y="2289572"/>
            <a:ext cx="335280" cy="3657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54564" y="2320052"/>
            <a:ext cx="129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Proton Path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79444" y="2502932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>
            <a:off x="322244" y="2030492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7484" y="2502932"/>
            <a:ext cx="42672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10964" y="248769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9884" y="134469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164" y="25334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6" name="Straight Arrow Connector 15"/>
          <p:cNvCxnSpPr>
            <a:stCxn id="8" idx="6"/>
          </p:cNvCxnSpPr>
          <p:nvPr/>
        </p:nvCxnSpPr>
        <p:spPr>
          <a:xfrm>
            <a:off x="3873164" y="2472452"/>
            <a:ext cx="62484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644564" y="1512332"/>
            <a:ext cx="106680" cy="121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827444" y="1344692"/>
            <a:ext cx="100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09284" y="2731532"/>
            <a:ext cx="81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Proton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897804" y="1573292"/>
            <a:ext cx="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42484" y="1878092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1mm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86524" y="20762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00724" y="180189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4" name="Oval 23"/>
          <p:cNvSpPr/>
          <p:nvPr/>
        </p:nvSpPr>
        <p:spPr>
          <a:xfrm>
            <a:off x="5422564" y="1524000"/>
            <a:ext cx="106680" cy="121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605444" y="135636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779550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3988" y="1338263"/>
            <a:ext cx="62960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204" y="266224"/>
            <a:ext cx="8229600" cy="1143000"/>
          </a:xfrm>
        </p:spPr>
        <p:txBody>
          <a:bodyPr/>
          <a:lstStyle/>
          <a:p>
            <a:r>
              <a:rPr lang="en-US" dirty="0"/>
              <a:t>Question 223.38.8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41700"/>
            <a:ext cx="8077200" cy="34163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Suppose we accelerate a proton and send it in the z-direction to a speed of 1.0×10⁷m /s. Is the magnetic field at point P stronger or weaker than the field at the detector? </a:t>
            </a:r>
          </a:p>
          <a:p>
            <a:pPr marL="514350" indent="-514350">
              <a:buAutoNum type="alphaLcParenR"/>
            </a:pPr>
            <a:r>
              <a:rPr lang="en-US" dirty="0"/>
              <a:t>Stronger</a:t>
            </a:r>
          </a:p>
          <a:p>
            <a:pPr marL="514350" indent="-514350">
              <a:buAutoNum type="alphaLcParenR"/>
            </a:pPr>
            <a:r>
              <a:rPr lang="en-US" dirty="0"/>
              <a:t>Weaker</a:t>
            </a:r>
          </a:p>
          <a:p>
            <a:pPr marL="514350" indent="-514350">
              <a:buAutoNum type="alphaLcParenR"/>
            </a:pPr>
            <a:r>
              <a:rPr lang="en-US" dirty="0"/>
              <a:t>Neither, there is no B-field at P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cxnSp>
        <p:nvCxnSpPr>
          <p:cNvPr id="6" name="Straight Arrow Connector 5"/>
          <p:cNvCxnSpPr>
            <a:endCxn id="17" idx="4"/>
          </p:cNvCxnSpPr>
          <p:nvPr/>
        </p:nvCxnSpPr>
        <p:spPr>
          <a:xfrm flipV="1">
            <a:off x="3690284" y="1634252"/>
            <a:ext cx="7620" cy="8229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61484" y="2487692"/>
            <a:ext cx="553212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537884" y="2289572"/>
            <a:ext cx="335280" cy="3657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54564" y="2320052"/>
            <a:ext cx="129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Proton Path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79444" y="2502932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>
            <a:off x="322244" y="2030492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7484" y="2502932"/>
            <a:ext cx="42672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10964" y="248769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9884" y="134469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164" y="25334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6" name="Straight Arrow Connector 15"/>
          <p:cNvCxnSpPr>
            <a:stCxn id="8" idx="6"/>
          </p:cNvCxnSpPr>
          <p:nvPr/>
        </p:nvCxnSpPr>
        <p:spPr>
          <a:xfrm>
            <a:off x="3873164" y="2472452"/>
            <a:ext cx="62484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644564" y="1512332"/>
            <a:ext cx="106680" cy="121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827444" y="1344692"/>
            <a:ext cx="100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09284" y="2731532"/>
            <a:ext cx="81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Proton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897804" y="1573292"/>
            <a:ext cx="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42484" y="1878092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1mm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86524" y="20762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00724" y="180189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4" name="Oval 23"/>
          <p:cNvSpPr/>
          <p:nvPr/>
        </p:nvSpPr>
        <p:spPr>
          <a:xfrm>
            <a:off x="5422564" y="1524000"/>
            <a:ext cx="106680" cy="121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605444" y="135636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7226482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>
            <a:endCxn id="22" idx="4"/>
          </p:cNvCxnSpPr>
          <p:nvPr/>
        </p:nvCxnSpPr>
        <p:spPr>
          <a:xfrm flipV="1">
            <a:off x="3627120" y="731520"/>
            <a:ext cx="7620" cy="8229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798320" y="1584960"/>
            <a:ext cx="553212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474720" y="1386840"/>
            <a:ext cx="335280" cy="3657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1417320"/>
            <a:ext cx="129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Proton Path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16280" y="16002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>
            <a:off x="259080" y="112776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74320" y="1600200"/>
            <a:ext cx="42672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47800" y="158496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6720" y="44196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63068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21" name="Straight Arrow Connector 20"/>
          <p:cNvCxnSpPr>
            <a:stCxn id="7" idx="6"/>
          </p:cNvCxnSpPr>
          <p:nvPr/>
        </p:nvCxnSpPr>
        <p:spPr>
          <a:xfrm>
            <a:off x="3810000" y="1569720"/>
            <a:ext cx="62484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1400" y="609600"/>
            <a:ext cx="106680" cy="121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764280" y="441960"/>
            <a:ext cx="100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46120" y="1828800"/>
            <a:ext cx="81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Proton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834640" y="670560"/>
            <a:ext cx="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79320" y="97536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1mm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23360" y="117348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37560" y="89916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3988" y="823913"/>
            <a:ext cx="6296025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258604">
            <a:off x="4748213" y="2362200"/>
            <a:ext cx="646747" cy="214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Arrow Connector 3"/>
          <p:cNvCxnSpPr/>
          <p:nvPr/>
        </p:nvCxnSpPr>
        <p:spPr>
          <a:xfrm>
            <a:off x="2712720" y="156972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712720" y="249936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712720" y="342900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12720" y="432816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712720" y="524256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72000" y="158496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72000" y="525780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355080" y="158496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355080" y="251460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355080" y="344424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355080" y="434340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355080" y="525780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334000" y="2743200"/>
            <a:ext cx="96012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855720" y="4206240"/>
            <a:ext cx="96012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08320" y="1965960"/>
            <a:ext cx="591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</a:t>
            </a:r>
            <a:r>
              <a:rPr lang="en-US" sz="3200" baseline="-25000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62400" y="4328160"/>
            <a:ext cx="591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</a:t>
            </a:r>
            <a:r>
              <a:rPr lang="en-US" sz="3200" baseline="-25000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65120" y="899160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3988" y="138113"/>
            <a:ext cx="6296025" cy="658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223.38.2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818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The magnetic field due </a:t>
            </a:r>
          </a:p>
          <a:p>
            <a:pPr>
              <a:buNone/>
            </a:pPr>
            <a:r>
              <a:rPr lang="en-US" dirty="0"/>
              <a:t>to a long straight wire is </a:t>
            </a:r>
          </a:p>
          <a:p>
            <a:pPr>
              <a:buNone/>
            </a:pPr>
            <a:r>
              <a:rPr lang="en-US" dirty="0"/>
              <a:t>shown. The blue circle means</a:t>
            </a:r>
          </a:p>
          <a:p>
            <a:pPr marL="514350" indent="-514350">
              <a:buNone/>
            </a:pPr>
            <a:r>
              <a:rPr lang="en-US" dirty="0"/>
              <a:t>a)   The magnetic field forms </a:t>
            </a:r>
          </a:p>
          <a:p>
            <a:pPr marL="514350" indent="-514350">
              <a:buNone/>
            </a:pPr>
            <a:r>
              <a:rPr lang="en-US" dirty="0"/>
              <a:t>	a complete loop around </a:t>
            </a:r>
          </a:p>
          <a:p>
            <a:pPr marL="514350" indent="-514350">
              <a:buNone/>
            </a:pPr>
            <a:r>
              <a:rPr lang="en-US" dirty="0"/>
              <a:t>	the wire</a:t>
            </a:r>
          </a:p>
          <a:p>
            <a:pPr marL="514350" indent="-514350">
              <a:buNone/>
            </a:pPr>
            <a:r>
              <a:rPr lang="en-US" dirty="0"/>
              <a:t>b)   The magnetic field circulates around the wire</a:t>
            </a:r>
          </a:p>
          <a:p>
            <a:pPr marL="514350" indent="-514350">
              <a:buNone/>
            </a:pPr>
            <a:r>
              <a:rPr lang="en-US" dirty="0"/>
              <a:t>c)    The magnetic field is tangent to the circle at every point on the circle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4932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0738" y="1241108"/>
            <a:ext cx="252412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223.38.2.1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32515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What does it mean that the magnetic field forms loops around the wire?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magnetic field only exists along the circle.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magnitude of the B-field is constant at a given radius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magnetic field is toroidal.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4932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37" y="1354410"/>
            <a:ext cx="252412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0838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4133973" y="3335114"/>
            <a:ext cx="429650" cy="739900"/>
          </a:xfrm>
          <a:custGeom>
            <a:avLst/>
            <a:gdLst>
              <a:gd name="connsiteX0" fmla="*/ 554636 w 554636"/>
              <a:gd name="connsiteY0" fmla="*/ 1124262 h 1124262"/>
              <a:gd name="connsiteX1" fmla="*/ 164892 w 554636"/>
              <a:gd name="connsiteY1" fmla="*/ 1079292 h 1124262"/>
              <a:gd name="connsiteX2" fmla="*/ 0 w 554636"/>
              <a:gd name="connsiteY2" fmla="*/ 44970 h 1124262"/>
              <a:gd name="connsiteX3" fmla="*/ 464695 w 554636"/>
              <a:gd name="connsiteY3" fmla="*/ 0 h 1124262"/>
              <a:gd name="connsiteX4" fmla="*/ 554636 w 554636"/>
              <a:gd name="connsiteY4" fmla="*/ 1124262 h 11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636" h="1124262">
                <a:moveTo>
                  <a:pt x="554636" y="1124262"/>
                </a:moveTo>
                <a:lnTo>
                  <a:pt x="164892" y="1079292"/>
                </a:lnTo>
                <a:lnTo>
                  <a:pt x="0" y="44970"/>
                </a:lnTo>
                <a:cubicBezTo>
                  <a:pt x="154850" y="29485"/>
                  <a:pt x="309073" y="0"/>
                  <a:pt x="464695" y="0"/>
                </a:cubicBezTo>
                <a:lnTo>
                  <a:pt x="554636" y="112426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88160" y="839450"/>
            <a:ext cx="269175" cy="524655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rest of han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61764" y="2540544"/>
            <a:ext cx="3098997" cy="1880577"/>
          </a:xfrm>
          <a:prstGeom prst="rect">
            <a:avLst/>
          </a:prstGeom>
        </p:spPr>
      </p:pic>
      <p:pic>
        <p:nvPicPr>
          <p:cNvPr id="11" name="Picture 10" descr="finger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5114" y="2768315"/>
            <a:ext cx="3098997" cy="1880577"/>
          </a:xfrm>
          <a:prstGeom prst="rect">
            <a:avLst/>
          </a:prstGeom>
        </p:spPr>
      </p:pic>
      <p:sp>
        <p:nvSpPr>
          <p:cNvPr id="19" name="Arc 18"/>
          <p:cNvSpPr/>
          <p:nvPr/>
        </p:nvSpPr>
        <p:spPr>
          <a:xfrm>
            <a:off x="2188565" y="5523188"/>
            <a:ext cx="4251673" cy="166685"/>
          </a:xfrm>
          <a:prstGeom prst="arc">
            <a:avLst>
              <a:gd name="adj1" fmla="val 20584169"/>
              <a:gd name="adj2" fmla="val 118042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5400000" flipH="1">
            <a:off x="5052114" y="5527823"/>
            <a:ext cx="369950" cy="34566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770120" y="960120"/>
            <a:ext cx="15240" cy="5486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07280" y="1097280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806</Words>
  <Application>Microsoft Office PowerPoint</Application>
  <PresentationFormat>On-screen Show (4:3)</PresentationFormat>
  <Paragraphs>178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Cambria Math</vt:lpstr>
      <vt:lpstr>Times New Roman</vt:lpstr>
      <vt:lpstr>Office Theme</vt:lpstr>
      <vt:lpstr>38</vt:lpstr>
      <vt:lpstr>Question 223.38.1</vt:lpstr>
      <vt:lpstr>PowerPoint Presentation</vt:lpstr>
      <vt:lpstr>PowerPoint Presentation</vt:lpstr>
      <vt:lpstr>PowerPoint Presentation</vt:lpstr>
      <vt:lpstr>PowerPoint Presentation</vt:lpstr>
      <vt:lpstr>Question 223.38.2</vt:lpstr>
      <vt:lpstr>Question 223.38.2.1</vt:lpstr>
      <vt:lpstr>PowerPoint Presentation</vt:lpstr>
      <vt:lpstr>PowerPoint Presentation</vt:lpstr>
      <vt:lpstr>PowerPoint Presentation</vt:lpstr>
      <vt:lpstr>PowerPoint Presentation</vt:lpstr>
      <vt:lpstr>Question 223.38.3</vt:lpstr>
      <vt:lpstr>PowerPoint Presentation</vt:lpstr>
      <vt:lpstr>Question 223.38.4</vt:lpstr>
      <vt:lpstr>PowerPoint Presentation</vt:lpstr>
      <vt:lpstr>PowerPoint Presentation</vt:lpstr>
      <vt:lpstr>PowerPoint Presentation</vt:lpstr>
      <vt:lpstr>Question 223.38.5</vt:lpstr>
      <vt:lpstr>Question 223.38.6</vt:lpstr>
      <vt:lpstr>Question 223.38.4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 223.38.7</vt:lpstr>
      <vt:lpstr>Question 223.38.8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4</cp:revision>
  <dcterms:created xsi:type="dcterms:W3CDTF">2011-11-12T20:56:27Z</dcterms:created>
  <dcterms:modified xsi:type="dcterms:W3CDTF">2024-03-15T21:23:35Z</dcterms:modified>
</cp:coreProperties>
</file>