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921" r:id="rId2"/>
    <p:sldId id="922" r:id="rId3"/>
    <p:sldId id="267" r:id="rId4"/>
    <p:sldId id="257" r:id="rId5"/>
    <p:sldId id="923" r:id="rId6"/>
    <p:sldId id="924" r:id="rId7"/>
    <p:sldId id="256" r:id="rId8"/>
    <p:sldId id="953" r:id="rId9"/>
    <p:sldId id="954" r:id="rId10"/>
    <p:sldId id="957" r:id="rId11"/>
    <p:sldId id="955" r:id="rId12"/>
    <p:sldId id="956" r:id="rId13"/>
    <p:sldId id="261" r:id="rId14"/>
    <p:sldId id="258" r:id="rId15"/>
    <p:sldId id="259" r:id="rId16"/>
    <p:sldId id="260" r:id="rId17"/>
    <p:sldId id="1336" r:id="rId18"/>
    <p:sldId id="1335" r:id="rId19"/>
    <p:sldId id="262" r:id="rId20"/>
    <p:sldId id="263" r:id="rId21"/>
    <p:sldId id="925" r:id="rId22"/>
    <p:sldId id="926" r:id="rId23"/>
    <p:sldId id="264" r:id="rId24"/>
    <p:sldId id="265" r:id="rId25"/>
    <p:sldId id="266" r:id="rId26"/>
    <p:sldId id="927" r:id="rId27"/>
    <p:sldId id="928" r:id="rId28"/>
    <p:sldId id="929" r:id="rId29"/>
    <p:sldId id="930" r:id="rId30"/>
    <p:sldId id="931" r:id="rId31"/>
    <p:sldId id="932" r:id="rId32"/>
    <p:sldId id="933" r:id="rId33"/>
    <p:sldId id="934" r:id="rId34"/>
    <p:sldId id="935" r:id="rId35"/>
    <p:sldId id="936" r:id="rId36"/>
    <p:sldId id="937" r:id="rId37"/>
    <p:sldId id="938" r:id="rId38"/>
    <p:sldId id="939" r:id="rId39"/>
    <p:sldId id="940" r:id="rId40"/>
    <p:sldId id="941" r:id="rId41"/>
    <p:sldId id="942" r:id="rId42"/>
    <p:sldId id="943" r:id="rId43"/>
    <p:sldId id="944" r:id="rId44"/>
    <p:sldId id="945" r:id="rId45"/>
    <p:sldId id="946" r:id="rId46"/>
    <p:sldId id="947" r:id="rId47"/>
    <p:sldId id="948" r:id="rId48"/>
    <p:sldId id="949" r:id="rId49"/>
    <p:sldId id="950" r:id="rId50"/>
    <p:sldId id="951" r:id="rId51"/>
    <p:sldId id="952" r:id="rId52"/>
    <p:sldId id="1182" r:id="rId53"/>
    <p:sldId id="118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B960921-6C8B-4194-82AF-A99F2712CFFF}"/>
    <pc:docChg chg="custSel addSld delSld modSld sldOrd">
      <pc:chgData name="Lines, Todd" userId="afaf7c3a-e8aa-4568-882a-02ad8f9e19b0" providerId="ADAL" clId="{DB960921-6C8B-4194-82AF-A99F2712CFFF}" dt="2023-11-27T14:51:11.584" v="41"/>
      <pc:docMkLst>
        <pc:docMk/>
      </pc:docMkLst>
      <pc:sldChg chg="ord">
        <pc:chgData name="Lines, Todd" userId="afaf7c3a-e8aa-4568-882a-02ad8f9e19b0" providerId="ADAL" clId="{DB960921-6C8B-4194-82AF-A99F2712CFFF}" dt="2023-11-27T14:31:58.273" v="7"/>
        <pc:sldMkLst>
          <pc:docMk/>
          <pc:sldMk cId="0" sldId="257"/>
        </pc:sldMkLst>
      </pc:sldChg>
      <pc:sldChg chg="delSp modSp mod">
        <pc:chgData name="Lines, Todd" userId="afaf7c3a-e8aa-4568-882a-02ad8f9e19b0" providerId="ADAL" clId="{DB960921-6C8B-4194-82AF-A99F2712CFFF}" dt="2023-11-27T14:40:27.358" v="35" actId="21"/>
        <pc:sldMkLst>
          <pc:docMk/>
          <pc:sldMk cId="0" sldId="263"/>
        </pc:sldMkLst>
        <pc:picChg chg="del mod">
          <ac:chgData name="Lines, Todd" userId="afaf7c3a-e8aa-4568-882a-02ad8f9e19b0" providerId="ADAL" clId="{DB960921-6C8B-4194-82AF-A99F2712CFFF}" dt="2023-11-27T14:40:27.358" v="35" actId="21"/>
          <ac:picMkLst>
            <pc:docMk/>
            <pc:sldMk cId="0" sldId="263"/>
            <ac:picMk id="71" creationId="{C8E4D64D-8CFF-41D8-DCC0-2FABD310A28B}"/>
          </ac:picMkLst>
        </pc:picChg>
      </pc:sldChg>
      <pc:sldChg chg="ord">
        <pc:chgData name="Lines, Todd" userId="afaf7c3a-e8aa-4568-882a-02ad8f9e19b0" providerId="ADAL" clId="{DB960921-6C8B-4194-82AF-A99F2712CFFF}" dt="2023-11-27T14:31:58.273" v="7"/>
        <pc:sldMkLst>
          <pc:docMk/>
          <pc:sldMk cId="1748558236" sldId="267"/>
        </pc:sldMkLst>
      </pc:sldChg>
      <pc:sldChg chg="add">
        <pc:chgData name="Lines, Todd" userId="afaf7c3a-e8aa-4568-882a-02ad8f9e19b0" providerId="ADAL" clId="{DB960921-6C8B-4194-82AF-A99F2712CFFF}" dt="2023-11-27T14:31:21.686" v="5"/>
        <pc:sldMkLst>
          <pc:docMk/>
          <pc:sldMk cId="0" sldId="921"/>
        </pc:sldMkLst>
      </pc:sldChg>
      <pc:sldChg chg="add ord">
        <pc:chgData name="Lines, Todd" userId="afaf7c3a-e8aa-4568-882a-02ad8f9e19b0" providerId="ADAL" clId="{DB960921-6C8B-4194-82AF-A99F2712CFFF}" dt="2023-11-21T17:55:58.553" v="2"/>
        <pc:sldMkLst>
          <pc:docMk/>
          <pc:sldMk cId="0" sldId="922"/>
        </pc:sldMkLst>
      </pc:sldChg>
      <pc:sldChg chg="modSp add mod ord">
        <pc:chgData name="Lines, Todd" userId="afaf7c3a-e8aa-4568-882a-02ad8f9e19b0" providerId="ADAL" clId="{DB960921-6C8B-4194-82AF-A99F2712CFFF}" dt="2023-11-27T14:35:19.483" v="17" actId="20577"/>
        <pc:sldMkLst>
          <pc:docMk/>
          <pc:sldMk cId="0" sldId="923"/>
        </pc:sldMkLst>
        <pc:spChg chg="mod">
          <ac:chgData name="Lines, Todd" userId="afaf7c3a-e8aa-4568-882a-02ad8f9e19b0" providerId="ADAL" clId="{DB960921-6C8B-4194-82AF-A99F2712CFFF}" dt="2023-11-27T14:35:19.483" v="17" actId="20577"/>
          <ac:spMkLst>
            <pc:docMk/>
            <pc:sldMk cId="0" sldId="923"/>
            <ac:spMk id="1810437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DB960921-6C8B-4194-82AF-A99F2712CFFF}" dt="2023-11-27T14:35:32.678" v="19"/>
        <pc:sldMkLst>
          <pc:docMk/>
          <pc:sldMk cId="0" sldId="924"/>
        </pc:sldMkLst>
        <pc:spChg chg="add mod">
          <ac:chgData name="Lines, Todd" userId="afaf7c3a-e8aa-4568-882a-02ad8f9e19b0" providerId="ADAL" clId="{DB960921-6C8B-4194-82AF-A99F2712CFFF}" dt="2023-11-27T14:35:32.678" v="19"/>
          <ac:spMkLst>
            <pc:docMk/>
            <pc:sldMk cId="0" sldId="924"/>
            <ac:spMk id="2" creationId="{D49CEE39-DE89-8BE3-13AE-9547D0EA344F}"/>
          </ac:spMkLst>
        </pc:spChg>
        <pc:spChg chg="del">
          <ac:chgData name="Lines, Todd" userId="afaf7c3a-e8aa-4568-882a-02ad8f9e19b0" providerId="ADAL" clId="{DB960921-6C8B-4194-82AF-A99F2712CFFF}" dt="2023-11-27T14:35:32.265" v="18" actId="478"/>
          <ac:spMkLst>
            <pc:docMk/>
            <pc:sldMk cId="0" sldId="924"/>
            <ac:spMk id="1812488" creationId="{00000000-0000-0000-0000-000000000000}"/>
          </ac:spMkLst>
        </pc:spChg>
      </pc:sldChg>
      <pc:sldChg chg="modSp add mod ord">
        <pc:chgData name="Lines, Todd" userId="afaf7c3a-e8aa-4568-882a-02ad8f9e19b0" providerId="ADAL" clId="{DB960921-6C8B-4194-82AF-A99F2712CFFF}" dt="2023-11-27T14:42:07.702" v="37"/>
        <pc:sldMkLst>
          <pc:docMk/>
          <pc:sldMk cId="0" sldId="925"/>
        </pc:sldMkLst>
        <pc:spChg chg="mod">
          <ac:chgData name="Lines, Todd" userId="afaf7c3a-e8aa-4568-882a-02ad8f9e19b0" providerId="ADAL" clId="{DB960921-6C8B-4194-82AF-A99F2712CFFF}" dt="2023-11-27T14:35:49.692" v="29" actId="20577"/>
          <ac:spMkLst>
            <pc:docMk/>
            <pc:sldMk cId="0" sldId="925"/>
            <ac:spMk id="1814531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DB960921-6C8B-4194-82AF-A99F2712CFFF}" dt="2023-11-27T14:42:07.702" v="37"/>
        <pc:sldMkLst>
          <pc:docMk/>
          <pc:sldMk cId="0" sldId="926"/>
        </pc:sldMkLst>
        <pc:spChg chg="add mod">
          <ac:chgData name="Lines, Todd" userId="afaf7c3a-e8aa-4568-882a-02ad8f9e19b0" providerId="ADAL" clId="{DB960921-6C8B-4194-82AF-A99F2712CFFF}" dt="2023-11-27T14:36:04.249" v="31"/>
          <ac:spMkLst>
            <pc:docMk/>
            <pc:sldMk cId="0" sldId="926"/>
            <ac:spMk id="2" creationId="{0784F15C-BC3D-2708-9142-81F32F3BDAC4}"/>
          </ac:spMkLst>
        </pc:spChg>
        <pc:spChg chg="del">
          <ac:chgData name="Lines, Todd" userId="afaf7c3a-e8aa-4568-882a-02ad8f9e19b0" providerId="ADAL" clId="{DB960921-6C8B-4194-82AF-A99F2712CFFF}" dt="2023-11-27T14:36:03.902" v="30" actId="478"/>
          <ac:spMkLst>
            <pc:docMk/>
            <pc:sldMk cId="0" sldId="926"/>
            <ac:spMk id="1816580" creationId="{00000000-0000-0000-0000-000000000000}"/>
          </ac:spMkLst>
        </pc:spChg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4"/>
        </pc:sldMkLst>
      </pc:sldChg>
      <pc:sldChg chg="modSp add mod">
        <pc:chgData name="Lines, Todd" userId="afaf7c3a-e8aa-4568-882a-02ad8f9e19b0" providerId="ADAL" clId="{DB960921-6C8B-4194-82AF-A99F2712CFFF}" dt="2023-11-27T14:47:43.645" v="39" actId="1076"/>
        <pc:sldMkLst>
          <pc:docMk/>
          <pc:sldMk cId="0" sldId="935"/>
        </pc:sldMkLst>
        <pc:spChg chg="mod">
          <ac:chgData name="Lines, Todd" userId="afaf7c3a-e8aa-4568-882a-02ad8f9e19b0" providerId="ADAL" clId="{DB960921-6C8B-4194-82AF-A99F2712CFFF}" dt="2023-11-27T14:47:43.645" v="39" actId="1076"/>
          <ac:spMkLst>
            <pc:docMk/>
            <pc:sldMk cId="0" sldId="935"/>
            <ac:spMk id="1835017" creationId="{00000000-0000-0000-0000-000000000000}"/>
          </ac:spMkLst>
        </pc:spChg>
        <pc:spChg chg="mod">
          <ac:chgData name="Lines, Todd" userId="afaf7c3a-e8aa-4568-882a-02ad8f9e19b0" providerId="ADAL" clId="{DB960921-6C8B-4194-82AF-A99F2712CFFF}" dt="2023-11-27T14:47:40.636" v="38" actId="1076"/>
          <ac:spMkLst>
            <pc:docMk/>
            <pc:sldMk cId="0" sldId="935"/>
            <ac:spMk id="1835018" creationId="{00000000-0000-0000-0000-000000000000}"/>
          </ac:spMkLst>
        </pc:spChg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4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5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2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1956308195" sldId="953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1956308195" sldId="953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2549791281" sldId="954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2549791281" sldId="954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753182428" sldId="955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753182428" sldId="955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199791542" sldId="956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199791542" sldId="956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2847125372" sldId="957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2847125372" sldId="95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3"/>
        </pc:sldMkLst>
      </pc:sldChg>
      <pc:sldChg chg="add ord">
        <pc:chgData name="Lines, Todd" userId="afaf7c3a-e8aa-4568-882a-02ad8f9e19b0" providerId="ADAL" clId="{DB960921-6C8B-4194-82AF-A99F2712CFFF}" dt="2023-11-27T14:51:11.584" v="41"/>
        <pc:sldMkLst>
          <pc:docMk/>
          <pc:sldMk cId="0" sldId="1335"/>
        </pc:sldMkLst>
      </pc:sldChg>
      <pc:sldChg chg="add ord">
        <pc:chgData name="Lines, Todd" userId="afaf7c3a-e8aa-4568-882a-02ad8f9e19b0" providerId="ADAL" clId="{DB960921-6C8B-4194-82AF-A99F2712CFFF}" dt="2023-11-27T14:51:11.584" v="41"/>
        <pc:sldMkLst>
          <pc:docMk/>
          <pc:sldMk cId="0" sldId="1336"/>
        </pc:sldMkLst>
      </pc:sldChg>
    </pc:docChg>
  </pc:docChgLst>
  <pc:docChgLst>
    <pc:chgData name="Lines, Todd" userId="afaf7c3a-e8aa-4568-882a-02ad8f9e19b0" providerId="ADAL" clId="{371F0E2F-361C-49CE-92D9-1E9D09145DC2}"/>
    <pc:docChg chg="custSel modSld">
      <pc:chgData name="Lines, Todd" userId="afaf7c3a-e8aa-4568-882a-02ad8f9e19b0" providerId="ADAL" clId="{371F0E2F-361C-49CE-92D9-1E9D09145DC2}" dt="2024-03-25T18:18:35.334" v="113" actId="313"/>
      <pc:docMkLst>
        <pc:docMk/>
      </pc:docMkLst>
      <pc:sldChg chg="modSp mod">
        <pc:chgData name="Lines, Todd" userId="afaf7c3a-e8aa-4568-882a-02ad8f9e19b0" providerId="ADAL" clId="{371F0E2F-361C-49CE-92D9-1E9D09145DC2}" dt="2024-03-25T18:17:38.532" v="77" actId="20577"/>
        <pc:sldMkLst>
          <pc:docMk/>
          <pc:sldMk cId="0" sldId="923"/>
        </pc:sldMkLst>
        <pc:spChg chg="mod">
          <ac:chgData name="Lines, Todd" userId="afaf7c3a-e8aa-4568-882a-02ad8f9e19b0" providerId="ADAL" clId="{371F0E2F-361C-49CE-92D9-1E9D09145DC2}" dt="2024-03-25T18:17:38.532" v="77" actId="20577"/>
          <ac:spMkLst>
            <pc:docMk/>
            <pc:sldMk cId="0" sldId="923"/>
            <ac:spMk id="181043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30.763" v="76" actId="20577"/>
        <pc:sldMkLst>
          <pc:docMk/>
          <pc:sldMk cId="0" sldId="924"/>
        </pc:sldMkLst>
        <pc:spChg chg="mod">
          <ac:chgData name="Lines, Todd" userId="afaf7c3a-e8aa-4568-882a-02ad8f9e19b0" providerId="ADAL" clId="{371F0E2F-361C-49CE-92D9-1E9D09145DC2}" dt="2024-03-25T18:17:30.763" v="76" actId="20577"/>
          <ac:spMkLst>
            <pc:docMk/>
            <pc:sldMk cId="0" sldId="924"/>
            <ac:spMk id="2" creationId="{D49CEE39-DE89-8BE3-13AE-9547D0EA344F}"/>
          </ac:spMkLst>
        </pc:spChg>
      </pc:sldChg>
      <pc:sldChg chg="modSp mod">
        <pc:chgData name="Lines, Todd" userId="afaf7c3a-e8aa-4568-882a-02ad8f9e19b0" providerId="ADAL" clId="{371F0E2F-361C-49CE-92D9-1E9D09145DC2}" dt="2024-03-25T18:15:44.167" v="34" actId="313"/>
        <pc:sldMkLst>
          <pc:docMk/>
          <pc:sldMk cId="0" sldId="925"/>
        </pc:sldMkLst>
        <pc:spChg chg="mod">
          <ac:chgData name="Lines, Todd" userId="afaf7c3a-e8aa-4568-882a-02ad8f9e19b0" providerId="ADAL" clId="{371F0E2F-361C-49CE-92D9-1E9D09145DC2}" dt="2024-03-25T18:15:44.167" v="34" actId="313"/>
          <ac:spMkLst>
            <pc:docMk/>
            <pc:sldMk cId="0" sldId="925"/>
            <ac:spMk id="181453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6:32.858" v="44" actId="20577"/>
        <pc:sldMkLst>
          <pc:docMk/>
          <pc:sldMk cId="0" sldId="926"/>
        </pc:sldMkLst>
        <pc:spChg chg="mod">
          <ac:chgData name="Lines, Todd" userId="afaf7c3a-e8aa-4568-882a-02ad8f9e19b0" providerId="ADAL" clId="{371F0E2F-361C-49CE-92D9-1E9D09145DC2}" dt="2024-03-25T18:16:32.858" v="44" actId="20577"/>
          <ac:spMkLst>
            <pc:docMk/>
            <pc:sldMk cId="0" sldId="926"/>
            <ac:spMk id="2" creationId="{0784F15C-BC3D-2708-9142-81F32F3BDAC4}"/>
          </ac:spMkLst>
        </pc:spChg>
      </pc:sldChg>
      <pc:sldChg chg="modSp mod">
        <pc:chgData name="Lines, Todd" userId="afaf7c3a-e8aa-4568-882a-02ad8f9e19b0" providerId="ADAL" clId="{371F0E2F-361C-49CE-92D9-1E9D09145DC2}" dt="2024-03-25T18:17:57.919" v="80" actId="313"/>
        <pc:sldMkLst>
          <pc:docMk/>
          <pc:sldMk cId="0" sldId="927"/>
        </pc:sldMkLst>
        <pc:spChg chg="mod">
          <ac:chgData name="Lines, Todd" userId="afaf7c3a-e8aa-4568-882a-02ad8f9e19b0" providerId="ADAL" clId="{371F0E2F-361C-49CE-92D9-1E9D09145DC2}" dt="2024-03-25T18:17:57.919" v="80" actId="313"/>
          <ac:spMkLst>
            <pc:docMk/>
            <pc:sldMk cId="0" sldId="927"/>
            <ac:spMk id="181862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8.543" v="81" actId="313"/>
        <pc:sldMkLst>
          <pc:docMk/>
          <pc:sldMk cId="0" sldId="928"/>
        </pc:sldMkLst>
        <pc:spChg chg="mod">
          <ac:chgData name="Lines, Todd" userId="afaf7c3a-e8aa-4568-882a-02ad8f9e19b0" providerId="ADAL" clId="{371F0E2F-361C-49CE-92D9-1E9D09145DC2}" dt="2024-03-25T18:17:58.543" v="81" actId="313"/>
          <ac:spMkLst>
            <pc:docMk/>
            <pc:sldMk cId="0" sldId="928"/>
            <ac:spMk id="182067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9.343" v="82" actId="313"/>
        <pc:sldMkLst>
          <pc:docMk/>
          <pc:sldMk cId="0" sldId="929"/>
        </pc:sldMkLst>
        <pc:spChg chg="mod">
          <ac:chgData name="Lines, Todd" userId="afaf7c3a-e8aa-4568-882a-02ad8f9e19b0" providerId="ADAL" clId="{371F0E2F-361C-49CE-92D9-1E9D09145DC2}" dt="2024-03-25T18:17:59.343" v="82" actId="313"/>
          <ac:spMkLst>
            <pc:docMk/>
            <pc:sldMk cId="0" sldId="929"/>
            <ac:spMk id="182272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9.959" v="83" actId="313"/>
        <pc:sldMkLst>
          <pc:docMk/>
          <pc:sldMk cId="0" sldId="930"/>
        </pc:sldMkLst>
        <pc:spChg chg="mod">
          <ac:chgData name="Lines, Todd" userId="afaf7c3a-e8aa-4568-882a-02ad8f9e19b0" providerId="ADAL" clId="{371F0E2F-361C-49CE-92D9-1E9D09145DC2}" dt="2024-03-25T18:17:59.959" v="83" actId="313"/>
          <ac:spMkLst>
            <pc:docMk/>
            <pc:sldMk cId="0" sldId="930"/>
            <ac:spMk id="1824776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0.598" v="84" actId="313"/>
        <pc:sldMkLst>
          <pc:docMk/>
          <pc:sldMk cId="0" sldId="931"/>
        </pc:sldMkLst>
        <pc:spChg chg="mod">
          <ac:chgData name="Lines, Todd" userId="afaf7c3a-e8aa-4568-882a-02ad8f9e19b0" providerId="ADAL" clId="{371F0E2F-361C-49CE-92D9-1E9D09145DC2}" dt="2024-03-25T18:18:00.598" v="84" actId="313"/>
          <ac:spMkLst>
            <pc:docMk/>
            <pc:sldMk cId="0" sldId="931"/>
            <ac:spMk id="1826824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1.174" v="85" actId="313"/>
        <pc:sldMkLst>
          <pc:docMk/>
          <pc:sldMk cId="0" sldId="932"/>
        </pc:sldMkLst>
        <pc:spChg chg="mod">
          <ac:chgData name="Lines, Todd" userId="afaf7c3a-e8aa-4568-882a-02ad8f9e19b0" providerId="ADAL" clId="{371F0E2F-361C-49CE-92D9-1E9D09145DC2}" dt="2024-03-25T18:18:01.174" v="85" actId="313"/>
          <ac:spMkLst>
            <pc:docMk/>
            <pc:sldMk cId="0" sldId="932"/>
            <ac:spMk id="182887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1.775" v="86" actId="313"/>
        <pc:sldMkLst>
          <pc:docMk/>
          <pc:sldMk cId="0" sldId="933"/>
        </pc:sldMkLst>
        <pc:spChg chg="mod">
          <ac:chgData name="Lines, Todd" userId="afaf7c3a-e8aa-4568-882a-02ad8f9e19b0" providerId="ADAL" clId="{371F0E2F-361C-49CE-92D9-1E9D09145DC2}" dt="2024-03-25T18:18:01.775" v="86" actId="313"/>
          <ac:spMkLst>
            <pc:docMk/>
            <pc:sldMk cId="0" sldId="933"/>
            <ac:spMk id="183091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2.374" v="87" actId="313"/>
        <pc:sldMkLst>
          <pc:docMk/>
          <pc:sldMk cId="0" sldId="934"/>
        </pc:sldMkLst>
        <pc:spChg chg="mod">
          <ac:chgData name="Lines, Todd" userId="afaf7c3a-e8aa-4568-882a-02ad8f9e19b0" providerId="ADAL" clId="{371F0E2F-361C-49CE-92D9-1E9D09145DC2}" dt="2024-03-25T18:18:02.374" v="87" actId="313"/>
          <ac:spMkLst>
            <pc:docMk/>
            <pc:sldMk cId="0" sldId="934"/>
            <ac:spMk id="1832963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3.047" v="88" actId="313"/>
        <pc:sldMkLst>
          <pc:docMk/>
          <pc:sldMk cId="0" sldId="935"/>
        </pc:sldMkLst>
        <pc:spChg chg="mod">
          <ac:chgData name="Lines, Todd" userId="afaf7c3a-e8aa-4568-882a-02ad8f9e19b0" providerId="ADAL" clId="{371F0E2F-361C-49CE-92D9-1E9D09145DC2}" dt="2024-03-25T18:18:03.047" v="88" actId="313"/>
          <ac:spMkLst>
            <pc:docMk/>
            <pc:sldMk cId="0" sldId="935"/>
            <ac:spMk id="183501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3.638" v="89" actId="313"/>
        <pc:sldMkLst>
          <pc:docMk/>
          <pc:sldMk cId="0" sldId="936"/>
        </pc:sldMkLst>
        <pc:spChg chg="mod">
          <ac:chgData name="Lines, Todd" userId="afaf7c3a-e8aa-4568-882a-02ad8f9e19b0" providerId="ADAL" clId="{371F0E2F-361C-49CE-92D9-1E9D09145DC2}" dt="2024-03-25T18:18:03.638" v="89" actId="313"/>
          <ac:spMkLst>
            <pc:docMk/>
            <pc:sldMk cId="0" sldId="936"/>
            <ac:spMk id="1837059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4.229" v="90" actId="313"/>
        <pc:sldMkLst>
          <pc:docMk/>
          <pc:sldMk cId="0" sldId="937"/>
        </pc:sldMkLst>
        <pc:spChg chg="mod">
          <ac:chgData name="Lines, Todd" userId="afaf7c3a-e8aa-4568-882a-02ad8f9e19b0" providerId="ADAL" clId="{371F0E2F-361C-49CE-92D9-1E9D09145DC2}" dt="2024-03-25T18:18:04.229" v="90" actId="313"/>
          <ac:spMkLst>
            <pc:docMk/>
            <pc:sldMk cId="0" sldId="937"/>
            <ac:spMk id="183910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4.756" v="91" actId="313"/>
        <pc:sldMkLst>
          <pc:docMk/>
          <pc:sldMk cId="0" sldId="938"/>
        </pc:sldMkLst>
        <pc:spChg chg="mod">
          <ac:chgData name="Lines, Todd" userId="afaf7c3a-e8aa-4568-882a-02ad8f9e19b0" providerId="ADAL" clId="{371F0E2F-361C-49CE-92D9-1E9D09145DC2}" dt="2024-03-25T18:18:04.756" v="91" actId="313"/>
          <ac:spMkLst>
            <pc:docMk/>
            <pc:sldMk cId="0" sldId="938"/>
            <ac:spMk id="1841159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5.428" v="92" actId="313"/>
        <pc:sldMkLst>
          <pc:docMk/>
          <pc:sldMk cId="0" sldId="939"/>
        </pc:sldMkLst>
        <pc:spChg chg="mod">
          <ac:chgData name="Lines, Todd" userId="afaf7c3a-e8aa-4568-882a-02ad8f9e19b0" providerId="ADAL" clId="{371F0E2F-361C-49CE-92D9-1E9D09145DC2}" dt="2024-03-25T18:18:05.428" v="92" actId="313"/>
          <ac:spMkLst>
            <pc:docMk/>
            <pc:sldMk cId="0" sldId="939"/>
            <ac:spMk id="1843204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6.078" v="93" actId="313"/>
        <pc:sldMkLst>
          <pc:docMk/>
          <pc:sldMk cId="0" sldId="940"/>
        </pc:sldMkLst>
        <pc:spChg chg="mod">
          <ac:chgData name="Lines, Todd" userId="afaf7c3a-e8aa-4568-882a-02ad8f9e19b0" providerId="ADAL" clId="{371F0E2F-361C-49CE-92D9-1E9D09145DC2}" dt="2024-03-25T18:18:06.078" v="93" actId="313"/>
          <ac:spMkLst>
            <pc:docMk/>
            <pc:sldMk cId="0" sldId="940"/>
            <ac:spMk id="184525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1.213" v="108" actId="313"/>
        <pc:sldMkLst>
          <pc:docMk/>
          <pc:sldMk cId="0" sldId="941"/>
        </pc:sldMkLst>
        <pc:spChg chg="mod">
          <ac:chgData name="Lines, Todd" userId="afaf7c3a-e8aa-4568-882a-02ad8f9e19b0" providerId="ADAL" clId="{371F0E2F-361C-49CE-92D9-1E9D09145DC2}" dt="2024-03-25T18:18:31.213" v="108" actId="313"/>
          <ac:spMkLst>
            <pc:docMk/>
            <pc:sldMk cId="0" sldId="941"/>
            <ac:spMk id="184732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2.151" v="109" actId="313"/>
        <pc:sldMkLst>
          <pc:docMk/>
          <pc:sldMk cId="0" sldId="942"/>
        </pc:sldMkLst>
        <pc:spChg chg="mod">
          <ac:chgData name="Lines, Todd" userId="afaf7c3a-e8aa-4568-882a-02ad8f9e19b0" providerId="ADAL" clId="{371F0E2F-361C-49CE-92D9-1E9D09145DC2}" dt="2024-03-25T18:18:32.151" v="109" actId="313"/>
          <ac:spMkLst>
            <pc:docMk/>
            <pc:sldMk cId="0" sldId="942"/>
            <ac:spMk id="1849376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2.893" v="110" actId="313"/>
        <pc:sldMkLst>
          <pc:docMk/>
          <pc:sldMk cId="0" sldId="943"/>
        </pc:sldMkLst>
        <pc:spChg chg="mod">
          <ac:chgData name="Lines, Todd" userId="afaf7c3a-e8aa-4568-882a-02ad8f9e19b0" providerId="ADAL" clId="{371F0E2F-361C-49CE-92D9-1E9D09145DC2}" dt="2024-03-25T18:18:32.893" v="110" actId="313"/>
          <ac:spMkLst>
            <pc:docMk/>
            <pc:sldMk cId="0" sldId="943"/>
            <ac:spMk id="185141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3.597" v="111" actId="313"/>
        <pc:sldMkLst>
          <pc:docMk/>
          <pc:sldMk cId="0" sldId="944"/>
        </pc:sldMkLst>
        <pc:spChg chg="mod">
          <ac:chgData name="Lines, Todd" userId="afaf7c3a-e8aa-4568-882a-02ad8f9e19b0" providerId="ADAL" clId="{371F0E2F-361C-49CE-92D9-1E9D09145DC2}" dt="2024-03-25T18:18:33.597" v="111" actId="313"/>
          <ac:spMkLst>
            <pc:docMk/>
            <pc:sldMk cId="0" sldId="944"/>
            <ac:spMk id="185347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9.630" v="98" actId="313"/>
        <pc:sldMkLst>
          <pc:docMk/>
          <pc:sldMk cId="0" sldId="945"/>
        </pc:sldMkLst>
        <pc:spChg chg="mod">
          <ac:chgData name="Lines, Todd" userId="afaf7c3a-e8aa-4568-882a-02ad8f9e19b0" providerId="ADAL" clId="{371F0E2F-361C-49CE-92D9-1E9D09145DC2}" dt="2024-03-25T18:18:09.630" v="98" actId="313"/>
          <ac:spMkLst>
            <pc:docMk/>
            <pc:sldMk cId="0" sldId="945"/>
            <ac:spMk id="185551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0.094" v="99" actId="313"/>
        <pc:sldMkLst>
          <pc:docMk/>
          <pc:sldMk cId="0" sldId="946"/>
        </pc:sldMkLst>
        <pc:spChg chg="mod">
          <ac:chgData name="Lines, Todd" userId="afaf7c3a-e8aa-4568-882a-02ad8f9e19b0" providerId="ADAL" clId="{371F0E2F-361C-49CE-92D9-1E9D09145DC2}" dt="2024-03-25T18:18:10.094" v="99" actId="313"/>
          <ac:spMkLst>
            <pc:docMk/>
            <pc:sldMk cId="0" sldId="946"/>
            <ac:spMk id="185756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4.678" v="112" actId="313"/>
        <pc:sldMkLst>
          <pc:docMk/>
          <pc:sldMk cId="0" sldId="947"/>
        </pc:sldMkLst>
        <pc:spChg chg="mod">
          <ac:chgData name="Lines, Todd" userId="afaf7c3a-e8aa-4568-882a-02ad8f9e19b0" providerId="ADAL" clId="{371F0E2F-361C-49CE-92D9-1E9D09145DC2}" dt="2024-03-25T18:18:34.678" v="112" actId="313"/>
          <ac:spMkLst>
            <pc:docMk/>
            <pc:sldMk cId="0" sldId="947"/>
            <ac:spMk id="185958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5.334" v="113" actId="313"/>
        <pc:sldMkLst>
          <pc:docMk/>
          <pc:sldMk cId="0" sldId="948"/>
        </pc:sldMkLst>
        <pc:spChg chg="mod">
          <ac:chgData name="Lines, Todd" userId="afaf7c3a-e8aa-4568-882a-02ad8f9e19b0" providerId="ADAL" clId="{371F0E2F-361C-49CE-92D9-1E9D09145DC2}" dt="2024-03-25T18:18:35.334" v="113" actId="313"/>
          <ac:spMkLst>
            <pc:docMk/>
            <pc:sldMk cId="0" sldId="948"/>
            <ac:spMk id="186163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2.077" v="102" actId="313"/>
        <pc:sldMkLst>
          <pc:docMk/>
          <pc:sldMk cId="0" sldId="949"/>
        </pc:sldMkLst>
        <pc:spChg chg="mod">
          <ac:chgData name="Lines, Todd" userId="afaf7c3a-e8aa-4568-882a-02ad8f9e19b0" providerId="ADAL" clId="{371F0E2F-361C-49CE-92D9-1E9D09145DC2}" dt="2024-03-25T18:18:12.077" v="102" actId="313"/>
          <ac:spMkLst>
            <pc:docMk/>
            <pc:sldMk cId="0" sldId="949"/>
            <ac:spMk id="186369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2.617" v="103" actId="313"/>
        <pc:sldMkLst>
          <pc:docMk/>
          <pc:sldMk cId="0" sldId="950"/>
        </pc:sldMkLst>
        <pc:spChg chg="mod">
          <ac:chgData name="Lines, Todd" userId="afaf7c3a-e8aa-4568-882a-02ad8f9e19b0" providerId="ADAL" clId="{371F0E2F-361C-49CE-92D9-1E9D09145DC2}" dt="2024-03-25T18:18:12.617" v="103" actId="313"/>
          <ac:spMkLst>
            <pc:docMk/>
            <pc:sldMk cId="0" sldId="950"/>
            <ac:spMk id="186577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3.245" v="104" actId="313"/>
        <pc:sldMkLst>
          <pc:docMk/>
          <pc:sldMk cId="0" sldId="951"/>
        </pc:sldMkLst>
        <pc:spChg chg="mod">
          <ac:chgData name="Lines, Todd" userId="afaf7c3a-e8aa-4568-882a-02ad8f9e19b0" providerId="ADAL" clId="{371F0E2F-361C-49CE-92D9-1E9D09145DC2}" dt="2024-03-25T18:18:13.245" v="104" actId="313"/>
          <ac:spMkLst>
            <pc:docMk/>
            <pc:sldMk cId="0" sldId="951"/>
            <ac:spMk id="1867780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3.695" v="105" actId="313"/>
        <pc:sldMkLst>
          <pc:docMk/>
          <pc:sldMk cId="0" sldId="952"/>
        </pc:sldMkLst>
        <pc:spChg chg="mod">
          <ac:chgData name="Lines, Todd" userId="afaf7c3a-e8aa-4568-882a-02ad8f9e19b0" providerId="ADAL" clId="{371F0E2F-361C-49CE-92D9-1E9D09145DC2}" dt="2024-03-25T18:18:13.695" v="105" actId="313"/>
          <ac:spMkLst>
            <pc:docMk/>
            <pc:sldMk cId="0" sldId="952"/>
            <ac:spMk id="186987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6.455" v="78" actId="313"/>
        <pc:sldMkLst>
          <pc:docMk/>
          <pc:sldMk cId="1956308195" sldId="953"/>
        </pc:sldMkLst>
        <pc:spChg chg="mod">
          <ac:chgData name="Lines, Todd" userId="afaf7c3a-e8aa-4568-882a-02ad8f9e19b0" providerId="ADAL" clId="{371F0E2F-361C-49CE-92D9-1E9D09145DC2}" dt="2024-03-25T18:17:56.455" v="78" actId="313"/>
          <ac:spMkLst>
            <pc:docMk/>
            <pc:sldMk cId="1956308195" sldId="953"/>
            <ac:spMk id="187188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7.239" v="79" actId="313"/>
        <pc:sldMkLst>
          <pc:docMk/>
          <pc:sldMk cId="2549791281" sldId="954"/>
        </pc:sldMkLst>
        <pc:spChg chg="mod">
          <ac:chgData name="Lines, Todd" userId="afaf7c3a-e8aa-4568-882a-02ad8f9e19b0" providerId="ADAL" clId="{371F0E2F-361C-49CE-92D9-1E9D09145DC2}" dt="2024-03-25T18:17:57.239" v="79" actId="313"/>
          <ac:spMkLst>
            <pc:docMk/>
            <pc:sldMk cId="2549791281" sldId="954"/>
            <ac:spMk id="187393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4.413" v="106" actId="313"/>
        <pc:sldMkLst>
          <pc:docMk/>
          <pc:sldMk cId="0" sldId="1182"/>
        </pc:sldMkLst>
        <pc:spChg chg="mod">
          <ac:chgData name="Lines, Todd" userId="afaf7c3a-e8aa-4568-882a-02ad8f9e19b0" providerId="ADAL" clId="{371F0E2F-361C-49CE-92D9-1E9D09145DC2}" dt="2024-03-25T18:18:14.413" v="106" actId="313"/>
          <ac:spMkLst>
            <pc:docMk/>
            <pc:sldMk cId="0" sldId="1182"/>
            <ac:spMk id="183501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5.047" v="107" actId="313"/>
        <pc:sldMkLst>
          <pc:docMk/>
          <pc:sldMk cId="0" sldId="1183"/>
        </pc:sldMkLst>
        <pc:spChg chg="mod">
          <ac:chgData name="Lines, Todd" userId="afaf7c3a-e8aa-4568-882a-02ad8f9e19b0" providerId="ADAL" clId="{371F0E2F-361C-49CE-92D9-1E9D09145DC2}" dt="2024-03-25T18:18:15.047" v="107" actId="313"/>
          <ac:spMkLst>
            <pc:docMk/>
            <pc:sldMk cId="0" sldId="1183"/>
            <ac:spMk id="18350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DDF9-9459-4FA2-85C1-697BC8F8094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EE66-0C81-4DD6-8DC3-EEB5B7C3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9A1F5-9EF1-4FE0-874F-D7CBD7C96460}" type="slidenum">
              <a:rPr lang="en-US"/>
              <a:pPr/>
              <a:t>5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538A-02FF-44C5-BFA1-5DD97ED3EAD1}" type="slidenum">
              <a:rPr lang="en-US"/>
              <a:pPr/>
              <a:t>29</a:t>
            </a:fld>
            <a:endParaRPr 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3CA-E62D-41E8-98E9-A0A5029806FF}" type="slidenum">
              <a:rPr lang="en-US"/>
              <a:pPr/>
              <a:t>30</a:t>
            </a:fld>
            <a:endParaRPr 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2B8C-726D-4273-B28D-15CD4910E72D}" type="slidenum">
              <a:rPr lang="en-US"/>
              <a:pPr/>
              <a:t>31</a:t>
            </a:fld>
            <a:endParaRPr lang="en-US"/>
          </a:p>
        </p:txBody>
      </p:sp>
      <p:sp>
        <p:nvSpPr>
          <p:cNvPr id="182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C0FA6-6595-4B40-89A3-C7979A9F3A6C}" type="slidenum">
              <a:rPr lang="en-US"/>
              <a:pPr/>
              <a:t>32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3F14-19F9-4BAA-9DA7-86E0AAB85E75}" type="slidenum">
              <a:rPr lang="en-US"/>
              <a:pPr/>
              <a:t>33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34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2278-32A2-40E7-9E58-CE62C25C40E8}" type="slidenum">
              <a:rPr lang="en-US"/>
              <a:pPr/>
              <a:t>35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74B84-C84D-4546-834C-A070F5EF0760}" type="slidenum">
              <a:rPr lang="en-US"/>
              <a:pPr/>
              <a:t>36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7C75-8BF9-4588-837A-363FBCF288AF}" type="slidenum">
              <a:rPr lang="en-US"/>
              <a:pPr/>
              <a:t>37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6C6A1-C49F-461D-BC66-9D336BB8726E}" type="slidenum">
              <a:rPr lang="en-US"/>
              <a:pPr/>
              <a:t>38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CE15C-D526-49E7-B9B9-ACD4337232F6}" type="slidenum">
              <a:rPr lang="en-US"/>
              <a:pPr/>
              <a:t>6</a:t>
            </a:fld>
            <a:endParaRPr lang="en-US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BE0C8-8178-4EF1-AF93-0A3C723F3A6C}" type="slidenum">
              <a:rPr lang="en-US"/>
              <a:pPr/>
              <a:t>39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40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41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42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43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44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45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46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47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48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0EE61-3E69-4687-8F5A-1E98E32B0462}" type="slidenum">
              <a:rPr lang="en-US"/>
              <a:pPr/>
              <a:t>8</a:t>
            </a:fld>
            <a:endParaRPr lang="en-US"/>
          </a:p>
        </p:txBody>
      </p:sp>
      <p:sp>
        <p:nvSpPr>
          <p:cNvPr id="187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4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49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50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51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52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53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6C06A-DE7B-4785-873A-9408151E893E}" type="slidenum">
              <a:rPr lang="en-US"/>
              <a:pPr/>
              <a:t>9</a:t>
            </a:fld>
            <a:endParaRPr lang="en-US"/>
          </a:p>
        </p:txBody>
      </p:sp>
      <p:sp>
        <p:nvSpPr>
          <p:cNvPr id="187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B3D3-0726-4A3C-A028-F76029C36345}" type="slidenum">
              <a:rPr lang="en-US"/>
              <a:pPr/>
              <a:t>21</a:t>
            </a:fld>
            <a:endParaRPr lang="en-US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0FC6-F105-4F17-8C19-18F5ABFEBFEF}" type="slidenum">
              <a:rPr lang="en-US"/>
              <a:pPr/>
              <a:t>22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7AD7-D222-450C-881C-ACD08E2BC324}" type="slidenum">
              <a:rPr lang="en-US"/>
              <a:pPr/>
              <a:t>26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59F14-60D1-4A89-AADA-CE0614E854F3}" type="slidenum">
              <a:rPr lang="en-US"/>
              <a:pPr/>
              <a:t>27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EE5F-A1B1-48A3-B457-D4A2FA261647}" type="slidenum">
              <a:rPr lang="en-US"/>
              <a:pPr/>
              <a:t>28</a:t>
            </a:fld>
            <a:endParaRPr lang="en-US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935A-5E47-456A-BD17-C62E225AD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9D9300-C089-4930-A569-568869C5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EEFE-3B03-4423-B8E6-132535E74FC3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223.44.1</a:t>
            </a:r>
          </a:p>
        </p:txBody>
      </p:sp>
      <p:sp>
        <p:nvSpPr>
          <p:cNvPr id="242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current?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223.43.1</a:t>
            </a:r>
          </a:p>
        </p:txBody>
      </p:sp>
      <p:sp>
        <p:nvSpPr>
          <p:cNvPr id="242893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/>
          <a:lstStyle/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We have a coil of wire with a small diode. The diode is bidirectional, so it shows a green light when the current goes one way through the diode, and shows a red light when it goes the other way. What do we see when the pendulum swings?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red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an alternating red and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Plaid</a:t>
            </a:r>
          </a:p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  </a:t>
            </a:r>
          </a:p>
        </p:txBody>
      </p:sp>
      <p:sp>
        <p:nvSpPr>
          <p:cNvPr id="2428932" name="Rectangle 4"/>
          <p:cNvSpPr>
            <a:spLocks noChangeArrowheads="1"/>
          </p:cNvSpPr>
          <p:nvPr/>
        </p:nvSpPr>
        <p:spPr bwMode="auto">
          <a:xfrm rot="-3701955">
            <a:off x="5543550" y="2847976"/>
            <a:ext cx="2401887" cy="428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3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4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6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8937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8938" name="Oval 10"/>
          <p:cNvSpPr>
            <a:spLocks noChangeArrowheads="1"/>
          </p:cNvSpPr>
          <p:nvPr/>
        </p:nvSpPr>
        <p:spPr bwMode="auto">
          <a:xfrm>
            <a:off x="51085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9" name="Oval 11"/>
          <p:cNvSpPr>
            <a:spLocks noChangeArrowheads="1"/>
          </p:cNvSpPr>
          <p:nvPr/>
        </p:nvSpPr>
        <p:spPr bwMode="auto">
          <a:xfrm>
            <a:off x="5076825" y="3795713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0" name="Oval 12"/>
          <p:cNvSpPr>
            <a:spLocks noChangeArrowheads="1"/>
          </p:cNvSpPr>
          <p:nvPr/>
        </p:nvSpPr>
        <p:spPr bwMode="auto">
          <a:xfrm>
            <a:off x="5059363" y="3743325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1" name="Oval 13"/>
          <p:cNvSpPr>
            <a:spLocks noChangeArrowheads="1"/>
          </p:cNvSpPr>
          <p:nvPr/>
        </p:nvSpPr>
        <p:spPr bwMode="auto">
          <a:xfrm>
            <a:off x="5089525" y="3773488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2" name="Oval 14"/>
          <p:cNvSpPr>
            <a:spLocks noChangeArrowheads="1"/>
          </p:cNvSpPr>
          <p:nvPr/>
        </p:nvSpPr>
        <p:spPr bwMode="auto">
          <a:xfrm>
            <a:off x="5145088" y="381476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3" name="Oval 15"/>
          <p:cNvSpPr>
            <a:spLocks noChangeArrowheads="1"/>
          </p:cNvSpPr>
          <p:nvPr/>
        </p:nvSpPr>
        <p:spPr bwMode="auto">
          <a:xfrm>
            <a:off x="5065713" y="382111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4" name="Oval 16"/>
          <p:cNvSpPr>
            <a:spLocks noChangeArrowheads="1"/>
          </p:cNvSpPr>
          <p:nvPr/>
        </p:nvSpPr>
        <p:spPr bwMode="auto">
          <a:xfrm>
            <a:off x="50958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5" name="Oval 17"/>
          <p:cNvSpPr>
            <a:spLocks noChangeArrowheads="1"/>
          </p:cNvSpPr>
          <p:nvPr/>
        </p:nvSpPr>
        <p:spPr bwMode="auto">
          <a:xfrm>
            <a:off x="5078413" y="3797300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6" name="Oval 18"/>
          <p:cNvSpPr>
            <a:spLocks noChangeArrowheads="1"/>
          </p:cNvSpPr>
          <p:nvPr/>
        </p:nvSpPr>
        <p:spPr bwMode="auto">
          <a:xfrm>
            <a:off x="6010275" y="3719513"/>
            <a:ext cx="146050" cy="133350"/>
          </a:xfrm>
          <a:prstGeom prst="ellipse">
            <a:avLst/>
          </a:prstGeom>
          <a:solidFill>
            <a:srgbClr val="92D050">
              <a:alpha val="6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7" name="Line 19"/>
          <p:cNvSpPr>
            <a:spLocks noChangeShapeType="1"/>
          </p:cNvSpPr>
          <p:nvPr/>
        </p:nvSpPr>
        <p:spPr bwMode="auto">
          <a:xfrm>
            <a:off x="5730875" y="2914650"/>
            <a:ext cx="268288" cy="657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28948" name="Text Box 20"/>
          <p:cNvSpPr txBox="1">
            <a:spLocks noChangeArrowheads="1"/>
          </p:cNvSpPr>
          <p:nvPr/>
        </p:nvSpPr>
        <p:spPr bwMode="auto">
          <a:xfrm>
            <a:off x="5126038" y="2378075"/>
            <a:ext cx="1790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Bidirectional Diode</a:t>
            </a:r>
          </a:p>
        </p:txBody>
      </p:sp>
    </p:spTree>
    <p:extLst>
      <p:ext uri="{BB962C8B-B14F-4D97-AF65-F5344CB8AC3E}">
        <p14:creationId xmlns:p14="http://schemas.microsoft.com/office/powerpoint/2010/main" val="284712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223.43.2</a:t>
            </a:r>
          </a:p>
        </p:txBody>
      </p:sp>
      <p:sp>
        <p:nvSpPr>
          <p:cNvPr id="24268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The pendulum seems to brake if we include a magnetic field as shown. This is because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bar holding 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There must be a current in the plate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6884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5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6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7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9" name="Rectangle 9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6895" name="Text Box 15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531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223.43.3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This time we have cut grooves in the plate as shown. What will happen when we release the pendulum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swings normally with no braking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braking effect increases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speeds up as it passes through the field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7908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09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0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1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2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7913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7914" name="Rectangle 10"/>
          <p:cNvSpPr>
            <a:spLocks noChangeArrowheads="1"/>
          </p:cNvSpPr>
          <p:nvPr/>
        </p:nvSpPr>
        <p:spPr bwMode="auto">
          <a:xfrm rot="-3750771">
            <a:off x="5299869" y="448706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5" name="Rectangle 11"/>
          <p:cNvSpPr>
            <a:spLocks noChangeArrowheads="1"/>
          </p:cNvSpPr>
          <p:nvPr/>
        </p:nvSpPr>
        <p:spPr bwMode="auto">
          <a:xfrm rot="-3750771">
            <a:off x="5515769" y="4590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6" name="Rectangle 12"/>
          <p:cNvSpPr>
            <a:spLocks noChangeArrowheads="1"/>
          </p:cNvSpPr>
          <p:nvPr/>
        </p:nvSpPr>
        <p:spPr bwMode="auto">
          <a:xfrm rot="-3750771">
            <a:off x="5703094" y="4717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7" name="Rectangle 13"/>
          <p:cNvSpPr>
            <a:spLocks noChangeArrowheads="1"/>
          </p:cNvSpPr>
          <p:nvPr/>
        </p:nvSpPr>
        <p:spPr bwMode="auto">
          <a:xfrm rot="-3750771">
            <a:off x="5093494" y="43664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8" name="Rectangle 14"/>
          <p:cNvSpPr>
            <a:spLocks noChangeArrowheads="1"/>
          </p:cNvSpPr>
          <p:nvPr/>
        </p:nvSpPr>
        <p:spPr bwMode="auto">
          <a:xfrm rot="-3750771">
            <a:off x="4902994" y="42648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3205" y="1661478"/>
            <a:ext cx="3970338" cy="3873500"/>
            <a:chOff x="2976" y="1133"/>
            <a:chExt cx="2501" cy="2440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976" y="312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24" y="2976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351" y="281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024" y="259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360" y="254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072" y="235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4" y="2304"/>
              <a:ext cx="1584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504" y="201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744" y="2208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648" y="177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648" y="163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486" y="1530"/>
              <a:ext cx="1071" cy="2043"/>
            </a:xfrm>
            <a:custGeom>
              <a:avLst/>
              <a:gdLst/>
              <a:ahLst/>
              <a:cxnLst>
                <a:cxn ang="0">
                  <a:pos x="0" y="2043"/>
                </a:cxn>
                <a:cxn ang="0">
                  <a:pos x="3" y="615"/>
                </a:cxn>
                <a:cxn ang="0">
                  <a:pos x="1071" y="0"/>
                </a:cxn>
                <a:cxn ang="0">
                  <a:pos x="1071" y="1347"/>
                </a:cxn>
                <a:cxn ang="0">
                  <a:pos x="0" y="2043"/>
                </a:cxn>
              </a:cxnLst>
              <a:rect l="0" t="0" r="r" b="b"/>
              <a:pathLst>
                <a:path w="1071" h="2043">
                  <a:moveTo>
                    <a:pt x="0" y="2043"/>
                  </a:moveTo>
                  <a:lnTo>
                    <a:pt x="3" y="615"/>
                  </a:lnTo>
                  <a:lnTo>
                    <a:pt x="1071" y="0"/>
                  </a:lnTo>
                  <a:lnTo>
                    <a:pt x="1071" y="1347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5276" y="2586"/>
              <a:ext cx="201" cy="212"/>
              <a:chOff x="5135" y="2868"/>
              <a:chExt cx="201" cy="212"/>
            </a:xfrm>
          </p:grpSpPr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5135" y="28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5196" y="2898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022" y="1133"/>
              <a:ext cx="6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Area = A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642" y="3306"/>
              <a:ext cx="726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693" y="3162"/>
              <a:ext cx="723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3" y="288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735" y="3051"/>
              <a:ext cx="78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822" y="2943"/>
              <a:ext cx="921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741" y="2793"/>
              <a:ext cx="678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4035" y="2730"/>
              <a:ext cx="720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771" y="2547"/>
              <a:ext cx="699" cy="1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098" y="2532"/>
              <a:ext cx="750" cy="2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717" y="2298"/>
              <a:ext cx="750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299" y="2358"/>
              <a:ext cx="885" cy="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4251" y="2214"/>
              <a:ext cx="699" cy="1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062" y="2013"/>
              <a:ext cx="741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443" y="1989"/>
              <a:ext cx="648" cy="1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398" y="1833"/>
              <a:ext cx="693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260" y="1377"/>
              <a:ext cx="105" cy="40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5" y="162"/>
                </a:cxn>
                <a:cxn ang="0">
                  <a:pos x="84" y="153"/>
                </a:cxn>
                <a:cxn ang="0">
                  <a:pos x="0" y="408"/>
                </a:cxn>
              </a:cxnLst>
              <a:rect l="0" t="0" r="r" b="b"/>
              <a:pathLst>
                <a:path w="105" h="408">
                  <a:moveTo>
                    <a:pt x="105" y="0"/>
                  </a:moveTo>
                  <a:cubicBezTo>
                    <a:pt x="61" y="68"/>
                    <a:pt x="18" y="137"/>
                    <a:pt x="15" y="162"/>
                  </a:cubicBezTo>
                  <a:cubicBezTo>
                    <a:pt x="12" y="187"/>
                    <a:pt x="86" y="112"/>
                    <a:pt x="84" y="153"/>
                  </a:cubicBezTo>
                  <a:cubicBezTo>
                    <a:pt x="82" y="194"/>
                    <a:pt x="41" y="301"/>
                    <a:pt x="0" y="4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2539365" y="4160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615565" y="39319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3134678" y="3674746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615565" y="3322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148965" y="32461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691765" y="2941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2996565" y="2865121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615565" y="2560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377565" y="2407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3758565" y="27127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3148965" y="21031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606165" y="2026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3606165" y="1798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3348990" y="1636396"/>
            <a:ext cx="1700213" cy="3243263"/>
          </a:xfrm>
          <a:custGeom>
            <a:avLst/>
            <a:gdLst/>
            <a:ahLst/>
            <a:cxnLst>
              <a:cxn ang="0">
                <a:pos x="0" y="2043"/>
              </a:cxn>
              <a:cxn ang="0">
                <a:pos x="3" y="615"/>
              </a:cxn>
              <a:cxn ang="0">
                <a:pos x="1071" y="0"/>
              </a:cxn>
              <a:cxn ang="0">
                <a:pos x="1071" y="1347"/>
              </a:cxn>
              <a:cxn ang="0">
                <a:pos x="0" y="2043"/>
              </a:cxn>
            </a:cxnLst>
            <a:rect l="0" t="0" r="r" b="b"/>
            <a:pathLst>
              <a:path w="1071" h="2043">
                <a:moveTo>
                  <a:pt x="0" y="2043"/>
                </a:moveTo>
                <a:lnTo>
                  <a:pt x="3" y="615"/>
                </a:lnTo>
                <a:lnTo>
                  <a:pt x="1071" y="0"/>
                </a:lnTo>
                <a:lnTo>
                  <a:pt x="1071" y="1347"/>
                </a:lnTo>
                <a:lnTo>
                  <a:pt x="0" y="2043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90615" y="3312796"/>
            <a:ext cx="338554" cy="369332"/>
            <a:chOff x="6190615" y="3312796"/>
            <a:chExt cx="338554" cy="369332"/>
          </a:xfrm>
        </p:grpSpPr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199890" y="10061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596640" y="4455796"/>
            <a:ext cx="1152525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3677603" y="4227196"/>
            <a:ext cx="1147763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2772728" y="3779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744278" y="405098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3882390" y="387953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753803" y="3641408"/>
            <a:ext cx="1076325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220528" y="3541396"/>
            <a:ext cx="1143000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3801428" y="3250883"/>
            <a:ext cx="1109663" cy="3000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4320540" y="3227071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3715703" y="2855596"/>
            <a:ext cx="1190625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4639628" y="2950846"/>
            <a:ext cx="1404938" cy="3762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563428" y="2722246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4263390" y="2403158"/>
            <a:ext cx="1176338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4868228" y="2365058"/>
            <a:ext cx="1028700" cy="2714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796790" y="2117408"/>
            <a:ext cx="1100138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2" name="Freeform 44"/>
          <p:cNvSpPr>
            <a:spLocks/>
          </p:cNvSpPr>
          <p:nvPr/>
        </p:nvSpPr>
        <p:spPr bwMode="auto">
          <a:xfrm>
            <a:off x="4577715" y="1393508"/>
            <a:ext cx="166688" cy="647700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16" name="Line 68"/>
          <p:cNvSpPr>
            <a:spLocks noChangeShapeType="1"/>
          </p:cNvSpPr>
          <p:nvPr/>
        </p:nvSpPr>
        <p:spPr bwMode="auto">
          <a:xfrm flipH="1">
            <a:off x="3770948" y="4242435"/>
            <a:ext cx="1700213" cy="1109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5" name="Line 67"/>
          <p:cNvSpPr>
            <a:spLocks noChangeShapeType="1"/>
          </p:cNvSpPr>
          <p:nvPr/>
        </p:nvSpPr>
        <p:spPr bwMode="auto">
          <a:xfrm>
            <a:off x="5461635" y="2113598"/>
            <a:ext cx="4763" cy="213836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956560" y="4632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3189923" y="4251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3413760" y="3337560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023360" y="2499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3032760" y="3032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032760" y="44043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551873" y="4147185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3032760" y="3794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3566160" y="37185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3108960" y="3413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3794760" y="2880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4175760" y="31851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7" name="Freeform 59"/>
          <p:cNvSpPr>
            <a:spLocks/>
          </p:cNvSpPr>
          <p:nvPr/>
        </p:nvSpPr>
        <p:spPr bwMode="auto">
          <a:xfrm>
            <a:off x="3220872" y="234596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4617085" y="147859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3709035" y="484251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>
            <a:off x="3970973" y="4652010"/>
            <a:ext cx="1271588" cy="3619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4161473" y="452342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4299585" y="435197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>
            <a:off x="4170998" y="4113848"/>
            <a:ext cx="1076325" cy="290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4637723" y="4013835"/>
            <a:ext cx="1143000" cy="309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4218623" y="3723323"/>
            <a:ext cx="1109663" cy="3000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>
            <a:off x="4256723" y="3375660"/>
            <a:ext cx="1066800" cy="266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5056823" y="3423285"/>
            <a:ext cx="1404938" cy="3762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4980623" y="3194685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>
            <a:off x="5285423" y="2837498"/>
            <a:ext cx="1028700" cy="2714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7" name="Freeform 49"/>
          <p:cNvSpPr>
            <a:spLocks/>
          </p:cNvSpPr>
          <p:nvPr/>
        </p:nvSpPr>
        <p:spPr bwMode="auto">
          <a:xfrm flipH="1">
            <a:off x="5509260" y="177069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4737735" y="3699510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8" name="Arc 60"/>
          <p:cNvSpPr>
            <a:spLocks/>
          </p:cNvSpPr>
          <p:nvPr/>
        </p:nvSpPr>
        <p:spPr bwMode="auto">
          <a:xfrm>
            <a:off x="3291523" y="4596448"/>
            <a:ext cx="457200" cy="581025"/>
          </a:xfrm>
          <a:custGeom>
            <a:avLst/>
            <a:gdLst>
              <a:gd name="G0" fmla="+- 9648 0 0"/>
              <a:gd name="G1" fmla="+- 0 0 0"/>
              <a:gd name="G2" fmla="+- 21600 0 0"/>
              <a:gd name="T0" fmla="*/ 15511 w 15511"/>
              <a:gd name="T1" fmla="*/ 20789 h 21600"/>
              <a:gd name="T2" fmla="*/ 0 w 15511"/>
              <a:gd name="T3" fmla="*/ 19326 h 21600"/>
              <a:gd name="T4" fmla="*/ 9648 w 1551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1" h="21600" fill="none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</a:path>
              <a:path w="15511" h="21600" stroke="0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  <a:lnTo>
                  <a:pt x="964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09" name="Text Box 61"/>
          <p:cNvSpPr txBox="1">
            <a:spLocks noChangeArrowheads="1"/>
          </p:cNvSpPr>
          <p:nvPr/>
        </p:nvSpPr>
        <p:spPr bwMode="auto">
          <a:xfrm>
            <a:off x="3293110" y="5147310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4023360" y="2270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566160" y="2570798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H="1">
            <a:off x="3766185" y="2118360"/>
            <a:ext cx="1695450" cy="97155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4" name="Line 66"/>
          <p:cNvSpPr>
            <a:spLocks noChangeShapeType="1"/>
          </p:cNvSpPr>
          <p:nvPr/>
        </p:nvSpPr>
        <p:spPr bwMode="auto">
          <a:xfrm>
            <a:off x="3766185" y="3080385"/>
            <a:ext cx="4763" cy="2262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25895" y="3297556"/>
            <a:ext cx="338554" cy="369332"/>
            <a:chOff x="6190615" y="3312796"/>
            <a:chExt cx="338554" cy="369332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2316480" y="431292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2549843" y="39319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773680" y="3017520"/>
            <a:ext cx="2514600" cy="6858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383280" y="2179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2392680" y="2712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392680" y="40843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911793" y="3827145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2392680" y="3474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926080" y="33985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468880" y="3093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3154680" y="2560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3535680" y="28651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2" name="Freeform 18"/>
          <p:cNvSpPr>
            <a:spLocks/>
          </p:cNvSpPr>
          <p:nvPr/>
        </p:nvSpPr>
        <p:spPr bwMode="auto">
          <a:xfrm>
            <a:off x="2592705" y="190309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3977005" y="11585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3068955" y="452247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330893" y="4331970"/>
            <a:ext cx="1271588" cy="3619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3521393" y="4203383"/>
            <a:ext cx="1243013" cy="3333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659505" y="4031933"/>
            <a:ext cx="1462088" cy="4095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3530918" y="3793808"/>
            <a:ext cx="1076325" cy="29051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3997643" y="3693795"/>
            <a:ext cx="1143000" cy="3095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578543" y="3403283"/>
            <a:ext cx="1109663" cy="3000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616643" y="3055620"/>
            <a:ext cx="1066800" cy="2667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4407218" y="3093720"/>
            <a:ext cx="1404938" cy="3762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4340543" y="2874645"/>
            <a:ext cx="1109663" cy="2952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4645343" y="2517458"/>
            <a:ext cx="1028700" cy="2714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7" name="Line 43"/>
          <p:cNvSpPr>
            <a:spLocks noChangeShapeType="1"/>
          </p:cNvSpPr>
          <p:nvPr/>
        </p:nvSpPr>
        <p:spPr bwMode="auto">
          <a:xfrm>
            <a:off x="4097655" y="3379470"/>
            <a:ext cx="1190625" cy="3238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8" name="Arc 44"/>
          <p:cNvSpPr>
            <a:spLocks/>
          </p:cNvSpPr>
          <p:nvPr/>
        </p:nvSpPr>
        <p:spPr bwMode="auto">
          <a:xfrm>
            <a:off x="3735705" y="4600258"/>
            <a:ext cx="560388" cy="4746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978 w 18978"/>
              <a:gd name="T1" fmla="*/ 10315 h 17674"/>
              <a:gd name="T2" fmla="*/ 12417 w 18978"/>
              <a:gd name="T3" fmla="*/ 17674 h 17674"/>
              <a:gd name="T4" fmla="*/ 0 w 18978"/>
              <a:gd name="T5" fmla="*/ 0 h 17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8" h="17674" fill="none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</a:path>
              <a:path w="18978" h="17674" stroke="0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4177030" y="4893945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3059430" y="4522470"/>
            <a:ext cx="2162175" cy="1209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8080" y="5201920"/>
            <a:ext cx="296863" cy="422275"/>
            <a:chOff x="4640" y="3680"/>
            <a:chExt cx="187" cy="266"/>
          </a:xfrm>
        </p:grpSpPr>
        <p:sp>
          <p:nvSpPr>
            <p:cNvPr id="159791" name="Text Box 47"/>
            <p:cNvSpPr txBox="1">
              <a:spLocks noChangeArrowheads="1"/>
            </p:cNvSpPr>
            <p:nvPr/>
          </p:nvSpPr>
          <p:spPr bwMode="auto">
            <a:xfrm>
              <a:off x="4640" y="3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59792" name="Text Box 48"/>
            <p:cNvSpPr txBox="1">
              <a:spLocks noChangeArrowheads="1"/>
            </p:cNvSpPr>
            <p:nvPr/>
          </p:nvSpPr>
          <p:spPr bwMode="auto">
            <a:xfrm>
              <a:off x="4646" y="3680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^</a:t>
              </a:r>
            </a:p>
          </p:txBody>
        </p:sp>
      </p:grpSp>
      <p:sp>
        <p:nvSpPr>
          <p:cNvPr id="159795" name="Freeform 51"/>
          <p:cNvSpPr>
            <a:spLocks/>
          </p:cNvSpPr>
          <p:nvPr/>
        </p:nvSpPr>
        <p:spPr bwMode="auto">
          <a:xfrm flipH="1">
            <a:off x="4869180" y="145065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383280" y="1950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2926080" y="22555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55335" y="3358516"/>
            <a:ext cx="338554" cy="369332"/>
            <a:chOff x="6190615" y="3312796"/>
            <a:chExt cx="338554" cy="369332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square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4508" y="1752600"/>
            <a:ext cx="2736531" cy="21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circular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389" y="1645920"/>
            <a:ext cx="2766546" cy="233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/>
          <p:cNvSpPr/>
          <p:nvPr/>
        </p:nvSpPr>
        <p:spPr>
          <a:xfrm>
            <a:off x="1325880" y="304800"/>
            <a:ext cx="6537960" cy="63246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524000" y="457200"/>
            <a:ext cx="6156960" cy="5989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83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Connector 130"/>
          <p:cNvCxnSpPr>
            <a:stCxn id="36" idx="0"/>
            <a:endCxn id="121" idx="1"/>
          </p:cNvCxnSpPr>
          <p:nvPr/>
        </p:nvCxnSpPr>
        <p:spPr>
          <a:xfrm flipH="1" flipV="1">
            <a:off x="2283343" y="1231016"/>
            <a:ext cx="2264924" cy="219050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6" idx="0"/>
          </p:cNvCxnSpPr>
          <p:nvPr/>
        </p:nvCxnSpPr>
        <p:spPr>
          <a:xfrm flipH="1" flipV="1">
            <a:off x="3215640" y="624840"/>
            <a:ext cx="1332627" cy="279668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03120" y="1051560"/>
            <a:ext cx="4907280" cy="48615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3160" y="1402080"/>
            <a:ext cx="4267200" cy="41757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828925" y="1273969"/>
            <a:ext cx="847725" cy="719137"/>
          </a:xfrm>
          <a:custGeom>
            <a:avLst/>
            <a:gdLst>
              <a:gd name="connsiteX0" fmla="*/ 0 w 847725"/>
              <a:gd name="connsiteY0" fmla="*/ 485775 h 719137"/>
              <a:gd name="connsiteX1" fmla="*/ 92869 w 847725"/>
              <a:gd name="connsiteY1" fmla="*/ 400050 h 719137"/>
              <a:gd name="connsiteX2" fmla="*/ 180975 w 847725"/>
              <a:gd name="connsiteY2" fmla="*/ 323850 h 719137"/>
              <a:gd name="connsiteX3" fmla="*/ 266700 w 847725"/>
              <a:gd name="connsiteY3" fmla="*/ 259556 h 719137"/>
              <a:gd name="connsiteX4" fmla="*/ 345281 w 847725"/>
              <a:gd name="connsiteY4" fmla="*/ 200025 h 719137"/>
              <a:gd name="connsiteX5" fmla="*/ 440531 w 847725"/>
              <a:gd name="connsiteY5" fmla="*/ 140494 h 719137"/>
              <a:gd name="connsiteX6" fmla="*/ 550069 w 847725"/>
              <a:gd name="connsiteY6" fmla="*/ 78581 h 719137"/>
              <a:gd name="connsiteX7" fmla="*/ 652463 w 847725"/>
              <a:gd name="connsiteY7" fmla="*/ 19050 h 719137"/>
              <a:gd name="connsiteX8" fmla="*/ 697706 w 847725"/>
              <a:gd name="connsiteY8" fmla="*/ 0 h 719137"/>
              <a:gd name="connsiteX9" fmla="*/ 847725 w 847725"/>
              <a:gd name="connsiteY9" fmla="*/ 316706 h 719137"/>
              <a:gd name="connsiteX10" fmla="*/ 771525 w 847725"/>
              <a:gd name="connsiteY10" fmla="*/ 345281 h 719137"/>
              <a:gd name="connsiteX11" fmla="*/ 697706 w 847725"/>
              <a:gd name="connsiteY11" fmla="*/ 388144 h 719137"/>
              <a:gd name="connsiteX12" fmla="*/ 623888 w 847725"/>
              <a:gd name="connsiteY12" fmla="*/ 431006 h 719137"/>
              <a:gd name="connsiteX13" fmla="*/ 569119 w 847725"/>
              <a:gd name="connsiteY13" fmla="*/ 464344 h 719137"/>
              <a:gd name="connsiteX14" fmla="*/ 495300 w 847725"/>
              <a:gd name="connsiteY14" fmla="*/ 514350 h 719137"/>
              <a:gd name="connsiteX15" fmla="*/ 428625 w 847725"/>
              <a:gd name="connsiteY15" fmla="*/ 561975 h 719137"/>
              <a:gd name="connsiteX16" fmla="*/ 366713 w 847725"/>
              <a:gd name="connsiteY16" fmla="*/ 607219 h 719137"/>
              <a:gd name="connsiteX17" fmla="*/ 304800 w 847725"/>
              <a:gd name="connsiteY17" fmla="*/ 661987 h 719137"/>
              <a:gd name="connsiteX18" fmla="*/ 266700 w 847725"/>
              <a:gd name="connsiteY18" fmla="*/ 702469 h 719137"/>
              <a:gd name="connsiteX19" fmla="*/ 242888 w 847725"/>
              <a:gd name="connsiteY19" fmla="*/ 719137 h 719137"/>
              <a:gd name="connsiteX20" fmla="*/ 0 w 847725"/>
              <a:gd name="connsiteY20" fmla="*/ 485775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7725" h="719137">
                <a:moveTo>
                  <a:pt x="0" y="485775"/>
                </a:moveTo>
                <a:lnTo>
                  <a:pt x="92869" y="400050"/>
                </a:lnTo>
                <a:lnTo>
                  <a:pt x="180975" y="323850"/>
                </a:lnTo>
                <a:lnTo>
                  <a:pt x="266700" y="259556"/>
                </a:lnTo>
                <a:lnTo>
                  <a:pt x="345281" y="200025"/>
                </a:lnTo>
                <a:lnTo>
                  <a:pt x="440531" y="140494"/>
                </a:lnTo>
                <a:lnTo>
                  <a:pt x="550069" y="78581"/>
                </a:lnTo>
                <a:lnTo>
                  <a:pt x="652463" y="19050"/>
                </a:lnTo>
                <a:lnTo>
                  <a:pt x="697706" y="0"/>
                </a:lnTo>
                <a:lnTo>
                  <a:pt x="847725" y="316706"/>
                </a:lnTo>
                <a:lnTo>
                  <a:pt x="771525" y="345281"/>
                </a:lnTo>
                <a:lnTo>
                  <a:pt x="697706" y="388144"/>
                </a:lnTo>
                <a:lnTo>
                  <a:pt x="623888" y="431006"/>
                </a:lnTo>
                <a:lnTo>
                  <a:pt x="569119" y="464344"/>
                </a:lnTo>
                <a:lnTo>
                  <a:pt x="495300" y="514350"/>
                </a:lnTo>
                <a:lnTo>
                  <a:pt x="428625" y="561975"/>
                </a:lnTo>
                <a:lnTo>
                  <a:pt x="366713" y="607219"/>
                </a:lnTo>
                <a:lnTo>
                  <a:pt x="304800" y="661987"/>
                </a:lnTo>
                <a:lnTo>
                  <a:pt x="266700" y="702469"/>
                </a:lnTo>
                <a:lnTo>
                  <a:pt x="242888" y="719137"/>
                </a:lnTo>
                <a:lnTo>
                  <a:pt x="0" y="4857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246120" y="1767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223.44.2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field?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09800" y="1051560"/>
            <a:ext cx="4587240" cy="47396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407920" y="1219200"/>
            <a:ext cx="4175760" cy="438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58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657600" y="2148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  <p:sp>
        <p:nvSpPr>
          <p:cNvPr id="99" name="Rectangle 98"/>
          <p:cNvSpPr/>
          <p:nvPr/>
        </p:nvSpPr>
        <p:spPr>
          <a:xfrm>
            <a:off x="3093720" y="1737360"/>
            <a:ext cx="518160" cy="579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4532" name="Picture 4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289300" y="3267075"/>
            <a:ext cx="2417763" cy="3590925"/>
          </a:xfrm>
          <a:prstGeom prst="rect">
            <a:avLst/>
          </a:prstGeom>
          <a:noFill/>
        </p:spPr>
      </p:pic>
      <p:sp>
        <p:nvSpPr>
          <p:cNvPr id="1814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Oval 3"/>
          <p:cNvSpPr>
            <a:spLocks noChangeArrowheads="1"/>
          </p:cNvSpPr>
          <p:nvPr/>
        </p:nvSpPr>
        <p:spPr bwMode="auto">
          <a:xfrm>
            <a:off x="4248150" y="1968500"/>
            <a:ext cx="36734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16581" name="Picture 5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7075"/>
            <a:ext cx="2417763" cy="3590925"/>
          </a:xfrm>
          <a:prstGeom prst="rect">
            <a:avLst/>
          </a:prstGeom>
          <a:noFill/>
        </p:spPr>
      </p:pic>
      <p:sp>
        <p:nvSpPr>
          <p:cNvPr id="1816582" name="AutoShape 6"/>
          <p:cNvSpPr>
            <a:spLocks noChangeArrowheads="1"/>
          </p:cNvSpPr>
          <p:nvPr/>
        </p:nvSpPr>
        <p:spPr bwMode="auto">
          <a:xfrm>
            <a:off x="695325" y="3598863"/>
            <a:ext cx="4881563" cy="201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609600" y="3660775"/>
            <a:ext cx="48704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F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A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cos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 the area </a:t>
            </a:r>
            <a:r>
              <a:rPr lang="en-US" sz="2000" b="1">
                <a:solidFill>
                  <a:srgbClr val="000000"/>
                </a:solidFill>
              </a:rPr>
              <a:t>or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tilting the loop</a:t>
            </a:r>
            <a:r>
              <a:rPr lang="en-US" sz="2000" b="1">
                <a:solidFill>
                  <a:schemeClr val="bg2"/>
                </a:solidFill>
              </a:rPr>
              <a:t> (which varies the projected area) would change the magnetic flux through the loop.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16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6585" name="Rectangle 9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84F15C-BC3D-2708-9142-81F32F3B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nimBg="1"/>
      <p:bldP spid="1816582" grpId="0" animBg="1" autoUpdateAnimBg="0"/>
      <p:bldP spid="18165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433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434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9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0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2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6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7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8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9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0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6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292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1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62050"/>
            <a:ext cx="61436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2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3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30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85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32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3388" y="3444875"/>
            <a:ext cx="3648075" cy="2036763"/>
            <a:chOff x="2616" y="2463"/>
            <a:chExt cx="2485" cy="1432"/>
          </a:xfrm>
        </p:grpSpPr>
        <p:pic>
          <p:nvPicPr>
            <p:cNvPr id="1818630" name="Picture 6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5292725" y="1439863"/>
            <a:ext cx="3851275" cy="4683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0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0676" name="Rectangle 4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20677" name="Rectangle 5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78438" y="3557588"/>
            <a:ext cx="3648075" cy="2036762"/>
            <a:chOff x="2616" y="2463"/>
            <a:chExt cx="2485" cy="1432"/>
          </a:xfrm>
        </p:grpSpPr>
        <p:pic>
          <p:nvPicPr>
            <p:cNvPr id="1820679" name="Picture 7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20680" name="Oval 8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0681" name="AutoShape 9"/>
          <p:cNvSpPr>
            <a:spLocks noChangeArrowheads="1"/>
          </p:cNvSpPr>
          <p:nvPr/>
        </p:nvSpPr>
        <p:spPr bwMode="auto">
          <a:xfrm>
            <a:off x="0" y="2979738"/>
            <a:ext cx="5029200" cy="3030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0682" name="Rectangle 10"/>
          <p:cNvSpPr>
            <a:spLocks noChangeArrowheads="1"/>
          </p:cNvSpPr>
          <p:nvPr/>
        </p:nvSpPr>
        <p:spPr bwMode="auto">
          <a:xfrm>
            <a:off x="0" y="3003550"/>
            <a:ext cx="5005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magnetic field of the moving bar magnet is pointing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and getting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</a:t>
            </a:r>
            <a:r>
              <a:rPr lang="en-US" sz="2000" b="1">
                <a:solidFill>
                  <a:schemeClr val="bg2"/>
                </a:solidFill>
              </a:rPr>
              <a:t> as the magnet moves closer to the loop.  Thus the induced magnetic field has to point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induced current will give just such an induced magnetic field.</a:t>
            </a:r>
          </a:p>
        </p:txBody>
      </p:sp>
      <p:sp>
        <p:nvSpPr>
          <p:cNvPr id="1820684" name="Text Box 12"/>
          <p:cNvSpPr txBox="1">
            <a:spLocks noChangeArrowheads="1"/>
          </p:cNvSpPr>
          <p:nvPr/>
        </p:nvSpPr>
        <p:spPr bwMode="auto">
          <a:xfrm>
            <a:off x="0" y="62103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magnet is stationary but the loop moves?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23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2673350" y="3862388"/>
            <a:ext cx="3711575" cy="2117725"/>
          </a:xfrm>
          <a:prstGeom prst="rect">
            <a:avLst/>
          </a:prstGeom>
          <a:noFill/>
        </p:spPr>
      </p:pic>
      <p:sp>
        <p:nvSpPr>
          <p:cNvPr id="1822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27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2725" name="Rectangle 5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AutoShape 2"/>
          <p:cNvSpPr>
            <a:spLocks noChangeArrowheads="1"/>
          </p:cNvSpPr>
          <p:nvPr/>
        </p:nvSpPr>
        <p:spPr bwMode="auto">
          <a:xfrm>
            <a:off x="142875" y="3946525"/>
            <a:ext cx="4881563" cy="2043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0" y="3962400"/>
            <a:ext cx="4843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the magnet is moving parallel to the loop, there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magnetic flux through the loop</a:t>
            </a:r>
            <a:r>
              <a:rPr lang="en-US" sz="2000" b="1">
                <a:solidFill>
                  <a:schemeClr val="bg2"/>
                </a:solidFill>
              </a:rPr>
              <a:t>.  Thus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is 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24773" name="Oval 5"/>
          <p:cNvSpPr>
            <a:spLocks noChangeArrowheads="1"/>
          </p:cNvSpPr>
          <p:nvPr/>
        </p:nvSpPr>
        <p:spPr bwMode="auto">
          <a:xfrm>
            <a:off x="4819650" y="1911350"/>
            <a:ext cx="368935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24774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5211763" y="3889375"/>
            <a:ext cx="3711575" cy="2117725"/>
          </a:xfrm>
          <a:prstGeom prst="rect">
            <a:avLst/>
          </a:prstGeom>
          <a:noFill/>
        </p:spPr>
      </p:pic>
      <p:sp>
        <p:nvSpPr>
          <p:cNvPr id="182477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4775" name="Rectangle 7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4776" name="Rectangle 8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5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92450" y="3311525"/>
            <a:ext cx="3268663" cy="2824163"/>
            <a:chOff x="3506" y="2293"/>
            <a:chExt cx="2059" cy="1779"/>
          </a:xfrm>
        </p:grpSpPr>
        <p:sp>
          <p:nvSpPr>
            <p:cNvPr id="1826820" name="Rectangle 4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6821" name="Line 5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822" name="Rectangle 6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6825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6823" name="Rectangle 7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6824" name="Rectangle 8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AutoShape 2"/>
          <p:cNvSpPr>
            <a:spLocks noChangeArrowheads="1"/>
          </p:cNvSpPr>
          <p:nvPr/>
        </p:nvSpPr>
        <p:spPr bwMode="auto">
          <a:xfrm>
            <a:off x="0" y="3749675"/>
            <a:ext cx="5281613" cy="1865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8867" name="Rectangle 3"/>
          <p:cNvSpPr>
            <a:spLocks noChangeArrowheads="1"/>
          </p:cNvSpPr>
          <p:nvPr/>
        </p:nvSpPr>
        <p:spPr bwMode="auto">
          <a:xfrm>
            <a:off x="0" y="3795713"/>
            <a:ext cx="527208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Since the magnetic field is uniform,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.  Thus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current is induced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28869" name="Oval 5"/>
          <p:cNvSpPr>
            <a:spLocks noChangeArrowheads="1"/>
          </p:cNvSpPr>
          <p:nvPr/>
        </p:nvSpPr>
        <p:spPr bwMode="auto">
          <a:xfrm>
            <a:off x="4730750" y="2030413"/>
            <a:ext cx="3902075" cy="4730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5775" y="3275013"/>
            <a:ext cx="3268663" cy="2824162"/>
            <a:chOff x="3506" y="2293"/>
            <a:chExt cx="2059" cy="1779"/>
          </a:xfrm>
        </p:grpSpPr>
        <p:sp>
          <p:nvSpPr>
            <p:cNvPr id="1828871" name="Rectangle 7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8872" name="Line 8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873" name="Rectangle 9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8876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8874" name="Rectangle 10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8875" name="Rectangle 11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28877" name="Text Box 13"/>
          <p:cNvSpPr txBox="1">
            <a:spLocks noChangeArrowheads="1"/>
          </p:cNvSpPr>
          <p:nvPr/>
        </p:nvSpPr>
        <p:spPr bwMode="auto">
          <a:xfrm>
            <a:off x="0" y="6283325"/>
            <a:ext cx="755808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loop moves out of the page?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092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0916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1663" y="3573463"/>
            <a:ext cx="2840037" cy="2824162"/>
            <a:chOff x="3326" y="2323"/>
            <a:chExt cx="1789" cy="1779"/>
          </a:xfrm>
        </p:grpSpPr>
        <p:sp>
          <p:nvSpPr>
            <p:cNvPr id="1830918" name="Rectangle 6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0919" name="Line 7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920" name="Rectangle 8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3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2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2964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sp>
        <p:nvSpPr>
          <p:cNvPr id="1832965" name="AutoShape 5"/>
          <p:cNvSpPr>
            <a:spLocks noChangeArrowheads="1"/>
          </p:cNvSpPr>
          <p:nvPr/>
        </p:nvSpPr>
        <p:spPr bwMode="auto">
          <a:xfrm>
            <a:off x="0" y="3656013"/>
            <a:ext cx="5822950" cy="2549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0" y="3662363"/>
            <a:ext cx="5692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is disappearing in the loop, so it must be compensated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also into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03963" y="3508375"/>
            <a:ext cx="2840037" cy="2824163"/>
            <a:chOff x="3326" y="2323"/>
            <a:chExt cx="1789" cy="1779"/>
          </a:xfrm>
        </p:grpSpPr>
        <p:sp>
          <p:nvSpPr>
            <p:cNvPr id="1832968" name="Rectangle 8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2969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70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2971" name="Oval 11"/>
          <p:cNvSpPr>
            <a:spLocks noChangeArrowheads="1"/>
          </p:cNvSpPr>
          <p:nvPr/>
        </p:nvSpPr>
        <p:spPr bwMode="auto">
          <a:xfrm>
            <a:off x="4786313" y="1160463"/>
            <a:ext cx="2830512" cy="509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2973" name="Text Box 13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when the loop is completely out of the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2075" y="3116263"/>
            <a:ext cx="3611563" cy="2824162"/>
            <a:chOff x="3335" y="2224"/>
            <a:chExt cx="2275" cy="1779"/>
          </a:xfrm>
        </p:grpSpPr>
        <p:sp>
          <p:nvSpPr>
            <p:cNvPr id="1835014" name="Rectangle 6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335" y="2224"/>
              <a:ext cx="1627" cy="1779"/>
              <a:chOff x="3110" y="2323"/>
              <a:chExt cx="1627" cy="1779"/>
            </a:xfrm>
          </p:grpSpPr>
          <p:sp>
            <p:nvSpPr>
              <p:cNvPr id="1835016" name="Rectangle 8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5017" name="Line 9"/>
              <p:cNvSpPr>
                <a:spLocks noChangeShapeType="1"/>
              </p:cNvSpPr>
              <p:nvPr/>
            </p:nvSpPr>
            <p:spPr bwMode="auto">
              <a:xfrm>
                <a:off x="4070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5018" name="Rectangle 10"/>
              <p:cNvSpPr>
                <a:spLocks noChangeArrowheads="1"/>
              </p:cNvSpPr>
              <p:nvPr/>
            </p:nvSpPr>
            <p:spPr bwMode="auto">
              <a:xfrm>
                <a:off x="3110" y="2882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sp>
        <p:nvSpPr>
          <p:cNvPr id="1837061" name="AutoShape 5"/>
          <p:cNvSpPr>
            <a:spLocks noChangeArrowheads="1"/>
          </p:cNvSpPr>
          <p:nvPr/>
        </p:nvSpPr>
        <p:spPr bwMode="auto">
          <a:xfrm>
            <a:off x="268288" y="3076575"/>
            <a:ext cx="4927600" cy="293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68288" y="3067050"/>
            <a:ext cx="4786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must be countered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out of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counterclockwise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3163888"/>
            <a:ext cx="3268663" cy="2824162"/>
            <a:chOff x="3551" y="2224"/>
            <a:chExt cx="2059" cy="1779"/>
          </a:xfrm>
        </p:grpSpPr>
        <p:sp>
          <p:nvSpPr>
            <p:cNvPr id="1837064" name="Rectangle 8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7066" name="Rectangle 10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7067" name="Line 11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7068" name="Rectangle 12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7069" name="Oval 13"/>
          <p:cNvSpPr>
            <a:spLocks noChangeArrowheads="1"/>
          </p:cNvSpPr>
          <p:nvPr/>
        </p:nvSpPr>
        <p:spPr bwMode="auto">
          <a:xfrm>
            <a:off x="4914900" y="1404938"/>
            <a:ext cx="3806825" cy="522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7070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7071" name="Text Box 15"/>
          <p:cNvSpPr txBox="1">
            <a:spLocks noChangeArrowheads="1"/>
          </p:cNvSpPr>
          <p:nvPr/>
        </p:nvSpPr>
        <p:spPr bwMode="auto">
          <a:xfrm>
            <a:off x="352425" y="6210300"/>
            <a:ext cx="845026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loop stops moving while the field increases?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107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2808288" y="3459163"/>
            <a:ext cx="3629025" cy="2433637"/>
          </a:xfrm>
          <a:prstGeom prst="rect">
            <a:avLst/>
          </a:prstGeom>
          <a:noFill/>
        </p:spPr>
      </p:pic>
      <p:sp>
        <p:nvSpPr>
          <p:cNvPr id="1839108" name="Rectangle 4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9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9109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AutoShape 2"/>
          <p:cNvSpPr>
            <a:spLocks noChangeArrowheads="1"/>
          </p:cNvSpPr>
          <p:nvPr/>
        </p:nvSpPr>
        <p:spPr bwMode="auto">
          <a:xfrm>
            <a:off x="0" y="3321050"/>
            <a:ext cx="5381625" cy="277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0" y="3368675"/>
            <a:ext cx="5380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through the loop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, so the induced B field must try to reinforce it and therefore points in the same direction 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— 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According to the right-hand rule,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will generate a magnetic field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1157" name="Oval 5"/>
          <p:cNvSpPr>
            <a:spLocks noChangeArrowheads="1"/>
          </p:cNvSpPr>
          <p:nvPr/>
        </p:nvSpPr>
        <p:spPr bwMode="auto">
          <a:xfrm>
            <a:off x="5046663" y="1092200"/>
            <a:ext cx="2922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41158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5514975" y="3570288"/>
            <a:ext cx="3629025" cy="2433637"/>
          </a:xfrm>
          <a:prstGeom prst="rect">
            <a:avLst/>
          </a:prstGeom>
          <a:noFill/>
        </p:spPr>
      </p:pic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41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1160" name="Rectangle 8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0" y="6283325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 is oriented at 90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°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to its present direction?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3205" name="Picture 5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2921000" y="3671888"/>
            <a:ext cx="3068638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AutoShape 2"/>
          <p:cNvSpPr>
            <a:spLocks noChangeArrowheads="1"/>
          </p:cNvSpPr>
          <p:nvPr/>
        </p:nvSpPr>
        <p:spPr bwMode="auto">
          <a:xfrm>
            <a:off x="212725" y="3644900"/>
            <a:ext cx="5375275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263525" y="3692525"/>
            <a:ext cx="5235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As the coil is rotated into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field, the magnetic flux through it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increases</a:t>
            </a:r>
            <a:r>
              <a:rPr lang="en-US" sz="2000" b="1">
                <a:solidFill>
                  <a:schemeClr val="bg2"/>
                </a:solidFill>
              </a:rPr>
              <a:t>.  According to Lenz’s Law, the induced B field has to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increase</a:t>
            </a:r>
            <a:r>
              <a:rPr lang="en-US" sz="2000" b="1">
                <a:solidFill>
                  <a:schemeClr val="bg2"/>
                </a:solidFill>
              </a:rPr>
              <a:t>, thus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right</a:t>
            </a:r>
            <a:r>
              <a:rPr lang="en-US" sz="2000" b="1">
                <a:solidFill>
                  <a:schemeClr val="bg2"/>
                </a:solidFill>
              </a:rPr>
              <a:t>. 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current produces just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45253" name="Oval 5"/>
          <p:cNvSpPr>
            <a:spLocks noChangeArrowheads="1"/>
          </p:cNvSpPr>
          <p:nvPr/>
        </p:nvSpPr>
        <p:spPr bwMode="auto">
          <a:xfrm>
            <a:off x="4792663" y="1625600"/>
            <a:ext cx="3700462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5254" name="Rectangle 6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5256" name="Picture 8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5795963" y="3746500"/>
            <a:ext cx="3068637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ight Arrow 87"/>
          <p:cNvSpPr/>
          <p:nvPr/>
        </p:nvSpPr>
        <p:spPr>
          <a:xfrm rot="5400000" flipV="1">
            <a:off x="2636520" y="3048000"/>
            <a:ext cx="1661160" cy="228600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20440" y="283464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 dirty="0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	says that the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 dirty="0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 dirty="0">
                <a:solidFill>
                  <a:srgbClr val="000000"/>
                </a:solidFill>
              </a:rPr>
              <a:t>.</a:t>
            </a:r>
            <a:r>
              <a:rPr lang="en-US" sz="2000" b="1" i="1" dirty="0">
                <a:solidFill>
                  <a:srgbClr val="800000"/>
                </a:solidFill>
              </a:rPr>
              <a:t>   </a:t>
            </a:r>
            <a:r>
              <a:rPr lang="en-US" sz="2000" b="1" dirty="0">
                <a:solidFill>
                  <a:schemeClr val="bg2"/>
                </a:solidFill>
              </a:rPr>
              <a:t>Since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 dirty="0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 dirty="0">
                <a:solidFill>
                  <a:schemeClr val="hlink"/>
                </a:solidFill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 dirty="0">
                <a:solidFill>
                  <a:schemeClr val="hlink"/>
                </a:solidFill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 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 dirty="0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 dirty="0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 dirty="0">
                <a:solidFill>
                  <a:schemeClr val="bg2"/>
                </a:solidFill>
              </a:rPr>
              <a:t>.   The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 dirty="0">
                <a:solidFill>
                  <a:schemeClr val="bg2"/>
                </a:solidFill>
              </a:rPr>
              <a:t> goes into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04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0437" name="Rectangle 5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0438" name="Picture 6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436938" y="3267075"/>
            <a:ext cx="2417762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2243" y="37538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223.44.E1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9643" y="38300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223.44.E2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8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9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0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3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4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5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AutoShape 2"/>
          <p:cNvSpPr>
            <a:spLocks noChangeArrowheads="1"/>
          </p:cNvSpPr>
          <p:nvPr/>
        </p:nvSpPr>
        <p:spPr bwMode="auto">
          <a:xfrm>
            <a:off x="228600" y="3930650"/>
            <a:ext cx="5667375" cy="148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28600" y="3910013"/>
            <a:ext cx="56721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Moving the magnet 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direction</a:t>
            </a:r>
            <a:r>
              <a:rPr lang="en-US" sz="2000" b="1">
                <a:solidFill>
                  <a:schemeClr val="bg2"/>
                </a:solidFill>
              </a:rPr>
              <a:t> would change the magnetic field through the loop and thus the magnetic flux.</a:t>
            </a:r>
          </a:p>
        </p:txBody>
      </p:sp>
      <p:sp>
        <p:nvSpPr>
          <p:cNvPr id="1812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2487" name="Rectangle 7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2486" name="Oval 6"/>
          <p:cNvSpPr>
            <a:spLocks noChangeArrowheads="1"/>
          </p:cNvSpPr>
          <p:nvPr/>
        </p:nvSpPr>
        <p:spPr bwMode="auto">
          <a:xfrm>
            <a:off x="3878263" y="2444750"/>
            <a:ext cx="379253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12489" name="Picture 9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0725"/>
            <a:ext cx="2417763" cy="3590925"/>
          </a:xfrm>
          <a:prstGeom prst="rect">
            <a:avLst/>
          </a:prstGeom>
          <a:noFill/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D49CEE39-DE89-8BE3-13AE-9547D0EA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7240" y="1493521"/>
            <a:ext cx="3683794" cy="3322319"/>
            <a:chOff x="1066800" y="1493521"/>
            <a:chExt cx="3683794" cy="3322319"/>
          </a:xfrm>
        </p:grpSpPr>
        <p:sp>
          <p:nvSpPr>
            <p:cNvPr id="91" name="Rectangle 90"/>
            <p:cNvSpPr/>
            <p:nvPr/>
          </p:nvSpPr>
          <p:spPr>
            <a:xfrm>
              <a:off x="1066800" y="2071922"/>
              <a:ext cx="3672840" cy="244688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76149" y="2184238"/>
              <a:ext cx="3574445" cy="2222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" name="Group 5"/>
            <p:cNvGrpSpPr/>
            <p:nvPr/>
          </p:nvGrpSpPr>
          <p:grpSpPr>
            <a:xfrm rot="2700000">
              <a:off x="1158458" y="1760299"/>
              <a:ext cx="204979" cy="177992"/>
              <a:chOff x="883920" y="396240"/>
              <a:chExt cx="929640" cy="9296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2700000">
              <a:off x="1158458" y="2698939"/>
              <a:ext cx="204979" cy="177992"/>
              <a:chOff x="883920" y="396240"/>
              <a:chExt cx="929640" cy="9296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1152026" y="3669670"/>
              <a:ext cx="204979" cy="177992"/>
              <a:chOff x="883920" y="396240"/>
              <a:chExt cx="929640" cy="9296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700000">
              <a:off x="1152026" y="4624355"/>
              <a:ext cx="204979" cy="177992"/>
              <a:chOff x="883920" y="396240"/>
              <a:chExt cx="929640" cy="9296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700000">
              <a:off x="1911036" y="1760299"/>
              <a:ext cx="204979" cy="177992"/>
              <a:chOff x="883920" y="396240"/>
              <a:chExt cx="929640" cy="9296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700000">
              <a:off x="1911036" y="2698939"/>
              <a:ext cx="204979" cy="177992"/>
              <a:chOff x="883920" y="396240"/>
              <a:chExt cx="929640" cy="9296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2700000">
              <a:off x="1904604" y="3669670"/>
              <a:ext cx="204979" cy="177992"/>
              <a:chOff x="883920" y="396240"/>
              <a:chExt cx="929640" cy="9296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700000">
              <a:off x="1904604" y="4624355"/>
              <a:ext cx="204979" cy="177992"/>
              <a:chOff x="883920" y="396240"/>
              <a:chExt cx="929640" cy="9296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700000">
              <a:off x="2702208" y="1760299"/>
              <a:ext cx="204979" cy="177992"/>
              <a:chOff x="883920" y="39624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2700000">
              <a:off x="2702208" y="2698939"/>
              <a:ext cx="204979" cy="177992"/>
              <a:chOff x="883920" y="396240"/>
              <a:chExt cx="929640" cy="92964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2700000">
              <a:off x="2695776" y="3669670"/>
              <a:ext cx="204979" cy="177992"/>
              <a:chOff x="883920" y="396240"/>
              <a:chExt cx="929640" cy="9296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2700000">
              <a:off x="2695776" y="4624355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2700000">
              <a:off x="3467652" y="1760299"/>
              <a:ext cx="204979" cy="177992"/>
              <a:chOff x="883920" y="396240"/>
              <a:chExt cx="929640" cy="929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2700000">
              <a:off x="3467651" y="2698939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700000">
              <a:off x="3461219" y="3669670"/>
              <a:ext cx="204979" cy="177992"/>
              <a:chOff x="883920" y="396240"/>
              <a:chExt cx="929640" cy="9296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3461219" y="4624355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2700000">
              <a:off x="4226662" y="1760299"/>
              <a:ext cx="204979" cy="177992"/>
              <a:chOff x="883920" y="396240"/>
              <a:chExt cx="929640" cy="9296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4226662" y="2698939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2700000">
              <a:off x="4220230" y="3669670"/>
              <a:ext cx="204979" cy="177992"/>
              <a:chOff x="883920" y="39624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4220230" y="4624355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166722" y="1895426"/>
              <a:ext cx="353776" cy="2735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2546228" y="3050676"/>
              <a:ext cx="456693" cy="184519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2868" y="276988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62378" y="149352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80108" y="3692481"/>
              <a:ext cx="481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pull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10800000" flipV="1">
              <a:off x="1465602" y="3443781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Right Arrow 94"/>
            <p:cNvSpPr/>
            <p:nvPr/>
          </p:nvSpPr>
          <p:spPr>
            <a:xfrm rot="10800000" flipH="1" flipV="1">
              <a:off x="2526931" y="3467849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8699" y="3067526"/>
              <a:ext cx="73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resistive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ight Arrow 97"/>
          <p:cNvSpPr/>
          <p:nvPr/>
        </p:nvSpPr>
        <p:spPr>
          <a:xfrm rot="10800000" flipH="1">
            <a:off x="980547" y="4549878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1197769" y="46648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242560" y="2069306"/>
            <a:ext cx="2362200" cy="3117295"/>
            <a:chOff x="5684520" y="2069306"/>
            <a:chExt cx="2362200" cy="3117295"/>
          </a:xfrm>
        </p:grpSpPr>
        <p:sp>
          <p:nvSpPr>
            <p:cNvPr id="100" name="Rectangle 99"/>
            <p:cNvSpPr/>
            <p:nvPr/>
          </p:nvSpPr>
          <p:spPr>
            <a:xfrm>
              <a:off x="7376160" y="3139441"/>
              <a:ext cx="67056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13320" y="3246121"/>
              <a:ext cx="396240" cy="91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 rot="5400000">
              <a:off x="5333999" y="3124204"/>
              <a:ext cx="1143001" cy="441960"/>
              <a:chOff x="5466397" y="1269682"/>
              <a:chExt cx="4186712" cy="62007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503670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5466397" y="1280160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 flipH="1">
                <a:off x="7199946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05749" y="1269682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 flipH="1" flipV="1">
                <a:off x="8606312" y="1275398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Elbow Connector 124"/>
            <p:cNvCxnSpPr>
              <a:endCxn id="100" idx="0"/>
            </p:cNvCxnSpPr>
            <p:nvPr/>
          </p:nvCxnSpPr>
          <p:spPr>
            <a:xfrm>
              <a:off x="5905024" y="2071688"/>
              <a:ext cx="1806416" cy="106775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901690" y="2069306"/>
              <a:ext cx="953" cy="714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 flipV="1">
              <a:off x="5886450" y="3337560"/>
              <a:ext cx="1824990" cy="1295401"/>
              <a:chOff x="6038850" y="2221706"/>
              <a:chExt cx="1824990" cy="1295401"/>
            </a:xfrm>
          </p:grpSpPr>
          <p:cxnSp>
            <p:nvCxnSpPr>
              <p:cNvPr id="135" name="Elbow Connector 124"/>
              <p:cNvCxnSpPr>
                <a:endCxn id="101" idx="2"/>
              </p:cNvCxnSpPr>
              <p:nvPr/>
            </p:nvCxnSpPr>
            <p:spPr>
              <a:xfrm>
                <a:off x="6057424" y="2224087"/>
                <a:ext cx="1806416" cy="129302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038850" y="2221706"/>
                <a:ext cx="953" cy="714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138"/>
            <p:cNvSpPr/>
            <p:nvPr/>
          </p:nvSpPr>
          <p:spPr>
            <a:xfrm rot="10800000" flipH="1">
              <a:off x="6497427" y="4702278"/>
              <a:ext cx="701120" cy="191190"/>
            </a:xfrm>
            <a:prstGeom prst="rightArrow">
              <a:avLst>
                <a:gd name="adj1" fmla="val 24910"/>
                <a:gd name="adj2" fmla="val 788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14649" y="48172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20000" y="295656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eusm7"/>
              </a:rPr>
              <a:t>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800" i="1" dirty="0" err="1">
                <a:latin typeface="eurb10"/>
              </a:rPr>
              <a:t>`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v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86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1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 dirty="0"/>
              <a:t>	A conducting rod slides on a conducting track in a constant </a:t>
            </a:r>
            <a:r>
              <a:rPr lang="en-US" sz="1800" b="1" i="1" dirty="0"/>
              <a:t>B</a:t>
            </a:r>
            <a:r>
              <a:rPr lang="en-US" sz="1800" b="1" dirty="0"/>
              <a:t> field directed into the page.  What is the direction of the induced current?</a:t>
            </a:r>
            <a:r>
              <a:rPr lang="en-US" sz="1200" b="1" dirty="0"/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3000" y="3621088"/>
            <a:ext cx="4435475" cy="2414587"/>
            <a:chOff x="2966" y="2328"/>
            <a:chExt cx="2794" cy="1521"/>
          </a:xfrm>
          <a:solidFill>
            <a:schemeClr val="bg1"/>
          </a:solidFill>
        </p:grpSpPr>
        <p:sp>
          <p:nvSpPr>
            <p:cNvPr id="1871877" name="Rectangle 5"/>
            <p:cNvSpPr>
              <a:spLocks noChangeArrowheads="1"/>
            </p:cNvSpPr>
            <p:nvPr/>
          </p:nvSpPr>
          <p:spPr bwMode="auto">
            <a:xfrm>
              <a:off x="2966" y="2328"/>
              <a:ext cx="2794" cy="1521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19" y="2547"/>
              <a:ext cx="2664" cy="1047"/>
              <a:chOff x="2391" y="2660"/>
              <a:chExt cx="2664" cy="1047"/>
            </a:xfrm>
            <a:grpFill/>
          </p:grpSpPr>
          <p:sp>
            <p:nvSpPr>
              <p:cNvPr id="1871879" name="Rectangle 7"/>
              <p:cNvSpPr>
                <a:spLocks noChangeArrowheads="1"/>
              </p:cNvSpPr>
              <p:nvPr/>
            </p:nvSpPr>
            <p:spPr bwMode="auto">
              <a:xfrm>
                <a:off x="2391" y="2660"/>
                <a:ext cx="2059" cy="10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</p:txBody>
          </p:sp>
          <p:sp>
            <p:nvSpPr>
              <p:cNvPr id="1871880" name="Line 8"/>
              <p:cNvSpPr>
                <a:spLocks noChangeShapeType="1"/>
              </p:cNvSpPr>
              <p:nvPr/>
            </p:nvSpPr>
            <p:spPr bwMode="auto">
              <a:xfrm>
                <a:off x="3688" y="3161"/>
                <a:ext cx="667" cy="0"/>
              </a:xfrm>
              <a:prstGeom prst="line">
                <a:avLst/>
              </a:prstGeom>
              <a:grp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1" name="Rectangle 9"/>
              <p:cNvSpPr>
                <a:spLocks noChangeArrowheads="1"/>
              </p:cNvSpPr>
              <p:nvPr/>
            </p:nvSpPr>
            <p:spPr bwMode="auto">
              <a:xfrm>
                <a:off x="2568" y="2840"/>
                <a:ext cx="2414" cy="644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2" name="Rectangle 10"/>
              <p:cNvSpPr>
                <a:spLocks noChangeArrowheads="1"/>
              </p:cNvSpPr>
              <p:nvPr/>
            </p:nvSpPr>
            <p:spPr bwMode="auto">
              <a:xfrm>
                <a:off x="3588" y="2728"/>
                <a:ext cx="89" cy="9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3" name="Text Box 11"/>
              <p:cNvSpPr txBox="1">
                <a:spLocks noChangeArrowheads="1"/>
              </p:cNvSpPr>
              <p:nvPr/>
            </p:nvSpPr>
            <p:spPr bwMode="auto">
              <a:xfrm>
                <a:off x="4393" y="2973"/>
                <a:ext cx="258" cy="3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11000"/>
                  </a:lnSpc>
                </a:pPr>
                <a:r>
                  <a:rPr lang="en-US" sz="3200" b="1">
                    <a:solidFill>
                      <a:schemeClr val="accent1"/>
                    </a:solidFill>
                  </a:rPr>
                  <a:t>v</a:t>
                </a:r>
                <a:endParaRPr lang="en-US" sz="2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71884" name="Rectangle 12"/>
              <p:cNvSpPr>
                <a:spLocks noChangeArrowheads="1"/>
              </p:cNvSpPr>
              <p:nvPr/>
            </p:nvSpPr>
            <p:spPr bwMode="auto">
              <a:xfrm>
                <a:off x="4733" y="2663"/>
                <a:ext cx="322" cy="1044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71885" name="Rectangle 13"/>
          <p:cNvSpPr>
            <a:spLocks noChangeArrowheads="1"/>
          </p:cNvSpPr>
          <p:nvPr/>
        </p:nvSpPr>
        <p:spPr bwMode="auto">
          <a:xfrm>
            <a:off x="5199063" y="1128713"/>
            <a:ext cx="3763962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195630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3" name="Oval 3"/>
          <p:cNvSpPr>
            <a:spLocks noChangeArrowheads="1"/>
          </p:cNvSpPr>
          <p:nvPr/>
        </p:nvSpPr>
        <p:spPr bwMode="auto">
          <a:xfrm>
            <a:off x="4668838" y="1520825"/>
            <a:ext cx="4124325" cy="5302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3936" name="Rectangle 1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39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/>
              <a:t>	A conducting rod slides on a conducting track in a constant </a:t>
            </a:r>
            <a:r>
              <a:rPr lang="en-US" sz="1800" b="1" i="1"/>
              <a:t>B</a:t>
            </a:r>
            <a:r>
              <a:rPr lang="en-US" sz="1800" b="1"/>
              <a:t> field directed into the page.  What is the direction of the induced current?</a:t>
            </a:r>
            <a:r>
              <a:rPr lang="en-US" sz="1200" b="1"/>
              <a:t>  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73925" name="Rectangle 5"/>
          <p:cNvSpPr>
            <a:spLocks noChangeArrowheads="1"/>
          </p:cNvSpPr>
          <p:nvPr/>
        </p:nvSpPr>
        <p:spPr bwMode="auto">
          <a:xfrm>
            <a:off x="4708525" y="3695700"/>
            <a:ext cx="4435475" cy="2414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92663" y="4043363"/>
            <a:ext cx="4229100" cy="1662112"/>
            <a:chOff x="2391" y="2660"/>
            <a:chExt cx="2664" cy="1047"/>
          </a:xfrm>
        </p:grpSpPr>
        <p:sp>
          <p:nvSpPr>
            <p:cNvPr id="1873927" name="Rectangle 7"/>
            <p:cNvSpPr>
              <a:spLocks noChangeArrowheads="1"/>
            </p:cNvSpPr>
            <p:nvPr/>
          </p:nvSpPr>
          <p:spPr bwMode="auto">
            <a:xfrm>
              <a:off x="2391" y="2660"/>
              <a:ext cx="205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</p:txBody>
        </p:sp>
        <p:sp>
          <p:nvSpPr>
            <p:cNvPr id="1873928" name="Line 8"/>
            <p:cNvSpPr>
              <a:spLocks noChangeShapeType="1"/>
            </p:cNvSpPr>
            <p:nvPr/>
          </p:nvSpPr>
          <p:spPr bwMode="auto">
            <a:xfrm>
              <a:off x="3688" y="3161"/>
              <a:ext cx="66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29" name="Rectangle 9"/>
            <p:cNvSpPr>
              <a:spLocks noChangeArrowheads="1"/>
            </p:cNvSpPr>
            <p:nvPr/>
          </p:nvSpPr>
          <p:spPr bwMode="auto">
            <a:xfrm>
              <a:off x="2568" y="2840"/>
              <a:ext cx="2414" cy="644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0" name="Rectangle 10"/>
            <p:cNvSpPr>
              <a:spLocks noChangeArrowheads="1"/>
            </p:cNvSpPr>
            <p:nvPr/>
          </p:nvSpPr>
          <p:spPr bwMode="auto">
            <a:xfrm>
              <a:off x="3588" y="2728"/>
              <a:ext cx="89" cy="9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1" name="Text Box 11"/>
            <p:cNvSpPr txBox="1">
              <a:spLocks noChangeArrowheads="1"/>
            </p:cNvSpPr>
            <p:nvPr/>
          </p:nvSpPr>
          <p:spPr bwMode="auto">
            <a:xfrm>
              <a:off x="4393" y="2973"/>
              <a:ext cx="258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1000"/>
                </a:lnSpc>
              </a:pPr>
              <a:r>
                <a:rPr lang="en-US" sz="3200" b="1">
                  <a:solidFill>
                    <a:schemeClr val="accent1"/>
                  </a:solidFill>
                </a:rPr>
                <a:t>v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1873932" name="Rectangle 12"/>
            <p:cNvSpPr>
              <a:spLocks noChangeArrowheads="1"/>
            </p:cNvSpPr>
            <p:nvPr/>
          </p:nvSpPr>
          <p:spPr bwMode="auto">
            <a:xfrm>
              <a:off x="4733" y="2663"/>
              <a:ext cx="322" cy="1044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3933" name="AutoShape 13"/>
          <p:cNvSpPr>
            <a:spLocks noChangeArrowheads="1"/>
          </p:cNvSpPr>
          <p:nvPr/>
        </p:nvSpPr>
        <p:spPr bwMode="auto">
          <a:xfrm>
            <a:off x="0" y="3314700"/>
            <a:ext cx="4576763" cy="2930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73934" name="Rectangle 14"/>
          <p:cNvSpPr>
            <a:spLocks noChangeArrowheads="1"/>
          </p:cNvSpPr>
          <p:nvPr/>
        </p:nvSpPr>
        <p:spPr bwMode="auto">
          <a:xfrm>
            <a:off x="0" y="3357563"/>
            <a:ext cx="4456113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The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</a:t>
            </a:r>
            <a:r>
              <a:rPr lang="en-US" sz="2000" b="1">
                <a:solidFill>
                  <a:schemeClr val="bg2"/>
                </a:solidFill>
              </a:rPr>
              <a:t> since the area is increasing. 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opposes this change and therefore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Thus, the induced current runs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according to  the right-hand rule.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73935" name="Rectangle 15"/>
          <p:cNvSpPr>
            <a:spLocks noChangeArrowheads="1"/>
          </p:cNvSpPr>
          <p:nvPr/>
        </p:nvSpPr>
        <p:spPr bwMode="auto">
          <a:xfrm>
            <a:off x="5199063" y="1128713"/>
            <a:ext cx="3763962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73937" name="Text Box 17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direction is the magnetic force on the rod as it moves?</a:t>
            </a:r>
          </a:p>
        </p:txBody>
      </p:sp>
    </p:spTree>
    <p:extLst>
      <p:ext uri="{BB962C8B-B14F-4D97-AF65-F5344CB8AC3E}">
        <p14:creationId xmlns:p14="http://schemas.microsoft.com/office/powerpoint/2010/main" val="25497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3417</Words>
  <Application>Microsoft Office PowerPoint</Application>
  <PresentationFormat>On-screen Show (4:3)</PresentationFormat>
  <Paragraphs>474</Paragraphs>
  <Slides>53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Comic Sans MS</vt:lpstr>
      <vt:lpstr>eurb10</vt:lpstr>
      <vt:lpstr>eusm7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</vt:lpstr>
      <vt:lpstr>Question 223.44.2</vt:lpstr>
      <vt:lpstr>PowerPoint Presentation</vt:lpstr>
      <vt:lpstr>PowerPoint Presentation</vt:lpstr>
      <vt:lpstr>Question 223.44.3</vt:lpstr>
      <vt:lpstr>Question 223.44.3</vt:lpstr>
      <vt:lpstr>PowerPoint Presentation</vt:lpstr>
      <vt:lpstr>Question 223.43.0.1</vt:lpstr>
      <vt:lpstr>Question 223.43.0.1</vt:lpstr>
      <vt:lpstr>Question 223.43.1</vt:lpstr>
      <vt:lpstr>Question 223.43.2</vt:lpstr>
      <vt:lpstr>Question 223.43.3</vt:lpstr>
      <vt:lpstr>PowerPoint Presentation</vt:lpstr>
      <vt:lpstr>PowerPoint Presentation</vt:lpstr>
      <vt:lpstr>PowerPoint Presentation</vt:lpstr>
      <vt:lpstr>PowerPoint Presentation</vt:lpstr>
      <vt:lpstr>Question 223.43.4</vt:lpstr>
      <vt:lpstr>Question 223.43.5</vt:lpstr>
      <vt:lpstr>PowerPoint Presentation</vt:lpstr>
      <vt:lpstr>PowerPoint Presentation</vt:lpstr>
      <vt:lpstr>Question 223.44.4</vt:lpstr>
      <vt:lpstr>Question 223.44.4</vt:lpstr>
      <vt:lpstr>PowerPoint Presentation</vt:lpstr>
      <vt:lpstr>PowerPoint Presentation</vt:lpstr>
      <vt:lpstr>PowerPoint Presentation</vt:lpstr>
      <vt:lpstr>Question 223.44.5</vt:lpstr>
      <vt:lpstr>Question 223.44.5</vt:lpstr>
      <vt:lpstr>Question 223.44.6</vt:lpstr>
      <vt:lpstr>Question 223.44.6</vt:lpstr>
      <vt:lpstr>Question 223.44.7</vt:lpstr>
      <vt:lpstr>Question 223.44.7</vt:lpstr>
      <vt:lpstr>Question 223.44.8</vt:lpstr>
      <vt:lpstr>Question 223.44.8</vt:lpstr>
      <vt:lpstr>Question 223.44.9</vt:lpstr>
      <vt:lpstr>Question 223.44.9</vt:lpstr>
      <vt:lpstr>Question 223.44.10</vt:lpstr>
      <vt:lpstr>Question 223.44.10</vt:lpstr>
      <vt:lpstr>Question 223.44.11</vt:lpstr>
      <vt:lpstr>Question 223.44.11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Question 223.44.E1</vt:lpstr>
      <vt:lpstr>Question 223.44.E2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2011-11-26T18:01:23Z</dcterms:created>
  <dcterms:modified xsi:type="dcterms:W3CDTF">2024-03-25T18:18:42Z</dcterms:modified>
</cp:coreProperties>
</file>