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921" r:id="rId2"/>
    <p:sldId id="922" r:id="rId3"/>
    <p:sldId id="923" r:id="rId4"/>
    <p:sldId id="924" r:id="rId5"/>
    <p:sldId id="257" r:id="rId6"/>
    <p:sldId id="1185" r:id="rId7"/>
    <p:sldId id="258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933" r:id="rId17"/>
    <p:sldId id="934" r:id="rId18"/>
    <p:sldId id="935" r:id="rId19"/>
    <p:sldId id="936" r:id="rId20"/>
    <p:sldId id="937" r:id="rId21"/>
    <p:sldId id="938" r:id="rId22"/>
    <p:sldId id="939" r:id="rId23"/>
    <p:sldId id="940" r:id="rId24"/>
    <p:sldId id="1184" r:id="rId25"/>
    <p:sldId id="941" r:id="rId26"/>
    <p:sldId id="942" r:id="rId27"/>
    <p:sldId id="943" r:id="rId28"/>
    <p:sldId id="944" r:id="rId29"/>
    <p:sldId id="945" r:id="rId30"/>
    <p:sldId id="946" r:id="rId31"/>
    <p:sldId id="947" r:id="rId32"/>
    <p:sldId id="948" r:id="rId33"/>
    <p:sldId id="949" r:id="rId34"/>
    <p:sldId id="950" r:id="rId35"/>
    <p:sldId id="951" r:id="rId36"/>
    <p:sldId id="952" r:id="rId37"/>
    <p:sldId id="259" r:id="rId38"/>
    <p:sldId id="260" r:id="rId39"/>
    <p:sldId id="261" r:id="rId40"/>
    <p:sldId id="1182" r:id="rId41"/>
    <p:sldId id="118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0E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1C07-2E19-4C06-9B4B-44D48072EBCF}" v="9" dt="2024-03-26T20:34:3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9B8F0E0-9AC4-4727-9B6E-B56D940026FE}"/>
    <pc:docChg chg="custSel addSld delSld modSld sldOrd">
      <pc:chgData name="Lines, Todd" userId="afaf7c3a-e8aa-4568-882a-02ad8f9e19b0" providerId="ADAL" clId="{79B8F0E0-9AC4-4727-9B6E-B56D940026FE}" dt="2023-11-28T00:24:18.962" v="126" actId="313"/>
      <pc:docMkLst>
        <pc:docMk/>
      </pc:docMkLst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1"/>
        </pc:sldMkLst>
      </pc:sldChg>
      <pc:sldChg chg="add">
        <pc:chgData name="Lines, Todd" userId="afaf7c3a-e8aa-4568-882a-02ad8f9e19b0" providerId="ADAL" clId="{79B8F0E0-9AC4-4727-9B6E-B56D940026FE}" dt="2023-11-28T00:17:59.960" v="3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79B8F0E0-9AC4-4727-9B6E-B56D940026FE}" dt="2023-11-28T00:24:15.990" v="123" actId="313"/>
        <pc:sldMkLst>
          <pc:docMk/>
          <pc:sldMk cId="0" sldId="923"/>
        </pc:sldMkLst>
        <pc:spChg chg="mod">
          <ac:chgData name="Lines, Todd" userId="afaf7c3a-e8aa-4568-882a-02ad8f9e19b0" providerId="ADAL" clId="{79B8F0E0-9AC4-4727-9B6E-B56D940026FE}" dt="2023-11-28T00:24:15.990" v="123" actId="313"/>
          <ac:spMkLst>
            <pc:docMk/>
            <pc:sldMk cId="0" sldId="923"/>
            <ac:spMk id="1810437" creationId="{00000000-0000-0000-0000-000000000000}"/>
          </ac:spMkLst>
        </pc:spChg>
      </pc:sldChg>
      <pc:sldChg chg="modSp add mod ord">
        <pc:chgData name="Lines, Todd" userId="afaf7c3a-e8aa-4568-882a-02ad8f9e19b0" providerId="ADAL" clId="{79B8F0E0-9AC4-4727-9B6E-B56D940026FE}" dt="2023-11-28T00:24:17.140" v="124" actId="313"/>
        <pc:sldMkLst>
          <pc:docMk/>
          <pc:sldMk cId="0" sldId="924"/>
        </pc:sldMkLst>
        <pc:spChg chg="mod">
          <ac:chgData name="Lines, Todd" userId="afaf7c3a-e8aa-4568-882a-02ad8f9e19b0" providerId="ADAL" clId="{79B8F0E0-9AC4-4727-9B6E-B56D940026FE}" dt="2023-11-28T00:24:17.140" v="124" actId="313"/>
          <ac:spMkLst>
            <pc:docMk/>
            <pc:sldMk cId="0" sldId="924"/>
            <ac:spMk id="1812488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4:18.102" v="125" actId="313"/>
        <pc:sldMkLst>
          <pc:docMk/>
          <pc:sldMk cId="4268906658" sldId="925"/>
        </pc:sldMkLst>
        <pc:spChg chg="mod">
          <ac:chgData name="Lines, Todd" userId="afaf7c3a-e8aa-4568-882a-02ad8f9e19b0" providerId="ADAL" clId="{79B8F0E0-9AC4-4727-9B6E-B56D940026FE}" dt="2023-11-28T00:24:18.102" v="125" actId="313"/>
          <ac:spMkLst>
            <pc:docMk/>
            <pc:sldMk cId="4268906658" sldId="925"/>
            <ac:spMk id="1814531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4268906658" sldId="925"/>
        </pc:sldMkLst>
      </pc:sldChg>
      <pc:sldChg chg="modSp add mod">
        <pc:chgData name="Lines, Todd" userId="afaf7c3a-e8aa-4568-882a-02ad8f9e19b0" providerId="ADAL" clId="{79B8F0E0-9AC4-4727-9B6E-B56D940026FE}" dt="2023-11-28T00:24:18.962" v="126" actId="313"/>
        <pc:sldMkLst>
          <pc:docMk/>
          <pc:sldMk cId="868386442" sldId="926"/>
        </pc:sldMkLst>
        <pc:spChg chg="mod">
          <ac:chgData name="Lines, Todd" userId="afaf7c3a-e8aa-4568-882a-02ad8f9e19b0" providerId="ADAL" clId="{79B8F0E0-9AC4-4727-9B6E-B56D940026FE}" dt="2023-11-28T00:24:18.962" v="126" actId="313"/>
          <ac:spMkLst>
            <pc:docMk/>
            <pc:sldMk cId="868386442" sldId="926"/>
            <ac:spMk id="18165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868386442" sldId="926"/>
        </pc:sldMkLst>
      </pc:sldChg>
      <pc:sldChg chg="modSp add mod">
        <pc:chgData name="Lines, Todd" userId="afaf7c3a-e8aa-4568-882a-02ad8f9e19b0" providerId="ADAL" clId="{79B8F0E0-9AC4-4727-9B6E-B56D940026FE}" dt="2023-11-28T00:23:16.752" v="87" actId="313"/>
        <pc:sldMkLst>
          <pc:docMk/>
          <pc:sldMk cId="2185764269" sldId="927"/>
        </pc:sldMkLst>
        <pc:spChg chg="mod">
          <ac:chgData name="Lines, Todd" userId="afaf7c3a-e8aa-4568-882a-02ad8f9e19b0" providerId="ADAL" clId="{79B8F0E0-9AC4-4727-9B6E-B56D940026FE}" dt="2023-11-28T00:23:16.752" v="87" actId="313"/>
          <ac:spMkLst>
            <pc:docMk/>
            <pc:sldMk cId="2185764269" sldId="927"/>
            <ac:spMk id="181862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2185764269" sldId="927"/>
        </pc:sldMkLst>
      </pc:sldChg>
      <pc:sldChg chg="modSp add mod">
        <pc:chgData name="Lines, Todd" userId="afaf7c3a-e8aa-4568-882a-02ad8f9e19b0" providerId="ADAL" clId="{79B8F0E0-9AC4-4727-9B6E-B56D940026FE}" dt="2023-11-28T00:23:17.370" v="88" actId="313"/>
        <pc:sldMkLst>
          <pc:docMk/>
          <pc:sldMk cId="1283231364" sldId="928"/>
        </pc:sldMkLst>
        <pc:spChg chg="mod">
          <ac:chgData name="Lines, Todd" userId="afaf7c3a-e8aa-4568-882a-02ad8f9e19b0" providerId="ADAL" clId="{79B8F0E0-9AC4-4727-9B6E-B56D940026FE}" dt="2023-11-28T00:23:17.370" v="88" actId="313"/>
          <ac:spMkLst>
            <pc:docMk/>
            <pc:sldMk cId="1283231364" sldId="928"/>
            <ac:spMk id="182067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283231364" sldId="928"/>
        </pc:sldMkLst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3729140334" sldId="929"/>
        </pc:sldMkLst>
      </pc:sldChg>
      <pc:sldChg chg="modSp add mod">
        <pc:chgData name="Lines, Todd" userId="afaf7c3a-e8aa-4568-882a-02ad8f9e19b0" providerId="ADAL" clId="{79B8F0E0-9AC4-4727-9B6E-B56D940026FE}" dt="2023-11-28T00:23:18.025" v="89" actId="313"/>
        <pc:sldMkLst>
          <pc:docMk/>
          <pc:sldMk cId="3729140334" sldId="929"/>
        </pc:sldMkLst>
        <pc:spChg chg="mod">
          <ac:chgData name="Lines, Todd" userId="afaf7c3a-e8aa-4568-882a-02ad8f9e19b0" providerId="ADAL" clId="{79B8F0E0-9AC4-4727-9B6E-B56D940026FE}" dt="2023-11-28T00:23:18.025" v="89" actId="313"/>
          <ac:spMkLst>
            <pc:docMk/>
            <pc:sldMk cId="3729140334" sldId="929"/>
            <ac:spMk id="182272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599451283" sldId="930"/>
        </pc:sldMkLst>
      </pc:sldChg>
      <pc:sldChg chg="modSp add mod">
        <pc:chgData name="Lines, Todd" userId="afaf7c3a-e8aa-4568-882a-02ad8f9e19b0" providerId="ADAL" clId="{79B8F0E0-9AC4-4727-9B6E-B56D940026FE}" dt="2023-11-28T00:23:18.643" v="90" actId="313"/>
        <pc:sldMkLst>
          <pc:docMk/>
          <pc:sldMk cId="599451283" sldId="930"/>
        </pc:sldMkLst>
        <pc:spChg chg="mod">
          <ac:chgData name="Lines, Todd" userId="afaf7c3a-e8aa-4568-882a-02ad8f9e19b0" providerId="ADAL" clId="{79B8F0E0-9AC4-4727-9B6E-B56D940026FE}" dt="2023-11-28T00:23:18.643" v="90" actId="313"/>
          <ac:spMkLst>
            <pc:docMk/>
            <pc:sldMk cId="599451283" sldId="930"/>
            <ac:spMk id="1824776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2131632869" sldId="931"/>
        </pc:sldMkLst>
      </pc:sldChg>
      <pc:sldChg chg="modSp add mod">
        <pc:chgData name="Lines, Todd" userId="afaf7c3a-e8aa-4568-882a-02ad8f9e19b0" providerId="ADAL" clId="{79B8F0E0-9AC4-4727-9B6E-B56D940026FE}" dt="2023-11-28T00:23:19.231" v="91" actId="313"/>
        <pc:sldMkLst>
          <pc:docMk/>
          <pc:sldMk cId="2131632869" sldId="931"/>
        </pc:sldMkLst>
        <pc:spChg chg="mod">
          <ac:chgData name="Lines, Todd" userId="afaf7c3a-e8aa-4568-882a-02ad8f9e19b0" providerId="ADAL" clId="{79B8F0E0-9AC4-4727-9B6E-B56D940026FE}" dt="2023-11-28T00:23:19.231" v="91" actId="313"/>
          <ac:spMkLst>
            <pc:docMk/>
            <pc:sldMk cId="2131632869" sldId="931"/>
            <ac:spMk id="1826824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9.818" v="92" actId="313"/>
        <pc:sldMkLst>
          <pc:docMk/>
          <pc:sldMk cId="1859705190" sldId="932"/>
        </pc:sldMkLst>
        <pc:spChg chg="mod">
          <ac:chgData name="Lines, Todd" userId="afaf7c3a-e8aa-4568-882a-02ad8f9e19b0" providerId="ADAL" clId="{79B8F0E0-9AC4-4727-9B6E-B56D940026FE}" dt="2023-11-28T00:23:19.818" v="92" actId="313"/>
          <ac:spMkLst>
            <pc:docMk/>
            <pc:sldMk cId="1859705190" sldId="932"/>
            <ac:spMk id="182887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859705190" sldId="932"/>
        </pc:sldMkLst>
      </pc:sldChg>
      <pc:sldChg chg="modSp add mod">
        <pc:chgData name="Lines, Todd" userId="afaf7c3a-e8aa-4568-882a-02ad8f9e19b0" providerId="ADAL" clId="{79B8F0E0-9AC4-4727-9B6E-B56D940026FE}" dt="2023-11-28T00:23:20.400" v="93" actId="313"/>
        <pc:sldMkLst>
          <pc:docMk/>
          <pc:sldMk cId="648409176" sldId="933"/>
        </pc:sldMkLst>
        <pc:spChg chg="mod">
          <ac:chgData name="Lines, Todd" userId="afaf7c3a-e8aa-4568-882a-02ad8f9e19b0" providerId="ADAL" clId="{79B8F0E0-9AC4-4727-9B6E-B56D940026FE}" dt="2023-11-28T00:23:20.400" v="93" actId="313"/>
          <ac:spMkLst>
            <pc:docMk/>
            <pc:sldMk cId="648409176" sldId="933"/>
            <ac:spMk id="183091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648409176" sldId="933"/>
        </pc:sldMkLst>
      </pc:sldChg>
      <pc:sldChg chg="modSp add mod">
        <pc:chgData name="Lines, Todd" userId="afaf7c3a-e8aa-4568-882a-02ad8f9e19b0" providerId="ADAL" clId="{79B8F0E0-9AC4-4727-9B6E-B56D940026FE}" dt="2023-11-28T00:23:21.040" v="94" actId="313"/>
        <pc:sldMkLst>
          <pc:docMk/>
          <pc:sldMk cId="2092908694" sldId="934"/>
        </pc:sldMkLst>
        <pc:spChg chg="mod">
          <ac:chgData name="Lines, Todd" userId="afaf7c3a-e8aa-4568-882a-02ad8f9e19b0" providerId="ADAL" clId="{79B8F0E0-9AC4-4727-9B6E-B56D940026FE}" dt="2023-11-28T00:23:21.040" v="94" actId="313"/>
          <ac:spMkLst>
            <pc:docMk/>
            <pc:sldMk cId="2092908694" sldId="934"/>
            <ac:spMk id="1832963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2092908694" sldId="934"/>
        </pc:sldMkLst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847604033" sldId="935"/>
        </pc:sldMkLst>
      </pc:sldChg>
      <pc:sldChg chg="modSp add mod">
        <pc:chgData name="Lines, Todd" userId="afaf7c3a-e8aa-4568-882a-02ad8f9e19b0" providerId="ADAL" clId="{79B8F0E0-9AC4-4727-9B6E-B56D940026FE}" dt="2023-11-28T00:23:21.773" v="95" actId="313"/>
        <pc:sldMkLst>
          <pc:docMk/>
          <pc:sldMk cId="1847604033" sldId="935"/>
        </pc:sldMkLst>
        <pc:spChg chg="mod">
          <ac:chgData name="Lines, Todd" userId="afaf7c3a-e8aa-4568-882a-02ad8f9e19b0" providerId="ADAL" clId="{79B8F0E0-9AC4-4727-9B6E-B56D940026FE}" dt="2023-11-28T00:23:21.773" v="95" actId="313"/>
          <ac:spMkLst>
            <pc:docMk/>
            <pc:sldMk cId="1847604033" sldId="935"/>
            <ac:spMk id="1835011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2.444" v="96" actId="313"/>
        <pc:sldMkLst>
          <pc:docMk/>
          <pc:sldMk cId="766180505" sldId="936"/>
        </pc:sldMkLst>
        <pc:spChg chg="mod">
          <ac:chgData name="Lines, Todd" userId="afaf7c3a-e8aa-4568-882a-02ad8f9e19b0" providerId="ADAL" clId="{79B8F0E0-9AC4-4727-9B6E-B56D940026FE}" dt="2023-11-28T00:23:22.444" v="96" actId="313"/>
          <ac:spMkLst>
            <pc:docMk/>
            <pc:sldMk cId="766180505" sldId="936"/>
            <ac:spMk id="1837059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766180505" sldId="936"/>
        </pc:sldMkLst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049882627" sldId="937"/>
        </pc:sldMkLst>
      </pc:sldChg>
      <pc:sldChg chg="modSp add mod">
        <pc:chgData name="Lines, Todd" userId="afaf7c3a-e8aa-4568-882a-02ad8f9e19b0" providerId="ADAL" clId="{79B8F0E0-9AC4-4727-9B6E-B56D940026FE}" dt="2023-11-28T00:23:23.047" v="97" actId="313"/>
        <pc:sldMkLst>
          <pc:docMk/>
          <pc:sldMk cId="1049882627" sldId="937"/>
        </pc:sldMkLst>
        <pc:spChg chg="mod">
          <ac:chgData name="Lines, Todd" userId="afaf7c3a-e8aa-4568-882a-02ad8f9e19b0" providerId="ADAL" clId="{79B8F0E0-9AC4-4727-9B6E-B56D940026FE}" dt="2023-11-28T00:23:23.047" v="97" actId="313"/>
          <ac:spMkLst>
            <pc:docMk/>
            <pc:sldMk cId="1049882627" sldId="937"/>
            <ac:spMk id="183910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426238410" sldId="938"/>
        </pc:sldMkLst>
      </pc:sldChg>
      <pc:sldChg chg="modSp add mod">
        <pc:chgData name="Lines, Todd" userId="afaf7c3a-e8aa-4568-882a-02ad8f9e19b0" providerId="ADAL" clId="{79B8F0E0-9AC4-4727-9B6E-B56D940026FE}" dt="2023-11-28T00:23:23.670" v="98" actId="313"/>
        <pc:sldMkLst>
          <pc:docMk/>
          <pc:sldMk cId="1426238410" sldId="938"/>
        </pc:sldMkLst>
        <pc:spChg chg="mod">
          <ac:chgData name="Lines, Todd" userId="afaf7c3a-e8aa-4568-882a-02ad8f9e19b0" providerId="ADAL" clId="{79B8F0E0-9AC4-4727-9B6E-B56D940026FE}" dt="2023-11-28T00:23:23.670" v="98" actId="313"/>
          <ac:spMkLst>
            <pc:docMk/>
            <pc:sldMk cId="1426238410" sldId="938"/>
            <ac:spMk id="1841159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1804086101" sldId="939"/>
        </pc:sldMkLst>
      </pc:sldChg>
      <pc:sldChg chg="modSp add mod">
        <pc:chgData name="Lines, Todd" userId="afaf7c3a-e8aa-4568-882a-02ad8f9e19b0" providerId="ADAL" clId="{79B8F0E0-9AC4-4727-9B6E-B56D940026FE}" dt="2023-11-28T00:23:24.330" v="99" actId="313"/>
        <pc:sldMkLst>
          <pc:docMk/>
          <pc:sldMk cId="1804086101" sldId="939"/>
        </pc:sldMkLst>
        <pc:spChg chg="mod">
          <ac:chgData name="Lines, Todd" userId="afaf7c3a-e8aa-4568-882a-02ad8f9e19b0" providerId="ADAL" clId="{79B8F0E0-9AC4-4727-9B6E-B56D940026FE}" dt="2023-11-28T00:23:24.330" v="99" actId="313"/>
          <ac:spMkLst>
            <pc:docMk/>
            <pc:sldMk cId="1804086101" sldId="939"/>
            <ac:spMk id="1843204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18:53.034" v="4" actId="2696"/>
        <pc:sldMkLst>
          <pc:docMk/>
          <pc:sldMk cId="482829963" sldId="940"/>
        </pc:sldMkLst>
      </pc:sldChg>
      <pc:sldChg chg="modSp add mod">
        <pc:chgData name="Lines, Todd" userId="afaf7c3a-e8aa-4568-882a-02ad8f9e19b0" providerId="ADAL" clId="{79B8F0E0-9AC4-4727-9B6E-B56D940026FE}" dt="2023-11-28T00:23:24.911" v="100" actId="313"/>
        <pc:sldMkLst>
          <pc:docMk/>
          <pc:sldMk cId="482829963" sldId="940"/>
        </pc:sldMkLst>
        <pc:spChg chg="mod">
          <ac:chgData name="Lines, Todd" userId="afaf7c3a-e8aa-4568-882a-02ad8f9e19b0" providerId="ADAL" clId="{79B8F0E0-9AC4-4727-9B6E-B56D940026FE}" dt="2023-11-28T00:23:24.911" v="100" actId="313"/>
          <ac:spMkLst>
            <pc:docMk/>
            <pc:sldMk cId="482829963" sldId="940"/>
            <ac:spMk id="184525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328070219" sldId="941"/>
        </pc:sldMkLst>
      </pc:sldChg>
      <pc:sldChg chg="modSp add mod">
        <pc:chgData name="Lines, Todd" userId="afaf7c3a-e8aa-4568-882a-02ad8f9e19b0" providerId="ADAL" clId="{79B8F0E0-9AC4-4727-9B6E-B56D940026FE}" dt="2023-11-28T00:23:57.345" v="117" actId="313"/>
        <pc:sldMkLst>
          <pc:docMk/>
          <pc:sldMk cId="328070219" sldId="941"/>
        </pc:sldMkLst>
        <pc:spChg chg="mod">
          <ac:chgData name="Lines, Todd" userId="afaf7c3a-e8aa-4568-882a-02ad8f9e19b0" providerId="ADAL" clId="{79B8F0E0-9AC4-4727-9B6E-B56D940026FE}" dt="2023-11-28T00:23:57.345" v="117" actId="313"/>
          <ac:spMkLst>
            <pc:docMk/>
            <pc:sldMk cId="328070219" sldId="941"/>
            <ac:spMk id="1847322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58.148" v="118" actId="313"/>
        <pc:sldMkLst>
          <pc:docMk/>
          <pc:sldMk cId="809872196" sldId="942"/>
        </pc:sldMkLst>
        <pc:spChg chg="mod">
          <ac:chgData name="Lines, Todd" userId="afaf7c3a-e8aa-4568-882a-02ad8f9e19b0" providerId="ADAL" clId="{79B8F0E0-9AC4-4727-9B6E-B56D940026FE}" dt="2023-11-28T00:23:58.148" v="118" actId="313"/>
          <ac:spMkLst>
            <pc:docMk/>
            <pc:sldMk cId="809872196" sldId="942"/>
            <ac:spMk id="1849376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809872196" sldId="942"/>
        </pc:sldMkLst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1686409954" sldId="943"/>
        </pc:sldMkLst>
      </pc:sldChg>
      <pc:sldChg chg="modSp add mod">
        <pc:chgData name="Lines, Todd" userId="afaf7c3a-e8aa-4568-882a-02ad8f9e19b0" providerId="ADAL" clId="{79B8F0E0-9AC4-4727-9B6E-B56D940026FE}" dt="2023-11-28T00:23:58.898" v="119" actId="313"/>
        <pc:sldMkLst>
          <pc:docMk/>
          <pc:sldMk cId="1686409954" sldId="943"/>
        </pc:sldMkLst>
        <pc:spChg chg="mod">
          <ac:chgData name="Lines, Todd" userId="afaf7c3a-e8aa-4568-882a-02ad8f9e19b0" providerId="ADAL" clId="{79B8F0E0-9AC4-4727-9B6E-B56D940026FE}" dt="2023-11-28T00:23:58.898" v="119" actId="313"/>
          <ac:spMkLst>
            <pc:docMk/>
            <pc:sldMk cId="1686409954" sldId="943"/>
            <ac:spMk id="185141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529276709" sldId="944"/>
        </pc:sldMkLst>
      </pc:sldChg>
      <pc:sldChg chg="modSp add mod">
        <pc:chgData name="Lines, Todd" userId="afaf7c3a-e8aa-4568-882a-02ad8f9e19b0" providerId="ADAL" clId="{79B8F0E0-9AC4-4727-9B6E-B56D940026FE}" dt="2023-11-28T00:23:59.570" v="120" actId="313"/>
        <pc:sldMkLst>
          <pc:docMk/>
          <pc:sldMk cId="2529276709" sldId="944"/>
        </pc:sldMkLst>
        <pc:spChg chg="mod">
          <ac:chgData name="Lines, Todd" userId="afaf7c3a-e8aa-4568-882a-02ad8f9e19b0" providerId="ADAL" clId="{79B8F0E0-9AC4-4727-9B6E-B56D940026FE}" dt="2023-11-28T00:23:59.570" v="120" actId="313"/>
          <ac:spMkLst>
            <pc:docMk/>
            <pc:sldMk cId="2529276709" sldId="944"/>
            <ac:spMk id="185347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876755908" sldId="945"/>
        </pc:sldMkLst>
      </pc:sldChg>
      <pc:sldChg chg="modSp add mod">
        <pc:chgData name="Lines, Todd" userId="afaf7c3a-e8aa-4568-882a-02ad8f9e19b0" providerId="ADAL" clId="{79B8F0E0-9AC4-4727-9B6E-B56D940026FE}" dt="2023-11-28T00:23:28.173" v="105" actId="313"/>
        <pc:sldMkLst>
          <pc:docMk/>
          <pc:sldMk cId="2876755908" sldId="945"/>
        </pc:sldMkLst>
        <pc:spChg chg="mod">
          <ac:chgData name="Lines, Todd" userId="afaf7c3a-e8aa-4568-882a-02ad8f9e19b0" providerId="ADAL" clId="{79B8F0E0-9AC4-4727-9B6E-B56D940026FE}" dt="2023-11-28T00:23:28.173" v="105" actId="313"/>
          <ac:spMkLst>
            <pc:docMk/>
            <pc:sldMk cId="2876755908" sldId="945"/>
            <ac:spMk id="1855511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28.727" v="106" actId="313"/>
        <pc:sldMkLst>
          <pc:docMk/>
          <pc:sldMk cId="2758201816" sldId="946"/>
        </pc:sldMkLst>
        <pc:spChg chg="mod">
          <ac:chgData name="Lines, Todd" userId="afaf7c3a-e8aa-4568-882a-02ad8f9e19b0" providerId="ADAL" clId="{79B8F0E0-9AC4-4727-9B6E-B56D940026FE}" dt="2023-11-28T00:23:28.727" v="106" actId="313"/>
          <ac:spMkLst>
            <pc:docMk/>
            <pc:sldMk cId="2758201816" sldId="946"/>
            <ac:spMk id="185756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758201816" sldId="946"/>
        </pc:sldMkLst>
      </pc:sldChg>
      <pc:sldChg chg="modSp add mod">
        <pc:chgData name="Lines, Todd" userId="afaf7c3a-e8aa-4568-882a-02ad8f9e19b0" providerId="ADAL" clId="{79B8F0E0-9AC4-4727-9B6E-B56D940026FE}" dt="2023-11-28T00:24:02.758" v="121" actId="313"/>
        <pc:sldMkLst>
          <pc:docMk/>
          <pc:sldMk cId="2194999612" sldId="947"/>
        </pc:sldMkLst>
        <pc:spChg chg="mod">
          <ac:chgData name="Lines, Todd" userId="afaf7c3a-e8aa-4568-882a-02ad8f9e19b0" providerId="ADAL" clId="{79B8F0E0-9AC4-4727-9B6E-B56D940026FE}" dt="2023-11-28T00:24:02.758" v="121" actId="313"/>
          <ac:spMkLst>
            <pc:docMk/>
            <pc:sldMk cId="2194999612" sldId="947"/>
            <ac:spMk id="1859587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2194999612" sldId="947"/>
        </pc:sldMkLst>
      </pc:sldChg>
      <pc:sldChg chg="modSp add mod">
        <pc:chgData name="Lines, Todd" userId="afaf7c3a-e8aa-4568-882a-02ad8f9e19b0" providerId="ADAL" clId="{79B8F0E0-9AC4-4727-9B6E-B56D940026FE}" dt="2023-11-28T00:24:03.345" v="122" actId="313"/>
        <pc:sldMkLst>
          <pc:docMk/>
          <pc:sldMk cId="621719475" sldId="948"/>
        </pc:sldMkLst>
        <pc:spChg chg="mod">
          <ac:chgData name="Lines, Todd" userId="afaf7c3a-e8aa-4568-882a-02ad8f9e19b0" providerId="ADAL" clId="{79B8F0E0-9AC4-4727-9B6E-B56D940026FE}" dt="2023-11-28T00:24:03.345" v="122" actId="313"/>
          <ac:spMkLst>
            <pc:docMk/>
            <pc:sldMk cId="621719475" sldId="948"/>
            <ac:spMk id="1861635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621719475" sldId="948"/>
        </pc:sldMkLst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3427082438" sldId="949"/>
        </pc:sldMkLst>
      </pc:sldChg>
      <pc:sldChg chg="modSp add mod">
        <pc:chgData name="Lines, Todd" userId="afaf7c3a-e8aa-4568-882a-02ad8f9e19b0" providerId="ADAL" clId="{79B8F0E0-9AC4-4727-9B6E-B56D940026FE}" dt="2023-11-28T00:23:30.616" v="109" actId="313"/>
        <pc:sldMkLst>
          <pc:docMk/>
          <pc:sldMk cId="3427082438" sldId="949"/>
        </pc:sldMkLst>
        <pc:spChg chg="mod">
          <ac:chgData name="Lines, Todd" userId="afaf7c3a-e8aa-4568-882a-02ad8f9e19b0" providerId="ADAL" clId="{79B8F0E0-9AC4-4727-9B6E-B56D940026FE}" dt="2023-11-28T00:23:30.616" v="109" actId="313"/>
          <ac:spMkLst>
            <pc:docMk/>
            <pc:sldMk cId="3427082438" sldId="949"/>
            <ac:spMk id="1863697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31.117" v="110" actId="313"/>
        <pc:sldMkLst>
          <pc:docMk/>
          <pc:sldMk cId="3758514544" sldId="950"/>
        </pc:sldMkLst>
        <pc:spChg chg="mod">
          <ac:chgData name="Lines, Todd" userId="afaf7c3a-e8aa-4568-882a-02ad8f9e19b0" providerId="ADAL" clId="{79B8F0E0-9AC4-4727-9B6E-B56D940026FE}" dt="2023-11-28T00:23:31.117" v="110" actId="313"/>
          <ac:spMkLst>
            <pc:docMk/>
            <pc:sldMk cId="3758514544" sldId="950"/>
            <ac:spMk id="1865778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3758514544" sldId="950"/>
        </pc:sldMkLst>
      </pc:sldChg>
      <pc:sldChg chg="modSp add mod">
        <pc:chgData name="Lines, Todd" userId="afaf7c3a-e8aa-4568-882a-02ad8f9e19b0" providerId="ADAL" clId="{79B8F0E0-9AC4-4727-9B6E-B56D940026FE}" dt="2023-11-28T00:23:31.756" v="111" actId="313"/>
        <pc:sldMkLst>
          <pc:docMk/>
          <pc:sldMk cId="545987028" sldId="951"/>
        </pc:sldMkLst>
        <pc:spChg chg="mod">
          <ac:chgData name="Lines, Todd" userId="afaf7c3a-e8aa-4568-882a-02ad8f9e19b0" providerId="ADAL" clId="{79B8F0E0-9AC4-4727-9B6E-B56D940026FE}" dt="2023-11-28T00:23:31.756" v="111" actId="313"/>
          <ac:spMkLst>
            <pc:docMk/>
            <pc:sldMk cId="545987028" sldId="951"/>
            <ac:spMk id="1867780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545987028" sldId="951"/>
        </pc:sldMkLst>
      </pc:sldChg>
      <pc:sldChg chg="modSp add mod">
        <pc:chgData name="Lines, Todd" userId="afaf7c3a-e8aa-4568-882a-02ad8f9e19b0" providerId="ADAL" clId="{79B8F0E0-9AC4-4727-9B6E-B56D940026FE}" dt="2023-11-28T00:23:32.336" v="112" actId="313"/>
        <pc:sldMkLst>
          <pc:docMk/>
          <pc:sldMk cId="1604357401" sldId="952"/>
        </pc:sldMkLst>
        <pc:spChg chg="mod">
          <ac:chgData name="Lines, Todd" userId="afaf7c3a-e8aa-4568-882a-02ad8f9e19b0" providerId="ADAL" clId="{79B8F0E0-9AC4-4727-9B6E-B56D940026FE}" dt="2023-11-28T00:23:32.336" v="112" actId="313"/>
          <ac:spMkLst>
            <pc:docMk/>
            <pc:sldMk cId="1604357401" sldId="952"/>
            <ac:spMk id="1869872" creationId="{00000000-0000-0000-0000-000000000000}"/>
          </ac:spMkLst>
        </pc:spChg>
      </pc:sldChg>
      <pc:sldChg chg="add del">
        <pc:chgData name="Lines, Todd" userId="afaf7c3a-e8aa-4568-882a-02ad8f9e19b0" providerId="ADAL" clId="{79B8F0E0-9AC4-4727-9B6E-B56D940026FE}" dt="2023-11-28T00:20:10.937" v="7" actId="2696"/>
        <pc:sldMkLst>
          <pc:docMk/>
          <pc:sldMk cId="1604357401" sldId="952"/>
        </pc:sldMkLst>
      </pc:sldChg>
      <pc:sldChg chg="modSp add mod">
        <pc:chgData name="Lines, Todd" userId="afaf7c3a-e8aa-4568-882a-02ad8f9e19b0" providerId="ADAL" clId="{79B8F0E0-9AC4-4727-9B6E-B56D940026FE}" dt="2023-11-28T00:23:12.679" v="81" actId="313"/>
        <pc:sldMkLst>
          <pc:docMk/>
          <pc:sldMk cId="0" sldId="1182"/>
        </pc:sldMkLst>
        <pc:spChg chg="mod">
          <ac:chgData name="Lines, Todd" userId="afaf7c3a-e8aa-4568-882a-02ad8f9e19b0" providerId="ADAL" clId="{79B8F0E0-9AC4-4727-9B6E-B56D940026FE}" dt="2023-11-28T00:23:12.679" v="81" actId="313"/>
          <ac:spMkLst>
            <pc:docMk/>
            <pc:sldMk cId="0" sldId="1182"/>
            <ac:spMk id="1835011" creationId="{00000000-0000-0000-0000-000000000000}"/>
          </ac:spMkLst>
        </pc:spChg>
      </pc:sldChg>
      <pc:sldChg chg="modSp add mod">
        <pc:chgData name="Lines, Todd" userId="afaf7c3a-e8aa-4568-882a-02ad8f9e19b0" providerId="ADAL" clId="{79B8F0E0-9AC4-4727-9B6E-B56D940026FE}" dt="2023-11-28T00:23:13.390" v="82" actId="313"/>
        <pc:sldMkLst>
          <pc:docMk/>
          <pc:sldMk cId="0" sldId="1183"/>
        </pc:sldMkLst>
        <pc:spChg chg="mod">
          <ac:chgData name="Lines, Todd" userId="afaf7c3a-e8aa-4568-882a-02ad8f9e19b0" providerId="ADAL" clId="{79B8F0E0-9AC4-4727-9B6E-B56D940026FE}" dt="2023-11-28T00:23:13.390" v="82" actId="313"/>
          <ac:spMkLst>
            <pc:docMk/>
            <pc:sldMk cId="0" sldId="1183"/>
            <ac:spMk id="1835011" creationId="{00000000-0000-0000-0000-000000000000}"/>
          </ac:spMkLst>
        </pc:spChg>
      </pc:sldChg>
      <pc:sldChg chg="add">
        <pc:chgData name="Lines, Todd" userId="afaf7c3a-e8aa-4568-882a-02ad8f9e19b0" providerId="ADAL" clId="{79B8F0E0-9AC4-4727-9B6E-B56D940026FE}" dt="2023-11-28T00:19:54.491" v="6"/>
        <pc:sldMkLst>
          <pc:docMk/>
          <pc:sldMk cId="437039293" sldId="1184"/>
        </pc:sldMkLst>
      </pc:sldChg>
    </pc:docChg>
  </pc:docChgLst>
  <pc:docChgLst>
    <pc:chgData name="Lines, Todd" userId="afaf7c3a-e8aa-4568-882a-02ad8f9e19b0" providerId="ADAL" clId="{2CC41C07-2E19-4C06-9B4B-44D48072EBCF}"/>
    <pc:docChg chg="custSel addSld modSld">
      <pc:chgData name="Lines, Todd" userId="afaf7c3a-e8aa-4568-882a-02ad8f9e19b0" providerId="ADAL" clId="{2CC41C07-2E19-4C06-9B4B-44D48072EBCF}" dt="2024-03-26T20:34:37.877" v="84" actId="21"/>
      <pc:docMkLst>
        <pc:docMk/>
      </pc:docMkLst>
      <pc:sldChg chg="addSp delSp modSp add mod">
        <pc:chgData name="Lines, Todd" userId="afaf7c3a-e8aa-4568-882a-02ad8f9e19b0" providerId="ADAL" clId="{2CC41C07-2E19-4C06-9B4B-44D48072EBCF}" dt="2024-03-26T20:34:37.877" v="84" actId="21"/>
        <pc:sldMkLst>
          <pc:docMk/>
          <pc:sldMk cId="884953623" sldId="1185"/>
        </pc:sldMkLst>
        <pc:spChg chg="add mod">
          <ac:chgData name="Lines, Todd" userId="afaf7c3a-e8aa-4568-882a-02ad8f9e19b0" providerId="ADAL" clId="{2CC41C07-2E19-4C06-9B4B-44D48072EBCF}" dt="2024-03-26T20:29:51.517" v="4" actId="2085"/>
          <ac:spMkLst>
            <pc:docMk/>
            <pc:sldMk cId="884953623" sldId="1185"/>
            <ac:spMk id="2" creationId="{5A3BA8D1-D057-5685-F6C5-53D8F896446A}"/>
          </ac:spMkLst>
        </pc:spChg>
        <pc:spChg chg="add mod">
          <ac:chgData name="Lines, Todd" userId="afaf7c3a-e8aa-4568-882a-02ad8f9e19b0" providerId="ADAL" clId="{2CC41C07-2E19-4C06-9B4B-44D48072EBCF}" dt="2024-03-26T20:30:18.897" v="13" actId="14100"/>
          <ac:spMkLst>
            <pc:docMk/>
            <pc:sldMk cId="884953623" sldId="1185"/>
            <ac:spMk id="3" creationId="{21CB0E37-D5B1-012B-81F0-A7BAF5EC4873}"/>
          </ac:spMkLst>
        </pc:spChg>
        <pc:spChg chg="add mod">
          <ac:chgData name="Lines, Todd" userId="afaf7c3a-e8aa-4568-882a-02ad8f9e19b0" providerId="ADAL" clId="{2CC41C07-2E19-4C06-9B4B-44D48072EBCF}" dt="2024-03-26T20:31:45.034" v="41" actId="1076"/>
          <ac:spMkLst>
            <pc:docMk/>
            <pc:sldMk cId="884953623" sldId="1185"/>
            <ac:spMk id="17" creationId="{A9475D0B-49B5-CC99-51E4-D4832AC94470}"/>
          </ac:spMkLst>
        </pc:spChg>
        <pc:spChg chg="add mod">
          <ac:chgData name="Lines, Todd" userId="afaf7c3a-e8aa-4568-882a-02ad8f9e19b0" providerId="ADAL" clId="{2CC41C07-2E19-4C06-9B4B-44D48072EBCF}" dt="2024-03-26T20:31:54.539" v="45" actId="14100"/>
          <ac:spMkLst>
            <pc:docMk/>
            <pc:sldMk cId="884953623" sldId="1185"/>
            <ac:spMk id="18" creationId="{1F848B7B-1B20-E957-F7E5-CB1948751201}"/>
          </ac:spMkLst>
        </pc:spChg>
        <pc:spChg chg="add mod">
          <ac:chgData name="Lines, Todd" userId="afaf7c3a-e8aa-4568-882a-02ad8f9e19b0" providerId="ADAL" clId="{2CC41C07-2E19-4C06-9B4B-44D48072EBCF}" dt="2024-03-26T20:32:00.870" v="48" actId="20577"/>
          <ac:spMkLst>
            <pc:docMk/>
            <pc:sldMk cId="884953623" sldId="1185"/>
            <ac:spMk id="19" creationId="{C8D6105A-CDE7-F2A1-996B-29A31E893A60}"/>
          </ac:spMkLst>
        </pc:spChg>
        <pc:spChg chg="add mod">
          <ac:chgData name="Lines, Todd" userId="afaf7c3a-e8aa-4568-882a-02ad8f9e19b0" providerId="ADAL" clId="{2CC41C07-2E19-4C06-9B4B-44D48072EBCF}" dt="2024-03-26T20:33:10.746" v="56" actId="1076"/>
          <ac:spMkLst>
            <pc:docMk/>
            <pc:sldMk cId="884953623" sldId="1185"/>
            <ac:spMk id="20" creationId="{142F174E-1EBC-EDD0-3AF5-2972AFB0DE60}"/>
          </ac:spMkLst>
        </pc:spChg>
        <pc:spChg chg="add mod">
          <ac:chgData name="Lines, Todd" userId="afaf7c3a-e8aa-4568-882a-02ad8f9e19b0" providerId="ADAL" clId="{2CC41C07-2E19-4C06-9B4B-44D48072EBCF}" dt="2024-03-26T20:34:01.827" v="82" actId="947"/>
          <ac:spMkLst>
            <pc:docMk/>
            <pc:sldMk cId="884953623" sldId="1185"/>
            <ac:spMk id="21" creationId="{69BDA122-6173-6AA0-70A8-20509A069D7F}"/>
          </ac:spMkLst>
        </pc:spChg>
        <pc:picChg chg="del mod">
          <ac:chgData name="Lines, Todd" userId="afaf7c3a-e8aa-4568-882a-02ad8f9e19b0" providerId="ADAL" clId="{2CC41C07-2E19-4C06-9B4B-44D48072EBCF}" dt="2024-03-26T20:34:37.877" v="84" actId="21"/>
          <ac:picMkLst>
            <pc:docMk/>
            <pc:sldMk cId="884953623" sldId="1185"/>
            <ac:picMk id="25" creationId="{CE72CA45-75D3-1C40-7ACF-4FB2E1697125}"/>
          </ac:picMkLst>
        </pc:picChg>
        <pc:picChg chg="del">
          <ac:chgData name="Lines, Todd" userId="afaf7c3a-e8aa-4568-882a-02ad8f9e19b0" providerId="ADAL" clId="{2CC41C07-2E19-4C06-9B4B-44D48072EBCF}" dt="2024-03-26T20:33:14.711" v="57" actId="478"/>
          <ac:picMkLst>
            <pc:docMk/>
            <pc:sldMk cId="884953623" sldId="1185"/>
            <ac:picMk id="2051" creationId="{00000000-0000-0000-0000-000000000000}"/>
          </ac:picMkLst>
        </pc:pic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5" creationId="{71FC8A27-134B-49EC-4B68-CE1CD4351166}"/>
          </ac:cxnSpMkLst>
        </pc:cxn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9" creationId="{B69FF1BE-C18E-AE0D-FA4F-ED7C3B49E443}"/>
          </ac:cxnSpMkLst>
        </pc:cxnChg>
        <pc:cxnChg chg="add mod">
          <ac:chgData name="Lines, Todd" userId="afaf7c3a-e8aa-4568-882a-02ad8f9e19b0" providerId="ADAL" clId="{2CC41C07-2E19-4C06-9B4B-44D48072EBCF}" dt="2024-03-26T20:31:29.294" v="29" actId="208"/>
          <ac:cxnSpMkLst>
            <pc:docMk/>
            <pc:sldMk cId="884953623" sldId="1185"/>
            <ac:cxnSpMk id="14" creationId="{D7C414A5-503C-CD12-050D-3F699C91CA9C}"/>
          </ac:cxnSpMkLst>
        </pc:cxnChg>
        <pc:cxnChg chg="add mod">
          <ac:chgData name="Lines, Todd" userId="afaf7c3a-e8aa-4568-882a-02ad8f9e19b0" providerId="ADAL" clId="{2CC41C07-2E19-4C06-9B4B-44D48072EBCF}" dt="2024-03-26T20:33:43.293" v="73" actId="208"/>
          <ac:cxnSpMkLst>
            <pc:docMk/>
            <pc:sldMk cId="884953623" sldId="1185"/>
            <ac:cxnSpMk id="23" creationId="{902C2FE4-1D76-7864-1ED3-C7E0A7D92E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34DB-6607-480E-A586-E3653CA777C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36F2-92B8-4F2B-A7F1-EDDBE2F0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3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15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16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3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17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18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19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15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20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21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0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22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0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23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9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25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4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26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05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27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7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28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29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0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30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74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31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06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32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6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33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4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34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35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8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18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36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5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40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41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9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9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10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4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11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9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12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13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14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0278-80F4-4D7C-AF07-D80DC8C7521E}" type="datetimeFigureOut">
              <a:rPr lang="en-US" smtClean="0"/>
              <a:pPr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0EEDE-00BB-4AF9-A92F-D94E95C66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576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  <p:extLst>
      <p:ext uri="{BB962C8B-B14F-4D97-AF65-F5344CB8AC3E}">
        <p14:creationId xmlns:p14="http://schemas.microsoft.com/office/powerpoint/2010/main" val="128323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291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5994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21316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  <p:extLst>
      <p:ext uri="{BB962C8B-B14F-4D97-AF65-F5344CB8AC3E}">
        <p14:creationId xmlns:p14="http://schemas.microsoft.com/office/powerpoint/2010/main" val="185970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840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  <p:extLst>
      <p:ext uri="{BB962C8B-B14F-4D97-AF65-F5344CB8AC3E}">
        <p14:creationId xmlns:p14="http://schemas.microsoft.com/office/powerpoint/2010/main" val="209290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4975" y="3116263"/>
            <a:ext cx="3268663" cy="2824162"/>
            <a:chOff x="3551" y="2224"/>
            <a:chExt cx="2059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0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  <p:extLst>
      <p:ext uri="{BB962C8B-B14F-4D97-AF65-F5344CB8AC3E}">
        <p14:creationId xmlns:p14="http://schemas.microsoft.com/office/powerpoint/2010/main" val="7661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  <p:extLst>
      <p:ext uri="{BB962C8B-B14F-4D97-AF65-F5344CB8AC3E}">
        <p14:creationId xmlns:p14="http://schemas.microsoft.com/office/powerpoint/2010/main" val="104988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  <p:extLst>
      <p:ext uri="{BB962C8B-B14F-4D97-AF65-F5344CB8AC3E}">
        <p14:creationId xmlns:p14="http://schemas.microsoft.com/office/powerpoint/2010/main" val="14262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40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8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3703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3280702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98721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  <p:extLst>
      <p:ext uri="{BB962C8B-B14F-4D97-AF65-F5344CB8AC3E}">
        <p14:creationId xmlns:p14="http://schemas.microsoft.com/office/powerpoint/2010/main" val="168640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says that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>
                <a:solidFill>
                  <a:srgbClr val="000000"/>
                </a:solidFill>
              </a:rPr>
              <a:t>.</a:t>
            </a:r>
            <a:r>
              <a:rPr lang="en-US" sz="2000" b="1" i="1">
                <a:solidFill>
                  <a:srgbClr val="800000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Since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276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75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>
                <a:solidFill>
                  <a:schemeClr val="hlink"/>
                </a:solidFill>
              </a:rPr>
              <a:t>  </a:t>
            </a: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  <p:extLst>
      <p:ext uri="{BB962C8B-B14F-4D97-AF65-F5344CB8AC3E}">
        <p14:creationId xmlns:p14="http://schemas.microsoft.com/office/powerpoint/2010/main" val="275820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4999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>
                <a:solidFill>
                  <a:schemeClr val="bg2"/>
                </a:solidFill>
              </a:rPr>
              <a:t>.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>
                <a:solidFill>
                  <a:schemeClr val="bg2"/>
                </a:solidFill>
              </a:rPr>
              <a:t> goes into</a:t>
            </a:r>
            <a:r>
              <a:rPr lang="en-US" sz="1800" b="1">
                <a:solidFill>
                  <a:schemeClr val="accent1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71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427082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3758514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545987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357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/>
        </p:nvSpPr>
        <p:spPr>
          <a:xfrm>
            <a:off x="2743200" y="3566160"/>
            <a:ext cx="3063240" cy="1615440"/>
          </a:xfrm>
          <a:prstGeom prst="parallelogram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86200" y="3185160"/>
            <a:ext cx="30480" cy="11887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86200" y="3901440"/>
            <a:ext cx="914400" cy="457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70960" y="4358640"/>
            <a:ext cx="899160" cy="3657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76676" y="4119563"/>
            <a:ext cx="242888" cy="1000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110039" y="4214813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00488" y="4048125"/>
            <a:ext cx="147637" cy="7620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48127" y="4048126"/>
            <a:ext cx="4761" cy="24765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>
            <a:off x="3948114" y="4162424"/>
            <a:ext cx="528636" cy="423864"/>
          </a:xfrm>
          <a:prstGeom prst="arc">
            <a:avLst>
              <a:gd name="adj1" fmla="val 17873291"/>
              <a:gd name="adj2" fmla="val 2512733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57575" y="3190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4888" y="36337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4413" y="458628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05325" y="41433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 flipH="1">
            <a:off x="4933951" y="3686175"/>
            <a:ext cx="100011" cy="47624"/>
            <a:chOff x="7119939" y="1866901"/>
            <a:chExt cx="476249" cy="157162"/>
          </a:xfrm>
        </p:grpSpPr>
        <p:sp>
          <p:nvSpPr>
            <p:cNvPr id="26" name="Rectangle 25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flipH="1">
            <a:off x="4919663" y="4657726"/>
            <a:ext cx="128586" cy="5715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30" name="Rectangle 29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>
            <a:off x="3552825" y="3224214"/>
            <a:ext cx="128586" cy="57150"/>
            <a:chOff x="7119939" y="1866901"/>
            <a:chExt cx="476249" cy="157162"/>
          </a:xfrm>
          <a:solidFill>
            <a:schemeClr val="tx1"/>
          </a:solidFill>
        </p:grpSpPr>
        <p:sp>
          <p:nvSpPr>
            <p:cNvPr id="33" name="Rectangle 3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/>
          <p:cNvSpPr/>
          <p:nvPr/>
        </p:nvSpPr>
        <p:spPr>
          <a:xfrm>
            <a:off x="3819525" y="4286250"/>
            <a:ext cx="133350" cy="1428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62337" y="424815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+q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>
          <a:xfrm rot="3243152">
            <a:off x="2726545" y="2797787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 rot="19443152">
            <a:off x="3018669" y="2243221"/>
            <a:ext cx="1173480" cy="1965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43152">
            <a:off x="3477559" y="2248432"/>
            <a:ext cx="335280" cy="1935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443152">
            <a:off x="3166720" y="2135863"/>
            <a:ext cx="1173480" cy="196596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243152">
            <a:off x="4083300" y="2236371"/>
            <a:ext cx="1628156" cy="1015479"/>
          </a:xfrm>
          <a:prstGeom prst="rect">
            <a:avLst/>
          </a:prstGeom>
        </p:spPr>
      </p:pic>
      <p:sp>
        <p:nvSpPr>
          <p:cNvPr id="16" name="Can 15"/>
          <p:cNvSpPr/>
          <p:nvPr/>
        </p:nvSpPr>
        <p:spPr>
          <a:xfrm rot="3243152">
            <a:off x="4401071" y="1602342"/>
            <a:ext cx="213360" cy="192024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9443152">
            <a:off x="3399913" y="2317660"/>
            <a:ext cx="762000" cy="1600200"/>
          </a:xfrm>
          <a:prstGeom prst="arc">
            <a:avLst>
              <a:gd name="adj1" fmla="val 2172041"/>
              <a:gd name="adj2" fmla="val 18643781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3243152">
            <a:off x="3473153" y="1706767"/>
            <a:ext cx="2175772" cy="137082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5577840" y="1203960"/>
            <a:ext cx="853440" cy="6248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6960" y="1569720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Symbol"/>
              </a:rPr>
              <a:t>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flipH="1">
            <a:off x="6260780" y="1645920"/>
            <a:ext cx="368619" cy="137160"/>
            <a:chOff x="7119939" y="1866901"/>
            <a:chExt cx="476249" cy="157162"/>
          </a:xfrm>
          <a:solidFill>
            <a:srgbClr val="FF0000"/>
          </a:solidFill>
        </p:grpSpPr>
        <p:sp>
          <p:nvSpPr>
            <p:cNvPr id="23" name="Rectangle 22"/>
            <p:cNvSpPr/>
            <p:nvPr/>
          </p:nvSpPr>
          <p:spPr>
            <a:xfrm>
              <a:off x="7281863" y="1924050"/>
              <a:ext cx="314325" cy="476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rot="16200000">
              <a:off x="7143752" y="1843088"/>
              <a:ext cx="157162" cy="2047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174141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621280" y="1838495"/>
            <a:ext cx="3398520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2561221" y="142979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2561221" y="236843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" name="Group 9"/>
          <p:cNvGrpSpPr/>
          <p:nvPr/>
        </p:nvGrpSpPr>
        <p:grpSpPr>
          <a:xfrm rot="2700000">
            <a:off x="2554789" y="333916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2554789" y="429385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15"/>
          <p:cNvGrpSpPr/>
          <p:nvPr/>
        </p:nvGrpSpPr>
        <p:grpSpPr>
          <a:xfrm rot="2700000">
            <a:off x="3313799" y="142979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18"/>
          <p:cNvGrpSpPr/>
          <p:nvPr/>
        </p:nvGrpSpPr>
        <p:grpSpPr>
          <a:xfrm rot="2700000">
            <a:off x="3313799" y="236843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21"/>
          <p:cNvGrpSpPr/>
          <p:nvPr/>
        </p:nvGrpSpPr>
        <p:grpSpPr>
          <a:xfrm rot="2700000">
            <a:off x="3307367" y="333916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24"/>
          <p:cNvGrpSpPr/>
          <p:nvPr/>
        </p:nvGrpSpPr>
        <p:grpSpPr>
          <a:xfrm rot="2700000">
            <a:off x="3307367" y="429385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27"/>
          <p:cNvGrpSpPr/>
          <p:nvPr/>
        </p:nvGrpSpPr>
        <p:grpSpPr>
          <a:xfrm rot="2700000">
            <a:off x="4104971" y="142979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30"/>
          <p:cNvGrpSpPr/>
          <p:nvPr/>
        </p:nvGrpSpPr>
        <p:grpSpPr>
          <a:xfrm rot="2700000">
            <a:off x="4104971" y="236843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33"/>
          <p:cNvGrpSpPr/>
          <p:nvPr/>
        </p:nvGrpSpPr>
        <p:grpSpPr>
          <a:xfrm rot="2700000">
            <a:off x="4098539" y="333916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36"/>
          <p:cNvGrpSpPr/>
          <p:nvPr/>
        </p:nvGrpSpPr>
        <p:grpSpPr>
          <a:xfrm rot="2700000">
            <a:off x="4098539" y="429385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9"/>
          <p:cNvGrpSpPr/>
          <p:nvPr/>
        </p:nvGrpSpPr>
        <p:grpSpPr>
          <a:xfrm rot="2700000">
            <a:off x="4870415" y="142979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42"/>
          <p:cNvGrpSpPr/>
          <p:nvPr/>
        </p:nvGrpSpPr>
        <p:grpSpPr>
          <a:xfrm rot="2700000">
            <a:off x="4870414" y="236843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45"/>
          <p:cNvGrpSpPr/>
          <p:nvPr/>
        </p:nvGrpSpPr>
        <p:grpSpPr>
          <a:xfrm rot="2700000">
            <a:off x="4863982" y="333916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48"/>
          <p:cNvGrpSpPr/>
          <p:nvPr/>
        </p:nvGrpSpPr>
        <p:grpSpPr>
          <a:xfrm rot="2700000">
            <a:off x="4863982" y="429385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51"/>
          <p:cNvGrpSpPr/>
          <p:nvPr/>
        </p:nvGrpSpPr>
        <p:grpSpPr>
          <a:xfrm rot="2700000">
            <a:off x="5629425" y="142979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54"/>
          <p:cNvGrpSpPr/>
          <p:nvPr/>
        </p:nvGrpSpPr>
        <p:grpSpPr>
          <a:xfrm rot="2700000">
            <a:off x="5629425" y="236843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57"/>
          <p:cNvGrpSpPr/>
          <p:nvPr/>
        </p:nvGrpSpPr>
        <p:grpSpPr>
          <a:xfrm rot="2700000">
            <a:off x="5622993" y="333916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60"/>
          <p:cNvGrpSpPr/>
          <p:nvPr/>
        </p:nvGrpSpPr>
        <p:grpSpPr>
          <a:xfrm rot="2700000">
            <a:off x="5622993" y="429385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6386495" y="24001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6417855" y="188187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75" name="Right Arrow 74"/>
          <p:cNvSpPr/>
          <p:nvPr/>
        </p:nvSpPr>
        <p:spPr>
          <a:xfrm rot="10800000">
            <a:off x="3068655" y="447868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63461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24" name="Group 5"/>
          <p:cNvGrpSpPr/>
          <p:nvPr/>
        </p:nvGrpSpPr>
        <p:grpSpPr>
          <a:xfrm rot="2700000">
            <a:off x="1922037" y="143206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6"/>
          <p:cNvGrpSpPr/>
          <p:nvPr/>
        </p:nvGrpSpPr>
        <p:grpSpPr>
          <a:xfrm rot="2700000">
            <a:off x="1922037" y="237070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9"/>
          <p:cNvGrpSpPr/>
          <p:nvPr/>
        </p:nvGrpSpPr>
        <p:grpSpPr>
          <a:xfrm rot="2700000">
            <a:off x="1915605" y="334143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31" name="Group 12"/>
          <p:cNvGrpSpPr/>
          <p:nvPr/>
        </p:nvGrpSpPr>
        <p:grpSpPr>
          <a:xfrm rot="2700000">
            <a:off x="1915605" y="429612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1" name="Group 9"/>
          <p:cNvGrpSpPr/>
          <p:nvPr/>
        </p:nvGrpSpPr>
        <p:grpSpPr>
          <a:xfrm rot="2700000">
            <a:off x="2554789" y="5259407"/>
            <a:ext cx="204979" cy="177992"/>
            <a:chOff x="883920" y="396240"/>
            <a:chExt cx="929640" cy="929640"/>
          </a:xfrm>
        </p:grpSpPr>
        <p:sp>
          <p:nvSpPr>
            <p:cNvPr id="9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4" name="Group 12"/>
          <p:cNvGrpSpPr/>
          <p:nvPr/>
        </p:nvGrpSpPr>
        <p:grpSpPr>
          <a:xfrm rot="2700000">
            <a:off x="2554789" y="6214092"/>
            <a:ext cx="204979" cy="177992"/>
            <a:chOff x="883920" y="396240"/>
            <a:chExt cx="929640" cy="929640"/>
          </a:xfrm>
        </p:grpSpPr>
        <p:sp>
          <p:nvSpPr>
            <p:cNvPr id="9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0" name="Group 21"/>
          <p:cNvGrpSpPr/>
          <p:nvPr/>
        </p:nvGrpSpPr>
        <p:grpSpPr>
          <a:xfrm rot="2700000">
            <a:off x="3307367" y="5259407"/>
            <a:ext cx="204979" cy="177992"/>
            <a:chOff x="883920" y="396240"/>
            <a:chExt cx="929640" cy="929640"/>
          </a:xfrm>
        </p:grpSpPr>
        <p:sp>
          <p:nvSpPr>
            <p:cNvPr id="10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3" name="Group 24"/>
          <p:cNvGrpSpPr/>
          <p:nvPr/>
        </p:nvGrpSpPr>
        <p:grpSpPr>
          <a:xfrm rot="2700000">
            <a:off x="3307367" y="6214092"/>
            <a:ext cx="204979" cy="177992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9" name="Group 33"/>
          <p:cNvGrpSpPr/>
          <p:nvPr/>
        </p:nvGrpSpPr>
        <p:grpSpPr>
          <a:xfrm rot="2700000">
            <a:off x="4098539" y="5259407"/>
            <a:ext cx="204979" cy="177992"/>
            <a:chOff x="883920" y="396240"/>
            <a:chExt cx="929640" cy="929640"/>
          </a:xfrm>
        </p:grpSpPr>
        <p:sp>
          <p:nvSpPr>
            <p:cNvPr id="110" name="Rectangle 10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1" name="Rectangle 11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2" name="Group 36"/>
          <p:cNvGrpSpPr/>
          <p:nvPr/>
        </p:nvGrpSpPr>
        <p:grpSpPr>
          <a:xfrm rot="2700000">
            <a:off x="4098539" y="6214092"/>
            <a:ext cx="204979" cy="177992"/>
            <a:chOff x="883920" y="396240"/>
            <a:chExt cx="929640" cy="929640"/>
          </a:xfrm>
        </p:grpSpPr>
        <p:sp>
          <p:nvSpPr>
            <p:cNvPr id="113" name="Rectangle 11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14" name="Rectangle 11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8" name="Group 45"/>
          <p:cNvGrpSpPr/>
          <p:nvPr/>
        </p:nvGrpSpPr>
        <p:grpSpPr>
          <a:xfrm rot="2700000">
            <a:off x="4863982" y="5259407"/>
            <a:ext cx="204979" cy="177992"/>
            <a:chOff x="883920" y="396240"/>
            <a:chExt cx="929640" cy="929640"/>
          </a:xfrm>
        </p:grpSpPr>
        <p:sp>
          <p:nvSpPr>
            <p:cNvPr id="119" name="Rectangle 11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0" name="Rectangle 11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1" name="Group 48"/>
          <p:cNvGrpSpPr/>
          <p:nvPr/>
        </p:nvGrpSpPr>
        <p:grpSpPr>
          <a:xfrm rot="2700000">
            <a:off x="4863982" y="6214092"/>
            <a:ext cx="204979" cy="177992"/>
            <a:chOff x="883920" y="396240"/>
            <a:chExt cx="929640" cy="929640"/>
          </a:xfrm>
        </p:grpSpPr>
        <p:sp>
          <p:nvSpPr>
            <p:cNvPr id="122" name="Rectangle 12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3" name="Rectangle 12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7" name="Group 57"/>
          <p:cNvGrpSpPr/>
          <p:nvPr/>
        </p:nvGrpSpPr>
        <p:grpSpPr>
          <a:xfrm rot="2700000">
            <a:off x="5622993" y="5259407"/>
            <a:ext cx="204979" cy="177992"/>
            <a:chOff x="883920" y="396240"/>
            <a:chExt cx="929640" cy="929640"/>
          </a:xfrm>
        </p:grpSpPr>
        <p:sp>
          <p:nvSpPr>
            <p:cNvPr id="128" name="Rectangle 12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0" name="Group 60"/>
          <p:cNvGrpSpPr/>
          <p:nvPr/>
        </p:nvGrpSpPr>
        <p:grpSpPr>
          <a:xfrm rot="2700000">
            <a:off x="5622993" y="6214092"/>
            <a:ext cx="204979" cy="177992"/>
            <a:chOff x="883920" y="396240"/>
            <a:chExt cx="929640" cy="929640"/>
          </a:xfrm>
        </p:grpSpPr>
        <p:sp>
          <p:nvSpPr>
            <p:cNvPr id="131" name="Rectangle 13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4" name="Group 6"/>
          <p:cNvGrpSpPr/>
          <p:nvPr/>
        </p:nvGrpSpPr>
        <p:grpSpPr>
          <a:xfrm rot="2700000">
            <a:off x="1922037" y="4290948"/>
            <a:ext cx="204979" cy="177992"/>
            <a:chOff x="883920" y="396240"/>
            <a:chExt cx="929640" cy="929640"/>
          </a:xfrm>
        </p:grpSpPr>
        <p:sp>
          <p:nvSpPr>
            <p:cNvPr id="135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6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7" name="Group 9"/>
          <p:cNvGrpSpPr/>
          <p:nvPr/>
        </p:nvGrpSpPr>
        <p:grpSpPr>
          <a:xfrm rot="2700000">
            <a:off x="1915605" y="5261679"/>
            <a:ext cx="204979" cy="177992"/>
            <a:chOff x="883920" y="396240"/>
            <a:chExt cx="929640" cy="929640"/>
          </a:xfrm>
        </p:grpSpPr>
        <p:sp>
          <p:nvSpPr>
            <p:cNvPr id="138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39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0" name="Group 12"/>
          <p:cNvGrpSpPr/>
          <p:nvPr/>
        </p:nvGrpSpPr>
        <p:grpSpPr>
          <a:xfrm rot="2700000">
            <a:off x="1915605" y="6216364"/>
            <a:ext cx="204979" cy="177992"/>
            <a:chOff x="883920" y="396240"/>
            <a:chExt cx="929640" cy="929640"/>
          </a:xfrm>
        </p:grpSpPr>
        <p:sp>
          <p:nvSpPr>
            <p:cNvPr id="141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2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3" name="Group 5"/>
          <p:cNvGrpSpPr/>
          <p:nvPr/>
        </p:nvGrpSpPr>
        <p:grpSpPr>
          <a:xfrm rot="2700000">
            <a:off x="2561222" y="500156"/>
            <a:ext cx="204979" cy="177992"/>
            <a:chOff x="883920" y="396240"/>
            <a:chExt cx="929640" cy="929640"/>
          </a:xfrm>
        </p:grpSpPr>
        <p:sp>
          <p:nvSpPr>
            <p:cNvPr id="14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9" name="Group 15"/>
          <p:cNvGrpSpPr/>
          <p:nvPr/>
        </p:nvGrpSpPr>
        <p:grpSpPr>
          <a:xfrm rot="2700000">
            <a:off x="3313800" y="500156"/>
            <a:ext cx="204979" cy="177992"/>
            <a:chOff x="883920" y="396240"/>
            <a:chExt cx="929640" cy="929640"/>
          </a:xfrm>
        </p:grpSpPr>
        <p:sp>
          <p:nvSpPr>
            <p:cNvPr id="150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1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5" name="Group 27"/>
          <p:cNvGrpSpPr/>
          <p:nvPr/>
        </p:nvGrpSpPr>
        <p:grpSpPr>
          <a:xfrm rot="2700000">
            <a:off x="4104972" y="500156"/>
            <a:ext cx="204979" cy="177992"/>
            <a:chOff x="883920" y="396240"/>
            <a:chExt cx="929640" cy="929640"/>
          </a:xfrm>
        </p:grpSpPr>
        <p:sp>
          <p:nvSpPr>
            <p:cNvPr id="156" name="Rectangle 1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1" name="Group 39"/>
          <p:cNvGrpSpPr/>
          <p:nvPr/>
        </p:nvGrpSpPr>
        <p:grpSpPr>
          <a:xfrm rot="2700000">
            <a:off x="4870416" y="500156"/>
            <a:ext cx="204979" cy="177992"/>
            <a:chOff x="883920" y="396240"/>
            <a:chExt cx="929640" cy="929640"/>
          </a:xfrm>
        </p:grpSpPr>
        <p:sp>
          <p:nvSpPr>
            <p:cNvPr id="162" name="Rectangle 1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3" name="Rectangle 1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7" name="Group 51"/>
          <p:cNvGrpSpPr/>
          <p:nvPr/>
        </p:nvGrpSpPr>
        <p:grpSpPr>
          <a:xfrm rot="2700000">
            <a:off x="5629426" y="500156"/>
            <a:ext cx="204979" cy="177992"/>
            <a:chOff x="883920" y="396240"/>
            <a:chExt cx="929640" cy="929640"/>
          </a:xfrm>
        </p:grpSpPr>
        <p:sp>
          <p:nvSpPr>
            <p:cNvPr id="168" name="Rectangle 16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5065142" y="1105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174" name="Group 5"/>
          <p:cNvGrpSpPr/>
          <p:nvPr/>
        </p:nvGrpSpPr>
        <p:grpSpPr>
          <a:xfrm rot="2700000">
            <a:off x="1922038" y="502428"/>
            <a:ext cx="204979" cy="177992"/>
            <a:chOff x="883920" y="396240"/>
            <a:chExt cx="929640" cy="929640"/>
          </a:xfrm>
        </p:grpSpPr>
        <p:sp>
          <p:nvSpPr>
            <p:cNvPr id="17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7" name="Group 6"/>
          <p:cNvGrpSpPr/>
          <p:nvPr/>
        </p:nvGrpSpPr>
        <p:grpSpPr>
          <a:xfrm rot="2700000">
            <a:off x="1922038" y="1441068"/>
            <a:ext cx="204979" cy="177992"/>
            <a:chOff x="883920" y="396240"/>
            <a:chExt cx="929640" cy="929640"/>
          </a:xfrm>
        </p:grpSpPr>
        <p:sp>
          <p:nvSpPr>
            <p:cNvPr id="17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0" name="Group 5"/>
          <p:cNvGrpSpPr/>
          <p:nvPr/>
        </p:nvGrpSpPr>
        <p:grpSpPr>
          <a:xfrm rot="2700000">
            <a:off x="1159141" y="1429796"/>
            <a:ext cx="204979" cy="177992"/>
            <a:chOff x="883920" y="396240"/>
            <a:chExt cx="929640" cy="929640"/>
          </a:xfrm>
        </p:grpSpPr>
        <p:sp>
          <p:nvSpPr>
            <p:cNvPr id="181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2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3" name="Group 6"/>
          <p:cNvGrpSpPr/>
          <p:nvPr/>
        </p:nvGrpSpPr>
        <p:grpSpPr>
          <a:xfrm rot="2700000">
            <a:off x="1159141" y="2368436"/>
            <a:ext cx="204979" cy="177992"/>
            <a:chOff x="883920" y="396240"/>
            <a:chExt cx="929640" cy="929640"/>
          </a:xfrm>
        </p:grpSpPr>
        <p:sp>
          <p:nvSpPr>
            <p:cNvPr id="184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5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6" name="Group 9"/>
          <p:cNvGrpSpPr/>
          <p:nvPr/>
        </p:nvGrpSpPr>
        <p:grpSpPr>
          <a:xfrm rot="2700000">
            <a:off x="1152709" y="3339167"/>
            <a:ext cx="204979" cy="177992"/>
            <a:chOff x="883920" y="396240"/>
            <a:chExt cx="929640" cy="929640"/>
          </a:xfrm>
        </p:grpSpPr>
        <p:sp>
          <p:nvSpPr>
            <p:cNvPr id="187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88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9" name="Group 12"/>
          <p:cNvGrpSpPr/>
          <p:nvPr/>
        </p:nvGrpSpPr>
        <p:grpSpPr>
          <a:xfrm rot="2700000">
            <a:off x="1152709" y="4293852"/>
            <a:ext cx="204979" cy="177992"/>
            <a:chOff x="883920" y="396240"/>
            <a:chExt cx="929640" cy="929640"/>
          </a:xfrm>
        </p:grpSpPr>
        <p:sp>
          <p:nvSpPr>
            <p:cNvPr id="190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1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5" name="Group 5"/>
          <p:cNvGrpSpPr/>
          <p:nvPr/>
        </p:nvGrpSpPr>
        <p:grpSpPr>
          <a:xfrm rot="2700000">
            <a:off x="519957" y="1432068"/>
            <a:ext cx="204979" cy="177992"/>
            <a:chOff x="883920" y="396240"/>
            <a:chExt cx="929640" cy="929640"/>
          </a:xfrm>
        </p:grpSpPr>
        <p:sp>
          <p:nvSpPr>
            <p:cNvPr id="206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7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8" name="Group 6"/>
          <p:cNvGrpSpPr/>
          <p:nvPr/>
        </p:nvGrpSpPr>
        <p:grpSpPr>
          <a:xfrm rot="2700000">
            <a:off x="519957" y="2370708"/>
            <a:ext cx="204979" cy="177992"/>
            <a:chOff x="883920" y="396240"/>
            <a:chExt cx="929640" cy="929640"/>
          </a:xfrm>
        </p:grpSpPr>
        <p:sp>
          <p:nvSpPr>
            <p:cNvPr id="209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0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1" name="Group 9"/>
          <p:cNvGrpSpPr/>
          <p:nvPr/>
        </p:nvGrpSpPr>
        <p:grpSpPr>
          <a:xfrm rot="2700000">
            <a:off x="513525" y="3341439"/>
            <a:ext cx="204979" cy="177992"/>
            <a:chOff x="883920" y="396240"/>
            <a:chExt cx="929640" cy="929640"/>
          </a:xfrm>
        </p:grpSpPr>
        <p:sp>
          <p:nvSpPr>
            <p:cNvPr id="212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3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4" name="Group 12"/>
          <p:cNvGrpSpPr/>
          <p:nvPr/>
        </p:nvGrpSpPr>
        <p:grpSpPr>
          <a:xfrm rot="2700000">
            <a:off x="513525" y="4296124"/>
            <a:ext cx="204979" cy="177992"/>
            <a:chOff x="883920" y="396240"/>
            <a:chExt cx="929640" cy="929640"/>
          </a:xfrm>
        </p:grpSpPr>
        <p:sp>
          <p:nvSpPr>
            <p:cNvPr id="215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6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0" name="Group 9"/>
          <p:cNvGrpSpPr/>
          <p:nvPr/>
        </p:nvGrpSpPr>
        <p:grpSpPr>
          <a:xfrm rot="2700000">
            <a:off x="1152709" y="5259407"/>
            <a:ext cx="204979" cy="177992"/>
            <a:chOff x="883920" y="396240"/>
            <a:chExt cx="929640" cy="929640"/>
          </a:xfrm>
        </p:grpSpPr>
        <p:sp>
          <p:nvSpPr>
            <p:cNvPr id="22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3" name="Group 12"/>
          <p:cNvGrpSpPr/>
          <p:nvPr/>
        </p:nvGrpSpPr>
        <p:grpSpPr>
          <a:xfrm rot="2700000">
            <a:off x="1152709" y="6214092"/>
            <a:ext cx="204979" cy="177992"/>
            <a:chOff x="883920" y="396240"/>
            <a:chExt cx="929640" cy="929640"/>
          </a:xfrm>
        </p:grpSpPr>
        <p:sp>
          <p:nvSpPr>
            <p:cNvPr id="22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2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8" name="Group 9"/>
          <p:cNvGrpSpPr/>
          <p:nvPr/>
        </p:nvGrpSpPr>
        <p:grpSpPr>
          <a:xfrm rot="2700000">
            <a:off x="513525" y="5261679"/>
            <a:ext cx="204979" cy="177992"/>
            <a:chOff x="883920" y="396240"/>
            <a:chExt cx="929640" cy="929640"/>
          </a:xfrm>
        </p:grpSpPr>
        <p:sp>
          <p:nvSpPr>
            <p:cNvPr id="23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1" name="Group 12"/>
          <p:cNvGrpSpPr/>
          <p:nvPr/>
        </p:nvGrpSpPr>
        <p:grpSpPr>
          <a:xfrm rot="2700000">
            <a:off x="513525" y="6216364"/>
            <a:ext cx="204979" cy="177992"/>
            <a:chOff x="883920" y="396240"/>
            <a:chExt cx="929640" cy="929640"/>
          </a:xfrm>
        </p:grpSpPr>
        <p:sp>
          <p:nvSpPr>
            <p:cNvPr id="242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3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4" name="Group 5"/>
          <p:cNvGrpSpPr/>
          <p:nvPr/>
        </p:nvGrpSpPr>
        <p:grpSpPr>
          <a:xfrm rot="2700000">
            <a:off x="1159142" y="500156"/>
            <a:ext cx="204979" cy="177992"/>
            <a:chOff x="883920" y="396240"/>
            <a:chExt cx="929640" cy="929640"/>
          </a:xfrm>
        </p:grpSpPr>
        <p:sp>
          <p:nvSpPr>
            <p:cNvPr id="245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46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6" name="Group 5"/>
          <p:cNvGrpSpPr/>
          <p:nvPr/>
        </p:nvGrpSpPr>
        <p:grpSpPr>
          <a:xfrm rot="2700000">
            <a:off x="519958" y="502428"/>
            <a:ext cx="204979" cy="177992"/>
            <a:chOff x="883920" y="396240"/>
            <a:chExt cx="929640" cy="929640"/>
          </a:xfrm>
        </p:grpSpPr>
        <p:sp>
          <p:nvSpPr>
            <p:cNvPr id="257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58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62" name="Right Arrow 261"/>
          <p:cNvSpPr/>
          <p:nvPr/>
        </p:nvSpPr>
        <p:spPr>
          <a:xfrm>
            <a:off x="6173135" y="296401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3" name="TextBox 262"/>
          <p:cNvSpPr txBox="1"/>
          <p:nvPr/>
        </p:nvSpPr>
        <p:spPr>
          <a:xfrm>
            <a:off x="6478815" y="3192511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pull</a:t>
            </a:r>
            <a:endParaRPr lang="en-US" sz="2800" baseline="-25000" dirty="0"/>
          </a:p>
        </p:txBody>
      </p:sp>
      <p:cxnSp>
        <p:nvCxnSpPr>
          <p:cNvPr id="265" name="Straight Connector 264"/>
          <p:cNvCxnSpPr/>
          <p:nvPr/>
        </p:nvCxnSpPr>
        <p:spPr>
          <a:xfrm>
            <a:off x="251460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065520" y="9448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499360" y="1188720"/>
            <a:ext cx="356616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4130040" y="899160"/>
            <a:ext cx="36260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271" name="Straight Connector 270"/>
          <p:cNvCxnSpPr/>
          <p:nvPr/>
        </p:nvCxnSpPr>
        <p:spPr>
          <a:xfrm rot="5400000">
            <a:off x="2148840" y="155448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rot="5400000">
            <a:off x="2103120" y="3855720"/>
            <a:ext cx="0" cy="518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194560" y="1813560"/>
            <a:ext cx="0" cy="228600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996440" y="2575560"/>
            <a:ext cx="35298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eurb10"/>
              </a:rPr>
              <a:t>`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9563" y="2030979"/>
            <a:ext cx="3672840" cy="2446883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 5"/>
          <p:cNvSpPr/>
          <p:nvPr/>
        </p:nvSpPr>
        <p:spPr>
          <a:xfrm>
            <a:off x="2578912" y="2143295"/>
            <a:ext cx="3574445" cy="2222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7" name="Group 5"/>
          <p:cNvGrpSpPr/>
          <p:nvPr/>
        </p:nvGrpSpPr>
        <p:grpSpPr>
          <a:xfrm rot="2700000">
            <a:off x="2561221" y="1719356"/>
            <a:ext cx="204979" cy="177992"/>
            <a:chOff x="883920" y="396240"/>
            <a:chExt cx="929640" cy="929640"/>
          </a:xfrm>
        </p:grpSpPr>
        <p:sp>
          <p:nvSpPr>
            <p:cNvPr id="73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4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" name="Group 6"/>
          <p:cNvGrpSpPr/>
          <p:nvPr/>
        </p:nvGrpSpPr>
        <p:grpSpPr>
          <a:xfrm rot="2700000">
            <a:off x="2561221" y="2657996"/>
            <a:ext cx="204979" cy="177992"/>
            <a:chOff x="883920" y="396240"/>
            <a:chExt cx="929640" cy="929640"/>
          </a:xfrm>
        </p:grpSpPr>
        <p:sp>
          <p:nvSpPr>
            <p:cNvPr id="71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2554789" y="3628727"/>
            <a:ext cx="204979" cy="177992"/>
            <a:chOff x="883920" y="396240"/>
            <a:chExt cx="929640" cy="929640"/>
          </a:xfrm>
        </p:grpSpPr>
        <p:sp>
          <p:nvSpPr>
            <p:cNvPr id="69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0" name="Group 12"/>
          <p:cNvGrpSpPr/>
          <p:nvPr/>
        </p:nvGrpSpPr>
        <p:grpSpPr>
          <a:xfrm rot="2700000">
            <a:off x="2554789" y="4583412"/>
            <a:ext cx="204979" cy="177992"/>
            <a:chOff x="883920" y="396240"/>
            <a:chExt cx="929640" cy="929640"/>
          </a:xfrm>
        </p:grpSpPr>
        <p:sp>
          <p:nvSpPr>
            <p:cNvPr id="67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1" name="Group 15"/>
          <p:cNvGrpSpPr/>
          <p:nvPr/>
        </p:nvGrpSpPr>
        <p:grpSpPr>
          <a:xfrm rot="2700000">
            <a:off x="3313799" y="1719356"/>
            <a:ext cx="204979" cy="177992"/>
            <a:chOff x="883920" y="396240"/>
            <a:chExt cx="929640" cy="929640"/>
          </a:xfrm>
        </p:grpSpPr>
        <p:sp>
          <p:nvSpPr>
            <p:cNvPr id="65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2" name="Group 18"/>
          <p:cNvGrpSpPr/>
          <p:nvPr/>
        </p:nvGrpSpPr>
        <p:grpSpPr>
          <a:xfrm rot="2700000">
            <a:off x="3313799" y="2657996"/>
            <a:ext cx="204979" cy="177992"/>
            <a:chOff x="883920" y="396240"/>
            <a:chExt cx="929640" cy="929640"/>
          </a:xfrm>
        </p:grpSpPr>
        <p:sp>
          <p:nvSpPr>
            <p:cNvPr id="63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4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3" name="Group 21"/>
          <p:cNvGrpSpPr/>
          <p:nvPr/>
        </p:nvGrpSpPr>
        <p:grpSpPr>
          <a:xfrm rot="2700000">
            <a:off x="3307367" y="3628727"/>
            <a:ext cx="204979" cy="177992"/>
            <a:chOff x="883920" y="396240"/>
            <a:chExt cx="929640" cy="929640"/>
          </a:xfrm>
        </p:grpSpPr>
        <p:sp>
          <p:nvSpPr>
            <p:cNvPr id="61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4" name="Group 24"/>
          <p:cNvGrpSpPr/>
          <p:nvPr/>
        </p:nvGrpSpPr>
        <p:grpSpPr>
          <a:xfrm rot="2700000">
            <a:off x="3307367" y="4583412"/>
            <a:ext cx="204979" cy="177992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5" name="Group 27"/>
          <p:cNvGrpSpPr/>
          <p:nvPr/>
        </p:nvGrpSpPr>
        <p:grpSpPr>
          <a:xfrm rot="2700000">
            <a:off x="4104971" y="1719356"/>
            <a:ext cx="204979" cy="177992"/>
            <a:chOff x="883920" y="396240"/>
            <a:chExt cx="929640" cy="929640"/>
          </a:xfrm>
        </p:grpSpPr>
        <p:sp>
          <p:nvSpPr>
            <p:cNvPr id="57" name="Rectangle 5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6" name="Group 30"/>
          <p:cNvGrpSpPr/>
          <p:nvPr/>
        </p:nvGrpSpPr>
        <p:grpSpPr>
          <a:xfrm rot="2700000">
            <a:off x="4104971" y="2657996"/>
            <a:ext cx="204979" cy="177992"/>
            <a:chOff x="883920" y="396240"/>
            <a:chExt cx="929640" cy="929640"/>
          </a:xfrm>
        </p:grpSpPr>
        <p:sp>
          <p:nvSpPr>
            <p:cNvPr id="55" name="Rectangle 5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6" name="Rectangle 5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7" name="Group 33"/>
          <p:cNvGrpSpPr/>
          <p:nvPr/>
        </p:nvGrpSpPr>
        <p:grpSpPr>
          <a:xfrm rot="2700000">
            <a:off x="4098539" y="3628727"/>
            <a:ext cx="204979" cy="177992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8" name="Group 36"/>
          <p:cNvGrpSpPr/>
          <p:nvPr/>
        </p:nvGrpSpPr>
        <p:grpSpPr>
          <a:xfrm rot="2700000">
            <a:off x="4098539" y="4583412"/>
            <a:ext cx="204979" cy="177992"/>
            <a:chOff x="883920" y="396240"/>
            <a:chExt cx="929640" cy="929640"/>
          </a:xfrm>
        </p:grpSpPr>
        <p:sp>
          <p:nvSpPr>
            <p:cNvPr id="51" name="Rectangle 5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19" name="Group 39"/>
          <p:cNvGrpSpPr/>
          <p:nvPr/>
        </p:nvGrpSpPr>
        <p:grpSpPr>
          <a:xfrm rot="2700000">
            <a:off x="4870415" y="1719356"/>
            <a:ext cx="204979" cy="177992"/>
            <a:chOff x="883920" y="396240"/>
            <a:chExt cx="929640" cy="929640"/>
          </a:xfrm>
        </p:grpSpPr>
        <p:sp>
          <p:nvSpPr>
            <p:cNvPr id="49" name="Rectangle 4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0" name="Group 42"/>
          <p:cNvGrpSpPr/>
          <p:nvPr/>
        </p:nvGrpSpPr>
        <p:grpSpPr>
          <a:xfrm rot="2700000">
            <a:off x="4870414" y="2657996"/>
            <a:ext cx="204979" cy="177992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1" name="Group 45"/>
          <p:cNvGrpSpPr/>
          <p:nvPr/>
        </p:nvGrpSpPr>
        <p:grpSpPr>
          <a:xfrm rot="2700000">
            <a:off x="4863982" y="3628727"/>
            <a:ext cx="204979" cy="177992"/>
            <a:chOff x="883920" y="396240"/>
            <a:chExt cx="929640" cy="929640"/>
          </a:xfrm>
        </p:grpSpPr>
        <p:sp>
          <p:nvSpPr>
            <p:cNvPr id="45" name="Rectangle 4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2" name="Group 48"/>
          <p:cNvGrpSpPr/>
          <p:nvPr/>
        </p:nvGrpSpPr>
        <p:grpSpPr>
          <a:xfrm rot="2700000">
            <a:off x="4863982" y="4583412"/>
            <a:ext cx="204979" cy="177992"/>
            <a:chOff x="883920" y="396240"/>
            <a:chExt cx="929640" cy="929640"/>
          </a:xfrm>
        </p:grpSpPr>
        <p:sp>
          <p:nvSpPr>
            <p:cNvPr id="43" name="Rectangle 4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3" name="Group 51"/>
          <p:cNvGrpSpPr/>
          <p:nvPr/>
        </p:nvGrpSpPr>
        <p:grpSpPr>
          <a:xfrm rot="2700000">
            <a:off x="5629425" y="1719356"/>
            <a:ext cx="204979" cy="177992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4" name="Group 54"/>
          <p:cNvGrpSpPr/>
          <p:nvPr/>
        </p:nvGrpSpPr>
        <p:grpSpPr>
          <a:xfrm rot="2700000">
            <a:off x="5629425" y="2657996"/>
            <a:ext cx="204979" cy="177992"/>
            <a:chOff x="883920" y="396240"/>
            <a:chExt cx="929640" cy="929640"/>
          </a:xfrm>
        </p:grpSpPr>
        <p:sp>
          <p:nvSpPr>
            <p:cNvPr id="39" name="Rectangle 3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5" name="Group 57"/>
          <p:cNvGrpSpPr/>
          <p:nvPr/>
        </p:nvGrpSpPr>
        <p:grpSpPr>
          <a:xfrm rot="2700000">
            <a:off x="5622993" y="3628727"/>
            <a:ext cx="204979" cy="177992"/>
            <a:chOff x="883920" y="396240"/>
            <a:chExt cx="929640" cy="929640"/>
          </a:xfrm>
        </p:grpSpPr>
        <p:sp>
          <p:nvSpPr>
            <p:cNvPr id="37" name="Rectangle 3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26" name="Group 60"/>
          <p:cNvGrpSpPr/>
          <p:nvPr/>
        </p:nvGrpSpPr>
        <p:grpSpPr>
          <a:xfrm rot="2700000">
            <a:off x="5622993" y="4583412"/>
            <a:ext cx="204979" cy="177992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4361069" y="1854483"/>
            <a:ext cx="353776" cy="27356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Right Arrow 27"/>
          <p:cNvSpPr/>
          <p:nvPr/>
        </p:nvSpPr>
        <p:spPr>
          <a:xfrm>
            <a:off x="4740575" y="3009733"/>
            <a:ext cx="456693" cy="184519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9" name="TextBox 28"/>
          <p:cNvSpPr txBox="1"/>
          <p:nvPr/>
        </p:nvSpPr>
        <p:spPr>
          <a:xfrm>
            <a:off x="5107215" y="2674351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65141" y="1329746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5" name="Right Arrow 74"/>
          <p:cNvSpPr/>
          <p:nvPr/>
        </p:nvSpPr>
        <p:spPr>
          <a:xfrm rot="10800000" flipH="1">
            <a:off x="3068655" y="4768242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TextBox 75"/>
          <p:cNvSpPr txBox="1"/>
          <p:nvPr/>
        </p:nvSpPr>
        <p:spPr>
          <a:xfrm>
            <a:off x="3258581" y="49241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79" name="Group 5"/>
          <p:cNvGrpSpPr/>
          <p:nvPr/>
        </p:nvGrpSpPr>
        <p:grpSpPr>
          <a:xfrm rot="2700000">
            <a:off x="1922037" y="1721628"/>
            <a:ext cx="204979" cy="177992"/>
            <a:chOff x="883920" y="396240"/>
            <a:chExt cx="929640" cy="929640"/>
          </a:xfrm>
        </p:grpSpPr>
        <p:sp>
          <p:nvSpPr>
            <p:cNvPr id="80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1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2" name="Group 6"/>
          <p:cNvGrpSpPr/>
          <p:nvPr/>
        </p:nvGrpSpPr>
        <p:grpSpPr>
          <a:xfrm rot="2700000">
            <a:off x="1922037" y="2660268"/>
            <a:ext cx="204979" cy="177992"/>
            <a:chOff x="883920" y="396240"/>
            <a:chExt cx="929640" cy="929640"/>
          </a:xfrm>
        </p:grpSpPr>
        <p:sp>
          <p:nvSpPr>
            <p:cNvPr id="83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4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5" name="Group 9"/>
          <p:cNvGrpSpPr/>
          <p:nvPr/>
        </p:nvGrpSpPr>
        <p:grpSpPr>
          <a:xfrm rot="2700000">
            <a:off x="1915605" y="3630999"/>
            <a:ext cx="204979" cy="177992"/>
            <a:chOff x="883920" y="396240"/>
            <a:chExt cx="929640" cy="929640"/>
          </a:xfrm>
        </p:grpSpPr>
        <p:sp>
          <p:nvSpPr>
            <p:cNvPr id="86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7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88" name="Group 12"/>
          <p:cNvGrpSpPr/>
          <p:nvPr/>
        </p:nvGrpSpPr>
        <p:grpSpPr>
          <a:xfrm rot="2700000">
            <a:off x="1915605" y="4585684"/>
            <a:ext cx="204979" cy="177992"/>
            <a:chOff x="883920" y="396240"/>
            <a:chExt cx="929640" cy="929640"/>
          </a:xfrm>
        </p:grpSpPr>
        <p:sp>
          <p:nvSpPr>
            <p:cNvPr id="89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0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3BA8D1-D057-5685-F6C5-53D8F896446A}"/>
              </a:ext>
            </a:extLst>
          </p:cNvPr>
          <p:cNvSpPr/>
          <p:nvPr/>
        </p:nvSpPr>
        <p:spPr>
          <a:xfrm>
            <a:off x="964870" y="3429000"/>
            <a:ext cx="6077305" cy="1828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CB0E37-D5B1-012B-81F0-A7BAF5EC4873}"/>
              </a:ext>
            </a:extLst>
          </p:cNvPr>
          <p:cNvSpPr/>
          <p:nvPr/>
        </p:nvSpPr>
        <p:spPr>
          <a:xfrm>
            <a:off x="1046375" y="3525625"/>
            <a:ext cx="5891753" cy="16496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FC8A27-134B-49EC-4B68-CE1CD4351166}"/>
              </a:ext>
            </a:extLst>
          </p:cNvPr>
          <p:cNvCxnSpPr>
            <a:cxnSpLocks/>
          </p:cNvCxnSpPr>
          <p:nvPr/>
        </p:nvCxnSpPr>
        <p:spPr>
          <a:xfrm>
            <a:off x="3866048" y="1102935"/>
            <a:ext cx="0" cy="28806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FF1BE-C18E-AE0D-FA4F-ED7C3B49E443}"/>
              </a:ext>
            </a:extLst>
          </p:cNvPr>
          <p:cNvCxnSpPr>
            <a:cxnSpLocks/>
          </p:cNvCxnSpPr>
          <p:nvPr/>
        </p:nvCxnSpPr>
        <p:spPr>
          <a:xfrm flipV="1">
            <a:off x="1112363" y="3983609"/>
            <a:ext cx="2753685" cy="1625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414A5-503C-CD12-050D-3F699C91CA9C}"/>
              </a:ext>
            </a:extLst>
          </p:cNvPr>
          <p:cNvCxnSpPr>
            <a:cxnSpLocks/>
          </p:cNvCxnSpPr>
          <p:nvPr/>
        </p:nvCxnSpPr>
        <p:spPr>
          <a:xfrm flipH="1" flipV="1">
            <a:off x="3866048" y="3983609"/>
            <a:ext cx="3072080" cy="12883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475D0B-49B5-CC99-51E4-D4832AC94470}"/>
              </a:ext>
            </a:extLst>
          </p:cNvPr>
          <p:cNvSpPr txBox="1"/>
          <p:nvPr/>
        </p:nvSpPr>
        <p:spPr>
          <a:xfrm>
            <a:off x="3670955" y="312563"/>
            <a:ext cx="195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848B7B-1B20-E957-F7E5-CB1948751201}"/>
              </a:ext>
            </a:extLst>
          </p:cNvPr>
          <p:cNvSpPr txBox="1"/>
          <p:nvPr/>
        </p:nvSpPr>
        <p:spPr>
          <a:xfrm>
            <a:off x="765007" y="5271939"/>
            <a:ext cx="34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105A-CDE7-F2A1-996B-29A31E893A60}"/>
              </a:ext>
            </a:extLst>
          </p:cNvPr>
          <p:cNvSpPr txBox="1"/>
          <p:nvPr/>
        </p:nvSpPr>
        <p:spPr>
          <a:xfrm>
            <a:off x="6894684" y="5000482"/>
            <a:ext cx="347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42F174E-1EBC-EDD0-3AF5-2972AFB0DE60}"/>
              </a:ext>
            </a:extLst>
          </p:cNvPr>
          <p:cNvSpPr/>
          <p:nvPr/>
        </p:nvSpPr>
        <p:spPr>
          <a:xfrm rot="16200000">
            <a:off x="2572119" y="3344809"/>
            <a:ext cx="1593128" cy="535846"/>
          </a:xfrm>
          <a:prstGeom prst="rightArrow">
            <a:avLst>
              <a:gd name="adj1" fmla="val 50000"/>
              <a:gd name="adj2" fmla="val 118610"/>
            </a:avLst>
          </a:prstGeom>
          <a:solidFill>
            <a:srgbClr val="2A2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DA122-6173-6AA0-70A8-20509A069D7F}"/>
              </a:ext>
            </a:extLst>
          </p:cNvPr>
          <p:cNvSpPr txBox="1"/>
          <p:nvPr/>
        </p:nvSpPr>
        <p:spPr>
          <a:xfrm>
            <a:off x="2611470" y="1985170"/>
            <a:ext cx="1884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rgbClr val="2A20EC"/>
                </a:solidFill>
              </a:rPr>
              <a:t>B</a:t>
            </a:r>
            <a:r>
              <a:rPr lang="en-US" sz="4800" baseline="-25000" dirty="0" err="1">
                <a:solidFill>
                  <a:srgbClr val="2A20EC"/>
                </a:solidFill>
              </a:rPr>
              <a:t>external</a:t>
            </a:r>
            <a:endParaRPr lang="en-US" sz="4800" baseline="-25000" dirty="0">
              <a:solidFill>
                <a:srgbClr val="2A20EC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C2FE4-1D76-7864-1ED3-C7E0A7D92ED6}"/>
              </a:ext>
            </a:extLst>
          </p:cNvPr>
          <p:cNvCxnSpPr>
            <a:cxnSpLocks/>
          </p:cNvCxnSpPr>
          <p:nvPr/>
        </p:nvCxnSpPr>
        <p:spPr>
          <a:xfrm>
            <a:off x="2701634" y="2121030"/>
            <a:ext cx="277236" cy="0"/>
          </a:xfrm>
          <a:prstGeom prst="straightConnector1">
            <a:avLst/>
          </a:prstGeom>
          <a:ln>
            <a:solidFill>
              <a:srgbClr val="2A20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5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969" y="605411"/>
            <a:ext cx="6323108" cy="586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426890665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16580" name="Rectangle 4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  <p:extLst>
      <p:ext uri="{BB962C8B-B14F-4D97-AF65-F5344CB8AC3E}">
        <p14:creationId xmlns:p14="http://schemas.microsoft.com/office/powerpoint/2010/main" val="868386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2876</Words>
  <Application>Microsoft Office PowerPoint</Application>
  <PresentationFormat>On-screen Show (4:3)</PresentationFormat>
  <Paragraphs>382</Paragraphs>
  <Slides>41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Comic Sans MS</vt:lpstr>
      <vt:lpstr>eurb10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Question 223.44.3</vt:lpstr>
      <vt:lpstr>Question 223.44.3</vt:lpstr>
      <vt:lpstr>PowerPoint Presentation</vt:lpstr>
      <vt:lpstr>PowerPoint Presentation</vt:lpstr>
      <vt:lpstr>PowerPoint Presentation</vt:lpstr>
      <vt:lpstr>Question 223.44.4</vt:lpstr>
      <vt:lpstr>Question 223.44.4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PowerPoint Presentation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PowerPoint Presentation</vt:lpstr>
      <vt:lpstr>PowerPoint Presentation</vt:lpstr>
      <vt:lpstr>PowerPoint Presentation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5</cp:revision>
  <dcterms:created xsi:type="dcterms:W3CDTF">2011-11-29T01:07:40Z</dcterms:created>
  <dcterms:modified xsi:type="dcterms:W3CDTF">2024-03-26T20:34:44Z</dcterms:modified>
</cp:coreProperties>
</file>